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59" r:id="rId1"/>
  </p:sldMasterIdLst>
  <p:notesMasterIdLst>
    <p:notesMasterId r:id="rId53"/>
  </p:notesMasterIdLst>
  <p:sldIdLst>
    <p:sldId id="256" r:id="rId2"/>
    <p:sldId id="257" r:id="rId3"/>
    <p:sldId id="326" r:id="rId4"/>
    <p:sldId id="296" r:id="rId5"/>
    <p:sldId id="258" r:id="rId6"/>
    <p:sldId id="322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324" r:id="rId15"/>
    <p:sldId id="266" r:id="rId16"/>
    <p:sldId id="267" r:id="rId17"/>
    <p:sldId id="325" r:id="rId18"/>
    <p:sldId id="268" r:id="rId19"/>
    <p:sldId id="269" r:id="rId20"/>
    <p:sldId id="270" r:id="rId21"/>
    <p:sldId id="271" r:id="rId22"/>
    <p:sldId id="328" r:id="rId23"/>
    <p:sldId id="272" r:id="rId24"/>
    <p:sldId id="273" r:id="rId25"/>
    <p:sldId id="330" r:id="rId26"/>
    <p:sldId id="274" r:id="rId27"/>
    <p:sldId id="327" r:id="rId28"/>
    <p:sldId id="275" r:id="rId29"/>
    <p:sldId id="329" r:id="rId30"/>
    <p:sldId id="276" r:id="rId31"/>
    <p:sldId id="277" r:id="rId32"/>
    <p:sldId id="323" r:id="rId33"/>
    <p:sldId id="278" r:id="rId34"/>
    <p:sldId id="279" r:id="rId35"/>
    <p:sldId id="280" r:id="rId36"/>
    <p:sldId id="283" r:id="rId37"/>
    <p:sldId id="281" r:id="rId38"/>
    <p:sldId id="321" r:id="rId39"/>
    <p:sldId id="320" r:id="rId40"/>
    <p:sldId id="1746" r:id="rId41"/>
    <p:sldId id="1747" r:id="rId42"/>
    <p:sldId id="1749" r:id="rId43"/>
    <p:sldId id="1750" r:id="rId44"/>
    <p:sldId id="1751" r:id="rId45"/>
    <p:sldId id="1752" r:id="rId46"/>
    <p:sldId id="1753" r:id="rId47"/>
    <p:sldId id="1754" r:id="rId48"/>
    <p:sldId id="1755" r:id="rId49"/>
    <p:sldId id="1756" r:id="rId50"/>
    <p:sldId id="1757" r:id="rId51"/>
    <p:sldId id="1758" r:id="rId52"/>
  </p:sldIdLst>
  <p:sldSz cx="18288000" cy="10287000"/>
  <p:notesSz cx="6858000" cy="9144000"/>
  <p:embeddedFontLst>
    <p:embeddedFont>
      <p:font typeface="Amatic SC" panose="00000500000000000000" pitchFamily="2" charset="-79"/>
      <p:regular r:id="rId54"/>
      <p:bold r:id="rId55"/>
    </p:embeddedFont>
    <p:embeddedFont>
      <p:font typeface="Cabin" panose="020B0604020202020204" charset="0"/>
      <p:regular r:id="rId56"/>
      <p:bold r:id="rId57"/>
      <p:italic r:id="rId58"/>
      <p:boldItalic r:id="rId59"/>
    </p:embeddedFon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Lato" panose="020F0502020204030203" pitchFamily="34" charset="0"/>
      <p:regular r:id="rId64"/>
      <p:bold r:id="rId65"/>
      <p:italic r:id="rId66"/>
      <p:boldItalic r:id="rId67"/>
    </p:embeddedFont>
    <p:embeddedFont>
      <p:font typeface="Lato Black" panose="020F0502020204030203" pitchFamily="34" charset="0"/>
      <p:bold r:id="rId68"/>
      <p:boldItalic r:id="rId69"/>
    </p:embeddedFont>
    <p:embeddedFont>
      <p:font typeface="Lobster" panose="00000500000000000000" pitchFamily="2" charset="0"/>
      <p:regular r:id="rId70"/>
    </p:embeddedFont>
    <p:embeddedFont>
      <p:font typeface="Open Sans Light" panose="020B0306030504020204" pitchFamily="34" charset="0"/>
      <p:regular r:id="rId71"/>
      <p:italic r:id="rId72"/>
    </p:embeddedFont>
    <p:embeddedFont>
      <p:font typeface="Roboto Medium" panose="02000000000000000000" pitchFamily="2" charset="0"/>
      <p:regular r:id="rId73"/>
      <p:italic r:id="rId7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256" autoAdjust="0"/>
  </p:normalViewPr>
  <p:slideViewPr>
    <p:cSldViewPr snapToGrid="0">
      <p:cViewPr varScale="1">
        <p:scale>
          <a:sx n="42" d="100"/>
          <a:sy n="42" d="100"/>
        </p:scale>
        <p:origin x="1020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0.fntdata"/><Relationship Id="rId68" Type="http://schemas.openxmlformats.org/officeDocument/2006/relationships/font" Target="fonts/font15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66" Type="http://schemas.openxmlformats.org/officeDocument/2006/relationships/font" Target="fonts/font13.fntdata"/><Relationship Id="rId74" Type="http://schemas.openxmlformats.org/officeDocument/2006/relationships/font" Target="fonts/font21.fntdata"/><Relationship Id="rId5" Type="http://schemas.openxmlformats.org/officeDocument/2006/relationships/slide" Target="slides/slide4.xml"/><Relationship Id="rId61" Type="http://schemas.openxmlformats.org/officeDocument/2006/relationships/font" Target="fonts/font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font" Target="fonts/font11.fntdata"/><Relationship Id="rId69" Type="http://schemas.openxmlformats.org/officeDocument/2006/relationships/font" Target="fonts/font16.fntdata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67" Type="http://schemas.openxmlformats.org/officeDocument/2006/relationships/font" Target="fonts/font1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font" Target="fonts/font9.fntdata"/><Relationship Id="rId70" Type="http://schemas.openxmlformats.org/officeDocument/2006/relationships/font" Target="fonts/font17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openxmlformats.org/officeDocument/2006/relationships/font" Target="fonts/font12.fntdata"/><Relationship Id="rId73" Type="http://schemas.openxmlformats.org/officeDocument/2006/relationships/font" Target="fonts/font20.fntdata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18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89cfcf2264_0_8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g189cfcf2264_0_8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189cfcf2264_0_10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g189cfcf2264_0_10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189cfcf2264_0_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g189cfcf2264_0_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189cfcf2264_0_10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g189cfcf2264_0_10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89cfcf2264_0_8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g189cfcf2264_0_8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444015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189cfcf2264_0_10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g189cfcf2264_0_10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189cfcf2264_0_10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g189cfcf2264_0_10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89cfcf2264_0_8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g189cfcf2264_0_8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820740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189cfcf2264_0_10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g189cfcf2264_0_10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189cfcf2264_0_1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g189cfcf2264_0_1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189cfcf2264_0_11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g189cfcf2264_0_1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89cfcf2264_0_8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g189cfcf2264_0_8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189cfcf2264_0_11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" name="Google Shape;394;g189cfcf2264_0_11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89cfcf2264_0_8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g189cfcf2264_0_8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19877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189cfcf2264_0_11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3" name="Google Shape;413;g189cfcf2264_0_1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189cfcf2264_0_11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6" name="Google Shape;426;g189cfcf2264_0_1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89cfcf2264_0_8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g189cfcf2264_0_8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021844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g189cfcf2264_0_12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g189cfcf2264_0_12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89cfcf2264_0_8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g189cfcf2264_0_8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962033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g189cfcf2264_0_12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g189cfcf2264_0_12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89cfcf2264_0_8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g189cfcf2264_0_8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67818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g189cfcf2264_0_1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2" name="Google Shape;482;g189cfcf2264_0_1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89cfcf2264_0_8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g189cfcf2264_0_8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0828532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189cfcf2264_0_1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" name="Google Shape;496;g189cfcf2264_0_1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89cfcf2264_0_8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g189cfcf2264_0_8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356392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189cfcf2264_0_12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4" name="Google Shape;524;g189cfcf2264_0_12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189cfcf2264_0_13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3" name="Google Shape;553;g189cfcf2264_0_13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g189cfcf2264_0_13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9" name="Google Shape;599;g189cfcf2264_0_13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189cfcf2264_0_1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7" name="Google Shape;777;g189cfcf2264_0_1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g189cfcf2264_0_14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1" name="Google Shape;641;g189cfcf2264_0_14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4" name="Google Shape;9454;ga3f787908b_3_4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55" name="Google Shape;9455;ga3f787908b_3_4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7" name="Google Shape;10067;ga3f787908b_3_1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68" name="Google Shape;10068;ga3f787908b_3_1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189cfcf2264_0_1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7" name="Google Shape;777;g189cfcf2264_0_1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5624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189cfcf2264_0_8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g189cfcf2264_0_8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189cfcf2264_0_1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7" name="Google Shape;777;g189cfcf2264_0_1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7351357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189cfcf2264_0_1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7" name="Google Shape;777;g189cfcf2264_0_1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5904466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189cfcf2264_0_1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7" name="Google Shape;777;g189cfcf2264_0_1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4094686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189cfcf2264_0_1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7" name="Google Shape;777;g189cfcf2264_0_1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1846334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189cfcf2264_0_1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7" name="Google Shape;777;g189cfcf2264_0_1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057634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189cfcf2264_0_1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7" name="Google Shape;777;g189cfcf2264_0_1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309368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189cfcf2264_0_1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7" name="Google Shape;777;g189cfcf2264_0_1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1510452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189cfcf2264_0_1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7" name="Google Shape;777;g189cfcf2264_0_1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251361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189cfcf2264_0_1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7" name="Google Shape;777;g189cfcf2264_0_1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574304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89cfcf2264_0_8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g189cfcf2264_0_8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77622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189cfcf2264_0_9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g189cfcf2264_0_9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189cfcf2264_0_9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g189cfcf2264_0_9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189cfcf2264_0_9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g189cfcf2264_0_9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189cfcf2264_0_9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g189cfcf2264_0_9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막힌 원호 14">
            <a:extLst>
              <a:ext uri="{FF2B5EF4-FFF2-40B4-BE49-F238E27FC236}">
                <a16:creationId xmlns:a16="http://schemas.microsoft.com/office/drawing/2014/main" id="{D7BCB0A8-8618-4E66-8CB8-4FC21BE6DC67}"/>
              </a:ext>
            </a:extLst>
          </p:cNvPr>
          <p:cNvSpPr/>
          <p:nvPr userDrawn="1"/>
        </p:nvSpPr>
        <p:spPr>
          <a:xfrm>
            <a:off x="6140838" y="2899235"/>
            <a:ext cx="5940000" cy="5940000"/>
          </a:xfrm>
          <a:prstGeom prst="blockArc">
            <a:avLst>
              <a:gd name="adj1" fmla="val 13812800"/>
              <a:gd name="adj2" fmla="val 7644143"/>
              <a:gd name="adj3" fmla="val 13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50">
              <a:solidFill>
                <a:schemeClr val="tx1"/>
              </a:solidFill>
            </a:endParaRPr>
          </a:p>
        </p:txBody>
      </p:sp>
      <p:grpSp>
        <p:nvGrpSpPr>
          <p:cNvPr id="3" name="Graphic 14">
            <a:extLst>
              <a:ext uri="{FF2B5EF4-FFF2-40B4-BE49-F238E27FC236}">
                <a16:creationId xmlns:a16="http://schemas.microsoft.com/office/drawing/2014/main" id="{59A60798-7811-4104-B561-927E95919118}"/>
              </a:ext>
            </a:extLst>
          </p:cNvPr>
          <p:cNvGrpSpPr/>
          <p:nvPr userDrawn="1"/>
        </p:nvGrpSpPr>
        <p:grpSpPr>
          <a:xfrm>
            <a:off x="1026986" y="3608957"/>
            <a:ext cx="6982901" cy="5492171"/>
            <a:chOff x="2444748" y="555045"/>
            <a:chExt cx="7282048" cy="5727454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A9863B60-A55D-45D6-ABC1-346BF39F68FD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800723A6-C393-4286-971F-DFD663DC24B7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8852ECA-C78A-407A-94D9-0A2BA3644DDE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90D5455-E00C-4EAA-9896-92DA2CEFCC49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060EBF1-2C15-47D9-BAE4-C2BAA0CAC542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D957FE0-0F09-4B4F-872F-D5687C14F17D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7EA1570-3DC4-4244-8BAB-4AC99A9D4F25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B033291-30B7-4367-879C-D98055C9E683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 dirty="0"/>
            </a:p>
          </p:txBody>
        </p:sp>
      </p:grp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D4D613F9-CEA3-40E0-9080-53B142B7C4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294" y="344583"/>
            <a:ext cx="17359796" cy="1415732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>
            <a:lvl1pPr marL="0" indent="0" algn="ctr">
              <a:buFontTx/>
              <a:buNone/>
              <a:defRPr lang="en-US" altLang="ko-KR" sz="8100" dirty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marL="0" lvl="0"/>
            <a:r>
              <a:rPr lang="en-US" altLang="ko-KR" dirty="0"/>
              <a:t>BASIC LAYOUT</a:t>
            </a:r>
          </a:p>
        </p:txBody>
      </p:sp>
      <p:sp>
        <p:nvSpPr>
          <p:cNvPr id="13" name="그림 개체 틀 2">
            <a:extLst>
              <a:ext uri="{FF2B5EF4-FFF2-40B4-BE49-F238E27FC236}">
                <a16:creationId xmlns:a16="http://schemas.microsoft.com/office/drawing/2014/main" id="{581C2816-FF94-43C0-A598-DBC9D9CDD4B2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1242057" y="3800475"/>
            <a:ext cx="6616068" cy="38466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indent="0" algn="ctr">
              <a:buNone/>
              <a:defRPr sz="18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5905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85294" y="498724"/>
            <a:ext cx="17359796" cy="108637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1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408506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obster"/>
              <a:buNone/>
              <a:defRPr sz="440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bin"/>
              <a:buChar char="•"/>
              <a:defRPr sz="320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bin"/>
              <a:buChar char="–"/>
              <a:defRPr sz="280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bin"/>
              <a:buChar char="•"/>
              <a:defRPr sz="240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bin"/>
              <a:buChar char="–"/>
              <a:defRPr sz="200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bin"/>
              <a:buChar char="»"/>
              <a:defRPr sz="200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bin"/>
              <a:buChar char="•"/>
              <a:defRPr sz="200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bin"/>
              <a:buChar char="•"/>
              <a:defRPr sz="200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bin"/>
              <a:buChar char="•"/>
              <a:defRPr sz="200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bin"/>
              <a:buChar char="•"/>
              <a:defRPr sz="200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62" r:id="rId10"/>
    <p:sldLayoutId id="2147483663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microsoft.com/office/2007/relationships/hdphoto" Target="../media/hdphoto5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6.png"/><Relationship Id="rId1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 rot="-3698462">
            <a:off x="13408164" y="7925819"/>
            <a:ext cx="6603013" cy="5030106"/>
          </a:xfrm>
          <a:custGeom>
            <a:avLst/>
            <a:gdLst/>
            <a:ahLst/>
            <a:cxnLst/>
            <a:rect l="l" t="t" r="r" b="b"/>
            <a:pathLst>
              <a:path w="6602930" h="5030043" extrusionOk="0">
                <a:moveTo>
                  <a:pt x="470091" y="3930896"/>
                </a:moveTo>
                <a:cubicBezTo>
                  <a:pt x="861481" y="4227960"/>
                  <a:pt x="1395637" y="4083529"/>
                  <a:pt x="1734173" y="3917227"/>
                </a:cubicBezTo>
                <a:cubicBezTo>
                  <a:pt x="2421726" y="3579461"/>
                  <a:pt x="2550518" y="4321818"/>
                  <a:pt x="3315528" y="4841377"/>
                </a:cubicBezTo>
                <a:cubicBezTo>
                  <a:pt x="4117597" y="5386147"/>
                  <a:pt x="5560288" y="4646523"/>
                  <a:pt x="6096721" y="3950487"/>
                </a:cubicBezTo>
                <a:cubicBezTo>
                  <a:pt x="6682971" y="3189906"/>
                  <a:pt x="6895600" y="1528410"/>
                  <a:pt x="5985850" y="892819"/>
                </a:cubicBezTo>
                <a:cubicBezTo>
                  <a:pt x="5273846" y="395282"/>
                  <a:pt x="4847675" y="659390"/>
                  <a:pt x="4116382" y="739579"/>
                </a:cubicBezTo>
                <a:cubicBezTo>
                  <a:pt x="3463306" y="752488"/>
                  <a:pt x="3385240" y="177648"/>
                  <a:pt x="2788663" y="27141"/>
                </a:cubicBezTo>
                <a:cubicBezTo>
                  <a:pt x="2276226" y="-102711"/>
                  <a:pt x="1553286" y="249787"/>
                  <a:pt x="998627" y="734567"/>
                </a:cubicBezTo>
                <a:cubicBezTo>
                  <a:pt x="197318" y="1434704"/>
                  <a:pt x="-493728" y="3198562"/>
                  <a:pt x="470091" y="393089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sp>
        <p:nvSpPr>
          <p:cNvPr id="85" name="Google Shape;85;p13"/>
          <p:cNvSpPr/>
          <p:nvPr/>
        </p:nvSpPr>
        <p:spPr>
          <a:xfrm>
            <a:off x="-1521327" y="-964187"/>
            <a:ext cx="6199753" cy="4899181"/>
          </a:xfrm>
          <a:custGeom>
            <a:avLst/>
            <a:gdLst/>
            <a:ahLst/>
            <a:cxnLst/>
            <a:rect l="l" t="t" r="r" b="b"/>
            <a:pathLst>
              <a:path w="6199753" h="4899181" extrusionOk="0">
                <a:moveTo>
                  <a:pt x="2577552" y="124440"/>
                </a:moveTo>
                <a:cubicBezTo>
                  <a:pt x="2614988" y="112974"/>
                  <a:pt x="2660168" y="115480"/>
                  <a:pt x="2709904" y="137045"/>
                </a:cubicBezTo>
                <a:cubicBezTo>
                  <a:pt x="2754781" y="156484"/>
                  <a:pt x="2807782" y="156408"/>
                  <a:pt x="2856304" y="168557"/>
                </a:cubicBezTo>
                <a:cubicBezTo>
                  <a:pt x="2922366" y="185035"/>
                  <a:pt x="2986909" y="208119"/>
                  <a:pt x="3053731" y="221711"/>
                </a:cubicBezTo>
                <a:cubicBezTo>
                  <a:pt x="3075827" y="226115"/>
                  <a:pt x="3102100" y="208954"/>
                  <a:pt x="3133081" y="199690"/>
                </a:cubicBezTo>
                <a:cubicBezTo>
                  <a:pt x="3154646" y="223837"/>
                  <a:pt x="3186234" y="232949"/>
                  <a:pt x="3226175" y="237657"/>
                </a:cubicBezTo>
                <a:cubicBezTo>
                  <a:pt x="3294515" y="245250"/>
                  <a:pt x="3361488" y="267651"/>
                  <a:pt x="3427626" y="288456"/>
                </a:cubicBezTo>
                <a:cubicBezTo>
                  <a:pt x="3500067" y="311236"/>
                  <a:pt x="3570001" y="342141"/>
                  <a:pt x="3642594" y="364390"/>
                </a:cubicBezTo>
                <a:cubicBezTo>
                  <a:pt x="3702657" y="382538"/>
                  <a:pt x="3764922" y="393168"/>
                  <a:pt x="3826352" y="406457"/>
                </a:cubicBezTo>
                <a:cubicBezTo>
                  <a:pt x="3909196" y="424453"/>
                  <a:pt x="3992570" y="439943"/>
                  <a:pt x="4074882" y="459610"/>
                </a:cubicBezTo>
                <a:cubicBezTo>
                  <a:pt x="4154916" y="479049"/>
                  <a:pt x="4233811" y="503348"/>
                  <a:pt x="4313617" y="524153"/>
                </a:cubicBezTo>
                <a:cubicBezTo>
                  <a:pt x="4331689" y="528861"/>
                  <a:pt x="4351584" y="525976"/>
                  <a:pt x="4370035" y="529621"/>
                </a:cubicBezTo>
                <a:cubicBezTo>
                  <a:pt x="4450145" y="545339"/>
                  <a:pt x="4521902" y="591582"/>
                  <a:pt x="4605429" y="595151"/>
                </a:cubicBezTo>
                <a:cubicBezTo>
                  <a:pt x="4638839" y="596594"/>
                  <a:pt x="4650457" y="636990"/>
                  <a:pt x="4686222" y="645647"/>
                </a:cubicBezTo>
                <a:cubicBezTo>
                  <a:pt x="4738616" y="658404"/>
                  <a:pt x="4787669" y="685360"/>
                  <a:pt x="4838088" y="706393"/>
                </a:cubicBezTo>
                <a:cubicBezTo>
                  <a:pt x="4842948" y="708444"/>
                  <a:pt x="4847656" y="713152"/>
                  <a:pt x="4852440" y="713076"/>
                </a:cubicBezTo>
                <a:cubicBezTo>
                  <a:pt x="4915085" y="712088"/>
                  <a:pt x="4965808" y="744512"/>
                  <a:pt x="5014482" y="776480"/>
                </a:cubicBezTo>
                <a:cubicBezTo>
                  <a:pt x="5051157" y="800551"/>
                  <a:pt x="5091098" y="810954"/>
                  <a:pt x="5130887" y="824698"/>
                </a:cubicBezTo>
                <a:cubicBezTo>
                  <a:pt x="5274174" y="874282"/>
                  <a:pt x="5389896" y="971780"/>
                  <a:pt x="5517768" y="1048245"/>
                </a:cubicBezTo>
                <a:cubicBezTo>
                  <a:pt x="5630149" y="1115446"/>
                  <a:pt x="5736836" y="1193961"/>
                  <a:pt x="5821501" y="1291232"/>
                </a:cubicBezTo>
                <a:cubicBezTo>
                  <a:pt x="5943374" y="1431253"/>
                  <a:pt x="6061603" y="1577653"/>
                  <a:pt x="6114984" y="1762702"/>
                </a:cubicBezTo>
                <a:cubicBezTo>
                  <a:pt x="6133588" y="1827170"/>
                  <a:pt x="6162746" y="1888676"/>
                  <a:pt x="6180514" y="1953295"/>
                </a:cubicBezTo>
                <a:cubicBezTo>
                  <a:pt x="6217342" y="2087469"/>
                  <a:pt x="6195018" y="2222327"/>
                  <a:pt x="6165935" y="2353464"/>
                </a:cubicBezTo>
                <a:cubicBezTo>
                  <a:pt x="6134650" y="2495079"/>
                  <a:pt x="6085294" y="2632367"/>
                  <a:pt x="6006931" y="2756290"/>
                </a:cubicBezTo>
                <a:cubicBezTo>
                  <a:pt x="5966458" y="2820378"/>
                  <a:pt x="5927656" y="2887427"/>
                  <a:pt x="5876629" y="2942327"/>
                </a:cubicBezTo>
                <a:cubicBezTo>
                  <a:pt x="5696965" y="3137146"/>
                  <a:pt x="5477487" y="3291026"/>
                  <a:pt x="5233094" y="3393523"/>
                </a:cubicBezTo>
                <a:cubicBezTo>
                  <a:pt x="5115018" y="3443259"/>
                  <a:pt x="5001649" y="3504006"/>
                  <a:pt x="4885091" y="3557463"/>
                </a:cubicBezTo>
                <a:cubicBezTo>
                  <a:pt x="4809158" y="3592164"/>
                  <a:pt x="4732845" y="3625120"/>
                  <a:pt x="4655089" y="3654733"/>
                </a:cubicBezTo>
                <a:cubicBezTo>
                  <a:pt x="4433364" y="3738336"/>
                  <a:pt x="4211942" y="3822774"/>
                  <a:pt x="4005403" y="3940775"/>
                </a:cubicBezTo>
                <a:cubicBezTo>
                  <a:pt x="3865838" y="4020657"/>
                  <a:pt x="3724981" y="4098640"/>
                  <a:pt x="3588909" y="4184141"/>
                </a:cubicBezTo>
                <a:cubicBezTo>
                  <a:pt x="3517380" y="4229018"/>
                  <a:pt x="3456557" y="4290448"/>
                  <a:pt x="3387913" y="4340639"/>
                </a:cubicBezTo>
                <a:cubicBezTo>
                  <a:pt x="3314941" y="4393793"/>
                  <a:pt x="3237185" y="4440416"/>
                  <a:pt x="3163758" y="4492962"/>
                </a:cubicBezTo>
                <a:cubicBezTo>
                  <a:pt x="3107795" y="4532979"/>
                  <a:pt x="3057451" y="4581500"/>
                  <a:pt x="3000729" y="4619695"/>
                </a:cubicBezTo>
                <a:cubicBezTo>
                  <a:pt x="2890853" y="4693274"/>
                  <a:pt x="2777029" y="4760551"/>
                  <a:pt x="2648322" y="4797151"/>
                </a:cubicBezTo>
                <a:cubicBezTo>
                  <a:pt x="2635413" y="4800796"/>
                  <a:pt x="2620683" y="4798974"/>
                  <a:pt x="2608457" y="4803909"/>
                </a:cubicBezTo>
                <a:cubicBezTo>
                  <a:pt x="2493418" y="4850076"/>
                  <a:pt x="2371621" y="4857062"/>
                  <a:pt x="2250279" y="4865263"/>
                </a:cubicBezTo>
                <a:cubicBezTo>
                  <a:pt x="2147921" y="4872097"/>
                  <a:pt x="2043285" y="4865263"/>
                  <a:pt x="1943433" y="4884094"/>
                </a:cubicBezTo>
                <a:cubicBezTo>
                  <a:pt x="1851629" y="4901560"/>
                  <a:pt x="1761193" y="4901787"/>
                  <a:pt x="1671136" y="4895181"/>
                </a:cubicBezTo>
                <a:cubicBezTo>
                  <a:pt x="1511144" y="4883487"/>
                  <a:pt x="1349786" y="4880753"/>
                  <a:pt x="1192756" y="4839142"/>
                </a:cubicBezTo>
                <a:cubicBezTo>
                  <a:pt x="1115911" y="4818792"/>
                  <a:pt x="1036105" y="4809832"/>
                  <a:pt x="958197" y="4792974"/>
                </a:cubicBezTo>
                <a:cubicBezTo>
                  <a:pt x="908385" y="4782192"/>
                  <a:pt x="856523" y="4772928"/>
                  <a:pt x="811039" y="4751439"/>
                </a:cubicBezTo>
                <a:cubicBezTo>
                  <a:pt x="706099" y="4702006"/>
                  <a:pt x="607385" y="4640728"/>
                  <a:pt x="529478" y="4552266"/>
                </a:cubicBezTo>
                <a:cubicBezTo>
                  <a:pt x="461973" y="4475649"/>
                  <a:pt x="394316" y="4398805"/>
                  <a:pt x="332051" y="4318011"/>
                </a:cubicBezTo>
                <a:cubicBezTo>
                  <a:pt x="295062" y="4268644"/>
                  <a:pt x="263136" y="4215679"/>
                  <a:pt x="236755" y="4159918"/>
                </a:cubicBezTo>
                <a:cubicBezTo>
                  <a:pt x="195371" y="4075177"/>
                  <a:pt x="151785" y="3990055"/>
                  <a:pt x="123918" y="3900606"/>
                </a:cubicBezTo>
                <a:cubicBezTo>
                  <a:pt x="72052" y="3737986"/>
                  <a:pt x="55484" y="3566171"/>
                  <a:pt x="75320" y="3396636"/>
                </a:cubicBezTo>
                <a:cubicBezTo>
                  <a:pt x="85419" y="3310907"/>
                  <a:pt x="91342" y="3225482"/>
                  <a:pt x="112224" y="3140969"/>
                </a:cubicBezTo>
                <a:cubicBezTo>
                  <a:pt x="138573" y="3034206"/>
                  <a:pt x="157100" y="2925470"/>
                  <a:pt x="180564" y="2817872"/>
                </a:cubicBezTo>
                <a:cubicBezTo>
                  <a:pt x="213671" y="2665094"/>
                  <a:pt x="255130" y="2513228"/>
                  <a:pt x="241842" y="2353768"/>
                </a:cubicBezTo>
                <a:cubicBezTo>
                  <a:pt x="233717" y="2256269"/>
                  <a:pt x="216253" y="2162188"/>
                  <a:pt x="174034" y="2072282"/>
                </a:cubicBezTo>
                <a:cubicBezTo>
                  <a:pt x="128094" y="1974480"/>
                  <a:pt x="88001" y="1873869"/>
                  <a:pt x="47984" y="1773485"/>
                </a:cubicBezTo>
                <a:cubicBezTo>
                  <a:pt x="-26430" y="1586765"/>
                  <a:pt x="-12762" y="1405891"/>
                  <a:pt x="78358" y="1226385"/>
                </a:cubicBezTo>
                <a:cubicBezTo>
                  <a:pt x="121716" y="1141416"/>
                  <a:pt x="180640" y="1069279"/>
                  <a:pt x="232654" y="991371"/>
                </a:cubicBezTo>
                <a:cubicBezTo>
                  <a:pt x="293401" y="900707"/>
                  <a:pt x="366145" y="823027"/>
                  <a:pt x="435624" y="741247"/>
                </a:cubicBezTo>
                <a:cubicBezTo>
                  <a:pt x="491207" y="676400"/>
                  <a:pt x="541247" y="606010"/>
                  <a:pt x="602070" y="546554"/>
                </a:cubicBezTo>
                <a:cubicBezTo>
                  <a:pt x="676940" y="473658"/>
                  <a:pt x="752646" y="395219"/>
                  <a:pt x="842779" y="346469"/>
                </a:cubicBezTo>
                <a:cubicBezTo>
                  <a:pt x="921066" y="304250"/>
                  <a:pt x="982724" y="227937"/>
                  <a:pt x="1082197" y="220876"/>
                </a:cubicBezTo>
                <a:cubicBezTo>
                  <a:pt x="1115835" y="218522"/>
                  <a:pt x="1145905" y="182909"/>
                  <a:pt x="1180379" y="169848"/>
                </a:cubicBezTo>
                <a:cubicBezTo>
                  <a:pt x="1258590" y="139475"/>
                  <a:pt x="1337105" y="101508"/>
                  <a:pt x="1416531" y="85714"/>
                </a:cubicBezTo>
                <a:cubicBezTo>
                  <a:pt x="1522079" y="65060"/>
                  <a:pt x="1620716" y="-7304"/>
                  <a:pt x="1736287" y="30207"/>
                </a:cubicBezTo>
                <a:cubicBezTo>
                  <a:pt x="1797033" y="-4571"/>
                  <a:pt x="1864462" y="5529"/>
                  <a:pt x="1929841" y="2339"/>
                </a:cubicBezTo>
                <a:cubicBezTo>
                  <a:pt x="1937966" y="2339"/>
                  <a:pt x="1947533" y="-1913"/>
                  <a:pt x="1953987" y="1049"/>
                </a:cubicBezTo>
                <a:cubicBezTo>
                  <a:pt x="2040324" y="40306"/>
                  <a:pt x="2132887" y="4010"/>
                  <a:pt x="2220893" y="23829"/>
                </a:cubicBezTo>
                <a:cubicBezTo>
                  <a:pt x="2306774" y="43419"/>
                  <a:pt x="2393566" y="59213"/>
                  <a:pt x="2479067" y="80019"/>
                </a:cubicBezTo>
                <a:cubicBezTo>
                  <a:pt x="2508225" y="87157"/>
                  <a:pt x="2534726" y="104698"/>
                  <a:pt x="2577552" y="1244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sp>
        <p:nvSpPr>
          <p:cNvPr id="86" name="Google Shape;86;p13"/>
          <p:cNvSpPr/>
          <p:nvPr/>
        </p:nvSpPr>
        <p:spPr>
          <a:xfrm>
            <a:off x="14197666" y="-1506409"/>
            <a:ext cx="5651929" cy="4466279"/>
          </a:xfrm>
          <a:custGeom>
            <a:avLst/>
            <a:gdLst/>
            <a:ahLst/>
            <a:cxnLst/>
            <a:rect l="l" t="t" r="r" b="b"/>
            <a:pathLst>
              <a:path w="5651929" h="4466279" extrusionOk="0">
                <a:moveTo>
                  <a:pt x="2349794" y="113444"/>
                </a:moveTo>
                <a:cubicBezTo>
                  <a:pt x="2383921" y="102992"/>
                  <a:pt x="2425109" y="105276"/>
                  <a:pt x="2470451" y="124936"/>
                </a:cubicBezTo>
                <a:cubicBezTo>
                  <a:pt x="2511362" y="142657"/>
                  <a:pt x="2559680" y="142588"/>
                  <a:pt x="2603914" y="153663"/>
                </a:cubicBezTo>
                <a:cubicBezTo>
                  <a:pt x="2664139" y="168685"/>
                  <a:pt x="2722979" y="189729"/>
                  <a:pt x="2783896" y="202120"/>
                </a:cubicBezTo>
                <a:cubicBezTo>
                  <a:pt x="2804040" y="206135"/>
                  <a:pt x="2827991" y="190490"/>
                  <a:pt x="2856235" y="182045"/>
                </a:cubicBezTo>
                <a:cubicBezTo>
                  <a:pt x="2875894" y="204058"/>
                  <a:pt x="2904691" y="212365"/>
                  <a:pt x="2941103" y="216657"/>
                </a:cubicBezTo>
                <a:cubicBezTo>
                  <a:pt x="3003404" y="223579"/>
                  <a:pt x="3064460" y="244000"/>
                  <a:pt x="3124753" y="262968"/>
                </a:cubicBezTo>
                <a:cubicBezTo>
                  <a:pt x="3190793" y="283735"/>
                  <a:pt x="3254548" y="311909"/>
                  <a:pt x="3320726" y="332191"/>
                </a:cubicBezTo>
                <a:cubicBezTo>
                  <a:pt x="3375482" y="348736"/>
                  <a:pt x="3432245" y="358427"/>
                  <a:pt x="3488247" y="370541"/>
                </a:cubicBezTo>
                <a:cubicBezTo>
                  <a:pt x="3563770" y="386947"/>
                  <a:pt x="3639778" y="401069"/>
                  <a:pt x="3714817" y="418998"/>
                </a:cubicBezTo>
                <a:cubicBezTo>
                  <a:pt x="3787778" y="436719"/>
                  <a:pt x="3859702" y="458871"/>
                  <a:pt x="3932456" y="477838"/>
                </a:cubicBezTo>
                <a:cubicBezTo>
                  <a:pt x="3948931" y="482130"/>
                  <a:pt x="3967068" y="479499"/>
                  <a:pt x="3983889" y="482822"/>
                </a:cubicBezTo>
                <a:cubicBezTo>
                  <a:pt x="4056920" y="497151"/>
                  <a:pt x="4122336" y="539309"/>
                  <a:pt x="4198483" y="542562"/>
                </a:cubicBezTo>
                <a:cubicBezTo>
                  <a:pt x="4228941" y="543878"/>
                  <a:pt x="4239532" y="580705"/>
                  <a:pt x="4272136" y="588596"/>
                </a:cubicBezTo>
                <a:cubicBezTo>
                  <a:pt x="4319901" y="600226"/>
                  <a:pt x="4364620" y="624800"/>
                  <a:pt x="4410584" y="643975"/>
                </a:cubicBezTo>
                <a:cubicBezTo>
                  <a:pt x="4415014" y="645844"/>
                  <a:pt x="4419306" y="650136"/>
                  <a:pt x="4423667" y="650067"/>
                </a:cubicBezTo>
                <a:cubicBezTo>
                  <a:pt x="4480777" y="649167"/>
                  <a:pt x="4527018" y="678725"/>
                  <a:pt x="4571391" y="707869"/>
                </a:cubicBezTo>
                <a:cubicBezTo>
                  <a:pt x="4604826" y="729812"/>
                  <a:pt x="4641237" y="739296"/>
                  <a:pt x="4677510" y="751826"/>
                </a:cubicBezTo>
                <a:cubicBezTo>
                  <a:pt x="4808136" y="797029"/>
                  <a:pt x="4913633" y="885912"/>
                  <a:pt x="5030205" y="955620"/>
                </a:cubicBezTo>
                <a:cubicBezTo>
                  <a:pt x="5132656" y="1016883"/>
                  <a:pt x="5229916" y="1088461"/>
                  <a:pt x="5307100" y="1177136"/>
                </a:cubicBezTo>
                <a:cubicBezTo>
                  <a:pt x="5418204" y="1304785"/>
                  <a:pt x="5525986" y="1438248"/>
                  <a:pt x="5574650" y="1606946"/>
                </a:cubicBezTo>
                <a:cubicBezTo>
                  <a:pt x="5591610" y="1665717"/>
                  <a:pt x="5618192" y="1721788"/>
                  <a:pt x="5634390" y="1780698"/>
                </a:cubicBezTo>
                <a:cubicBezTo>
                  <a:pt x="5667963" y="1903016"/>
                  <a:pt x="5647612" y="2025957"/>
                  <a:pt x="5621099" y="2145507"/>
                </a:cubicBezTo>
                <a:cubicBezTo>
                  <a:pt x="5592579" y="2274609"/>
                  <a:pt x="5547583" y="2399766"/>
                  <a:pt x="5476145" y="2512739"/>
                </a:cubicBezTo>
                <a:cubicBezTo>
                  <a:pt x="5439248" y="2571164"/>
                  <a:pt x="5403875" y="2632288"/>
                  <a:pt x="5357357" y="2682337"/>
                </a:cubicBezTo>
                <a:cubicBezTo>
                  <a:pt x="5193568" y="2859941"/>
                  <a:pt x="4993483" y="3000225"/>
                  <a:pt x="4770686" y="3093664"/>
                </a:cubicBezTo>
                <a:cubicBezTo>
                  <a:pt x="4663043" y="3139006"/>
                  <a:pt x="4559692" y="3194385"/>
                  <a:pt x="4453433" y="3243118"/>
                </a:cubicBezTo>
                <a:cubicBezTo>
                  <a:pt x="4384210" y="3274753"/>
                  <a:pt x="4314640" y="3304796"/>
                  <a:pt x="4243755" y="3331794"/>
                </a:cubicBezTo>
                <a:cubicBezTo>
                  <a:pt x="4041621" y="3408009"/>
                  <a:pt x="3839765" y="3484986"/>
                  <a:pt x="3651477" y="3592560"/>
                </a:cubicBezTo>
                <a:cubicBezTo>
                  <a:pt x="3524243" y="3665383"/>
                  <a:pt x="3395834" y="3736475"/>
                  <a:pt x="3271785" y="3814421"/>
                </a:cubicBezTo>
                <a:cubicBezTo>
                  <a:pt x="3206576" y="3855333"/>
                  <a:pt x="3151128" y="3911335"/>
                  <a:pt x="3088549" y="3957091"/>
                </a:cubicBezTo>
                <a:cubicBezTo>
                  <a:pt x="3022025" y="4005548"/>
                  <a:pt x="2951140" y="4048052"/>
                  <a:pt x="2884201" y="4095954"/>
                </a:cubicBezTo>
                <a:cubicBezTo>
                  <a:pt x="2833183" y="4132435"/>
                  <a:pt x="2787288" y="4176669"/>
                  <a:pt x="2735578" y="4211489"/>
                </a:cubicBezTo>
                <a:cubicBezTo>
                  <a:pt x="2635411" y="4278567"/>
                  <a:pt x="2531645" y="4339899"/>
                  <a:pt x="2414310" y="4373265"/>
                </a:cubicBezTo>
                <a:cubicBezTo>
                  <a:pt x="2402542" y="4376588"/>
                  <a:pt x="2389113" y="4374926"/>
                  <a:pt x="2377968" y="4379426"/>
                </a:cubicBezTo>
                <a:cubicBezTo>
                  <a:pt x="2273094" y="4421514"/>
                  <a:pt x="2162059" y="4427882"/>
                  <a:pt x="2051440" y="4435358"/>
                </a:cubicBezTo>
                <a:cubicBezTo>
                  <a:pt x="1958126" y="4441589"/>
                  <a:pt x="1862736" y="4435358"/>
                  <a:pt x="1771707" y="4452526"/>
                </a:cubicBezTo>
                <a:cubicBezTo>
                  <a:pt x="1688015" y="4468448"/>
                  <a:pt x="1605570" y="4468655"/>
                  <a:pt x="1523470" y="4462633"/>
                </a:cubicBezTo>
                <a:cubicBezTo>
                  <a:pt x="1377616" y="4451972"/>
                  <a:pt x="1230516" y="4449480"/>
                  <a:pt x="1087361" y="4411545"/>
                </a:cubicBezTo>
                <a:cubicBezTo>
                  <a:pt x="1017307" y="4392994"/>
                  <a:pt x="944553" y="4384825"/>
                  <a:pt x="873529" y="4369457"/>
                </a:cubicBezTo>
                <a:cubicBezTo>
                  <a:pt x="828118" y="4359628"/>
                  <a:pt x="780838" y="4351183"/>
                  <a:pt x="739373" y="4331592"/>
                </a:cubicBezTo>
                <a:cubicBezTo>
                  <a:pt x="643706" y="4286527"/>
                  <a:pt x="553715" y="4230664"/>
                  <a:pt x="482692" y="4150018"/>
                </a:cubicBezTo>
                <a:cubicBezTo>
                  <a:pt x="421152" y="4080171"/>
                  <a:pt x="359474" y="4010117"/>
                  <a:pt x="302710" y="3936463"/>
                </a:cubicBezTo>
                <a:cubicBezTo>
                  <a:pt x="268990" y="3891458"/>
                  <a:pt x="239885" y="3843173"/>
                  <a:pt x="215834" y="3792339"/>
                </a:cubicBezTo>
                <a:cubicBezTo>
                  <a:pt x="178107" y="3715086"/>
                  <a:pt x="138373" y="3637486"/>
                  <a:pt x="112968" y="3555940"/>
                </a:cubicBezTo>
                <a:cubicBezTo>
                  <a:pt x="65686" y="3407690"/>
                  <a:pt x="50582" y="3251056"/>
                  <a:pt x="68665" y="3096503"/>
                </a:cubicBezTo>
                <a:cubicBezTo>
                  <a:pt x="77872" y="3018349"/>
                  <a:pt x="83271" y="2940472"/>
                  <a:pt x="102308" y="2863426"/>
                </a:cubicBezTo>
                <a:cubicBezTo>
                  <a:pt x="126328" y="2766097"/>
                  <a:pt x="143219" y="2666969"/>
                  <a:pt x="164609" y="2568879"/>
                </a:cubicBezTo>
                <a:cubicBezTo>
                  <a:pt x="194790" y="2429601"/>
                  <a:pt x="232587" y="2291154"/>
                  <a:pt x="220472" y="2145784"/>
                </a:cubicBezTo>
                <a:cubicBezTo>
                  <a:pt x="213065" y="2056900"/>
                  <a:pt x="197144" y="1971132"/>
                  <a:pt x="158656" y="1889171"/>
                </a:cubicBezTo>
                <a:cubicBezTo>
                  <a:pt x="116775" y="1800011"/>
                  <a:pt x="80225" y="1708290"/>
                  <a:pt x="43744" y="1616776"/>
                </a:cubicBezTo>
                <a:cubicBezTo>
                  <a:pt x="-24095" y="1446555"/>
                  <a:pt x="-11635" y="1281664"/>
                  <a:pt x="71434" y="1118019"/>
                </a:cubicBezTo>
                <a:cubicBezTo>
                  <a:pt x="110960" y="1040558"/>
                  <a:pt x="164678" y="974795"/>
                  <a:pt x="212096" y="903772"/>
                </a:cubicBezTo>
                <a:cubicBezTo>
                  <a:pt x="267475" y="821119"/>
                  <a:pt x="333792" y="750303"/>
                  <a:pt x="397131" y="675749"/>
                </a:cubicBezTo>
                <a:cubicBezTo>
                  <a:pt x="447803" y="616632"/>
                  <a:pt x="493422" y="552461"/>
                  <a:pt x="548870" y="498259"/>
                </a:cubicBezTo>
                <a:cubicBezTo>
                  <a:pt x="617124" y="431804"/>
                  <a:pt x="686140" y="360296"/>
                  <a:pt x="768309" y="315855"/>
                </a:cubicBezTo>
                <a:cubicBezTo>
                  <a:pt x="839679" y="277366"/>
                  <a:pt x="895888" y="207796"/>
                  <a:pt x="986571" y="201359"/>
                </a:cubicBezTo>
                <a:cubicBezTo>
                  <a:pt x="1017237" y="199213"/>
                  <a:pt x="1044650" y="166747"/>
                  <a:pt x="1076078" y="154840"/>
                </a:cubicBezTo>
                <a:cubicBezTo>
                  <a:pt x="1147378" y="127151"/>
                  <a:pt x="1218955" y="92539"/>
                  <a:pt x="1291363" y="78140"/>
                </a:cubicBezTo>
                <a:cubicBezTo>
                  <a:pt x="1387584" y="59311"/>
                  <a:pt x="1477506" y="-6659"/>
                  <a:pt x="1582864" y="27538"/>
                </a:cubicBezTo>
                <a:cubicBezTo>
                  <a:pt x="1638243" y="-4167"/>
                  <a:pt x="1699714" y="5040"/>
                  <a:pt x="1759316" y="2133"/>
                </a:cubicBezTo>
                <a:cubicBezTo>
                  <a:pt x="1766723" y="2133"/>
                  <a:pt x="1775445" y="-1744"/>
                  <a:pt x="1781329" y="956"/>
                </a:cubicBezTo>
                <a:cubicBezTo>
                  <a:pt x="1860036" y="36745"/>
                  <a:pt x="1944420" y="3656"/>
                  <a:pt x="2024650" y="21723"/>
                </a:cubicBezTo>
                <a:cubicBezTo>
                  <a:pt x="2102942" y="39583"/>
                  <a:pt x="2182065" y="53981"/>
                  <a:pt x="2260011" y="72949"/>
                </a:cubicBezTo>
                <a:cubicBezTo>
                  <a:pt x="2286593" y="79456"/>
                  <a:pt x="2310752" y="95446"/>
                  <a:pt x="2349794" y="1134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sp>
        <p:nvSpPr>
          <p:cNvPr id="87" name="Google Shape;87;p13"/>
          <p:cNvSpPr/>
          <p:nvPr/>
        </p:nvSpPr>
        <p:spPr>
          <a:xfrm rot="-6543648">
            <a:off x="-1962376" y="6841136"/>
            <a:ext cx="5926502" cy="4683252"/>
          </a:xfrm>
          <a:custGeom>
            <a:avLst/>
            <a:gdLst/>
            <a:ahLst/>
            <a:cxnLst/>
            <a:rect l="l" t="t" r="r" b="b"/>
            <a:pathLst>
              <a:path w="7443943" h="5882367" extrusionOk="0">
                <a:moveTo>
                  <a:pt x="3094825" y="149413"/>
                </a:moveTo>
                <a:cubicBezTo>
                  <a:pt x="3139773" y="135646"/>
                  <a:pt x="3194020" y="138655"/>
                  <a:pt x="3253738" y="164548"/>
                </a:cubicBezTo>
                <a:cubicBezTo>
                  <a:pt x="3307620" y="187888"/>
                  <a:pt x="3371258" y="187797"/>
                  <a:pt x="3429517" y="202384"/>
                </a:cubicBezTo>
                <a:cubicBezTo>
                  <a:pt x="3508837" y="222169"/>
                  <a:pt x="3586333" y="249885"/>
                  <a:pt x="3666565" y="266205"/>
                </a:cubicBezTo>
                <a:cubicBezTo>
                  <a:pt x="3693095" y="271493"/>
                  <a:pt x="3724641" y="250888"/>
                  <a:pt x="3761839" y="239765"/>
                </a:cubicBezTo>
                <a:cubicBezTo>
                  <a:pt x="3787732" y="268757"/>
                  <a:pt x="3825659" y="279698"/>
                  <a:pt x="3873616" y="285351"/>
                </a:cubicBezTo>
                <a:cubicBezTo>
                  <a:pt x="3955671" y="294468"/>
                  <a:pt x="4036084" y="321364"/>
                  <a:pt x="4115495" y="346345"/>
                </a:cubicBezTo>
                <a:cubicBezTo>
                  <a:pt x="4202473" y="373696"/>
                  <a:pt x="4286443" y="410803"/>
                  <a:pt x="4373603" y="437517"/>
                </a:cubicBezTo>
                <a:cubicBezTo>
                  <a:pt x="4445720" y="459307"/>
                  <a:pt x="4520481" y="472071"/>
                  <a:pt x="4594239" y="488026"/>
                </a:cubicBezTo>
                <a:cubicBezTo>
                  <a:pt x="4693708" y="509634"/>
                  <a:pt x="4793815" y="528233"/>
                  <a:pt x="4892645" y="551846"/>
                </a:cubicBezTo>
                <a:cubicBezTo>
                  <a:pt x="4988740" y="575186"/>
                  <a:pt x="5083468" y="604361"/>
                  <a:pt x="5179290" y="629342"/>
                </a:cubicBezTo>
                <a:cubicBezTo>
                  <a:pt x="5200988" y="634995"/>
                  <a:pt x="5224876" y="631531"/>
                  <a:pt x="5247030" y="635907"/>
                </a:cubicBezTo>
                <a:cubicBezTo>
                  <a:pt x="5343217" y="654779"/>
                  <a:pt x="5429374" y="710303"/>
                  <a:pt x="5529664" y="714588"/>
                </a:cubicBezTo>
                <a:cubicBezTo>
                  <a:pt x="5569779" y="716320"/>
                  <a:pt x="5583728" y="764824"/>
                  <a:pt x="5626670" y="775218"/>
                </a:cubicBezTo>
                <a:cubicBezTo>
                  <a:pt x="5689579" y="790534"/>
                  <a:pt x="5748476" y="822900"/>
                  <a:pt x="5809014" y="848155"/>
                </a:cubicBezTo>
                <a:cubicBezTo>
                  <a:pt x="5814849" y="850617"/>
                  <a:pt x="5820502" y="856269"/>
                  <a:pt x="5826246" y="856178"/>
                </a:cubicBezTo>
                <a:cubicBezTo>
                  <a:pt x="5901462" y="854993"/>
                  <a:pt x="5962365" y="893923"/>
                  <a:pt x="6020807" y="932307"/>
                </a:cubicBezTo>
                <a:cubicBezTo>
                  <a:pt x="6064842" y="961208"/>
                  <a:pt x="6112799" y="973699"/>
                  <a:pt x="6160573" y="990201"/>
                </a:cubicBezTo>
                <a:cubicBezTo>
                  <a:pt x="6332615" y="1049736"/>
                  <a:pt x="6471561" y="1166801"/>
                  <a:pt x="6625094" y="1258611"/>
                </a:cubicBezTo>
                <a:cubicBezTo>
                  <a:pt x="6760029" y="1339298"/>
                  <a:pt x="6888126" y="1433570"/>
                  <a:pt x="6989782" y="1550361"/>
                </a:cubicBezTo>
                <a:cubicBezTo>
                  <a:pt x="7136113" y="1718482"/>
                  <a:pt x="7278068" y="1894262"/>
                  <a:pt x="7342162" y="2116448"/>
                </a:cubicBezTo>
                <a:cubicBezTo>
                  <a:pt x="7364499" y="2193853"/>
                  <a:pt x="7399509" y="2267702"/>
                  <a:pt x="7420843" y="2345290"/>
                </a:cubicBezTo>
                <a:cubicBezTo>
                  <a:pt x="7465061" y="2506390"/>
                  <a:pt x="7438257" y="2668312"/>
                  <a:pt x="7403338" y="2825766"/>
                </a:cubicBezTo>
                <a:cubicBezTo>
                  <a:pt x="7365775" y="2995801"/>
                  <a:pt x="7306513" y="3160640"/>
                  <a:pt x="7212424" y="3309433"/>
                </a:cubicBezTo>
                <a:cubicBezTo>
                  <a:pt x="7163829" y="3386382"/>
                  <a:pt x="7117241" y="3466887"/>
                  <a:pt x="7055973" y="3532804"/>
                </a:cubicBezTo>
                <a:cubicBezTo>
                  <a:pt x="6840253" y="3766720"/>
                  <a:pt x="6576729" y="3951482"/>
                  <a:pt x="6283291" y="4074548"/>
                </a:cubicBezTo>
                <a:cubicBezTo>
                  <a:pt x="6141518" y="4134265"/>
                  <a:pt x="6005399" y="4207203"/>
                  <a:pt x="5865449" y="4271388"/>
                </a:cubicBezTo>
                <a:cubicBezTo>
                  <a:pt x="5774277" y="4313054"/>
                  <a:pt x="5682650" y="4352622"/>
                  <a:pt x="5589290" y="4388179"/>
                </a:cubicBezTo>
                <a:cubicBezTo>
                  <a:pt x="5323068" y="4488560"/>
                  <a:pt x="5057210" y="4589943"/>
                  <a:pt x="4809223" y="4731624"/>
                </a:cubicBezTo>
                <a:cubicBezTo>
                  <a:pt x="4641649" y="4827537"/>
                  <a:pt x="4472525" y="4921170"/>
                  <a:pt x="4309144" y="5023830"/>
                </a:cubicBezTo>
                <a:cubicBezTo>
                  <a:pt x="4223261" y="5077713"/>
                  <a:pt x="4150232" y="5151471"/>
                  <a:pt x="4067812" y="5211735"/>
                </a:cubicBezTo>
                <a:cubicBezTo>
                  <a:pt x="3980196" y="5275556"/>
                  <a:pt x="3886836" y="5331535"/>
                  <a:pt x="3798673" y="5394626"/>
                </a:cubicBezTo>
                <a:cubicBezTo>
                  <a:pt x="3731479" y="5442674"/>
                  <a:pt x="3671032" y="5500933"/>
                  <a:pt x="3602926" y="5546792"/>
                </a:cubicBezTo>
                <a:cubicBezTo>
                  <a:pt x="3471001" y="5635138"/>
                  <a:pt x="3334334" y="5715916"/>
                  <a:pt x="3179797" y="5759861"/>
                </a:cubicBezTo>
                <a:cubicBezTo>
                  <a:pt x="3164298" y="5764237"/>
                  <a:pt x="3146611" y="5762049"/>
                  <a:pt x="3131932" y="5767975"/>
                </a:cubicBezTo>
                <a:cubicBezTo>
                  <a:pt x="2993807" y="5823408"/>
                  <a:pt x="2847567" y="5831796"/>
                  <a:pt x="2701874" y="5841642"/>
                </a:cubicBezTo>
                <a:cubicBezTo>
                  <a:pt x="2578974" y="5849848"/>
                  <a:pt x="2453339" y="5841642"/>
                  <a:pt x="2333448" y="5864253"/>
                </a:cubicBezTo>
                <a:cubicBezTo>
                  <a:pt x="2223221" y="5885223"/>
                  <a:pt x="2114636" y="5885496"/>
                  <a:pt x="2006506" y="5877564"/>
                </a:cubicBezTo>
                <a:cubicBezTo>
                  <a:pt x="1814406" y="5863524"/>
                  <a:pt x="1620666" y="5860241"/>
                  <a:pt x="1432122" y="5810279"/>
                </a:cubicBezTo>
                <a:cubicBezTo>
                  <a:pt x="1339856" y="5785845"/>
                  <a:pt x="1244035" y="5775087"/>
                  <a:pt x="1150492" y="5754847"/>
                </a:cubicBezTo>
                <a:cubicBezTo>
                  <a:pt x="1090683" y="5741900"/>
                  <a:pt x="1028413" y="5730778"/>
                  <a:pt x="973801" y="5704976"/>
                </a:cubicBezTo>
                <a:cubicBezTo>
                  <a:pt x="847801" y="5645623"/>
                  <a:pt x="729278" y="5572047"/>
                  <a:pt x="635735" y="5465832"/>
                </a:cubicBezTo>
                <a:cubicBezTo>
                  <a:pt x="554683" y="5373839"/>
                  <a:pt x="473449" y="5281573"/>
                  <a:pt x="398688" y="5184566"/>
                </a:cubicBezTo>
                <a:cubicBezTo>
                  <a:pt x="354277" y="5125292"/>
                  <a:pt x="315943" y="5061698"/>
                  <a:pt x="284267" y="4994746"/>
                </a:cubicBezTo>
                <a:cubicBezTo>
                  <a:pt x="234579" y="4892998"/>
                  <a:pt x="182246" y="4790795"/>
                  <a:pt x="148786" y="4683394"/>
                </a:cubicBezTo>
                <a:cubicBezTo>
                  <a:pt x="86512" y="4488139"/>
                  <a:pt x="66619" y="4281843"/>
                  <a:pt x="90436" y="4078286"/>
                </a:cubicBezTo>
                <a:cubicBezTo>
                  <a:pt x="102562" y="3975353"/>
                  <a:pt x="109673" y="3872784"/>
                  <a:pt x="134745" y="3771310"/>
                </a:cubicBezTo>
                <a:cubicBezTo>
                  <a:pt x="166382" y="3643122"/>
                  <a:pt x="188628" y="3512564"/>
                  <a:pt x="216800" y="3383373"/>
                </a:cubicBezTo>
                <a:cubicBezTo>
                  <a:pt x="256551" y="3199935"/>
                  <a:pt x="306331" y="3017591"/>
                  <a:pt x="290376" y="2826130"/>
                </a:cubicBezTo>
                <a:cubicBezTo>
                  <a:pt x="280621" y="2709066"/>
                  <a:pt x="259651" y="2596103"/>
                  <a:pt x="208959" y="2488156"/>
                </a:cubicBezTo>
                <a:cubicBezTo>
                  <a:pt x="153800" y="2370726"/>
                  <a:pt x="105662" y="2249924"/>
                  <a:pt x="57614" y="2129394"/>
                </a:cubicBezTo>
                <a:cubicBezTo>
                  <a:pt x="-31735" y="1905203"/>
                  <a:pt x="-15324" y="1688031"/>
                  <a:pt x="94083" y="1472501"/>
                </a:cubicBezTo>
                <a:cubicBezTo>
                  <a:pt x="146142" y="1370479"/>
                  <a:pt x="216891" y="1283866"/>
                  <a:pt x="279344" y="1190323"/>
                </a:cubicBezTo>
                <a:cubicBezTo>
                  <a:pt x="352282" y="1081464"/>
                  <a:pt x="439624" y="988195"/>
                  <a:pt x="523047" y="890003"/>
                </a:cubicBezTo>
                <a:cubicBezTo>
                  <a:pt x="589785" y="812142"/>
                  <a:pt x="649867" y="727626"/>
                  <a:pt x="722896" y="656238"/>
                </a:cubicBezTo>
                <a:cubicBezTo>
                  <a:pt x="812791" y="568713"/>
                  <a:pt x="903690" y="474532"/>
                  <a:pt x="1011911" y="416000"/>
                </a:cubicBezTo>
                <a:cubicBezTo>
                  <a:pt x="1105909" y="365309"/>
                  <a:pt x="1179941" y="273681"/>
                  <a:pt x="1299376" y="265202"/>
                </a:cubicBezTo>
                <a:cubicBezTo>
                  <a:pt x="1339765" y="262375"/>
                  <a:pt x="1375869" y="219616"/>
                  <a:pt x="1417261" y="203934"/>
                </a:cubicBezTo>
                <a:cubicBezTo>
                  <a:pt x="1511168" y="167465"/>
                  <a:pt x="1605440" y="121879"/>
                  <a:pt x="1700806" y="102916"/>
                </a:cubicBezTo>
                <a:cubicBezTo>
                  <a:pt x="1827535" y="78117"/>
                  <a:pt x="1945967" y="-8770"/>
                  <a:pt x="2084731" y="36269"/>
                </a:cubicBezTo>
                <a:cubicBezTo>
                  <a:pt x="2157669" y="-5488"/>
                  <a:pt x="2238629" y="6638"/>
                  <a:pt x="2317128" y="2809"/>
                </a:cubicBezTo>
                <a:cubicBezTo>
                  <a:pt x="2326884" y="2809"/>
                  <a:pt x="2338371" y="-2297"/>
                  <a:pt x="2346121" y="1259"/>
                </a:cubicBezTo>
                <a:cubicBezTo>
                  <a:pt x="2449784" y="48395"/>
                  <a:pt x="2560922" y="4815"/>
                  <a:pt x="2666590" y="28611"/>
                </a:cubicBezTo>
                <a:cubicBezTo>
                  <a:pt x="2769706" y="52133"/>
                  <a:pt x="2873916" y="71097"/>
                  <a:pt x="2976575" y="96078"/>
                </a:cubicBezTo>
                <a:cubicBezTo>
                  <a:pt x="3011585" y="104648"/>
                  <a:pt x="3043404" y="125709"/>
                  <a:pt x="3094825" y="149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sp>
        <p:nvSpPr>
          <p:cNvPr id="88" name="Google Shape;88;p13"/>
          <p:cNvSpPr txBox="1"/>
          <p:nvPr/>
        </p:nvSpPr>
        <p:spPr>
          <a:xfrm>
            <a:off x="2662869" y="3125007"/>
            <a:ext cx="12847500" cy="1923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 rtl="1"/>
            <a:r>
              <a:rPr lang="fa-IR" sz="12500" dirty="0">
                <a:solidFill>
                  <a:srgbClr val="191919"/>
                </a:solidFill>
                <a:latin typeface="Lobster"/>
                <a:ea typeface="Lobster"/>
                <a:cs typeface="B Nazanin" panose="00000700000000000000" pitchFamily="2" charset="-78"/>
                <a:sym typeface="Lobster"/>
              </a:rPr>
              <a:t>تم : ارائه اطلاعیه بارداری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89" name="Google Shape;89;p13"/>
          <p:cNvSpPr/>
          <p:nvPr/>
        </p:nvSpPr>
        <p:spPr>
          <a:xfrm>
            <a:off x="-1456995" y="-1334717"/>
            <a:ext cx="4729366" cy="4117532"/>
          </a:xfrm>
          <a:custGeom>
            <a:avLst/>
            <a:gdLst/>
            <a:ahLst/>
            <a:cxnLst/>
            <a:rect l="l" t="t" r="r" b="b"/>
            <a:pathLst>
              <a:path w="4729366" h="4117532" extrusionOk="0">
                <a:moveTo>
                  <a:pt x="654" y="2279518"/>
                </a:moveTo>
                <a:cubicBezTo>
                  <a:pt x="-4398" y="2096360"/>
                  <a:pt x="19523" y="1919290"/>
                  <a:pt x="83254" y="1745202"/>
                </a:cubicBezTo>
                <a:cubicBezTo>
                  <a:pt x="115759" y="1656393"/>
                  <a:pt x="167437" y="1582741"/>
                  <a:pt x="211081" y="1502332"/>
                </a:cubicBezTo>
                <a:cubicBezTo>
                  <a:pt x="268420" y="1396905"/>
                  <a:pt x="354003" y="1320027"/>
                  <a:pt x="432282" y="1234809"/>
                </a:cubicBezTo>
                <a:cubicBezTo>
                  <a:pt x="450177" y="1215331"/>
                  <a:pt x="459551" y="1183800"/>
                  <a:pt x="497778" y="1195852"/>
                </a:cubicBezTo>
                <a:cubicBezTo>
                  <a:pt x="502160" y="1197191"/>
                  <a:pt x="513238" y="1176922"/>
                  <a:pt x="521456" y="1166878"/>
                </a:cubicBezTo>
                <a:cubicBezTo>
                  <a:pt x="545804" y="1136930"/>
                  <a:pt x="569604" y="1112095"/>
                  <a:pt x="612395" y="1100895"/>
                </a:cubicBezTo>
                <a:cubicBezTo>
                  <a:pt x="661578" y="1088295"/>
                  <a:pt x="701874" y="1050556"/>
                  <a:pt x="749109" y="1027425"/>
                </a:cubicBezTo>
                <a:cubicBezTo>
                  <a:pt x="881136" y="962903"/>
                  <a:pt x="951197" y="934903"/>
                  <a:pt x="1091502" y="933138"/>
                </a:cubicBezTo>
                <a:cubicBezTo>
                  <a:pt x="1117311" y="932834"/>
                  <a:pt x="1120050" y="875738"/>
                  <a:pt x="1155841" y="910190"/>
                </a:cubicBezTo>
                <a:cubicBezTo>
                  <a:pt x="1274050" y="853277"/>
                  <a:pt x="1410338" y="879086"/>
                  <a:pt x="1530556" y="825946"/>
                </a:cubicBezTo>
                <a:cubicBezTo>
                  <a:pt x="1605426" y="792833"/>
                  <a:pt x="1687052" y="775242"/>
                  <a:pt x="1764722" y="748094"/>
                </a:cubicBezTo>
                <a:cubicBezTo>
                  <a:pt x="1796009" y="737137"/>
                  <a:pt x="1825166" y="719728"/>
                  <a:pt x="1854748" y="704328"/>
                </a:cubicBezTo>
                <a:cubicBezTo>
                  <a:pt x="1881836" y="690207"/>
                  <a:pt x="1906792" y="670059"/>
                  <a:pt x="1935401" y="661232"/>
                </a:cubicBezTo>
                <a:cubicBezTo>
                  <a:pt x="1965836" y="651980"/>
                  <a:pt x="1991949" y="641572"/>
                  <a:pt x="2010088" y="614728"/>
                </a:cubicBezTo>
                <a:cubicBezTo>
                  <a:pt x="2014654" y="608032"/>
                  <a:pt x="2021654" y="598476"/>
                  <a:pt x="2027923" y="598110"/>
                </a:cubicBezTo>
                <a:cubicBezTo>
                  <a:pt x="2100663" y="594397"/>
                  <a:pt x="2139802" y="532067"/>
                  <a:pt x="2195680" y="499745"/>
                </a:cubicBezTo>
                <a:cubicBezTo>
                  <a:pt x="2253750" y="466084"/>
                  <a:pt x="2299890" y="411971"/>
                  <a:pt x="2351811" y="367414"/>
                </a:cubicBezTo>
                <a:cubicBezTo>
                  <a:pt x="2414203" y="313909"/>
                  <a:pt x="2472090" y="253039"/>
                  <a:pt x="2540995" y="209822"/>
                </a:cubicBezTo>
                <a:cubicBezTo>
                  <a:pt x="2647760" y="142865"/>
                  <a:pt x="2767552" y="99526"/>
                  <a:pt x="2881501" y="45778"/>
                </a:cubicBezTo>
                <a:cubicBezTo>
                  <a:pt x="2967510" y="5177"/>
                  <a:pt x="3051936" y="1343"/>
                  <a:pt x="3139710" y="2134"/>
                </a:cubicBezTo>
                <a:cubicBezTo>
                  <a:pt x="3254998" y="3169"/>
                  <a:pt x="3370224" y="-1275"/>
                  <a:pt x="3485329" y="369"/>
                </a:cubicBezTo>
                <a:cubicBezTo>
                  <a:pt x="3598851" y="2073"/>
                  <a:pt x="3704461" y="31838"/>
                  <a:pt x="3784017" y="122108"/>
                </a:cubicBezTo>
                <a:cubicBezTo>
                  <a:pt x="3815122" y="157474"/>
                  <a:pt x="3849209" y="190161"/>
                  <a:pt x="3882261" y="223761"/>
                </a:cubicBezTo>
                <a:cubicBezTo>
                  <a:pt x="3886103" y="227667"/>
                  <a:pt x="3890914" y="230482"/>
                  <a:pt x="3896200" y="231918"/>
                </a:cubicBezTo>
                <a:cubicBezTo>
                  <a:pt x="4032184" y="265579"/>
                  <a:pt x="4113871" y="372709"/>
                  <a:pt x="4207063" y="463223"/>
                </a:cubicBezTo>
                <a:cubicBezTo>
                  <a:pt x="4330811" y="583684"/>
                  <a:pt x="4427960" y="725876"/>
                  <a:pt x="4515429" y="872938"/>
                </a:cubicBezTo>
                <a:cubicBezTo>
                  <a:pt x="4583238" y="986825"/>
                  <a:pt x="4630473" y="1110330"/>
                  <a:pt x="4661943" y="1242357"/>
                </a:cubicBezTo>
                <a:cubicBezTo>
                  <a:pt x="4698331" y="1390943"/>
                  <a:pt x="4720185" y="1542716"/>
                  <a:pt x="4727195" y="1695533"/>
                </a:cubicBezTo>
                <a:cubicBezTo>
                  <a:pt x="4735839" y="1908577"/>
                  <a:pt x="4719221" y="2121317"/>
                  <a:pt x="4667421" y="2329005"/>
                </a:cubicBezTo>
                <a:cubicBezTo>
                  <a:pt x="4625421" y="2497492"/>
                  <a:pt x="4563151" y="2659406"/>
                  <a:pt x="4500394" y="2821503"/>
                </a:cubicBezTo>
                <a:cubicBezTo>
                  <a:pt x="4451722" y="2948832"/>
                  <a:pt x="4388006" y="3069888"/>
                  <a:pt x="4310602" y="3182096"/>
                </a:cubicBezTo>
                <a:cubicBezTo>
                  <a:pt x="4216376" y="3317226"/>
                  <a:pt x="4110767" y="3446331"/>
                  <a:pt x="3980688" y="3551514"/>
                </a:cubicBezTo>
                <a:cubicBezTo>
                  <a:pt x="3887557" y="3626810"/>
                  <a:pt x="3800087" y="3710385"/>
                  <a:pt x="3700687" y="3776063"/>
                </a:cubicBezTo>
                <a:cubicBezTo>
                  <a:pt x="3612851" y="3834194"/>
                  <a:pt x="3516008" y="3885081"/>
                  <a:pt x="3416120" y="3917160"/>
                </a:cubicBezTo>
                <a:cubicBezTo>
                  <a:pt x="3262607" y="3966890"/>
                  <a:pt x="3105075" y="4010716"/>
                  <a:pt x="2946084" y="4032508"/>
                </a:cubicBezTo>
                <a:cubicBezTo>
                  <a:pt x="2736874" y="4061116"/>
                  <a:pt x="2526751" y="4092221"/>
                  <a:pt x="2314255" y="4092160"/>
                </a:cubicBezTo>
                <a:cubicBezTo>
                  <a:pt x="2281263" y="4092160"/>
                  <a:pt x="2248333" y="4106769"/>
                  <a:pt x="2215159" y="4107682"/>
                </a:cubicBezTo>
                <a:cubicBezTo>
                  <a:pt x="2088002" y="4111152"/>
                  <a:pt x="1958349" y="4127526"/>
                  <a:pt x="1834357" y="4108473"/>
                </a:cubicBezTo>
                <a:cubicBezTo>
                  <a:pt x="1736478" y="4093499"/>
                  <a:pt x="1637748" y="4114560"/>
                  <a:pt x="1540904" y="4083090"/>
                </a:cubicBezTo>
                <a:cubicBezTo>
                  <a:pt x="1480034" y="4063125"/>
                  <a:pt x="1411068" y="4067630"/>
                  <a:pt x="1346120" y="4057525"/>
                </a:cubicBezTo>
                <a:cubicBezTo>
                  <a:pt x="1296207" y="4049673"/>
                  <a:pt x="1247024" y="4037682"/>
                  <a:pt x="1206911" y="4002255"/>
                </a:cubicBezTo>
                <a:cubicBezTo>
                  <a:pt x="1199302" y="3995620"/>
                  <a:pt x="1183415" y="3997021"/>
                  <a:pt x="1171302" y="3997021"/>
                </a:cubicBezTo>
                <a:cubicBezTo>
                  <a:pt x="1042015" y="3997021"/>
                  <a:pt x="922892" y="3958977"/>
                  <a:pt x="805231" y="3908272"/>
                </a:cubicBezTo>
                <a:cubicBezTo>
                  <a:pt x="738639" y="3879542"/>
                  <a:pt x="666143" y="3864811"/>
                  <a:pt x="621952" y="3799680"/>
                </a:cubicBezTo>
                <a:cubicBezTo>
                  <a:pt x="448960" y="3722498"/>
                  <a:pt x="378899" y="3566975"/>
                  <a:pt x="313159" y="3404392"/>
                </a:cubicBezTo>
                <a:cubicBezTo>
                  <a:pt x="254542" y="3259522"/>
                  <a:pt x="177420" y="3121956"/>
                  <a:pt x="122028" y="2975990"/>
                </a:cubicBezTo>
                <a:cubicBezTo>
                  <a:pt x="67793" y="2833068"/>
                  <a:pt x="17454" y="2686859"/>
                  <a:pt x="12158" y="2530667"/>
                </a:cubicBezTo>
                <a:cubicBezTo>
                  <a:pt x="9054" y="2446971"/>
                  <a:pt x="4489" y="2363214"/>
                  <a:pt x="654" y="2279518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sp>
        <p:nvSpPr>
          <p:cNvPr id="90" name="Google Shape;90;p13"/>
          <p:cNvSpPr/>
          <p:nvPr/>
        </p:nvSpPr>
        <p:spPr>
          <a:xfrm>
            <a:off x="14687720" y="-1684696"/>
            <a:ext cx="4323684" cy="3764333"/>
          </a:xfrm>
          <a:custGeom>
            <a:avLst/>
            <a:gdLst/>
            <a:ahLst/>
            <a:cxnLst/>
            <a:rect l="l" t="t" r="r" b="b"/>
            <a:pathLst>
              <a:path w="4323684" h="3764333" extrusionOk="0">
                <a:moveTo>
                  <a:pt x="598" y="2083982"/>
                </a:moveTo>
                <a:cubicBezTo>
                  <a:pt x="-4021" y="1916536"/>
                  <a:pt x="17849" y="1754654"/>
                  <a:pt x="76113" y="1595500"/>
                </a:cubicBezTo>
                <a:cubicBezTo>
                  <a:pt x="105829" y="1514309"/>
                  <a:pt x="153074" y="1446974"/>
                  <a:pt x="192974" y="1373463"/>
                </a:cubicBezTo>
                <a:cubicBezTo>
                  <a:pt x="245395" y="1277080"/>
                  <a:pt x="323637" y="1206796"/>
                  <a:pt x="395201" y="1128888"/>
                </a:cubicBezTo>
                <a:cubicBezTo>
                  <a:pt x="411561" y="1111080"/>
                  <a:pt x="420131" y="1082254"/>
                  <a:pt x="455079" y="1093273"/>
                </a:cubicBezTo>
                <a:cubicBezTo>
                  <a:pt x="459085" y="1094497"/>
                  <a:pt x="469213" y="1075966"/>
                  <a:pt x="476726" y="1066784"/>
                </a:cubicBezTo>
                <a:cubicBezTo>
                  <a:pt x="498985" y="1039405"/>
                  <a:pt x="520744" y="1016700"/>
                  <a:pt x="559865" y="1006461"/>
                </a:cubicBezTo>
                <a:cubicBezTo>
                  <a:pt x="604829" y="994942"/>
                  <a:pt x="641668" y="960440"/>
                  <a:pt x="684851" y="939293"/>
                </a:cubicBezTo>
                <a:cubicBezTo>
                  <a:pt x="805553" y="880306"/>
                  <a:pt x="869604" y="854708"/>
                  <a:pt x="997874" y="853094"/>
                </a:cubicBezTo>
                <a:cubicBezTo>
                  <a:pt x="1021469" y="852816"/>
                  <a:pt x="1023973" y="800617"/>
                  <a:pt x="1056694" y="832115"/>
                </a:cubicBezTo>
                <a:cubicBezTo>
                  <a:pt x="1164763" y="780083"/>
                  <a:pt x="1289360" y="803678"/>
                  <a:pt x="1399266" y="755097"/>
                </a:cubicBezTo>
                <a:cubicBezTo>
                  <a:pt x="1467714" y="724824"/>
                  <a:pt x="1542338" y="708742"/>
                  <a:pt x="1613346" y="683923"/>
                </a:cubicBezTo>
                <a:cubicBezTo>
                  <a:pt x="1641949" y="673906"/>
                  <a:pt x="1668605" y="657991"/>
                  <a:pt x="1695650" y="643911"/>
                </a:cubicBezTo>
                <a:cubicBezTo>
                  <a:pt x="1720413" y="631001"/>
                  <a:pt x="1743229" y="612581"/>
                  <a:pt x="1769384" y="604512"/>
                </a:cubicBezTo>
                <a:cubicBezTo>
                  <a:pt x="1797208" y="596054"/>
                  <a:pt x="1821081" y="586538"/>
                  <a:pt x="1837665" y="561997"/>
                </a:cubicBezTo>
                <a:cubicBezTo>
                  <a:pt x="1841838" y="555876"/>
                  <a:pt x="1848238" y="547139"/>
                  <a:pt x="1853970" y="546805"/>
                </a:cubicBezTo>
                <a:cubicBezTo>
                  <a:pt x="1920469" y="543410"/>
                  <a:pt x="1956251" y="486426"/>
                  <a:pt x="2007337" y="456877"/>
                </a:cubicBezTo>
                <a:cubicBezTo>
                  <a:pt x="2060425" y="426103"/>
                  <a:pt x="2102607" y="376632"/>
                  <a:pt x="2150075" y="335897"/>
                </a:cubicBezTo>
                <a:cubicBezTo>
                  <a:pt x="2207115" y="286982"/>
                  <a:pt x="2260036" y="231334"/>
                  <a:pt x="2323030" y="191823"/>
                </a:cubicBezTo>
                <a:cubicBezTo>
                  <a:pt x="2420638" y="130610"/>
                  <a:pt x="2530154" y="90988"/>
                  <a:pt x="2634328" y="41851"/>
                </a:cubicBezTo>
                <a:cubicBezTo>
                  <a:pt x="2712959" y="4733"/>
                  <a:pt x="2790144" y="1228"/>
                  <a:pt x="2870389" y="1951"/>
                </a:cubicBezTo>
                <a:cubicBezTo>
                  <a:pt x="2975787" y="2897"/>
                  <a:pt x="3081129" y="-1165"/>
                  <a:pt x="3186361" y="337"/>
                </a:cubicBezTo>
                <a:cubicBezTo>
                  <a:pt x="3290145" y="1895"/>
                  <a:pt x="3386695" y="29107"/>
                  <a:pt x="3459427" y="111634"/>
                </a:cubicBezTo>
                <a:cubicBezTo>
                  <a:pt x="3487864" y="143966"/>
                  <a:pt x="3519027" y="173849"/>
                  <a:pt x="3549244" y="204567"/>
                </a:cubicBezTo>
                <a:cubicBezTo>
                  <a:pt x="3552756" y="208138"/>
                  <a:pt x="3557154" y="210711"/>
                  <a:pt x="3561987" y="212024"/>
                </a:cubicBezTo>
                <a:cubicBezTo>
                  <a:pt x="3686306" y="242797"/>
                  <a:pt x="3760986" y="340739"/>
                  <a:pt x="3846184" y="423488"/>
                </a:cubicBezTo>
                <a:cubicBezTo>
                  <a:pt x="3959318" y="533616"/>
                  <a:pt x="4048133" y="663611"/>
                  <a:pt x="4128099" y="798058"/>
                </a:cubicBezTo>
                <a:cubicBezTo>
                  <a:pt x="4190092" y="902176"/>
                  <a:pt x="4233275" y="1015087"/>
                  <a:pt x="4262045" y="1135788"/>
                </a:cubicBezTo>
                <a:cubicBezTo>
                  <a:pt x="4295312" y="1271629"/>
                  <a:pt x="4315291" y="1410383"/>
                  <a:pt x="4321700" y="1550091"/>
                </a:cubicBezTo>
                <a:cubicBezTo>
                  <a:pt x="4329603" y="1744860"/>
                  <a:pt x="4314410" y="1939352"/>
                  <a:pt x="4267054" y="2129224"/>
                </a:cubicBezTo>
                <a:cubicBezTo>
                  <a:pt x="4228656" y="2283259"/>
                  <a:pt x="4171728" y="2431284"/>
                  <a:pt x="4114354" y="2579476"/>
                </a:cubicBezTo>
                <a:cubicBezTo>
                  <a:pt x="4069856" y="2695883"/>
                  <a:pt x="4011606" y="2806555"/>
                  <a:pt x="3940842" y="2909137"/>
                </a:cubicBezTo>
                <a:cubicBezTo>
                  <a:pt x="3854699" y="3032677"/>
                  <a:pt x="3758149" y="3150707"/>
                  <a:pt x="3639228" y="3246868"/>
                </a:cubicBezTo>
                <a:cubicBezTo>
                  <a:pt x="3554085" y="3315705"/>
                  <a:pt x="3474119" y="3392110"/>
                  <a:pt x="3383245" y="3452155"/>
                </a:cubicBezTo>
                <a:cubicBezTo>
                  <a:pt x="3302944" y="3505299"/>
                  <a:pt x="3214407" y="3551821"/>
                  <a:pt x="3123088" y="3581148"/>
                </a:cubicBezTo>
                <a:cubicBezTo>
                  <a:pt x="2982743" y="3626613"/>
                  <a:pt x="2838725" y="3666680"/>
                  <a:pt x="2693371" y="3686602"/>
                </a:cubicBezTo>
                <a:cubicBezTo>
                  <a:pt x="2502107" y="3712756"/>
                  <a:pt x="2310009" y="3741193"/>
                  <a:pt x="2115740" y="3741137"/>
                </a:cubicBezTo>
                <a:cubicBezTo>
                  <a:pt x="2085578" y="3741137"/>
                  <a:pt x="2055473" y="3754493"/>
                  <a:pt x="2025144" y="3755328"/>
                </a:cubicBezTo>
                <a:cubicBezTo>
                  <a:pt x="1908895" y="3758500"/>
                  <a:pt x="1790363" y="3773469"/>
                  <a:pt x="1677007" y="3756051"/>
                </a:cubicBezTo>
                <a:cubicBezTo>
                  <a:pt x="1587525" y="3742361"/>
                  <a:pt x="1497263" y="3761616"/>
                  <a:pt x="1408726" y="3732845"/>
                </a:cubicBezTo>
                <a:cubicBezTo>
                  <a:pt x="1353078" y="3714593"/>
                  <a:pt x="1290028" y="3718711"/>
                  <a:pt x="1230651" y="3709473"/>
                </a:cubicBezTo>
                <a:cubicBezTo>
                  <a:pt x="1185019" y="3702294"/>
                  <a:pt x="1140055" y="3691332"/>
                  <a:pt x="1103383" y="3658944"/>
                </a:cubicBezTo>
                <a:cubicBezTo>
                  <a:pt x="1096427" y="3652879"/>
                  <a:pt x="1081903" y="3654159"/>
                  <a:pt x="1070829" y="3654159"/>
                </a:cubicBezTo>
                <a:cubicBezTo>
                  <a:pt x="952631" y="3654159"/>
                  <a:pt x="843727" y="3619378"/>
                  <a:pt x="736159" y="3573023"/>
                </a:cubicBezTo>
                <a:cubicBezTo>
                  <a:pt x="675280" y="3546757"/>
                  <a:pt x="609002" y="3533290"/>
                  <a:pt x="568601" y="3473746"/>
                </a:cubicBezTo>
                <a:cubicBezTo>
                  <a:pt x="410449" y="3403184"/>
                  <a:pt x="346397" y="3261002"/>
                  <a:pt x="286297" y="3112365"/>
                </a:cubicBezTo>
                <a:cubicBezTo>
                  <a:pt x="232707" y="2979922"/>
                  <a:pt x="162201" y="2854157"/>
                  <a:pt x="111561" y="2720712"/>
                </a:cubicBezTo>
                <a:cubicBezTo>
                  <a:pt x="61978" y="2590049"/>
                  <a:pt x="15957" y="2456381"/>
                  <a:pt x="11115" y="2313588"/>
                </a:cubicBezTo>
                <a:cubicBezTo>
                  <a:pt x="8277" y="2237071"/>
                  <a:pt x="4103" y="2160499"/>
                  <a:pt x="598" y="20839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sp>
        <p:nvSpPr>
          <p:cNvPr id="91" name="Google Shape;91;p13"/>
          <p:cNvSpPr/>
          <p:nvPr/>
        </p:nvSpPr>
        <p:spPr>
          <a:xfrm>
            <a:off x="-1130307" y="-356868"/>
            <a:ext cx="3185014" cy="2772972"/>
          </a:xfrm>
          <a:custGeom>
            <a:avLst/>
            <a:gdLst/>
            <a:ahLst/>
            <a:cxnLst/>
            <a:rect l="l" t="t" r="r" b="b"/>
            <a:pathLst>
              <a:path w="3185014" h="2772972" extrusionOk="0">
                <a:moveTo>
                  <a:pt x="440" y="1535152"/>
                </a:moveTo>
                <a:cubicBezTo>
                  <a:pt x="-2962" y="1411804"/>
                  <a:pt x="13148" y="1292555"/>
                  <a:pt x="56068" y="1175315"/>
                </a:cubicBezTo>
                <a:cubicBezTo>
                  <a:pt x="77958" y="1115506"/>
                  <a:pt x="112761" y="1065904"/>
                  <a:pt x="142153" y="1011753"/>
                </a:cubicBezTo>
                <a:cubicBezTo>
                  <a:pt x="180769" y="940753"/>
                  <a:pt x="238405" y="888978"/>
                  <a:pt x="291122" y="831588"/>
                </a:cubicBezTo>
                <a:cubicBezTo>
                  <a:pt x="303174" y="818470"/>
                  <a:pt x="309487" y="797236"/>
                  <a:pt x="335231" y="805352"/>
                </a:cubicBezTo>
                <a:cubicBezTo>
                  <a:pt x="338182" y="806254"/>
                  <a:pt x="345643" y="792604"/>
                  <a:pt x="351177" y="785840"/>
                </a:cubicBezTo>
                <a:cubicBezTo>
                  <a:pt x="367574" y="765671"/>
                  <a:pt x="383603" y="748946"/>
                  <a:pt x="412421" y="741403"/>
                </a:cubicBezTo>
                <a:cubicBezTo>
                  <a:pt x="445543" y="732918"/>
                  <a:pt x="472680" y="707502"/>
                  <a:pt x="504491" y="691925"/>
                </a:cubicBezTo>
                <a:cubicBezTo>
                  <a:pt x="593405" y="648472"/>
                  <a:pt x="640588" y="629615"/>
                  <a:pt x="735077" y="628426"/>
                </a:cubicBezTo>
                <a:cubicBezTo>
                  <a:pt x="752458" y="628221"/>
                  <a:pt x="754303" y="589770"/>
                  <a:pt x="778407" y="612972"/>
                </a:cubicBezTo>
                <a:cubicBezTo>
                  <a:pt x="858015" y="574643"/>
                  <a:pt x="949799" y="592024"/>
                  <a:pt x="1030760" y="556237"/>
                </a:cubicBezTo>
                <a:cubicBezTo>
                  <a:pt x="1081182" y="533937"/>
                  <a:pt x="1136153" y="522090"/>
                  <a:pt x="1188461" y="503807"/>
                </a:cubicBezTo>
                <a:cubicBezTo>
                  <a:pt x="1209531" y="496429"/>
                  <a:pt x="1229167" y="484705"/>
                  <a:pt x="1249089" y="474333"/>
                </a:cubicBezTo>
                <a:cubicBezTo>
                  <a:pt x="1267331" y="464823"/>
                  <a:pt x="1284139" y="451254"/>
                  <a:pt x="1303405" y="445310"/>
                </a:cubicBezTo>
                <a:cubicBezTo>
                  <a:pt x="1323902" y="439079"/>
                  <a:pt x="1341488" y="432069"/>
                  <a:pt x="1353704" y="413991"/>
                </a:cubicBezTo>
                <a:cubicBezTo>
                  <a:pt x="1356778" y="409482"/>
                  <a:pt x="1361492" y="403046"/>
                  <a:pt x="1365715" y="402800"/>
                </a:cubicBezTo>
                <a:cubicBezTo>
                  <a:pt x="1414701" y="400300"/>
                  <a:pt x="1441060" y="358323"/>
                  <a:pt x="1478692" y="336556"/>
                </a:cubicBezTo>
                <a:cubicBezTo>
                  <a:pt x="1517799" y="313886"/>
                  <a:pt x="1548872" y="277444"/>
                  <a:pt x="1583839" y="247437"/>
                </a:cubicBezTo>
                <a:cubicBezTo>
                  <a:pt x="1625857" y="211404"/>
                  <a:pt x="1664841" y="170411"/>
                  <a:pt x="1711245" y="141306"/>
                </a:cubicBezTo>
                <a:cubicBezTo>
                  <a:pt x="1783147" y="96213"/>
                  <a:pt x="1863822" y="67026"/>
                  <a:pt x="1940561" y="30829"/>
                </a:cubicBezTo>
                <a:cubicBezTo>
                  <a:pt x="1998484" y="3487"/>
                  <a:pt x="2055341" y="904"/>
                  <a:pt x="2114453" y="1437"/>
                </a:cubicBezTo>
                <a:cubicBezTo>
                  <a:pt x="2192094" y="2134"/>
                  <a:pt x="2269694" y="-858"/>
                  <a:pt x="2347212" y="248"/>
                </a:cubicBezTo>
                <a:cubicBezTo>
                  <a:pt x="2423664" y="1396"/>
                  <a:pt x="2494787" y="21442"/>
                  <a:pt x="2548365" y="82235"/>
                </a:cubicBezTo>
                <a:cubicBezTo>
                  <a:pt x="2569313" y="106051"/>
                  <a:pt x="2592269" y="128065"/>
                  <a:pt x="2614528" y="150693"/>
                </a:cubicBezTo>
                <a:cubicBezTo>
                  <a:pt x="2617115" y="153323"/>
                  <a:pt x="2620355" y="155219"/>
                  <a:pt x="2623915" y="156186"/>
                </a:cubicBezTo>
                <a:cubicBezTo>
                  <a:pt x="2715494" y="178855"/>
                  <a:pt x="2770506" y="251003"/>
                  <a:pt x="2833267" y="311960"/>
                </a:cubicBezTo>
                <a:cubicBezTo>
                  <a:pt x="2916606" y="393085"/>
                  <a:pt x="2982031" y="488845"/>
                  <a:pt x="3040938" y="587884"/>
                </a:cubicBezTo>
                <a:cubicBezTo>
                  <a:pt x="3086604" y="664582"/>
                  <a:pt x="3118415" y="747757"/>
                  <a:pt x="3139608" y="836671"/>
                </a:cubicBezTo>
                <a:cubicBezTo>
                  <a:pt x="3164114" y="936738"/>
                  <a:pt x="3178831" y="1038950"/>
                  <a:pt x="3183553" y="1141865"/>
                </a:cubicBezTo>
                <a:cubicBezTo>
                  <a:pt x="3189374" y="1285340"/>
                  <a:pt x="3178183" y="1428611"/>
                  <a:pt x="3143297" y="1568480"/>
                </a:cubicBezTo>
                <a:cubicBezTo>
                  <a:pt x="3115012" y="1681948"/>
                  <a:pt x="3073076" y="1790990"/>
                  <a:pt x="3030812" y="1900155"/>
                </a:cubicBezTo>
                <a:cubicBezTo>
                  <a:pt x="2998033" y="1985905"/>
                  <a:pt x="2955124" y="2067431"/>
                  <a:pt x="2902996" y="2142998"/>
                </a:cubicBezTo>
                <a:cubicBezTo>
                  <a:pt x="2839539" y="2234002"/>
                  <a:pt x="2768416" y="2320949"/>
                  <a:pt x="2680814" y="2391785"/>
                </a:cubicBezTo>
                <a:cubicBezTo>
                  <a:pt x="2618094" y="2442493"/>
                  <a:pt x="2559187" y="2498777"/>
                  <a:pt x="2492245" y="2543008"/>
                </a:cubicBezTo>
                <a:cubicBezTo>
                  <a:pt x="2433092" y="2582157"/>
                  <a:pt x="2367873" y="2616427"/>
                  <a:pt x="2300603" y="2638030"/>
                </a:cubicBezTo>
                <a:cubicBezTo>
                  <a:pt x="2197218" y="2671521"/>
                  <a:pt x="2091128" y="2701036"/>
                  <a:pt x="1984054" y="2715712"/>
                </a:cubicBezTo>
                <a:cubicBezTo>
                  <a:pt x="1843161" y="2734979"/>
                  <a:pt x="1701653" y="2755926"/>
                  <a:pt x="1558546" y="2755885"/>
                </a:cubicBezTo>
                <a:cubicBezTo>
                  <a:pt x="1536328" y="2755885"/>
                  <a:pt x="1514151" y="2765723"/>
                  <a:pt x="1491809" y="2766338"/>
                </a:cubicBezTo>
                <a:cubicBezTo>
                  <a:pt x="1406175" y="2768675"/>
                  <a:pt x="1318860" y="2779702"/>
                  <a:pt x="1235357" y="2766871"/>
                </a:cubicBezTo>
                <a:cubicBezTo>
                  <a:pt x="1169440" y="2756787"/>
                  <a:pt x="1102949" y="2770971"/>
                  <a:pt x="1037729" y="2749777"/>
                </a:cubicBezTo>
                <a:cubicBezTo>
                  <a:pt x="996736" y="2736331"/>
                  <a:pt x="950291" y="2739365"/>
                  <a:pt x="906551" y="2732560"/>
                </a:cubicBezTo>
                <a:cubicBezTo>
                  <a:pt x="872937" y="2727272"/>
                  <a:pt x="839814" y="2719196"/>
                  <a:pt x="812800" y="2695338"/>
                </a:cubicBezTo>
                <a:cubicBezTo>
                  <a:pt x="807676" y="2690870"/>
                  <a:pt x="796977" y="2691813"/>
                  <a:pt x="788819" y="2691813"/>
                </a:cubicBezTo>
                <a:cubicBezTo>
                  <a:pt x="701750" y="2691813"/>
                  <a:pt x="621526" y="2666192"/>
                  <a:pt x="542287" y="2632045"/>
                </a:cubicBezTo>
                <a:cubicBezTo>
                  <a:pt x="497440" y="2612696"/>
                  <a:pt x="448618" y="2602776"/>
                  <a:pt x="418857" y="2558913"/>
                </a:cubicBezTo>
                <a:cubicBezTo>
                  <a:pt x="302354" y="2506934"/>
                  <a:pt x="255171" y="2402197"/>
                  <a:pt x="210899" y="2292704"/>
                </a:cubicBezTo>
                <a:cubicBezTo>
                  <a:pt x="171422" y="2195141"/>
                  <a:pt x="119484" y="2102497"/>
                  <a:pt x="82180" y="2004195"/>
                </a:cubicBezTo>
                <a:cubicBezTo>
                  <a:pt x="45656" y="1907943"/>
                  <a:pt x="11754" y="1809478"/>
                  <a:pt x="8188" y="1704290"/>
                </a:cubicBezTo>
                <a:cubicBezTo>
                  <a:pt x="6097" y="1647924"/>
                  <a:pt x="3023" y="1591518"/>
                  <a:pt x="440" y="1535152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sp>
        <p:nvSpPr>
          <p:cNvPr id="92" name="Google Shape;92;p13"/>
          <p:cNvSpPr/>
          <p:nvPr/>
        </p:nvSpPr>
        <p:spPr>
          <a:xfrm>
            <a:off x="15510369" y="-1748380"/>
            <a:ext cx="3680187" cy="3204085"/>
          </a:xfrm>
          <a:custGeom>
            <a:avLst/>
            <a:gdLst/>
            <a:ahLst/>
            <a:cxnLst/>
            <a:rect l="l" t="t" r="r" b="b"/>
            <a:pathLst>
              <a:path w="3680187" h="3204085" extrusionOk="0">
                <a:moveTo>
                  <a:pt x="509" y="1773822"/>
                </a:moveTo>
                <a:cubicBezTo>
                  <a:pt x="-3423" y="1631297"/>
                  <a:pt x="15192" y="1493508"/>
                  <a:pt x="64785" y="1358041"/>
                </a:cubicBezTo>
                <a:cubicBezTo>
                  <a:pt x="90078" y="1288933"/>
                  <a:pt x="130292" y="1231620"/>
                  <a:pt x="164254" y="1169049"/>
                </a:cubicBezTo>
                <a:cubicBezTo>
                  <a:pt x="208873" y="1087011"/>
                  <a:pt x="275470" y="1027187"/>
                  <a:pt x="336383" y="960875"/>
                </a:cubicBezTo>
                <a:cubicBezTo>
                  <a:pt x="350308" y="945718"/>
                  <a:pt x="357603" y="921182"/>
                  <a:pt x="387349" y="930560"/>
                </a:cubicBezTo>
                <a:cubicBezTo>
                  <a:pt x="390759" y="931602"/>
                  <a:pt x="399380" y="915829"/>
                  <a:pt x="405774" y="908014"/>
                </a:cubicBezTo>
                <a:cubicBezTo>
                  <a:pt x="424721" y="884710"/>
                  <a:pt x="443241" y="865384"/>
                  <a:pt x="476540" y="856669"/>
                </a:cubicBezTo>
                <a:cubicBezTo>
                  <a:pt x="514812" y="846864"/>
                  <a:pt x="546168" y="817497"/>
                  <a:pt x="582924" y="799498"/>
                </a:cubicBezTo>
                <a:cubicBezTo>
                  <a:pt x="685662" y="749290"/>
                  <a:pt x="740180" y="727501"/>
                  <a:pt x="849359" y="726128"/>
                </a:cubicBezTo>
                <a:cubicBezTo>
                  <a:pt x="869443" y="725891"/>
                  <a:pt x="871574" y="681461"/>
                  <a:pt x="899425" y="708270"/>
                </a:cubicBezTo>
                <a:cubicBezTo>
                  <a:pt x="991411" y="663983"/>
                  <a:pt x="1097464" y="684066"/>
                  <a:pt x="1191012" y="642716"/>
                </a:cubicBezTo>
                <a:cubicBezTo>
                  <a:pt x="1249273" y="616948"/>
                  <a:pt x="1312791" y="603259"/>
                  <a:pt x="1373230" y="582134"/>
                </a:cubicBezTo>
                <a:cubicBezTo>
                  <a:pt x="1397576" y="573608"/>
                  <a:pt x="1420265" y="560061"/>
                  <a:pt x="1443285" y="548078"/>
                </a:cubicBezTo>
                <a:cubicBezTo>
                  <a:pt x="1464363" y="537089"/>
                  <a:pt x="1483783" y="521411"/>
                  <a:pt x="1506045" y="514542"/>
                </a:cubicBezTo>
                <a:cubicBezTo>
                  <a:pt x="1529728" y="507343"/>
                  <a:pt x="1550048" y="499243"/>
                  <a:pt x="1564164" y="478355"/>
                </a:cubicBezTo>
                <a:cubicBezTo>
                  <a:pt x="1567716" y="473144"/>
                  <a:pt x="1573163" y="465708"/>
                  <a:pt x="1578042" y="465424"/>
                </a:cubicBezTo>
                <a:cubicBezTo>
                  <a:pt x="1634644" y="462534"/>
                  <a:pt x="1665101" y="414031"/>
                  <a:pt x="1708583" y="388880"/>
                </a:cubicBezTo>
                <a:cubicBezTo>
                  <a:pt x="1753771" y="362686"/>
                  <a:pt x="1789674" y="320578"/>
                  <a:pt x="1830078" y="285906"/>
                </a:cubicBezTo>
                <a:cubicBezTo>
                  <a:pt x="1878628" y="244271"/>
                  <a:pt x="1923673" y="196904"/>
                  <a:pt x="1977292" y="163274"/>
                </a:cubicBezTo>
                <a:cubicBezTo>
                  <a:pt x="2060372" y="111171"/>
                  <a:pt x="2153589" y="77447"/>
                  <a:pt x="2242259" y="35622"/>
                </a:cubicBezTo>
                <a:cubicBezTo>
                  <a:pt x="2309187" y="4029"/>
                  <a:pt x="2374884" y="1045"/>
                  <a:pt x="2443187" y="1661"/>
                </a:cubicBezTo>
                <a:cubicBezTo>
                  <a:pt x="2532898" y="2466"/>
                  <a:pt x="2622563" y="-992"/>
                  <a:pt x="2712132" y="287"/>
                </a:cubicBezTo>
                <a:cubicBezTo>
                  <a:pt x="2800470" y="1613"/>
                  <a:pt x="2882651" y="24775"/>
                  <a:pt x="2944558" y="95019"/>
                </a:cubicBezTo>
                <a:cubicBezTo>
                  <a:pt x="2968763" y="122539"/>
                  <a:pt x="2995288" y="147975"/>
                  <a:pt x="3021007" y="174121"/>
                </a:cubicBezTo>
                <a:cubicBezTo>
                  <a:pt x="3023997" y="177160"/>
                  <a:pt x="3027740" y="179351"/>
                  <a:pt x="3031854" y="180468"/>
                </a:cubicBezTo>
                <a:cubicBezTo>
                  <a:pt x="3137671" y="206662"/>
                  <a:pt x="3201236" y="290026"/>
                  <a:pt x="3273754" y="360460"/>
                </a:cubicBezTo>
                <a:cubicBezTo>
                  <a:pt x="3370049" y="454198"/>
                  <a:pt x="3445646" y="564845"/>
                  <a:pt x="3513711" y="679282"/>
                </a:cubicBezTo>
                <a:cubicBezTo>
                  <a:pt x="3566477" y="767905"/>
                  <a:pt x="3603233" y="864011"/>
                  <a:pt x="3627722" y="966748"/>
                </a:cubicBezTo>
                <a:cubicBezTo>
                  <a:pt x="3656037" y="1082372"/>
                  <a:pt x="3673043" y="1200475"/>
                  <a:pt x="3678498" y="1319390"/>
                </a:cubicBezTo>
                <a:cubicBezTo>
                  <a:pt x="3685225" y="1485172"/>
                  <a:pt x="3672293" y="1650717"/>
                  <a:pt x="3631985" y="1812331"/>
                </a:cubicBezTo>
                <a:cubicBezTo>
                  <a:pt x="3599302" y="1943440"/>
                  <a:pt x="3550846" y="2069435"/>
                  <a:pt x="3502012" y="2195571"/>
                </a:cubicBezTo>
                <a:cubicBezTo>
                  <a:pt x="3464137" y="2294653"/>
                  <a:pt x="3414556" y="2388854"/>
                  <a:pt x="3354324" y="2476169"/>
                </a:cubicBezTo>
                <a:cubicBezTo>
                  <a:pt x="3281001" y="2581322"/>
                  <a:pt x="3198821" y="2681786"/>
                  <a:pt x="3097599" y="2763635"/>
                </a:cubicBezTo>
                <a:cubicBezTo>
                  <a:pt x="3025128" y="2822227"/>
                  <a:pt x="2957063" y="2887260"/>
                  <a:pt x="2879714" y="2938369"/>
                </a:cubicBezTo>
                <a:cubicBezTo>
                  <a:pt x="2811364" y="2983604"/>
                  <a:pt x="2736005" y="3023202"/>
                  <a:pt x="2658277" y="3048164"/>
                </a:cubicBezTo>
                <a:cubicBezTo>
                  <a:pt x="2538819" y="3086862"/>
                  <a:pt x="2416235" y="3120966"/>
                  <a:pt x="2292515" y="3137923"/>
                </a:cubicBezTo>
                <a:cubicBezTo>
                  <a:pt x="2129717" y="3160185"/>
                  <a:pt x="1966208" y="3184389"/>
                  <a:pt x="1800853" y="3184342"/>
                </a:cubicBezTo>
                <a:cubicBezTo>
                  <a:pt x="1775180" y="3184342"/>
                  <a:pt x="1749555" y="3195710"/>
                  <a:pt x="1723741" y="3196420"/>
                </a:cubicBezTo>
                <a:cubicBezTo>
                  <a:pt x="1624792" y="3199120"/>
                  <a:pt x="1523902" y="3211862"/>
                  <a:pt x="1427417" y="3197036"/>
                </a:cubicBezTo>
                <a:cubicBezTo>
                  <a:pt x="1351252" y="3185384"/>
                  <a:pt x="1274424" y="3201773"/>
                  <a:pt x="1199064" y="3177284"/>
                </a:cubicBezTo>
                <a:cubicBezTo>
                  <a:pt x="1151698" y="3161748"/>
                  <a:pt x="1098032" y="3165253"/>
                  <a:pt x="1047492" y="3157390"/>
                </a:cubicBezTo>
                <a:cubicBezTo>
                  <a:pt x="1008652" y="3151280"/>
                  <a:pt x="970380" y="3141949"/>
                  <a:pt x="939166" y="3114382"/>
                </a:cubicBezTo>
                <a:cubicBezTo>
                  <a:pt x="933245" y="3109219"/>
                  <a:pt x="920882" y="3110308"/>
                  <a:pt x="911456" y="3110308"/>
                </a:cubicBezTo>
                <a:cubicBezTo>
                  <a:pt x="810851" y="3110308"/>
                  <a:pt x="718155" y="3080704"/>
                  <a:pt x="626596" y="3041248"/>
                </a:cubicBezTo>
                <a:cubicBezTo>
                  <a:pt x="574777" y="3018891"/>
                  <a:pt x="518364" y="3007429"/>
                  <a:pt x="483976" y="2956747"/>
                </a:cubicBezTo>
                <a:cubicBezTo>
                  <a:pt x="349361" y="2896686"/>
                  <a:pt x="294843" y="2775666"/>
                  <a:pt x="243687" y="2649150"/>
                </a:cubicBezTo>
                <a:cubicBezTo>
                  <a:pt x="198073" y="2536419"/>
                  <a:pt x="138060" y="2429371"/>
                  <a:pt x="94957" y="2315787"/>
                </a:cubicBezTo>
                <a:cubicBezTo>
                  <a:pt x="52754" y="2204571"/>
                  <a:pt x="13582" y="2090797"/>
                  <a:pt x="9461" y="1969255"/>
                </a:cubicBezTo>
                <a:cubicBezTo>
                  <a:pt x="7045" y="1904126"/>
                  <a:pt x="3493" y="1838950"/>
                  <a:pt x="509" y="17738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sp>
        <p:nvSpPr>
          <p:cNvPr id="93" name="Google Shape;93;p13"/>
          <p:cNvSpPr/>
          <p:nvPr/>
        </p:nvSpPr>
        <p:spPr>
          <a:xfrm rot="4326487">
            <a:off x="-1050524" y="7626830"/>
            <a:ext cx="3754288" cy="3268599"/>
          </a:xfrm>
          <a:custGeom>
            <a:avLst/>
            <a:gdLst/>
            <a:ahLst/>
            <a:cxnLst/>
            <a:rect l="l" t="t" r="r" b="b"/>
            <a:pathLst>
              <a:path w="3750890" h="3265641" extrusionOk="0">
                <a:moveTo>
                  <a:pt x="518" y="1807900"/>
                </a:moveTo>
                <a:cubicBezTo>
                  <a:pt x="-3488" y="1662637"/>
                  <a:pt x="15484" y="1522201"/>
                  <a:pt x="66029" y="1384131"/>
                </a:cubicBezTo>
                <a:cubicBezTo>
                  <a:pt x="91809" y="1313696"/>
                  <a:pt x="132795" y="1255282"/>
                  <a:pt x="167409" y="1191509"/>
                </a:cubicBezTo>
                <a:cubicBezTo>
                  <a:pt x="212886" y="1107894"/>
                  <a:pt x="280762" y="1046921"/>
                  <a:pt x="342845" y="979335"/>
                </a:cubicBezTo>
                <a:cubicBezTo>
                  <a:pt x="357039" y="963886"/>
                  <a:pt x="364473" y="938879"/>
                  <a:pt x="394791" y="948438"/>
                </a:cubicBezTo>
                <a:cubicBezTo>
                  <a:pt x="398266" y="949500"/>
                  <a:pt x="407053" y="933424"/>
                  <a:pt x="413570" y="925458"/>
                </a:cubicBezTo>
                <a:cubicBezTo>
                  <a:pt x="432880" y="901707"/>
                  <a:pt x="451757" y="882010"/>
                  <a:pt x="485695" y="873127"/>
                </a:cubicBezTo>
                <a:cubicBezTo>
                  <a:pt x="524702" y="863134"/>
                  <a:pt x="556661" y="833203"/>
                  <a:pt x="594123" y="814858"/>
                </a:cubicBezTo>
                <a:cubicBezTo>
                  <a:pt x="698834" y="763685"/>
                  <a:pt x="754400" y="741478"/>
                  <a:pt x="865677" y="740078"/>
                </a:cubicBezTo>
                <a:cubicBezTo>
                  <a:pt x="886146" y="739836"/>
                  <a:pt x="888319" y="694553"/>
                  <a:pt x="916705" y="721878"/>
                </a:cubicBezTo>
                <a:cubicBezTo>
                  <a:pt x="1010457" y="676739"/>
                  <a:pt x="1118548" y="697208"/>
                  <a:pt x="1213894" y="655063"/>
                </a:cubicBezTo>
                <a:cubicBezTo>
                  <a:pt x="1273273" y="628801"/>
                  <a:pt x="1338012" y="614849"/>
                  <a:pt x="1399612" y="593318"/>
                </a:cubicBezTo>
                <a:cubicBezTo>
                  <a:pt x="1424426" y="584628"/>
                  <a:pt x="1447551" y="570821"/>
                  <a:pt x="1471013" y="558607"/>
                </a:cubicBezTo>
                <a:cubicBezTo>
                  <a:pt x="1492496" y="547407"/>
                  <a:pt x="1512289" y="531428"/>
                  <a:pt x="1534979" y="524428"/>
                </a:cubicBezTo>
                <a:cubicBezTo>
                  <a:pt x="1559117" y="517090"/>
                  <a:pt x="1579827" y="508834"/>
                  <a:pt x="1594214" y="487545"/>
                </a:cubicBezTo>
                <a:cubicBezTo>
                  <a:pt x="1597835" y="482234"/>
                  <a:pt x="1603386" y="474655"/>
                  <a:pt x="1608359" y="474365"/>
                </a:cubicBezTo>
                <a:cubicBezTo>
                  <a:pt x="1666049" y="471420"/>
                  <a:pt x="1697091" y="421985"/>
                  <a:pt x="1741408" y="396351"/>
                </a:cubicBezTo>
                <a:cubicBezTo>
                  <a:pt x="1787464" y="369654"/>
                  <a:pt x="1824057" y="326736"/>
                  <a:pt x="1865237" y="291398"/>
                </a:cubicBezTo>
                <a:cubicBezTo>
                  <a:pt x="1914720" y="248963"/>
                  <a:pt x="1960631" y="200687"/>
                  <a:pt x="2015279" y="166411"/>
                </a:cubicBezTo>
                <a:cubicBezTo>
                  <a:pt x="2099956" y="113307"/>
                  <a:pt x="2194963" y="78934"/>
                  <a:pt x="2285337" y="36307"/>
                </a:cubicBezTo>
                <a:cubicBezTo>
                  <a:pt x="2353551" y="4106"/>
                  <a:pt x="2420510" y="1065"/>
                  <a:pt x="2490124" y="1692"/>
                </a:cubicBezTo>
                <a:cubicBezTo>
                  <a:pt x="2581560" y="2513"/>
                  <a:pt x="2672946" y="-1011"/>
                  <a:pt x="2764237" y="292"/>
                </a:cubicBezTo>
                <a:cubicBezTo>
                  <a:pt x="2854272" y="1644"/>
                  <a:pt x="2938031" y="25251"/>
                  <a:pt x="3001128" y="96845"/>
                </a:cubicBezTo>
                <a:cubicBezTo>
                  <a:pt x="3025798" y="124893"/>
                  <a:pt x="3052832" y="150818"/>
                  <a:pt x="3079046" y="177466"/>
                </a:cubicBezTo>
                <a:cubicBezTo>
                  <a:pt x="3082093" y="180564"/>
                  <a:pt x="3085908" y="182796"/>
                  <a:pt x="3090101" y="183935"/>
                </a:cubicBezTo>
                <a:cubicBezTo>
                  <a:pt x="3197951" y="210632"/>
                  <a:pt x="3262737" y="295598"/>
                  <a:pt x="3336648" y="367385"/>
                </a:cubicBezTo>
                <a:cubicBezTo>
                  <a:pt x="3434794" y="462924"/>
                  <a:pt x="3511843" y="575697"/>
                  <a:pt x="3581216" y="692332"/>
                </a:cubicBezTo>
                <a:cubicBezTo>
                  <a:pt x="3634996" y="782657"/>
                  <a:pt x="3672458" y="880610"/>
                  <a:pt x="3697417" y="985321"/>
                </a:cubicBezTo>
                <a:cubicBezTo>
                  <a:pt x="3726276" y="1103166"/>
                  <a:pt x="3743609" y="1223538"/>
                  <a:pt x="3749169" y="1344738"/>
                </a:cubicBezTo>
                <a:cubicBezTo>
                  <a:pt x="3756024" y="1513704"/>
                  <a:pt x="3742845" y="1682430"/>
                  <a:pt x="3701761" y="1847148"/>
                </a:cubicBezTo>
                <a:cubicBezTo>
                  <a:pt x="3668451" y="1980777"/>
                  <a:pt x="3619064" y="2109192"/>
                  <a:pt x="3569291" y="2237752"/>
                </a:cubicBezTo>
                <a:cubicBezTo>
                  <a:pt x="3530689" y="2338737"/>
                  <a:pt x="3480155" y="2434748"/>
                  <a:pt x="3418766" y="2523740"/>
                </a:cubicBezTo>
                <a:cubicBezTo>
                  <a:pt x="3344035" y="2630913"/>
                  <a:pt x="3260275" y="2733307"/>
                  <a:pt x="3157109" y="2816729"/>
                </a:cubicBezTo>
                <a:cubicBezTo>
                  <a:pt x="3083246" y="2876446"/>
                  <a:pt x="3013873" y="2942730"/>
                  <a:pt x="2935038" y="2994820"/>
                </a:cubicBezTo>
                <a:cubicBezTo>
                  <a:pt x="2865376" y="3040924"/>
                  <a:pt x="2788568" y="3081282"/>
                  <a:pt x="2709347" y="3106724"/>
                </a:cubicBezTo>
                <a:cubicBezTo>
                  <a:pt x="2587594" y="3146166"/>
                  <a:pt x="2462655" y="3180925"/>
                  <a:pt x="2336558" y="3198207"/>
                </a:cubicBezTo>
                <a:cubicBezTo>
                  <a:pt x="2170632" y="3220897"/>
                  <a:pt x="2003982" y="3245566"/>
                  <a:pt x="1835450" y="3245518"/>
                </a:cubicBezTo>
                <a:cubicBezTo>
                  <a:pt x="1809284" y="3245518"/>
                  <a:pt x="1783167" y="3257104"/>
                  <a:pt x="1756857" y="3257829"/>
                </a:cubicBezTo>
                <a:cubicBezTo>
                  <a:pt x="1656007" y="3260580"/>
                  <a:pt x="1553179" y="3273567"/>
                  <a:pt x="1454840" y="3258456"/>
                </a:cubicBezTo>
                <a:cubicBezTo>
                  <a:pt x="1377212" y="3246580"/>
                  <a:pt x="1298908" y="3263284"/>
                  <a:pt x="1222101" y="3238325"/>
                </a:cubicBezTo>
                <a:cubicBezTo>
                  <a:pt x="1173824" y="3222490"/>
                  <a:pt x="1119127" y="3226063"/>
                  <a:pt x="1067617" y="3218049"/>
                </a:cubicBezTo>
                <a:cubicBezTo>
                  <a:pt x="1028030" y="3211821"/>
                  <a:pt x="989023" y="3202311"/>
                  <a:pt x="957209" y="3174214"/>
                </a:cubicBezTo>
                <a:cubicBezTo>
                  <a:pt x="951174" y="3168952"/>
                  <a:pt x="938574" y="3170063"/>
                  <a:pt x="928967" y="3170063"/>
                </a:cubicBezTo>
                <a:cubicBezTo>
                  <a:pt x="826428" y="3170063"/>
                  <a:pt x="731952" y="3139890"/>
                  <a:pt x="638634" y="3099676"/>
                </a:cubicBezTo>
                <a:cubicBezTo>
                  <a:pt x="585820" y="3076889"/>
                  <a:pt x="528323" y="3065206"/>
                  <a:pt x="493274" y="3013551"/>
                </a:cubicBezTo>
                <a:cubicBezTo>
                  <a:pt x="356073" y="2952337"/>
                  <a:pt x="300507" y="2828991"/>
                  <a:pt x="248369" y="2700045"/>
                </a:cubicBezTo>
                <a:cubicBezTo>
                  <a:pt x="201879" y="2585147"/>
                  <a:pt x="140713" y="2476043"/>
                  <a:pt x="96781" y="2360277"/>
                </a:cubicBezTo>
                <a:cubicBezTo>
                  <a:pt x="53767" y="2246924"/>
                  <a:pt x="13843" y="2130965"/>
                  <a:pt x="9643" y="2007088"/>
                </a:cubicBezTo>
                <a:cubicBezTo>
                  <a:pt x="7181" y="1940708"/>
                  <a:pt x="3560" y="1874280"/>
                  <a:pt x="518" y="1807900"/>
                </a:cubicBezTo>
                <a:close/>
              </a:path>
            </a:pathLst>
          </a:custGeom>
          <a:solidFill>
            <a:srgbClr val="FAD2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sp>
        <p:nvSpPr>
          <p:cNvPr id="94" name="Google Shape;94;p13"/>
          <p:cNvSpPr/>
          <p:nvPr/>
        </p:nvSpPr>
        <p:spPr>
          <a:xfrm>
            <a:off x="-483658" y="-406345"/>
            <a:ext cx="2329694" cy="3127381"/>
          </a:xfrm>
          <a:custGeom>
            <a:avLst/>
            <a:gdLst/>
            <a:ahLst/>
            <a:cxnLst/>
            <a:rect l="l" t="t" r="r" b="b"/>
            <a:pathLst>
              <a:path w="2329694" h="3127381" extrusionOk="0">
                <a:moveTo>
                  <a:pt x="2068675" y="1709753"/>
                </a:moveTo>
                <a:cubicBezTo>
                  <a:pt x="2027491" y="1688582"/>
                  <a:pt x="1985728" y="1667990"/>
                  <a:pt x="1945415" y="1647689"/>
                </a:cubicBezTo>
                <a:cubicBezTo>
                  <a:pt x="1901622" y="1665090"/>
                  <a:pt x="1883351" y="1709173"/>
                  <a:pt x="1850578" y="1737885"/>
                </a:cubicBezTo>
                <a:cubicBezTo>
                  <a:pt x="1807365" y="1775878"/>
                  <a:pt x="1785033" y="1832433"/>
                  <a:pt x="1787643" y="1896528"/>
                </a:cubicBezTo>
                <a:cubicBezTo>
                  <a:pt x="1791123" y="1991945"/>
                  <a:pt x="1851158" y="2047049"/>
                  <a:pt x="1954986" y="2017467"/>
                </a:cubicBezTo>
                <a:cubicBezTo>
                  <a:pt x="2026041" y="1997165"/>
                  <a:pt x="2073605" y="1953952"/>
                  <a:pt x="2101737" y="1885797"/>
                </a:cubicBezTo>
                <a:cubicBezTo>
                  <a:pt x="2125809" y="1827502"/>
                  <a:pt x="2108118" y="1775298"/>
                  <a:pt x="2084916" y="1723094"/>
                </a:cubicBezTo>
                <a:cubicBezTo>
                  <a:pt x="2082306" y="1717584"/>
                  <a:pt x="2075055" y="1712944"/>
                  <a:pt x="2068675" y="1709753"/>
                </a:cubicBezTo>
                <a:close/>
                <a:moveTo>
                  <a:pt x="1905102" y="1939161"/>
                </a:moveTo>
                <a:cubicBezTo>
                  <a:pt x="1919023" y="1866075"/>
                  <a:pt x="1923954" y="1801400"/>
                  <a:pt x="1996749" y="1757607"/>
                </a:cubicBezTo>
                <a:cubicBezTo>
                  <a:pt x="1986888" y="1829822"/>
                  <a:pt x="1977898" y="1893047"/>
                  <a:pt x="1905102" y="1939161"/>
                </a:cubicBezTo>
                <a:close/>
                <a:moveTo>
                  <a:pt x="267637" y="2038058"/>
                </a:moveTo>
                <a:cubicBezTo>
                  <a:pt x="235154" y="2025877"/>
                  <a:pt x="201802" y="2015437"/>
                  <a:pt x="169029" y="2004416"/>
                </a:cubicBezTo>
                <a:cubicBezTo>
                  <a:pt x="171640" y="1998035"/>
                  <a:pt x="171930" y="1993395"/>
                  <a:pt x="174250" y="1991655"/>
                </a:cubicBezTo>
                <a:cubicBezTo>
                  <a:pt x="187301" y="1982664"/>
                  <a:pt x="200932" y="1974544"/>
                  <a:pt x="214273" y="1966423"/>
                </a:cubicBezTo>
                <a:cubicBezTo>
                  <a:pt x="214563" y="1962072"/>
                  <a:pt x="215143" y="1958012"/>
                  <a:pt x="215433" y="1953662"/>
                </a:cubicBezTo>
                <a:cubicBezTo>
                  <a:pt x="187011" y="1951342"/>
                  <a:pt x="158589" y="1950762"/>
                  <a:pt x="130746" y="1946701"/>
                </a:cubicBezTo>
                <a:cubicBezTo>
                  <a:pt x="90433" y="1940901"/>
                  <a:pt x="59691" y="1962072"/>
                  <a:pt x="44900" y="1991945"/>
                </a:cubicBezTo>
                <a:cubicBezTo>
                  <a:pt x="23438" y="2035158"/>
                  <a:pt x="5457" y="2083012"/>
                  <a:pt x="816" y="2130285"/>
                </a:cubicBezTo>
                <a:cubicBezTo>
                  <a:pt x="-4984" y="2189160"/>
                  <a:pt x="19958" y="2241074"/>
                  <a:pt x="80863" y="2264566"/>
                </a:cubicBezTo>
                <a:cubicBezTo>
                  <a:pt x="102614" y="2272976"/>
                  <a:pt x="126396" y="2276747"/>
                  <a:pt x="149598" y="2279937"/>
                </a:cubicBezTo>
                <a:cubicBezTo>
                  <a:pt x="225294" y="2289798"/>
                  <a:pt x="312880" y="2225993"/>
                  <a:pt x="327091" y="2151167"/>
                </a:cubicBezTo>
                <a:cubicBezTo>
                  <a:pt x="334922" y="2109404"/>
                  <a:pt x="305630" y="2052269"/>
                  <a:pt x="267637" y="2038058"/>
                </a:cubicBezTo>
                <a:close/>
                <a:moveTo>
                  <a:pt x="173090" y="2200761"/>
                </a:moveTo>
                <a:cubicBezTo>
                  <a:pt x="170479" y="2197571"/>
                  <a:pt x="167869" y="2194670"/>
                  <a:pt x="165259" y="2191480"/>
                </a:cubicBezTo>
                <a:cubicBezTo>
                  <a:pt x="173960" y="2185100"/>
                  <a:pt x="182370" y="2178429"/>
                  <a:pt x="191071" y="2172049"/>
                </a:cubicBezTo>
                <a:cubicBezTo>
                  <a:pt x="193391" y="2174659"/>
                  <a:pt x="196001" y="2177269"/>
                  <a:pt x="198322" y="2180169"/>
                </a:cubicBezTo>
                <a:cubicBezTo>
                  <a:pt x="189911" y="2186840"/>
                  <a:pt x="181500" y="2193800"/>
                  <a:pt x="173090" y="2200761"/>
                </a:cubicBezTo>
                <a:close/>
                <a:moveTo>
                  <a:pt x="912066" y="377391"/>
                </a:moveTo>
                <a:cubicBezTo>
                  <a:pt x="978481" y="369561"/>
                  <a:pt x="1037356" y="315617"/>
                  <a:pt x="1050407" y="248041"/>
                </a:cubicBezTo>
                <a:cubicBezTo>
                  <a:pt x="1055917" y="219619"/>
                  <a:pt x="1057367" y="190327"/>
                  <a:pt x="1061718" y="151754"/>
                </a:cubicBezTo>
                <a:cubicBezTo>
                  <a:pt x="1062008" y="127102"/>
                  <a:pt x="1038516" y="80989"/>
                  <a:pt x="1008934" y="58077"/>
                </a:cubicBezTo>
                <a:cubicBezTo>
                  <a:pt x="990372" y="43576"/>
                  <a:pt x="971811" y="29365"/>
                  <a:pt x="953539" y="14574"/>
                </a:cubicBezTo>
                <a:cubicBezTo>
                  <a:pt x="930048" y="-4568"/>
                  <a:pt x="914386" y="-5438"/>
                  <a:pt x="891185" y="15444"/>
                </a:cubicBezTo>
                <a:cubicBezTo>
                  <a:pt x="880744" y="24724"/>
                  <a:pt x="871753" y="37195"/>
                  <a:pt x="865663" y="49666"/>
                </a:cubicBezTo>
                <a:cubicBezTo>
                  <a:pt x="841011" y="99840"/>
                  <a:pt x="823029" y="151464"/>
                  <a:pt x="809978" y="206278"/>
                </a:cubicBezTo>
                <a:cubicBezTo>
                  <a:pt x="801278" y="242531"/>
                  <a:pt x="803888" y="274433"/>
                  <a:pt x="816069" y="306626"/>
                </a:cubicBezTo>
                <a:cubicBezTo>
                  <a:pt x="830860" y="344909"/>
                  <a:pt x="882194" y="380872"/>
                  <a:pt x="912066" y="377391"/>
                </a:cubicBezTo>
                <a:close/>
                <a:moveTo>
                  <a:pt x="946289" y="157845"/>
                </a:moveTo>
                <a:cubicBezTo>
                  <a:pt x="959630" y="204538"/>
                  <a:pt x="955279" y="217299"/>
                  <a:pt x="913226" y="259642"/>
                </a:cubicBezTo>
                <a:cubicBezTo>
                  <a:pt x="909166" y="219619"/>
                  <a:pt x="924247" y="189457"/>
                  <a:pt x="946289" y="157845"/>
                </a:cubicBezTo>
                <a:close/>
                <a:moveTo>
                  <a:pt x="1085209" y="2557778"/>
                </a:moveTo>
                <a:cubicBezTo>
                  <a:pt x="1080569" y="2594611"/>
                  <a:pt x="1073319" y="2633184"/>
                  <a:pt x="1040256" y="2658706"/>
                </a:cubicBezTo>
                <a:cubicBezTo>
                  <a:pt x="1028945" y="2667697"/>
                  <a:pt x="1017924" y="2677267"/>
                  <a:pt x="1006903" y="2686548"/>
                </a:cubicBezTo>
                <a:cubicBezTo>
                  <a:pt x="948319" y="2735852"/>
                  <a:pt x="923957" y="2736432"/>
                  <a:pt x="866823" y="2689738"/>
                </a:cubicBezTo>
                <a:cubicBezTo>
                  <a:pt x="821869" y="2652905"/>
                  <a:pt x="814329" y="2560388"/>
                  <a:pt x="854352" y="2518915"/>
                </a:cubicBezTo>
                <a:cubicBezTo>
                  <a:pt x="863342" y="2509635"/>
                  <a:pt x="878134" y="2506444"/>
                  <a:pt x="891185" y="2499774"/>
                </a:cubicBezTo>
                <a:cubicBezTo>
                  <a:pt x="895535" y="2480052"/>
                  <a:pt x="899305" y="2462651"/>
                  <a:pt x="903946" y="2442059"/>
                </a:cubicBezTo>
                <a:cubicBezTo>
                  <a:pt x="917577" y="2443509"/>
                  <a:pt x="931498" y="2441189"/>
                  <a:pt x="941358" y="2446410"/>
                </a:cubicBezTo>
                <a:cubicBezTo>
                  <a:pt x="971811" y="2462651"/>
                  <a:pt x="1003133" y="2472802"/>
                  <a:pt x="1037066" y="2478892"/>
                </a:cubicBezTo>
                <a:cubicBezTo>
                  <a:pt x="1069258" y="2484693"/>
                  <a:pt x="1090430" y="2518045"/>
                  <a:pt x="1085209" y="2557778"/>
                </a:cubicBezTo>
                <a:close/>
                <a:moveTo>
                  <a:pt x="1267923" y="1454534"/>
                </a:moveTo>
                <a:cubicBezTo>
                  <a:pt x="1250232" y="1460914"/>
                  <a:pt x="1229640" y="1463814"/>
                  <a:pt x="1215719" y="1474835"/>
                </a:cubicBezTo>
                <a:cubicBezTo>
                  <a:pt x="1189037" y="1496297"/>
                  <a:pt x="1161775" y="1519499"/>
                  <a:pt x="1143214" y="1547631"/>
                </a:cubicBezTo>
                <a:cubicBezTo>
                  <a:pt x="1115372" y="1590264"/>
                  <a:pt x="1112472" y="1664510"/>
                  <a:pt x="1162065" y="1706273"/>
                </a:cubicBezTo>
                <a:cubicBezTo>
                  <a:pt x="1196868" y="1735565"/>
                  <a:pt x="1233411" y="1725125"/>
                  <a:pt x="1271114" y="1718454"/>
                </a:cubicBezTo>
                <a:cubicBezTo>
                  <a:pt x="1309687" y="1711783"/>
                  <a:pt x="1340429" y="1689742"/>
                  <a:pt x="1360150" y="1659579"/>
                </a:cubicBezTo>
                <a:cubicBezTo>
                  <a:pt x="1379292" y="1630287"/>
                  <a:pt x="1393213" y="1594324"/>
                  <a:pt x="1397853" y="1559812"/>
                </a:cubicBezTo>
                <a:cubicBezTo>
                  <a:pt x="1404234" y="1513698"/>
                  <a:pt x="1333468" y="1462074"/>
                  <a:pt x="1267923" y="1454534"/>
                </a:cubicBezTo>
                <a:close/>
                <a:moveTo>
                  <a:pt x="1235441" y="1640438"/>
                </a:moveTo>
                <a:cubicBezTo>
                  <a:pt x="1245882" y="1571993"/>
                  <a:pt x="1253132" y="1562712"/>
                  <a:pt x="1303016" y="1554591"/>
                </a:cubicBezTo>
                <a:cubicBezTo>
                  <a:pt x="1291705" y="1592874"/>
                  <a:pt x="1274884" y="1622457"/>
                  <a:pt x="1235441" y="1640438"/>
                </a:cubicBezTo>
                <a:close/>
                <a:moveTo>
                  <a:pt x="1448897" y="791833"/>
                </a:moveTo>
                <a:cubicBezTo>
                  <a:pt x="1431206" y="820835"/>
                  <a:pt x="1414965" y="850998"/>
                  <a:pt x="1394083" y="877680"/>
                </a:cubicBezTo>
                <a:cubicBezTo>
                  <a:pt x="1375812" y="901171"/>
                  <a:pt x="1350290" y="915963"/>
                  <a:pt x="1318967" y="916833"/>
                </a:cubicBezTo>
                <a:cubicBezTo>
                  <a:pt x="1304466" y="917123"/>
                  <a:pt x="1289675" y="916833"/>
                  <a:pt x="1275464" y="918283"/>
                </a:cubicBezTo>
                <a:cubicBezTo>
                  <a:pt x="1239211" y="922053"/>
                  <a:pt x="1214849" y="912482"/>
                  <a:pt x="1201218" y="880580"/>
                </a:cubicBezTo>
                <a:cubicBezTo>
                  <a:pt x="1185557" y="843167"/>
                  <a:pt x="1180047" y="805464"/>
                  <a:pt x="1200638" y="765441"/>
                </a:cubicBezTo>
                <a:cubicBezTo>
                  <a:pt x="1226450" y="715557"/>
                  <a:pt x="1259513" y="680175"/>
                  <a:pt x="1320997" y="678144"/>
                </a:cubicBezTo>
                <a:cubicBezTo>
                  <a:pt x="1319257" y="684235"/>
                  <a:pt x="1317807" y="689455"/>
                  <a:pt x="1315197" y="699316"/>
                </a:cubicBezTo>
                <a:cubicBezTo>
                  <a:pt x="1365661" y="684235"/>
                  <a:pt x="1396983" y="721938"/>
                  <a:pt x="1434976" y="740209"/>
                </a:cubicBezTo>
                <a:cubicBezTo>
                  <a:pt x="1453248" y="749490"/>
                  <a:pt x="1462238" y="770081"/>
                  <a:pt x="1448897" y="791833"/>
                </a:cubicBezTo>
                <a:close/>
                <a:moveTo>
                  <a:pt x="439330" y="994269"/>
                </a:moveTo>
                <a:cubicBezTo>
                  <a:pt x="434400" y="1013410"/>
                  <a:pt x="430919" y="1032842"/>
                  <a:pt x="426279" y="1052273"/>
                </a:cubicBezTo>
                <a:cubicBezTo>
                  <a:pt x="415838" y="1096356"/>
                  <a:pt x="372625" y="1129129"/>
                  <a:pt x="321581" y="1132609"/>
                </a:cubicBezTo>
                <a:cubicBezTo>
                  <a:pt x="278368" y="1135509"/>
                  <a:pt x="223554" y="1103897"/>
                  <a:pt x="214273" y="1064454"/>
                </a:cubicBezTo>
                <a:cubicBezTo>
                  <a:pt x="205282" y="1026461"/>
                  <a:pt x="213403" y="989338"/>
                  <a:pt x="239215" y="957726"/>
                </a:cubicBezTo>
                <a:cubicBezTo>
                  <a:pt x="250236" y="944095"/>
                  <a:pt x="260096" y="929594"/>
                  <a:pt x="271697" y="913642"/>
                </a:cubicBezTo>
                <a:cubicBezTo>
                  <a:pt x="297219" y="908422"/>
                  <a:pt x="321291" y="903492"/>
                  <a:pt x="340432" y="899721"/>
                </a:cubicBezTo>
                <a:cubicBezTo>
                  <a:pt x="367114" y="914222"/>
                  <a:pt x="390026" y="927563"/>
                  <a:pt x="414098" y="939454"/>
                </a:cubicBezTo>
                <a:cubicBezTo>
                  <a:pt x="442230" y="953375"/>
                  <a:pt x="447451" y="963236"/>
                  <a:pt x="439330" y="994269"/>
                </a:cubicBezTo>
                <a:close/>
                <a:moveTo>
                  <a:pt x="2295762" y="251522"/>
                </a:moveTo>
                <a:cubicBezTo>
                  <a:pt x="2335495" y="338238"/>
                  <a:pt x="2273720" y="428435"/>
                  <a:pt x="2177723" y="424955"/>
                </a:cubicBezTo>
                <a:cubicBezTo>
                  <a:pt x="2150751" y="424085"/>
                  <a:pt x="2134800" y="405523"/>
                  <a:pt x="2124649" y="384062"/>
                </a:cubicBezTo>
                <a:cubicBezTo>
                  <a:pt x="2103477" y="339398"/>
                  <a:pt x="2122619" y="267763"/>
                  <a:pt x="2161192" y="231510"/>
                </a:cubicBezTo>
                <a:cubicBezTo>
                  <a:pt x="2184683" y="209469"/>
                  <a:pt x="2205275" y="184527"/>
                  <a:pt x="2229927" y="158135"/>
                </a:cubicBezTo>
                <a:cubicBezTo>
                  <a:pt x="2267630" y="181336"/>
                  <a:pt x="2296632" y="199318"/>
                  <a:pt x="2329695" y="219619"/>
                </a:cubicBezTo>
                <a:cubicBezTo>
                  <a:pt x="2316934" y="231510"/>
                  <a:pt x="2306203" y="241661"/>
                  <a:pt x="2295762" y="251522"/>
                </a:cubicBezTo>
                <a:close/>
                <a:moveTo>
                  <a:pt x="248495" y="2975410"/>
                </a:moveTo>
                <a:cubicBezTo>
                  <a:pt x="251976" y="3006152"/>
                  <a:pt x="243275" y="3039215"/>
                  <a:pt x="234574" y="3069957"/>
                </a:cubicBezTo>
                <a:cubicBezTo>
                  <a:pt x="223844" y="3108820"/>
                  <a:pt x="185561" y="3113751"/>
                  <a:pt x="156268" y="3127382"/>
                </a:cubicBezTo>
                <a:cubicBezTo>
                  <a:pt x="113925" y="3112300"/>
                  <a:pt x="101744" y="3087069"/>
                  <a:pt x="103774" y="3041825"/>
                </a:cubicBezTo>
                <a:cubicBezTo>
                  <a:pt x="105805" y="2998032"/>
                  <a:pt x="122046" y="2970770"/>
                  <a:pt x="155688" y="2950178"/>
                </a:cubicBezTo>
                <a:cubicBezTo>
                  <a:pt x="153078" y="2937997"/>
                  <a:pt x="151048" y="2927556"/>
                  <a:pt x="148728" y="2917406"/>
                </a:cubicBezTo>
                <a:cubicBezTo>
                  <a:pt x="181210" y="2906385"/>
                  <a:pt x="244435" y="2939447"/>
                  <a:pt x="248495" y="29754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sp>
        <p:nvSpPr>
          <p:cNvPr id="95" name="Google Shape;95;p13"/>
          <p:cNvSpPr/>
          <p:nvPr/>
        </p:nvSpPr>
        <p:spPr>
          <a:xfrm rot="1593903">
            <a:off x="3156234" y="9330526"/>
            <a:ext cx="1257957" cy="1688681"/>
          </a:xfrm>
          <a:custGeom>
            <a:avLst/>
            <a:gdLst/>
            <a:ahLst/>
            <a:cxnLst/>
            <a:rect l="l" t="t" r="r" b="b"/>
            <a:pathLst>
              <a:path w="1257152" h="1687600" extrusionOk="0">
                <a:moveTo>
                  <a:pt x="1116301" y="922619"/>
                </a:moveTo>
                <a:cubicBezTo>
                  <a:pt x="1094077" y="911194"/>
                  <a:pt x="1071541" y="900082"/>
                  <a:pt x="1049787" y="889127"/>
                </a:cubicBezTo>
                <a:cubicBezTo>
                  <a:pt x="1026156" y="898517"/>
                  <a:pt x="1016296" y="922306"/>
                  <a:pt x="998611" y="937799"/>
                </a:cubicBezTo>
                <a:cubicBezTo>
                  <a:pt x="975292" y="958301"/>
                  <a:pt x="963242" y="988819"/>
                  <a:pt x="964650" y="1023406"/>
                </a:cubicBezTo>
                <a:cubicBezTo>
                  <a:pt x="966528" y="1074895"/>
                  <a:pt x="998924" y="1104631"/>
                  <a:pt x="1054952" y="1088667"/>
                </a:cubicBezTo>
                <a:cubicBezTo>
                  <a:pt x="1093295" y="1077712"/>
                  <a:pt x="1118961" y="1054393"/>
                  <a:pt x="1134142" y="1017615"/>
                </a:cubicBezTo>
                <a:cubicBezTo>
                  <a:pt x="1147132" y="986159"/>
                  <a:pt x="1137585" y="957988"/>
                  <a:pt x="1125065" y="929818"/>
                </a:cubicBezTo>
                <a:cubicBezTo>
                  <a:pt x="1123656" y="926844"/>
                  <a:pt x="1119744" y="924340"/>
                  <a:pt x="1116301" y="922619"/>
                </a:cubicBezTo>
                <a:close/>
                <a:moveTo>
                  <a:pt x="1028034" y="1046412"/>
                </a:moveTo>
                <a:cubicBezTo>
                  <a:pt x="1035546" y="1006973"/>
                  <a:pt x="1038206" y="972073"/>
                  <a:pt x="1077488" y="948441"/>
                </a:cubicBezTo>
                <a:cubicBezTo>
                  <a:pt x="1072167" y="987411"/>
                  <a:pt x="1067316" y="1021528"/>
                  <a:pt x="1028034" y="1046412"/>
                </a:cubicBezTo>
                <a:close/>
                <a:moveTo>
                  <a:pt x="144423" y="1099779"/>
                </a:moveTo>
                <a:cubicBezTo>
                  <a:pt x="126894" y="1093206"/>
                  <a:pt x="108897" y="1087572"/>
                  <a:pt x="91212" y="1081625"/>
                </a:cubicBezTo>
                <a:cubicBezTo>
                  <a:pt x="92620" y="1078182"/>
                  <a:pt x="92777" y="1075678"/>
                  <a:pt x="94029" y="1074739"/>
                </a:cubicBezTo>
                <a:cubicBezTo>
                  <a:pt x="101071" y="1069887"/>
                  <a:pt x="108427" y="1065505"/>
                  <a:pt x="115626" y="1061123"/>
                </a:cubicBezTo>
                <a:cubicBezTo>
                  <a:pt x="115783" y="1058775"/>
                  <a:pt x="116096" y="1056584"/>
                  <a:pt x="116252" y="1054237"/>
                </a:cubicBezTo>
                <a:cubicBezTo>
                  <a:pt x="100915" y="1052985"/>
                  <a:pt x="85578" y="1052672"/>
                  <a:pt x="70554" y="1050481"/>
                </a:cubicBezTo>
                <a:cubicBezTo>
                  <a:pt x="48800" y="1047351"/>
                  <a:pt x="32211" y="1058775"/>
                  <a:pt x="24229" y="1074895"/>
                </a:cubicBezTo>
                <a:cubicBezTo>
                  <a:pt x="12648" y="1098214"/>
                  <a:pt x="2945" y="1124037"/>
                  <a:pt x="441" y="1149547"/>
                </a:cubicBezTo>
                <a:cubicBezTo>
                  <a:pt x="-2689" y="1181317"/>
                  <a:pt x="10770" y="1209330"/>
                  <a:pt x="43635" y="1222007"/>
                </a:cubicBezTo>
                <a:cubicBezTo>
                  <a:pt x="55373" y="1226546"/>
                  <a:pt x="68206" y="1228580"/>
                  <a:pt x="80726" y="1230302"/>
                </a:cubicBezTo>
                <a:cubicBezTo>
                  <a:pt x="121573" y="1235623"/>
                  <a:pt x="168837" y="1201192"/>
                  <a:pt x="176505" y="1160815"/>
                </a:cubicBezTo>
                <a:cubicBezTo>
                  <a:pt x="180731" y="1138279"/>
                  <a:pt x="164924" y="1107448"/>
                  <a:pt x="144423" y="1099779"/>
                </a:cubicBezTo>
                <a:close/>
                <a:moveTo>
                  <a:pt x="93403" y="1187577"/>
                </a:moveTo>
                <a:cubicBezTo>
                  <a:pt x="91994" y="1185855"/>
                  <a:pt x="90586" y="1184290"/>
                  <a:pt x="89177" y="1182569"/>
                </a:cubicBezTo>
                <a:cubicBezTo>
                  <a:pt x="93872" y="1179126"/>
                  <a:pt x="98411" y="1175526"/>
                  <a:pt x="103106" y="1172083"/>
                </a:cubicBezTo>
                <a:cubicBezTo>
                  <a:pt x="104358" y="1173492"/>
                  <a:pt x="105767" y="1174900"/>
                  <a:pt x="107019" y="1176465"/>
                </a:cubicBezTo>
                <a:cubicBezTo>
                  <a:pt x="102480" y="1180065"/>
                  <a:pt x="97941" y="1183821"/>
                  <a:pt x="93403" y="1187577"/>
                </a:cubicBezTo>
                <a:close/>
                <a:moveTo>
                  <a:pt x="492170" y="203648"/>
                </a:moveTo>
                <a:cubicBezTo>
                  <a:pt x="528009" y="199423"/>
                  <a:pt x="559779" y="170313"/>
                  <a:pt x="566822" y="133848"/>
                </a:cubicBezTo>
                <a:cubicBezTo>
                  <a:pt x="569795" y="118511"/>
                  <a:pt x="570578" y="102704"/>
                  <a:pt x="572925" y="81890"/>
                </a:cubicBezTo>
                <a:cubicBezTo>
                  <a:pt x="573082" y="68587"/>
                  <a:pt x="560405" y="43703"/>
                  <a:pt x="544442" y="31340"/>
                </a:cubicBezTo>
                <a:cubicBezTo>
                  <a:pt x="534426" y="23514"/>
                  <a:pt x="524410" y="15846"/>
                  <a:pt x="514550" y="7864"/>
                </a:cubicBezTo>
                <a:cubicBezTo>
                  <a:pt x="501873" y="-2465"/>
                  <a:pt x="493422" y="-2934"/>
                  <a:pt x="480902" y="8334"/>
                </a:cubicBezTo>
                <a:cubicBezTo>
                  <a:pt x="475268" y="13342"/>
                  <a:pt x="470416" y="20071"/>
                  <a:pt x="467130" y="26801"/>
                </a:cubicBezTo>
                <a:cubicBezTo>
                  <a:pt x="453827" y="53876"/>
                  <a:pt x="444124" y="81733"/>
                  <a:pt x="437081" y="111312"/>
                </a:cubicBezTo>
                <a:cubicBezTo>
                  <a:pt x="432386" y="130875"/>
                  <a:pt x="433795" y="148090"/>
                  <a:pt x="440368" y="165462"/>
                </a:cubicBezTo>
                <a:cubicBezTo>
                  <a:pt x="448350" y="186120"/>
                  <a:pt x="476051" y="205526"/>
                  <a:pt x="492170" y="203648"/>
                </a:cubicBezTo>
                <a:close/>
                <a:moveTo>
                  <a:pt x="510637" y="85176"/>
                </a:moveTo>
                <a:cubicBezTo>
                  <a:pt x="517837" y="110373"/>
                  <a:pt x="515489" y="117259"/>
                  <a:pt x="492796" y="140108"/>
                </a:cubicBezTo>
                <a:cubicBezTo>
                  <a:pt x="490605" y="118511"/>
                  <a:pt x="498743" y="102235"/>
                  <a:pt x="510637" y="85176"/>
                </a:cubicBezTo>
                <a:close/>
                <a:moveTo>
                  <a:pt x="585602" y="1380231"/>
                </a:moveTo>
                <a:cubicBezTo>
                  <a:pt x="583098" y="1400106"/>
                  <a:pt x="579185" y="1420921"/>
                  <a:pt x="561344" y="1434693"/>
                </a:cubicBezTo>
                <a:cubicBezTo>
                  <a:pt x="555241" y="1439545"/>
                  <a:pt x="549294" y="1444710"/>
                  <a:pt x="543346" y="1449718"/>
                </a:cubicBezTo>
                <a:cubicBezTo>
                  <a:pt x="511733" y="1476323"/>
                  <a:pt x="498587" y="1476636"/>
                  <a:pt x="467756" y="1451439"/>
                </a:cubicBezTo>
                <a:cubicBezTo>
                  <a:pt x="443498" y="1431563"/>
                  <a:pt x="439429" y="1381639"/>
                  <a:pt x="461026" y="1359259"/>
                </a:cubicBezTo>
                <a:cubicBezTo>
                  <a:pt x="465878" y="1354251"/>
                  <a:pt x="473859" y="1352530"/>
                  <a:pt x="480902" y="1348930"/>
                </a:cubicBezTo>
                <a:cubicBezTo>
                  <a:pt x="483250" y="1338288"/>
                  <a:pt x="485284" y="1328898"/>
                  <a:pt x="487788" y="1317786"/>
                </a:cubicBezTo>
                <a:cubicBezTo>
                  <a:pt x="495144" y="1318569"/>
                  <a:pt x="502656" y="1317317"/>
                  <a:pt x="507977" y="1320134"/>
                </a:cubicBezTo>
                <a:cubicBezTo>
                  <a:pt x="524410" y="1328898"/>
                  <a:pt x="541312" y="1334376"/>
                  <a:pt x="559623" y="1337662"/>
                </a:cubicBezTo>
                <a:cubicBezTo>
                  <a:pt x="576994" y="1340792"/>
                  <a:pt x="588419" y="1358790"/>
                  <a:pt x="585602" y="1380231"/>
                </a:cubicBezTo>
                <a:close/>
                <a:moveTo>
                  <a:pt x="684198" y="784897"/>
                </a:moveTo>
                <a:cubicBezTo>
                  <a:pt x="674652" y="788340"/>
                  <a:pt x="663540" y="789905"/>
                  <a:pt x="656028" y="795852"/>
                </a:cubicBezTo>
                <a:cubicBezTo>
                  <a:pt x="641630" y="807433"/>
                  <a:pt x="626919" y="819953"/>
                  <a:pt x="616902" y="835134"/>
                </a:cubicBezTo>
                <a:cubicBezTo>
                  <a:pt x="601878" y="858140"/>
                  <a:pt x="600313" y="898204"/>
                  <a:pt x="627075" y="920741"/>
                </a:cubicBezTo>
                <a:cubicBezTo>
                  <a:pt x="645855" y="936547"/>
                  <a:pt x="665575" y="930913"/>
                  <a:pt x="685920" y="927314"/>
                </a:cubicBezTo>
                <a:cubicBezTo>
                  <a:pt x="706735" y="923714"/>
                  <a:pt x="723324" y="911820"/>
                  <a:pt x="733966" y="895544"/>
                </a:cubicBezTo>
                <a:cubicBezTo>
                  <a:pt x="744295" y="879737"/>
                  <a:pt x="751807" y="860331"/>
                  <a:pt x="754311" y="841707"/>
                </a:cubicBezTo>
                <a:cubicBezTo>
                  <a:pt x="757754" y="816823"/>
                  <a:pt x="719568" y="788966"/>
                  <a:pt x="684198" y="784897"/>
                </a:cubicBezTo>
                <a:close/>
                <a:moveTo>
                  <a:pt x="666670" y="885215"/>
                </a:moveTo>
                <a:cubicBezTo>
                  <a:pt x="672304" y="848280"/>
                  <a:pt x="676217" y="843272"/>
                  <a:pt x="703135" y="838890"/>
                </a:cubicBezTo>
                <a:cubicBezTo>
                  <a:pt x="697032" y="859548"/>
                  <a:pt x="687954" y="875512"/>
                  <a:pt x="666670" y="885215"/>
                </a:cubicBezTo>
                <a:close/>
                <a:moveTo>
                  <a:pt x="781856" y="427290"/>
                </a:moveTo>
                <a:cubicBezTo>
                  <a:pt x="772309" y="442940"/>
                  <a:pt x="763545" y="459216"/>
                  <a:pt x="752277" y="473614"/>
                </a:cubicBezTo>
                <a:cubicBezTo>
                  <a:pt x="742417" y="486291"/>
                  <a:pt x="728645" y="494273"/>
                  <a:pt x="711743" y="494742"/>
                </a:cubicBezTo>
                <a:cubicBezTo>
                  <a:pt x="703918" y="494899"/>
                  <a:pt x="695936" y="494742"/>
                  <a:pt x="688267" y="495525"/>
                </a:cubicBezTo>
                <a:cubicBezTo>
                  <a:pt x="668705" y="497559"/>
                  <a:pt x="655558" y="492395"/>
                  <a:pt x="648203" y="475179"/>
                </a:cubicBezTo>
                <a:cubicBezTo>
                  <a:pt x="639752" y="454991"/>
                  <a:pt x="636778" y="434645"/>
                  <a:pt x="647890" y="413048"/>
                </a:cubicBezTo>
                <a:cubicBezTo>
                  <a:pt x="661819" y="386130"/>
                  <a:pt x="679660" y="367036"/>
                  <a:pt x="712838" y="365941"/>
                </a:cubicBezTo>
                <a:cubicBezTo>
                  <a:pt x="711899" y="369227"/>
                  <a:pt x="711117" y="372044"/>
                  <a:pt x="709708" y="377366"/>
                </a:cubicBezTo>
                <a:cubicBezTo>
                  <a:pt x="736940" y="369227"/>
                  <a:pt x="753842" y="389573"/>
                  <a:pt x="774344" y="399432"/>
                </a:cubicBezTo>
                <a:cubicBezTo>
                  <a:pt x="784203" y="404440"/>
                  <a:pt x="789055" y="415552"/>
                  <a:pt x="781856" y="427290"/>
                </a:cubicBezTo>
                <a:close/>
                <a:moveTo>
                  <a:pt x="237072" y="536528"/>
                </a:moveTo>
                <a:cubicBezTo>
                  <a:pt x="234411" y="546857"/>
                  <a:pt x="232533" y="557343"/>
                  <a:pt x="230029" y="567829"/>
                </a:cubicBezTo>
                <a:cubicBezTo>
                  <a:pt x="224395" y="591617"/>
                  <a:pt x="201076" y="609302"/>
                  <a:pt x="173532" y="611180"/>
                </a:cubicBezTo>
                <a:cubicBezTo>
                  <a:pt x="150213" y="612745"/>
                  <a:pt x="120634" y="595686"/>
                  <a:pt x="115626" y="574402"/>
                </a:cubicBezTo>
                <a:cubicBezTo>
                  <a:pt x="110775" y="553900"/>
                  <a:pt x="115157" y="533868"/>
                  <a:pt x="129085" y="516809"/>
                </a:cubicBezTo>
                <a:cubicBezTo>
                  <a:pt x="135032" y="509453"/>
                  <a:pt x="140353" y="501628"/>
                  <a:pt x="146614" y="493021"/>
                </a:cubicBezTo>
                <a:cubicBezTo>
                  <a:pt x="160386" y="490204"/>
                  <a:pt x="173375" y="487543"/>
                  <a:pt x="183705" y="485508"/>
                </a:cubicBezTo>
                <a:cubicBezTo>
                  <a:pt x="198103" y="493334"/>
                  <a:pt x="210466" y="500533"/>
                  <a:pt x="223456" y="506949"/>
                </a:cubicBezTo>
                <a:cubicBezTo>
                  <a:pt x="238637" y="514461"/>
                  <a:pt x="241454" y="519782"/>
                  <a:pt x="237072" y="536528"/>
                </a:cubicBezTo>
                <a:close/>
                <a:moveTo>
                  <a:pt x="1238842" y="135726"/>
                </a:moveTo>
                <a:cubicBezTo>
                  <a:pt x="1260283" y="182521"/>
                  <a:pt x="1226948" y="231193"/>
                  <a:pt x="1175146" y="229315"/>
                </a:cubicBezTo>
                <a:cubicBezTo>
                  <a:pt x="1160591" y="228845"/>
                  <a:pt x="1151983" y="218829"/>
                  <a:pt x="1146506" y="207248"/>
                </a:cubicBezTo>
                <a:cubicBezTo>
                  <a:pt x="1135081" y="183147"/>
                  <a:pt x="1145410" y="144491"/>
                  <a:pt x="1166225" y="124928"/>
                </a:cubicBezTo>
                <a:cubicBezTo>
                  <a:pt x="1178902" y="113034"/>
                  <a:pt x="1190013" y="99574"/>
                  <a:pt x="1203316" y="85333"/>
                </a:cubicBezTo>
                <a:cubicBezTo>
                  <a:pt x="1223661" y="97853"/>
                  <a:pt x="1239311" y="107556"/>
                  <a:pt x="1257153" y="118511"/>
                </a:cubicBezTo>
                <a:cubicBezTo>
                  <a:pt x="1250267" y="124928"/>
                  <a:pt x="1244476" y="130405"/>
                  <a:pt x="1238842" y="135726"/>
                </a:cubicBezTo>
                <a:close/>
                <a:moveTo>
                  <a:pt x="134093" y="1605594"/>
                </a:moveTo>
                <a:cubicBezTo>
                  <a:pt x="135971" y="1622183"/>
                  <a:pt x="131276" y="1640024"/>
                  <a:pt x="126581" y="1656613"/>
                </a:cubicBezTo>
                <a:cubicBezTo>
                  <a:pt x="120791" y="1677585"/>
                  <a:pt x="100132" y="1680245"/>
                  <a:pt x="84326" y="1687601"/>
                </a:cubicBezTo>
                <a:cubicBezTo>
                  <a:pt x="61476" y="1679463"/>
                  <a:pt x="54903" y="1665847"/>
                  <a:pt x="55999" y="1641433"/>
                </a:cubicBezTo>
                <a:cubicBezTo>
                  <a:pt x="57094" y="1617801"/>
                  <a:pt x="65858" y="1603090"/>
                  <a:pt x="84013" y="1591978"/>
                </a:cubicBezTo>
                <a:cubicBezTo>
                  <a:pt x="82604" y="1585405"/>
                  <a:pt x="81509" y="1579771"/>
                  <a:pt x="80257" y="1574293"/>
                </a:cubicBezTo>
                <a:cubicBezTo>
                  <a:pt x="97785" y="1568346"/>
                  <a:pt x="131902" y="1586187"/>
                  <a:pt x="134093" y="1605594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sp>
        <p:nvSpPr>
          <p:cNvPr id="96" name="Google Shape;96;p13"/>
          <p:cNvSpPr/>
          <p:nvPr/>
        </p:nvSpPr>
        <p:spPr>
          <a:xfrm>
            <a:off x="16710901" y="1873073"/>
            <a:ext cx="1453911" cy="1951730"/>
          </a:xfrm>
          <a:custGeom>
            <a:avLst/>
            <a:gdLst/>
            <a:ahLst/>
            <a:cxnLst/>
            <a:rect l="l" t="t" r="r" b="b"/>
            <a:pathLst>
              <a:path w="1453911" h="1951730" extrusionOk="0">
                <a:moveTo>
                  <a:pt x="1291015" y="1067019"/>
                </a:moveTo>
                <a:cubicBezTo>
                  <a:pt x="1265313" y="1053807"/>
                  <a:pt x="1239250" y="1040956"/>
                  <a:pt x="1214091" y="1028286"/>
                </a:cubicBezTo>
                <a:cubicBezTo>
                  <a:pt x="1186761" y="1039146"/>
                  <a:pt x="1175358" y="1066658"/>
                  <a:pt x="1154905" y="1084576"/>
                </a:cubicBezTo>
                <a:cubicBezTo>
                  <a:pt x="1127937" y="1108287"/>
                  <a:pt x="1114000" y="1143581"/>
                  <a:pt x="1115629" y="1183581"/>
                </a:cubicBezTo>
                <a:cubicBezTo>
                  <a:pt x="1117801" y="1243129"/>
                  <a:pt x="1155267" y="1277518"/>
                  <a:pt x="1220064" y="1259057"/>
                </a:cubicBezTo>
                <a:cubicBezTo>
                  <a:pt x="1264408" y="1246387"/>
                  <a:pt x="1294092" y="1219419"/>
                  <a:pt x="1311648" y="1176884"/>
                </a:cubicBezTo>
                <a:cubicBezTo>
                  <a:pt x="1326671" y="1140504"/>
                  <a:pt x="1315630" y="1107925"/>
                  <a:pt x="1301151" y="1075345"/>
                </a:cubicBezTo>
                <a:cubicBezTo>
                  <a:pt x="1299522" y="1071906"/>
                  <a:pt x="1294997" y="1069011"/>
                  <a:pt x="1291015" y="1067019"/>
                </a:cubicBezTo>
                <a:close/>
                <a:moveTo>
                  <a:pt x="1188933" y="1210188"/>
                </a:moveTo>
                <a:cubicBezTo>
                  <a:pt x="1197621" y="1164577"/>
                  <a:pt x="1200698" y="1124214"/>
                  <a:pt x="1246128" y="1096884"/>
                </a:cubicBezTo>
                <a:cubicBezTo>
                  <a:pt x="1239974" y="1141952"/>
                  <a:pt x="1234363" y="1181409"/>
                  <a:pt x="1188933" y="1210188"/>
                </a:cubicBezTo>
                <a:close/>
                <a:moveTo>
                  <a:pt x="167026" y="1271908"/>
                </a:moveTo>
                <a:cubicBezTo>
                  <a:pt x="146755" y="1264306"/>
                  <a:pt x="125940" y="1257790"/>
                  <a:pt x="105488" y="1250912"/>
                </a:cubicBezTo>
                <a:cubicBezTo>
                  <a:pt x="107117" y="1246930"/>
                  <a:pt x="107297" y="1244034"/>
                  <a:pt x="108745" y="1242948"/>
                </a:cubicBezTo>
                <a:cubicBezTo>
                  <a:pt x="116890" y="1237337"/>
                  <a:pt x="125397" y="1232269"/>
                  <a:pt x="133723" y="1227201"/>
                </a:cubicBezTo>
                <a:cubicBezTo>
                  <a:pt x="133904" y="1224486"/>
                  <a:pt x="134266" y="1221953"/>
                  <a:pt x="134447" y="1219238"/>
                </a:cubicBezTo>
                <a:cubicBezTo>
                  <a:pt x="116709" y="1217790"/>
                  <a:pt x="98972" y="1217428"/>
                  <a:pt x="81596" y="1214894"/>
                </a:cubicBezTo>
                <a:cubicBezTo>
                  <a:pt x="56437" y="1211274"/>
                  <a:pt x="37252" y="1224486"/>
                  <a:pt x="28021" y="1243129"/>
                </a:cubicBezTo>
                <a:cubicBezTo>
                  <a:pt x="14627" y="1270098"/>
                  <a:pt x="3405" y="1299962"/>
                  <a:pt x="510" y="1329464"/>
                </a:cubicBezTo>
                <a:cubicBezTo>
                  <a:pt x="-3110" y="1366207"/>
                  <a:pt x="12455" y="1398605"/>
                  <a:pt x="50465" y="1413266"/>
                </a:cubicBezTo>
                <a:cubicBezTo>
                  <a:pt x="64039" y="1418515"/>
                  <a:pt x="78881" y="1420868"/>
                  <a:pt x="93361" y="1422859"/>
                </a:cubicBezTo>
                <a:cubicBezTo>
                  <a:pt x="140601" y="1429012"/>
                  <a:pt x="195262" y="1389193"/>
                  <a:pt x="204131" y="1342496"/>
                </a:cubicBezTo>
                <a:cubicBezTo>
                  <a:pt x="209018" y="1316433"/>
                  <a:pt x="190737" y="1280776"/>
                  <a:pt x="167026" y="1271908"/>
                </a:cubicBezTo>
                <a:close/>
                <a:moveTo>
                  <a:pt x="108021" y="1373447"/>
                </a:moveTo>
                <a:cubicBezTo>
                  <a:pt x="106393" y="1371456"/>
                  <a:pt x="104764" y="1369646"/>
                  <a:pt x="103135" y="1367655"/>
                </a:cubicBezTo>
                <a:cubicBezTo>
                  <a:pt x="108564" y="1363673"/>
                  <a:pt x="113813" y="1359510"/>
                  <a:pt x="119243" y="1355528"/>
                </a:cubicBezTo>
                <a:cubicBezTo>
                  <a:pt x="120691" y="1357157"/>
                  <a:pt x="122320" y="1358786"/>
                  <a:pt x="123768" y="1360596"/>
                </a:cubicBezTo>
                <a:cubicBezTo>
                  <a:pt x="118519" y="1364759"/>
                  <a:pt x="113270" y="1369103"/>
                  <a:pt x="108021" y="1373447"/>
                </a:cubicBezTo>
                <a:close/>
                <a:moveTo>
                  <a:pt x="569201" y="235522"/>
                </a:moveTo>
                <a:cubicBezTo>
                  <a:pt x="610649" y="230635"/>
                  <a:pt x="647391" y="196969"/>
                  <a:pt x="655536" y="154797"/>
                </a:cubicBezTo>
                <a:cubicBezTo>
                  <a:pt x="658975" y="137060"/>
                  <a:pt x="659880" y="118779"/>
                  <a:pt x="662595" y="94706"/>
                </a:cubicBezTo>
                <a:cubicBezTo>
                  <a:pt x="662776" y="79322"/>
                  <a:pt x="648115" y="50543"/>
                  <a:pt x="629653" y="36245"/>
                </a:cubicBezTo>
                <a:cubicBezTo>
                  <a:pt x="618070" y="27195"/>
                  <a:pt x="606486" y="18326"/>
                  <a:pt x="595083" y="9095"/>
                </a:cubicBezTo>
                <a:cubicBezTo>
                  <a:pt x="580422" y="-2851"/>
                  <a:pt x="570649" y="-3394"/>
                  <a:pt x="556169" y="9638"/>
                </a:cubicBezTo>
                <a:cubicBezTo>
                  <a:pt x="549653" y="15430"/>
                  <a:pt x="544042" y="23213"/>
                  <a:pt x="540241" y="30996"/>
                </a:cubicBezTo>
                <a:cubicBezTo>
                  <a:pt x="524856" y="62308"/>
                  <a:pt x="513635" y="94525"/>
                  <a:pt x="505490" y="128734"/>
                </a:cubicBezTo>
                <a:cubicBezTo>
                  <a:pt x="500060" y="151358"/>
                  <a:pt x="501689" y="171268"/>
                  <a:pt x="509291" y="191359"/>
                </a:cubicBezTo>
                <a:cubicBezTo>
                  <a:pt x="518522" y="215250"/>
                  <a:pt x="550558" y="237694"/>
                  <a:pt x="569201" y="235522"/>
                </a:cubicBezTo>
                <a:close/>
                <a:moveTo>
                  <a:pt x="590558" y="98507"/>
                </a:moveTo>
                <a:cubicBezTo>
                  <a:pt x="598884" y="127648"/>
                  <a:pt x="596169" y="135612"/>
                  <a:pt x="569925" y="162037"/>
                </a:cubicBezTo>
                <a:cubicBezTo>
                  <a:pt x="567391" y="137060"/>
                  <a:pt x="576803" y="118236"/>
                  <a:pt x="590558" y="98507"/>
                </a:cubicBezTo>
                <a:close/>
                <a:moveTo>
                  <a:pt x="677256" y="1596253"/>
                </a:moveTo>
                <a:cubicBezTo>
                  <a:pt x="674360" y="1619240"/>
                  <a:pt x="669835" y="1643312"/>
                  <a:pt x="649201" y="1659240"/>
                </a:cubicBezTo>
                <a:cubicBezTo>
                  <a:pt x="642142" y="1664851"/>
                  <a:pt x="635264" y="1670824"/>
                  <a:pt x="628387" y="1676616"/>
                </a:cubicBezTo>
                <a:cubicBezTo>
                  <a:pt x="591825" y="1707385"/>
                  <a:pt x="576621" y="1707747"/>
                  <a:pt x="540965" y="1678607"/>
                </a:cubicBezTo>
                <a:cubicBezTo>
                  <a:pt x="512911" y="1655620"/>
                  <a:pt x="508205" y="1597882"/>
                  <a:pt x="533182" y="1572000"/>
                </a:cubicBezTo>
                <a:cubicBezTo>
                  <a:pt x="538793" y="1566208"/>
                  <a:pt x="548024" y="1564217"/>
                  <a:pt x="556169" y="1560054"/>
                </a:cubicBezTo>
                <a:cubicBezTo>
                  <a:pt x="558884" y="1547746"/>
                  <a:pt x="561237" y="1536886"/>
                  <a:pt x="564133" y="1524036"/>
                </a:cubicBezTo>
                <a:cubicBezTo>
                  <a:pt x="572640" y="1524941"/>
                  <a:pt x="581327" y="1523493"/>
                  <a:pt x="587481" y="1526751"/>
                </a:cubicBezTo>
                <a:cubicBezTo>
                  <a:pt x="606486" y="1536886"/>
                  <a:pt x="626034" y="1543221"/>
                  <a:pt x="647210" y="1547022"/>
                </a:cubicBezTo>
                <a:cubicBezTo>
                  <a:pt x="667301" y="1550642"/>
                  <a:pt x="680513" y="1571457"/>
                  <a:pt x="677256" y="1596253"/>
                </a:cubicBezTo>
                <a:close/>
                <a:moveTo>
                  <a:pt x="791283" y="907743"/>
                </a:moveTo>
                <a:cubicBezTo>
                  <a:pt x="780243" y="911725"/>
                  <a:pt x="767392" y="913534"/>
                  <a:pt x="758704" y="920412"/>
                </a:cubicBezTo>
                <a:cubicBezTo>
                  <a:pt x="742052" y="933806"/>
                  <a:pt x="725039" y="948286"/>
                  <a:pt x="713455" y="965842"/>
                </a:cubicBezTo>
                <a:cubicBezTo>
                  <a:pt x="696079" y="992449"/>
                  <a:pt x="694269" y="1038784"/>
                  <a:pt x="725220" y="1064848"/>
                </a:cubicBezTo>
                <a:cubicBezTo>
                  <a:pt x="746939" y="1083128"/>
                  <a:pt x="769745" y="1076612"/>
                  <a:pt x="793274" y="1072449"/>
                </a:cubicBezTo>
                <a:cubicBezTo>
                  <a:pt x="817347" y="1068286"/>
                  <a:pt x="836532" y="1054531"/>
                  <a:pt x="848840" y="1035707"/>
                </a:cubicBezTo>
                <a:cubicBezTo>
                  <a:pt x="860786" y="1017426"/>
                  <a:pt x="869474" y="994983"/>
                  <a:pt x="872370" y="973444"/>
                </a:cubicBezTo>
                <a:cubicBezTo>
                  <a:pt x="876352" y="944666"/>
                  <a:pt x="832189" y="912449"/>
                  <a:pt x="791283" y="907743"/>
                </a:cubicBezTo>
                <a:close/>
                <a:moveTo>
                  <a:pt x="771012" y="1023761"/>
                </a:moveTo>
                <a:cubicBezTo>
                  <a:pt x="777528" y="981046"/>
                  <a:pt x="782053" y="975254"/>
                  <a:pt x="813184" y="970186"/>
                </a:cubicBezTo>
                <a:cubicBezTo>
                  <a:pt x="806125" y="994078"/>
                  <a:pt x="795627" y="1012540"/>
                  <a:pt x="771012" y="1023761"/>
                </a:cubicBezTo>
                <a:close/>
                <a:moveTo>
                  <a:pt x="904225" y="494166"/>
                </a:moveTo>
                <a:cubicBezTo>
                  <a:pt x="893184" y="512265"/>
                  <a:pt x="883049" y="531089"/>
                  <a:pt x="870017" y="547741"/>
                </a:cubicBezTo>
                <a:cubicBezTo>
                  <a:pt x="858614" y="562401"/>
                  <a:pt x="842686" y="571632"/>
                  <a:pt x="823139" y="572175"/>
                </a:cubicBezTo>
                <a:cubicBezTo>
                  <a:pt x="814089" y="572356"/>
                  <a:pt x="804858" y="572175"/>
                  <a:pt x="795989" y="573080"/>
                </a:cubicBezTo>
                <a:cubicBezTo>
                  <a:pt x="773365" y="575433"/>
                  <a:pt x="758161" y="569460"/>
                  <a:pt x="749654" y="549551"/>
                </a:cubicBezTo>
                <a:cubicBezTo>
                  <a:pt x="739880" y="526202"/>
                  <a:pt x="736441" y="502672"/>
                  <a:pt x="749292" y="477695"/>
                </a:cubicBezTo>
                <a:cubicBezTo>
                  <a:pt x="765401" y="446564"/>
                  <a:pt x="786034" y="424482"/>
                  <a:pt x="824406" y="423215"/>
                </a:cubicBezTo>
                <a:cubicBezTo>
                  <a:pt x="823320" y="427016"/>
                  <a:pt x="822415" y="430274"/>
                  <a:pt x="820786" y="436428"/>
                </a:cubicBezTo>
                <a:cubicBezTo>
                  <a:pt x="852279" y="427016"/>
                  <a:pt x="871827" y="450545"/>
                  <a:pt x="895537" y="461948"/>
                </a:cubicBezTo>
                <a:cubicBezTo>
                  <a:pt x="906940" y="467740"/>
                  <a:pt x="912551" y="480591"/>
                  <a:pt x="904225" y="494166"/>
                </a:cubicBezTo>
                <a:close/>
                <a:moveTo>
                  <a:pt x="274176" y="620501"/>
                </a:moveTo>
                <a:cubicBezTo>
                  <a:pt x="271099" y="632447"/>
                  <a:pt x="268927" y="644574"/>
                  <a:pt x="266031" y="656700"/>
                </a:cubicBezTo>
                <a:cubicBezTo>
                  <a:pt x="259516" y="684212"/>
                  <a:pt x="232547" y="704665"/>
                  <a:pt x="200692" y="706837"/>
                </a:cubicBezTo>
                <a:cubicBezTo>
                  <a:pt x="173723" y="708646"/>
                  <a:pt x="139515" y="688918"/>
                  <a:pt x="133723" y="664302"/>
                </a:cubicBezTo>
                <a:cubicBezTo>
                  <a:pt x="128112" y="640592"/>
                  <a:pt x="133180" y="617424"/>
                  <a:pt x="149289" y="597696"/>
                </a:cubicBezTo>
                <a:cubicBezTo>
                  <a:pt x="156167" y="589189"/>
                  <a:pt x="162320" y="580139"/>
                  <a:pt x="169560" y="570184"/>
                </a:cubicBezTo>
                <a:cubicBezTo>
                  <a:pt x="185488" y="566926"/>
                  <a:pt x="200511" y="563849"/>
                  <a:pt x="212456" y="561496"/>
                </a:cubicBezTo>
                <a:cubicBezTo>
                  <a:pt x="229108" y="570546"/>
                  <a:pt x="243407" y="578872"/>
                  <a:pt x="258430" y="586293"/>
                </a:cubicBezTo>
                <a:cubicBezTo>
                  <a:pt x="275986" y="594981"/>
                  <a:pt x="279244" y="601135"/>
                  <a:pt x="274176" y="620501"/>
                </a:cubicBezTo>
                <a:close/>
                <a:moveTo>
                  <a:pt x="1432735" y="156969"/>
                </a:moveTo>
                <a:cubicBezTo>
                  <a:pt x="1457532" y="211087"/>
                  <a:pt x="1418979" y="267377"/>
                  <a:pt x="1359069" y="265205"/>
                </a:cubicBezTo>
                <a:cubicBezTo>
                  <a:pt x="1342237" y="264662"/>
                  <a:pt x="1332282" y="253078"/>
                  <a:pt x="1325947" y="239685"/>
                </a:cubicBezTo>
                <a:cubicBezTo>
                  <a:pt x="1312734" y="211811"/>
                  <a:pt x="1324680" y="167105"/>
                  <a:pt x="1348753" y="144480"/>
                </a:cubicBezTo>
                <a:cubicBezTo>
                  <a:pt x="1363413" y="130725"/>
                  <a:pt x="1376264" y="115159"/>
                  <a:pt x="1391649" y="98688"/>
                </a:cubicBezTo>
                <a:cubicBezTo>
                  <a:pt x="1415178" y="113168"/>
                  <a:pt x="1433278" y="124390"/>
                  <a:pt x="1453912" y="137060"/>
                </a:cubicBezTo>
                <a:cubicBezTo>
                  <a:pt x="1445948" y="144480"/>
                  <a:pt x="1439251" y="150815"/>
                  <a:pt x="1432735" y="156969"/>
                </a:cubicBezTo>
                <a:close/>
                <a:moveTo>
                  <a:pt x="155081" y="1856888"/>
                </a:moveTo>
                <a:cubicBezTo>
                  <a:pt x="157253" y="1876074"/>
                  <a:pt x="151823" y="1896707"/>
                  <a:pt x="146393" y="1915893"/>
                </a:cubicBezTo>
                <a:cubicBezTo>
                  <a:pt x="139696" y="1940147"/>
                  <a:pt x="115804" y="1943223"/>
                  <a:pt x="97524" y="1951730"/>
                </a:cubicBezTo>
                <a:cubicBezTo>
                  <a:pt x="71098" y="1942318"/>
                  <a:pt x="63496" y="1926572"/>
                  <a:pt x="64763" y="1898336"/>
                </a:cubicBezTo>
                <a:cubicBezTo>
                  <a:pt x="66030" y="1871006"/>
                  <a:pt x="76166" y="1853992"/>
                  <a:pt x="97162" y="1841141"/>
                </a:cubicBezTo>
                <a:cubicBezTo>
                  <a:pt x="95533" y="1833540"/>
                  <a:pt x="94266" y="1827024"/>
                  <a:pt x="92818" y="1820689"/>
                </a:cubicBezTo>
                <a:cubicBezTo>
                  <a:pt x="113089" y="1813811"/>
                  <a:pt x="152547" y="1834445"/>
                  <a:pt x="155081" y="1856888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sp>
        <p:nvSpPr>
          <p:cNvPr id="97" name="Google Shape;97;p13"/>
          <p:cNvSpPr/>
          <p:nvPr/>
        </p:nvSpPr>
        <p:spPr>
          <a:xfrm>
            <a:off x="11622610" y="8919183"/>
            <a:ext cx="650737" cy="1741211"/>
          </a:xfrm>
          <a:custGeom>
            <a:avLst/>
            <a:gdLst/>
            <a:ahLst/>
            <a:cxnLst/>
            <a:rect l="l" t="t" r="r" b="b"/>
            <a:pathLst>
              <a:path w="650737" h="1741211" extrusionOk="0">
                <a:moveTo>
                  <a:pt x="174983" y="1741212"/>
                </a:moveTo>
                <a:cubicBezTo>
                  <a:pt x="147817" y="1711761"/>
                  <a:pt x="148920" y="1689908"/>
                  <a:pt x="178090" y="1657911"/>
                </a:cubicBezTo>
                <a:cubicBezTo>
                  <a:pt x="185325" y="1650228"/>
                  <a:pt x="192112" y="1642135"/>
                  <a:pt x="198419" y="1633673"/>
                </a:cubicBezTo>
                <a:cubicBezTo>
                  <a:pt x="221956" y="1600934"/>
                  <a:pt x="246134" y="1569158"/>
                  <a:pt x="274602" y="1539987"/>
                </a:cubicBezTo>
                <a:cubicBezTo>
                  <a:pt x="299542" y="1514386"/>
                  <a:pt x="318087" y="1482469"/>
                  <a:pt x="338757" y="1452878"/>
                </a:cubicBezTo>
                <a:cubicBezTo>
                  <a:pt x="358985" y="1424029"/>
                  <a:pt x="378512" y="1394738"/>
                  <a:pt x="398100" y="1365427"/>
                </a:cubicBezTo>
                <a:cubicBezTo>
                  <a:pt x="423581" y="1327336"/>
                  <a:pt x="448501" y="1288743"/>
                  <a:pt x="474283" y="1250751"/>
                </a:cubicBezTo>
                <a:cubicBezTo>
                  <a:pt x="516625" y="1188241"/>
                  <a:pt x="549404" y="1120438"/>
                  <a:pt x="577632" y="1051031"/>
                </a:cubicBezTo>
                <a:cubicBezTo>
                  <a:pt x="595495" y="1007105"/>
                  <a:pt x="608285" y="959771"/>
                  <a:pt x="610571" y="911816"/>
                </a:cubicBezTo>
                <a:cubicBezTo>
                  <a:pt x="611533" y="891768"/>
                  <a:pt x="612215" y="868311"/>
                  <a:pt x="598281" y="850288"/>
                </a:cubicBezTo>
                <a:cubicBezTo>
                  <a:pt x="560350" y="850108"/>
                  <a:pt x="532503" y="873243"/>
                  <a:pt x="503172" y="889763"/>
                </a:cubicBezTo>
                <a:cubicBezTo>
                  <a:pt x="490101" y="897121"/>
                  <a:pt x="484528" y="918893"/>
                  <a:pt x="477110" y="934831"/>
                </a:cubicBezTo>
                <a:cubicBezTo>
                  <a:pt x="462976" y="964904"/>
                  <a:pt x="450746" y="996019"/>
                  <a:pt x="436171" y="1025931"/>
                </a:cubicBezTo>
                <a:cubicBezTo>
                  <a:pt x="420293" y="1058509"/>
                  <a:pt x="403232" y="1090546"/>
                  <a:pt x="385589" y="1122162"/>
                </a:cubicBezTo>
                <a:cubicBezTo>
                  <a:pt x="368769" y="1152395"/>
                  <a:pt x="353773" y="1184472"/>
                  <a:pt x="332201" y="1211056"/>
                </a:cubicBezTo>
                <a:cubicBezTo>
                  <a:pt x="297417" y="1253939"/>
                  <a:pt x="269290" y="1302456"/>
                  <a:pt x="226587" y="1338884"/>
                </a:cubicBezTo>
                <a:cubicBezTo>
                  <a:pt x="214558" y="1349108"/>
                  <a:pt x="204093" y="1358390"/>
                  <a:pt x="185989" y="1357127"/>
                </a:cubicBezTo>
                <a:cubicBezTo>
                  <a:pt x="166161" y="1355764"/>
                  <a:pt x="159926" y="1354240"/>
                  <a:pt x="156278" y="1334794"/>
                </a:cubicBezTo>
                <a:cubicBezTo>
                  <a:pt x="153491" y="1319557"/>
                  <a:pt x="153070" y="1303859"/>
                  <a:pt x="152268" y="1288322"/>
                </a:cubicBezTo>
                <a:cubicBezTo>
                  <a:pt x="148258" y="1216409"/>
                  <a:pt x="162693" y="1147984"/>
                  <a:pt x="199522" y="1086376"/>
                </a:cubicBezTo>
                <a:cubicBezTo>
                  <a:pt x="216783" y="1057527"/>
                  <a:pt x="241944" y="1032707"/>
                  <a:pt x="266483" y="1009130"/>
                </a:cubicBezTo>
                <a:cubicBezTo>
                  <a:pt x="297257" y="979539"/>
                  <a:pt x="330537" y="952434"/>
                  <a:pt x="363777" y="925529"/>
                </a:cubicBezTo>
                <a:cubicBezTo>
                  <a:pt x="382382" y="910453"/>
                  <a:pt x="403332" y="898283"/>
                  <a:pt x="422739" y="884149"/>
                </a:cubicBezTo>
                <a:cubicBezTo>
                  <a:pt x="442526" y="869715"/>
                  <a:pt x="458425" y="853837"/>
                  <a:pt x="469010" y="829257"/>
                </a:cubicBezTo>
                <a:cubicBezTo>
                  <a:pt x="487054" y="787276"/>
                  <a:pt x="497619" y="744092"/>
                  <a:pt x="504075" y="699625"/>
                </a:cubicBezTo>
                <a:cubicBezTo>
                  <a:pt x="510209" y="657424"/>
                  <a:pt x="509848" y="615162"/>
                  <a:pt x="495594" y="574103"/>
                </a:cubicBezTo>
                <a:cubicBezTo>
                  <a:pt x="494195" y="570429"/>
                  <a:pt x="492421" y="566909"/>
                  <a:pt x="490301" y="563598"/>
                </a:cubicBezTo>
                <a:cubicBezTo>
                  <a:pt x="489319" y="561994"/>
                  <a:pt x="487475" y="560952"/>
                  <a:pt x="483746" y="557584"/>
                </a:cubicBezTo>
                <a:cubicBezTo>
                  <a:pt x="470534" y="578033"/>
                  <a:pt x="458164" y="598522"/>
                  <a:pt x="444471" y="618089"/>
                </a:cubicBezTo>
                <a:cubicBezTo>
                  <a:pt x="401869" y="678976"/>
                  <a:pt x="363777" y="742990"/>
                  <a:pt x="314659" y="799345"/>
                </a:cubicBezTo>
                <a:cubicBezTo>
                  <a:pt x="280577" y="838460"/>
                  <a:pt x="249702" y="880441"/>
                  <a:pt x="216062" y="919976"/>
                </a:cubicBezTo>
                <a:cubicBezTo>
                  <a:pt x="179173" y="963280"/>
                  <a:pt x="141422" y="1005802"/>
                  <a:pt x="94168" y="1038541"/>
                </a:cubicBezTo>
                <a:cubicBezTo>
                  <a:pt x="88515" y="1042450"/>
                  <a:pt x="83142" y="1046961"/>
                  <a:pt x="77007" y="1049868"/>
                </a:cubicBezTo>
                <a:cubicBezTo>
                  <a:pt x="42043" y="1066468"/>
                  <a:pt x="14436" y="1049307"/>
                  <a:pt x="5956" y="1010995"/>
                </a:cubicBezTo>
                <a:cubicBezTo>
                  <a:pt x="-4189" y="965485"/>
                  <a:pt x="-359" y="921219"/>
                  <a:pt x="9825" y="877092"/>
                </a:cubicBezTo>
                <a:cubicBezTo>
                  <a:pt x="15406" y="853377"/>
                  <a:pt x="23206" y="830240"/>
                  <a:pt x="33121" y="807986"/>
                </a:cubicBezTo>
                <a:cubicBezTo>
                  <a:pt x="45832" y="779277"/>
                  <a:pt x="59024" y="750227"/>
                  <a:pt x="76405" y="724285"/>
                </a:cubicBezTo>
                <a:cubicBezTo>
                  <a:pt x="99501" y="689822"/>
                  <a:pt x="127609" y="658767"/>
                  <a:pt x="152188" y="625247"/>
                </a:cubicBezTo>
                <a:cubicBezTo>
                  <a:pt x="180797" y="586213"/>
                  <a:pt x="223078" y="564119"/>
                  <a:pt x="260348" y="535952"/>
                </a:cubicBezTo>
                <a:cubicBezTo>
                  <a:pt x="268929" y="529456"/>
                  <a:pt x="282983" y="530579"/>
                  <a:pt x="294049" y="526790"/>
                </a:cubicBezTo>
                <a:cubicBezTo>
                  <a:pt x="301888" y="524103"/>
                  <a:pt x="308845" y="518911"/>
                  <a:pt x="316363" y="515142"/>
                </a:cubicBezTo>
                <a:cubicBezTo>
                  <a:pt x="325064" y="510791"/>
                  <a:pt x="333705" y="503854"/>
                  <a:pt x="342766" y="503113"/>
                </a:cubicBezTo>
                <a:cubicBezTo>
                  <a:pt x="379515" y="500206"/>
                  <a:pt x="416604" y="496777"/>
                  <a:pt x="453032" y="510951"/>
                </a:cubicBezTo>
                <a:cubicBezTo>
                  <a:pt x="481661" y="472278"/>
                  <a:pt x="502030" y="429175"/>
                  <a:pt x="519752" y="385069"/>
                </a:cubicBezTo>
                <a:cubicBezTo>
                  <a:pt x="539801" y="335048"/>
                  <a:pt x="559989" y="284827"/>
                  <a:pt x="575206" y="233163"/>
                </a:cubicBezTo>
                <a:cubicBezTo>
                  <a:pt x="588819" y="187052"/>
                  <a:pt x="596076" y="139077"/>
                  <a:pt x="584989" y="90259"/>
                </a:cubicBezTo>
                <a:cubicBezTo>
                  <a:pt x="577972" y="58944"/>
                  <a:pt x="555278" y="40921"/>
                  <a:pt x="522058" y="42865"/>
                </a:cubicBezTo>
                <a:cubicBezTo>
                  <a:pt x="488437" y="44870"/>
                  <a:pt x="460389" y="60728"/>
                  <a:pt x="432562" y="77448"/>
                </a:cubicBezTo>
                <a:cubicBezTo>
                  <a:pt x="371977" y="113836"/>
                  <a:pt x="324162" y="164237"/>
                  <a:pt x="281298" y="219230"/>
                </a:cubicBezTo>
                <a:cubicBezTo>
                  <a:pt x="251928" y="256920"/>
                  <a:pt x="224662" y="296395"/>
                  <a:pt x="198640" y="336472"/>
                </a:cubicBezTo>
                <a:cubicBezTo>
                  <a:pt x="185027" y="357422"/>
                  <a:pt x="176145" y="381440"/>
                  <a:pt x="164878" y="404636"/>
                </a:cubicBezTo>
                <a:lnTo>
                  <a:pt x="134425" y="401348"/>
                </a:lnTo>
                <a:cubicBezTo>
                  <a:pt x="129212" y="385490"/>
                  <a:pt x="128070" y="373280"/>
                  <a:pt x="133342" y="356039"/>
                </a:cubicBezTo>
                <a:cubicBezTo>
                  <a:pt x="149521" y="303051"/>
                  <a:pt x="185107" y="262413"/>
                  <a:pt x="214377" y="218227"/>
                </a:cubicBezTo>
                <a:cubicBezTo>
                  <a:pt x="241045" y="178295"/>
                  <a:pt x="271908" y="141329"/>
                  <a:pt x="306439" y="107962"/>
                </a:cubicBezTo>
                <a:cubicBezTo>
                  <a:pt x="343849" y="71634"/>
                  <a:pt x="382221" y="33944"/>
                  <a:pt x="432001" y="14597"/>
                </a:cubicBezTo>
                <a:cubicBezTo>
                  <a:pt x="450045" y="7620"/>
                  <a:pt x="468790" y="-479"/>
                  <a:pt x="490362" y="22"/>
                </a:cubicBezTo>
                <a:cubicBezTo>
                  <a:pt x="526689" y="884"/>
                  <a:pt x="535671" y="243"/>
                  <a:pt x="557223" y="10307"/>
                </a:cubicBezTo>
                <a:cubicBezTo>
                  <a:pt x="561513" y="12312"/>
                  <a:pt x="567247" y="13695"/>
                  <a:pt x="569512" y="17163"/>
                </a:cubicBezTo>
                <a:cubicBezTo>
                  <a:pt x="587816" y="44870"/>
                  <a:pt x="613518" y="68988"/>
                  <a:pt x="620715" y="102328"/>
                </a:cubicBezTo>
                <a:cubicBezTo>
                  <a:pt x="628995" y="140801"/>
                  <a:pt x="631481" y="179795"/>
                  <a:pt x="622580" y="219430"/>
                </a:cubicBezTo>
                <a:cubicBezTo>
                  <a:pt x="603955" y="302450"/>
                  <a:pt x="572459" y="380598"/>
                  <a:pt x="536533" y="457142"/>
                </a:cubicBezTo>
                <a:cubicBezTo>
                  <a:pt x="523822" y="484267"/>
                  <a:pt x="507583" y="509749"/>
                  <a:pt x="492427" y="537054"/>
                </a:cubicBezTo>
                <a:cubicBezTo>
                  <a:pt x="498241" y="544091"/>
                  <a:pt x="503413" y="551088"/>
                  <a:pt x="509367" y="557423"/>
                </a:cubicBezTo>
                <a:cubicBezTo>
                  <a:pt x="533586" y="583085"/>
                  <a:pt x="542006" y="614701"/>
                  <a:pt x="544773" y="648703"/>
                </a:cubicBezTo>
                <a:cubicBezTo>
                  <a:pt x="549278" y="700869"/>
                  <a:pt x="542537" y="753395"/>
                  <a:pt x="525005" y="802734"/>
                </a:cubicBezTo>
                <a:cubicBezTo>
                  <a:pt x="523580" y="807432"/>
                  <a:pt x="522507" y="812230"/>
                  <a:pt x="521797" y="817088"/>
                </a:cubicBezTo>
                <a:cubicBezTo>
                  <a:pt x="521657" y="817830"/>
                  <a:pt x="522539" y="818772"/>
                  <a:pt x="523983" y="821819"/>
                </a:cubicBezTo>
                <a:cubicBezTo>
                  <a:pt x="527932" y="820530"/>
                  <a:pt x="531790" y="818976"/>
                  <a:pt x="535530" y="817168"/>
                </a:cubicBezTo>
                <a:cubicBezTo>
                  <a:pt x="559789" y="803515"/>
                  <a:pt x="591024" y="810071"/>
                  <a:pt x="613498" y="826791"/>
                </a:cubicBezTo>
                <a:cubicBezTo>
                  <a:pt x="649224" y="853355"/>
                  <a:pt x="654436" y="887919"/>
                  <a:pt x="648803" y="927955"/>
                </a:cubicBezTo>
                <a:cubicBezTo>
                  <a:pt x="645715" y="950008"/>
                  <a:pt x="646898" y="972743"/>
                  <a:pt x="641987" y="994234"/>
                </a:cubicBezTo>
                <a:cubicBezTo>
                  <a:pt x="634188" y="1028517"/>
                  <a:pt x="623823" y="1062298"/>
                  <a:pt x="612917" y="1095759"/>
                </a:cubicBezTo>
                <a:cubicBezTo>
                  <a:pt x="594612" y="1151894"/>
                  <a:pt x="571176" y="1205523"/>
                  <a:pt x="538738" y="1255323"/>
                </a:cubicBezTo>
                <a:cubicBezTo>
                  <a:pt x="516063" y="1290126"/>
                  <a:pt x="497399" y="1327496"/>
                  <a:pt x="475205" y="1362681"/>
                </a:cubicBezTo>
                <a:cubicBezTo>
                  <a:pt x="456921" y="1391671"/>
                  <a:pt x="436713" y="1419498"/>
                  <a:pt x="416303" y="1447044"/>
                </a:cubicBezTo>
                <a:cubicBezTo>
                  <a:pt x="384868" y="1489406"/>
                  <a:pt x="361391" y="1537101"/>
                  <a:pt x="324422" y="1575834"/>
                </a:cubicBezTo>
                <a:cubicBezTo>
                  <a:pt x="308043" y="1592955"/>
                  <a:pt x="298139" y="1616191"/>
                  <a:pt x="284627" y="1636199"/>
                </a:cubicBezTo>
                <a:cubicBezTo>
                  <a:pt x="275324" y="1650012"/>
                  <a:pt x="264879" y="1663044"/>
                  <a:pt x="254915" y="1676295"/>
                </a:cubicBezTo>
                <a:cubicBezTo>
                  <a:pt x="240360" y="1695742"/>
                  <a:pt x="225765" y="1715169"/>
                  <a:pt x="210368" y="1735718"/>
                </a:cubicBezTo>
                <a:close/>
                <a:moveTo>
                  <a:pt x="436692" y="536774"/>
                </a:moveTo>
                <a:cubicBezTo>
                  <a:pt x="422137" y="536774"/>
                  <a:pt x="413116" y="535430"/>
                  <a:pt x="404615" y="537014"/>
                </a:cubicBezTo>
                <a:cubicBezTo>
                  <a:pt x="368889" y="543730"/>
                  <a:pt x="333644" y="552251"/>
                  <a:pt x="301668" y="570555"/>
                </a:cubicBezTo>
                <a:cubicBezTo>
                  <a:pt x="204554" y="626169"/>
                  <a:pt x="135067" y="707003"/>
                  <a:pt x="86690" y="806924"/>
                </a:cubicBezTo>
                <a:cubicBezTo>
                  <a:pt x="78110" y="824626"/>
                  <a:pt x="71193" y="843131"/>
                  <a:pt x="63274" y="861054"/>
                </a:cubicBezTo>
                <a:cubicBezTo>
                  <a:pt x="43546" y="906223"/>
                  <a:pt x="38033" y="953055"/>
                  <a:pt x="44368" y="1005321"/>
                </a:cubicBezTo>
                <a:cubicBezTo>
                  <a:pt x="53230" y="1002073"/>
                  <a:pt x="61129" y="1001011"/>
                  <a:pt x="66602" y="996800"/>
                </a:cubicBezTo>
                <a:cubicBezTo>
                  <a:pt x="78999" y="987272"/>
                  <a:pt x="90710" y="976881"/>
                  <a:pt x="101646" y="965706"/>
                </a:cubicBezTo>
                <a:cubicBezTo>
                  <a:pt x="124662" y="942209"/>
                  <a:pt x="147617" y="918572"/>
                  <a:pt x="169389" y="893933"/>
                </a:cubicBezTo>
                <a:cubicBezTo>
                  <a:pt x="202509" y="856523"/>
                  <a:pt x="233884" y="817549"/>
                  <a:pt x="267385" y="780500"/>
                </a:cubicBezTo>
                <a:cubicBezTo>
                  <a:pt x="288195" y="757465"/>
                  <a:pt x="308544" y="734549"/>
                  <a:pt x="322778" y="706682"/>
                </a:cubicBezTo>
                <a:cubicBezTo>
                  <a:pt x="326699" y="698731"/>
                  <a:pt x="331909" y="691482"/>
                  <a:pt x="338195" y="685231"/>
                </a:cubicBezTo>
                <a:cubicBezTo>
                  <a:pt x="375044" y="650046"/>
                  <a:pt x="394651" y="603133"/>
                  <a:pt x="422799" y="562034"/>
                </a:cubicBezTo>
                <a:cubicBezTo>
                  <a:pt x="427069" y="555819"/>
                  <a:pt x="430157" y="548783"/>
                  <a:pt x="436692" y="536774"/>
                </a:cubicBezTo>
                <a:close/>
                <a:moveTo>
                  <a:pt x="203732" y="1268434"/>
                </a:moveTo>
                <a:cubicBezTo>
                  <a:pt x="229594" y="1242371"/>
                  <a:pt x="257261" y="1223045"/>
                  <a:pt x="272136" y="1196561"/>
                </a:cubicBezTo>
                <a:cubicBezTo>
                  <a:pt x="283143" y="1176974"/>
                  <a:pt x="296475" y="1159532"/>
                  <a:pt x="308223" y="1140767"/>
                </a:cubicBezTo>
                <a:cubicBezTo>
                  <a:pt x="333624" y="1100069"/>
                  <a:pt x="358865" y="1059271"/>
                  <a:pt x="382843" y="1017751"/>
                </a:cubicBezTo>
                <a:cubicBezTo>
                  <a:pt x="393669" y="999026"/>
                  <a:pt x="401327" y="978496"/>
                  <a:pt x="410429" y="958789"/>
                </a:cubicBezTo>
                <a:cubicBezTo>
                  <a:pt x="400034" y="960928"/>
                  <a:pt x="390366" y="965713"/>
                  <a:pt x="382362" y="972682"/>
                </a:cubicBezTo>
                <a:cubicBezTo>
                  <a:pt x="365441" y="987398"/>
                  <a:pt x="349783" y="1003577"/>
                  <a:pt x="332582" y="1017931"/>
                </a:cubicBezTo>
                <a:cubicBezTo>
                  <a:pt x="294490" y="1049728"/>
                  <a:pt x="261812" y="1085674"/>
                  <a:pt x="238235" y="1129700"/>
                </a:cubicBezTo>
                <a:cubicBezTo>
                  <a:pt x="215741" y="1171541"/>
                  <a:pt x="202729" y="1215406"/>
                  <a:pt x="203732" y="1268434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sp>
        <p:nvSpPr>
          <p:cNvPr id="98" name="Google Shape;98;p13"/>
          <p:cNvSpPr/>
          <p:nvPr/>
        </p:nvSpPr>
        <p:spPr>
          <a:xfrm>
            <a:off x="1028912" y="4651785"/>
            <a:ext cx="1542734" cy="1417701"/>
          </a:xfrm>
          <a:custGeom>
            <a:avLst/>
            <a:gdLst/>
            <a:ahLst/>
            <a:cxnLst/>
            <a:rect l="l" t="t" r="r" b="b"/>
            <a:pathLst>
              <a:path w="1542734" h="1417701" extrusionOk="0">
                <a:moveTo>
                  <a:pt x="195414" y="624848"/>
                </a:moveTo>
                <a:cubicBezTo>
                  <a:pt x="170639" y="592371"/>
                  <a:pt x="146186" y="562788"/>
                  <a:pt x="124950" y="530954"/>
                </a:cubicBezTo>
                <a:cubicBezTo>
                  <a:pt x="103714" y="499120"/>
                  <a:pt x="102105" y="465035"/>
                  <a:pt x="105001" y="425162"/>
                </a:cubicBezTo>
                <a:cubicBezTo>
                  <a:pt x="110471" y="352490"/>
                  <a:pt x="142968" y="296218"/>
                  <a:pt x="193805" y="251522"/>
                </a:cubicBezTo>
                <a:cubicBezTo>
                  <a:pt x="259121" y="194285"/>
                  <a:pt x="334412" y="150875"/>
                  <a:pt x="425146" y="150554"/>
                </a:cubicBezTo>
                <a:cubicBezTo>
                  <a:pt x="461505" y="150232"/>
                  <a:pt x="498185" y="159236"/>
                  <a:pt x="534221" y="166953"/>
                </a:cubicBezTo>
                <a:cubicBezTo>
                  <a:pt x="567362" y="173706"/>
                  <a:pt x="599859" y="184317"/>
                  <a:pt x="636539" y="194285"/>
                </a:cubicBezTo>
                <a:cubicBezTo>
                  <a:pt x="640400" y="188497"/>
                  <a:pt x="646513" y="178851"/>
                  <a:pt x="652948" y="169526"/>
                </a:cubicBezTo>
                <a:cubicBezTo>
                  <a:pt x="680941" y="131261"/>
                  <a:pt x="707003" y="91709"/>
                  <a:pt x="737570" y="55695"/>
                </a:cubicBezTo>
                <a:cubicBezTo>
                  <a:pt x="759127" y="29971"/>
                  <a:pt x="789694" y="16465"/>
                  <a:pt x="824121" y="14536"/>
                </a:cubicBezTo>
                <a:cubicBezTo>
                  <a:pt x="831522" y="14215"/>
                  <a:pt x="839566" y="13893"/>
                  <a:pt x="846001" y="10999"/>
                </a:cubicBezTo>
                <a:cubicBezTo>
                  <a:pt x="883968" y="-6687"/>
                  <a:pt x="920969" y="-899"/>
                  <a:pt x="958293" y="13250"/>
                </a:cubicBezTo>
                <a:cubicBezTo>
                  <a:pt x="997225" y="28041"/>
                  <a:pt x="1025861" y="55374"/>
                  <a:pt x="1051601" y="86886"/>
                </a:cubicBezTo>
                <a:cubicBezTo>
                  <a:pt x="1105334" y="152483"/>
                  <a:pt x="1134614" y="227084"/>
                  <a:pt x="1137510" y="317119"/>
                </a:cubicBezTo>
                <a:cubicBezTo>
                  <a:pt x="1154884" y="317119"/>
                  <a:pt x="1170650" y="316798"/>
                  <a:pt x="1186416" y="317119"/>
                </a:cubicBezTo>
                <a:cubicBezTo>
                  <a:pt x="1259776" y="318406"/>
                  <a:pt x="1331849" y="325480"/>
                  <a:pt x="1399096" y="358278"/>
                </a:cubicBezTo>
                <a:cubicBezTo>
                  <a:pt x="1483074" y="399116"/>
                  <a:pt x="1559007" y="493010"/>
                  <a:pt x="1539702" y="590120"/>
                </a:cubicBezTo>
                <a:cubicBezTo>
                  <a:pt x="1525545" y="661827"/>
                  <a:pt x="1495300" y="727745"/>
                  <a:pt x="1429662" y="770834"/>
                </a:cubicBezTo>
                <a:cubicBezTo>
                  <a:pt x="1382686" y="801703"/>
                  <a:pt x="1331206" y="809420"/>
                  <a:pt x="1276829" y="807491"/>
                </a:cubicBezTo>
                <a:cubicBezTo>
                  <a:pt x="1262350" y="806848"/>
                  <a:pt x="1247871" y="806205"/>
                  <a:pt x="1229210" y="805240"/>
                </a:cubicBezTo>
                <a:cubicBezTo>
                  <a:pt x="1242080" y="843184"/>
                  <a:pt x="1253663" y="876625"/>
                  <a:pt x="1264924" y="909746"/>
                </a:cubicBezTo>
                <a:cubicBezTo>
                  <a:pt x="1306431" y="1031936"/>
                  <a:pt x="1291308" y="1151233"/>
                  <a:pt x="1239506" y="1265385"/>
                </a:cubicBezTo>
                <a:cubicBezTo>
                  <a:pt x="1219235" y="1310082"/>
                  <a:pt x="1188990" y="1351241"/>
                  <a:pt x="1146197" y="1381467"/>
                </a:cubicBezTo>
                <a:cubicBezTo>
                  <a:pt x="1107587" y="1408799"/>
                  <a:pt x="1066402" y="1419410"/>
                  <a:pt x="1020070" y="1417481"/>
                </a:cubicBezTo>
                <a:cubicBezTo>
                  <a:pt x="934161" y="1413944"/>
                  <a:pt x="859514" y="1379538"/>
                  <a:pt x="786476" y="1337735"/>
                </a:cubicBezTo>
                <a:cubicBezTo>
                  <a:pt x="713760" y="1296255"/>
                  <a:pt x="655522" y="1240304"/>
                  <a:pt x="609833" y="1170527"/>
                </a:cubicBezTo>
                <a:cubicBezTo>
                  <a:pt x="605007" y="1163131"/>
                  <a:pt x="598894" y="1157021"/>
                  <a:pt x="590206" y="1146410"/>
                </a:cubicBezTo>
                <a:cubicBezTo>
                  <a:pt x="573153" y="1163774"/>
                  <a:pt x="559318" y="1180816"/>
                  <a:pt x="542587" y="1194322"/>
                </a:cubicBezTo>
                <a:cubicBezTo>
                  <a:pt x="483384" y="1242233"/>
                  <a:pt x="417424" y="1279534"/>
                  <a:pt x="343743" y="1299470"/>
                </a:cubicBezTo>
                <a:cubicBezTo>
                  <a:pt x="236920" y="1328410"/>
                  <a:pt x="109184" y="1268601"/>
                  <a:pt x="49660" y="1168276"/>
                </a:cubicBezTo>
                <a:cubicBezTo>
                  <a:pt x="27137" y="1129689"/>
                  <a:pt x="7832" y="1089173"/>
                  <a:pt x="3005" y="1044477"/>
                </a:cubicBezTo>
                <a:cubicBezTo>
                  <a:pt x="-856" y="1008141"/>
                  <a:pt x="-2143" y="969233"/>
                  <a:pt x="6223" y="933862"/>
                </a:cubicBezTo>
                <a:cubicBezTo>
                  <a:pt x="29711" y="837396"/>
                  <a:pt x="70252" y="748968"/>
                  <a:pt x="143933" y="678869"/>
                </a:cubicBezTo>
                <a:cubicBezTo>
                  <a:pt x="161952" y="661827"/>
                  <a:pt x="178683" y="642855"/>
                  <a:pt x="195414" y="624848"/>
                </a:cubicBezTo>
                <a:close/>
                <a:moveTo>
                  <a:pt x="308993" y="643176"/>
                </a:moveTo>
                <a:cubicBezTo>
                  <a:pt x="268452" y="679191"/>
                  <a:pt x="226946" y="705880"/>
                  <a:pt x="199275" y="742537"/>
                </a:cubicBezTo>
                <a:cubicBezTo>
                  <a:pt x="139107" y="821639"/>
                  <a:pt x="99210" y="911996"/>
                  <a:pt x="88914" y="1012000"/>
                </a:cubicBezTo>
                <a:cubicBezTo>
                  <a:pt x="79583" y="1101392"/>
                  <a:pt x="145864" y="1193679"/>
                  <a:pt x="228877" y="1210400"/>
                </a:cubicBezTo>
                <a:cubicBezTo>
                  <a:pt x="284540" y="1221654"/>
                  <a:pt x="340525" y="1211686"/>
                  <a:pt x="389110" y="1187569"/>
                </a:cubicBezTo>
                <a:cubicBezTo>
                  <a:pt x="458287" y="1153484"/>
                  <a:pt x="518777" y="1105573"/>
                  <a:pt x="563501" y="1040618"/>
                </a:cubicBezTo>
                <a:cubicBezTo>
                  <a:pt x="573153" y="1026470"/>
                  <a:pt x="585058" y="1022611"/>
                  <a:pt x="601789" y="1030007"/>
                </a:cubicBezTo>
                <a:cubicBezTo>
                  <a:pt x="624634" y="1039975"/>
                  <a:pt x="642974" y="1053159"/>
                  <a:pt x="652627" y="1077276"/>
                </a:cubicBezTo>
                <a:cubicBezTo>
                  <a:pt x="656488" y="1086922"/>
                  <a:pt x="661636" y="1095926"/>
                  <a:pt x="666784" y="1104930"/>
                </a:cubicBezTo>
                <a:cubicBezTo>
                  <a:pt x="698316" y="1158951"/>
                  <a:pt x="746900" y="1195608"/>
                  <a:pt x="795164" y="1233230"/>
                </a:cubicBezTo>
                <a:cubicBezTo>
                  <a:pt x="848253" y="1274711"/>
                  <a:pt x="909708" y="1296255"/>
                  <a:pt x="972128" y="1316191"/>
                </a:cubicBezTo>
                <a:cubicBezTo>
                  <a:pt x="989181" y="1321658"/>
                  <a:pt x="1011382" y="1319407"/>
                  <a:pt x="1029079" y="1313940"/>
                </a:cubicBezTo>
                <a:cubicBezTo>
                  <a:pt x="1094395" y="1294325"/>
                  <a:pt x="1146197" y="1257347"/>
                  <a:pt x="1168398" y="1189177"/>
                </a:cubicBezTo>
                <a:cubicBezTo>
                  <a:pt x="1194782" y="1107823"/>
                  <a:pt x="1216661" y="1027113"/>
                  <a:pt x="1186095" y="940615"/>
                </a:cubicBezTo>
                <a:cubicBezTo>
                  <a:pt x="1167755" y="888844"/>
                  <a:pt x="1157780" y="834502"/>
                  <a:pt x="1144267" y="781123"/>
                </a:cubicBezTo>
                <a:cubicBezTo>
                  <a:pt x="1137188" y="752827"/>
                  <a:pt x="1145875" y="733855"/>
                  <a:pt x="1168076" y="734498"/>
                </a:cubicBezTo>
                <a:cubicBezTo>
                  <a:pt x="1215696" y="736106"/>
                  <a:pt x="1258168" y="704272"/>
                  <a:pt x="1306752" y="714562"/>
                </a:cubicBezTo>
                <a:cubicBezTo>
                  <a:pt x="1377538" y="689480"/>
                  <a:pt x="1438672" y="656039"/>
                  <a:pt x="1457977" y="573399"/>
                </a:cubicBezTo>
                <a:cubicBezTo>
                  <a:pt x="1468273" y="529346"/>
                  <a:pt x="1455403" y="496547"/>
                  <a:pt x="1424193" y="469858"/>
                </a:cubicBezTo>
                <a:cubicBezTo>
                  <a:pt x="1408748" y="456674"/>
                  <a:pt x="1388800" y="445741"/>
                  <a:pt x="1369173" y="441883"/>
                </a:cubicBezTo>
                <a:cubicBezTo>
                  <a:pt x="1290343" y="427091"/>
                  <a:pt x="1210870" y="415515"/>
                  <a:pt x="1131396" y="402975"/>
                </a:cubicBezTo>
                <a:cubicBezTo>
                  <a:pt x="1127214" y="402332"/>
                  <a:pt x="1122709" y="404261"/>
                  <a:pt x="1118526" y="404582"/>
                </a:cubicBezTo>
                <a:cubicBezTo>
                  <a:pt x="1086994" y="408120"/>
                  <a:pt x="1074768" y="400724"/>
                  <a:pt x="1070263" y="369533"/>
                </a:cubicBezTo>
                <a:cubicBezTo>
                  <a:pt x="1067046" y="347667"/>
                  <a:pt x="1068654" y="324837"/>
                  <a:pt x="1068654" y="302649"/>
                </a:cubicBezTo>
                <a:cubicBezTo>
                  <a:pt x="1069298" y="228049"/>
                  <a:pt x="1040340" y="165989"/>
                  <a:pt x="984677" y="117755"/>
                </a:cubicBezTo>
                <a:cubicBezTo>
                  <a:pt x="947997" y="85921"/>
                  <a:pt x="899412" y="76918"/>
                  <a:pt x="859193" y="96533"/>
                </a:cubicBezTo>
                <a:cubicBezTo>
                  <a:pt x="809642" y="120971"/>
                  <a:pt x="763310" y="156020"/>
                  <a:pt x="741752" y="213579"/>
                </a:cubicBezTo>
                <a:cubicBezTo>
                  <a:pt x="732421" y="238338"/>
                  <a:pt x="718586" y="262134"/>
                  <a:pt x="703785" y="284321"/>
                </a:cubicBezTo>
                <a:cubicBezTo>
                  <a:pt x="686089" y="310688"/>
                  <a:pt x="668392" y="311010"/>
                  <a:pt x="643939" y="292681"/>
                </a:cubicBezTo>
                <a:cubicBezTo>
                  <a:pt x="631391" y="283035"/>
                  <a:pt x="617555" y="274353"/>
                  <a:pt x="602755" y="268886"/>
                </a:cubicBezTo>
                <a:cubicBezTo>
                  <a:pt x="544517" y="246377"/>
                  <a:pt x="482740" y="248307"/>
                  <a:pt x="422572" y="249593"/>
                </a:cubicBezTo>
                <a:cubicBezTo>
                  <a:pt x="376562" y="250558"/>
                  <a:pt x="330551" y="264706"/>
                  <a:pt x="293549" y="293646"/>
                </a:cubicBezTo>
                <a:cubicBezTo>
                  <a:pt x="241103" y="334805"/>
                  <a:pt x="201849" y="386254"/>
                  <a:pt x="181257" y="451208"/>
                </a:cubicBezTo>
                <a:cubicBezTo>
                  <a:pt x="173535" y="475325"/>
                  <a:pt x="176109" y="495583"/>
                  <a:pt x="193162" y="512625"/>
                </a:cubicBezTo>
                <a:cubicBezTo>
                  <a:pt x="220833" y="539636"/>
                  <a:pt x="249469" y="565682"/>
                  <a:pt x="278427" y="591084"/>
                </a:cubicBezTo>
                <a:cubicBezTo>
                  <a:pt x="295480" y="606198"/>
                  <a:pt x="312211" y="620667"/>
                  <a:pt x="308993" y="643176"/>
                </a:cubicBezTo>
                <a:close/>
                <a:moveTo>
                  <a:pt x="1050958" y="630957"/>
                </a:moveTo>
                <a:cubicBezTo>
                  <a:pt x="1047740" y="701056"/>
                  <a:pt x="1033583" y="749611"/>
                  <a:pt x="1000764" y="795915"/>
                </a:cubicBezTo>
                <a:cubicBezTo>
                  <a:pt x="953788" y="862477"/>
                  <a:pt x="893299" y="896562"/>
                  <a:pt x="813825" y="897848"/>
                </a:cubicBezTo>
                <a:cubicBezTo>
                  <a:pt x="767814" y="898491"/>
                  <a:pt x="725665" y="881127"/>
                  <a:pt x="689306" y="854760"/>
                </a:cubicBezTo>
                <a:cubicBezTo>
                  <a:pt x="632034" y="812957"/>
                  <a:pt x="585380" y="762473"/>
                  <a:pt x="562214" y="692374"/>
                </a:cubicBezTo>
                <a:cubicBezTo>
                  <a:pt x="533578" y="606519"/>
                  <a:pt x="583128" y="513268"/>
                  <a:pt x="649409" y="473717"/>
                </a:cubicBezTo>
                <a:cubicBezTo>
                  <a:pt x="720517" y="431593"/>
                  <a:pt x="794520" y="423233"/>
                  <a:pt x="872063" y="447349"/>
                </a:cubicBezTo>
                <a:cubicBezTo>
                  <a:pt x="933196" y="466321"/>
                  <a:pt x="985320" y="502657"/>
                  <a:pt x="1022644" y="554106"/>
                </a:cubicBezTo>
                <a:cubicBezTo>
                  <a:pt x="1040984" y="579187"/>
                  <a:pt x="1045166" y="614236"/>
                  <a:pt x="1050958" y="630957"/>
                </a:cubicBezTo>
                <a:close/>
                <a:moveTo>
                  <a:pt x="827339" y="522593"/>
                </a:moveTo>
                <a:cubicBezTo>
                  <a:pt x="761379" y="522915"/>
                  <a:pt x="734996" y="533204"/>
                  <a:pt x="693489" y="574042"/>
                </a:cubicBezTo>
                <a:cubicBezTo>
                  <a:pt x="647157" y="619703"/>
                  <a:pt x="628495" y="670830"/>
                  <a:pt x="681584" y="729675"/>
                </a:cubicBezTo>
                <a:cubicBezTo>
                  <a:pt x="743039" y="797523"/>
                  <a:pt x="818330" y="816495"/>
                  <a:pt x="901342" y="750576"/>
                </a:cubicBezTo>
                <a:cubicBezTo>
                  <a:pt x="947353" y="714240"/>
                  <a:pt x="960867" y="659576"/>
                  <a:pt x="975024" y="606841"/>
                </a:cubicBezTo>
                <a:cubicBezTo>
                  <a:pt x="977276" y="598480"/>
                  <a:pt x="968589" y="584653"/>
                  <a:pt x="961510" y="576936"/>
                </a:cubicBezTo>
                <a:cubicBezTo>
                  <a:pt x="924187" y="535455"/>
                  <a:pt x="876889" y="517770"/>
                  <a:pt x="827339" y="52259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sp>
        <p:nvSpPr>
          <p:cNvPr id="99" name="Google Shape;99;p13"/>
          <p:cNvSpPr/>
          <p:nvPr/>
        </p:nvSpPr>
        <p:spPr>
          <a:xfrm>
            <a:off x="14760713" y="4986805"/>
            <a:ext cx="1858396" cy="1707779"/>
          </a:xfrm>
          <a:custGeom>
            <a:avLst/>
            <a:gdLst/>
            <a:ahLst/>
            <a:cxnLst/>
            <a:rect l="l" t="t" r="r" b="b"/>
            <a:pathLst>
              <a:path w="1858396" h="1707779" extrusionOk="0">
                <a:moveTo>
                  <a:pt x="235398" y="752699"/>
                </a:moveTo>
                <a:cubicBezTo>
                  <a:pt x="205554" y="713576"/>
                  <a:pt x="176097" y="677940"/>
                  <a:pt x="150516" y="639593"/>
                </a:cubicBezTo>
                <a:cubicBezTo>
                  <a:pt x="124935" y="601245"/>
                  <a:pt x="122997" y="560186"/>
                  <a:pt x="126486" y="512155"/>
                </a:cubicBezTo>
                <a:cubicBezTo>
                  <a:pt x="133075" y="424614"/>
                  <a:pt x="172221" y="356828"/>
                  <a:pt x="233460" y="302987"/>
                </a:cubicBezTo>
                <a:cubicBezTo>
                  <a:pt x="312141" y="234038"/>
                  <a:pt x="402836" y="181746"/>
                  <a:pt x="512136" y="181359"/>
                </a:cubicBezTo>
                <a:cubicBezTo>
                  <a:pt x="555934" y="180972"/>
                  <a:pt x="600119" y="191817"/>
                  <a:pt x="643529" y="201114"/>
                </a:cubicBezTo>
                <a:cubicBezTo>
                  <a:pt x="683450" y="209248"/>
                  <a:pt x="722597" y="222031"/>
                  <a:pt x="766782" y="234038"/>
                </a:cubicBezTo>
                <a:cubicBezTo>
                  <a:pt x="771433" y="227066"/>
                  <a:pt x="778797" y="215446"/>
                  <a:pt x="786549" y="204213"/>
                </a:cubicBezTo>
                <a:cubicBezTo>
                  <a:pt x="820269" y="158118"/>
                  <a:pt x="851664" y="110474"/>
                  <a:pt x="888485" y="67091"/>
                </a:cubicBezTo>
                <a:cubicBezTo>
                  <a:pt x="914453" y="36103"/>
                  <a:pt x="951274" y="19834"/>
                  <a:pt x="992746" y="17510"/>
                </a:cubicBezTo>
                <a:cubicBezTo>
                  <a:pt x="1001661" y="17123"/>
                  <a:pt x="1011350" y="16736"/>
                  <a:pt x="1019102" y="13249"/>
                </a:cubicBezTo>
                <a:cubicBezTo>
                  <a:pt x="1064838" y="-8055"/>
                  <a:pt x="1109410" y="-1082"/>
                  <a:pt x="1154371" y="15961"/>
                </a:cubicBezTo>
                <a:cubicBezTo>
                  <a:pt x="1201269" y="33779"/>
                  <a:pt x="1235764" y="66704"/>
                  <a:pt x="1266771" y="104664"/>
                </a:cubicBezTo>
                <a:cubicBezTo>
                  <a:pt x="1331499" y="183683"/>
                  <a:pt x="1366769" y="273548"/>
                  <a:pt x="1370257" y="382006"/>
                </a:cubicBezTo>
                <a:cubicBezTo>
                  <a:pt x="1391187" y="382006"/>
                  <a:pt x="1410179" y="381618"/>
                  <a:pt x="1429171" y="382006"/>
                </a:cubicBezTo>
                <a:cubicBezTo>
                  <a:pt x="1517541" y="383555"/>
                  <a:pt x="1604361" y="392077"/>
                  <a:pt x="1685367" y="431586"/>
                </a:cubicBezTo>
                <a:cubicBezTo>
                  <a:pt x="1786528" y="480780"/>
                  <a:pt x="1877998" y="593886"/>
                  <a:pt x="1854743" y="710865"/>
                </a:cubicBezTo>
                <a:cubicBezTo>
                  <a:pt x="1837689" y="797244"/>
                  <a:pt x="1801256" y="876650"/>
                  <a:pt x="1722188" y="928555"/>
                </a:cubicBezTo>
                <a:cubicBezTo>
                  <a:pt x="1665600" y="965741"/>
                  <a:pt x="1603586" y="975037"/>
                  <a:pt x="1538083" y="972713"/>
                </a:cubicBezTo>
                <a:cubicBezTo>
                  <a:pt x="1520642" y="971938"/>
                  <a:pt x="1503200" y="971164"/>
                  <a:pt x="1480720" y="970001"/>
                </a:cubicBezTo>
                <a:cubicBezTo>
                  <a:pt x="1496224" y="1015709"/>
                  <a:pt x="1510177" y="1055993"/>
                  <a:pt x="1523743" y="1095890"/>
                </a:cubicBezTo>
                <a:cubicBezTo>
                  <a:pt x="1573741" y="1243083"/>
                  <a:pt x="1555525" y="1386789"/>
                  <a:pt x="1493123" y="1524298"/>
                </a:cubicBezTo>
                <a:cubicBezTo>
                  <a:pt x="1468705" y="1578139"/>
                  <a:pt x="1432272" y="1627720"/>
                  <a:pt x="1380722" y="1664131"/>
                </a:cubicBezTo>
                <a:cubicBezTo>
                  <a:pt x="1334212" y="1697056"/>
                  <a:pt x="1284600" y="1709838"/>
                  <a:pt x="1228788" y="1707514"/>
                </a:cubicBezTo>
                <a:cubicBezTo>
                  <a:pt x="1125301" y="1703253"/>
                  <a:pt x="1035381" y="1661807"/>
                  <a:pt x="947398" y="1611451"/>
                </a:cubicBezTo>
                <a:cubicBezTo>
                  <a:pt x="859803" y="1561483"/>
                  <a:pt x="789650" y="1494085"/>
                  <a:pt x="734612" y="1410030"/>
                </a:cubicBezTo>
                <a:cubicBezTo>
                  <a:pt x="728798" y="1401121"/>
                  <a:pt x="721434" y="1393761"/>
                  <a:pt x="710969" y="1380979"/>
                </a:cubicBezTo>
                <a:cubicBezTo>
                  <a:pt x="690427" y="1401896"/>
                  <a:pt x="673761" y="1422425"/>
                  <a:pt x="653606" y="1438694"/>
                </a:cubicBezTo>
                <a:cubicBezTo>
                  <a:pt x="582290" y="1496409"/>
                  <a:pt x="502834" y="1541341"/>
                  <a:pt x="414076" y="1565357"/>
                </a:cubicBezTo>
                <a:cubicBezTo>
                  <a:pt x="285397" y="1600218"/>
                  <a:pt x="131524" y="1528171"/>
                  <a:pt x="59821" y="1407318"/>
                </a:cubicBezTo>
                <a:cubicBezTo>
                  <a:pt x="32689" y="1360837"/>
                  <a:pt x="9434" y="1312031"/>
                  <a:pt x="3620" y="1258189"/>
                </a:cubicBezTo>
                <a:cubicBezTo>
                  <a:pt x="-1031" y="1214419"/>
                  <a:pt x="-2581" y="1167549"/>
                  <a:pt x="7496" y="1124941"/>
                </a:cubicBezTo>
                <a:cubicBezTo>
                  <a:pt x="35790" y="1008736"/>
                  <a:pt x="84626" y="902215"/>
                  <a:pt x="173384" y="817773"/>
                </a:cubicBezTo>
                <a:cubicBezTo>
                  <a:pt x="195089" y="797244"/>
                  <a:pt x="215244" y="774390"/>
                  <a:pt x="235398" y="752699"/>
                </a:cubicBezTo>
                <a:close/>
                <a:moveTo>
                  <a:pt x="372217" y="774778"/>
                </a:moveTo>
                <a:cubicBezTo>
                  <a:pt x="323381" y="818161"/>
                  <a:pt x="273382" y="850311"/>
                  <a:pt x="240049" y="894468"/>
                </a:cubicBezTo>
                <a:cubicBezTo>
                  <a:pt x="167570" y="989756"/>
                  <a:pt x="119509" y="1098601"/>
                  <a:pt x="107106" y="1219067"/>
                </a:cubicBezTo>
                <a:cubicBezTo>
                  <a:pt x="95866" y="1326750"/>
                  <a:pt x="175709" y="1437919"/>
                  <a:pt x="275707" y="1458061"/>
                </a:cubicBezTo>
                <a:cubicBezTo>
                  <a:pt x="342760" y="1471618"/>
                  <a:pt x="410201" y="1459611"/>
                  <a:pt x="468726" y="1430559"/>
                </a:cubicBezTo>
                <a:cubicBezTo>
                  <a:pt x="552058" y="1389500"/>
                  <a:pt x="624925" y="1331785"/>
                  <a:pt x="678799" y="1253541"/>
                </a:cubicBezTo>
                <a:cubicBezTo>
                  <a:pt x="690427" y="1236498"/>
                  <a:pt x="704768" y="1231849"/>
                  <a:pt x="724922" y="1240758"/>
                </a:cubicBezTo>
                <a:cubicBezTo>
                  <a:pt x="752441" y="1252766"/>
                  <a:pt x="774534" y="1268648"/>
                  <a:pt x="786161" y="1297699"/>
                </a:cubicBezTo>
                <a:cubicBezTo>
                  <a:pt x="790813" y="1309319"/>
                  <a:pt x="797014" y="1320165"/>
                  <a:pt x="803215" y="1331011"/>
                </a:cubicBezTo>
                <a:cubicBezTo>
                  <a:pt x="841199" y="1396085"/>
                  <a:pt x="899725" y="1440243"/>
                  <a:pt x="957863" y="1485563"/>
                </a:cubicBezTo>
                <a:cubicBezTo>
                  <a:pt x="1021815" y="1535531"/>
                  <a:pt x="1095845" y="1561483"/>
                  <a:pt x="1171037" y="1585499"/>
                </a:cubicBezTo>
                <a:cubicBezTo>
                  <a:pt x="1191579" y="1592084"/>
                  <a:pt x="1218323" y="1589373"/>
                  <a:pt x="1239640" y="1582788"/>
                </a:cubicBezTo>
                <a:cubicBezTo>
                  <a:pt x="1318321" y="1559159"/>
                  <a:pt x="1380722" y="1514614"/>
                  <a:pt x="1407466" y="1432496"/>
                </a:cubicBezTo>
                <a:cubicBezTo>
                  <a:pt x="1439248" y="1334497"/>
                  <a:pt x="1465604" y="1237272"/>
                  <a:pt x="1428783" y="1133075"/>
                </a:cubicBezTo>
                <a:cubicBezTo>
                  <a:pt x="1406691" y="1070712"/>
                  <a:pt x="1394675" y="1005250"/>
                  <a:pt x="1378397" y="940950"/>
                </a:cubicBezTo>
                <a:cubicBezTo>
                  <a:pt x="1369870" y="906864"/>
                  <a:pt x="1380335" y="884010"/>
                  <a:pt x="1407078" y="884785"/>
                </a:cubicBezTo>
                <a:cubicBezTo>
                  <a:pt x="1464441" y="886721"/>
                  <a:pt x="1515603" y="848374"/>
                  <a:pt x="1574129" y="860769"/>
                </a:cubicBezTo>
                <a:cubicBezTo>
                  <a:pt x="1659399" y="830556"/>
                  <a:pt x="1733040" y="790272"/>
                  <a:pt x="1756296" y="690723"/>
                </a:cubicBezTo>
                <a:cubicBezTo>
                  <a:pt x="1768698" y="637656"/>
                  <a:pt x="1753195" y="598146"/>
                  <a:pt x="1715599" y="565996"/>
                </a:cubicBezTo>
                <a:cubicBezTo>
                  <a:pt x="1696995" y="550115"/>
                  <a:pt x="1672964" y="536945"/>
                  <a:pt x="1649321" y="532297"/>
                </a:cubicBezTo>
                <a:cubicBezTo>
                  <a:pt x="1554362" y="514479"/>
                  <a:pt x="1458628" y="500535"/>
                  <a:pt x="1362893" y="485428"/>
                </a:cubicBezTo>
                <a:cubicBezTo>
                  <a:pt x="1357855" y="484653"/>
                  <a:pt x="1352428" y="486977"/>
                  <a:pt x="1347390" y="487365"/>
                </a:cubicBezTo>
                <a:cubicBezTo>
                  <a:pt x="1309406" y="491625"/>
                  <a:pt x="1294678" y="482716"/>
                  <a:pt x="1289251" y="445144"/>
                </a:cubicBezTo>
                <a:cubicBezTo>
                  <a:pt x="1285376" y="418804"/>
                  <a:pt x="1287314" y="391302"/>
                  <a:pt x="1287314" y="364575"/>
                </a:cubicBezTo>
                <a:cubicBezTo>
                  <a:pt x="1288089" y="274710"/>
                  <a:pt x="1253206" y="199952"/>
                  <a:pt x="1186153" y="141849"/>
                </a:cubicBezTo>
                <a:cubicBezTo>
                  <a:pt x="1141968" y="103502"/>
                  <a:pt x="1083442" y="92656"/>
                  <a:pt x="1034993" y="116284"/>
                </a:cubicBezTo>
                <a:cubicBezTo>
                  <a:pt x="975305" y="145723"/>
                  <a:pt x="919492" y="187944"/>
                  <a:pt x="893524" y="257279"/>
                </a:cubicBezTo>
                <a:cubicBezTo>
                  <a:pt x="882283" y="287105"/>
                  <a:pt x="865617" y="315769"/>
                  <a:pt x="847788" y="342496"/>
                </a:cubicBezTo>
                <a:cubicBezTo>
                  <a:pt x="826471" y="374259"/>
                  <a:pt x="805153" y="374646"/>
                  <a:pt x="775697" y="352567"/>
                </a:cubicBezTo>
                <a:cubicBezTo>
                  <a:pt x="760581" y="340947"/>
                  <a:pt x="743914" y="330488"/>
                  <a:pt x="726085" y="323903"/>
                </a:cubicBezTo>
                <a:cubicBezTo>
                  <a:pt x="655932" y="296789"/>
                  <a:pt x="581515" y="299113"/>
                  <a:pt x="509036" y="300662"/>
                </a:cubicBezTo>
                <a:cubicBezTo>
                  <a:pt x="453610" y="301824"/>
                  <a:pt x="398185" y="318868"/>
                  <a:pt x="353613" y="353729"/>
                </a:cubicBezTo>
                <a:cubicBezTo>
                  <a:pt x="290436" y="403310"/>
                  <a:pt x="243150" y="465286"/>
                  <a:pt x="218344" y="543530"/>
                </a:cubicBezTo>
                <a:cubicBezTo>
                  <a:pt x="209042" y="572581"/>
                  <a:pt x="212143" y="596984"/>
                  <a:pt x="232685" y="617514"/>
                </a:cubicBezTo>
                <a:cubicBezTo>
                  <a:pt x="266018" y="650051"/>
                  <a:pt x="300513" y="681426"/>
                  <a:pt x="335396" y="712027"/>
                </a:cubicBezTo>
                <a:cubicBezTo>
                  <a:pt x="355938" y="730232"/>
                  <a:pt x="376093" y="747663"/>
                  <a:pt x="372217" y="774778"/>
                </a:cubicBezTo>
                <a:close/>
                <a:moveTo>
                  <a:pt x="1265996" y="760058"/>
                </a:moveTo>
                <a:cubicBezTo>
                  <a:pt x="1262120" y="844500"/>
                  <a:pt x="1245066" y="902990"/>
                  <a:pt x="1205532" y="958768"/>
                </a:cubicBezTo>
                <a:cubicBezTo>
                  <a:pt x="1148944" y="1038950"/>
                  <a:pt x="1076078" y="1080009"/>
                  <a:pt x="980343" y="1081558"/>
                </a:cubicBezTo>
                <a:cubicBezTo>
                  <a:pt x="924918" y="1082333"/>
                  <a:pt x="874144" y="1061416"/>
                  <a:pt x="830347" y="1029653"/>
                </a:cubicBezTo>
                <a:cubicBezTo>
                  <a:pt x="761356" y="979298"/>
                  <a:pt x="705155" y="918484"/>
                  <a:pt x="677249" y="834042"/>
                </a:cubicBezTo>
                <a:cubicBezTo>
                  <a:pt x="642754" y="730620"/>
                  <a:pt x="702442" y="618289"/>
                  <a:pt x="782286" y="570645"/>
                </a:cubicBezTo>
                <a:cubicBezTo>
                  <a:pt x="867943" y="519902"/>
                  <a:pt x="957088" y="509831"/>
                  <a:pt x="1050497" y="538882"/>
                </a:cubicBezTo>
                <a:cubicBezTo>
                  <a:pt x="1124139" y="561736"/>
                  <a:pt x="1186928" y="605506"/>
                  <a:pt x="1231888" y="667482"/>
                </a:cubicBezTo>
                <a:cubicBezTo>
                  <a:pt x="1253981" y="697695"/>
                  <a:pt x="1259019" y="739916"/>
                  <a:pt x="1265996" y="760058"/>
                </a:cubicBezTo>
                <a:close/>
                <a:moveTo>
                  <a:pt x="996622" y="629522"/>
                </a:moveTo>
                <a:cubicBezTo>
                  <a:pt x="917166" y="629909"/>
                  <a:pt x="885384" y="642304"/>
                  <a:pt x="835385" y="691498"/>
                </a:cubicBezTo>
                <a:cubicBezTo>
                  <a:pt x="779572" y="746501"/>
                  <a:pt x="757092" y="808090"/>
                  <a:pt x="821044" y="878974"/>
                </a:cubicBezTo>
                <a:cubicBezTo>
                  <a:pt x="895074" y="960705"/>
                  <a:pt x="985770" y="983559"/>
                  <a:pt x="1085767" y="904152"/>
                </a:cubicBezTo>
                <a:cubicBezTo>
                  <a:pt x="1141193" y="860382"/>
                  <a:pt x="1157471" y="794532"/>
                  <a:pt x="1174525" y="731007"/>
                </a:cubicBezTo>
                <a:cubicBezTo>
                  <a:pt x="1177238" y="720936"/>
                  <a:pt x="1166773" y="704280"/>
                  <a:pt x="1158246" y="694984"/>
                </a:cubicBezTo>
                <a:cubicBezTo>
                  <a:pt x="1113286" y="645016"/>
                  <a:pt x="1056311" y="623712"/>
                  <a:pt x="996622" y="6295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sp>
        <p:nvSpPr>
          <p:cNvPr id="100" name="Google Shape;100;p13"/>
          <p:cNvSpPr/>
          <p:nvPr/>
        </p:nvSpPr>
        <p:spPr>
          <a:xfrm>
            <a:off x="12640392" y="2404996"/>
            <a:ext cx="1878291" cy="998355"/>
          </a:xfrm>
          <a:custGeom>
            <a:avLst/>
            <a:gdLst/>
            <a:ahLst/>
            <a:cxnLst/>
            <a:rect l="l" t="t" r="r" b="b"/>
            <a:pathLst>
              <a:path w="2030585" h="1079303" extrusionOk="0">
                <a:moveTo>
                  <a:pt x="0" y="31604"/>
                </a:moveTo>
                <a:cubicBezTo>
                  <a:pt x="26552" y="-3458"/>
                  <a:pt x="58209" y="-5160"/>
                  <a:pt x="94293" y="6414"/>
                </a:cubicBezTo>
                <a:cubicBezTo>
                  <a:pt x="108249" y="10839"/>
                  <a:pt x="124589" y="8456"/>
                  <a:pt x="139567" y="9818"/>
                </a:cubicBezTo>
                <a:cubicBezTo>
                  <a:pt x="192670" y="14243"/>
                  <a:pt x="245773" y="19009"/>
                  <a:pt x="298877" y="23094"/>
                </a:cubicBezTo>
                <a:cubicBezTo>
                  <a:pt x="344151" y="26498"/>
                  <a:pt x="389765" y="29902"/>
                  <a:pt x="435039" y="32285"/>
                </a:cubicBezTo>
                <a:cubicBezTo>
                  <a:pt x="502440" y="36029"/>
                  <a:pt x="570181" y="39433"/>
                  <a:pt x="637581" y="42497"/>
                </a:cubicBezTo>
                <a:cubicBezTo>
                  <a:pt x="712811" y="45560"/>
                  <a:pt x="788041" y="48284"/>
                  <a:pt x="863271" y="50667"/>
                </a:cubicBezTo>
                <a:cubicBezTo>
                  <a:pt x="938160" y="52709"/>
                  <a:pt x="1013390" y="54751"/>
                  <a:pt x="1088620" y="55432"/>
                </a:cubicBezTo>
                <a:cubicBezTo>
                  <a:pt x="1117895" y="55773"/>
                  <a:pt x="1147510" y="53049"/>
                  <a:pt x="1176785" y="52369"/>
                </a:cubicBezTo>
                <a:cubicBezTo>
                  <a:pt x="1214910" y="51347"/>
                  <a:pt x="1253036" y="50326"/>
                  <a:pt x="1291161" y="49986"/>
                </a:cubicBezTo>
                <a:cubicBezTo>
                  <a:pt x="1378305" y="49986"/>
                  <a:pt x="1465449" y="51347"/>
                  <a:pt x="1552934" y="50326"/>
                </a:cubicBezTo>
                <a:cubicBezTo>
                  <a:pt x="1603995" y="49645"/>
                  <a:pt x="1655396" y="44199"/>
                  <a:pt x="1706457" y="41476"/>
                </a:cubicBezTo>
                <a:cubicBezTo>
                  <a:pt x="1799729" y="36710"/>
                  <a:pt x="1893340" y="32285"/>
                  <a:pt x="1986612" y="28540"/>
                </a:cubicBezTo>
                <a:cubicBezTo>
                  <a:pt x="2014525" y="27519"/>
                  <a:pt x="2021333" y="33646"/>
                  <a:pt x="2028822" y="55092"/>
                </a:cubicBezTo>
                <a:cubicBezTo>
                  <a:pt x="2034268" y="70410"/>
                  <a:pt x="2026099" y="80963"/>
                  <a:pt x="2017929" y="90834"/>
                </a:cubicBezTo>
                <a:cubicBezTo>
                  <a:pt x="1992398" y="122152"/>
                  <a:pt x="1966187" y="152788"/>
                  <a:pt x="1939295" y="182744"/>
                </a:cubicBezTo>
                <a:cubicBezTo>
                  <a:pt x="1905935" y="220189"/>
                  <a:pt x="1869852" y="255251"/>
                  <a:pt x="1838194" y="294057"/>
                </a:cubicBezTo>
                <a:cubicBezTo>
                  <a:pt x="1742200" y="411497"/>
                  <a:pt x="1648248" y="530639"/>
                  <a:pt x="1551913" y="647739"/>
                </a:cubicBezTo>
                <a:cubicBezTo>
                  <a:pt x="1516851" y="690630"/>
                  <a:pt x="1477364" y="730118"/>
                  <a:pt x="1440600" y="771647"/>
                </a:cubicBezTo>
                <a:cubicBezTo>
                  <a:pt x="1409623" y="806709"/>
                  <a:pt x="1379667" y="843132"/>
                  <a:pt x="1349711" y="878875"/>
                </a:cubicBezTo>
                <a:cubicBezTo>
                  <a:pt x="1304097" y="933000"/>
                  <a:pt x="1258823" y="987124"/>
                  <a:pt x="1213208" y="1040908"/>
                </a:cubicBezTo>
                <a:cubicBezTo>
                  <a:pt x="1207762" y="1047376"/>
                  <a:pt x="1201635" y="1054184"/>
                  <a:pt x="1195167" y="1059631"/>
                </a:cubicBezTo>
                <a:cubicBezTo>
                  <a:pt x="1164530" y="1085502"/>
                  <a:pt x="1161807" y="1085161"/>
                  <a:pt x="1128447" y="1062695"/>
                </a:cubicBezTo>
                <a:cubicBezTo>
                  <a:pt x="1113129" y="1052482"/>
                  <a:pt x="1095768" y="1044653"/>
                  <a:pt x="1080109" y="1035122"/>
                </a:cubicBezTo>
                <a:cubicBezTo>
                  <a:pt x="1067855" y="1027973"/>
                  <a:pt x="1055941" y="1020484"/>
                  <a:pt x="1044707" y="1011634"/>
                </a:cubicBezTo>
                <a:cubicBezTo>
                  <a:pt x="1013049" y="986784"/>
                  <a:pt x="982072" y="961253"/>
                  <a:pt x="950415" y="936063"/>
                </a:cubicBezTo>
                <a:cubicBezTo>
                  <a:pt x="915693" y="908150"/>
                  <a:pt x="880631" y="880577"/>
                  <a:pt x="845569" y="853004"/>
                </a:cubicBezTo>
                <a:cubicBezTo>
                  <a:pt x="837740" y="846877"/>
                  <a:pt x="829230" y="841771"/>
                  <a:pt x="822422" y="834963"/>
                </a:cubicBezTo>
                <a:cubicBezTo>
                  <a:pt x="811529" y="824410"/>
                  <a:pt x="800976" y="824410"/>
                  <a:pt x="786679" y="829516"/>
                </a:cubicBezTo>
                <a:cubicBezTo>
                  <a:pt x="725066" y="851983"/>
                  <a:pt x="663112" y="872748"/>
                  <a:pt x="601498" y="894874"/>
                </a:cubicBezTo>
                <a:cubicBezTo>
                  <a:pt x="564734" y="908150"/>
                  <a:pt x="528311" y="923128"/>
                  <a:pt x="491547" y="937425"/>
                </a:cubicBezTo>
                <a:cubicBezTo>
                  <a:pt x="472144" y="944914"/>
                  <a:pt x="453421" y="954105"/>
                  <a:pt x="434018" y="960573"/>
                </a:cubicBezTo>
                <a:cubicBezTo>
                  <a:pt x="425168" y="963636"/>
                  <a:pt x="414615" y="963636"/>
                  <a:pt x="405084" y="962615"/>
                </a:cubicBezTo>
                <a:cubicBezTo>
                  <a:pt x="382617" y="960232"/>
                  <a:pt x="376149" y="952743"/>
                  <a:pt x="377851" y="930617"/>
                </a:cubicBezTo>
                <a:cubicBezTo>
                  <a:pt x="379553" y="907810"/>
                  <a:pt x="382957" y="885002"/>
                  <a:pt x="385340" y="862195"/>
                </a:cubicBezTo>
                <a:cubicBezTo>
                  <a:pt x="391808" y="799220"/>
                  <a:pt x="399297" y="736245"/>
                  <a:pt x="404062" y="673270"/>
                </a:cubicBezTo>
                <a:cubicBezTo>
                  <a:pt x="409849" y="597359"/>
                  <a:pt x="412232" y="521108"/>
                  <a:pt x="418700" y="445197"/>
                </a:cubicBezTo>
                <a:cubicBezTo>
                  <a:pt x="421083" y="415923"/>
                  <a:pt x="408147" y="397541"/>
                  <a:pt x="388404" y="381201"/>
                </a:cubicBezTo>
                <a:cubicBezTo>
                  <a:pt x="359129" y="356692"/>
                  <a:pt x="328833" y="333544"/>
                  <a:pt x="299558" y="308695"/>
                </a:cubicBezTo>
                <a:cubicBezTo>
                  <a:pt x="258709" y="273633"/>
                  <a:pt x="218541" y="238571"/>
                  <a:pt x="179054" y="202488"/>
                </a:cubicBezTo>
                <a:cubicBezTo>
                  <a:pt x="139567" y="166745"/>
                  <a:pt x="100760" y="129981"/>
                  <a:pt x="61954" y="93217"/>
                </a:cubicBezTo>
                <a:cubicBezTo>
                  <a:pt x="40849" y="72793"/>
                  <a:pt x="20424" y="51688"/>
                  <a:pt x="0" y="31604"/>
                </a:cubicBezTo>
                <a:close/>
                <a:moveTo>
                  <a:pt x="1886532" y="155171"/>
                </a:moveTo>
                <a:cubicBezTo>
                  <a:pt x="1885511" y="153469"/>
                  <a:pt x="1884490" y="151427"/>
                  <a:pt x="1883468" y="149725"/>
                </a:cubicBezTo>
                <a:cubicBezTo>
                  <a:pt x="1869512" y="153810"/>
                  <a:pt x="1854874" y="157214"/>
                  <a:pt x="1841258" y="162660"/>
                </a:cubicBezTo>
                <a:cubicBezTo>
                  <a:pt x="1823216" y="170149"/>
                  <a:pt x="1806196" y="180021"/>
                  <a:pt x="1788155" y="187850"/>
                </a:cubicBezTo>
                <a:cubicBezTo>
                  <a:pt x="1652333" y="245039"/>
                  <a:pt x="1516851" y="301886"/>
                  <a:pt x="1380688" y="358394"/>
                </a:cubicBezTo>
                <a:cubicBezTo>
                  <a:pt x="1301033" y="391413"/>
                  <a:pt x="1222059" y="425794"/>
                  <a:pt x="1141723" y="456090"/>
                </a:cubicBezTo>
                <a:cubicBezTo>
                  <a:pt x="988540" y="514300"/>
                  <a:pt x="834676" y="570127"/>
                  <a:pt x="681153" y="627315"/>
                </a:cubicBezTo>
                <a:cubicBezTo>
                  <a:pt x="664133" y="633442"/>
                  <a:pt x="647793" y="640591"/>
                  <a:pt x="626348" y="649101"/>
                </a:cubicBezTo>
                <a:cubicBezTo>
                  <a:pt x="654942" y="668844"/>
                  <a:pt x="679451" y="684844"/>
                  <a:pt x="703280" y="702204"/>
                </a:cubicBezTo>
                <a:cubicBezTo>
                  <a:pt x="787360" y="763137"/>
                  <a:pt x="871100" y="824070"/>
                  <a:pt x="954499" y="885683"/>
                </a:cubicBezTo>
                <a:cubicBezTo>
                  <a:pt x="980030" y="904406"/>
                  <a:pt x="1003518" y="925511"/>
                  <a:pt x="1029048" y="944574"/>
                </a:cubicBezTo>
                <a:cubicBezTo>
                  <a:pt x="1068195" y="973849"/>
                  <a:pt x="1107682" y="1002102"/>
                  <a:pt x="1149212" y="1032058"/>
                </a:cubicBezTo>
                <a:cubicBezTo>
                  <a:pt x="1175423" y="1003123"/>
                  <a:pt x="1200273" y="977593"/>
                  <a:pt x="1223080" y="950020"/>
                </a:cubicBezTo>
                <a:cubicBezTo>
                  <a:pt x="1249972" y="917681"/>
                  <a:pt x="1274141" y="882620"/>
                  <a:pt x="1301374" y="850621"/>
                </a:cubicBezTo>
                <a:cubicBezTo>
                  <a:pt x="1332351" y="814198"/>
                  <a:pt x="1366732" y="780498"/>
                  <a:pt x="1397368" y="744074"/>
                </a:cubicBezTo>
                <a:cubicBezTo>
                  <a:pt x="1432430" y="702545"/>
                  <a:pt x="1464769" y="658632"/>
                  <a:pt x="1498809" y="616081"/>
                </a:cubicBezTo>
                <a:cubicBezTo>
                  <a:pt x="1575741" y="520087"/>
                  <a:pt x="1652673" y="424092"/>
                  <a:pt x="1730626" y="328779"/>
                </a:cubicBezTo>
                <a:cubicBezTo>
                  <a:pt x="1767390" y="284185"/>
                  <a:pt x="1806196" y="241294"/>
                  <a:pt x="1844662" y="198403"/>
                </a:cubicBezTo>
                <a:cubicBezTo>
                  <a:pt x="1857938" y="183425"/>
                  <a:pt x="1872575" y="169468"/>
                  <a:pt x="1886532" y="155171"/>
                </a:cubicBezTo>
                <a:close/>
                <a:moveTo>
                  <a:pt x="109611" y="65985"/>
                </a:moveTo>
                <a:cubicBezTo>
                  <a:pt x="115398" y="73133"/>
                  <a:pt x="118802" y="78580"/>
                  <a:pt x="123227" y="82665"/>
                </a:cubicBezTo>
                <a:cubicBezTo>
                  <a:pt x="163395" y="119429"/>
                  <a:pt x="204244" y="155852"/>
                  <a:pt x="244071" y="192616"/>
                </a:cubicBezTo>
                <a:cubicBezTo>
                  <a:pt x="305004" y="248783"/>
                  <a:pt x="366958" y="303929"/>
                  <a:pt x="426189" y="361798"/>
                </a:cubicBezTo>
                <a:cubicBezTo>
                  <a:pt x="442869" y="378137"/>
                  <a:pt x="455804" y="381541"/>
                  <a:pt x="477250" y="375755"/>
                </a:cubicBezTo>
                <a:cubicBezTo>
                  <a:pt x="622944" y="336948"/>
                  <a:pt x="768297" y="297121"/>
                  <a:pt x="915012" y="262059"/>
                </a:cubicBezTo>
                <a:cubicBezTo>
                  <a:pt x="1051856" y="229380"/>
                  <a:pt x="1189720" y="201807"/>
                  <a:pt x="1327585" y="172192"/>
                </a:cubicBezTo>
                <a:cubicBezTo>
                  <a:pt x="1362647" y="164703"/>
                  <a:pt x="1398049" y="158575"/>
                  <a:pt x="1433451" y="152108"/>
                </a:cubicBezTo>
                <a:cubicBezTo>
                  <a:pt x="1492342" y="140874"/>
                  <a:pt x="1551232" y="129641"/>
                  <a:pt x="1610122" y="118748"/>
                </a:cubicBezTo>
                <a:cubicBezTo>
                  <a:pt x="1642461" y="112620"/>
                  <a:pt x="1674799" y="106834"/>
                  <a:pt x="1706798" y="101047"/>
                </a:cubicBezTo>
                <a:cubicBezTo>
                  <a:pt x="1706457" y="98664"/>
                  <a:pt x="1706117" y="96281"/>
                  <a:pt x="1705776" y="93898"/>
                </a:cubicBezTo>
                <a:cubicBezTo>
                  <a:pt x="1691139" y="95260"/>
                  <a:pt x="1676161" y="98323"/>
                  <a:pt x="1661524" y="97983"/>
                </a:cubicBezTo>
                <a:cubicBezTo>
                  <a:pt x="1577784" y="96281"/>
                  <a:pt x="1494724" y="107855"/>
                  <a:pt x="1410644" y="102408"/>
                </a:cubicBezTo>
                <a:cubicBezTo>
                  <a:pt x="1350732" y="98664"/>
                  <a:pt x="1289800" y="106834"/>
                  <a:pt x="1229548" y="108876"/>
                </a:cubicBezTo>
                <a:cubicBezTo>
                  <a:pt x="1199252" y="109897"/>
                  <a:pt x="1168615" y="108876"/>
                  <a:pt x="1137978" y="109897"/>
                </a:cubicBezTo>
                <a:cubicBezTo>
                  <a:pt x="1085896" y="111259"/>
                  <a:pt x="1034155" y="114323"/>
                  <a:pt x="982072" y="115003"/>
                </a:cubicBezTo>
                <a:cubicBezTo>
                  <a:pt x="937820" y="115344"/>
                  <a:pt x="893567" y="113982"/>
                  <a:pt x="849314" y="112280"/>
                </a:cubicBezTo>
                <a:cubicBezTo>
                  <a:pt x="766595" y="109216"/>
                  <a:pt x="683876" y="105472"/>
                  <a:pt x="601498" y="101727"/>
                </a:cubicBezTo>
                <a:cubicBezTo>
                  <a:pt x="564734" y="100025"/>
                  <a:pt x="527970" y="97643"/>
                  <a:pt x="490866" y="95941"/>
                </a:cubicBezTo>
                <a:cubicBezTo>
                  <a:pt x="418700" y="92537"/>
                  <a:pt x="346193" y="91175"/>
                  <a:pt x="274027" y="85728"/>
                </a:cubicBezTo>
                <a:cubicBezTo>
                  <a:pt x="228753" y="82324"/>
                  <a:pt x="183479" y="72793"/>
                  <a:pt x="138545" y="66325"/>
                </a:cubicBezTo>
                <a:cubicBezTo>
                  <a:pt x="130035" y="64964"/>
                  <a:pt x="121525" y="65985"/>
                  <a:pt x="109611" y="65985"/>
                </a:cubicBezTo>
                <a:close/>
                <a:moveTo>
                  <a:pt x="471463" y="413880"/>
                </a:moveTo>
                <a:cubicBezTo>
                  <a:pt x="468059" y="459495"/>
                  <a:pt x="467038" y="505449"/>
                  <a:pt x="460229" y="550383"/>
                </a:cubicBezTo>
                <a:cubicBezTo>
                  <a:pt x="446273" y="645016"/>
                  <a:pt x="428912" y="739649"/>
                  <a:pt x="413594" y="833941"/>
                </a:cubicBezTo>
                <a:cubicBezTo>
                  <a:pt x="411551" y="845856"/>
                  <a:pt x="407807" y="858110"/>
                  <a:pt x="414275" y="873429"/>
                </a:cubicBezTo>
                <a:cubicBezTo>
                  <a:pt x="424487" y="857770"/>
                  <a:pt x="432316" y="846196"/>
                  <a:pt x="439805" y="834282"/>
                </a:cubicBezTo>
                <a:cubicBezTo>
                  <a:pt x="482696" y="763818"/>
                  <a:pt x="538183" y="701183"/>
                  <a:pt x="573925" y="625953"/>
                </a:cubicBezTo>
                <a:cubicBezTo>
                  <a:pt x="576989" y="619826"/>
                  <a:pt x="584137" y="614039"/>
                  <a:pt x="590605" y="611316"/>
                </a:cubicBezTo>
                <a:cubicBezTo>
                  <a:pt x="637581" y="590891"/>
                  <a:pt x="684557" y="569786"/>
                  <a:pt x="732555" y="552085"/>
                </a:cubicBezTo>
                <a:cubicBezTo>
                  <a:pt x="798934" y="527576"/>
                  <a:pt x="866334" y="506811"/>
                  <a:pt x="932713" y="482642"/>
                </a:cubicBezTo>
                <a:cubicBezTo>
                  <a:pt x="1019858" y="450984"/>
                  <a:pt x="1106321" y="417965"/>
                  <a:pt x="1192444" y="383924"/>
                </a:cubicBezTo>
                <a:cubicBezTo>
                  <a:pt x="1263589" y="356011"/>
                  <a:pt x="1334053" y="326736"/>
                  <a:pt x="1404176" y="297121"/>
                </a:cubicBezTo>
                <a:cubicBezTo>
                  <a:pt x="1457620" y="274654"/>
                  <a:pt x="1510043" y="250145"/>
                  <a:pt x="1563146" y="227337"/>
                </a:cubicBezTo>
                <a:cubicBezTo>
                  <a:pt x="1628164" y="199424"/>
                  <a:pt x="1693522" y="172192"/>
                  <a:pt x="1758539" y="144278"/>
                </a:cubicBezTo>
                <a:cubicBezTo>
                  <a:pt x="1760241" y="143597"/>
                  <a:pt x="1760582" y="140874"/>
                  <a:pt x="1764326" y="135087"/>
                </a:cubicBezTo>
                <a:cubicBezTo>
                  <a:pt x="1326564" y="206232"/>
                  <a:pt x="897992" y="303588"/>
                  <a:pt x="471463" y="413880"/>
                </a:cubicBezTo>
                <a:close/>
                <a:moveTo>
                  <a:pt x="444911" y="905767"/>
                </a:moveTo>
                <a:cubicBezTo>
                  <a:pt x="446613" y="907469"/>
                  <a:pt x="448315" y="909512"/>
                  <a:pt x="450017" y="911214"/>
                </a:cubicBezTo>
                <a:cubicBezTo>
                  <a:pt x="558947" y="876152"/>
                  <a:pt x="668558" y="842792"/>
                  <a:pt x="783615" y="803645"/>
                </a:cubicBezTo>
                <a:cubicBezTo>
                  <a:pt x="717577" y="755648"/>
                  <a:pt x="662771" y="704587"/>
                  <a:pt x="598434" y="665781"/>
                </a:cubicBezTo>
                <a:cubicBezTo>
                  <a:pt x="545671" y="748499"/>
                  <a:pt x="495291" y="827133"/>
                  <a:pt x="444911" y="90576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sp>
        <p:nvSpPr>
          <p:cNvPr id="101" name="Google Shape;101;p13"/>
          <p:cNvSpPr/>
          <p:nvPr/>
        </p:nvSpPr>
        <p:spPr>
          <a:xfrm>
            <a:off x="5137044" y="7783186"/>
            <a:ext cx="8013915" cy="660150"/>
          </a:xfrm>
          <a:custGeom>
            <a:avLst/>
            <a:gdLst/>
            <a:ahLst/>
            <a:cxnLst/>
            <a:rect l="l" t="t" r="r" b="b"/>
            <a:pathLst>
              <a:path w="8013915" h="660150" extrusionOk="0">
                <a:moveTo>
                  <a:pt x="7942202" y="0"/>
                </a:moveTo>
                <a:cubicBezTo>
                  <a:pt x="7954080" y="41117"/>
                  <a:pt x="7960933" y="74467"/>
                  <a:pt x="7973267" y="106447"/>
                </a:cubicBezTo>
                <a:cubicBezTo>
                  <a:pt x="7985146" y="137513"/>
                  <a:pt x="8026263" y="156244"/>
                  <a:pt x="8010273" y="201930"/>
                </a:cubicBezTo>
                <a:cubicBezTo>
                  <a:pt x="7958192" y="216092"/>
                  <a:pt x="7907938" y="226600"/>
                  <a:pt x="7848546" y="213808"/>
                </a:cubicBezTo>
                <a:cubicBezTo>
                  <a:pt x="7781388" y="199189"/>
                  <a:pt x="7709206" y="206955"/>
                  <a:pt x="7639307" y="207412"/>
                </a:cubicBezTo>
                <a:cubicBezTo>
                  <a:pt x="7440118" y="208783"/>
                  <a:pt x="7240930" y="208783"/>
                  <a:pt x="7042198" y="213808"/>
                </a:cubicBezTo>
                <a:cubicBezTo>
                  <a:pt x="6851689" y="218833"/>
                  <a:pt x="6661637" y="230712"/>
                  <a:pt x="6471129" y="237564"/>
                </a:cubicBezTo>
                <a:cubicBezTo>
                  <a:pt x="6240874" y="245788"/>
                  <a:pt x="6011076" y="250813"/>
                  <a:pt x="5780822" y="259950"/>
                </a:cubicBezTo>
                <a:cubicBezTo>
                  <a:pt x="5606760" y="266803"/>
                  <a:pt x="5432698" y="279595"/>
                  <a:pt x="5258636" y="287361"/>
                </a:cubicBezTo>
                <a:cubicBezTo>
                  <a:pt x="5055336" y="296955"/>
                  <a:pt x="4851579" y="303808"/>
                  <a:pt x="4647822" y="312488"/>
                </a:cubicBezTo>
                <a:cubicBezTo>
                  <a:pt x="4602136" y="314316"/>
                  <a:pt x="4556451" y="318884"/>
                  <a:pt x="4510765" y="322082"/>
                </a:cubicBezTo>
                <a:cubicBezTo>
                  <a:pt x="4277769" y="338072"/>
                  <a:pt x="4045230" y="354062"/>
                  <a:pt x="3812234" y="370052"/>
                </a:cubicBezTo>
                <a:cubicBezTo>
                  <a:pt x="3636345" y="381930"/>
                  <a:pt x="3459999" y="393809"/>
                  <a:pt x="3284110" y="405687"/>
                </a:cubicBezTo>
                <a:cubicBezTo>
                  <a:pt x="3134262" y="415738"/>
                  <a:pt x="2983956" y="424875"/>
                  <a:pt x="2834108" y="435839"/>
                </a:cubicBezTo>
                <a:cubicBezTo>
                  <a:pt x="2687001" y="446347"/>
                  <a:pt x="2540350" y="460052"/>
                  <a:pt x="2393700" y="470103"/>
                </a:cubicBezTo>
                <a:cubicBezTo>
                  <a:pt x="2069333" y="492946"/>
                  <a:pt x="1744509" y="509850"/>
                  <a:pt x="1420599" y="537261"/>
                </a:cubicBezTo>
                <a:cubicBezTo>
                  <a:pt x="1115420" y="563302"/>
                  <a:pt x="811612" y="600307"/>
                  <a:pt x="506890" y="630459"/>
                </a:cubicBezTo>
                <a:cubicBezTo>
                  <a:pt x="376229" y="643251"/>
                  <a:pt x="244655" y="652845"/>
                  <a:pt x="113538" y="659698"/>
                </a:cubicBezTo>
                <a:cubicBezTo>
                  <a:pt x="46837" y="663353"/>
                  <a:pt x="23537" y="645079"/>
                  <a:pt x="7090" y="597109"/>
                </a:cubicBezTo>
                <a:cubicBezTo>
                  <a:pt x="-14382" y="530408"/>
                  <a:pt x="13486" y="484266"/>
                  <a:pt x="82928" y="493403"/>
                </a:cubicBezTo>
                <a:cubicBezTo>
                  <a:pt x="169274" y="505281"/>
                  <a:pt x="251508" y="489748"/>
                  <a:pt x="335569" y="480154"/>
                </a:cubicBezTo>
                <a:cubicBezTo>
                  <a:pt x="475823" y="464164"/>
                  <a:pt x="616078" y="447261"/>
                  <a:pt x="756332" y="432641"/>
                </a:cubicBezTo>
                <a:cubicBezTo>
                  <a:pt x="904810" y="417108"/>
                  <a:pt x="1052374" y="387413"/>
                  <a:pt x="1203136" y="386956"/>
                </a:cubicBezTo>
                <a:cubicBezTo>
                  <a:pt x="1308213" y="386499"/>
                  <a:pt x="1412833" y="363199"/>
                  <a:pt x="1518366" y="357717"/>
                </a:cubicBezTo>
                <a:cubicBezTo>
                  <a:pt x="1621615" y="352235"/>
                  <a:pt x="1725321" y="341727"/>
                  <a:pt x="1829484" y="351321"/>
                </a:cubicBezTo>
                <a:cubicBezTo>
                  <a:pt x="1841362" y="352235"/>
                  <a:pt x="1854611" y="348123"/>
                  <a:pt x="1866489" y="344011"/>
                </a:cubicBezTo>
                <a:cubicBezTo>
                  <a:pt x="1876083" y="340813"/>
                  <a:pt x="1889332" y="327565"/>
                  <a:pt x="1892987" y="330306"/>
                </a:cubicBezTo>
                <a:cubicBezTo>
                  <a:pt x="1943698" y="365027"/>
                  <a:pt x="1989383" y="319798"/>
                  <a:pt x="2038724" y="322996"/>
                </a:cubicBezTo>
                <a:cubicBezTo>
                  <a:pt x="2088064" y="326194"/>
                  <a:pt x="2140146" y="305179"/>
                  <a:pt x="2187658" y="313859"/>
                </a:cubicBezTo>
                <a:cubicBezTo>
                  <a:pt x="2252989" y="325737"/>
                  <a:pt x="2312380" y="300610"/>
                  <a:pt x="2374055" y="301067"/>
                </a:cubicBezTo>
                <a:cubicBezTo>
                  <a:pt x="2489183" y="301981"/>
                  <a:pt x="2602026" y="272742"/>
                  <a:pt x="2715326" y="277311"/>
                </a:cubicBezTo>
                <a:cubicBezTo>
                  <a:pt x="2823144" y="281879"/>
                  <a:pt x="2931418" y="280509"/>
                  <a:pt x="3033297" y="259037"/>
                </a:cubicBezTo>
                <a:cubicBezTo>
                  <a:pt x="3155734" y="233453"/>
                  <a:pt x="3280455" y="266346"/>
                  <a:pt x="3399694" y="227514"/>
                </a:cubicBezTo>
                <a:cubicBezTo>
                  <a:pt x="3568274" y="245331"/>
                  <a:pt x="3732285" y="193706"/>
                  <a:pt x="3899493" y="192336"/>
                </a:cubicBezTo>
                <a:cubicBezTo>
                  <a:pt x="4006397" y="191422"/>
                  <a:pt x="4112845" y="189138"/>
                  <a:pt x="4219749" y="184112"/>
                </a:cubicBezTo>
                <a:cubicBezTo>
                  <a:pt x="4270003" y="181828"/>
                  <a:pt x="4319800" y="169950"/>
                  <a:pt x="4370054" y="165838"/>
                </a:cubicBezTo>
                <a:cubicBezTo>
                  <a:pt x="4410714" y="162640"/>
                  <a:pt x="4451831" y="165838"/>
                  <a:pt x="4492491" y="164011"/>
                </a:cubicBezTo>
                <a:cubicBezTo>
                  <a:pt x="4621781" y="158985"/>
                  <a:pt x="4751528" y="155787"/>
                  <a:pt x="4880360" y="146193"/>
                </a:cubicBezTo>
                <a:cubicBezTo>
                  <a:pt x="4934270" y="142082"/>
                  <a:pt x="4992290" y="174518"/>
                  <a:pt x="5043458" y="132031"/>
                </a:cubicBezTo>
                <a:cubicBezTo>
                  <a:pt x="5047112" y="128833"/>
                  <a:pt x="5060818" y="140254"/>
                  <a:pt x="5070413" y="142082"/>
                </a:cubicBezTo>
                <a:cubicBezTo>
                  <a:pt x="5095082" y="146193"/>
                  <a:pt x="5131174" y="160813"/>
                  <a:pt x="5143509" y="149848"/>
                </a:cubicBezTo>
                <a:cubicBezTo>
                  <a:pt x="5191479" y="106904"/>
                  <a:pt x="5248586" y="123808"/>
                  <a:pt x="5300210" y="119239"/>
                </a:cubicBezTo>
                <a:cubicBezTo>
                  <a:pt x="5414424" y="109188"/>
                  <a:pt x="5529552" y="108275"/>
                  <a:pt x="5644679" y="105990"/>
                </a:cubicBezTo>
                <a:cubicBezTo>
                  <a:pt x="5729654" y="104620"/>
                  <a:pt x="5814172" y="108275"/>
                  <a:pt x="5899147" y="108275"/>
                </a:cubicBezTo>
                <a:cubicBezTo>
                  <a:pt x="5917421" y="108275"/>
                  <a:pt x="5935695" y="104163"/>
                  <a:pt x="5953969" y="100508"/>
                </a:cubicBezTo>
                <a:cubicBezTo>
                  <a:pt x="5967218" y="97767"/>
                  <a:pt x="5981838" y="86345"/>
                  <a:pt x="5992345" y="90000"/>
                </a:cubicBezTo>
                <a:cubicBezTo>
                  <a:pt x="6111584" y="130660"/>
                  <a:pt x="6229453" y="69899"/>
                  <a:pt x="6350519" y="86345"/>
                </a:cubicBezTo>
                <a:cubicBezTo>
                  <a:pt x="6441890" y="98681"/>
                  <a:pt x="6538287" y="72640"/>
                  <a:pt x="6632856" y="66244"/>
                </a:cubicBezTo>
                <a:cubicBezTo>
                  <a:pt x="6657983" y="64416"/>
                  <a:pt x="6683567" y="70812"/>
                  <a:pt x="6709150" y="73554"/>
                </a:cubicBezTo>
                <a:cubicBezTo>
                  <a:pt x="6716917" y="74467"/>
                  <a:pt x="6727425" y="79493"/>
                  <a:pt x="6731993" y="76295"/>
                </a:cubicBezTo>
                <a:cubicBezTo>
                  <a:pt x="6779049" y="44315"/>
                  <a:pt x="6833872" y="51625"/>
                  <a:pt x="6885496" y="48883"/>
                </a:cubicBezTo>
                <a:cubicBezTo>
                  <a:pt x="6988289" y="43401"/>
                  <a:pt x="7091538" y="43401"/>
                  <a:pt x="7194330" y="41574"/>
                </a:cubicBezTo>
                <a:cubicBezTo>
                  <a:pt x="7209863" y="41117"/>
                  <a:pt x="7226767" y="48427"/>
                  <a:pt x="7241386" y="45685"/>
                </a:cubicBezTo>
                <a:cubicBezTo>
                  <a:pt x="7358798" y="24670"/>
                  <a:pt x="7477123" y="27411"/>
                  <a:pt x="7595449" y="28782"/>
                </a:cubicBezTo>
                <a:cubicBezTo>
                  <a:pt x="7685906" y="30152"/>
                  <a:pt x="7776363" y="28782"/>
                  <a:pt x="7866821" y="25127"/>
                </a:cubicBezTo>
                <a:cubicBezTo>
                  <a:pt x="7888293" y="25127"/>
                  <a:pt x="7910679" y="10965"/>
                  <a:pt x="794220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grpSp>
        <p:nvGrpSpPr>
          <p:cNvPr id="102" name="Google Shape;102;p13"/>
          <p:cNvGrpSpPr/>
          <p:nvPr/>
        </p:nvGrpSpPr>
        <p:grpSpPr>
          <a:xfrm rot="-8100000">
            <a:off x="4154425" y="1706045"/>
            <a:ext cx="1347818" cy="1522543"/>
            <a:chOff x="4026650" y="1335314"/>
            <a:chExt cx="1629148" cy="1840343"/>
          </a:xfrm>
        </p:grpSpPr>
        <p:sp>
          <p:nvSpPr>
            <p:cNvPr id="103" name="Google Shape;103;p13"/>
            <p:cNvSpPr/>
            <p:nvPr/>
          </p:nvSpPr>
          <p:spPr>
            <a:xfrm>
              <a:off x="4198471" y="2810207"/>
              <a:ext cx="991107" cy="365450"/>
            </a:xfrm>
            <a:custGeom>
              <a:avLst/>
              <a:gdLst/>
              <a:ahLst/>
              <a:cxnLst/>
              <a:rect l="l" t="t" r="r" b="b"/>
              <a:pathLst>
                <a:path w="991107" h="365450" extrusionOk="0">
                  <a:moveTo>
                    <a:pt x="886333" y="148106"/>
                  </a:moveTo>
                  <a:cubicBezTo>
                    <a:pt x="732748" y="92322"/>
                    <a:pt x="571487" y="53863"/>
                    <a:pt x="405921" y="29427"/>
                  </a:cubicBezTo>
                  <a:cubicBezTo>
                    <a:pt x="319133" y="16618"/>
                    <a:pt x="51293" y="-52678"/>
                    <a:pt x="4797" y="80419"/>
                  </a:cubicBezTo>
                  <a:cubicBezTo>
                    <a:pt x="-8077" y="117273"/>
                    <a:pt x="6294" y="156042"/>
                    <a:pt x="32025" y="181626"/>
                  </a:cubicBezTo>
                  <a:cubicBezTo>
                    <a:pt x="57770" y="207222"/>
                    <a:pt x="93318" y="221919"/>
                    <a:pt x="128756" y="234606"/>
                  </a:cubicBezTo>
                  <a:cubicBezTo>
                    <a:pt x="965048" y="534044"/>
                    <a:pt x="1134424" y="238228"/>
                    <a:pt x="886333" y="1481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4" name="Google Shape;104;p13"/>
            <p:cNvSpPr/>
            <p:nvPr/>
          </p:nvSpPr>
          <p:spPr>
            <a:xfrm>
              <a:off x="4026650" y="1335314"/>
              <a:ext cx="959630" cy="760403"/>
            </a:xfrm>
            <a:custGeom>
              <a:avLst/>
              <a:gdLst/>
              <a:ahLst/>
              <a:cxnLst/>
              <a:rect l="l" t="t" r="r" b="b"/>
              <a:pathLst>
                <a:path w="959630" h="760403" extrusionOk="0">
                  <a:moveTo>
                    <a:pt x="102716" y="760214"/>
                  </a:moveTo>
                  <a:cubicBezTo>
                    <a:pt x="286342" y="752724"/>
                    <a:pt x="502666" y="562429"/>
                    <a:pt x="644973" y="453297"/>
                  </a:cubicBezTo>
                  <a:cubicBezTo>
                    <a:pt x="761439" y="363985"/>
                    <a:pt x="1002879" y="208130"/>
                    <a:pt x="952915" y="66049"/>
                  </a:cubicBezTo>
                  <a:cubicBezTo>
                    <a:pt x="870217" y="-169110"/>
                    <a:pt x="202209" y="272697"/>
                    <a:pt x="20429" y="622023"/>
                  </a:cubicBezTo>
                  <a:cubicBezTo>
                    <a:pt x="-27809" y="714721"/>
                    <a:pt x="13282" y="763865"/>
                    <a:pt x="102716" y="76021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5" name="Google Shape;105;p13"/>
            <p:cNvSpPr/>
            <p:nvPr/>
          </p:nvSpPr>
          <p:spPr>
            <a:xfrm>
              <a:off x="4120665" y="1954977"/>
              <a:ext cx="1535133" cy="598112"/>
            </a:xfrm>
            <a:custGeom>
              <a:avLst/>
              <a:gdLst/>
              <a:ahLst/>
              <a:cxnLst/>
              <a:rect l="l" t="t" r="r" b="b"/>
              <a:pathLst>
                <a:path w="1535133" h="598112" extrusionOk="0">
                  <a:moveTo>
                    <a:pt x="1349561" y="4322"/>
                  </a:moveTo>
                  <a:cubicBezTo>
                    <a:pt x="1063648" y="-30519"/>
                    <a:pt x="521435" y="152856"/>
                    <a:pt x="277851" y="282482"/>
                  </a:cubicBezTo>
                  <a:cubicBezTo>
                    <a:pt x="190187" y="329135"/>
                    <a:pt x="-149968" y="488744"/>
                    <a:pt x="76439" y="574386"/>
                  </a:cubicBezTo>
                  <a:cubicBezTo>
                    <a:pt x="202653" y="622128"/>
                    <a:pt x="367280" y="586499"/>
                    <a:pt x="504386" y="565604"/>
                  </a:cubicBezTo>
                  <a:cubicBezTo>
                    <a:pt x="1570405" y="403150"/>
                    <a:pt x="1726050" y="50202"/>
                    <a:pt x="1349561" y="432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sp>
        <p:nvSpPr>
          <p:cNvPr id="106" name="Google Shape;106;p13"/>
          <p:cNvSpPr/>
          <p:nvPr/>
        </p:nvSpPr>
        <p:spPr>
          <a:xfrm rot="-3698462">
            <a:off x="15153279" y="7883881"/>
            <a:ext cx="4209939" cy="3846047"/>
          </a:xfrm>
          <a:custGeom>
            <a:avLst/>
            <a:gdLst/>
            <a:ahLst/>
            <a:cxnLst/>
            <a:rect l="l" t="t" r="r" b="b"/>
            <a:pathLst>
              <a:path w="4209886" h="3845999" extrusionOk="0">
                <a:moveTo>
                  <a:pt x="935214" y="53143"/>
                </a:moveTo>
                <a:cubicBezTo>
                  <a:pt x="1473334" y="-151459"/>
                  <a:pt x="1717024" y="282384"/>
                  <a:pt x="2094339" y="546525"/>
                </a:cubicBezTo>
                <a:cubicBezTo>
                  <a:pt x="2653159" y="863897"/>
                  <a:pt x="3413680" y="359919"/>
                  <a:pt x="3951548" y="744651"/>
                </a:cubicBezTo>
                <a:cubicBezTo>
                  <a:pt x="4223848" y="944207"/>
                  <a:pt x="4293774" y="1370566"/>
                  <a:pt x="4099310" y="1646564"/>
                </a:cubicBezTo>
                <a:cubicBezTo>
                  <a:pt x="3814977" y="1967888"/>
                  <a:pt x="3604273" y="2084191"/>
                  <a:pt x="3658800" y="2568154"/>
                </a:cubicBezTo>
                <a:cubicBezTo>
                  <a:pt x="3757589" y="3140080"/>
                  <a:pt x="3669571" y="3786850"/>
                  <a:pt x="2920747" y="3561225"/>
                </a:cubicBezTo>
                <a:cubicBezTo>
                  <a:pt x="2508090" y="3395055"/>
                  <a:pt x="2198176" y="3350989"/>
                  <a:pt x="1789979" y="3567953"/>
                </a:cubicBezTo>
                <a:cubicBezTo>
                  <a:pt x="1431934" y="3747831"/>
                  <a:pt x="960542" y="4000366"/>
                  <a:pt x="591978" y="3722266"/>
                </a:cubicBezTo>
                <a:cubicBezTo>
                  <a:pt x="143390" y="3338123"/>
                  <a:pt x="498575" y="2665199"/>
                  <a:pt x="354852" y="2174929"/>
                </a:cubicBezTo>
                <a:cubicBezTo>
                  <a:pt x="164427" y="1695086"/>
                  <a:pt x="-191683" y="1358877"/>
                  <a:pt x="128412" y="818150"/>
                </a:cubicBezTo>
                <a:cubicBezTo>
                  <a:pt x="247985" y="613548"/>
                  <a:pt x="465589" y="532733"/>
                  <a:pt x="590716" y="343016"/>
                </a:cubicBezTo>
                <a:cubicBezTo>
                  <a:pt x="675788" y="214267"/>
                  <a:pt x="790144" y="110159"/>
                  <a:pt x="935214" y="53143"/>
                </a:cubicBezTo>
                <a:close/>
              </a:path>
            </a:pathLst>
          </a:custGeom>
          <a:solidFill>
            <a:srgbClr val="CDDA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sp>
        <p:nvSpPr>
          <p:cNvPr id="107" name="Google Shape;107;p13"/>
          <p:cNvSpPr/>
          <p:nvPr/>
        </p:nvSpPr>
        <p:spPr>
          <a:xfrm rot="-3698462">
            <a:off x="15372300" y="8790547"/>
            <a:ext cx="3772000" cy="3640384"/>
          </a:xfrm>
          <a:custGeom>
            <a:avLst/>
            <a:gdLst/>
            <a:ahLst/>
            <a:cxnLst/>
            <a:rect l="l" t="t" r="r" b="b"/>
            <a:pathLst>
              <a:path w="3771953" h="3640338" extrusionOk="0">
                <a:moveTo>
                  <a:pt x="1921498" y="17962"/>
                </a:moveTo>
                <a:cubicBezTo>
                  <a:pt x="2331277" y="123824"/>
                  <a:pt x="2554196" y="539273"/>
                  <a:pt x="2899023" y="753033"/>
                </a:cubicBezTo>
                <a:cubicBezTo>
                  <a:pt x="3150306" y="908770"/>
                  <a:pt x="3476650" y="970341"/>
                  <a:pt x="3646310" y="1212547"/>
                </a:cubicBezTo>
                <a:cubicBezTo>
                  <a:pt x="3846447" y="1504403"/>
                  <a:pt x="3740004" y="1878654"/>
                  <a:pt x="3749962" y="2208388"/>
                </a:cubicBezTo>
                <a:cubicBezTo>
                  <a:pt x="3758185" y="2453160"/>
                  <a:pt x="3823514" y="2725095"/>
                  <a:pt x="3680484" y="2923841"/>
                </a:cubicBezTo>
                <a:cubicBezTo>
                  <a:pt x="3415470" y="3269344"/>
                  <a:pt x="2906491" y="3073617"/>
                  <a:pt x="2546350" y="3197361"/>
                </a:cubicBezTo>
                <a:cubicBezTo>
                  <a:pt x="2232001" y="3305637"/>
                  <a:pt x="1999426" y="3655592"/>
                  <a:pt x="1643736" y="3639822"/>
                </a:cubicBezTo>
                <a:cubicBezTo>
                  <a:pt x="1285783" y="3613036"/>
                  <a:pt x="1104657" y="3249349"/>
                  <a:pt x="894487" y="3004954"/>
                </a:cubicBezTo>
                <a:cubicBezTo>
                  <a:pt x="559618" y="2632212"/>
                  <a:pt x="-66064" y="2323681"/>
                  <a:pt x="5677" y="1742913"/>
                </a:cubicBezTo>
                <a:cubicBezTo>
                  <a:pt x="118985" y="1204398"/>
                  <a:pt x="931677" y="848860"/>
                  <a:pt x="1234561" y="310874"/>
                </a:cubicBezTo>
                <a:cubicBezTo>
                  <a:pt x="1389133" y="90020"/>
                  <a:pt x="1643660" y="-51984"/>
                  <a:pt x="1921498" y="17962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DFE3717-A84D-2FBF-D4F5-4F395DCFB456}"/>
              </a:ext>
            </a:extLst>
          </p:cNvPr>
          <p:cNvGrpSpPr/>
          <p:nvPr/>
        </p:nvGrpSpPr>
        <p:grpSpPr>
          <a:xfrm>
            <a:off x="14760712" y="2956422"/>
            <a:ext cx="3758243" cy="7828166"/>
            <a:chOff x="8940432" y="762314"/>
            <a:chExt cx="2927637" cy="6098071"/>
          </a:xfrm>
          <a:solidFill>
            <a:schemeClr val="bg1">
              <a:lumMod val="90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1CC0B6E3-D6D1-B607-73D5-66A532B361D5}"/>
                </a:ext>
              </a:extLst>
            </p:cNvPr>
            <p:cNvSpPr/>
            <p:nvPr/>
          </p:nvSpPr>
          <p:spPr>
            <a:xfrm>
              <a:off x="8940432" y="762314"/>
              <a:ext cx="2927637" cy="6098071"/>
            </a:xfrm>
            <a:custGeom>
              <a:avLst/>
              <a:gdLst>
                <a:gd name="connsiteX0" fmla="*/ 1862902 w 1867973"/>
                <a:gd name="connsiteY0" fmla="*/ 2348754 h 3890863"/>
                <a:gd name="connsiteX1" fmla="*/ 1759765 w 1867973"/>
                <a:gd name="connsiteY1" fmla="*/ 2057991 h 3890863"/>
                <a:gd name="connsiteX2" fmla="*/ 1592310 w 1867973"/>
                <a:gd name="connsiteY2" fmla="*/ 1616899 h 3890863"/>
                <a:gd name="connsiteX3" fmla="*/ 1485367 w 1867973"/>
                <a:gd name="connsiteY3" fmla="*/ 1416333 h 3890863"/>
                <a:gd name="connsiteX4" fmla="*/ 1414579 w 1867973"/>
                <a:gd name="connsiteY4" fmla="*/ 1276660 h 3890863"/>
                <a:gd name="connsiteX5" fmla="*/ 1337321 w 1867973"/>
                <a:gd name="connsiteY5" fmla="*/ 1179993 h 3890863"/>
                <a:gd name="connsiteX6" fmla="*/ 1198409 w 1867973"/>
                <a:gd name="connsiteY6" fmla="*/ 1108824 h 3890863"/>
                <a:gd name="connsiteX7" fmla="*/ 1105167 w 1867973"/>
                <a:gd name="connsiteY7" fmla="*/ 997695 h 3890863"/>
                <a:gd name="connsiteX8" fmla="*/ 1105167 w 1867973"/>
                <a:gd name="connsiteY8" fmla="*/ 854978 h 3890863"/>
                <a:gd name="connsiteX9" fmla="*/ 1138658 w 1867973"/>
                <a:gd name="connsiteY9" fmla="*/ 820345 h 3890863"/>
                <a:gd name="connsiteX10" fmla="*/ 1151598 w 1867973"/>
                <a:gd name="connsiteY10" fmla="*/ 818061 h 3890863"/>
                <a:gd name="connsiteX11" fmla="*/ 1218580 w 1867973"/>
                <a:gd name="connsiteY11" fmla="*/ 763258 h 3890863"/>
                <a:gd name="connsiteX12" fmla="*/ 1249407 w 1867973"/>
                <a:gd name="connsiteY12" fmla="*/ 578296 h 3890863"/>
                <a:gd name="connsiteX13" fmla="*/ 1291652 w 1867973"/>
                <a:gd name="connsiteY13" fmla="*/ 531104 h 3890863"/>
                <a:gd name="connsiteX14" fmla="*/ 1325904 w 1867973"/>
                <a:gd name="connsiteY14" fmla="*/ 520448 h 3890863"/>
                <a:gd name="connsiteX15" fmla="*/ 1395930 w 1867973"/>
                <a:gd name="connsiteY15" fmla="*/ 468309 h 3890863"/>
                <a:gd name="connsiteX16" fmla="*/ 1439697 w 1867973"/>
                <a:gd name="connsiteY16" fmla="*/ 333583 h 3890863"/>
                <a:gd name="connsiteX17" fmla="*/ 1414579 w 1867973"/>
                <a:gd name="connsiteY17" fmla="*/ 155091 h 3890863"/>
                <a:gd name="connsiteX18" fmla="*/ 1395550 w 1867973"/>
                <a:gd name="connsiteY18" fmla="*/ 83162 h 3890863"/>
                <a:gd name="connsiteX19" fmla="*/ 1288987 w 1867973"/>
                <a:gd name="connsiteY19" fmla="*/ 7807 h 3890863"/>
                <a:gd name="connsiteX20" fmla="*/ 1124577 w 1867973"/>
                <a:gd name="connsiteY20" fmla="*/ 32925 h 3890863"/>
                <a:gd name="connsiteX21" fmla="*/ 1081571 w 1867973"/>
                <a:gd name="connsiteY21" fmla="*/ 110944 h 3890863"/>
                <a:gd name="connsiteX22" fmla="*/ 1080810 w 1867973"/>
                <a:gd name="connsiteY22" fmla="*/ 165367 h 3890863"/>
                <a:gd name="connsiteX23" fmla="*/ 1064826 w 1867973"/>
                <a:gd name="connsiteY23" fmla="*/ 172979 h 3890863"/>
                <a:gd name="connsiteX24" fmla="*/ 1003933 w 1867973"/>
                <a:gd name="connsiteY24" fmla="*/ 137965 h 3890863"/>
                <a:gd name="connsiteX25" fmla="*/ 896610 w 1867973"/>
                <a:gd name="connsiteY25" fmla="*/ 111325 h 3890863"/>
                <a:gd name="connsiteX26" fmla="*/ 796898 w 1867973"/>
                <a:gd name="connsiteY26" fmla="*/ 125406 h 3890863"/>
                <a:gd name="connsiteX27" fmla="*/ 661031 w 1867973"/>
                <a:gd name="connsiteY27" fmla="*/ 159658 h 3890863"/>
                <a:gd name="connsiteX28" fmla="*/ 566647 w 1867973"/>
                <a:gd name="connsiteY28" fmla="*/ 223215 h 3890863"/>
                <a:gd name="connsiteX29" fmla="*/ 552565 w 1867973"/>
                <a:gd name="connsiteY29" fmla="*/ 227021 h 3890863"/>
                <a:gd name="connsiteX30" fmla="*/ 532775 w 1867973"/>
                <a:gd name="connsiteY30" fmla="*/ 238438 h 3890863"/>
                <a:gd name="connsiteX31" fmla="*/ 516791 w 1867973"/>
                <a:gd name="connsiteY31" fmla="*/ 304279 h 3890863"/>
                <a:gd name="connsiteX32" fmla="*/ 512224 w 1867973"/>
                <a:gd name="connsiteY32" fmla="*/ 313793 h 3890863"/>
                <a:gd name="connsiteX33" fmla="*/ 463510 w 1867973"/>
                <a:gd name="connsiteY33" fmla="*/ 381917 h 3890863"/>
                <a:gd name="connsiteX34" fmla="*/ 445242 w 1867973"/>
                <a:gd name="connsiteY34" fmla="*/ 584766 h 3890863"/>
                <a:gd name="connsiteX35" fmla="*/ 418982 w 1867973"/>
                <a:gd name="connsiteY35" fmla="*/ 681814 h 3890863"/>
                <a:gd name="connsiteX36" fmla="*/ 382066 w 1867973"/>
                <a:gd name="connsiteY36" fmla="*/ 731289 h 3890863"/>
                <a:gd name="connsiteX37" fmla="*/ 391961 w 1867973"/>
                <a:gd name="connsiteY37" fmla="*/ 771250 h 3890863"/>
                <a:gd name="connsiteX38" fmla="*/ 414034 w 1867973"/>
                <a:gd name="connsiteY38" fmla="*/ 783429 h 3890863"/>
                <a:gd name="connsiteX39" fmla="*/ 427735 w 1867973"/>
                <a:gd name="connsiteY39" fmla="*/ 818442 h 3890863"/>
                <a:gd name="connsiteX40" fmla="*/ 419743 w 1867973"/>
                <a:gd name="connsiteY40" fmla="*/ 833285 h 3890863"/>
                <a:gd name="connsiteX41" fmla="*/ 427735 w 1867973"/>
                <a:gd name="connsiteY41" fmla="*/ 867156 h 3890863"/>
                <a:gd name="connsiteX42" fmla="*/ 463129 w 1867973"/>
                <a:gd name="connsiteY42" fmla="*/ 880096 h 3890863"/>
                <a:gd name="connsiteX43" fmla="*/ 482158 w 1867973"/>
                <a:gd name="connsiteY43" fmla="*/ 897222 h 3890863"/>
                <a:gd name="connsiteX44" fmla="*/ 460085 w 1867973"/>
                <a:gd name="connsiteY44" fmla="*/ 912065 h 3890863"/>
                <a:gd name="connsiteX45" fmla="*/ 432302 w 1867973"/>
                <a:gd name="connsiteY45" fmla="*/ 949742 h 3890863"/>
                <a:gd name="connsiteX46" fmla="*/ 447525 w 1867973"/>
                <a:gd name="connsiteY46" fmla="*/ 966107 h 3890863"/>
                <a:gd name="connsiteX47" fmla="*/ 470741 w 1867973"/>
                <a:gd name="connsiteY47" fmla="*/ 994270 h 3890863"/>
                <a:gd name="connsiteX48" fmla="*/ 500807 w 1867973"/>
                <a:gd name="connsiteY48" fmla="*/ 1052879 h 3890863"/>
                <a:gd name="connsiteX49" fmla="*/ 510321 w 1867973"/>
                <a:gd name="connsiteY49" fmla="*/ 1060491 h 3890863"/>
                <a:gd name="connsiteX50" fmla="*/ 573117 w 1867973"/>
                <a:gd name="connsiteY50" fmla="*/ 1082945 h 3890863"/>
                <a:gd name="connsiteX51" fmla="*/ 676634 w 1867973"/>
                <a:gd name="connsiteY51" fmla="*/ 1071528 h 3890863"/>
                <a:gd name="connsiteX52" fmla="*/ 716215 w 1867973"/>
                <a:gd name="connsiteY52" fmla="*/ 1091318 h 3890863"/>
                <a:gd name="connsiteX53" fmla="*/ 768735 w 1867973"/>
                <a:gd name="connsiteY53" fmla="*/ 1243169 h 3890863"/>
                <a:gd name="connsiteX54" fmla="*/ 735244 w 1867973"/>
                <a:gd name="connsiteY54" fmla="*/ 1295689 h 3890863"/>
                <a:gd name="connsiteX55" fmla="*/ 676254 w 1867973"/>
                <a:gd name="connsiteY55" fmla="*/ 1341359 h 3890863"/>
                <a:gd name="connsiteX56" fmla="*/ 640479 w 1867973"/>
                <a:gd name="connsiteY56" fmla="*/ 1416714 h 3890863"/>
                <a:gd name="connsiteX57" fmla="*/ 602802 w 1867973"/>
                <a:gd name="connsiteY57" fmla="*/ 1477226 h 3890863"/>
                <a:gd name="connsiteX58" fmla="*/ 468077 w 1867973"/>
                <a:gd name="connsiteY58" fmla="*/ 1608145 h 3890863"/>
                <a:gd name="connsiteX59" fmla="*/ 279309 w 1867973"/>
                <a:gd name="connsiteY59" fmla="*/ 1777503 h 3890863"/>
                <a:gd name="connsiteX60" fmla="*/ 261802 w 1867973"/>
                <a:gd name="connsiteY60" fmla="*/ 1794249 h 3890863"/>
                <a:gd name="connsiteX61" fmla="*/ 257235 w 1867973"/>
                <a:gd name="connsiteY61" fmla="*/ 1798055 h 3890863"/>
                <a:gd name="connsiteX62" fmla="*/ 131264 w 1867973"/>
                <a:gd name="connsiteY62" fmla="*/ 1976166 h 3890863"/>
                <a:gd name="connsiteX63" fmla="*/ 122891 w 1867973"/>
                <a:gd name="connsiteY63" fmla="*/ 2014985 h 3890863"/>
                <a:gd name="connsiteX64" fmla="*/ 139256 w 1867973"/>
                <a:gd name="connsiteY64" fmla="*/ 2110130 h 3890863"/>
                <a:gd name="connsiteX65" fmla="*/ 210044 w 1867973"/>
                <a:gd name="connsiteY65" fmla="*/ 2193477 h 3890863"/>
                <a:gd name="connsiteX66" fmla="*/ 232878 w 1867973"/>
                <a:gd name="connsiteY66" fmla="*/ 2207178 h 3890863"/>
                <a:gd name="connsiteX67" fmla="*/ 240871 w 1867973"/>
                <a:gd name="connsiteY67" fmla="*/ 2241430 h 3890863"/>
                <a:gd name="connsiteX68" fmla="*/ 220319 w 1867973"/>
                <a:gd name="connsiteY68" fmla="*/ 2274160 h 3890863"/>
                <a:gd name="connsiteX69" fmla="*/ 138875 w 1867973"/>
                <a:gd name="connsiteY69" fmla="*/ 2381484 h 3890863"/>
                <a:gd name="connsiteX70" fmla="*/ 26223 w 1867973"/>
                <a:gd name="connsiteY70" fmla="*/ 2637994 h 3890863"/>
                <a:gd name="connsiteX71" fmla="*/ 344 w 1867973"/>
                <a:gd name="connsiteY71" fmla="*/ 2823337 h 3890863"/>
                <a:gd name="connsiteX72" fmla="*/ 40686 w 1867973"/>
                <a:gd name="connsiteY72" fmla="*/ 3026947 h 3890863"/>
                <a:gd name="connsiteX73" fmla="*/ 245057 w 1867973"/>
                <a:gd name="connsiteY73" fmla="*/ 3333314 h 3890863"/>
                <a:gd name="connsiteX74" fmla="*/ 425071 w 1867973"/>
                <a:gd name="connsiteY74" fmla="*/ 3453577 h 3890863"/>
                <a:gd name="connsiteX75" fmla="*/ 474927 w 1867973"/>
                <a:gd name="connsiteY75" fmla="*/ 3539969 h 3890863"/>
                <a:gd name="connsiteX76" fmla="*/ 469218 w 1867973"/>
                <a:gd name="connsiteY76" fmla="*/ 3624457 h 3890863"/>
                <a:gd name="connsiteX77" fmla="*/ 499284 w 1867973"/>
                <a:gd name="connsiteY77" fmla="*/ 3890863 h 3890863"/>
                <a:gd name="connsiteX78" fmla="*/ 1210969 w 1867973"/>
                <a:gd name="connsiteY78" fmla="*/ 3890863 h 3890863"/>
                <a:gd name="connsiteX79" fmla="*/ 1230759 w 1867973"/>
                <a:gd name="connsiteY79" fmla="*/ 3848238 h 3890863"/>
                <a:gd name="connsiteX80" fmla="*/ 1301166 w 1867973"/>
                <a:gd name="connsiteY80" fmla="*/ 3690678 h 3890863"/>
                <a:gd name="connsiteX81" fmla="*/ 1343410 w 1867973"/>
                <a:gd name="connsiteY81" fmla="*/ 3611518 h 3890863"/>
                <a:gd name="connsiteX82" fmla="*/ 1390222 w 1867973"/>
                <a:gd name="connsiteY82" fmla="*/ 3483643 h 3890863"/>
                <a:gd name="connsiteX83" fmla="*/ 1377282 w 1867973"/>
                <a:gd name="connsiteY83" fmla="*/ 3205820 h 3890863"/>
                <a:gd name="connsiteX84" fmla="*/ 1383371 w 1867973"/>
                <a:gd name="connsiteY84" fmla="*/ 3157105 h 3890863"/>
                <a:gd name="connsiteX85" fmla="*/ 1410773 w 1867973"/>
                <a:gd name="connsiteY85" fmla="*/ 3111436 h 3890863"/>
                <a:gd name="connsiteX86" fmla="*/ 1728557 w 1867973"/>
                <a:gd name="connsiteY86" fmla="*/ 2622391 h 3890863"/>
                <a:gd name="connsiteX87" fmla="*/ 1783741 w 1867973"/>
                <a:gd name="connsiteY87" fmla="*/ 2523059 h 3890863"/>
                <a:gd name="connsiteX88" fmla="*/ 1834739 w 1867973"/>
                <a:gd name="connsiteY88" fmla="*/ 2449607 h 3890863"/>
                <a:gd name="connsiteX89" fmla="*/ 1862902 w 1867973"/>
                <a:gd name="connsiteY89" fmla="*/ 2348754 h 3890863"/>
                <a:gd name="connsiteX90" fmla="*/ 1520761 w 1867973"/>
                <a:gd name="connsiteY90" fmla="*/ 2413833 h 3890863"/>
                <a:gd name="connsiteX91" fmla="*/ 1439697 w 1867973"/>
                <a:gd name="connsiteY91" fmla="*/ 2606787 h 3890863"/>
                <a:gd name="connsiteX92" fmla="*/ 1331993 w 1867973"/>
                <a:gd name="connsiteY92" fmla="*/ 2837038 h 3890863"/>
                <a:gd name="connsiteX93" fmla="*/ 1261205 w 1867973"/>
                <a:gd name="connsiteY93" fmla="*/ 2962629 h 3890863"/>
                <a:gd name="connsiteX94" fmla="*/ 1252452 w 1867973"/>
                <a:gd name="connsiteY94" fmla="*/ 2965674 h 3890863"/>
                <a:gd name="connsiteX95" fmla="*/ 1177858 w 1867973"/>
                <a:gd name="connsiteY95" fmla="*/ 2841224 h 3890863"/>
                <a:gd name="connsiteX96" fmla="*/ 1157687 w 1867973"/>
                <a:gd name="connsiteY96" fmla="*/ 2707260 h 3890863"/>
                <a:gd name="connsiteX97" fmla="*/ 1141703 w 1867973"/>
                <a:gd name="connsiteY97" fmla="*/ 2545514 h 3890863"/>
                <a:gd name="connsiteX98" fmla="*/ 1139420 w 1867973"/>
                <a:gd name="connsiteY98" fmla="*/ 2506694 h 3890863"/>
                <a:gd name="connsiteX99" fmla="*/ 1171388 w 1867973"/>
                <a:gd name="connsiteY99" fmla="*/ 2371208 h 3890863"/>
                <a:gd name="connsiteX100" fmla="*/ 1289368 w 1867973"/>
                <a:gd name="connsiteY100" fmla="*/ 2115078 h 3890863"/>
                <a:gd name="connsiteX101" fmla="*/ 1325142 w 1867973"/>
                <a:gd name="connsiteY101" fmla="*/ 2000904 h 3890863"/>
                <a:gd name="connsiteX102" fmla="*/ 1337702 w 1867973"/>
                <a:gd name="connsiteY102" fmla="*/ 1969696 h 3890863"/>
                <a:gd name="connsiteX103" fmla="*/ 1357111 w 1867973"/>
                <a:gd name="connsiteY103" fmla="*/ 1968554 h 3890863"/>
                <a:gd name="connsiteX104" fmla="*/ 1397833 w 1867973"/>
                <a:gd name="connsiteY104" fmla="*/ 2034395 h 3890863"/>
                <a:gd name="connsiteX105" fmla="*/ 1519999 w 1867973"/>
                <a:gd name="connsiteY105" fmla="*/ 2293570 h 3890863"/>
                <a:gd name="connsiteX106" fmla="*/ 1520761 w 1867973"/>
                <a:gd name="connsiteY106" fmla="*/ 2413833 h 389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1867973" h="3890863">
                  <a:moveTo>
                    <a:pt x="1862902" y="2348754"/>
                  </a:moveTo>
                  <a:cubicBezTo>
                    <a:pt x="1830933" y="2250945"/>
                    <a:pt x="1795159" y="2154277"/>
                    <a:pt x="1759765" y="2057991"/>
                  </a:cubicBezTo>
                  <a:cubicBezTo>
                    <a:pt x="1705342" y="1910326"/>
                    <a:pt x="1653583" y="1761519"/>
                    <a:pt x="1592310" y="1616899"/>
                  </a:cubicBezTo>
                  <a:cubicBezTo>
                    <a:pt x="1562624" y="1546872"/>
                    <a:pt x="1531417" y="1477606"/>
                    <a:pt x="1485367" y="1416333"/>
                  </a:cubicBezTo>
                  <a:cubicBezTo>
                    <a:pt x="1453779" y="1373708"/>
                    <a:pt x="1429041" y="1328039"/>
                    <a:pt x="1414579" y="1276660"/>
                  </a:cubicBezTo>
                  <a:cubicBezTo>
                    <a:pt x="1402400" y="1234035"/>
                    <a:pt x="1377282" y="1199783"/>
                    <a:pt x="1337321" y="1179993"/>
                  </a:cubicBezTo>
                  <a:cubicBezTo>
                    <a:pt x="1290890" y="1156778"/>
                    <a:pt x="1246743" y="1128234"/>
                    <a:pt x="1198409" y="1108824"/>
                  </a:cubicBezTo>
                  <a:cubicBezTo>
                    <a:pt x="1147792" y="1088273"/>
                    <a:pt x="1113540" y="1054021"/>
                    <a:pt x="1105167" y="997695"/>
                  </a:cubicBezTo>
                  <a:cubicBezTo>
                    <a:pt x="1097936" y="950123"/>
                    <a:pt x="1100600" y="902550"/>
                    <a:pt x="1105167" y="854978"/>
                  </a:cubicBezTo>
                  <a:cubicBezTo>
                    <a:pt x="1107070" y="836329"/>
                    <a:pt x="1118107" y="823009"/>
                    <a:pt x="1138658" y="820345"/>
                  </a:cubicBezTo>
                  <a:cubicBezTo>
                    <a:pt x="1143225" y="819964"/>
                    <a:pt x="1147412" y="818442"/>
                    <a:pt x="1151598" y="818061"/>
                  </a:cubicBezTo>
                  <a:cubicBezTo>
                    <a:pt x="1185850" y="814256"/>
                    <a:pt x="1210588" y="800935"/>
                    <a:pt x="1218580" y="763258"/>
                  </a:cubicBezTo>
                  <a:cubicBezTo>
                    <a:pt x="1231900" y="701985"/>
                    <a:pt x="1241415" y="640331"/>
                    <a:pt x="1249407" y="578296"/>
                  </a:cubicBezTo>
                  <a:cubicBezTo>
                    <a:pt x="1253213" y="548611"/>
                    <a:pt x="1261966" y="536813"/>
                    <a:pt x="1291652" y="531104"/>
                  </a:cubicBezTo>
                  <a:cubicBezTo>
                    <a:pt x="1303450" y="528821"/>
                    <a:pt x="1315248" y="526918"/>
                    <a:pt x="1325904" y="520448"/>
                  </a:cubicBezTo>
                  <a:cubicBezTo>
                    <a:pt x="1350641" y="505225"/>
                    <a:pt x="1374618" y="488479"/>
                    <a:pt x="1395930" y="468309"/>
                  </a:cubicBezTo>
                  <a:cubicBezTo>
                    <a:pt x="1434750" y="431392"/>
                    <a:pt x="1453017" y="387626"/>
                    <a:pt x="1439697" y="333583"/>
                  </a:cubicBezTo>
                  <a:cubicBezTo>
                    <a:pt x="1425235" y="274974"/>
                    <a:pt x="1420287" y="214842"/>
                    <a:pt x="1414579" y="155091"/>
                  </a:cubicBezTo>
                  <a:cubicBezTo>
                    <a:pt x="1412295" y="130354"/>
                    <a:pt x="1408109" y="105616"/>
                    <a:pt x="1395550" y="83162"/>
                  </a:cubicBezTo>
                  <a:cubicBezTo>
                    <a:pt x="1372334" y="39776"/>
                    <a:pt x="1334276" y="18844"/>
                    <a:pt x="1288987" y="7807"/>
                  </a:cubicBezTo>
                  <a:cubicBezTo>
                    <a:pt x="1230759" y="-6274"/>
                    <a:pt x="1175194" y="-3230"/>
                    <a:pt x="1124577" y="32925"/>
                  </a:cubicBezTo>
                  <a:cubicBezTo>
                    <a:pt x="1097556" y="52335"/>
                    <a:pt x="1080810" y="76311"/>
                    <a:pt x="1081571" y="110944"/>
                  </a:cubicBezTo>
                  <a:cubicBezTo>
                    <a:pt x="1081952" y="129212"/>
                    <a:pt x="1084997" y="147480"/>
                    <a:pt x="1080810" y="165367"/>
                  </a:cubicBezTo>
                  <a:cubicBezTo>
                    <a:pt x="1077766" y="179448"/>
                    <a:pt x="1077005" y="179829"/>
                    <a:pt x="1064826" y="172979"/>
                  </a:cubicBezTo>
                  <a:cubicBezTo>
                    <a:pt x="1044275" y="161561"/>
                    <a:pt x="1024104" y="149763"/>
                    <a:pt x="1003933" y="137965"/>
                  </a:cubicBezTo>
                  <a:cubicBezTo>
                    <a:pt x="970823" y="118556"/>
                    <a:pt x="935429" y="107138"/>
                    <a:pt x="896610" y="111325"/>
                  </a:cubicBezTo>
                  <a:cubicBezTo>
                    <a:pt x="863119" y="114750"/>
                    <a:pt x="830008" y="118556"/>
                    <a:pt x="796898" y="125406"/>
                  </a:cubicBezTo>
                  <a:cubicBezTo>
                    <a:pt x="751228" y="134921"/>
                    <a:pt x="704417" y="142152"/>
                    <a:pt x="661031" y="159658"/>
                  </a:cubicBezTo>
                  <a:cubicBezTo>
                    <a:pt x="625256" y="174120"/>
                    <a:pt x="587579" y="186299"/>
                    <a:pt x="566647" y="223215"/>
                  </a:cubicBezTo>
                  <a:cubicBezTo>
                    <a:pt x="563602" y="228543"/>
                    <a:pt x="557894" y="228924"/>
                    <a:pt x="552565" y="227021"/>
                  </a:cubicBezTo>
                  <a:cubicBezTo>
                    <a:pt x="540767" y="222073"/>
                    <a:pt x="535439" y="227021"/>
                    <a:pt x="532775" y="238438"/>
                  </a:cubicBezTo>
                  <a:cubicBezTo>
                    <a:pt x="527828" y="260512"/>
                    <a:pt x="522119" y="282205"/>
                    <a:pt x="516791" y="304279"/>
                  </a:cubicBezTo>
                  <a:cubicBezTo>
                    <a:pt x="516030" y="307704"/>
                    <a:pt x="515649" y="311510"/>
                    <a:pt x="512224" y="313793"/>
                  </a:cubicBezTo>
                  <a:cubicBezTo>
                    <a:pt x="489389" y="331680"/>
                    <a:pt x="473785" y="356038"/>
                    <a:pt x="463510" y="381917"/>
                  </a:cubicBezTo>
                  <a:cubicBezTo>
                    <a:pt x="437630" y="447377"/>
                    <a:pt x="427355" y="515500"/>
                    <a:pt x="445242" y="584766"/>
                  </a:cubicBezTo>
                  <a:cubicBezTo>
                    <a:pt x="455137" y="623205"/>
                    <a:pt x="450570" y="654412"/>
                    <a:pt x="418982" y="681814"/>
                  </a:cubicBezTo>
                  <a:cubicBezTo>
                    <a:pt x="403759" y="695134"/>
                    <a:pt x="393102" y="713783"/>
                    <a:pt x="382066" y="731289"/>
                  </a:cubicBezTo>
                  <a:cubicBezTo>
                    <a:pt x="371790" y="748035"/>
                    <a:pt x="375596" y="760594"/>
                    <a:pt x="391961" y="771250"/>
                  </a:cubicBezTo>
                  <a:cubicBezTo>
                    <a:pt x="399192" y="775817"/>
                    <a:pt x="406803" y="779623"/>
                    <a:pt x="414034" y="783429"/>
                  </a:cubicBezTo>
                  <a:cubicBezTo>
                    <a:pt x="433444" y="793324"/>
                    <a:pt x="435727" y="798652"/>
                    <a:pt x="427735" y="818442"/>
                  </a:cubicBezTo>
                  <a:cubicBezTo>
                    <a:pt x="425452" y="823770"/>
                    <a:pt x="423168" y="828718"/>
                    <a:pt x="419743" y="833285"/>
                  </a:cubicBezTo>
                  <a:cubicBezTo>
                    <a:pt x="410609" y="845463"/>
                    <a:pt x="413654" y="861067"/>
                    <a:pt x="427735" y="867156"/>
                  </a:cubicBezTo>
                  <a:cubicBezTo>
                    <a:pt x="439153" y="872104"/>
                    <a:pt x="451331" y="875529"/>
                    <a:pt x="463129" y="880096"/>
                  </a:cubicBezTo>
                  <a:cubicBezTo>
                    <a:pt x="471502" y="883141"/>
                    <a:pt x="483300" y="885044"/>
                    <a:pt x="482158" y="897222"/>
                  </a:cubicBezTo>
                  <a:cubicBezTo>
                    <a:pt x="481016" y="909401"/>
                    <a:pt x="469218" y="910162"/>
                    <a:pt x="460085" y="912065"/>
                  </a:cubicBezTo>
                  <a:cubicBezTo>
                    <a:pt x="439533" y="916251"/>
                    <a:pt x="430019" y="929191"/>
                    <a:pt x="432302" y="949742"/>
                  </a:cubicBezTo>
                  <a:cubicBezTo>
                    <a:pt x="433444" y="959257"/>
                    <a:pt x="438391" y="964204"/>
                    <a:pt x="447525" y="966107"/>
                  </a:cubicBezTo>
                  <a:cubicBezTo>
                    <a:pt x="469980" y="970674"/>
                    <a:pt x="470360" y="970674"/>
                    <a:pt x="470741" y="994270"/>
                  </a:cubicBezTo>
                  <a:cubicBezTo>
                    <a:pt x="471121" y="1019008"/>
                    <a:pt x="479494" y="1039178"/>
                    <a:pt x="500807" y="1052879"/>
                  </a:cubicBezTo>
                  <a:cubicBezTo>
                    <a:pt x="504232" y="1055163"/>
                    <a:pt x="507276" y="1057827"/>
                    <a:pt x="510321" y="1060491"/>
                  </a:cubicBezTo>
                  <a:cubicBezTo>
                    <a:pt x="528208" y="1076856"/>
                    <a:pt x="548379" y="1085609"/>
                    <a:pt x="573117" y="1082945"/>
                  </a:cubicBezTo>
                  <a:cubicBezTo>
                    <a:pt x="607750" y="1078759"/>
                    <a:pt x="642382" y="1075714"/>
                    <a:pt x="676634" y="1071528"/>
                  </a:cubicBezTo>
                  <a:cubicBezTo>
                    <a:pt x="699089" y="1068483"/>
                    <a:pt x="706700" y="1071147"/>
                    <a:pt x="716215" y="1091318"/>
                  </a:cubicBezTo>
                  <a:cubicBezTo>
                    <a:pt x="739430" y="1140032"/>
                    <a:pt x="756176" y="1191030"/>
                    <a:pt x="768735" y="1243169"/>
                  </a:cubicBezTo>
                  <a:cubicBezTo>
                    <a:pt x="777488" y="1280466"/>
                    <a:pt x="773682" y="1287316"/>
                    <a:pt x="735244" y="1295689"/>
                  </a:cubicBezTo>
                  <a:cubicBezTo>
                    <a:pt x="707842" y="1301779"/>
                    <a:pt x="688432" y="1316621"/>
                    <a:pt x="676254" y="1341359"/>
                  </a:cubicBezTo>
                  <a:cubicBezTo>
                    <a:pt x="663695" y="1366096"/>
                    <a:pt x="651897" y="1391215"/>
                    <a:pt x="640479" y="1416714"/>
                  </a:cubicBezTo>
                  <a:cubicBezTo>
                    <a:pt x="630584" y="1438787"/>
                    <a:pt x="617645" y="1458577"/>
                    <a:pt x="602802" y="1477226"/>
                  </a:cubicBezTo>
                  <a:cubicBezTo>
                    <a:pt x="563602" y="1526701"/>
                    <a:pt x="514888" y="1566662"/>
                    <a:pt x="468077" y="1608145"/>
                  </a:cubicBezTo>
                  <a:cubicBezTo>
                    <a:pt x="404900" y="1664090"/>
                    <a:pt x="339821" y="1718513"/>
                    <a:pt x="279309" y="1777503"/>
                  </a:cubicBezTo>
                  <a:cubicBezTo>
                    <a:pt x="275884" y="1785496"/>
                    <a:pt x="270936" y="1791585"/>
                    <a:pt x="261802" y="1794249"/>
                  </a:cubicBezTo>
                  <a:cubicBezTo>
                    <a:pt x="260280" y="1795391"/>
                    <a:pt x="258758" y="1796532"/>
                    <a:pt x="257235" y="1798055"/>
                  </a:cubicBezTo>
                  <a:cubicBezTo>
                    <a:pt x="203574" y="1849433"/>
                    <a:pt x="164374" y="1910706"/>
                    <a:pt x="131264" y="1976166"/>
                  </a:cubicBezTo>
                  <a:cubicBezTo>
                    <a:pt x="125174" y="1988345"/>
                    <a:pt x="121749" y="2001284"/>
                    <a:pt x="122891" y="2014985"/>
                  </a:cubicBezTo>
                  <a:cubicBezTo>
                    <a:pt x="125555" y="2047334"/>
                    <a:pt x="130883" y="2078922"/>
                    <a:pt x="139256" y="2110130"/>
                  </a:cubicBezTo>
                  <a:cubicBezTo>
                    <a:pt x="149531" y="2149330"/>
                    <a:pt x="171986" y="2177873"/>
                    <a:pt x="210044" y="2193477"/>
                  </a:cubicBezTo>
                  <a:cubicBezTo>
                    <a:pt x="218416" y="2196902"/>
                    <a:pt x="226028" y="2201469"/>
                    <a:pt x="232878" y="2207178"/>
                  </a:cubicBezTo>
                  <a:cubicBezTo>
                    <a:pt x="245057" y="2216692"/>
                    <a:pt x="247340" y="2227349"/>
                    <a:pt x="240871" y="2241430"/>
                  </a:cubicBezTo>
                  <a:cubicBezTo>
                    <a:pt x="235542" y="2253228"/>
                    <a:pt x="227931" y="2263884"/>
                    <a:pt x="220319" y="2274160"/>
                  </a:cubicBezTo>
                  <a:cubicBezTo>
                    <a:pt x="193298" y="2309935"/>
                    <a:pt x="162471" y="2343045"/>
                    <a:pt x="138875" y="2381484"/>
                  </a:cubicBezTo>
                  <a:cubicBezTo>
                    <a:pt x="89400" y="2461405"/>
                    <a:pt x="54386" y="2548177"/>
                    <a:pt x="26223" y="2637994"/>
                  </a:cubicBezTo>
                  <a:cubicBezTo>
                    <a:pt x="7194" y="2698126"/>
                    <a:pt x="-1939" y="2760160"/>
                    <a:pt x="344" y="2823337"/>
                  </a:cubicBezTo>
                  <a:cubicBezTo>
                    <a:pt x="3008" y="2892983"/>
                    <a:pt x="18612" y="2960726"/>
                    <a:pt x="40686" y="3026947"/>
                  </a:cubicBezTo>
                  <a:cubicBezTo>
                    <a:pt x="81027" y="3147591"/>
                    <a:pt x="145726" y="3251108"/>
                    <a:pt x="245057" y="3333314"/>
                  </a:cubicBezTo>
                  <a:cubicBezTo>
                    <a:pt x="301383" y="3379744"/>
                    <a:pt x="362656" y="3417422"/>
                    <a:pt x="425071" y="3453577"/>
                  </a:cubicBezTo>
                  <a:cubicBezTo>
                    <a:pt x="457801" y="3472606"/>
                    <a:pt x="472644" y="3503433"/>
                    <a:pt x="474927" y="3539969"/>
                  </a:cubicBezTo>
                  <a:cubicBezTo>
                    <a:pt x="476830" y="3568131"/>
                    <a:pt x="472263" y="3596675"/>
                    <a:pt x="469218" y="3624457"/>
                  </a:cubicBezTo>
                  <a:cubicBezTo>
                    <a:pt x="460085" y="3715416"/>
                    <a:pt x="469599" y="3804091"/>
                    <a:pt x="499284" y="3890863"/>
                  </a:cubicBezTo>
                  <a:cubicBezTo>
                    <a:pt x="736386" y="3890863"/>
                    <a:pt x="973867" y="3890863"/>
                    <a:pt x="1210969" y="3890863"/>
                  </a:cubicBezTo>
                  <a:cubicBezTo>
                    <a:pt x="1218961" y="3877162"/>
                    <a:pt x="1225431" y="3863081"/>
                    <a:pt x="1230759" y="3848238"/>
                  </a:cubicBezTo>
                  <a:cubicBezTo>
                    <a:pt x="1249788" y="3793815"/>
                    <a:pt x="1269958" y="3739773"/>
                    <a:pt x="1301166" y="3690678"/>
                  </a:cubicBezTo>
                  <a:cubicBezTo>
                    <a:pt x="1317150" y="3665560"/>
                    <a:pt x="1330471" y="3638539"/>
                    <a:pt x="1343410" y="3611518"/>
                  </a:cubicBezTo>
                  <a:cubicBezTo>
                    <a:pt x="1363200" y="3570415"/>
                    <a:pt x="1382991" y="3528932"/>
                    <a:pt x="1390222" y="3483643"/>
                  </a:cubicBezTo>
                  <a:cubicBezTo>
                    <a:pt x="1405064" y="3390401"/>
                    <a:pt x="1398594" y="3297539"/>
                    <a:pt x="1377282" y="3205820"/>
                  </a:cubicBezTo>
                  <a:cubicBezTo>
                    <a:pt x="1373096" y="3188313"/>
                    <a:pt x="1373476" y="3172709"/>
                    <a:pt x="1383371" y="3157105"/>
                  </a:cubicBezTo>
                  <a:cubicBezTo>
                    <a:pt x="1392886" y="3142263"/>
                    <a:pt x="1401639" y="3126659"/>
                    <a:pt x="1410773" y="3111436"/>
                  </a:cubicBezTo>
                  <a:cubicBezTo>
                    <a:pt x="1513910" y="2946645"/>
                    <a:pt x="1622756" y="2785659"/>
                    <a:pt x="1728557" y="2622391"/>
                  </a:cubicBezTo>
                  <a:cubicBezTo>
                    <a:pt x="1749109" y="2590422"/>
                    <a:pt x="1772704" y="2560356"/>
                    <a:pt x="1783741" y="2523059"/>
                  </a:cubicBezTo>
                  <a:cubicBezTo>
                    <a:pt x="1792495" y="2492613"/>
                    <a:pt x="1810382" y="2469398"/>
                    <a:pt x="1834739" y="2449607"/>
                  </a:cubicBezTo>
                  <a:cubicBezTo>
                    <a:pt x="1865185" y="2424109"/>
                    <a:pt x="1875080" y="2386051"/>
                    <a:pt x="1862902" y="2348754"/>
                  </a:cubicBezTo>
                  <a:close/>
                  <a:moveTo>
                    <a:pt x="1520761" y="2413833"/>
                  </a:moveTo>
                  <a:cubicBezTo>
                    <a:pt x="1500209" y="2480815"/>
                    <a:pt x="1468621" y="2543230"/>
                    <a:pt x="1439697" y="2606787"/>
                  </a:cubicBezTo>
                  <a:cubicBezTo>
                    <a:pt x="1404684" y="2684044"/>
                    <a:pt x="1368529" y="2760541"/>
                    <a:pt x="1331993" y="2837038"/>
                  </a:cubicBezTo>
                  <a:cubicBezTo>
                    <a:pt x="1311061" y="2880424"/>
                    <a:pt x="1285943" y="2921526"/>
                    <a:pt x="1261205" y="2962629"/>
                  </a:cubicBezTo>
                  <a:cubicBezTo>
                    <a:pt x="1258922" y="2966054"/>
                    <a:pt x="1257019" y="2971002"/>
                    <a:pt x="1252452" y="2965674"/>
                  </a:cubicBezTo>
                  <a:cubicBezTo>
                    <a:pt x="1221625" y="2927616"/>
                    <a:pt x="1189276" y="2890319"/>
                    <a:pt x="1177858" y="2841224"/>
                  </a:cubicBezTo>
                  <a:cubicBezTo>
                    <a:pt x="1167582" y="2797077"/>
                    <a:pt x="1163016" y="2752168"/>
                    <a:pt x="1157687" y="2707260"/>
                  </a:cubicBezTo>
                  <a:cubicBezTo>
                    <a:pt x="1151218" y="2653598"/>
                    <a:pt x="1145889" y="2599556"/>
                    <a:pt x="1141703" y="2545514"/>
                  </a:cubicBezTo>
                  <a:cubicBezTo>
                    <a:pt x="1140561" y="2532574"/>
                    <a:pt x="1140181" y="2519634"/>
                    <a:pt x="1139420" y="2506694"/>
                  </a:cubicBezTo>
                  <a:cubicBezTo>
                    <a:pt x="1137517" y="2458741"/>
                    <a:pt x="1151218" y="2414214"/>
                    <a:pt x="1171388" y="2371208"/>
                  </a:cubicBezTo>
                  <a:cubicBezTo>
                    <a:pt x="1210969" y="2285958"/>
                    <a:pt x="1249788" y="2200328"/>
                    <a:pt x="1289368" y="2115078"/>
                  </a:cubicBezTo>
                  <a:cubicBezTo>
                    <a:pt x="1306113" y="2078542"/>
                    <a:pt x="1314106" y="2039342"/>
                    <a:pt x="1325142" y="2000904"/>
                  </a:cubicBezTo>
                  <a:cubicBezTo>
                    <a:pt x="1328187" y="1989867"/>
                    <a:pt x="1331612" y="1979211"/>
                    <a:pt x="1337702" y="1969696"/>
                  </a:cubicBezTo>
                  <a:cubicBezTo>
                    <a:pt x="1344552" y="1959040"/>
                    <a:pt x="1349119" y="1959040"/>
                    <a:pt x="1357111" y="1968554"/>
                  </a:cubicBezTo>
                  <a:cubicBezTo>
                    <a:pt x="1373476" y="1988725"/>
                    <a:pt x="1385655" y="2011560"/>
                    <a:pt x="1397833" y="2034395"/>
                  </a:cubicBezTo>
                  <a:cubicBezTo>
                    <a:pt x="1443122" y="2118883"/>
                    <a:pt x="1483844" y="2205275"/>
                    <a:pt x="1519999" y="2293570"/>
                  </a:cubicBezTo>
                  <a:cubicBezTo>
                    <a:pt x="1537126" y="2334292"/>
                    <a:pt x="1533320" y="2373491"/>
                    <a:pt x="1520761" y="2413833"/>
                  </a:cubicBezTo>
                  <a:close/>
                </a:path>
              </a:pathLst>
            </a:custGeom>
            <a:grpFill/>
            <a:ln w="38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/>
            </a:p>
          </p:txBody>
        </p:sp>
        <p:sp>
          <p:nvSpPr>
            <p:cNvPr id="4" name="Heart 3">
              <a:extLst>
                <a:ext uri="{FF2B5EF4-FFF2-40B4-BE49-F238E27FC236}">
                  <a16:creationId xmlns:a16="http://schemas.microsoft.com/office/drawing/2014/main" id="{AEE31E7C-12D5-5E38-9AB2-0A1EB971C02D}"/>
                </a:ext>
              </a:extLst>
            </p:cNvPr>
            <p:cNvSpPr/>
            <p:nvPr/>
          </p:nvSpPr>
          <p:spPr>
            <a:xfrm>
              <a:off x="9091265" y="4708325"/>
              <a:ext cx="1312985" cy="1312985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/>
            </a:p>
          </p:txBody>
        </p:sp>
        <p:sp>
          <p:nvSpPr>
            <p:cNvPr id="5" name="Graphic 42">
              <a:extLst>
                <a:ext uri="{FF2B5EF4-FFF2-40B4-BE49-F238E27FC236}">
                  <a16:creationId xmlns:a16="http://schemas.microsoft.com/office/drawing/2014/main" id="{E707860D-5865-94BA-6E14-963B644ED4F7}"/>
                </a:ext>
              </a:extLst>
            </p:cNvPr>
            <p:cNvSpPr/>
            <p:nvPr/>
          </p:nvSpPr>
          <p:spPr>
            <a:xfrm flipH="1">
              <a:off x="9292291" y="4977954"/>
              <a:ext cx="692826" cy="773725"/>
            </a:xfrm>
            <a:custGeom>
              <a:avLst/>
              <a:gdLst>
                <a:gd name="connsiteX0" fmla="*/ 1565723 w 1565722"/>
                <a:gd name="connsiteY0" fmla="*/ 353902 h 1748546"/>
                <a:gd name="connsiteX1" fmla="*/ 1565723 w 1565722"/>
                <a:gd name="connsiteY1" fmla="*/ 393528 h 1748546"/>
                <a:gd name="connsiteX2" fmla="*/ 1564630 w 1565722"/>
                <a:gd name="connsiteY2" fmla="*/ 398720 h 1748546"/>
                <a:gd name="connsiteX3" fmla="*/ 1494669 w 1565722"/>
                <a:gd name="connsiteY3" fmla="*/ 568429 h 1748546"/>
                <a:gd name="connsiteX4" fmla="*/ 1377021 w 1565722"/>
                <a:gd name="connsiteY4" fmla="*/ 686214 h 1748546"/>
                <a:gd name="connsiteX5" fmla="*/ 1305557 w 1565722"/>
                <a:gd name="connsiteY5" fmla="*/ 748660 h 1748546"/>
                <a:gd name="connsiteX6" fmla="*/ 1290390 w 1565722"/>
                <a:gd name="connsiteY6" fmla="*/ 814384 h 1748546"/>
                <a:gd name="connsiteX7" fmla="*/ 1307880 w 1565722"/>
                <a:gd name="connsiteY7" fmla="*/ 952392 h 1748546"/>
                <a:gd name="connsiteX8" fmla="*/ 1264428 w 1565722"/>
                <a:gd name="connsiteY8" fmla="*/ 1085891 h 1748546"/>
                <a:gd name="connsiteX9" fmla="*/ 1135029 w 1565722"/>
                <a:gd name="connsiteY9" fmla="*/ 1295499 h 1748546"/>
                <a:gd name="connsiteX10" fmla="*/ 924737 w 1565722"/>
                <a:gd name="connsiteY10" fmla="*/ 1536945 h 1748546"/>
                <a:gd name="connsiteX11" fmla="*/ 741501 w 1565722"/>
                <a:gd name="connsiteY11" fmla="*/ 1687251 h 1748546"/>
                <a:gd name="connsiteX12" fmla="*/ 528476 w 1565722"/>
                <a:gd name="connsiteY12" fmla="*/ 1746144 h 1748546"/>
                <a:gd name="connsiteX13" fmla="*/ 409461 w 1565722"/>
                <a:gd name="connsiteY13" fmla="*/ 1682605 h 1748546"/>
                <a:gd name="connsiteX14" fmla="*/ 356444 w 1565722"/>
                <a:gd name="connsiteY14" fmla="*/ 1604856 h 1748546"/>
                <a:gd name="connsiteX15" fmla="*/ 349749 w 1565722"/>
                <a:gd name="connsiteY15" fmla="*/ 1593378 h 1748546"/>
                <a:gd name="connsiteX16" fmla="*/ 348109 w 1565722"/>
                <a:gd name="connsiteY16" fmla="*/ 1599800 h 1748546"/>
                <a:gd name="connsiteX17" fmla="*/ 255466 w 1565722"/>
                <a:gd name="connsiteY17" fmla="*/ 1699822 h 1748546"/>
                <a:gd name="connsiteX18" fmla="*/ 176214 w 1565722"/>
                <a:gd name="connsiteY18" fmla="*/ 1690667 h 1748546"/>
                <a:gd name="connsiteX19" fmla="*/ 145470 w 1565722"/>
                <a:gd name="connsiteY19" fmla="*/ 1628905 h 1748546"/>
                <a:gd name="connsiteX20" fmla="*/ 151892 w 1565722"/>
                <a:gd name="connsiteY20" fmla="*/ 1582583 h 1748546"/>
                <a:gd name="connsiteX21" fmla="*/ 151482 w 1565722"/>
                <a:gd name="connsiteY21" fmla="*/ 1582310 h 1748546"/>
                <a:gd name="connsiteX22" fmla="*/ 148749 w 1565722"/>
                <a:gd name="connsiteY22" fmla="*/ 1581900 h 1748546"/>
                <a:gd name="connsiteX23" fmla="*/ 61162 w 1565722"/>
                <a:gd name="connsiteY23" fmla="*/ 1517542 h 1748546"/>
                <a:gd name="connsiteX24" fmla="*/ 44082 w 1565722"/>
                <a:gd name="connsiteY24" fmla="*/ 1473680 h 1748546"/>
                <a:gd name="connsiteX25" fmla="*/ 1723 w 1565722"/>
                <a:gd name="connsiteY25" fmla="*/ 1316406 h 1748546"/>
                <a:gd name="connsiteX26" fmla="*/ 63212 w 1565722"/>
                <a:gd name="connsiteY26" fmla="*/ 1198211 h 1748546"/>
                <a:gd name="connsiteX27" fmla="*/ 152985 w 1565722"/>
                <a:gd name="connsiteY27" fmla="*/ 1182497 h 1748546"/>
                <a:gd name="connsiteX28" fmla="*/ 160090 w 1565722"/>
                <a:gd name="connsiteY28" fmla="*/ 1177168 h 1748546"/>
                <a:gd name="connsiteX29" fmla="*/ 165146 w 1565722"/>
                <a:gd name="connsiteY29" fmla="*/ 1149703 h 1748546"/>
                <a:gd name="connsiteX30" fmla="*/ 190562 w 1565722"/>
                <a:gd name="connsiteY30" fmla="*/ 1076053 h 1748546"/>
                <a:gd name="connsiteX31" fmla="*/ 266944 w 1565722"/>
                <a:gd name="connsiteY31" fmla="*/ 1027272 h 1748546"/>
                <a:gd name="connsiteX32" fmla="*/ 347973 w 1565722"/>
                <a:gd name="connsiteY32" fmla="*/ 1061296 h 1748546"/>
                <a:gd name="connsiteX33" fmla="*/ 392928 w 1565722"/>
                <a:gd name="connsiteY33" fmla="*/ 1118685 h 1748546"/>
                <a:gd name="connsiteX34" fmla="*/ 469857 w 1565722"/>
                <a:gd name="connsiteY34" fmla="*/ 1228135 h 1748546"/>
                <a:gd name="connsiteX35" fmla="*/ 475459 w 1565722"/>
                <a:gd name="connsiteY35" fmla="*/ 1235240 h 1748546"/>
                <a:gd name="connsiteX36" fmla="*/ 476552 w 1565722"/>
                <a:gd name="connsiteY36" fmla="*/ 1229092 h 1748546"/>
                <a:gd name="connsiteX37" fmla="*/ 529433 w 1565722"/>
                <a:gd name="connsiteY37" fmla="*/ 1061432 h 1748546"/>
                <a:gd name="connsiteX38" fmla="*/ 658696 w 1565722"/>
                <a:gd name="connsiteY38" fmla="*/ 896506 h 1748546"/>
                <a:gd name="connsiteX39" fmla="*/ 661155 w 1565722"/>
                <a:gd name="connsiteY39" fmla="*/ 879152 h 1748546"/>
                <a:gd name="connsiteX40" fmla="*/ 646671 w 1565722"/>
                <a:gd name="connsiteY40" fmla="*/ 881065 h 1748546"/>
                <a:gd name="connsiteX41" fmla="*/ 554985 w 1565722"/>
                <a:gd name="connsiteY41" fmla="*/ 898555 h 1748546"/>
                <a:gd name="connsiteX42" fmla="*/ 502378 w 1565722"/>
                <a:gd name="connsiteY42" fmla="*/ 902928 h 1748546"/>
                <a:gd name="connsiteX43" fmla="*/ 433510 w 1565722"/>
                <a:gd name="connsiteY43" fmla="*/ 845675 h 1748546"/>
                <a:gd name="connsiteX44" fmla="*/ 431187 w 1565722"/>
                <a:gd name="connsiteY44" fmla="*/ 801130 h 1748546"/>
                <a:gd name="connsiteX45" fmla="*/ 446628 w 1565722"/>
                <a:gd name="connsiteY45" fmla="*/ 739641 h 1748546"/>
                <a:gd name="connsiteX46" fmla="*/ 515905 w 1565722"/>
                <a:gd name="connsiteY46" fmla="*/ 521151 h 1748546"/>
                <a:gd name="connsiteX47" fmla="*/ 566053 w 1565722"/>
                <a:gd name="connsiteY47" fmla="*/ 469637 h 1748546"/>
                <a:gd name="connsiteX48" fmla="*/ 621529 w 1565722"/>
                <a:gd name="connsiteY48" fmla="*/ 460209 h 1748546"/>
                <a:gd name="connsiteX49" fmla="*/ 670720 w 1565722"/>
                <a:gd name="connsiteY49" fmla="*/ 459253 h 1748546"/>
                <a:gd name="connsiteX50" fmla="*/ 703104 w 1565722"/>
                <a:gd name="connsiteY50" fmla="*/ 434657 h 1748546"/>
                <a:gd name="connsiteX51" fmla="*/ 714309 w 1565722"/>
                <a:gd name="connsiteY51" fmla="*/ 395304 h 1748546"/>
                <a:gd name="connsiteX52" fmla="*/ 724557 w 1565722"/>
                <a:gd name="connsiteY52" fmla="*/ 375765 h 1748546"/>
                <a:gd name="connsiteX53" fmla="*/ 759811 w 1565722"/>
                <a:gd name="connsiteY53" fmla="*/ 326437 h 1748546"/>
                <a:gd name="connsiteX54" fmla="*/ 769375 w 1565722"/>
                <a:gd name="connsiteY54" fmla="*/ 292140 h 1748546"/>
                <a:gd name="connsiteX55" fmla="*/ 772655 w 1565722"/>
                <a:gd name="connsiteY55" fmla="*/ 255520 h 1748546"/>
                <a:gd name="connsiteX56" fmla="*/ 866801 w 1565722"/>
                <a:gd name="connsiteY56" fmla="*/ 83351 h 1748546"/>
                <a:gd name="connsiteX57" fmla="*/ 956165 w 1565722"/>
                <a:gd name="connsiteY57" fmla="*/ 28831 h 1748546"/>
                <a:gd name="connsiteX58" fmla="*/ 1092396 w 1565722"/>
                <a:gd name="connsiteY58" fmla="*/ 3963 h 1748546"/>
                <a:gd name="connsiteX59" fmla="*/ 1132432 w 1565722"/>
                <a:gd name="connsiteY59" fmla="*/ 0 h 1748546"/>
                <a:gd name="connsiteX60" fmla="*/ 1187089 w 1565722"/>
                <a:gd name="connsiteY60" fmla="*/ 0 h 1748546"/>
                <a:gd name="connsiteX61" fmla="*/ 1191735 w 1565722"/>
                <a:gd name="connsiteY61" fmla="*/ 1093 h 1748546"/>
                <a:gd name="connsiteX62" fmla="*/ 1241199 w 1565722"/>
                <a:gd name="connsiteY62" fmla="*/ 6832 h 1748546"/>
                <a:gd name="connsiteX63" fmla="*/ 1441789 w 1565722"/>
                <a:gd name="connsiteY63" fmla="*/ 104394 h 1748546"/>
                <a:gd name="connsiteX64" fmla="*/ 1559574 w 1565722"/>
                <a:gd name="connsiteY64" fmla="*/ 312363 h 1748546"/>
                <a:gd name="connsiteX65" fmla="*/ 1565723 w 1565722"/>
                <a:gd name="connsiteY65" fmla="*/ 353902 h 1748546"/>
                <a:gd name="connsiteX66" fmla="*/ 770059 w 1565722"/>
                <a:gd name="connsiteY66" fmla="*/ 653557 h 1748546"/>
                <a:gd name="connsiteX67" fmla="*/ 769375 w 1565722"/>
                <a:gd name="connsiteY67" fmla="*/ 651371 h 1748546"/>
                <a:gd name="connsiteX68" fmla="*/ 765276 w 1565722"/>
                <a:gd name="connsiteY68" fmla="*/ 647818 h 1748546"/>
                <a:gd name="connsiteX69" fmla="*/ 720868 w 1565722"/>
                <a:gd name="connsiteY69" fmla="*/ 624589 h 1748546"/>
                <a:gd name="connsiteX70" fmla="*/ 608138 w 1565722"/>
                <a:gd name="connsiteY70" fmla="*/ 600130 h 1748546"/>
                <a:gd name="connsiteX71" fmla="*/ 605542 w 1565722"/>
                <a:gd name="connsiteY71" fmla="*/ 669954 h 1748546"/>
                <a:gd name="connsiteX72" fmla="*/ 612374 w 1565722"/>
                <a:gd name="connsiteY72" fmla="*/ 664215 h 1748546"/>
                <a:gd name="connsiteX73" fmla="*/ 683565 w 1565722"/>
                <a:gd name="connsiteY73" fmla="*/ 638800 h 1748546"/>
                <a:gd name="connsiteX74" fmla="*/ 741227 w 1565722"/>
                <a:gd name="connsiteY74" fmla="*/ 648501 h 1748546"/>
                <a:gd name="connsiteX75" fmla="*/ 770059 w 1565722"/>
                <a:gd name="connsiteY75" fmla="*/ 653557 h 174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565722" h="1748546">
                  <a:moveTo>
                    <a:pt x="1565723" y="353902"/>
                  </a:moveTo>
                  <a:cubicBezTo>
                    <a:pt x="1565723" y="367156"/>
                    <a:pt x="1565723" y="380274"/>
                    <a:pt x="1565723" y="393528"/>
                  </a:cubicBezTo>
                  <a:cubicBezTo>
                    <a:pt x="1565313" y="395304"/>
                    <a:pt x="1564766" y="396944"/>
                    <a:pt x="1564630" y="398720"/>
                  </a:cubicBezTo>
                  <a:cubicBezTo>
                    <a:pt x="1559301" y="462669"/>
                    <a:pt x="1534705" y="518828"/>
                    <a:pt x="1494669" y="568429"/>
                  </a:cubicBezTo>
                  <a:cubicBezTo>
                    <a:pt x="1459689" y="611745"/>
                    <a:pt x="1418697" y="649458"/>
                    <a:pt x="1377021" y="686214"/>
                  </a:cubicBezTo>
                  <a:cubicBezTo>
                    <a:pt x="1353245" y="707121"/>
                    <a:pt x="1329060" y="727480"/>
                    <a:pt x="1305557" y="748660"/>
                  </a:cubicBezTo>
                  <a:cubicBezTo>
                    <a:pt x="1285471" y="766833"/>
                    <a:pt x="1279595" y="787876"/>
                    <a:pt x="1290390" y="814384"/>
                  </a:cubicBezTo>
                  <a:cubicBezTo>
                    <a:pt x="1308427" y="858519"/>
                    <a:pt x="1313482" y="904978"/>
                    <a:pt x="1307880" y="952392"/>
                  </a:cubicBezTo>
                  <a:cubicBezTo>
                    <a:pt x="1302278" y="999807"/>
                    <a:pt x="1287111" y="1044215"/>
                    <a:pt x="1264428" y="1085891"/>
                  </a:cubicBezTo>
                  <a:cubicBezTo>
                    <a:pt x="1225075" y="1158038"/>
                    <a:pt x="1181623" y="1227862"/>
                    <a:pt x="1135029" y="1295499"/>
                  </a:cubicBezTo>
                  <a:cubicBezTo>
                    <a:pt x="1074086" y="1383907"/>
                    <a:pt x="1004946" y="1465208"/>
                    <a:pt x="924737" y="1536945"/>
                  </a:cubicBezTo>
                  <a:cubicBezTo>
                    <a:pt x="865844" y="1589689"/>
                    <a:pt x="803536" y="1638333"/>
                    <a:pt x="741501" y="1687251"/>
                  </a:cubicBezTo>
                  <a:cubicBezTo>
                    <a:pt x="678645" y="1736852"/>
                    <a:pt x="607865" y="1755709"/>
                    <a:pt x="528476" y="1746144"/>
                  </a:cubicBezTo>
                  <a:cubicBezTo>
                    <a:pt x="480242" y="1740268"/>
                    <a:pt x="440479" y="1720045"/>
                    <a:pt x="409461" y="1682605"/>
                  </a:cubicBezTo>
                  <a:cubicBezTo>
                    <a:pt x="389375" y="1658420"/>
                    <a:pt x="371748" y="1632458"/>
                    <a:pt x="356444" y="1604856"/>
                  </a:cubicBezTo>
                  <a:cubicBezTo>
                    <a:pt x="354531" y="1601303"/>
                    <a:pt x="352482" y="1597887"/>
                    <a:pt x="349749" y="1593378"/>
                  </a:cubicBezTo>
                  <a:cubicBezTo>
                    <a:pt x="348929" y="1596384"/>
                    <a:pt x="348519" y="1598161"/>
                    <a:pt x="348109" y="1599800"/>
                  </a:cubicBezTo>
                  <a:cubicBezTo>
                    <a:pt x="335402" y="1650084"/>
                    <a:pt x="305750" y="1684791"/>
                    <a:pt x="255466" y="1699822"/>
                  </a:cubicBezTo>
                  <a:cubicBezTo>
                    <a:pt x="228001" y="1708021"/>
                    <a:pt x="201493" y="1704195"/>
                    <a:pt x="176214" y="1690667"/>
                  </a:cubicBezTo>
                  <a:cubicBezTo>
                    <a:pt x="151209" y="1677276"/>
                    <a:pt x="143010" y="1655550"/>
                    <a:pt x="145470" y="1628905"/>
                  </a:cubicBezTo>
                  <a:cubicBezTo>
                    <a:pt x="146836" y="1613465"/>
                    <a:pt x="149706" y="1598024"/>
                    <a:pt x="151892" y="1582583"/>
                  </a:cubicBezTo>
                  <a:cubicBezTo>
                    <a:pt x="151755" y="1582583"/>
                    <a:pt x="151619" y="1582310"/>
                    <a:pt x="151482" y="1582310"/>
                  </a:cubicBezTo>
                  <a:cubicBezTo>
                    <a:pt x="150526" y="1582174"/>
                    <a:pt x="149706" y="1581900"/>
                    <a:pt x="148749" y="1581900"/>
                  </a:cubicBezTo>
                  <a:cubicBezTo>
                    <a:pt x="107074" y="1577528"/>
                    <a:pt x="78789" y="1554435"/>
                    <a:pt x="61162" y="1517542"/>
                  </a:cubicBezTo>
                  <a:cubicBezTo>
                    <a:pt x="54466" y="1503468"/>
                    <a:pt x="49001" y="1488574"/>
                    <a:pt x="44082" y="1473680"/>
                  </a:cubicBezTo>
                  <a:cubicBezTo>
                    <a:pt x="26865" y="1422030"/>
                    <a:pt x="10331" y="1370242"/>
                    <a:pt x="1723" y="1316406"/>
                  </a:cubicBezTo>
                  <a:cubicBezTo>
                    <a:pt x="-6612" y="1264209"/>
                    <a:pt x="15524" y="1221030"/>
                    <a:pt x="63212" y="1198211"/>
                  </a:cubicBezTo>
                  <a:cubicBezTo>
                    <a:pt x="91633" y="1184546"/>
                    <a:pt x="121831" y="1180720"/>
                    <a:pt x="152985" y="1182497"/>
                  </a:cubicBezTo>
                  <a:cubicBezTo>
                    <a:pt x="157494" y="1182770"/>
                    <a:pt x="159407" y="1181950"/>
                    <a:pt x="160090" y="1177168"/>
                  </a:cubicBezTo>
                  <a:cubicBezTo>
                    <a:pt x="161320" y="1167876"/>
                    <a:pt x="163506" y="1158858"/>
                    <a:pt x="165146" y="1149703"/>
                  </a:cubicBezTo>
                  <a:cubicBezTo>
                    <a:pt x="169655" y="1123741"/>
                    <a:pt x="175941" y="1098462"/>
                    <a:pt x="190562" y="1076053"/>
                  </a:cubicBezTo>
                  <a:cubicBezTo>
                    <a:pt x="208598" y="1048315"/>
                    <a:pt x="232647" y="1029458"/>
                    <a:pt x="266944" y="1027272"/>
                  </a:cubicBezTo>
                  <a:cubicBezTo>
                    <a:pt x="299465" y="1025222"/>
                    <a:pt x="326520" y="1038340"/>
                    <a:pt x="347973" y="1061296"/>
                  </a:cubicBezTo>
                  <a:cubicBezTo>
                    <a:pt x="364506" y="1079059"/>
                    <a:pt x="378717" y="1098872"/>
                    <a:pt x="392928" y="1118685"/>
                  </a:cubicBezTo>
                  <a:cubicBezTo>
                    <a:pt x="419026" y="1154895"/>
                    <a:pt x="444305" y="1191652"/>
                    <a:pt x="469857" y="1228135"/>
                  </a:cubicBezTo>
                  <a:cubicBezTo>
                    <a:pt x="471360" y="1230185"/>
                    <a:pt x="473000" y="1232098"/>
                    <a:pt x="475459" y="1235240"/>
                  </a:cubicBezTo>
                  <a:cubicBezTo>
                    <a:pt x="476006" y="1232098"/>
                    <a:pt x="476279" y="1230595"/>
                    <a:pt x="476552" y="1229092"/>
                  </a:cubicBezTo>
                  <a:cubicBezTo>
                    <a:pt x="483794" y="1169926"/>
                    <a:pt x="501421" y="1114039"/>
                    <a:pt x="529433" y="1061432"/>
                  </a:cubicBezTo>
                  <a:cubicBezTo>
                    <a:pt x="562910" y="998850"/>
                    <a:pt x="608002" y="945560"/>
                    <a:pt x="658696" y="896506"/>
                  </a:cubicBezTo>
                  <a:cubicBezTo>
                    <a:pt x="664435" y="890904"/>
                    <a:pt x="665665" y="886121"/>
                    <a:pt x="661155" y="879152"/>
                  </a:cubicBezTo>
                  <a:cubicBezTo>
                    <a:pt x="656509" y="879836"/>
                    <a:pt x="651590" y="880519"/>
                    <a:pt x="646671" y="881065"/>
                  </a:cubicBezTo>
                  <a:cubicBezTo>
                    <a:pt x="615790" y="884891"/>
                    <a:pt x="584773" y="888307"/>
                    <a:pt x="554985" y="898555"/>
                  </a:cubicBezTo>
                  <a:cubicBezTo>
                    <a:pt x="538041" y="904431"/>
                    <a:pt x="520141" y="905798"/>
                    <a:pt x="502378" y="902928"/>
                  </a:cubicBezTo>
                  <a:cubicBezTo>
                    <a:pt x="468217" y="897462"/>
                    <a:pt x="444168" y="879426"/>
                    <a:pt x="433510" y="845675"/>
                  </a:cubicBezTo>
                  <a:cubicBezTo>
                    <a:pt x="428865" y="831055"/>
                    <a:pt x="428045" y="815887"/>
                    <a:pt x="431187" y="801130"/>
                  </a:cubicBezTo>
                  <a:cubicBezTo>
                    <a:pt x="435560" y="780497"/>
                    <a:pt x="441026" y="760001"/>
                    <a:pt x="446628" y="739641"/>
                  </a:cubicBezTo>
                  <a:cubicBezTo>
                    <a:pt x="466988" y="665991"/>
                    <a:pt x="489943" y="593025"/>
                    <a:pt x="515905" y="521151"/>
                  </a:cubicBezTo>
                  <a:cubicBezTo>
                    <a:pt x="524924" y="496282"/>
                    <a:pt x="541594" y="479202"/>
                    <a:pt x="566053" y="469637"/>
                  </a:cubicBezTo>
                  <a:cubicBezTo>
                    <a:pt x="583953" y="462669"/>
                    <a:pt x="602536" y="460346"/>
                    <a:pt x="621529" y="460209"/>
                  </a:cubicBezTo>
                  <a:cubicBezTo>
                    <a:pt x="637926" y="460072"/>
                    <a:pt x="654323" y="459799"/>
                    <a:pt x="670720" y="459253"/>
                  </a:cubicBezTo>
                  <a:cubicBezTo>
                    <a:pt x="687117" y="458569"/>
                    <a:pt x="698185" y="450234"/>
                    <a:pt x="703104" y="434657"/>
                  </a:cubicBezTo>
                  <a:cubicBezTo>
                    <a:pt x="707204" y="421676"/>
                    <a:pt x="709936" y="408285"/>
                    <a:pt x="714309" y="395304"/>
                  </a:cubicBezTo>
                  <a:cubicBezTo>
                    <a:pt x="716632" y="388336"/>
                    <a:pt x="719638" y="380820"/>
                    <a:pt x="724557" y="375765"/>
                  </a:cubicBezTo>
                  <a:cubicBezTo>
                    <a:pt x="738904" y="361007"/>
                    <a:pt x="749016" y="343517"/>
                    <a:pt x="759811" y="326437"/>
                  </a:cubicBezTo>
                  <a:cubicBezTo>
                    <a:pt x="766369" y="316052"/>
                    <a:pt x="769512" y="304848"/>
                    <a:pt x="769375" y="292140"/>
                  </a:cubicBezTo>
                  <a:cubicBezTo>
                    <a:pt x="769239" y="279979"/>
                    <a:pt x="770332" y="267544"/>
                    <a:pt x="772655" y="255520"/>
                  </a:cubicBezTo>
                  <a:cubicBezTo>
                    <a:pt x="785363" y="188019"/>
                    <a:pt x="818293" y="131313"/>
                    <a:pt x="866801" y="83351"/>
                  </a:cubicBezTo>
                  <a:cubicBezTo>
                    <a:pt x="892216" y="58209"/>
                    <a:pt x="921184" y="37850"/>
                    <a:pt x="956165" y="28831"/>
                  </a:cubicBezTo>
                  <a:cubicBezTo>
                    <a:pt x="1000846" y="17217"/>
                    <a:pt x="1046348" y="8745"/>
                    <a:pt x="1092396" y="3963"/>
                  </a:cubicBezTo>
                  <a:cubicBezTo>
                    <a:pt x="1105651" y="2596"/>
                    <a:pt x="1119041" y="1366"/>
                    <a:pt x="1132432" y="0"/>
                  </a:cubicBezTo>
                  <a:cubicBezTo>
                    <a:pt x="1150606" y="0"/>
                    <a:pt x="1168916" y="0"/>
                    <a:pt x="1187089" y="0"/>
                  </a:cubicBezTo>
                  <a:cubicBezTo>
                    <a:pt x="1188592" y="410"/>
                    <a:pt x="1190095" y="820"/>
                    <a:pt x="1191735" y="1093"/>
                  </a:cubicBezTo>
                  <a:cubicBezTo>
                    <a:pt x="1208268" y="3006"/>
                    <a:pt x="1224802" y="4099"/>
                    <a:pt x="1241199" y="6832"/>
                  </a:cubicBezTo>
                  <a:cubicBezTo>
                    <a:pt x="1317445" y="19950"/>
                    <a:pt x="1385356" y="50421"/>
                    <a:pt x="1441789" y="104394"/>
                  </a:cubicBezTo>
                  <a:cubicBezTo>
                    <a:pt x="1501775" y="161920"/>
                    <a:pt x="1542767" y="230378"/>
                    <a:pt x="1559574" y="312363"/>
                  </a:cubicBezTo>
                  <a:cubicBezTo>
                    <a:pt x="1562307" y="326027"/>
                    <a:pt x="1563673" y="339964"/>
                    <a:pt x="1565723" y="353902"/>
                  </a:cubicBezTo>
                  <a:close/>
                  <a:moveTo>
                    <a:pt x="770059" y="653557"/>
                  </a:moveTo>
                  <a:cubicBezTo>
                    <a:pt x="769649" y="652191"/>
                    <a:pt x="769649" y="651644"/>
                    <a:pt x="769375" y="651371"/>
                  </a:cubicBezTo>
                  <a:cubicBezTo>
                    <a:pt x="768009" y="650141"/>
                    <a:pt x="766643" y="648911"/>
                    <a:pt x="765276" y="647818"/>
                  </a:cubicBezTo>
                  <a:cubicBezTo>
                    <a:pt x="752022" y="637160"/>
                    <a:pt x="737401" y="628415"/>
                    <a:pt x="720868" y="624589"/>
                  </a:cubicBezTo>
                  <a:cubicBezTo>
                    <a:pt x="683565" y="615844"/>
                    <a:pt x="646125" y="608192"/>
                    <a:pt x="608138" y="600130"/>
                  </a:cubicBezTo>
                  <a:cubicBezTo>
                    <a:pt x="607319" y="623223"/>
                    <a:pt x="606362" y="645905"/>
                    <a:pt x="605542" y="669954"/>
                  </a:cubicBezTo>
                  <a:cubicBezTo>
                    <a:pt x="608548" y="667358"/>
                    <a:pt x="610461" y="665855"/>
                    <a:pt x="612374" y="664215"/>
                  </a:cubicBezTo>
                  <a:cubicBezTo>
                    <a:pt x="632734" y="646178"/>
                    <a:pt x="656509" y="636613"/>
                    <a:pt x="683565" y="638800"/>
                  </a:cubicBezTo>
                  <a:cubicBezTo>
                    <a:pt x="702968" y="640439"/>
                    <a:pt x="721961" y="645085"/>
                    <a:pt x="741227" y="648501"/>
                  </a:cubicBezTo>
                  <a:cubicBezTo>
                    <a:pt x="750656" y="650004"/>
                    <a:pt x="760084" y="651781"/>
                    <a:pt x="770059" y="653557"/>
                  </a:cubicBezTo>
                  <a:close/>
                </a:path>
              </a:pathLst>
            </a:custGeom>
            <a:grpFill/>
            <a:ln w="13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9"/>
          <p:cNvSpPr/>
          <p:nvPr/>
        </p:nvSpPr>
        <p:spPr>
          <a:xfrm>
            <a:off x="14023746" y="-879753"/>
            <a:ext cx="5268658" cy="5268659"/>
          </a:xfrm>
          <a:custGeom>
            <a:avLst/>
            <a:gdLst/>
            <a:ahLst/>
            <a:cxnLst/>
            <a:rect l="l" t="t" r="r" b="b"/>
            <a:pathLst>
              <a:path w="2787650" h="2787650" extrusionOk="0">
                <a:moveTo>
                  <a:pt x="81280" y="1861820"/>
                </a:moveTo>
                <a:cubicBezTo>
                  <a:pt x="73660" y="1841500"/>
                  <a:pt x="67310" y="1819910"/>
                  <a:pt x="60960" y="1799590"/>
                </a:cubicBezTo>
                <a:lnTo>
                  <a:pt x="1800860" y="59690"/>
                </a:lnTo>
                <a:cubicBezTo>
                  <a:pt x="1821180" y="66040"/>
                  <a:pt x="1842770" y="72390"/>
                  <a:pt x="1863090" y="80010"/>
                </a:cubicBezTo>
                <a:lnTo>
                  <a:pt x="81280" y="1861820"/>
                </a:lnTo>
                <a:close/>
                <a:moveTo>
                  <a:pt x="1597660" y="15240"/>
                </a:moveTo>
                <a:cubicBezTo>
                  <a:pt x="1573530" y="11430"/>
                  <a:pt x="1548130" y="8890"/>
                  <a:pt x="1524000" y="6350"/>
                </a:cubicBezTo>
                <a:lnTo>
                  <a:pt x="6350" y="1524000"/>
                </a:lnTo>
                <a:cubicBezTo>
                  <a:pt x="8890" y="1548130"/>
                  <a:pt x="11430" y="1573530"/>
                  <a:pt x="15240" y="1597660"/>
                </a:cubicBezTo>
                <a:lnTo>
                  <a:pt x="1597660" y="15240"/>
                </a:lnTo>
                <a:close/>
                <a:moveTo>
                  <a:pt x="2189480" y="248920"/>
                </a:moveTo>
                <a:cubicBezTo>
                  <a:pt x="2172970" y="237490"/>
                  <a:pt x="2156460" y="226060"/>
                  <a:pt x="2139950" y="215900"/>
                </a:cubicBezTo>
                <a:lnTo>
                  <a:pt x="215900" y="2139950"/>
                </a:lnTo>
                <a:cubicBezTo>
                  <a:pt x="226060" y="2156460"/>
                  <a:pt x="237490" y="2172970"/>
                  <a:pt x="248920" y="2189480"/>
                </a:cubicBezTo>
                <a:lnTo>
                  <a:pt x="2189480" y="248920"/>
                </a:lnTo>
                <a:close/>
                <a:moveTo>
                  <a:pt x="1979930" y="128270"/>
                </a:moveTo>
                <a:cubicBezTo>
                  <a:pt x="1960880" y="119380"/>
                  <a:pt x="1941830" y="110490"/>
                  <a:pt x="1922780" y="102870"/>
                </a:cubicBezTo>
                <a:lnTo>
                  <a:pt x="104140" y="1921510"/>
                </a:lnTo>
                <a:cubicBezTo>
                  <a:pt x="111760" y="1940560"/>
                  <a:pt x="120650" y="1959610"/>
                  <a:pt x="129540" y="1978660"/>
                </a:cubicBezTo>
                <a:lnTo>
                  <a:pt x="1979930" y="128270"/>
                </a:lnTo>
                <a:close/>
                <a:moveTo>
                  <a:pt x="2087880" y="185420"/>
                </a:moveTo>
                <a:cubicBezTo>
                  <a:pt x="2070100" y="175260"/>
                  <a:pt x="2052320" y="165100"/>
                  <a:pt x="2034540" y="156210"/>
                </a:cubicBezTo>
                <a:lnTo>
                  <a:pt x="154940" y="2035810"/>
                </a:lnTo>
                <a:cubicBezTo>
                  <a:pt x="163830" y="2053590"/>
                  <a:pt x="173990" y="2071370"/>
                  <a:pt x="184150" y="2089150"/>
                </a:cubicBezTo>
                <a:lnTo>
                  <a:pt x="2087880" y="185420"/>
                </a:lnTo>
                <a:close/>
                <a:moveTo>
                  <a:pt x="834390" y="116840"/>
                </a:moveTo>
                <a:cubicBezTo>
                  <a:pt x="774700" y="143510"/>
                  <a:pt x="716280" y="173990"/>
                  <a:pt x="660400" y="208280"/>
                </a:cubicBezTo>
                <a:lnTo>
                  <a:pt x="208280" y="660400"/>
                </a:lnTo>
                <a:cubicBezTo>
                  <a:pt x="172720" y="716280"/>
                  <a:pt x="142240" y="774700"/>
                  <a:pt x="116840" y="834390"/>
                </a:cubicBezTo>
                <a:lnTo>
                  <a:pt x="834390" y="116840"/>
                </a:lnTo>
                <a:close/>
                <a:moveTo>
                  <a:pt x="1363980" y="0"/>
                </a:moveTo>
                <a:lnTo>
                  <a:pt x="0" y="1363980"/>
                </a:lnTo>
                <a:cubicBezTo>
                  <a:pt x="0" y="1391920"/>
                  <a:pt x="0" y="1418590"/>
                  <a:pt x="1270" y="1446530"/>
                </a:cubicBezTo>
                <a:lnTo>
                  <a:pt x="1445260" y="1270"/>
                </a:lnTo>
                <a:cubicBezTo>
                  <a:pt x="1418590" y="0"/>
                  <a:pt x="1390650" y="0"/>
                  <a:pt x="1363980" y="0"/>
                </a:cubicBezTo>
                <a:close/>
                <a:moveTo>
                  <a:pt x="2787650" y="1386840"/>
                </a:moveTo>
                <a:lnTo>
                  <a:pt x="1386840" y="2787650"/>
                </a:lnTo>
                <a:cubicBezTo>
                  <a:pt x="1414780" y="2787650"/>
                  <a:pt x="1443990" y="2787650"/>
                  <a:pt x="1471930" y="2785110"/>
                </a:cubicBezTo>
                <a:lnTo>
                  <a:pt x="2785110" y="1471930"/>
                </a:lnTo>
                <a:cubicBezTo>
                  <a:pt x="2786380" y="1443990"/>
                  <a:pt x="2787650" y="1414780"/>
                  <a:pt x="2787650" y="1386840"/>
                </a:cubicBezTo>
                <a:close/>
                <a:moveTo>
                  <a:pt x="2283460" y="321310"/>
                </a:moveTo>
                <a:cubicBezTo>
                  <a:pt x="2268220" y="308610"/>
                  <a:pt x="2252980" y="295910"/>
                  <a:pt x="2237740" y="284480"/>
                </a:cubicBezTo>
                <a:lnTo>
                  <a:pt x="284480" y="2237740"/>
                </a:lnTo>
                <a:cubicBezTo>
                  <a:pt x="295910" y="2252980"/>
                  <a:pt x="308610" y="2268220"/>
                  <a:pt x="321310" y="2283460"/>
                </a:cubicBezTo>
                <a:lnTo>
                  <a:pt x="2283460" y="321310"/>
                </a:lnTo>
                <a:close/>
                <a:moveTo>
                  <a:pt x="1276350" y="5080"/>
                </a:moveTo>
                <a:cubicBezTo>
                  <a:pt x="1244600" y="7620"/>
                  <a:pt x="1214120" y="11430"/>
                  <a:pt x="1182370" y="16510"/>
                </a:cubicBezTo>
                <a:lnTo>
                  <a:pt x="16510" y="1182370"/>
                </a:lnTo>
                <a:cubicBezTo>
                  <a:pt x="11430" y="1214120"/>
                  <a:pt x="7620" y="1244600"/>
                  <a:pt x="5080" y="1276350"/>
                </a:cubicBezTo>
                <a:lnTo>
                  <a:pt x="1276350" y="5080"/>
                </a:lnTo>
                <a:close/>
                <a:moveTo>
                  <a:pt x="1080770" y="35560"/>
                </a:moveTo>
                <a:cubicBezTo>
                  <a:pt x="1042670" y="44450"/>
                  <a:pt x="1004570" y="54610"/>
                  <a:pt x="966470" y="67310"/>
                </a:cubicBezTo>
                <a:lnTo>
                  <a:pt x="66040" y="966470"/>
                </a:lnTo>
                <a:cubicBezTo>
                  <a:pt x="54610" y="1004570"/>
                  <a:pt x="43180" y="1041400"/>
                  <a:pt x="34290" y="1080770"/>
                </a:cubicBezTo>
                <a:lnTo>
                  <a:pt x="1080770" y="35560"/>
                </a:lnTo>
                <a:close/>
                <a:moveTo>
                  <a:pt x="1734820" y="41910"/>
                </a:moveTo>
                <a:cubicBezTo>
                  <a:pt x="1711960" y="36830"/>
                  <a:pt x="1690370" y="31750"/>
                  <a:pt x="1667510" y="26670"/>
                </a:cubicBezTo>
                <a:lnTo>
                  <a:pt x="26670" y="1667510"/>
                </a:lnTo>
                <a:cubicBezTo>
                  <a:pt x="31750" y="1690370"/>
                  <a:pt x="36830" y="1711960"/>
                  <a:pt x="41910" y="1734820"/>
                </a:cubicBezTo>
                <a:lnTo>
                  <a:pt x="1734820" y="41910"/>
                </a:lnTo>
                <a:close/>
                <a:moveTo>
                  <a:pt x="2762250" y="1659890"/>
                </a:moveTo>
                <a:cubicBezTo>
                  <a:pt x="2768600" y="1626870"/>
                  <a:pt x="2773680" y="1595120"/>
                  <a:pt x="2777490" y="1562100"/>
                </a:cubicBezTo>
                <a:lnTo>
                  <a:pt x="1562100" y="2777490"/>
                </a:lnTo>
                <a:cubicBezTo>
                  <a:pt x="1595120" y="2773680"/>
                  <a:pt x="1628140" y="2768600"/>
                  <a:pt x="1659890" y="2762250"/>
                </a:cubicBezTo>
                <a:lnTo>
                  <a:pt x="2762250" y="1659890"/>
                </a:lnTo>
                <a:close/>
                <a:moveTo>
                  <a:pt x="2785110" y="1306830"/>
                </a:moveTo>
                <a:cubicBezTo>
                  <a:pt x="2783840" y="1281430"/>
                  <a:pt x="2781300" y="1256030"/>
                  <a:pt x="2778760" y="1230630"/>
                </a:cubicBezTo>
                <a:lnTo>
                  <a:pt x="1230630" y="2777490"/>
                </a:lnTo>
                <a:cubicBezTo>
                  <a:pt x="1256030" y="2780030"/>
                  <a:pt x="1281430" y="2782570"/>
                  <a:pt x="1306830" y="2783840"/>
                </a:cubicBezTo>
                <a:lnTo>
                  <a:pt x="2785110" y="1306830"/>
                </a:lnTo>
                <a:close/>
                <a:moveTo>
                  <a:pt x="2767330" y="1158240"/>
                </a:moveTo>
                <a:cubicBezTo>
                  <a:pt x="2763520" y="1135380"/>
                  <a:pt x="2758440" y="1112520"/>
                  <a:pt x="2753360" y="1089660"/>
                </a:cubicBezTo>
                <a:lnTo>
                  <a:pt x="1088390" y="2753360"/>
                </a:lnTo>
                <a:cubicBezTo>
                  <a:pt x="1111250" y="2758440"/>
                  <a:pt x="1134110" y="2763520"/>
                  <a:pt x="1156970" y="2767330"/>
                </a:cubicBezTo>
                <a:lnTo>
                  <a:pt x="2767330" y="1158240"/>
                </a:lnTo>
                <a:close/>
                <a:moveTo>
                  <a:pt x="2369820" y="398780"/>
                </a:moveTo>
                <a:cubicBezTo>
                  <a:pt x="2355850" y="384810"/>
                  <a:pt x="2341880" y="372110"/>
                  <a:pt x="2327910" y="358140"/>
                </a:cubicBezTo>
                <a:lnTo>
                  <a:pt x="359410" y="2326640"/>
                </a:lnTo>
                <a:cubicBezTo>
                  <a:pt x="372110" y="2340610"/>
                  <a:pt x="386080" y="2354580"/>
                  <a:pt x="400050" y="2368550"/>
                </a:cubicBezTo>
                <a:lnTo>
                  <a:pt x="2369820" y="398780"/>
                </a:lnTo>
                <a:close/>
                <a:moveTo>
                  <a:pt x="2451100" y="2301240"/>
                </a:moveTo>
                <a:cubicBezTo>
                  <a:pt x="2520950" y="2219960"/>
                  <a:pt x="2579370" y="2133600"/>
                  <a:pt x="2627630" y="2042160"/>
                </a:cubicBezTo>
                <a:lnTo>
                  <a:pt x="2042160" y="2627630"/>
                </a:lnTo>
                <a:cubicBezTo>
                  <a:pt x="2133600" y="2579370"/>
                  <a:pt x="2219960" y="2520950"/>
                  <a:pt x="2301240" y="2451100"/>
                </a:cubicBezTo>
                <a:lnTo>
                  <a:pt x="2451100" y="2301240"/>
                </a:lnTo>
                <a:close/>
                <a:moveTo>
                  <a:pt x="2736850" y="1023620"/>
                </a:moveTo>
                <a:cubicBezTo>
                  <a:pt x="2730500" y="1002030"/>
                  <a:pt x="2724150" y="981710"/>
                  <a:pt x="2717800" y="960120"/>
                </a:cubicBezTo>
                <a:lnTo>
                  <a:pt x="960120" y="2717800"/>
                </a:lnTo>
                <a:cubicBezTo>
                  <a:pt x="981710" y="2724150"/>
                  <a:pt x="1002030" y="2730500"/>
                  <a:pt x="1023620" y="2736850"/>
                </a:cubicBezTo>
                <a:lnTo>
                  <a:pt x="2736850" y="1023620"/>
                </a:lnTo>
                <a:close/>
                <a:moveTo>
                  <a:pt x="2696210" y="1892300"/>
                </a:moveTo>
                <a:cubicBezTo>
                  <a:pt x="2711450" y="1851660"/>
                  <a:pt x="2725420" y="1811020"/>
                  <a:pt x="2736850" y="1769110"/>
                </a:cubicBezTo>
                <a:lnTo>
                  <a:pt x="1769110" y="2736850"/>
                </a:lnTo>
                <a:cubicBezTo>
                  <a:pt x="1811020" y="2725420"/>
                  <a:pt x="1851660" y="2711450"/>
                  <a:pt x="1892300" y="2696210"/>
                </a:cubicBezTo>
                <a:lnTo>
                  <a:pt x="2696210" y="1892300"/>
                </a:lnTo>
                <a:close/>
                <a:moveTo>
                  <a:pt x="2523490" y="576580"/>
                </a:moveTo>
                <a:cubicBezTo>
                  <a:pt x="2512060" y="561340"/>
                  <a:pt x="2500630" y="544830"/>
                  <a:pt x="2487930" y="529590"/>
                </a:cubicBezTo>
                <a:lnTo>
                  <a:pt x="529590" y="2486660"/>
                </a:lnTo>
                <a:cubicBezTo>
                  <a:pt x="544830" y="2499360"/>
                  <a:pt x="561340" y="2510790"/>
                  <a:pt x="576580" y="2522220"/>
                </a:cubicBezTo>
                <a:lnTo>
                  <a:pt x="2523490" y="576580"/>
                </a:lnTo>
                <a:close/>
                <a:moveTo>
                  <a:pt x="2696210" y="899160"/>
                </a:moveTo>
                <a:cubicBezTo>
                  <a:pt x="2688590" y="878840"/>
                  <a:pt x="2680970" y="859790"/>
                  <a:pt x="2672080" y="840740"/>
                </a:cubicBezTo>
                <a:lnTo>
                  <a:pt x="839470" y="2673350"/>
                </a:lnTo>
                <a:cubicBezTo>
                  <a:pt x="858520" y="2682240"/>
                  <a:pt x="878840" y="2689860"/>
                  <a:pt x="897890" y="2697480"/>
                </a:cubicBezTo>
                <a:lnTo>
                  <a:pt x="2696210" y="899160"/>
                </a:lnTo>
                <a:close/>
                <a:moveTo>
                  <a:pt x="2449830" y="483870"/>
                </a:moveTo>
                <a:cubicBezTo>
                  <a:pt x="2437130" y="468630"/>
                  <a:pt x="2424430" y="454660"/>
                  <a:pt x="2410460" y="440690"/>
                </a:cubicBezTo>
                <a:lnTo>
                  <a:pt x="440690" y="2410460"/>
                </a:lnTo>
                <a:cubicBezTo>
                  <a:pt x="454660" y="2424430"/>
                  <a:pt x="469900" y="2437130"/>
                  <a:pt x="483870" y="2449830"/>
                </a:cubicBezTo>
                <a:lnTo>
                  <a:pt x="2449830" y="483870"/>
                </a:lnTo>
                <a:close/>
                <a:moveTo>
                  <a:pt x="2588260" y="675640"/>
                </a:moveTo>
                <a:cubicBezTo>
                  <a:pt x="2578100" y="659130"/>
                  <a:pt x="2567940" y="641350"/>
                  <a:pt x="2556510" y="624840"/>
                </a:cubicBezTo>
                <a:lnTo>
                  <a:pt x="624840" y="2556510"/>
                </a:lnTo>
                <a:cubicBezTo>
                  <a:pt x="641350" y="2567940"/>
                  <a:pt x="657860" y="2578100"/>
                  <a:pt x="675640" y="2588260"/>
                </a:cubicBezTo>
                <a:lnTo>
                  <a:pt x="2588260" y="675640"/>
                </a:lnTo>
                <a:close/>
                <a:moveTo>
                  <a:pt x="2646680" y="783590"/>
                </a:moveTo>
                <a:cubicBezTo>
                  <a:pt x="2637790" y="765810"/>
                  <a:pt x="2628900" y="746760"/>
                  <a:pt x="2618740" y="728980"/>
                </a:cubicBezTo>
                <a:lnTo>
                  <a:pt x="728980" y="2618740"/>
                </a:lnTo>
                <a:cubicBezTo>
                  <a:pt x="746760" y="2628900"/>
                  <a:pt x="764540" y="2637790"/>
                  <a:pt x="783590" y="2646680"/>
                </a:cubicBezTo>
                <a:lnTo>
                  <a:pt x="2646680" y="78359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0" name="Google Shape;220;p19"/>
          <p:cNvSpPr/>
          <p:nvPr/>
        </p:nvSpPr>
        <p:spPr>
          <a:xfrm rot="-2341049">
            <a:off x="8930290" y="912299"/>
            <a:ext cx="4207352" cy="3663051"/>
          </a:xfrm>
          <a:custGeom>
            <a:avLst/>
            <a:gdLst/>
            <a:ahLst/>
            <a:cxnLst/>
            <a:rect l="l" t="t" r="r" b="b"/>
            <a:pathLst>
              <a:path w="4204397" h="3660478" extrusionOk="0">
                <a:moveTo>
                  <a:pt x="581" y="2026487"/>
                </a:moveTo>
                <a:cubicBezTo>
                  <a:pt x="-3910" y="1863660"/>
                  <a:pt x="17356" y="1706245"/>
                  <a:pt x="74013" y="1551481"/>
                </a:cubicBezTo>
                <a:cubicBezTo>
                  <a:pt x="102909" y="1472530"/>
                  <a:pt x="148851" y="1407053"/>
                  <a:pt x="187650" y="1335570"/>
                </a:cubicBezTo>
                <a:cubicBezTo>
                  <a:pt x="238625" y="1241846"/>
                  <a:pt x="314708" y="1173501"/>
                  <a:pt x="384298" y="1097743"/>
                </a:cubicBezTo>
                <a:cubicBezTo>
                  <a:pt x="400207" y="1080426"/>
                  <a:pt x="408540" y="1052396"/>
                  <a:pt x="442523" y="1063110"/>
                </a:cubicBezTo>
                <a:cubicBezTo>
                  <a:pt x="446419" y="1064301"/>
                  <a:pt x="456268" y="1046281"/>
                  <a:pt x="463573" y="1037352"/>
                </a:cubicBezTo>
                <a:cubicBezTo>
                  <a:pt x="485219" y="1010729"/>
                  <a:pt x="506377" y="988650"/>
                  <a:pt x="544418" y="978694"/>
                </a:cubicBezTo>
                <a:cubicBezTo>
                  <a:pt x="588142" y="967492"/>
                  <a:pt x="623965" y="933942"/>
                  <a:pt x="665957" y="913379"/>
                </a:cubicBezTo>
                <a:cubicBezTo>
                  <a:pt x="783328" y="856019"/>
                  <a:pt x="845612" y="831127"/>
                  <a:pt x="970343" y="829558"/>
                </a:cubicBezTo>
                <a:cubicBezTo>
                  <a:pt x="993287" y="829287"/>
                  <a:pt x="995722" y="778529"/>
                  <a:pt x="1027541" y="809157"/>
                </a:cubicBezTo>
                <a:cubicBezTo>
                  <a:pt x="1132628" y="758561"/>
                  <a:pt x="1253788" y="781505"/>
                  <a:pt x="1360661" y="734265"/>
                </a:cubicBezTo>
                <a:cubicBezTo>
                  <a:pt x="1427220" y="704827"/>
                  <a:pt x="1499786" y="689188"/>
                  <a:pt x="1568835" y="665054"/>
                </a:cubicBezTo>
                <a:cubicBezTo>
                  <a:pt x="1596649" y="655313"/>
                  <a:pt x="1622569" y="639837"/>
                  <a:pt x="1648868" y="626146"/>
                </a:cubicBezTo>
                <a:cubicBezTo>
                  <a:pt x="1672948" y="613592"/>
                  <a:pt x="1695135" y="595681"/>
                  <a:pt x="1720568" y="587834"/>
                </a:cubicBezTo>
                <a:cubicBezTo>
                  <a:pt x="1747624" y="579609"/>
                  <a:pt x="1770839" y="570356"/>
                  <a:pt x="1786965" y="546492"/>
                </a:cubicBezTo>
                <a:cubicBezTo>
                  <a:pt x="1791023" y="540539"/>
                  <a:pt x="1797246" y="532044"/>
                  <a:pt x="1802820" y="531719"/>
                </a:cubicBezTo>
                <a:cubicBezTo>
                  <a:pt x="1867485" y="528418"/>
                  <a:pt x="1902280" y="473006"/>
                  <a:pt x="1951956" y="444272"/>
                </a:cubicBezTo>
                <a:cubicBezTo>
                  <a:pt x="2003580" y="414348"/>
                  <a:pt x="2044597" y="366241"/>
                  <a:pt x="2090756" y="326630"/>
                </a:cubicBezTo>
                <a:cubicBezTo>
                  <a:pt x="2146222" y="279065"/>
                  <a:pt x="2197684" y="224952"/>
                  <a:pt x="2258940" y="186531"/>
                </a:cubicBezTo>
                <a:cubicBezTo>
                  <a:pt x="2353854" y="127007"/>
                  <a:pt x="2460349" y="88478"/>
                  <a:pt x="2561649" y="40696"/>
                </a:cubicBezTo>
                <a:cubicBezTo>
                  <a:pt x="2638110" y="4603"/>
                  <a:pt x="2713165" y="1194"/>
                  <a:pt x="2791197" y="1897"/>
                </a:cubicBezTo>
                <a:cubicBezTo>
                  <a:pt x="2893687" y="2817"/>
                  <a:pt x="2996123" y="-1133"/>
                  <a:pt x="3098451" y="328"/>
                </a:cubicBezTo>
                <a:cubicBezTo>
                  <a:pt x="3199372" y="1843"/>
                  <a:pt x="3293259" y="28304"/>
                  <a:pt x="3363984" y="108554"/>
                </a:cubicBezTo>
                <a:cubicBezTo>
                  <a:pt x="3391636" y="139994"/>
                  <a:pt x="3421939" y="169053"/>
                  <a:pt x="3451323" y="198923"/>
                </a:cubicBezTo>
                <a:cubicBezTo>
                  <a:pt x="3454738" y="202395"/>
                  <a:pt x="3459015" y="204898"/>
                  <a:pt x="3463715" y="206174"/>
                </a:cubicBezTo>
                <a:cubicBezTo>
                  <a:pt x="3584604" y="236099"/>
                  <a:pt x="3657223" y="331338"/>
                  <a:pt x="3740071" y="411804"/>
                </a:cubicBezTo>
                <a:cubicBezTo>
                  <a:pt x="3850083" y="518894"/>
                  <a:pt x="3936447" y="645303"/>
                  <a:pt x="4014208" y="776040"/>
                </a:cubicBezTo>
                <a:cubicBezTo>
                  <a:pt x="4074490" y="877286"/>
                  <a:pt x="4116482" y="987081"/>
                  <a:pt x="4144458" y="1104453"/>
                </a:cubicBezTo>
                <a:cubicBezTo>
                  <a:pt x="4176807" y="1236546"/>
                  <a:pt x="4196235" y="1371471"/>
                  <a:pt x="4202468" y="1507325"/>
                </a:cubicBezTo>
                <a:cubicBezTo>
                  <a:pt x="4210152" y="1696721"/>
                  <a:pt x="4195379" y="1885847"/>
                  <a:pt x="4149328" y="2070481"/>
                </a:cubicBezTo>
                <a:cubicBezTo>
                  <a:pt x="4111990" y="2220266"/>
                  <a:pt x="4056633" y="2364207"/>
                  <a:pt x="4000842" y="2508310"/>
                </a:cubicBezTo>
                <a:cubicBezTo>
                  <a:pt x="3957572" y="2621506"/>
                  <a:pt x="3900928" y="2729124"/>
                  <a:pt x="3832117" y="2828877"/>
                </a:cubicBezTo>
                <a:cubicBezTo>
                  <a:pt x="3748350" y="2949008"/>
                  <a:pt x="3654464" y="3063782"/>
                  <a:pt x="3538824" y="3157289"/>
                </a:cubicBezTo>
                <a:cubicBezTo>
                  <a:pt x="3456031" y="3224227"/>
                  <a:pt x="3378270" y="3298524"/>
                  <a:pt x="3289903" y="3356912"/>
                </a:cubicBezTo>
                <a:cubicBezTo>
                  <a:pt x="3211818" y="3408591"/>
                  <a:pt x="3125724" y="3453829"/>
                  <a:pt x="3036924" y="3482347"/>
                </a:cubicBezTo>
                <a:cubicBezTo>
                  <a:pt x="2900451" y="3526557"/>
                  <a:pt x="2760406" y="3565519"/>
                  <a:pt x="2619063" y="3584891"/>
                </a:cubicBezTo>
                <a:cubicBezTo>
                  <a:pt x="2433076" y="3610324"/>
                  <a:pt x="2246277" y="3637976"/>
                  <a:pt x="2057368" y="3637922"/>
                </a:cubicBezTo>
                <a:cubicBezTo>
                  <a:pt x="2028039" y="3637922"/>
                  <a:pt x="1998763" y="3650909"/>
                  <a:pt x="1969272" y="3651721"/>
                </a:cubicBezTo>
                <a:cubicBezTo>
                  <a:pt x="1856229" y="3654806"/>
                  <a:pt x="1740968" y="3669362"/>
                  <a:pt x="1630740" y="3652425"/>
                </a:cubicBezTo>
                <a:cubicBezTo>
                  <a:pt x="1543726" y="3639113"/>
                  <a:pt x="1455954" y="3657836"/>
                  <a:pt x="1369860" y="3629859"/>
                </a:cubicBezTo>
                <a:cubicBezTo>
                  <a:pt x="1315747" y="3612110"/>
                  <a:pt x="1254437" y="3616115"/>
                  <a:pt x="1196698" y="3607132"/>
                </a:cubicBezTo>
                <a:cubicBezTo>
                  <a:pt x="1152326" y="3600151"/>
                  <a:pt x="1108602" y="3589491"/>
                  <a:pt x="1072942" y="3557997"/>
                </a:cubicBezTo>
                <a:cubicBezTo>
                  <a:pt x="1066177" y="3552099"/>
                  <a:pt x="1052054" y="3553343"/>
                  <a:pt x="1041285" y="3553343"/>
                </a:cubicBezTo>
                <a:cubicBezTo>
                  <a:pt x="926349" y="3553343"/>
                  <a:pt x="820450" y="3519523"/>
                  <a:pt x="715849" y="3474446"/>
                </a:cubicBezTo>
                <a:cubicBezTo>
                  <a:pt x="656649" y="3448905"/>
                  <a:pt x="592200" y="3435810"/>
                  <a:pt x="552914" y="3377908"/>
                </a:cubicBezTo>
                <a:cubicBezTo>
                  <a:pt x="399125" y="3309293"/>
                  <a:pt x="336840" y="3171034"/>
                  <a:pt x="278398" y="3026498"/>
                </a:cubicBezTo>
                <a:cubicBezTo>
                  <a:pt x="226287" y="2897708"/>
                  <a:pt x="157726" y="2775413"/>
                  <a:pt x="108483" y="2645649"/>
                </a:cubicBezTo>
                <a:cubicBezTo>
                  <a:pt x="60268" y="2518592"/>
                  <a:pt x="15516" y="2388612"/>
                  <a:pt x="10809" y="2249758"/>
                </a:cubicBezTo>
                <a:cubicBezTo>
                  <a:pt x="8049" y="2175352"/>
                  <a:pt x="3990" y="2100892"/>
                  <a:pt x="581" y="2026487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21" name="Google Shape;221;p19"/>
          <p:cNvSpPr/>
          <p:nvPr/>
        </p:nvSpPr>
        <p:spPr>
          <a:xfrm rot="-2341049">
            <a:off x="15479665" y="5909966"/>
            <a:ext cx="3078408" cy="2680158"/>
          </a:xfrm>
          <a:custGeom>
            <a:avLst/>
            <a:gdLst/>
            <a:ahLst/>
            <a:cxnLst/>
            <a:rect l="l" t="t" r="r" b="b"/>
            <a:pathLst>
              <a:path w="3076246" h="2678275" extrusionOk="0">
                <a:moveTo>
                  <a:pt x="425" y="1482727"/>
                </a:moveTo>
                <a:cubicBezTo>
                  <a:pt x="-2861" y="1363591"/>
                  <a:pt x="12699" y="1248414"/>
                  <a:pt x="54153" y="1135178"/>
                </a:cubicBezTo>
                <a:cubicBezTo>
                  <a:pt x="75296" y="1077412"/>
                  <a:pt x="108910" y="1029504"/>
                  <a:pt x="137299" y="977201"/>
                </a:cubicBezTo>
                <a:cubicBezTo>
                  <a:pt x="174596" y="908626"/>
                  <a:pt x="230264" y="858620"/>
                  <a:pt x="281180" y="803189"/>
                </a:cubicBezTo>
                <a:cubicBezTo>
                  <a:pt x="292821" y="790520"/>
                  <a:pt x="298918" y="770010"/>
                  <a:pt x="323783" y="777850"/>
                </a:cubicBezTo>
                <a:cubicBezTo>
                  <a:pt x="326633" y="778721"/>
                  <a:pt x="333839" y="765536"/>
                  <a:pt x="339184" y="759003"/>
                </a:cubicBezTo>
                <a:cubicBezTo>
                  <a:pt x="355022" y="739523"/>
                  <a:pt x="370503" y="723369"/>
                  <a:pt x="398337" y="716084"/>
                </a:cubicBezTo>
                <a:cubicBezTo>
                  <a:pt x="430328" y="707889"/>
                  <a:pt x="456538" y="683341"/>
                  <a:pt x="487263" y="668295"/>
                </a:cubicBezTo>
                <a:cubicBezTo>
                  <a:pt x="573140" y="626327"/>
                  <a:pt x="618712" y="608114"/>
                  <a:pt x="709974" y="606966"/>
                </a:cubicBezTo>
                <a:cubicBezTo>
                  <a:pt x="726762" y="606768"/>
                  <a:pt x="728544" y="569629"/>
                  <a:pt x="751824" y="592039"/>
                </a:cubicBezTo>
                <a:cubicBezTo>
                  <a:pt x="828714" y="555019"/>
                  <a:pt x="917363" y="571807"/>
                  <a:pt x="995560" y="537242"/>
                </a:cubicBezTo>
                <a:cubicBezTo>
                  <a:pt x="1044259" y="515703"/>
                  <a:pt x="1097354" y="504261"/>
                  <a:pt x="1147875" y="486602"/>
                </a:cubicBezTo>
                <a:cubicBezTo>
                  <a:pt x="1168226" y="479476"/>
                  <a:pt x="1187191" y="468152"/>
                  <a:pt x="1206433" y="458135"/>
                </a:cubicBezTo>
                <a:cubicBezTo>
                  <a:pt x="1224052" y="448949"/>
                  <a:pt x="1240285" y="435844"/>
                  <a:pt x="1258894" y="430103"/>
                </a:cubicBezTo>
                <a:cubicBezTo>
                  <a:pt x="1278691" y="424085"/>
                  <a:pt x="1295676" y="417314"/>
                  <a:pt x="1307475" y="399854"/>
                </a:cubicBezTo>
                <a:cubicBezTo>
                  <a:pt x="1310444" y="395498"/>
                  <a:pt x="1314998" y="389282"/>
                  <a:pt x="1319076" y="389045"/>
                </a:cubicBezTo>
                <a:cubicBezTo>
                  <a:pt x="1366389" y="386630"/>
                  <a:pt x="1391848" y="346086"/>
                  <a:pt x="1428194" y="325062"/>
                </a:cubicBezTo>
                <a:cubicBezTo>
                  <a:pt x="1465966" y="303167"/>
                  <a:pt x="1495978" y="267969"/>
                  <a:pt x="1529751" y="238987"/>
                </a:cubicBezTo>
                <a:cubicBezTo>
                  <a:pt x="1570334" y="204184"/>
                  <a:pt x="1607987" y="164591"/>
                  <a:pt x="1652807" y="136480"/>
                </a:cubicBezTo>
                <a:cubicBezTo>
                  <a:pt x="1722253" y="92927"/>
                  <a:pt x="1800172" y="64737"/>
                  <a:pt x="1874291" y="29776"/>
                </a:cubicBezTo>
                <a:cubicBezTo>
                  <a:pt x="1930236" y="3368"/>
                  <a:pt x="1985152" y="873"/>
                  <a:pt x="2042245" y="1388"/>
                </a:cubicBezTo>
                <a:cubicBezTo>
                  <a:pt x="2117234" y="2061"/>
                  <a:pt x="2192184" y="-829"/>
                  <a:pt x="2267055" y="240"/>
                </a:cubicBezTo>
                <a:cubicBezTo>
                  <a:pt x="2340896" y="1348"/>
                  <a:pt x="2409590" y="20710"/>
                  <a:pt x="2461338" y="79426"/>
                </a:cubicBezTo>
                <a:cubicBezTo>
                  <a:pt x="2481571" y="102430"/>
                  <a:pt x="2503743" y="123691"/>
                  <a:pt x="2525242" y="145547"/>
                </a:cubicBezTo>
                <a:cubicBezTo>
                  <a:pt x="2527741" y="148087"/>
                  <a:pt x="2530870" y="149918"/>
                  <a:pt x="2534309" y="150852"/>
                </a:cubicBezTo>
                <a:cubicBezTo>
                  <a:pt x="2622760" y="172747"/>
                  <a:pt x="2675894" y="242431"/>
                  <a:pt x="2736511" y="301306"/>
                </a:cubicBezTo>
                <a:cubicBezTo>
                  <a:pt x="2817004" y="379661"/>
                  <a:pt x="2880195" y="472151"/>
                  <a:pt x="2937090" y="567808"/>
                </a:cubicBezTo>
                <a:cubicBezTo>
                  <a:pt x="2981197" y="641887"/>
                  <a:pt x="3011921" y="722221"/>
                  <a:pt x="3032391" y="808099"/>
                </a:cubicBezTo>
                <a:cubicBezTo>
                  <a:pt x="3056060" y="904748"/>
                  <a:pt x="3070275" y="1003469"/>
                  <a:pt x="3074835" y="1102870"/>
                </a:cubicBezTo>
                <a:cubicBezTo>
                  <a:pt x="3080457" y="1241446"/>
                  <a:pt x="3069648" y="1379824"/>
                  <a:pt x="3035954" y="1514916"/>
                </a:cubicBezTo>
                <a:cubicBezTo>
                  <a:pt x="3008635" y="1624510"/>
                  <a:pt x="2968131" y="1729828"/>
                  <a:pt x="2927310" y="1835264"/>
                </a:cubicBezTo>
                <a:cubicBezTo>
                  <a:pt x="2895651" y="1918087"/>
                  <a:pt x="2854206" y="1996828"/>
                  <a:pt x="2803859" y="2069814"/>
                </a:cubicBezTo>
                <a:cubicBezTo>
                  <a:pt x="2742569" y="2157711"/>
                  <a:pt x="2673875" y="2241688"/>
                  <a:pt x="2589264" y="2310105"/>
                </a:cubicBezTo>
                <a:cubicBezTo>
                  <a:pt x="2528686" y="2359082"/>
                  <a:pt x="2471791" y="2413443"/>
                  <a:pt x="2407135" y="2456164"/>
                </a:cubicBezTo>
                <a:cubicBezTo>
                  <a:pt x="2350002" y="2493976"/>
                  <a:pt x="2287010" y="2527076"/>
                  <a:pt x="2222037" y="2547942"/>
                </a:cubicBezTo>
                <a:cubicBezTo>
                  <a:pt x="2122184" y="2580289"/>
                  <a:pt x="2019716" y="2608796"/>
                  <a:pt x="1916299" y="2622970"/>
                </a:cubicBezTo>
                <a:cubicBezTo>
                  <a:pt x="1780217" y="2641579"/>
                  <a:pt x="1643542" y="2661811"/>
                  <a:pt x="1505322" y="2661772"/>
                </a:cubicBezTo>
                <a:cubicBezTo>
                  <a:pt x="1483862" y="2661772"/>
                  <a:pt x="1462442" y="2671274"/>
                  <a:pt x="1440864" y="2671868"/>
                </a:cubicBezTo>
                <a:cubicBezTo>
                  <a:pt x="1358154" y="2674125"/>
                  <a:pt x="1273821" y="2684776"/>
                  <a:pt x="1193169" y="2672383"/>
                </a:cubicBezTo>
                <a:cubicBezTo>
                  <a:pt x="1129504" y="2662643"/>
                  <a:pt x="1065283" y="2676342"/>
                  <a:pt x="1002291" y="2655872"/>
                </a:cubicBezTo>
                <a:cubicBezTo>
                  <a:pt x="962698" y="2642886"/>
                  <a:pt x="917839" y="2645816"/>
                  <a:pt x="875593" y="2639243"/>
                </a:cubicBezTo>
                <a:cubicBezTo>
                  <a:pt x="843126" y="2634136"/>
                  <a:pt x="811135" y="2626336"/>
                  <a:pt x="785043" y="2603293"/>
                </a:cubicBezTo>
                <a:cubicBezTo>
                  <a:pt x="780094" y="2598977"/>
                  <a:pt x="769760" y="2599888"/>
                  <a:pt x="761881" y="2599888"/>
                </a:cubicBezTo>
                <a:cubicBezTo>
                  <a:pt x="677785" y="2599888"/>
                  <a:pt x="600301" y="2575142"/>
                  <a:pt x="523768" y="2542161"/>
                </a:cubicBezTo>
                <a:cubicBezTo>
                  <a:pt x="480453" y="2523473"/>
                  <a:pt x="433297" y="2513891"/>
                  <a:pt x="404553" y="2471527"/>
                </a:cubicBezTo>
                <a:cubicBezTo>
                  <a:pt x="292029" y="2421322"/>
                  <a:pt x="246457" y="2320162"/>
                  <a:pt x="203697" y="2214409"/>
                </a:cubicBezTo>
                <a:cubicBezTo>
                  <a:pt x="165568" y="2120177"/>
                  <a:pt x="115404" y="2030696"/>
                  <a:pt x="79374" y="1935752"/>
                </a:cubicBezTo>
                <a:cubicBezTo>
                  <a:pt x="44096" y="1842787"/>
                  <a:pt x="11353" y="1747684"/>
                  <a:pt x="7908" y="1646088"/>
                </a:cubicBezTo>
                <a:cubicBezTo>
                  <a:pt x="5889" y="1591648"/>
                  <a:pt x="2920" y="1537167"/>
                  <a:pt x="425" y="1482727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22" name="Google Shape;222;p19"/>
          <p:cNvSpPr txBox="1"/>
          <p:nvPr/>
        </p:nvSpPr>
        <p:spPr>
          <a:xfrm>
            <a:off x="1032575" y="2988963"/>
            <a:ext cx="7011600" cy="35086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95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موضوع یا ایده خود را بنویسید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23" name="Google Shape;223;p19"/>
          <p:cNvSpPr txBox="1"/>
          <p:nvPr/>
        </p:nvSpPr>
        <p:spPr>
          <a:xfrm>
            <a:off x="1028700" y="6663005"/>
            <a:ext cx="7011600" cy="700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30000"/>
              </a:lnSpc>
            </a:pPr>
            <a:r>
              <a:rPr lang="fa-IR" sz="3500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در مورد آنچه می خواهید بحث کنید توضیح دهید.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24" name="Google Shape;224;p19"/>
          <p:cNvSpPr/>
          <p:nvPr/>
        </p:nvSpPr>
        <p:spPr>
          <a:xfrm>
            <a:off x="10276733" y="370303"/>
            <a:ext cx="7311600" cy="7311600"/>
          </a:xfrm>
          <a:prstGeom prst="ellipse">
            <a:avLst/>
          </a:prstGeom>
          <a:blipFill rotWithShape="1">
            <a:blip r:embed="rId3">
              <a:alphaModFix/>
            </a:blip>
            <a:stretch>
              <a:fillRect l="-38888" r="-38888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25" name="Google Shape;225;p19"/>
          <p:cNvSpPr/>
          <p:nvPr/>
        </p:nvSpPr>
        <p:spPr>
          <a:xfrm rot="1165925">
            <a:off x="6116595" y="8480789"/>
            <a:ext cx="5643878" cy="4913735"/>
          </a:xfrm>
          <a:custGeom>
            <a:avLst/>
            <a:gdLst/>
            <a:ahLst/>
            <a:cxnLst/>
            <a:rect l="l" t="t" r="r" b="b"/>
            <a:pathLst>
              <a:path w="5647091" h="4916532" extrusionOk="0">
                <a:moveTo>
                  <a:pt x="781" y="2721854"/>
                </a:moveTo>
                <a:cubicBezTo>
                  <a:pt x="-5252" y="2503155"/>
                  <a:pt x="23312" y="2291725"/>
                  <a:pt x="99409" y="2083856"/>
                </a:cubicBezTo>
                <a:cubicBezTo>
                  <a:pt x="138221" y="1977813"/>
                  <a:pt x="199928" y="1889869"/>
                  <a:pt x="252041" y="1793857"/>
                </a:cubicBezTo>
                <a:cubicBezTo>
                  <a:pt x="320507" y="1667972"/>
                  <a:pt x="422697" y="1576176"/>
                  <a:pt x="516165" y="1474421"/>
                </a:cubicBezTo>
                <a:cubicBezTo>
                  <a:pt x="537533" y="1451163"/>
                  <a:pt x="548726" y="1413514"/>
                  <a:pt x="594370" y="1427905"/>
                </a:cubicBezTo>
                <a:cubicBezTo>
                  <a:pt x="599604" y="1429504"/>
                  <a:pt x="612832" y="1405301"/>
                  <a:pt x="622644" y="1393309"/>
                </a:cubicBezTo>
                <a:cubicBezTo>
                  <a:pt x="651716" y="1357550"/>
                  <a:pt x="680135" y="1327895"/>
                  <a:pt x="731230" y="1314522"/>
                </a:cubicBezTo>
                <a:cubicBezTo>
                  <a:pt x="789956" y="1299477"/>
                  <a:pt x="838072" y="1254414"/>
                  <a:pt x="894472" y="1226795"/>
                </a:cubicBezTo>
                <a:cubicBezTo>
                  <a:pt x="1052119" y="1149753"/>
                  <a:pt x="1135775" y="1116320"/>
                  <a:pt x="1303306" y="1114212"/>
                </a:cubicBezTo>
                <a:cubicBezTo>
                  <a:pt x="1334123" y="1113848"/>
                  <a:pt x="1337393" y="1045673"/>
                  <a:pt x="1380130" y="1086811"/>
                </a:cubicBezTo>
                <a:cubicBezTo>
                  <a:pt x="1521278" y="1018854"/>
                  <a:pt x="1684012" y="1049671"/>
                  <a:pt x="1827558" y="986220"/>
                </a:cubicBezTo>
                <a:cubicBezTo>
                  <a:pt x="1916956" y="946681"/>
                  <a:pt x="2014422" y="925676"/>
                  <a:pt x="2107163" y="893260"/>
                </a:cubicBezTo>
                <a:cubicBezTo>
                  <a:pt x="2144522" y="880177"/>
                  <a:pt x="2179336" y="859390"/>
                  <a:pt x="2214659" y="841002"/>
                </a:cubicBezTo>
                <a:cubicBezTo>
                  <a:pt x="2247003" y="824140"/>
                  <a:pt x="2276802" y="800082"/>
                  <a:pt x="2310962" y="789543"/>
                </a:cubicBezTo>
                <a:cubicBezTo>
                  <a:pt x="2347303" y="778496"/>
                  <a:pt x="2378483" y="766067"/>
                  <a:pt x="2400143" y="734015"/>
                </a:cubicBezTo>
                <a:cubicBezTo>
                  <a:pt x="2405594" y="726020"/>
                  <a:pt x="2413952" y="714609"/>
                  <a:pt x="2421438" y="714173"/>
                </a:cubicBezTo>
                <a:cubicBezTo>
                  <a:pt x="2508293" y="709739"/>
                  <a:pt x="2555027" y="635313"/>
                  <a:pt x="2621748" y="596719"/>
                </a:cubicBezTo>
                <a:cubicBezTo>
                  <a:pt x="2691087" y="556527"/>
                  <a:pt x="2746179" y="491913"/>
                  <a:pt x="2808176" y="438710"/>
                </a:cubicBezTo>
                <a:cubicBezTo>
                  <a:pt x="2882675" y="374823"/>
                  <a:pt x="2951795" y="302141"/>
                  <a:pt x="3034071" y="250537"/>
                </a:cubicBezTo>
                <a:cubicBezTo>
                  <a:pt x="3161554" y="170588"/>
                  <a:pt x="3304591" y="118839"/>
                  <a:pt x="3440651" y="54661"/>
                </a:cubicBezTo>
                <a:cubicBezTo>
                  <a:pt x="3543350" y="6182"/>
                  <a:pt x="3644159" y="1603"/>
                  <a:pt x="3748966" y="2548"/>
                </a:cubicBezTo>
                <a:cubicBezTo>
                  <a:pt x="3886625" y="3784"/>
                  <a:pt x="4024211" y="-1522"/>
                  <a:pt x="4161652" y="440"/>
                </a:cubicBezTo>
                <a:cubicBezTo>
                  <a:pt x="4297203" y="2475"/>
                  <a:pt x="4423305" y="38017"/>
                  <a:pt x="4518300" y="145803"/>
                </a:cubicBezTo>
                <a:cubicBezTo>
                  <a:pt x="4555440" y="188031"/>
                  <a:pt x="4596142" y="227061"/>
                  <a:pt x="4635608" y="267181"/>
                </a:cubicBezTo>
                <a:cubicBezTo>
                  <a:pt x="4640195" y="271845"/>
                  <a:pt x="4645939" y="275206"/>
                  <a:pt x="4652252" y="276921"/>
                </a:cubicBezTo>
                <a:cubicBezTo>
                  <a:pt x="4814622" y="317114"/>
                  <a:pt x="4912161" y="445033"/>
                  <a:pt x="5023436" y="553111"/>
                </a:cubicBezTo>
                <a:cubicBezTo>
                  <a:pt x="5171198" y="696947"/>
                  <a:pt x="5287198" y="866731"/>
                  <a:pt x="5391641" y="1042330"/>
                </a:cubicBezTo>
                <a:cubicBezTo>
                  <a:pt x="5472608" y="1178317"/>
                  <a:pt x="5529009" y="1325788"/>
                  <a:pt x="5566585" y="1483434"/>
                </a:cubicBezTo>
                <a:cubicBezTo>
                  <a:pt x="5610034" y="1660854"/>
                  <a:pt x="5636129" y="1842077"/>
                  <a:pt x="5644500" y="2024548"/>
                </a:cubicBezTo>
                <a:cubicBezTo>
                  <a:pt x="5654821" y="2278933"/>
                  <a:pt x="5634978" y="2532955"/>
                  <a:pt x="5573126" y="2780944"/>
                </a:cubicBezTo>
                <a:cubicBezTo>
                  <a:pt x="5522976" y="2982127"/>
                  <a:pt x="5448623" y="3175459"/>
                  <a:pt x="5373688" y="3369010"/>
                </a:cubicBezTo>
                <a:cubicBezTo>
                  <a:pt x="5315571" y="3521048"/>
                  <a:pt x="5239491" y="3665595"/>
                  <a:pt x="5147067" y="3799576"/>
                </a:cubicBezTo>
                <a:cubicBezTo>
                  <a:pt x="5034557" y="3960928"/>
                  <a:pt x="4908454" y="4115086"/>
                  <a:pt x="4753134" y="4240680"/>
                </a:cubicBezTo>
                <a:cubicBezTo>
                  <a:pt x="4641931" y="4330587"/>
                  <a:pt x="4537488" y="4430379"/>
                  <a:pt x="4418799" y="4508802"/>
                </a:cubicBezTo>
                <a:cubicBezTo>
                  <a:pt x="4313919" y="4578213"/>
                  <a:pt x="4198283" y="4638975"/>
                  <a:pt x="4079012" y="4677278"/>
                </a:cubicBezTo>
                <a:cubicBezTo>
                  <a:pt x="3895710" y="4736659"/>
                  <a:pt x="3707610" y="4788989"/>
                  <a:pt x="3517766" y="4815009"/>
                </a:cubicBezTo>
                <a:cubicBezTo>
                  <a:pt x="3267960" y="4849169"/>
                  <a:pt x="3017063" y="4886309"/>
                  <a:pt x="2763332" y="4886237"/>
                </a:cubicBezTo>
                <a:cubicBezTo>
                  <a:pt x="2723939" y="4886237"/>
                  <a:pt x="2684618" y="4903680"/>
                  <a:pt x="2645007" y="4904771"/>
                </a:cubicBezTo>
                <a:cubicBezTo>
                  <a:pt x="2493175" y="4908914"/>
                  <a:pt x="2338363" y="4928465"/>
                  <a:pt x="2190311" y="4905716"/>
                </a:cubicBezTo>
                <a:cubicBezTo>
                  <a:pt x="2073439" y="4887836"/>
                  <a:pt x="1955550" y="4912984"/>
                  <a:pt x="1839913" y="4875407"/>
                </a:cubicBezTo>
                <a:cubicBezTo>
                  <a:pt x="1767232" y="4851568"/>
                  <a:pt x="1684884" y="4856946"/>
                  <a:pt x="1607333" y="4844881"/>
                </a:cubicBezTo>
                <a:cubicBezTo>
                  <a:pt x="1547734" y="4835505"/>
                  <a:pt x="1489007" y="4821187"/>
                  <a:pt x="1441110" y="4778886"/>
                </a:cubicBezTo>
                <a:cubicBezTo>
                  <a:pt x="1432025" y="4770964"/>
                  <a:pt x="1413055" y="4772636"/>
                  <a:pt x="1398591" y="4772636"/>
                </a:cubicBezTo>
                <a:cubicBezTo>
                  <a:pt x="1244216" y="4772636"/>
                  <a:pt x="1101978" y="4727210"/>
                  <a:pt x="961485" y="4666666"/>
                </a:cubicBezTo>
                <a:cubicBezTo>
                  <a:pt x="881971" y="4632360"/>
                  <a:pt x="795408" y="4614771"/>
                  <a:pt x="742641" y="4537002"/>
                </a:cubicBezTo>
                <a:cubicBezTo>
                  <a:pt x="536080" y="4444842"/>
                  <a:pt x="452423" y="4259141"/>
                  <a:pt x="373927" y="4065008"/>
                </a:cubicBezTo>
                <a:cubicBezTo>
                  <a:pt x="303935" y="3892026"/>
                  <a:pt x="211848" y="3727766"/>
                  <a:pt x="145707" y="3553476"/>
                </a:cubicBezTo>
                <a:cubicBezTo>
                  <a:pt x="80948" y="3382820"/>
                  <a:pt x="20841" y="3208239"/>
                  <a:pt x="14517" y="3021738"/>
                </a:cubicBezTo>
                <a:cubicBezTo>
                  <a:pt x="10811" y="2921801"/>
                  <a:pt x="5359" y="2821791"/>
                  <a:pt x="781" y="2721854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26" name="Google Shape;226;p19"/>
          <p:cNvSpPr/>
          <p:nvPr/>
        </p:nvSpPr>
        <p:spPr>
          <a:xfrm rot="-5339846">
            <a:off x="3982656" y="9257356"/>
            <a:ext cx="1257344" cy="1687858"/>
          </a:xfrm>
          <a:custGeom>
            <a:avLst/>
            <a:gdLst/>
            <a:ahLst/>
            <a:cxnLst/>
            <a:rect l="l" t="t" r="r" b="b"/>
            <a:pathLst>
              <a:path w="1257152" h="1687600" extrusionOk="0">
                <a:moveTo>
                  <a:pt x="1116301" y="922619"/>
                </a:moveTo>
                <a:cubicBezTo>
                  <a:pt x="1094077" y="911194"/>
                  <a:pt x="1071541" y="900082"/>
                  <a:pt x="1049787" y="889127"/>
                </a:cubicBezTo>
                <a:cubicBezTo>
                  <a:pt x="1026156" y="898517"/>
                  <a:pt x="1016296" y="922306"/>
                  <a:pt x="998611" y="937799"/>
                </a:cubicBezTo>
                <a:cubicBezTo>
                  <a:pt x="975292" y="958301"/>
                  <a:pt x="963242" y="988819"/>
                  <a:pt x="964650" y="1023406"/>
                </a:cubicBezTo>
                <a:cubicBezTo>
                  <a:pt x="966528" y="1074895"/>
                  <a:pt x="998924" y="1104631"/>
                  <a:pt x="1054952" y="1088667"/>
                </a:cubicBezTo>
                <a:cubicBezTo>
                  <a:pt x="1093295" y="1077712"/>
                  <a:pt x="1118961" y="1054393"/>
                  <a:pt x="1134142" y="1017615"/>
                </a:cubicBezTo>
                <a:cubicBezTo>
                  <a:pt x="1147132" y="986159"/>
                  <a:pt x="1137585" y="957988"/>
                  <a:pt x="1125065" y="929818"/>
                </a:cubicBezTo>
                <a:cubicBezTo>
                  <a:pt x="1123656" y="926844"/>
                  <a:pt x="1119744" y="924340"/>
                  <a:pt x="1116301" y="922619"/>
                </a:cubicBezTo>
                <a:close/>
                <a:moveTo>
                  <a:pt x="1028034" y="1046412"/>
                </a:moveTo>
                <a:cubicBezTo>
                  <a:pt x="1035546" y="1006973"/>
                  <a:pt x="1038206" y="972073"/>
                  <a:pt x="1077488" y="948441"/>
                </a:cubicBezTo>
                <a:cubicBezTo>
                  <a:pt x="1072167" y="987411"/>
                  <a:pt x="1067316" y="1021528"/>
                  <a:pt x="1028034" y="1046412"/>
                </a:cubicBezTo>
                <a:close/>
                <a:moveTo>
                  <a:pt x="144423" y="1099779"/>
                </a:moveTo>
                <a:cubicBezTo>
                  <a:pt x="126894" y="1093206"/>
                  <a:pt x="108897" y="1087572"/>
                  <a:pt x="91212" y="1081625"/>
                </a:cubicBezTo>
                <a:cubicBezTo>
                  <a:pt x="92620" y="1078182"/>
                  <a:pt x="92777" y="1075678"/>
                  <a:pt x="94029" y="1074739"/>
                </a:cubicBezTo>
                <a:cubicBezTo>
                  <a:pt x="101071" y="1069887"/>
                  <a:pt x="108427" y="1065505"/>
                  <a:pt x="115626" y="1061123"/>
                </a:cubicBezTo>
                <a:cubicBezTo>
                  <a:pt x="115783" y="1058775"/>
                  <a:pt x="116096" y="1056584"/>
                  <a:pt x="116252" y="1054237"/>
                </a:cubicBezTo>
                <a:cubicBezTo>
                  <a:pt x="100915" y="1052985"/>
                  <a:pt x="85578" y="1052672"/>
                  <a:pt x="70554" y="1050481"/>
                </a:cubicBezTo>
                <a:cubicBezTo>
                  <a:pt x="48800" y="1047351"/>
                  <a:pt x="32211" y="1058775"/>
                  <a:pt x="24229" y="1074895"/>
                </a:cubicBezTo>
                <a:cubicBezTo>
                  <a:pt x="12648" y="1098214"/>
                  <a:pt x="2945" y="1124037"/>
                  <a:pt x="441" y="1149547"/>
                </a:cubicBezTo>
                <a:cubicBezTo>
                  <a:pt x="-2689" y="1181317"/>
                  <a:pt x="10770" y="1209330"/>
                  <a:pt x="43635" y="1222007"/>
                </a:cubicBezTo>
                <a:cubicBezTo>
                  <a:pt x="55373" y="1226546"/>
                  <a:pt x="68206" y="1228580"/>
                  <a:pt x="80726" y="1230302"/>
                </a:cubicBezTo>
                <a:cubicBezTo>
                  <a:pt x="121573" y="1235623"/>
                  <a:pt x="168837" y="1201192"/>
                  <a:pt x="176505" y="1160815"/>
                </a:cubicBezTo>
                <a:cubicBezTo>
                  <a:pt x="180731" y="1138279"/>
                  <a:pt x="164924" y="1107448"/>
                  <a:pt x="144423" y="1099779"/>
                </a:cubicBezTo>
                <a:close/>
                <a:moveTo>
                  <a:pt x="93403" y="1187577"/>
                </a:moveTo>
                <a:cubicBezTo>
                  <a:pt x="91994" y="1185855"/>
                  <a:pt x="90586" y="1184290"/>
                  <a:pt x="89177" y="1182569"/>
                </a:cubicBezTo>
                <a:cubicBezTo>
                  <a:pt x="93872" y="1179126"/>
                  <a:pt x="98411" y="1175526"/>
                  <a:pt x="103106" y="1172083"/>
                </a:cubicBezTo>
                <a:cubicBezTo>
                  <a:pt x="104358" y="1173492"/>
                  <a:pt x="105767" y="1174900"/>
                  <a:pt x="107019" y="1176465"/>
                </a:cubicBezTo>
                <a:cubicBezTo>
                  <a:pt x="102480" y="1180065"/>
                  <a:pt x="97941" y="1183821"/>
                  <a:pt x="93403" y="1187577"/>
                </a:cubicBezTo>
                <a:close/>
                <a:moveTo>
                  <a:pt x="492170" y="203648"/>
                </a:moveTo>
                <a:cubicBezTo>
                  <a:pt x="528009" y="199423"/>
                  <a:pt x="559779" y="170313"/>
                  <a:pt x="566822" y="133848"/>
                </a:cubicBezTo>
                <a:cubicBezTo>
                  <a:pt x="569795" y="118511"/>
                  <a:pt x="570578" y="102704"/>
                  <a:pt x="572925" y="81890"/>
                </a:cubicBezTo>
                <a:cubicBezTo>
                  <a:pt x="573082" y="68587"/>
                  <a:pt x="560405" y="43703"/>
                  <a:pt x="544442" y="31340"/>
                </a:cubicBezTo>
                <a:cubicBezTo>
                  <a:pt x="534426" y="23514"/>
                  <a:pt x="524410" y="15846"/>
                  <a:pt x="514550" y="7864"/>
                </a:cubicBezTo>
                <a:cubicBezTo>
                  <a:pt x="501873" y="-2465"/>
                  <a:pt x="493422" y="-2934"/>
                  <a:pt x="480902" y="8334"/>
                </a:cubicBezTo>
                <a:cubicBezTo>
                  <a:pt x="475268" y="13342"/>
                  <a:pt x="470416" y="20071"/>
                  <a:pt x="467130" y="26801"/>
                </a:cubicBezTo>
                <a:cubicBezTo>
                  <a:pt x="453827" y="53876"/>
                  <a:pt x="444124" y="81733"/>
                  <a:pt x="437081" y="111312"/>
                </a:cubicBezTo>
                <a:cubicBezTo>
                  <a:pt x="432386" y="130875"/>
                  <a:pt x="433795" y="148090"/>
                  <a:pt x="440368" y="165462"/>
                </a:cubicBezTo>
                <a:cubicBezTo>
                  <a:pt x="448350" y="186120"/>
                  <a:pt x="476051" y="205526"/>
                  <a:pt x="492170" y="203648"/>
                </a:cubicBezTo>
                <a:close/>
                <a:moveTo>
                  <a:pt x="510637" y="85176"/>
                </a:moveTo>
                <a:cubicBezTo>
                  <a:pt x="517837" y="110373"/>
                  <a:pt x="515489" y="117259"/>
                  <a:pt x="492796" y="140108"/>
                </a:cubicBezTo>
                <a:cubicBezTo>
                  <a:pt x="490605" y="118511"/>
                  <a:pt x="498743" y="102235"/>
                  <a:pt x="510637" y="85176"/>
                </a:cubicBezTo>
                <a:close/>
                <a:moveTo>
                  <a:pt x="585602" y="1380231"/>
                </a:moveTo>
                <a:cubicBezTo>
                  <a:pt x="583098" y="1400106"/>
                  <a:pt x="579185" y="1420921"/>
                  <a:pt x="561344" y="1434693"/>
                </a:cubicBezTo>
                <a:cubicBezTo>
                  <a:pt x="555241" y="1439545"/>
                  <a:pt x="549294" y="1444710"/>
                  <a:pt x="543346" y="1449718"/>
                </a:cubicBezTo>
                <a:cubicBezTo>
                  <a:pt x="511733" y="1476323"/>
                  <a:pt x="498587" y="1476636"/>
                  <a:pt x="467756" y="1451439"/>
                </a:cubicBezTo>
                <a:cubicBezTo>
                  <a:pt x="443498" y="1431563"/>
                  <a:pt x="439429" y="1381639"/>
                  <a:pt x="461026" y="1359259"/>
                </a:cubicBezTo>
                <a:cubicBezTo>
                  <a:pt x="465878" y="1354251"/>
                  <a:pt x="473859" y="1352530"/>
                  <a:pt x="480902" y="1348930"/>
                </a:cubicBezTo>
                <a:cubicBezTo>
                  <a:pt x="483250" y="1338288"/>
                  <a:pt x="485284" y="1328898"/>
                  <a:pt x="487788" y="1317786"/>
                </a:cubicBezTo>
                <a:cubicBezTo>
                  <a:pt x="495144" y="1318569"/>
                  <a:pt x="502656" y="1317317"/>
                  <a:pt x="507977" y="1320134"/>
                </a:cubicBezTo>
                <a:cubicBezTo>
                  <a:pt x="524410" y="1328898"/>
                  <a:pt x="541312" y="1334376"/>
                  <a:pt x="559623" y="1337662"/>
                </a:cubicBezTo>
                <a:cubicBezTo>
                  <a:pt x="576994" y="1340792"/>
                  <a:pt x="588419" y="1358790"/>
                  <a:pt x="585602" y="1380231"/>
                </a:cubicBezTo>
                <a:close/>
                <a:moveTo>
                  <a:pt x="684198" y="784897"/>
                </a:moveTo>
                <a:cubicBezTo>
                  <a:pt x="674652" y="788340"/>
                  <a:pt x="663540" y="789905"/>
                  <a:pt x="656028" y="795852"/>
                </a:cubicBezTo>
                <a:cubicBezTo>
                  <a:pt x="641630" y="807433"/>
                  <a:pt x="626919" y="819953"/>
                  <a:pt x="616902" y="835134"/>
                </a:cubicBezTo>
                <a:cubicBezTo>
                  <a:pt x="601878" y="858140"/>
                  <a:pt x="600313" y="898204"/>
                  <a:pt x="627075" y="920741"/>
                </a:cubicBezTo>
                <a:cubicBezTo>
                  <a:pt x="645855" y="936547"/>
                  <a:pt x="665575" y="930913"/>
                  <a:pt x="685920" y="927314"/>
                </a:cubicBezTo>
                <a:cubicBezTo>
                  <a:pt x="706735" y="923714"/>
                  <a:pt x="723324" y="911820"/>
                  <a:pt x="733966" y="895544"/>
                </a:cubicBezTo>
                <a:cubicBezTo>
                  <a:pt x="744295" y="879737"/>
                  <a:pt x="751807" y="860331"/>
                  <a:pt x="754311" y="841707"/>
                </a:cubicBezTo>
                <a:cubicBezTo>
                  <a:pt x="757754" y="816823"/>
                  <a:pt x="719568" y="788966"/>
                  <a:pt x="684198" y="784897"/>
                </a:cubicBezTo>
                <a:close/>
                <a:moveTo>
                  <a:pt x="666670" y="885215"/>
                </a:moveTo>
                <a:cubicBezTo>
                  <a:pt x="672304" y="848280"/>
                  <a:pt x="676217" y="843272"/>
                  <a:pt x="703135" y="838890"/>
                </a:cubicBezTo>
                <a:cubicBezTo>
                  <a:pt x="697032" y="859548"/>
                  <a:pt x="687954" y="875512"/>
                  <a:pt x="666670" y="885215"/>
                </a:cubicBezTo>
                <a:close/>
                <a:moveTo>
                  <a:pt x="781856" y="427290"/>
                </a:moveTo>
                <a:cubicBezTo>
                  <a:pt x="772309" y="442940"/>
                  <a:pt x="763545" y="459216"/>
                  <a:pt x="752277" y="473614"/>
                </a:cubicBezTo>
                <a:cubicBezTo>
                  <a:pt x="742417" y="486291"/>
                  <a:pt x="728645" y="494273"/>
                  <a:pt x="711743" y="494742"/>
                </a:cubicBezTo>
                <a:cubicBezTo>
                  <a:pt x="703918" y="494899"/>
                  <a:pt x="695936" y="494742"/>
                  <a:pt x="688267" y="495525"/>
                </a:cubicBezTo>
                <a:cubicBezTo>
                  <a:pt x="668705" y="497559"/>
                  <a:pt x="655558" y="492395"/>
                  <a:pt x="648203" y="475179"/>
                </a:cubicBezTo>
                <a:cubicBezTo>
                  <a:pt x="639752" y="454991"/>
                  <a:pt x="636778" y="434645"/>
                  <a:pt x="647890" y="413048"/>
                </a:cubicBezTo>
                <a:cubicBezTo>
                  <a:pt x="661819" y="386130"/>
                  <a:pt x="679660" y="367036"/>
                  <a:pt x="712838" y="365941"/>
                </a:cubicBezTo>
                <a:cubicBezTo>
                  <a:pt x="711899" y="369227"/>
                  <a:pt x="711117" y="372044"/>
                  <a:pt x="709708" y="377366"/>
                </a:cubicBezTo>
                <a:cubicBezTo>
                  <a:pt x="736940" y="369227"/>
                  <a:pt x="753842" y="389573"/>
                  <a:pt x="774344" y="399432"/>
                </a:cubicBezTo>
                <a:cubicBezTo>
                  <a:pt x="784203" y="404440"/>
                  <a:pt x="789055" y="415552"/>
                  <a:pt x="781856" y="427290"/>
                </a:cubicBezTo>
                <a:close/>
                <a:moveTo>
                  <a:pt x="237072" y="536528"/>
                </a:moveTo>
                <a:cubicBezTo>
                  <a:pt x="234411" y="546857"/>
                  <a:pt x="232533" y="557343"/>
                  <a:pt x="230029" y="567829"/>
                </a:cubicBezTo>
                <a:cubicBezTo>
                  <a:pt x="224395" y="591617"/>
                  <a:pt x="201076" y="609302"/>
                  <a:pt x="173532" y="611180"/>
                </a:cubicBezTo>
                <a:cubicBezTo>
                  <a:pt x="150213" y="612745"/>
                  <a:pt x="120634" y="595686"/>
                  <a:pt x="115626" y="574402"/>
                </a:cubicBezTo>
                <a:cubicBezTo>
                  <a:pt x="110775" y="553900"/>
                  <a:pt x="115157" y="533868"/>
                  <a:pt x="129085" y="516809"/>
                </a:cubicBezTo>
                <a:cubicBezTo>
                  <a:pt x="135032" y="509453"/>
                  <a:pt x="140353" y="501628"/>
                  <a:pt x="146614" y="493021"/>
                </a:cubicBezTo>
                <a:cubicBezTo>
                  <a:pt x="160386" y="490204"/>
                  <a:pt x="173375" y="487543"/>
                  <a:pt x="183705" y="485508"/>
                </a:cubicBezTo>
                <a:cubicBezTo>
                  <a:pt x="198103" y="493334"/>
                  <a:pt x="210466" y="500533"/>
                  <a:pt x="223456" y="506949"/>
                </a:cubicBezTo>
                <a:cubicBezTo>
                  <a:pt x="238637" y="514461"/>
                  <a:pt x="241454" y="519782"/>
                  <a:pt x="237072" y="536528"/>
                </a:cubicBezTo>
                <a:close/>
                <a:moveTo>
                  <a:pt x="1238842" y="135726"/>
                </a:moveTo>
                <a:cubicBezTo>
                  <a:pt x="1260283" y="182521"/>
                  <a:pt x="1226948" y="231193"/>
                  <a:pt x="1175146" y="229315"/>
                </a:cubicBezTo>
                <a:cubicBezTo>
                  <a:pt x="1160591" y="228845"/>
                  <a:pt x="1151983" y="218829"/>
                  <a:pt x="1146506" y="207248"/>
                </a:cubicBezTo>
                <a:cubicBezTo>
                  <a:pt x="1135081" y="183147"/>
                  <a:pt x="1145410" y="144491"/>
                  <a:pt x="1166225" y="124928"/>
                </a:cubicBezTo>
                <a:cubicBezTo>
                  <a:pt x="1178902" y="113034"/>
                  <a:pt x="1190013" y="99574"/>
                  <a:pt x="1203316" y="85333"/>
                </a:cubicBezTo>
                <a:cubicBezTo>
                  <a:pt x="1223661" y="97853"/>
                  <a:pt x="1239311" y="107556"/>
                  <a:pt x="1257153" y="118511"/>
                </a:cubicBezTo>
                <a:cubicBezTo>
                  <a:pt x="1250267" y="124928"/>
                  <a:pt x="1244476" y="130405"/>
                  <a:pt x="1238842" y="135726"/>
                </a:cubicBezTo>
                <a:close/>
                <a:moveTo>
                  <a:pt x="134093" y="1605594"/>
                </a:moveTo>
                <a:cubicBezTo>
                  <a:pt x="135971" y="1622183"/>
                  <a:pt x="131276" y="1640024"/>
                  <a:pt x="126581" y="1656613"/>
                </a:cubicBezTo>
                <a:cubicBezTo>
                  <a:pt x="120791" y="1677585"/>
                  <a:pt x="100132" y="1680245"/>
                  <a:pt x="84326" y="1687601"/>
                </a:cubicBezTo>
                <a:cubicBezTo>
                  <a:pt x="61476" y="1679463"/>
                  <a:pt x="54903" y="1665847"/>
                  <a:pt x="55999" y="1641433"/>
                </a:cubicBezTo>
                <a:cubicBezTo>
                  <a:pt x="57094" y="1617801"/>
                  <a:pt x="65858" y="1603090"/>
                  <a:pt x="84013" y="1591978"/>
                </a:cubicBezTo>
                <a:cubicBezTo>
                  <a:pt x="82604" y="1585405"/>
                  <a:pt x="81509" y="1579771"/>
                  <a:pt x="80257" y="1574293"/>
                </a:cubicBezTo>
                <a:cubicBezTo>
                  <a:pt x="97785" y="1568346"/>
                  <a:pt x="131902" y="1586187"/>
                  <a:pt x="134093" y="1605594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27" name="Google Shape;227;p19"/>
          <p:cNvSpPr/>
          <p:nvPr/>
        </p:nvSpPr>
        <p:spPr>
          <a:xfrm rot="-5339846">
            <a:off x="5650546" y="-1230877"/>
            <a:ext cx="2200221" cy="2953577"/>
          </a:xfrm>
          <a:custGeom>
            <a:avLst/>
            <a:gdLst/>
            <a:ahLst/>
            <a:cxnLst/>
            <a:rect l="l" t="t" r="r" b="b"/>
            <a:pathLst>
              <a:path w="2199884" h="2953125" extrusionOk="0">
                <a:moveTo>
                  <a:pt x="1953409" y="1614486"/>
                </a:moveTo>
                <a:cubicBezTo>
                  <a:pt x="1914521" y="1594494"/>
                  <a:pt x="1875084" y="1575050"/>
                  <a:pt x="1837018" y="1555880"/>
                </a:cubicBezTo>
                <a:cubicBezTo>
                  <a:pt x="1795664" y="1572312"/>
                  <a:pt x="1778411" y="1613939"/>
                  <a:pt x="1747465" y="1641051"/>
                </a:cubicBezTo>
                <a:cubicBezTo>
                  <a:pt x="1706659" y="1676927"/>
                  <a:pt x="1685572" y="1730330"/>
                  <a:pt x="1688037" y="1790854"/>
                </a:cubicBezTo>
                <a:cubicBezTo>
                  <a:pt x="1691323" y="1880954"/>
                  <a:pt x="1748012" y="1932988"/>
                  <a:pt x="1846055" y="1905054"/>
                </a:cubicBezTo>
                <a:cubicBezTo>
                  <a:pt x="1913151" y="1885884"/>
                  <a:pt x="1958065" y="1845078"/>
                  <a:pt x="1984629" y="1780721"/>
                </a:cubicBezTo>
                <a:cubicBezTo>
                  <a:pt x="2007360" y="1725675"/>
                  <a:pt x="1990654" y="1676379"/>
                  <a:pt x="1968745" y="1627084"/>
                </a:cubicBezTo>
                <a:cubicBezTo>
                  <a:pt x="1966281" y="1621881"/>
                  <a:pt x="1959434" y="1617499"/>
                  <a:pt x="1953409" y="1614486"/>
                </a:cubicBezTo>
                <a:close/>
                <a:moveTo>
                  <a:pt x="1798951" y="1831112"/>
                </a:moveTo>
                <a:cubicBezTo>
                  <a:pt x="1812096" y="1762098"/>
                  <a:pt x="1816752" y="1701027"/>
                  <a:pt x="1885491" y="1659674"/>
                </a:cubicBezTo>
                <a:cubicBezTo>
                  <a:pt x="1876180" y="1727865"/>
                  <a:pt x="1867690" y="1787567"/>
                  <a:pt x="1798951" y="1831112"/>
                </a:cubicBezTo>
                <a:close/>
                <a:moveTo>
                  <a:pt x="252724" y="1924498"/>
                </a:moveTo>
                <a:cubicBezTo>
                  <a:pt x="222052" y="1912996"/>
                  <a:pt x="190558" y="1903137"/>
                  <a:pt x="159611" y="1892731"/>
                </a:cubicBezTo>
                <a:cubicBezTo>
                  <a:pt x="162076" y="1886706"/>
                  <a:pt x="162350" y="1882324"/>
                  <a:pt x="164541" y="1880681"/>
                </a:cubicBezTo>
                <a:cubicBezTo>
                  <a:pt x="176864" y="1872191"/>
                  <a:pt x="189736" y="1864523"/>
                  <a:pt x="202334" y="1856854"/>
                </a:cubicBezTo>
                <a:cubicBezTo>
                  <a:pt x="202607" y="1852747"/>
                  <a:pt x="203155" y="1848913"/>
                  <a:pt x="203429" y="1844805"/>
                </a:cubicBezTo>
                <a:cubicBezTo>
                  <a:pt x="176591" y="1842614"/>
                  <a:pt x="149752" y="1842066"/>
                  <a:pt x="123461" y="1838232"/>
                </a:cubicBezTo>
                <a:cubicBezTo>
                  <a:pt x="85394" y="1832755"/>
                  <a:pt x="56365" y="1852747"/>
                  <a:pt x="42398" y="1880954"/>
                </a:cubicBezTo>
                <a:cubicBezTo>
                  <a:pt x="22132" y="1921760"/>
                  <a:pt x="5153" y="1966947"/>
                  <a:pt x="771" y="2011587"/>
                </a:cubicBezTo>
                <a:cubicBezTo>
                  <a:pt x="-4706" y="2067181"/>
                  <a:pt x="18846" y="2116202"/>
                  <a:pt x="76357" y="2138385"/>
                </a:cubicBezTo>
                <a:cubicBezTo>
                  <a:pt x="96897" y="2146327"/>
                  <a:pt x="119353" y="2149887"/>
                  <a:pt x="141262" y="2152900"/>
                </a:cubicBezTo>
                <a:cubicBezTo>
                  <a:pt x="212740" y="2162211"/>
                  <a:pt x="295447" y="2101961"/>
                  <a:pt x="308866" y="2031305"/>
                </a:cubicBezTo>
                <a:cubicBezTo>
                  <a:pt x="316260" y="1991869"/>
                  <a:pt x="288600" y="1937918"/>
                  <a:pt x="252724" y="1924498"/>
                </a:cubicBezTo>
                <a:close/>
                <a:moveTo>
                  <a:pt x="163445" y="2078135"/>
                </a:moveTo>
                <a:cubicBezTo>
                  <a:pt x="160980" y="2075123"/>
                  <a:pt x="158516" y="2072384"/>
                  <a:pt x="156051" y="2069372"/>
                </a:cubicBezTo>
                <a:cubicBezTo>
                  <a:pt x="164267" y="2063347"/>
                  <a:pt x="172209" y="2057048"/>
                  <a:pt x="180425" y="2051023"/>
                </a:cubicBezTo>
                <a:cubicBezTo>
                  <a:pt x="182616" y="2053488"/>
                  <a:pt x="185080" y="2055952"/>
                  <a:pt x="187271" y="2058691"/>
                </a:cubicBezTo>
                <a:cubicBezTo>
                  <a:pt x="179329" y="2064990"/>
                  <a:pt x="171387" y="2071563"/>
                  <a:pt x="163445" y="2078135"/>
                </a:cubicBezTo>
                <a:close/>
                <a:moveTo>
                  <a:pt x="861246" y="356363"/>
                </a:moveTo>
                <a:cubicBezTo>
                  <a:pt x="923961" y="348969"/>
                  <a:pt x="979555" y="298031"/>
                  <a:pt x="991879" y="234221"/>
                </a:cubicBezTo>
                <a:cubicBezTo>
                  <a:pt x="997082" y="207382"/>
                  <a:pt x="998451" y="179722"/>
                  <a:pt x="1002559" y="143298"/>
                </a:cubicBezTo>
                <a:cubicBezTo>
                  <a:pt x="1002833" y="120020"/>
                  <a:pt x="980650" y="76476"/>
                  <a:pt x="952716" y="54841"/>
                </a:cubicBezTo>
                <a:cubicBezTo>
                  <a:pt x="935189" y="41148"/>
                  <a:pt x="917662" y="27729"/>
                  <a:pt x="900409" y="13762"/>
                </a:cubicBezTo>
                <a:cubicBezTo>
                  <a:pt x="878226" y="-4313"/>
                  <a:pt x="863437" y="-5135"/>
                  <a:pt x="841528" y="14583"/>
                </a:cubicBezTo>
                <a:cubicBezTo>
                  <a:pt x="831669" y="23347"/>
                  <a:pt x="823179" y="35123"/>
                  <a:pt x="817428" y="46899"/>
                </a:cubicBezTo>
                <a:cubicBezTo>
                  <a:pt x="794150" y="94277"/>
                  <a:pt x="777171" y="143025"/>
                  <a:pt x="764847" y="194785"/>
                </a:cubicBezTo>
                <a:cubicBezTo>
                  <a:pt x="756631" y="229017"/>
                  <a:pt x="759096" y="259142"/>
                  <a:pt x="770598" y="289541"/>
                </a:cubicBezTo>
                <a:cubicBezTo>
                  <a:pt x="784565" y="325691"/>
                  <a:pt x="833038" y="359650"/>
                  <a:pt x="861246" y="356363"/>
                </a:cubicBezTo>
                <a:close/>
                <a:moveTo>
                  <a:pt x="893562" y="149050"/>
                </a:moveTo>
                <a:cubicBezTo>
                  <a:pt x="906160" y="193141"/>
                  <a:pt x="902052" y="205191"/>
                  <a:pt x="862342" y="245175"/>
                </a:cubicBezTo>
                <a:cubicBezTo>
                  <a:pt x="858508" y="207382"/>
                  <a:pt x="872749" y="178901"/>
                  <a:pt x="893562" y="149050"/>
                </a:cubicBezTo>
                <a:close/>
                <a:moveTo>
                  <a:pt x="1024742" y="2415260"/>
                </a:moveTo>
                <a:cubicBezTo>
                  <a:pt x="1020360" y="2450040"/>
                  <a:pt x="1013514" y="2486464"/>
                  <a:pt x="982293" y="2510564"/>
                </a:cubicBezTo>
                <a:cubicBezTo>
                  <a:pt x="971613" y="2519054"/>
                  <a:pt x="961206" y="2528091"/>
                  <a:pt x="950799" y="2536855"/>
                </a:cubicBezTo>
                <a:cubicBezTo>
                  <a:pt x="895479" y="2583411"/>
                  <a:pt x="872475" y="2583959"/>
                  <a:pt x="818524" y="2539867"/>
                </a:cubicBezTo>
                <a:cubicBezTo>
                  <a:pt x="776075" y="2505087"/>
                  <a:pt x="768955" y="2417725"/>
                  <a:pt x="806748" y="2378562"/>
                </a:cubicBezTo>
                <a:cubicBezTo>
                  <a:pt x="815237" y="2369799"/>
                  <a:pt x="829204" y="2366786"/>
                  <a:pt x="841528" y="2360487"/>
                </a:cubicBezTo>
                <a:cubicBezTo>
                  <a:pt x="845636" y="2341865"/>
                  <a:pt x="849196" y="2325433"/>
                  <a:pt x="853578" y="2305989"/>
                </a:cubicBezTo>
                <a:cubicBezTo>
                  <a:pt x="866450" y="2307358"/>
                  <a:pt x="879595" y="2305167"/>
                  <a:pt x="888906" y="2310097"/>
                </a:cubicBezTo>
                <a:cubicBezTo>
                  <a:pt x="917662" y="2325433"/>
                  <a:pt x="947239" y="2335018"/>
                  <a:pt x="979281" y="2340769"/>
                </a:cubicBezTo>
                <a:cubicBezTo>
                  <a:pt x="1009680" y="2346246"/>
                  <a:pt x="1029672" y="2377741"/>
                  <a:pt x="1024742" y="2415260"/>
                </a:cubicBezTo>
                <a:close/>
                <a:moveTo>
                  <a:pt x="1197275" y="1373488"/>
                </a:moveTo>
                <a:cubicBezTo>
                  <a:pt x="1180570" y="1379513"/>
                  <a:pt x="1161125" y="1382251"/>
                  <a:pt x="1147980" y="1392658"/>
                </a:cubicBezTo>
                <a:cubicBezTo>
                  <a:pt x="1122785" y="1412924"/>
                  <a:pt x="1097042" y="1434833"/>
                  <a:pt x="1079515" y="1461398"/>
                </a:cubicBezTo>
                <a:cubicBezTo>
                  <a:pt x="1053224" y="1501655"/>
                  <a:pt x="1050485" y="1571764"/>
                  <a:pt x="1097316" y="1611200"/>
                </a:cubicBezTo>
                <a:cubicBezTo>
                  <a:pt x="1130179" y="1638860"/>
                  <a:pt x="1164686" y="1629001"/>
                  <a:pt x="1200288" y="1622702"/>
                </a:cubicBezTo>
                <a:cubicBezTo>
                  <a:pt x="1236711" y="1616403"/>
                  <a:pt x="1265741" y="1595590"/>
                  <a:pt x="1284363" y="1567108"/>
                </a:cubicBezTo>
                <a:cubicBezTo>
                  <a:pt x="1302438" y="1539448"/>
                  <a:pt x="1315584" y="1505489"/>
                  <a:pt x="1319966" y="1472900"/>
                </a:cubicBezTo>
                <a:cubicBezTo>
                  <a:pt x="1325991" y="1429356"/>
                  <a:pt x="1259168" y="1380608"/>
                  <a:pt x="1197275" y="1373488"/>
                </a:cubicBezTo>
                <a:close/>
                <a:moveTo>
                  <a:pt x="1166603" y="1549033"/>
                </a:moveTo>
                <a:cubicBezTo>
                  <a:pt x="1176462" y="1484402"/>
                  <a:pt x="1183308" y="1475638"/>
                  <a:pt x="1230413" y="1467970"/>
                </a:cubicBezTo>
                <a:cubicBezTo>
                  <a:pt x="1219732" y="1504120"/>
                  <a:pt x="1203848" y="1532054"/>
                  <a:pt x="1166603" y="1549033"/>
                </a:cubicBezTo>
                <a:close/>
                <a:moveTo>
                  <a:pt x="1368165" y="747712"/>
                </a:moveTo>
                <a:cubicBezTo>
                  <a:pt x="1351460" y="775099"/>
                  <a:pt x="1336123" y="803580"/>
                  <a:pt x="1316405" y="828776"/>
                </a:cubicBezTo>
                <a:cubicBezTo>
                  <a:pt x="1299152" y="850958"/>
                  <a:pt x="1275052" y="864925"/>
                  <a:pt x="1245475" y="865747"/>
                </a:cubicBezTo>
                <a:cubicBezTo>
                  <a:pt x="1231782" y="866021"/>
                  <a:pt x="1217815" y="865747"/>
                  <a:pt x="1204396" y="867116"/>
                </a:cubicBezTo>
                <a:cubicBezTo>
                  <a:pt x="1170163" y="870677"/>
                  <a:pt x="1147158" y="861639"/>
                  <a:pt x="1134287" y="831514"/>
                </a:cubicBezTo>
                <a:cubicBezTo>
                  <a:pt x="1119498" y="796186"/>
                  <a:pt x="1114295" y="760584"/>
                  <a:pt x="1133739" y="722791"/>
                </a:cubicBezTo>
                <a:cubicBezTo>
                  <a:pt x="1158113" y="675687"/>
                  <a:pt x="1189333" y="642275"/>
                  <a:pt x="1247392" y="640358"/>
                </a:cubicBezTo>
                <a:cubicBezTo>
                  <a:pt x="1245749" y="646110"/>
                  <a:pt x="1244380" y="651039"/>
                  <a:pt x="1241915" y="660350"/>
                </a:cubicBezTo>
                <a:cubicBezTo>
                  <a:pt x="1289567" y="646110"/>
                  <a:pt x="1319144" y="681712"/>
                  <a:pt x="1355020" y="698965"/>
                </a:cubicBezTo>
                <a:cubicBezTo>
                  <a:pt x="1372273" y="707729"/>
                  <a:pt x="1380763" y="727173"/>
                  <a:pt x="1368165" y="747712"/>
                </a:cubicBezTo>
                <a:close/>
                <a:moveTo>
                  <a:pt x="414851" y="938868"/>
                </a:moveTo>
                <a:cubicBezTo>
                  <a:pt x="410195" y="956943"/>
                  <a:pt x="406909" y="975292"/>
                  <a:pt x="402527" y="993641"/>
                </a:cubicBezTo>
                <a:cubicBezTo>
                  <a:pt x="392668" y="1035268"/>
                  <a:pt x="351862" y="1066214"/>
                  <a:pt x="303663" y="1069501"/>
                </a:cubicBezTo>
                <a:cubicBezTo>
                  <a:pt x="262857" y="1072239"/>
                  <a:pt x="211097" y="1042388"/>
                  <a:pt x="202334" y="1005143"/>
                </a:cubicBezTo>
                <a:cubicBezTo>
                  <a:pt x="193844" y="969267"/>
                  <a:pt x="201512" y="934213"/>
                  <a:pt x="225886" y="904362"/>
                </a:cubicBezTo>
                <a:cubicBezTo>
                  <a:pt x="236293" y="891490"/>
                  <a:pt x="245604" y="877797"/>
                  <a:pt x="256558" y="862735"/>
                </a:cubicBezTo>
                <a:cubicBezTo>
                  <a:pt x="280658" y="857805"/>
                  <a:pt x="303389" y="853149"/>
                  <a:pt x="321464" y="849589"/>
                </a:cubicBezTo>
                <a:cubicBezTo>
                  <a:pt x="346659" y="863282"/>
                  <a:pt x="368294" y="875880"/>
                  <a:pt x="391025" y="887108"/>
                </a:cubicBezTo>
                <a:cubicBezTo>
                  <a:pt x="417589" y="900254"/>
                  <a:pt x="422519" y="909565"/>
                  <a:pt x="414851" y="938868"/>
                </a:cubicBezTo>
                <a:close/>
                <a:moveTo>
                  <a:pt x="2167843" y="237507"/>
                </a:moveTo>
                <a:cubicBezTo>
                  <a:pt x="2205362" y="319392"/>
                  <a:pt x="2147030" y="404563"/>
                  <a:pt x="2056381" y="401277"/>
                </a:cubicBezTo>
                <a:cubicBezTo>
                  <a:pt x="2030912" y="400455"/>
                  <a:pt x="2015850" y="382928"/>
                  <a:pt x="2006264" y="362662"/>
                </a:cubicBezTo>
                <a:cubicBezTo>
                  <a:pt x="1986272" y="320487"/>
                  <a:pt x="2004347" y="252843"/>
                  <a:pt x="2040771" y="218611"/>
                </a:cubicBezTo>
                <a:cubicBezTo>
                  <a:pt x="2062954" y="197797"/>
                  <a:pt x="2082398" y="174245"/>
                  <a:pt x="2105677" y="149323"/>
                </a:cubicBezTo>
                <a:cubicBezTo>
                  <a:pt x="2141279" y="171232"/>
                  <a:pt x="2168665" y="188212"/>
                  <a:pt x="2199885" y="207382"/>
                </a:cubicBezTo>
                <a:cubicBezTo>
                  <a:pt x="2187835" y="218611"/>
                  <a:pt x="2177702" y="228196"/>
                  <a:pt x="2167843" y="237507"/>
                </a:cubicBezTo>
                <a:close/>
                <a:moveTo>
                  <a:pt x="234649" y="2809621"/>
                </a:moveTo>
                <a:cubicBezTo>
                  <a:pt x="237936" y="2838651"/>
                  <a:pt x="229720" y="2869871"/>
                  <a:pt x="221504" y="2898900"/>
                </a:cubicBezTo>
                <a:cubicBezTo>
                  <a:pt x="211371" y="2935598"/>
                  <a:pt x="175221" y="2940254"/>
                  <a:pt x="147561" y="2953125"/>
                </a:cubicBezTo>
                <a:cubicBezTo>
                  <a:pt x="107577" y="2938884"/>
                  <a:pt x="96075" y="2915058"/>
                  <a:pt x="97992" y="2872336"/>
                </a:cubicBezTo>
                <a:cubicBezTo>
                  <a:pt x="99909" y="2830983"/>
                  <a:pt x="115245" y="2805240"/>
                  <a:pt x="147013" y="2785795"/>
                </a:cubicBezTo>
                <a:cubicBezTo>
                  <a:pt x="144549" y="2774293"/>
                  <a:pt x="142632" y="2764434"/>
                  <a:pt x="140441" y="2754849"/>
                </a:cubicBezTo>
                <a:cubicBezTo>
                  <a:pt x="171113" y="2744442"/>
                  <a:pt x="230815" y="2775662"/>
                  <a:pt x="234649" y="280962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28" name="Google Shape;228;p19"/>
          <p:cNvSpPr/>
          <p:nvPr/>
        </p:nvSpPr>
        <p:spPr>
          <a:xfrm rot="9571663">
            <a:off x="10065199" y="6059209"/>
            <a:ext cx="1859702" cy="1708979"/>
          </a:xfrm>
          <a:custGeom>
            <a:avLst/>
            <a:gdLst/>
            <a:ahLst/>
            <a:cxnLst/>
            <a:rect l="l" t="t" r="r" b="b"/>
            <a:pathLst>
              <a:path w="1858396" h="1707779" extrusionOk="0">
                <a:moveTo>
                  <a:pt x="235398" y="752699"/>
                </a:moveTo>
                <a:cubicBezTo>
                  <a:pt x="205554" y="713576"/>
                  <a:pt x="176097" y="677940"/>
                  <a:pt x="150516" y="639593"/>
                </a:cubicBezTo>
                <a:cubicBezTo>
                  <a:pt x="124935" y="601245"/>
                  <a:pt x="122997" y="560186"/>
                  <a:pt x="126486" y="512155"/>
                </a:cubicBezTo>
                <a:cubicBezTo>
                  <a:pt x="133075" y="424614"/>
                  <a:pt x="172221" y="356828"/>
                  <a:pt x="233460" y="302987"/>
                </a:cubicBezTo>
                <a:cubicBezTo>
                  <a:pt x="312141" y="234038"/>
                  <a:pt x="402836" y="181746"/>
                  <a:pt x="512136" y="181359"/>
                </a:cubicBezTo>
                <a:cubicBezTo>
                  <a:pt x="555934" y="180972"/>
                  <a:pt x="600119" y="191817"/>
                  <a:pt x="643529" y="201114"/>
                </a:cubicBezTo>
                <a:cubicBezTo>
                  <a:pt x="683450" y="209248"/>
                  <a:pt x="722597" y="222031"/>
                  <a:pt x="766782" y="234038"/>
                </a:cubicBezTo>
                <a:cubicBezTo>
                  <a:pt x="771433" y="227066"/>
                  <a:pt x="778797" y="215446"/>
                  <a:pt x="786549" y="204213"/>
                </a:cubicBezTo>
                <a:cubicBezTo>
                  <a:pt x="820269" y="158118"/>
                  <a:pt x="851664" y="110474"/>
                  <a:pt x="888485" y="67091"/>
                </a:cubicBezTo>
                <a:cubicBezTo>
                  <a:pt x="914453" y="36103"/>
                  <a:pt x="951274" y="19834"/>
                  <a:pt x="992746" y="17510"/>
                </a:cubicBezTo>
                <a:cubicBezTo>
                  <a:pt x="1001661" y="17123"/>
                  <a:pt x="1011350" y="16736"/>
                  <a:pt x="1019102" y="13249"/>
                </a:cubicBezTo>
                <a:cubicBezTo>
                  <a:pt x="1064838" y="-8055"/>
                  <a:pt x="1109410" y="-1082"/>
                  <a:pt x="1154371" y="15961"/>
                </a:cubicBezTo>
                <a:cubicBezTo>
                  <a:pt x="1201269" y="33779"/>
                  <a:pt x="1235764" y="66704"/>
                  <a:pt x="1266771" y="104664"/>
                </a:cubicBezTo>
                <a:cubicBezTo>
                  <a:pt x="1331499" y="183683"/>
                  <a:pt x="1366769" y="273548"/>
                  <a:pt x="1370257" y="382006"/>
                </a:cubicBezTo>
                <a:cubicBezTo>
                  <a:pt x="1391187" y="382006"/>
                  <a:pt x="1410179" y="381618"/>
                  <a:pt x="1429171" y="382006"/>
                </a:cubicBezTo>
                <a:cubicBezTo>
                  <a:pt x="1517541" y="383555"/>
                  <a:pt x="1604361" y="392077"/>
                  <a:pt x="1685367" y="431586"/>
                </a:cubicBezTo>
                <a:cubicBezTo>
                  <a:pt x="1786528" y="480780"/>
                  <a:pt x="1877998" y="593886"/>
                  <a:pt x="1854743" y="710865"/>
                </a:cubicBezTo>
                <a:cubicBezTo>
                  <a:pt x="1837689" y="797244"/>
                  <a:pt x="1801256" y="876650"/>
                  <a:pt x="1722188" y="928555"/>
                </a:cubicBezTo>
                <a:cubicBezTo>
                  <a:pt x="1665600" y="965741"/>
                  <a:pt x="1603586" y="975037"/>
                  <a:pt x="1538083" y="972713"/>
                </a:cubicBezTo>
                <a:cubicBezTo>
                  <a:pt x="1520642" y="971938"/>
                  <a:pt x="1503200" y="971164"/>
                  <a:pt x="1480720" y="970001"/>
                </a:cubicBezTo>
                <a:cubicBezTo>
                  <a:pt x="1496224" y="1015709"/>
                  <a:pt x="1510177" y="1055993"/>
                  <a:pt x="1523743" y="1095890"/>
                </a:cubicBezTo>
                <a:cubicBezTo>
                  <a:pt x="1573741" y="1243083"/>
                  <a:pt x="1555525" y="1386789"/>
                  <a:pt x="1493123" y="1524298"/>
                </a:cubicBezTo>
                <a:cubicBezTo>
                  <a:pt x="1468705" y="1578139"/>
                  <a:pt x="1432272" y="1627720"/>
                  <a:pt x="1380722" y="1664131"/>
                </a:cubicBezTo>
                <a:cubicBezTo>
                  <a:pt x="1334212" y="1697056"/>
                  <a:pt x="1284600" y="1709838"/>
                  <a:pt x="1228788" y="1707514"/>
                </a:cubicBezTo>
                <a:cubicBezTo>
                  <a:pt x="1125301" y="1703253"/>
                  <a:pt x="1035381" y="1661807"/>
                  <a:pt x="947398" y="1611451"/>
                </a:cubicBezTo>
                <a:cubicBezTo>
                  <a:pt x="859803" y="1561483"/>
                  <a:pt x="789650" y="1494085"/>
                  <a:pt x="734612" y="1410030"/>
                </a:cubicBezTo>
                <a:cubicBezTo>
                  <a:pt x="728798" y="1401121"/>
                  <a:pt x="721434" y="1393761"/>
                  <a:pt x="710969" y="1380979"/>
                </a:cubicBezTo>
                <a:cubicBezTo>
                  <a:pt x="690427" y="1401896"/>
                  <a:pt x="673761" y="1422425"/>
                  <a:pt x="653606" y="1438694"/>
                </a:cubicBezTo>
                <a:cubicBezTo>
                  <a:pt x="582290" y="1496409"/>
                  <a:pt x="502834" y="1541341"/>
                  <a:pt x="414076" y="1565357"/>
                </a:cubicBezTo>
                <a:cubicBezTo>
                  <a:pt x="285397" y="1600218"/>
                  <a:pt x="131524" y="1528171"/>
                  <a:pt x="59821" y="1407318"/>
                </a:cubicBezTo>
                <a:cubicBezTo>
                  <a:pt x="32689" y="1360837"/>
                  <a:pt x="9434" y="1312031"/>
                  <a:pt x="3620" y="1258189"/>
                </a:cubicBezTo>
                <a:cubicBezTo>
                  <a:pt x="-1031" y="1214419"/>
                  <a:pt x="-2581" y="1167549"/>
                  <a:pt x="7496" y="1124941"/>
                </a:cubicBezTo>
                <a:cubicBezTo>
                  <a:pt x="35790" y="1008736"/>
                  <a:pt x="84626" y="902215"/>
                  <a:pt x="173384" y="817773"/>
                </a:cubicBezTo>
                <a:cubicBezTo>
                  <a:pt x="195089" y="797244"/>
                  <a:pt x="215244" y="774390"/>
                  <a:pt x="235398" y="752699"/>
                </a:cubicBezTo>
                <a:close/>
                <a:moveTo>
                  <a:pt x="372217" y="774778"/>
                </a:moveTo>
                <a:cubicBezTo>
                  <a:pt x="323381" y="818161"/>
                  <a:pt x="273382" y="850311"/>
                  <a:pt x="240049" y="894468"/>
                </a:cubicBezTo>
                <a:cubicBezTo>
                  <a:pt x="167570" y="989756"/>
                  <a:pt x="119509" y="1098601"/>
                  <a:pt x="107106" y="1219067"/>
                </a:cubicBezTo>
                <a:cubicBezTo>
                  <a:pt x="95866" y="1326750"/>
                  <a:pt x="175709" y="1437919"/>
                  <a:pt x="275707" y="1458061"/>
                </a:cubicBezTo>
                <a:cubicBezTo>
                  <a:pt x="342760" y="1471618"/>
                  <a:pt x="410201" y="1459611"/>
                  <a:pt x="468726" y="1430559"/>
                </a:cubicBezTo>
                <a:cubicBezTo>
                  <a:pt x="552058" y="1389500"/>
                  <a:pt x="624925" y="1331785"/>
                  <a:pt x="678799" y="1253541"/>
                </a:cubicBezTo>
                <a:cubicBezTo>
                  <a:pt x="690427" y="1236498"/>
                  <a:pt x="704768" y="1231849"/>
                  <a:pt x="724922" y="1240758"/>
                </a:cubicBezTo>
                <a:cubicBezTo>
                  <a:pt x="752441" y="1252766"/>
                  <a:pt x="774534" y="1268648"/>
                  <a:pt x="786161" y="1297699"/>
                </a:cubicBezTo>
                <a:cubicBezTo>
                  <a:pt x="790813" y="1309319"/>
                  <a:pt x="797014" y="1320165"/>
                  <a:pt x="803215" y="1331011"/>
                </a:cubicBezTo>
                <a:cubicBezTo>
                  <a:pt x="841199" y="1396085"/>
                  <a:pt x="899725" y="1440243"/>
                  <a:pt x="957863" y="1485563"/>
                </a:cubicBezTo>
                <a:cubicBezTo>
                  <a:pt x="1021815" y="1535531"/>
                  <a:pt x="1095845" y="1561483"/>
                  <a:pt x="1171037" y="1585499"/>
                </a:cubicBezTo>
                <a:cubicBezTo>
                  <a:pt x="1191579" y="1592084"/>
                  <a:pt x="1218323" y="1589373"/>
                  <a:pt x="1239640" y="1582788"/>
                </a:cubicBezTo>
                <a:cubicBezTo>
                  <a:pt x="1318321" y="1559159"/>
                  <a:pt x="1380722" y="1514614"/>
                  <a:pt x="1407466" y="1432496"/>
                </a:cubicBezTo>
                <a:cubicBezTo>
                  <a:pt x="1439248" y="1334497"/>
                  <a:pt x="1465604" y="1237272"/>
                  <a:pt x="1428783" y="1133075"/>
                </a:cubicBezTo>
                <a:cubicBezTo>
                  <a:pt x="1406691" y="1070712"/>
                  <a:pt x="1394675" y="1005250"/>
                  <a:pt x="1378397" y="940950"/>
                </a:cubicBezTo>
                <a:cubicBezTo>
                  <a:pt x="1369870" y="906864"/>
                  <a:pt x="1380335" y="884010"/>
                  <a:pt x="1407078" y="884785"/>
                </a:cubicBezTo>
                <a:cubicBezTo>
                  <a:pt x="1464441" y="886721"/>
                  <a:pt x="1515603" y="848374"/>
                  <a:pt x="1574129" y="860769"/>
                </a:cubicBezTo>
                <a:cubicBezTo>
                  <a:pt x="1659399" y="830556"/>
                  <a:pt x="1733040" y="790272"/>
                  <a:pt x="1756296" y="690723"/>
                </a:cubicBezTo>
                <a:cubicBezTo>
                  <a:pt x="1768698" y="637656"/>
                  <a:pt x="1753195" y="598146"/>
                  <a:pt x="1715599" y="565996"/>
                </a:cubicBezTo>
                <a:cubicBezTo>
                  <a:pt x="1696995" y="550115"/>
                  <a:pt x="1672964" y="536945"/>
                  <a:pt x="1649321" y="532297"/>
                </a:cubicBezTo>
                <a:cubicBezTo>
                  <a:pt x="1554362" y="514479"/>
                  <a:pt x="1458628" y="500535"/>
                  <a:pt x="1362893" y="485428"/>
                </a:cubicBezTo>
                <a:cubicBezTo>
                  <a:pt x="1357855" y="484653"/>
                  <a:pt x="1352428" y="486977"/>
                  <a:pt x="1347390" y="487365"/>
                </a:cubicBezTo>
                <a:cubicBezTo>
                  <a:pt x="1309406" y="491625"/>
                  <a:pt x="1294678" y="482716"/>
                  <a:pt x="1289251" y="445144"/>
                </a:cubicBezTo>
                <a:cubicBezTo>
                  <a:pt x="1285376" y="418804"/>
                  <a:pt x="1287314" y="391302"/>
                  <a:pt x="1287314" y="364575"/>
                </a:cubicBezTo>
                <a:cubicBezTo>
                  <a:pt x="1288089" y="274710"/>
                  <a:pt x="1253206" y="199952"/>
                  <a:pt x="1186153" y="141849"/>
                </a:cubicBezTo>
                <a:cubicBezTo>
                  <a:pt x="1141968" y="103502"/>
                  <a:pt x="1083442" y="92656"/>
                  <a:pt x="1034993" y="116284"/>
                </a:cubicBezTo>
                <a:cubicBezTo>
                  <a:pt x="975305" y="145723"/>
                  <a:pt x="919492" y="187944"/>
                  <a:pt x="893524" y="257279"/>
                </a:cubicBezTo>
                <a:cubicBezTo>
                  <a:pt x="882283" y="287105"/>
                  <a:pt x="865617" y="315769"/>
                  <a:pt x="847788" y="342496"/>
                </a:cubicBezTo>
                <a:cubicBezTo>
                  <a:pt x="826471" y="374259"/>
                  <a:pt x="805153" y="374646"/>
                  <a:pt x="775697" y="352567"/>
                </a:cubicBezTo>
                <a:cubicBezTo>
                  <a:pt x="760581" y="340947"/>
                  <a:pt x="743914" y="330488"/>
                  <a:pt x="726085" y="323903"/>
                </a:cubicBezTo>
                <a:cubicBezTo>
                  <a:pt x="655932" y="296789"/>
                  <a:pt x="581515" y="299113"/>
                  <a:pt x="509036" y="300662"/>
                </a:cubicBezTo>
                <a:cubicBezTo>
                  <a:pt x="453610" y="301824"/>
                  <a:pt x="398185" y="318868"/>
                  <a:pt x="353613" y="353729"/>
                </a:cubicBezTo>
                <a:cubicBezTo>
                  <a:pt x="290436" y="403310"/>
                  <a:pt x="243150" y="465286"/>
                  <a:pt x="218344" y="543530"/>
                </a:cubicBezTo>
                <a:cubicBezTo>
                  <a:pt x="209042" y="572581"/>
                  <a:pt x="212143" y="596984"/>
                  <a:pt x="232685" y="617514"/>
                </a:cubicBezTo>
                <a:cubicBezTo>
                  <a:pt x="266018" y="650051"/>
                  <a:pt x="300513" y="681426"/>
                  <a:pt x="335396" y="712027"/>
                </a:cubicBezTo>
                <a:cubicBezTo>
                  <a:pt x="355938" y="730232"/>
                  <a:pt x="376093" y="747663"/>
                  <a:pt x="372217" y="774778"/>
                </a:cubicBezTo>
                <a:close/>
                <a:moveTo>
                  <a:pt x="1265996" y="760058"/>
                </a:moveTo>
                <a:cubicBezTo>
                  <a:pt x="1262120" y="844500"/>
                  <a:pt x="1245066" y="902990"/>
                  <a:pt x="1205532" y="958768"/>
                </a:cubicBezTo>
                <a:cubicBezTo>
                  <a:pt x="1148944" y="1038950"/>
                  <a:pt x="1076078" y="1080009"/>
                  <a:pt x="980343" y="1081558"/>
                </a:cubicBezTo>
                <a:cubicBezTo>
                  <a:pt x="924918" y="1082333"/>
                  <a:pt x="874144" y="1061416"/>
                  <a:pt x="830347" y="1029653"/>
                </a:cubicBezTo>
                <a:cubicBezTo>
                  <a:pt x="761356" y="979298"/>
                  <a:pt x="705155" y="918484"/>
                  <a:pt x="677249" y="834042"/>
                </a:cubicBezTo>
                <a:cubicBezTo>
                  <a:pt x="642754" y="730620"/>
                  <a:pt x="702442" y="618289"/>
                  <a:pt x="782286" y="570645"/>
                </a:cubicBezTo>
                <a:cubicBezTo>
                  <a:pt x="867943" y="519902"/>
                  <a:pt x="957088" y="509831"/>
                  <a:pt x="1050497" y="538882"/>
                </a:cubicBezTo>
                <a:cubicBezTo>
                  <a:pt x="1124139" y="561736"/>
                  <a:pt x="1186928" y="605506"/>
                  <a:pt x="1231888" y="667482"/>
                </a:cubicBezTo>
                <a:cubicBezTo>
                  <a:pt x="1253981" y="697695"/>
                  <a:pt x="1259019" y="739916"/>
                  <a:pt x="1265996" y="760058"/>
                </a:cubicBezTo>
                <a:close/>
                <a:moveTo>
                  <a:pt x="996622" y="629522"/>
                </a:moveTo>
                <a:cubicBezTo>
                  <a:pt x="917166" y="629909"/>
                  <a:pt x="885384" y="642304"/>
                  <a:pt x="835385" y="691498"/>
                </a:cubicBezTo>
                <a:cubicBezTo>
                  <a:pt x="779572" y="746501"/>
                  <a:pt x="757092" y="808090"/>
                  <a:pt x="821044" y="878974"/>
                </a:cubicBezTo>
                <a:cubicBezTo>
                  <a:pt x="895074" y="960705"/>
                  <a:pt x="985770" y="983559"/>
                  <a:pt x="1085767" y="904152"/>
                </a:cubicBezTo>
                <a:cubicBezTo>
                  <a:pt x="1141193" y="860382"/>
                  <a:pt x="1157471" y="794532"/>
                  <a:pt x="1174525" y="731007"/>
                </a:cubicBezTo>
                <a:cubicBezTo>
                  <a:pt x="1177238" y="720936"/>
                  <a:pt x="1166773" y="704280"/>
                  <a:pt x="1158246" y="694984"/>
                </a:cubicBezTo>
                <a:cubicBezTo>
                  <a:pt x="1113286" y="645016"/>
                  <a:pt x="1056311" y="623712"/>
                  <a:pt x="996622" y="6295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29" name="Google Shape;229;p19"/>
          <p:cNvSpPr/>
          <p:nvPr/>
        </p:nvSpPr>
        <p:spPr>
          <a:xfrm>
            <a:off x="1039551" y="6047586"/>
            <a:ext cx="6131865" cy="505115"/>
          </a:xfrm>
          <a:custGeom>
            <a:avLst/>
            <a:gdLst/>
            <a:ahLst/>
            <a:cxnLst/>
            <a:rect l="l" t="t" r="r" b="b"/>
            <a:pathLst>
              <a:path w="6131865" h="505115" extrusionOk="0">
                <a:moveTo>
                  <a:pt x="6076993" y="0"/>
                </a:moveTo>
                <a:cubicBezTo>
                  <a:pt x="6086082" y="31461"/>
                  <a:pt x="6091325" y="56979"/>
                  <a:pt x="6100763" y="81448"/>
                </a:cubicBezTo>
                <a:cubicBezTo>
                  <a:pt x="6109852" y="105219"/>
                  <a:pt x="6141313" y="119551"/>
                  <a:pt x="6129078" y="154507"/>
                </a:cubicBezTo>
                <a:cubicBezTo>
                  <a:pt x="6089228" y="165344"/>
                  <a:pt x="6050776" y="173383"/>
                  <a:pt x="6005333" y="163596"/>
                </a:cubicBezTo>
                <a:cubicBezTo>
                  <a:pt x="5953947" y="152410"/>
                  <a:pt x="5898716" y="158352"/>
                  <a:pt x="5845232" y="158702"/>
                </a:cubicBezTo>
                <a:cubicBezTo>
                  <a:pt x="5692823" y="159751"/>
                  <a:pt x="5540413" y="159751"/>
                  <a:pt x="5388353" y="163596"/>
                </a:cubicBezTo>
                <a:cubicBezTo>
                  <a:pt x="5242585" y="167441"/>
                  <a:pt x="5097167" y="176530"/>
                  <a:pt x="4951399" y="181773"/>
                </a:cubicBezTo>
                <a:cubicBezTo>
                  <a:pt x="4775219" y="188065"/>
                  <a:pt x="4599388" y="191910"/>
                  <a:pt x="4423209" y="198902"/>
                </a:cubicBezTo>
                <a:cubicBezTo>
                  <a:pt x="4290025" y="204145"/>
                  <a:pt x="4156841" y="213933"/>
                  <a:pt x="4023657" y="219875"/>
                </a:cubicBezTo>
                <a:cubicBezTo>
                  <a:pt x="3868102" y="227216"/>
                  <a:pt x="3712196" y="232460"/>
                  <a:pt x="3556291" y="239101"/>
                </a:cubicBezTo>
                <a:cubicBezTo>
                  <a:pt x="3521335" y="240500"/>
                  <a:pt x="3486378" y="243995"/>
                  <a:pt x="3451422" y="246442"/>
                </a:cubicBezTo>
                <a:cubicBezTo>
                  <a:pt x="3273145" y="258677"/>
                  <a:pt x="3095217" y="270912"/>
                  <a:pt x="2916939" y="283146"/>
                </a:cubicBezTo>
                <a:cubicBezTo>
                  <a:pt x="2782358" y="292235"/>
                  <a:pt x="2647426" y="301324"/>
                  <a:pt x="2512844" y="310412"/>
                </a:cubicBezTo>
                <a:cubicBezTo>
                  <a:pt x="2398187" y="318103"/>
                  <a:pt x="2283181" y="325094"/>
                  <a:pt x="2168524" y="333484"/>
                </a:cubicBezTo>
                <a:cubicBezTo>
                  <a:pt x="2055964" y="341523"/>
                  <a:pt x="1943755" y="352010"/>
                  <a:pt x="1831545" y="359701"/>
                </a:cubicBezTo>
                <a:cubicBezTo>
                  <a:pt x="1583355" y="377179"/>
                  <a:pt x="1334815" y="390113"/>
                  <a:pt x="1086975" y="411087"/>
                </a:cubicBezTo>
                <a:cubicBezTo>
                  <a:pt x="853466" y="431012"/>
                  <a:pt x="621007" y="459326"/>
                  <a:pt x="387848" y="482398"/>
                </a:cubicBezTo>
                <a:cubicBezTo>
                  <a:pt x="287873" y="492185"/>
                  <a:pt x="187198" y="499526"/>
                  <a:pt x="86874" y="504770"/>
                </a:cubicBezTo>
                <a:cubicBezTo>
                  <a:pt x="35837" y="507566"/>
                  <a:pt x="18010" y="493584"/>
                  <a:pt x="5425" y="456879"/>
                </a:cubicBezTo>
                <a:cubicBezTo>
                  <a:pt x="-11004" y="405843"/>
                  <a:pt x="10319" y="370537"/>
                  <a:pt x="63453" y="377529"/>
                </a:cubicBezTo>
                <a:cubicBezTo>
                  <a:pt x="129520" y="386617"/>
                  <a:pt x="192442" y="374732"/>
                  <a:pt x="256761" y="367391"/>
                </a:cubicBezTo>
                <a:cubicBezTo>
                  <a:pt x="364077" y="355156"/>
                  <a:pt x="471393" y="342223"/>
                  <a:pt x="578709" y="331037"/>
                </a:cubicBezTo>
                <a:cubicBezTo>
                  <a:pt x="692317" y="319151"/>
                  <a:pt x="805226" y="296430"/>
                  <a:pt x="920582" y="296080"/>
                </a:cubicBezTo>
                <a:cubicBezTo>
                  <a:pt x="1000982" y="295731"/>
                  <a:pt x="1081032" y="277903"/>
                  <a:pt x="1161781" y="273708"/>
                </a:cubicBezTo>
                <a:cubicBezTo>
                  <a:pt x="1240783" y="269513"/>
                  <a:pt x="1320133" y="261473"/>
                  <a:pt x="1399834" y="268814"/>
                </a:cubicBezTo>
                <a:cubicBezTo>
                  <a:pt x="1408923" y="269513"/>
                  <a:pt x="1419060" y="266367"/>
                  <a:pt x="1428149" y="263221"/>
                </a:cubicBezTo>
                <a:cubicBezTo>
                  <a:pt x="1435489" y="260774"/>
                  <a:pt x="1445627" y="250637"/>
                  <a:pt x="1448423" y="252734"/>
                </a:cubicBezTo>
                <a:cubicBezTo>
                  <a:pt x="1487225" y="279301"/>
                  <a:pt x="1522181" y="244694"/>
                  <a:pt x="1559934" y="247141"/>
                </a:cubicBezTo>
                <a:cubicBezTo>
                  <a:pt x="1597687" y="249588"/>
                  <a:pt x="1637537" y="233508"/>
                  <a:pt x="1673892" y="240150"/>
                </a:cubicBezTo>
                <a:cubicBezTo>
                  <a:pt x="1723879" y="249239"/>
                  <a:pt x="1769323" y="230013"/>
                  <a:pt x="1816513" y="230362"/>
                </a:cubicBezTo>
                <a:cubicBezTo>
                  <a:pt x="1904604" y="231061"/>
                  <a:pt x="1990946" y="208689"/>
                  <a:pt x="2077637" y="212185"/>
                </a:cubicBezTo>
                <a:cubicBezTo>
                  <a:pt x="2160135" y="215681"/>
                  <a:pt x="2242981" y="214632"/>
                  <a:pt x="2320934" y="198202"/>
                </a:cubicBezTo>
                <a:cubicBezTo>
                  <a:pt x="2414617" y="178627"/>
                  <a:pt x="2510048" y="203795"/>
                  <a:pt x="2601284" y="174083"/>
                </a:cubicBezTo>
                <a:cubicBezTo>
                  <a:pt x="2730273" y="187716"/>
                  <a:pt x="2855766" y="148215"/>
                  <a:pt x="2983706" y="147166"/>
                </a:cubicBezTo>
                <a:cubicBezTo>
                  <a:pt x="3065504" y="146467"/>
                  <a:pt x="3146952" y="144719"/>
                  <a:pt x="3228750" y="140874"/>
                </a:cubicBezTo>
                <a:cubicBezTo>
                  <a:pt x="3267202" y="139126"/>
                  <a:pt x="3305304" y="130038"/>
                  <a:pt x="3343756" y="126892"/>
                </a:cubicBezTo>
                <a:cubicBezTo>
                  <a:pt x="3374868" y="124445"/>
                  <a:pt x="3406328" y="126892"/>
                  <a:pt x="3437439" y="125493"/>
                </a:cubicBezTo>
                <a:cubicBezTo>
                  <a:pt x="3536366" y="121648"/>
                  <a:pt x="3635642" y="119201"/>
                  <a:pt x="3734219" y="111860"/>
                </a:cubicBezTo>
                <a:cubicBezTo>
                  <a:pt x="3775467" y="108714"/>
                  <a:pt x="3819862" y="133533"/>
                  <a:pt x="3859013" y="101024"/>
                </a:cubicBezTo>
                <a:cubicBezTo>
                  <a:pt x="3861809" y="98577"/>
                  <a:pt x="3872296" y="107316"/>
                  <a:pt x="3879637" y="108714"/>
                </a:cubicBezTo>
                <a:cubicBezTo>
                  <a:pt x="3898513" y="111860"/>
                  <a:pt x="3926129" y="123046"/>
                  <a:pt x="3935567" y="114657"/>
                </a:cubicBezTo>
                <a:cubicBezTo>
                  <a:pt x="3972272" y="81798"/>
                  <a:pt x="4015967" y="94732"/>
                  <a:pt x="4055467" y="91236"/>
                </a:cubicBezTo>
                <a:cubicBezTo>
                  <a:pt x="4142858" y="83546"/>
                  <a:pt x="4230949" y="82847"/>
                  <a:pt x="4319039" y="81099"/>
                </a:cubicBezTo>
                <a:cubicBezTo>
                  <a:pt x="4384057" y="80050"/>
                  <a:pt x="4448726" y="82847"/>
                  <a:pt x="4513745" y="82847"/>
                </a:cubicBezTo>
                <a:cubicBezTo>
                  <a:pt x="4527728" y="82847"/>
                  <a:pt x="4541710" y="79700"/>
                  <a:pt x="4555693" y="76904"/>
                </a:cubicBezTo>
                <a:cubicBezTo>
                  <a:pt x="4565830" y="74807"/>
                  <a:pt x="4577017" y="66067"/>
                  <a:pt x="4585056" y="68864"/>
                </a:cubicBezTo>
                <a:cubicBezTo>
                  <a:pt x="4676292" y="99975"/>
                  <a:pt x="4766480" y="53483"/>
                  <a:pt x="4859114" y="66067"/>
                </a:cubicBezTo>
                <a:cubicBezTo>
                  <a:pt x="4929027" y="75506"/>
                  <a:pt x="5002785" y="55581"/>
                  <a:pt x="5075144" y="50687"/>
                </a:cubicBezTo>
                <a:cubicBezTo>
                  <a:pt x="5094370" y="49288"/>
                  <a:pt x="5113946" y="54182"/>
                  <a:pt x="5133521" y="56280"/>
                </a:cubicBezTo>
                <a:cubicBezTo>
                  <a:pt x="5139464" y="56979"/>
                  <a:pt x="5147504" y="60824"/>
                  <a:pt x="5151000" y="58377"/>
                </a:cubicBezTo>
                <a:cubicBezTo>
                  <a:pt x="5187005" y="33908"/>
                  <a:pt x="5228952" y="39501"/>
                  <a:pt x="5268453" y="37403"/>
                </a:cubicBezTo>
                <a:cubicBezTo>
                  <a:pt x="5347105" y="33209"/>
                  <a:pt x="5426106" y="33209"/>
                  <a:pt x="5504758" y="31810"/>
                </a:cubicBezTo>
                <a:cubicBezTo>
                  <a:pt x="5516643" y="31461"/>
                  <a:pt x="5529577" y="37054"/>
                  <a:pt x="5540763" y="34956"/>
                </a:cubicBezTo>
                <a:cubicBezTo>
                  <a:pt x="5630600" y="18876"/>
                  <a:pt x="5721137" y="20974"/>
                  <a:pt x="5811674" y="22022"/>
                </a:cubicBezTo>
                <a:cubicBezTo>
                  <a:pt x="5880888" y="23071"/>
                  <a:pt x="5950102" y="22022"/>
                  <a:pt x="6019315" y="19226"/>
                </a:cubicBezTo>
                <a:cubicBezTo>
                  <a:pt x="6035745" y="19226"/>
                  <a:pt x="6052873" y="8390"/>
                  <a:pt x="607699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30" name="Google Shape;230;p19"/>
          <p:cNvSpPr/>
          <p:nvPr/>
        </p:nvSpPr>
        <p:spPr>
          <a:xfrm rot="-7445260">
            <a:off x="-2563372" y="-1069517"/>
            <a:ext cx="4995973" cy="4564140"/>
          </a:xfrm>
          <a:custGeom>
            <a:avLst/>
            <a:gdLst/>
            <a:ahLst/>
            <a:cxnLst/>
            <a:rect l="l" t="t" r="r" b="b"/>
            <a:pathLst>
              <a:path w="5000084" h="4567896" extrusionOk="0">
                <a:moveTo>
                  <a:pt x="1110754" y="63117"/>
                </a:moveTo>
                <a:cubicBezTo>
                  <a:pt x="1749879" y="-179888"/>
                  <a:pt x="2039310" y="335388"/>
                  <a:pt x="2487447" y="649108"/>
                </a:cubicBezTo>
                <a:cubicBezTo>
                  <a:pt x="3151158" y="1026051"/>
                  <a:pt x="4054429" y="427476"/>
                  <a:pt x="4693255" y="884422"/>
                </a:cubicBezTo>
                <a:cubicBezTo>
                  <a:pt x="5016665" y="1121435"/>
                  <a:pt x="5099716" y="1627822"/>
                  <a:pt x="4868752" y="1955625"/>
                </a:cubicBezTo>
                <a:cubicBezTo>
                  <a:pt x="4531050" y="2337262"/>
                  <a:pt x="4280797" y="2475395"/>
                  <a:pt x="4345559" y="3050199"/>
                </a:cubicBezTo>
                <a:cubicBezTo>
                  <a:pt x="4462890" y="3729475"/>
                  <a:pt x="4358351" y="4497645"/>
                  <a:pt x="3468972" y="4229670"/>
                </a:cubicBezTo>
                <a:cubicBezTo>
                  <a:pt x="2978859" y="4032309"/>
                  <a:pt x="2610775" y="3979972"/>
                  <a:pt x="2125959" y="4237660"/>
                </a:cubicBezTo>
                <a:cubicBezTo>
                  <a:pt x="1700708" y="4451301"/>
                  <a:pt x="1140836" y="4751238"/>
                  <a:pt x="703093" y="4420938"/>
                </a:cubicBezTo>
                <a:cubicBezTo>
                  <a:pt x="170305" y="3964691"/>
                  <a:pt x="592157" y="3165459"/>
                  <a:pt x="421457" y="2583164"/>
                </a:cubicBezTo>
                <a:cubicBezTo>
                  <a:pt x="195290" y="2013255"/>
                  <a:pt x="-227662" y="1613938"/>
                  <a:pt x="152515" y="971717"/>
                </a:cubicBezTo>
                <a:cubicBezTo>
                  <a:pt x="294532" y="728711"/>
                  <a:pt x="552980" y="632727"/>
                  <a:pt x="701593" y="407400"/>
                </a:cubicBezTo>
                <a:cubicBezTo>
                  <a:pt x="802634" y="254486"/>
                  <a:pt x="938455" y="130835"/>
                  <a:pt x="1110754" y="6311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31" name="Google Shape;231;p19"/>
          <p:cNvSpPr/>
          <p:nvPr/>
        </p:nvSpPr>
        <p:spPr>
          <a:xfrm>
            <a:off x="14390839" y="6205887"/>
            <a:ext cx="3397250" cy="3397236"/>
          </a:xfrm>
          <a:custGeom>
            <a:avLst/>
            <a:gdLst/>
            <a:ahLst/>
            <a:cxnLst/>
            <a:rect l="l" t="t" r="r" b="b"/>
            <a:pathLst>
              <a:path w="6350000" h="6349974" extrusionOk="0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l="-24899" r="-24908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0"/>
          <p:cNvSpPr/>
          <p:nvPr/>
        </p:nvSpPr>
        <p:spPr>
          <a:xfrm rot="-6421735">
            <a:off x="-3521751" y="8259371"/>
            <a:ext cx="6042824" cy="5831970"/>
          </a:xfrm>
          <a:custGeom>
            <a:avLst/>
            <a:gdLst/>
            <a:ahLst/>
            <a:cxnLst/>
            <a:rect l="l" t="t" r="r" b="b"/>
            <a:pathLst>
              <a:path w="6050145" h="5839036" extrusionOk="0">
                <a:moveTo>
                  <a:pt x="3082049" y="28811"/>
                </a:moveTo>
                <a:cubicBezTo>
                  <a:pt x="3739326" y="198611"/>
                  <a:pt x="4096884" y="864984"/>
                  <a:pt x="4649980" y="1207852"/>
                </a:cubicBezTo>
                <a:cubicBezTo>
                  <a:pt x="5053035" y="1457651"/>
                  <a:pt x="5576485" y="1556409"/>
                  <a:pt x="5848617" y="1944904"/>
                </a:cubicBezTo>
                <a:cubicBezTo>
                  <a:pt x="6169632" y="2413035"/>
                  <a:pt x="5998900" y="3013327"/>
                  <a:pt x="6014872" y="3542213"/>
                </a:cubicBezTo>
                <a:cubicBezTo>
                  <a:pt x="6028061" y="3934824"/>
                  <a:pt x="6132848" y="4371003"/>
                  <a:pt x="5903430" y="4689787"/>
                </a:cubicBezTo>
                <a:cubicBezTo>
                  <a:pt x="5478353" y="5243968"/>
                  <a:pt x="4661959" y="4930025"/>
                  <a:pt x="4084300" y="5128509"/>
                </a:cubicBezTo>
                <a:cubicBezTo>
                  <a:pt x="3580089" y="5302182"/>
                  <a:pt x="3207043" y="5863503"/>
                  <a:pt x="2636523" y="5838209"/>
                </a:cubicBezTo>
                <a:cubicBezTo>
                  <a:pt x="2062373" y="5795244"/>
                  <a:pt x="1771849" y="5211896"/>
                  <a:pt x="1434741" y="4819891"/>
                </a:cubicBezTo>
                <a:cubicBezTo>
                  <a:pt x="897617" y="4222020"/>
                  <a:pt x="-105966" y="3727142"/>
                  <a:pt x="9106" y="2795600"/>
                </a:cubicBezTo>
                <a:cubicBezTo>
                  <a:pt x="190850" y="1931833"/>
                  <a:pt x="1494394" y="1361556"/>
                  <a:pt x="1980213" y="498636"/>
                </a:cubicBezTo>
                <a:cubicBezTo>
                  <a:pt x="2228144" y="144391"/>
                  <a:pt x="2636402" y="-83381"/>
                  <a:pt x="3082049" y="2881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37" name="Google Shape;237;p20"/>
          <p:cNvSpPr/>
          <p:nvPr/>
        </p:nvSpPr>
        <p:spPr>
          <a:xfrm rot="560680">
            <a:off x="11715614" y="580591"/>
            <a:ext cx="4580951" cy="1872959"/>
          </a:xfrm>
          <a:custGeom>
            <a:avLst/>
            <a:gdLst/>
            <a:ahLst/>
            <a:cxnLst/>
            <a:rect l="l" t="t" r="r" b="b"/>
            <a:pathLst>
              <a:path w="4577376" h="1871497" extrusionOk="0">
                <a:moveTo>
                  <a:pt x="4143552" y="132445"/>
                </a:moveTo>
                <a:cubicBezTo>
                  <a:pt x="4105533" y="161750"/>
                  <a:pt x="4060387" y="151058"/>
                  <a:pt x="4017616" y="148681"/>
                </a:cubicBezTo>
                <a:cubicBezTo>
                  <a:pt x="3908709" y="142741"/>
                  <a:pt x="3800595" y="123732"/>
                  <a:pt x="3690896" y="128880"/>
                </a:cubicBezTo>
                <a:cubicBezTo>
                  <a:pt x="3617235" y="132445"/>
                  <a:pt x="3543575" y="132048"/>
                  <a:pt x="3469518" y="141157"/>
                </a:cubicBezTo>
                <a:cubicBezTo>
                  <a:pt x="3525754" y="163730"/>
                  <a:pt x="3582781" y="185512"/>
                  <a:pt x="3638621" y="209273"/>
                </a:cubicBezTo>
                <a:cubicBezTo>
                  <a:pt x="3668719" y="221946"/>
                  <a:pt x="3696836" y="238975"/>
                  <a:pt x="3726538" y="252836"/>
                </a:cubicBezTo>
                <a:cubicBezTo>
                  <a:pt x="3767725" y="271845"/>
                  <a:pt x="3802575" y="302735"/>
                  <a:pt x="3852078" y="306695"/>
                </a:cubicBezTo>
                <a:cubicBezTo>
                  <a:pt x="3877027" y="308675"/>
                  <a:pt x="3905541" y="324912"/>
                  <a:pt x="3922966" y="343525"/>
                </a:cubicBezTo>
                <a:cubicBezTo>
                  <a:pt x="3948312" y="370059"/>
                  <a:pt x="3977618" y="381940"/>
                  <a:pt x="4010091" y="394217"/>
                </a:cubicBezTo>
                <a:cubicBezTo>
                  <a:pt x="4032269" y="402533"/>
                  <a:pt x="4050882" y="419958"/>
                  <a:pt x="4072267" y="431839"/>
                </a:cubicBezTo>
                <a:cubicBezTo>
                  <a:pt x="4122562" y="460353"/>
                  <a:pt x="4174045" y="486490"/>
                  <a:pt x="4223153" y="516588"/>
                </a:cubicBezTo>
                <a:cubicBezTo>
                  <a:pt x="4259983" y="539558"/>
                  <a:pt x="4295229" y="565695"/>
                  <a:pt x="4328891" y="593417"/>
                </a:cubicBezTo>
                <a:cubicBezTo>
                  <a:pt x="4389483" y="643316"/>
                  <a:pt x="4447302" y="696383"/>
                  <a:pt x="4491261" y="762123"/>
                </a:cubicBezTo>
                <a:cubicBezTo>
                  <a:pt x="4497201" y="770836"/>
                  <a:pt x="4510666" y="778360"/>
                  <a:pt x="4510666" y="785885"/>
                </a:cubicBezTo>
                <a:cubicBezTo>
                  <a:pt x="4509478" y="831031"/>
                  <a:pt x="4543140" y="863901"/>
                  <a:pt x="4551457" y="905088"/>
                </a:cubicBezTo>
                <a:cubicBezTo>
                  <a:pt x="4559773" y="948255"/>
                  <a:pt x="4573634" y="991025"/>
                  <a:pt x="4576406" y="1034588"/>
                </a:cubicBezTo>
                <a:cubicBezTo>
                  <a:pt x="4581951" y="1117357"/>
                  <a:pt x="4564921" y="1189829"/>
                  <a:pt x="4494825" y="1249629"/>
                </a:cubicBezTo>
                <a:cubicBezTo>
                  <a:pt x="4419977" y="1312993"/>
                  <a:pt x="4335227" y="1351011"/>
                  <a:pt x="4244934" y="1381505"/>
                </a:cubicBezTo>
                <a:cubicBezTo>
                  <a:pt x="4166917" y="1407643"/>
                  <a:pt x="4088900" y="1434572"/>
                  <a:pt x="4008903" y="1454770"/>
                </a:cubicBezTo>
                <a:cubicBezTo>
                  <a:pt x="3922174" y="1476551"/>
                  <a:pt x="3834257" y="1493580"/>
                  <a:pt x="3745151" y="1505461"/>
                </a:cubicBezTo>
                <a:cubicBezTo>
                  <a:pt x="3678619" y="1514173"/>
                  <a:pt x="3614463" y="1537935"/>
                  <a:pt x="3548327" y="1551004"/>
                </a:cubicBezTo>
                <a:cubicBezTo>
                  <a:pt x="3420015" y="1576745"/>
                  <a:pt x="3291307" y="1599715"/>
                  <a:pt x="3162599" y="1623476"/>
                </a:cubicBezTo>
                <a:cubicBezTo>
                  <a:pt x="3100424" y="1634961"/>
                  <a:pt x="3037852" y="1645653"/>
                  <a:pt x="2975280" y="1655554"/>
                </a:cubicBezTo>
                <a:cubicBezTo>
                  <a:pt x="2904788" y="1666643"/>
                  <a:pt x="2833899" y="1675751"/>
                  <a:pt x="2763011" y="1686840"/>
                </a:cubicBezTo>
                <a:cubicBezTo>
                  <a:pt x="2665193" y="1702285"/>
                  <a:pt x="2567771" y="1720898"/>
                  <a:pt x="2469557" y="1734363"/>
                </a:cubicBezTo>
                <a:cubicBezTo>
                  <a:pt x="2352334" y="1750204"/>
                  <a:pt x="2234714" y="1762085"/>
                  <a:pt x="2117491" y="1775945"/>
                </a:cubicBezTo>
                <a:cubicBezTo>
                  <a:pt x="2018881" y="1787430"/>
                  <a:pt x="1920271" y="1801291"/>
                  <a:pt x="1821265" y="1810004"/>
                </a:cubicBezTo>
                <a:cubicBezTo>
                  <a:pt x="1746020" y="1816736"/>
                  <a:pt x="1669984" y="1817528"/>
                  <a:pt x="1594343" y="1821884"/>
                </a:cubicBezTo>
                <a:cubicBezTo>
                  <a:pt x="1529395" y="1825448"/>
                  <a:pt x="1464447" y="1830597"/>
                  <a:pt x="1399499" y="1835349"/>
                </a:cubicBezTo>
                <a:cubicBezTo>
                  <a:pt x="1313166" y="1841686"/>
                  <a:pt x="1227229" y="1848814"/>
                  <a:pt x="1140895" y="1854358"/>
                </a:cubicBezTo>
                <a:cubicBezTo>
                  <a:pt x="1033573" y="1861091"/>
                  <a:pt x="926646" y="1870199"/>
                  <a:pt x="819323" y="1871387"/>
                </a:cubicBezTo>
                <a:cubicBezTo>
                  <a:pt x="700912" y="1872575"/>
                  <a:pt x="583293" y="1864259"/>
                  <a:pt x="466466" y="1841289"/>
                </a:cubicBezTo>
                <a:cubicBezTo>
                  <a:pt x="378944" y="1823864"/>
                  <a:pt x="292611" y="1801687"/>
                  <a:pt x="214198" y="1759708"/>
                </a:cubicBezTo>
                <a:cubicBezTo>
                  <a:pt x="36383" y="1663871"/>
                  <a:pt x="-39257" y="1518926"/>
                  <a:pt x="19750" y="1321310"/>
                </a:cubicBezTo>
                <a:cubicBezTo>
                  <a:pt x="73610" y="1140722"/>
                  <a:pt x="192813" y="1016371"/>
                  <a:pt x="345678" y="917365"/>
                </a:cubicBezTo>
                <a:cubicBezTo>
                  <a:pt x="413003" y="873802"/>
                  <a:pt x="479139" y="828655"/>
                  <a:pt x="548443" y="789053"/>
                </a:cubicBezTo>
                <a:cubicBezTo>
                  <a:pt x="643489" y="734401"/>
                  <a:pt x="739723" y="680938"/>
                  <a:pt x="838333" y="633019"/>
                </a:cubicBezTo>
                <a:cubicBezTo>
                  <a:pt x="946447" y="580744"/>
                  <a:pt x="1056146" y="531637"/>
                  <a:pt x="1168221" y="488074"/>
                </a:cubicBezTo>
                <a:cubicBezTo>
                  <a:pt x="1273563" y="446888"/>
                  <a:pt x="1382866" y="414414"/>
                  <a:pt x="1490189" y="377980"/>
                </a:cubicBezTo>
                <a:cubicBezTo>
                  <a:pt x="1551572" y="356990"/>
                  <a:pt x="1611768" y="334021"/>
                  <a:pt x="1673548" y="314616"/>
                </a:cubicBezTo>
                <a:cubicBezTo>
                  <a:pt x="1739684" y="293626"/>
                  <a:pt x="1807008" y="275013"/>
                  <a:pt x="1873540" y="255212"/>
                </a:cubicBezTo>
                <a:cubicBezTo>
                  <a:pt x="1918291" y="242143"/>
                  <a:pt x="1962646" y="227490"/>
                  <a:pt x="2007396" y="215610"/>
                </a:cubicBezTo>
                <a:cubicBezTo>
                  <a:pt x="2084621" y="193828"/>
                  <a:pt x="2162242" y="172443"/>
                  <a:pt x="2240259" y="154226"/>
                </a:cubicBezTo>
                <a:cubicBezTo>
                  <a:pt x="2312335" y="137593"/>
                  <a:pt x="2384808" y="124524"/>
                  <a:pt x="2457676" y="111455"/>
                </a:cubicBezTo>
                <a:cubicBezTo>
                  <a:pt x="2557078" y="93238"/>
                  <a:pt x="2656480" y="77397"/>
                  <a:pt x="2755486" y="57992"/>
                </a:cubicBezTo>
                <a:cubicBezTo>
                  <a:pt x="2771327" y="54824"/>
                  <a:pt x="2786772" y="39379"/>
                  <a:pt x="2798653" y="26310"/>
                </a:cubicBezTo>
                <a:cubicBezTo>
                  <a:pt x="2818454" y="4529"/>
                  <a:pt x="2834295" y="-6956"/>
                  <a:pt x="2868749" y="4529"/>
                </a:cubicBezTo>
                <a:cubicBezTo>
                  <a:pt x="2951915" y="31854"/>
                  <a:pt x="3039436" y="40963"/>
                  <a:pt x="3126561" y="41755"/>
                </a:cubicBezTo>
                <a:cubicBezTo>
                  <a:pt x="3186757" y="42151"/>
                  <a:pt x="3246953" y="33438"/>
                  <a:pt x="3307148" y="29478"/>
                </a:cubicBezTo>
                <a:cubicBezTo>
                  <a:pt x="3384769" y="24330"/>
                  <a:pt x="3462390" y="-2204"/>
                  <a:pt x="3540407" y="26706"/>
                </a:cubicBezTo>
                <a:cubicBezTo>
                  <a:pt x="3660798" y="1360"/>
                  <a:pt x="3780001" y="29478"/>
                  <a:pt x="3899205" y="38983"/>
                </a:cubicBezTo>
                <a:cubicBezTo>
                  <a:pt x="3969697" y="44527"/>
                  <a:pt x="4038605" y="69477"/>
                  <a:pt x="4108306" y="85318"/>
                </a:cubicBezTo>
                <a:cubicBezTo>
                  <a:pt x="4133255" y="90466"/>
                  <a:pt x="4145136" y="104327"/>
                  <a:pt x="4143552" y="132445"/>
                </a:cubicBezTo>
                <a:close/>
                <a:moveTo>
                  <a:pt x="387261" y="1737531"/>
                </a:moveTo>
                <a:cubicBezTo>
                  <a:pt x="469238" y="1744660"/>
                  <a:pt x="536958" y="1742679"/>
                  <a:pt x="601114" y="1757728"/>
                </a:cubicBezTo>
                <a:cubicBezTo>
                  <a:pt x="675171" y="1775153"/>
                  <a:pt x="751207" y="1770401"/>
                  <a:pt x="820512" y="1760104"/>
                </a:cubicBezTo>
                <a:cubicBezTo>
                  <a:pt x="894568" y="1749412"/>
                  <a:pt x="968229" y="1759708"/>
                  <a:pt x="1041097" y="1745452"/>
                </a:cubicBezTo>
                <a:cubicBezTo>
                  <a:pt x="1076343" y="1738719"/>
                  <a:pt x="1112381" y="1735551"/>
                  <a:pt x="1148024" y="1733967"/>
                </a:cubicBezTo>
                <a:cubicBezTo>
                  <a:pt x="1201091" y="1731591"/>
                  <a:pt x="1254158" y="1734363"/>
                  <a:pt x="1307225" y="1731195"/>
                </a:cubicBezTo>
                <a:cubicBezTo>
                  <a:pt x="1410588" y="1724858"/>
                  <a:pt x="1513950" y="1715750"/>
                  <a:pt x="1617312" y="1709017"/>
                </a:cubicBezTo>
                <a:cubicBezTo>
                  <a:pt x="1645430" y="1707037"/>
                  <a:pt x="1676716" y="1718918"/>
                  <a:pt x="1701270" y="1709413"/>
                </a:cubicBezTo>
                <a:cubicBezTo>
                  <a:pt x="1788791" y="1676543"/>
                  <a:pt x="1880669" y="1697929"/>
                  <a:pt x="1969774" y="1682484"/>
                </a:cubicBezTo>
                <a:cubicBezTo>
                  <a:pt x="2036702" y="1670999"/>
                  <a:pt x="2107591" y="1680900"/>
                  <a:pt x="2170955" y="1646050"/>
                </a:cubicBezTo>
                <a:cubicBezTo>
                  <a:pt x="2179667" y="1641297"/>
                  <a:pt x="2191548" y="1641297"/>
                  <a:pt x="2201844" y="1642089"/>
                </a:cubicBezTo>
                <a:cubicBezTo>
                  <a:pt x="2231150" y="1643673"/>
                  <a:pt x="2260852" y="1651198"/>
                  <a:pt x="2289366" y="1647634"/>
                </a:cubicBezTo>
                <a:cubicBezTo>
                  <a:pt x="2316691" y="1644069"/>
                  <a:pt x="2341641" y="1626248"/>
                  <a:pt x="2368967" y="1620704"/>
                </a:cubicBezTo>
                <a:cubicBezTo>
                  <a:pt x="2422430" y="1609615"/>
                  <a:pt x="2476685" y="1602883"/>
                  <a:pt x="2530545" y="1594170"/>
                </a:cubicBezTo>
                <a:cubicBezTo>
                  <a:pt x="2558662" y="1589814"/>
                  <a:pt x="2586780" y="1583874"/>
                  <a:pt x="2614898" y="1581101"/>
                </a:cubicBezTo>
                <a:cubicBezTo>
                  <a:pt x="2650540" y="1577537"/>
                  <a:pt x="2686578" y="1579913"/>
                  <a:pt x="2721824" y="1573973"/>
                </a:cubicBezTo>
                <a:cubicBezTo>
                  <a:pt x="2828355" y="1556152"/>
                  <a:pt x="2934885" y="1535955"/>
                  <a:pt x="3041020" y="1515757"/>
                </a:cubicBezTo>
                <a:cubicBezTo>
                  <a:pt x="3153887" y="1494372"/>
                  <a:pt x="3266358" y="1471799"/>
                  <a:pt x="3379225" y="1450413"/>
                </a:cubicBezTo>
                <a:cubicBezTo>
                  <a:pt x="3468726" y="1433780"/>
                  <a:pt x="3558624" y="1419524"/>
                  <a:pt x="3647729" y="1401702"/>
                </a:cubicBezTo>
                <a:cubicBezTo>
                  <a:pt x="3708717" y="1389426"/>
                  <a:pt x="3768913" y="1373981"/>
                  <a:pt x="3829108" y="1358536"/>
                </a:cubicBezTo>
                <a:cubicBezTo>
                  <a:pt x="3867127" y="1348635"/>
                  <a:pt x="3903957" y="1330418"/>
                  <a:pt x="3942371" y="1326458"/>
                </a:cubicBezTo>
                <a:cubicBezTo>
                  <a:pt x="4027121" y="1317349"/>
                  <a:pt x="4107910" y="1294776"/>
                  <a:pt x="4186322" y="1263490"/>
                </a:cubicBezTo>
                <a:cubicBezTo>
                  <a:pt x="4266319" y="1231412"/>
                  <a:pt x="4345128" y="1195770"/>
                  <a:pt x="4423145" y="1158940"/>
                </a:cubicBezTo>
                <a:cubicBezTo>
                  <a:pt x="4465915" y="1138742"/>
                  <a:pt x="4495221" y="1096368"/>
                  <a:pt x="4497201" y="1053993"/>
                </a:cubicBezTo>
                <a:cubicBezTo>
                  <a:pt x="4500766" y="972016"/>
                  <a:pt x="4461163" y="898356"/>
                  <a:pt x="4417601" y="831823"/>
                </a:cubicBezTo>
                <a:cubicBezTo>
                  <a:pt x="4392255" y="793013"/>
                  <a:pt x="4350672" y="763707"/>
                  <a:pt x="4313050" y="734401"/>
                </a:cubicBezTo>
                <a:cubicBezTo>
                  <a:pt x="4240181" y="677374"/>
                  <a:pt x="4169689" y="617178"/>
                  <a:pt x="4085336" y="575200"/>
                </a:cubicBezTo>
                <a:cubicBezTo>
                  <a:pt x="3983558" y="524509"/>
                  <a:pt x="3888116" y="459957"/>
                  <a:pt x="3783962" y="413622"/>
                </a:cubicBezTo>
                <a:cubicBezTo>
                  <a:pt x="3553475" y="311051"/>
                  <a:pt x="3310317" y="247688"/>
                  <a:pt x="3063989" y="196600"/>
                </a:cubicBezTo>
                <a:cubicBezTo>
                  <a:pt x="3012506" y="185908"/>
                  <a:pt x="2959835" y="170463"/>
                  <a:pt x="2908352" y="172047"/>
                </a:cubicBezTo>
                <a:cubicBezTo>
                  <a:pt x="2819642" y="174819"/>
                  <a:pt x="2730933" y="185908"/>
                  <a:pt x="2643412" y="199769"/>
                </a:cubicBezTo>
                <a:cubicBezTo>
                  <a:pt x="2553910" y="214026"/>
                  <a:pt x="2464805" y="232639"/>
                  <a:pt x="2376491" y="254816"/>
                </a:cubicBezTo>
                <a:cubicBezTo>
                  <a:pt x="2188379" y="302339"/>
                  <a:pt x="1997100" y="338773"/>
                  <a:pt x="1813741" y="405305"/>
                </a:cubicBezTo>
                <a:cubicBezTo>
                  <a:pt x="1712358" y="442136"/>
                  <a:pt x="1608996" y="472233"/>
                  <a:pt x="1506822" y="507480"/>
                </a:cubicBezTo>
                <a:cubicBezTo>
                  <a:pt x="1384846" y="549458"/>
                  <a:pt x="1263267" y="591833"/>
                  <a:pt x="1142479" y="636583"/>
                </a:cubicBezTo>
                <a:cubicBezTo>
                  <a:pt x="1011791" y="684898"/>
                  <a:pt x="884271" y="740342"/>
                  <a:pt x="762692" y="808458"/>
                </a:cubicBezTo>
                <a:cubicBezTo>
                  <a:pt x="674379" y="857961"/>
                  <a:pt x="588837" y="912216"/>
                  <a:pt x="501316" y="962512"/>
                </a:cubicBezTo>
                <a:cubicBezTo>
                  <a:pt x="381321" y="1031420"/>
                  <a:pt x="273602" y="1114981"/>
                  <a:pt x="184100" y="1220323"/>
                </a:cubicBezTo>
                <a:cubicBezTo>
                  <a:pt x="114796" y="1301904"/>
                  <a:pt x="81530" y="1398534"/>
                  <a:pt x="77966" y="1505065"/>
                </a:cubicBezTo>
                <a:cubicBezTo>
                  <a:pt x="77570" y="1522886"/>
                  <a:pt x="83906" y="1542291"/>
                  <a:pt x="92223" y="1558132"/>
                </a:cubicBezTo>
                <a:cubicBezTo>
                  <a:pt x="104104" y="1580309"/>
                  <a:pt x="118756" y="1601695"/>
                  <a:pt x="136182" y="1619912"/>
                </a:cubicBezTo>
                <a:cubicBezTo>
                  <a:pt x="180932" y="1667039"/>
                  <a:pt x="231623" y="1708225"/>
                  <a:pt x="300928" y="1708225"/>
                </a:cubicBezTo>
                <a:cubicBezTo>
                  <a:pt x="339342" y="1708225"/>
                  <a:pt x="371420" y="1715750"/>
                  <a:pt x="387261" y="173753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38" name="Google Shape;238;p20"/>
          <p:cNvSpPr/>
          <p:nvPr/>
        </p:nvSpPr>
        <p:spPr>
          <a:xfrm rot="560680">
            <a:off x="11715614" y="3628510"/>
            <a:ext cx="4580951" cy="1872959"/>
          </a:xfrm>
          <a:custGeom>
            <a:avLst/>
            <a:gdLst/>
            <a:ahLst/>
            <a:cxnLst/>
            <a:rect l="l" t="t" r="r" b="b"/>
            <a:pathLst>
              <a:path w="4577376" h="1871497" extrusionOk="0">
                <a:moveTo>
                  <a:pt x="4143552" y="132445"/>
                </a:moveTo>
                <a:cubicBezTo>
                  <a:pt x="4105533" y="161750"/>
                  <a:pt x="4060387" y="151058"/>
                  <a:pt x="4017616" y="148681"/>
                </a:cubicBezTo>
                <a:cubicBezTo>
                  <a:pt x="3908709" y="142741"/>
                  <a:pt x="3800595" y="123732"/>
                  <a:pt x="3690896" y="128880"/>
                </a:cubicBezTo>
                <a:cubicBezTo>
                  <a:pt x="3617235" y="132445"/>
                  <a:pt x="3543575" y="132048"/>
                  <a:pt x="3469518" y="141157"/>
                </a:cubicBezTo>
                <a:cubicBezTo>
                  <a:pt x="3525754" y="163730"/>
                  <a:pt x="3582781" y="185512"/>
                  <a:pt x="3638621" y="209273"/>
                </a:cubicBezTo>
                <a:cubicBezTo>
                  <a:pt x="3668719" y="221946"/>
                  <a:pt x="3696836" y="238975"/>
                  <a:pt x="3726538" y="252836"/>
                </a:cubicBezTo>
                <a:cubicBezTo>
                  <a:pt x="3767725" y="271845"/>
                  <a:pt x="3802575" y="302735"/>
                  <a:pt x="3852078" y="306695"/>
                </a:cubicBezTo>
                <a:cubicBezTo>
                  <a:pt x="3877027" y="308675"/>
                  <a:pt x="3905541" y="324912"/>
                  <a:pt x="3922966" y="343525"/>
                </a:cubicBezTo>
                <a:cubicBezTo>
                  <a:pt x="3948312" y="370059"/>
                  <a:pt x="3977618" y="381940"/>
                  <a:pt x="4010091" y="394217"/>
                </a:cubicBezTo>
                <a:cubicBezTo>
                  <a:pt x="4032269" y="402533"/>
                  <a:pt x="4050882" y="419958"/>
                  <a:pt x="4072267" y="431839"/>
                </a:cubicBezTo>
                <a:cubicBezTo>
                  <a:pt x="4122562" y="460353"/>
                  <a:pt x="4174045" y="486490"/>
                  <a:pt x="4223153" y="516588"/>
                </a:cubicBezTo>
                <a:cubicBezTo>
                  <a:pt x="4259983" y="539558"/>
                  <a:pt x="4295229" y="565695"/>
                  <a:pt x="4328891" y="593417"/>
                </a:cubicBezTo>
                <a:cubicBezTo>
                  <a:pt x="4389483" y="643316"/>
                  <a:pt x="4447302" y="696383"/>
                  <a:pt x="4491261" y="762123"/>
                </a:cubicBezTo>
                <a:cubicBezTo>
                  <a:pt x="4497201" y="770836"/>
                  <a:pt x="4510666" y="778360"/>
                  <a:pt x="4510666" y="785885"/>
                </a:cubicBezTo>
                <a:cubicBezTo>
                  <a:pt x="4509478" y="831031"/>
                  <a:pt x="4543140" y="863901"/>
                  <a:pt x="4551457" y="905088"/>
                </a:cubicBezTo>
                <a:cubicBezTo>
                  <a:pt x="4559773" y="948255"/>
                  <a:pt x="4573634" y="991025"/>
                  <a:pt x="4576406" y="1034588"/>
                </a:cubicBezTo>
                <a:cubicBezTo>
                  <a:pt x="4581951" y="1117357"/>
                  <a:pt x="4564921" y="1189829"/>
                  <a:pt x="4494825" y="1249629"/>
                </a:cubicBezTo>
                <a:cubicBezTo>
                  <a:pt x="4419977" y="1312993"/>
                  <a:pt x="4335227" y="1351011"/>
                  <a:pt x="4244934" y="1381505"/>
                </a:cubicBezTo>
                <a:cubicBezTo>
                  <a:pt x="4166917" y="1407643"/>
                  <a:pt x="4088900" y="1434572"/>
                  <a:pt x="4008903" y="1454770"/>
                </a:cubicBezTo>
                <a:cubicBezTo>
                  <a:pt x="3922174" y="1476551"/>
                  <a:pt x="3834257" y="1493580"/>
                  <a:pt x="3745151" y="1505461"/>
                </a:cubicBezTo>
                <a:cubicBezTo>
                  <a:pt x="3678619" y="1514173"/>
                  <a:pt x="3614463" y="1537935"/>
                  <a:pt x="3548327" y="1551004"/>
                </a:cubicBezTo>
                <a:cubicBezTo>
                  <a:pt x="3420015" y="1576745"/>
                  <a:pt x="3291307" y="1599715"/>
                  <a:pt x="3162599" y="1623476"/>
                </a:cubicBezTo>
                <a:cubicBezTo>
                  <a:pt x="3100424" y="1634961"/>
                  <a:pt x="3037852" y="1645653"/>
                  <a:pt x="2975280" y="1655554"/>
                </a:cubicBezTo>
                <a:cubicBezTo>
                  <a:pt x="2904788" y="1666643"/>
                  <a:pt x="2833899" y="1675751"/>
                  <a:pt x="2763011" y="1686840"/>
                </a:cubicBezTo>
                <a:cubicBezTo>
                  <a:pt x="2665193" y="1702285"/>
                  <a:pt x="2567771" y="1720898"/>
                  <a:pt x="2469557" y="1734363"/>
                </a:cubicBezTo>
                <a:cubicBezTo>
                  <a:pt x="2352334" y="1750204"/>
                  <a:pt x="2234714" y="1762085"/>
                  <a:pt x="2117491" y="1775945"/>
                </a:cubicBezTo>
                <a:cubicBezTo>
                  <a:pt x="2018881" y="1787430"/>
                  <a:pt x="1920271" y="1801291"/>
                  <a:pt x="1821265" y="1810004"/>
                </a:cubicBezTo>
                <a:cubicBezTo>
                  <a:pt x="1746020" y="1816736"/>
                  <a:pt x="1669984" y="1817528"/>
                  <a:pt x="1594343" y="1821884"/>
                </a:cubicBezTo>
                <a:cubicBezTo>
                  <a:pt x="1529395" y="1825448"/>
                  <a:pt x="1464447" y="1830597"/>
                  <a:pt x="1399499" y="1835349"/>
                </a:cubicBezTo>
                <a:cubicBezTo>
                  <a:pt x="1313166" y="1841686"/>
                  <a:pt x="1227229" y="1848814"/>
                  <a:pt x="1140895" y="1854358"/>
                </a:cubicBezTo>
                <a:cubicBezTo>
                  <a:pt x="1033573" y="1861091"/>
                  <a:pt x="926646" y="1870199"/>
                  <a:pt x="819323" y="1871387"/>
                </a:cubicBezTo>
                <a:cubicBezTo>
                  <a:pt x="700912" y="1872575"/>
                  <a:pt x="583293" y="1864259"/>
                  <a:pt x="466466" y="1841289"/>
                </a:cubicBezTo>
                <a:cubicBezTo>
                  <a:pt x="378944" y="1823864"/>
                  <a:pt x="292611" y="1801687"/>
                  <a:pt x="214198" y="1759708"/>
                </a:cubicBezTo>
                <a:cubicBezTo>
                  <a:pt x="36383" y="1663871"/>
                  <a:pt x="-39257" y="1518926"/>
                  <a:pt x="19750" y="1321310"/>
                </a:cubicBezTo>
                <a:cubicBezTo>
                  <a:pt x="73610" y="1140722"/>
                  <a:pt x="192813" y="1016371"/>
                  <a:pt x="345678" y="917365"/>
                </a:cubicBezTo>
                <a:cubicBezTo>
                  <a:pt x="413003" y="873802"/>
                  <a:pt x="479139" y="828655"/>
                  <a:pt x="548443" y="789053"/>
                </a:cubicBezTo>
                <a:cubicBezTo>
                  <a:pt x="643489" y="734401"/>
                  <a:pt x="739723" y="680938"/>
                  <a:pt x="838333" y="633019"/>
                </a:cubicBezTo>
                <a:cubicBezTo>
                  <a:pt x="946447" y="580744"/>
                  <a:pt x="1056146" y="531637"/>
                  <a:pt x="1168221" y="488074"/>
                </a:cubicBezTo>
                <a:cubicBezTo>
                  <a:pt x="1273563" y="446888"/>
                  <a:pt x="1382866" y="414414"/>
                  <a:pt x="1490189" y="377980"/>
                </a:cubicBezTo>
                <a:cubicBezTo>
                  <a:pt x="1551572" y="356990"/>
                  <a:pt x="1611768" y="334021"/>
                  <a:pt x="1673548" y="314616"/>
                </a:cubicBezTo>
                <a:cubicBezTo>
                  <a:pt x="1739684" y="293626"/>
                  <a:pt x="1807008" y="275013"/>
                  <a:pt x="1873540" y="255212"/>
                </a:cubicBezTo>
                <a:cubicBezTo>
                  <a:pt x="1918291" y="242143"/>
                  <a:pt x="1962646" y="227490"/>
                  <a:pt x="2007396" y="215610"/>
                </a:cubicBezTo>
                <a:cubicBezTo>
                  <a:pt x="2084621" y="193828"/>
                  <a:pt x="2162242" y="172443"/>
                  <a:pt x="2240259" y="154226"/>
                </a:cubicBezTo>
                <a:cubicBezTo>
                  <a:pt x="2312335" y="137593"/>
                  <a:pt x="2384808" y="124524"/>
                  <a:pt x="2457676" y="111455"/>
                </a:cubicBezTo>
                <a:cubicBezTo>
                  <a:pt x="2557078" y="93238"/>
                  <a:pt x="2656480" y="77397"/>
                  <a:pt x="2755486" y="57992"/>
                </a:cubicBezTo>
                <a:cubicBezTo>
                  <a:pt x="2771327" y="54824"/>
                  <a:pt x="2786772" y="39379"/>
                  <a:pt x="2798653" y="26310"/>
                </a:cubicBezTo>
                <a:cubicBezTo>
                  <a:pt x="2818454" y="4529"/>
                  <a:pt x="2834295" y="-6956"/>
                  <a:pt x="2868749" y="4529"/>
                </a:cubicBezTo>
                <a:cubicBezTo>
                  <a:pt x="2951915" y="31854"/>
                  <a:pt x="3039436" y="40963"/>
                  <a:pt x="3126561" y="41755"/>
                </a:cubicBezTo>
                <a:cubicBezTo>
                  <a:pt x="3186757" y="42151"/>
                  <a:pt x="3246953" y="33438"/>
                  <a:pt x="3307148" y="29478"/>
                </a:cubicBezTo>
                <a:cubicBezTo>
                  <a:pt x="3384769" y="24330"/>
                  <a:pt x="3462390" y="-2204"/>
                  <a:pt x="3540407" y="26706"/>
                </a:cubicBezTo>
                <a:cubicBezTo>
                  <a:pt x="3660798" y="1360"/>
                  <a:pt x="3780001" y="29478"/>
                  <a:pt x="3899205" y="38983"/>
                </a:cubicBezTo>
                <a:cubicBezTo>
                  <a:pt x="3969697" y="44527"/>
                  <a:pt x="4038605" y="69477"/>
                  <a:pt x="4108306" y="85318"/>
                </a:cubicBezTo>
                <a:cubicBezTo>
                  <a:pt x="4133255" y="90466"/>
                  <a:pt x="4145136" y="104327"/>
                  <a:pt x="4143552" y="132445"/>
                </a:cubicBezTo>
                <a:close/>
                <a:moveTo>
                  <a:pt x="387261" y="1737531"/>
                </a:moveTo>
                <a:cubicBezTo>
                  <a:pt x="469238" y="1744660"/>
                  <a:pt x="536958" y="1742679"/>
                  <a:pt x="601114" y="1757728"/>
                </a:cubicBezTo>
                <a:cubicBezTo>
                  <a:pt x="675171" y="1775153"/>
                  <a:pt x="751207" y="1770401"/>
                  <a:pt x="820512" y="1760104"/>
                </a:cubicBezTo>
                <a:cubicBezTo>
                  <a:pt x="894568" y="1749412"/>
                  <a:pt x="968229" y="1759708"/>
                  <a:pt x="1041097" y="1745452"/>
                </a:cubicBezTo>
                <a:cubicBezTo>
                  <a:pt x="1076343" y="1738719"/>
                  <a:pt x="1112381" y="1735551"/>
                  <a:pt x="1148024" y="1733967"/>
                </a:cubicBezTo>
                <a:cubicBezTo>
                  <a:pt x="1201091" y="1731591"/>
                  <a:pt x="1254158" y="1734363"/>
                  <a:pt x="1307225" y="1731195"/>
                </a:cubicBezTo>
                <a:cubicBezTo>
                  <a:pt x="1410588" y="1724858"/>
                  <a:pt x="1513950" y="1715750"/>
                  <a:pt x="1617312" y="1709017"/>
                </a:cubicBezTo>
                <a:cubicBezTo>
                  <a:pt x="1645430" y="1707037"/>
                  <a:pt x="1676716" y="1718918"/>
                  <a:pt x="1701270" y="1709413"/>
                </a:cubicBezTo>
                <a:cubicBezTo>
                  <a:pt x="1788791" y="1676543"/>
                  <a:pt x="1880669" y="1697929"/>
                  <a:pt x="1969774" y="1682484"/>
                </a:cubicBezTo>
                <a:cubicBezTo>
                  <a:pt x="2036702" y="1670999"/>
                  <a:pt x="2107591" y="1680900"/>
                  <a:pt x="2170955" y="1646050"/>
                </a:cubicBezTo>
                <a:cubicBezTo>
                  <a:pt x="2179667" y="1641297"/>
                  <a:pt x="2191548" y="1641297"/>
                  <a:pt x="2201844" y="1642089"/>
                </a:cubicBezTo>
                <a:cubicBezTo>
                  <a:pt x="2231150" y="1643673"/>
                  <a:pt x="2260852" y="1651198"/>
                  <a:pt x="2289366" y="1647634"/>
                </a:cubicBezTo>
                <a:cubicBezTo>
                  <a:pt x="2316691" y="1644069"/>
                  <a:pt x="2341641" y="1626248"/>
                  <a:pt x="2368967" y="1620704"/>
                </a:cubicBezTo>
                <a:cubicBezTo>
                  <a:pt x="2422430" y="1609615"/>
                  <a:pt x="2476685" y="1602883"/>
                  <a:pt x="2530545" y="1594170"/>
                </a:cubicBezTo>
                <a:cubicBezTo>
                  <a:pt x="2558662" y="1589814"/>
                  <a:pt x="2586780" y="1583874"/>
                  <a:pt x="2614898" y="1581101"/>
                </a:cubicBezTo>
                <a:cubicBezTo>
                  <a:pt x="2650540" y="1577537"/>
                  <a:pt x="2686578" y="1579913"/>
                  <a:pt x="2721824" y="1573973"/>
                </a:cubicBezTo>
                <a:cubicBezTo>
                  <a:pt x="2828355" y="1556152"/>
                  <a:pt x="2934885" y="1535955"/>
                  <a:pt x="3041020" y="1515757"/>
                </a:cubicBezTo>
                <a:cubicBezTo>
                  <a:pt x="3153887" y="1494372"/>
                  <a:pt x="3266358" y="1471799"/>
                  <a:pt x="3379225" y="1450413"/>
                </a:cubicBezTo>
                <a:cubicBezTo>
                  <a:pt x="3468726" y="1433780"/>
                  <a:pt x="3558624" y="1419524"/>
                  <a:pt x="3647729" y="1401702"/>
                </a:cubicBezTo>
                <a:cubicBezTo>
                  <a:pt x="3708717" y="1389426"/>
                  <a:pt x="3768913" y="1373981"/>
                  <a:pt x="3829108" y="1358536"/>
                </a:cubicBezTo>
                <a:cubicBezTo>
                  <a:pt x="3867127" y="1348635"/>
                  <a:pt x="3903957" y="1330418"/>
                  <a:pt x="3942371" y="1326458"/>
                </a:cubicBezTo>
                <a:cubicBezTo>
                  <a:pt x="4027121" y="1317349"/>
                  <a:pt x="4107910" y="1294776"/>
                  <a:pt x="4186322" y="1263490"/>
                </a:cubicBezTo>
                <a:cubicBezTo>
                  <a:pt x="4266319" y="1231412"/>
                  <a:pt x="4345128" y="1195770"/>
                  <a:pt x="4423145" y="1158940"/>
                </a:cubicBezTo>
                <a:cubicBezTo>
                  <a:pt x="4465915" y="1138742"/>
                  <a:pt x="4495221" y="1096368"/>
                  <a:pt x="4497201" y="1053993"/>
                </a:cubicBezTo>
                <a:cubicBezTo>
                  <a:pt x="4500766" y="972016"/>
                  <a:pt x="4461163" y="898356"/>
                  <a:pt x="4417601" y="831823"/>
                </a:cubicBezTo>
                <a:cubicBezTo>
                  <a:pt x="4392255" y="793013"/>
                  <a:pt x="4350672" y="763707"/>
                  <a:pt x="4313050" y="734401"/>
                </a:cubicBezTo>
                <a:cubicBezTo>
                  <a:pt x="4240181" y="677374"/>
                  <a:pt x="4169689" y="617178"/>
                  <a:pt x="4085336" y="575200"/>
                </a:cubicBezTo>
                <a:cubicBezTo>
                  <a:pt x="3983558" y="524509"/>
                  <a:pt x="3888116" y="459957"/>
                  <a:pt x="3783962" y="413622"/>
                </a:cubicBezTo>
                <a:cubicBezTo>
                  <a:pt x="3553475" y="311051"/>
                  <a:pt x="3310317" y="247688"/>
                  <a:pt x="3063989" y="196600"/>
                </a:cubicBezTo>
                <a:cubicBezTo>
                  <a:pt x="3012506" y="185908"/>
                  <a:pt x="2959835" y="170463"/>
                  <a:pt x="2908352" y="172047"/>
                </a:cubicBezTo>
                <a:cubicBezTo>
                  <a:pt x="2819642" y="174819"/>
                  <a:pt x="2730933" y="185908"/>
                  <a:pt x="2643412" y="199769"/>
                </a:cubicBezTo>
                <a:cubicBezTo>
                  <a:pt x="2553910" y="214026"/>
                  <a:pt x="2464805" y="232639"/>
                  <a:pt x="2376491" y="254816"/>
                </a:cubicBezTo>
                <a:cubicBezTo>
                  <a:pt x="2188379" y="302339"/>
                  <a:pt x="1997100" y="338773"/>
                  <a:pt x="1813741" y="405305"/>
                </a:cubicBezTo>
                <a:cubicBezTo>
                  <a:pt x="1712358" y="442136"/>
                  <a:pt x="1608996" y="472233"/>
                  <a:pt x="1506822" y="507480"/>
                </a:cubicBezTo>
                <a:cubicBezTo>
                  <a:pt x="1384846" y="549458"/>
                  <a:pt x="1263267" y="591833"/>
                  <a:pt x="1142479" y="636583"/>
                </a:cubicBezTo>
                <a:cubicBezTo>
                  <a:pt x="1011791" y="684898"/>
                  <a:pt x="884271" y="740342"/>
                  <a:pt x="762692" y="808458"/>
                </a:cubicBezTo>
                <a:cubicBezTo>
                  <a:pt x="674379" y="857961"/>
                  <a:pt x="588837" y="912216"/>
                  <a:pt x="501316" y="962512"/>
                </a:cubicBezTo>
                <a:cubicBezTo>
                  <a:pt x="381321" y="1031420"/>
                  <a:pt x="273602" y="1114981"/>
                  <a:pt x="184100" y="1220323"/>
                </a:cubicBezTo>
                <a:cubicBezTo>
                  <a:pt x="114796" y="1301904"/>
                  <a:pt x="81530" y="1398534"/>
                  <a:pt x="77966" y="1505065"/>
                </a:cubicBezTo>
                <a:cubicBezTo>
                  <a:pt x="77570" y="1522886"/>
                  <a:pt x="83906" y="1542291"/>
                  <a:pt x="92223" y="1558132"/>
                </a:cubicBezTo>
                <a:cubicBezTo>
                  <a:pt x="104104" y="1580309"/>
                  <a:pt x="118756" y="1601695"/>
                  <a:pt x="136182" y="1619912"/>
                </a:cubicBezTo>
                <a:cubicBezTo>
                  <a:pt x="180932" y="1667039"/>
                  <a:pt x="231623" y="1708225"/>
                  <a:pt x="300928" y="1708225"/>
                </a:cubicBezTo>
                <a:cubicBezTo>
                  <a:pt x="339342" y="1708225"/>
                  <a:pt x="371420" y="1715750"/>
                  <a:pt x="387261" y="173753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39" name="Google Shape;239;p20"/>
          <p:cNvSpPr/>
          <p:nvPr/>
        </p:nvSpPr>
        <p:spPr>
          <a:xfrm rot="560680">
            <a:off x="11715614" y="6675334"/>
            <a:ext cx="4580951" cy="1872959"/>
          </a:xfrm>
          <a:custGeom>
            <a:avLst/>
            <a:gdLst/>
            <a:ahLst/>
            <a:cxnLst/>
            <a:rect l="l" t="t" r="r" b="b"/>
            <a:pathLst>
              <a:path w="4577376" h="1871497" extrusionOk="0">
                <a:moveTo>
                  <a:pt x="4143552" y="132445"/>
                </a:moveTo>
                <a:cubicBezTo>
                  <a:pt x="4105533" y="161750"/>
                  <a:pt x="4060387" y="151058"/>
                  <a:pt x="4017616" y="148681"/>
                </a:cubicBezTo>
                <a:cubicBezTo>
                  <a:pt x="3908709" y="142741"/>
                  <a:pt x="3800595" y="123732"/>
                  <a:pt x="3690896" y="128880"/>
                </a:cubicBezTo>
                <a:cubicBezTo>
                  <a:pt x="3617235" y="132445"/>
                  <a:pt x="3543575" y="132048"/>
                  <a:pt x="3469518" y="141157"/>
                </a:cubicBezTo>
                <a:cubicBezTo>
                  <a:pt x="3525754" y="163730"/>
                  <a:pt x="3582781" y="185512"/>
                  <a:pt x="3638621" y="209273"/>
                </a:cubicBezTo>
                <a:cubicBezTo>
                  <a:pt x="3668719" y="221946"/>
                  <a:pt x="3696836" y="238975"/>
                  <a:pt x="3726538" y="252836"/>
                </a:cubicBezTo>
                <a:cubicBezTo>
                  <a:pt x="3767725" y="271845"/>
                  <a:pt x="3802575" y="302735"/>
                  <a:pt x="3852078" y="306695"/>
                </a:cubicBezTo>
                <a:cubicBezTo>
                  <a:pt x="3877027" y="308675"/>
                  <a:pt x="3905541" y="324912"/>
                  <a:pt x="3922966" y="343525"/>
                </a:cubicBezTo>
                <a:cubicBezTo>
                  <a:pt x="3948312" y="370059"/>
                  <a:pt x="3977618" y="381940"/>
                  <a:pt x="4010091" y="394217"/>
                </a:cubicBezTo>
                <a:cubicBezTo>
                  <a:pt x="4032269" y="402533"/>
                  <a:pt x="4050882" y="419958"/>
                  <a:pt x="4072267" y="431839"/>
                </a:cubicBezTo>
                <a:cubicBezTo>
                  <a:pt x="4122562" y="460353"/>
                  <a:pt x="4174045" y="486490"/>
                  <a:pt x="4223153" y="516588"/>
                </a:cubicBezTo>
                <a:cubicBezTo>
                  <a:pt x="4259983" y="539558"/>
                  <a:pt x="4295229" y="565695"/>
                  <a:pt x="4328891" y="593417"/>
                </a:cubicBezTo>
                <a:cubicBezTo>
                  <a:pt x="4389483" y="643316"/>
                  <a:pt x="4447302" y="696383"/>
                  <a:pt x="4491261" y="762123"/>
                </a:cubicBezTo>
                <a:cubicBezTo>
                  <a:pt x="4497201" y="770836"/>
                  <a:pt x="4510666" y="778360"/>
                  <a:pt x="4510666" y="785885"/>
                </a:cubicBezTo>
                <a:cubicBezTo>
                  <a:pt x="4509478" y="831031"/>
                  <a:pt x="4543140" y="863901"/>
                  <a:pt x="4551457" y="905088"/>
                </a:cubicBezTo>
                <a:cubicBezTo>
                  <a:pt x="4559773" y="948255"/>
                  <a:pt x="4573634" y="991025"/>
                  <a:pt x="4576406" y="1034588"/>
                </a:cubicBezTo>
                <a:cubicBezTo>
                  <a:pt x="4581951" y="1117357"/>
                  <a:pt x="4564921" y="1189829"/>
                  <a:pt x="4494825" y="1249629"/>
                </a:cubicBezTo>
                <a:cubicBezTo>
                  <a:pt x="4419977" y="1312993"/>
                  <a:pt x="4335227" y="1351011"/>
                  <a:pt x="4244934" y="1381505"/>
                </a:cubicBezTo>
                <a:cubicBezTo>
                  <a:pt x="4166917" y="1407643"/>
                  <a:pt x="4088900" y="1434572"/>
                  <a:pt x="4008903" y="1454770"/>
                </a:cubicBezTo>
                <a:cubicBezTo>
                  <a:pt x="3922174" y="1476551"/>
                  <a:pt x="3834257" y="1493580"/>
                  <a:pt x="3745151" y="1505461"/>
                </a:cubicBezTo>
                <a:cubicBezTo>
                  <a:pt x="3678619" y="1514173"/>
                  <a:pt x="3614463" y="1537935"/>
                  <a:pt x="3548327" y="1551004"/>
                </a:cubicBezTo>
                <a:cubicBezTo>
                  <a:pt x="3420015" y="1576745"/>
                  <a:pt x="3291307" y="1599715"/>
                  <a:pt x="3162599" y="1623476"/>
                </a:cubicBezTo>
                <a:cubicBezTo>
                  <a:pt x="3100424" y="1634961"/>
                  <a:pt x="3037852" y="1645653"/>
                  <a:pt x="2975280" y="1655554"/>
                </a:cubicBezTo>
                <a:cubicBezTo>
                  <a:pt x="2904788" y="1666643"/>
                  <a:pt x="2833899" y="1675751"/>
                  <a:pt x="2763011" y="1686840"/>
                </a:cubicBezTo>
                <a:cubicBezTo>
                  <a:pt x="2665193" y="1702285"/>
                  <a:pt x="2567771" y="1720898"/>
                  <a:pt x="2469557" y="1734363"/>
                </a:cubicBezTo>
                <a:cubicBezTo>
                  <a:pt x="2352334" y="1750204"/>
                  <a:pt x="2234714" y="1762085"/>
                  <a:pt x="2117491" y="1775945"/>
                </a:cubicBezTo>
                <a:cubicBezTo>
                  <a:pt x="2018881" y="1787430"/>
                  <a:pt x="1920271" y="1801291"/>
                  <a:pt x="1821265" y="1810004"/>
                </a:cubicBezTo>
                <a:cubicBezTo>
                  <a:pt x="1746020" y="1816736"/>
                  <a:pt x="1669984" y="1817528"/>
                  <a:pt x="1594343" y="1821884"/>
                </a:cubicBezTo>
                <a:cubicBezTo>
                  <a:pt x="1529395" y="1825448"/>
                  <a:pt x="1464447" y="1830597"/>
                  <a:pt x="1399499" y="1835349"/>
                </a:cubicBezTo>
                <a:cubicBezTo>
                  <a:pt x="1313166" y="1841686"/>
                  <a:pt x="1227229" y="1848814"/>
                  <a:pt x="1140895" y="1854358"/>
                </a:cubicBezTo>
                <a:cubicBezTo>
                  <a:pt x="1033573" y="1861091"/>
                  <a:pt x="926646" y="1870199"/>
                  <a:pt x="819323" y="1871387"/>
                </a:cubicBezTo>
                <a:cubicBezTo>
                  <a:pt x="700912" y="1872575"/>
                  <a:pt x="583293" y="1864259"/>
                  <a:pt x="466466" y="1841289"/>
                </a:cubicBezTo>
                <a:cubicBezTo>
                  <a:pt x="378944" y="1823864"/>
                  <a:pt x="292611" y="1801687"/>
                  <a:pt x="214198" y="1759708"/>
                </a:cubicBezTo>
                <a:cubicBezTo>
                  <a:pt x="36383" y="1663871"/>
                  <a:pt x="-39257" y="1518926"/>
                  <a:pt x="19750" y="1321310"/>
                </a:cubicBezTo>
                <a:cubicBezTo>
                  <a:pt x="73610" y="1140722"/>
                  <a:pt x="192813" y="1016371"/>
                  <a:pt x="345678" y="917365"/>
                </a:cubicBezTo>
                <a:cubicBezTo>
                  <a:pt x="413003" y="873802"/>
                  <a:pt x="479139" y="828655"/>
                  <a:pt x="548443" y="789053"/>
                </a:cubicBezTo>
                <a:cubicBezTo>
                  <a:pt x="643489" y="734401"/>
                  <a:pt x="739723" y="680938"/>
                  <a:pt x="838333" y="633019"/>
                </a:cubicBezTo>
                <a:cubicBezTo>
                  <a:pt x="946447" y="580744"/>
                  <a:pt x="1056146" y="531637"/>
                  <a:pt x="1168221" y="488074"/>
                </a:cubicBezTo>
                <a:cubicBezTo>
                  <a:pt x="1273563" y="446888"/>
                  <a:pt x="1382866" y="414414"/>
                  <a:pt x="1490189" y="377980"/>
                </a:cubicBezTo>
                <a:cubicBezTo>
                  <a:pt x="1551572" y="356990"/>
                  <a:pt x="1611768" y="334021"/>
                  <a:pt x="1673548" y="314616"/>
                </a:cubicBezTo>
                <a:cubicBezTo>
                  <a:pt x="1739684" y="293626"/>
                  <a:pt x="1807008" y="275013"/>
                  <a:pt x="1873540" y="255212"/>
                </a:cubicBezTo>
                <a:cubicBezTo>
                  <a:pt x="1918291" y="242143"/>
                  <a:pt x="1962646" y="227490"/>
                  <a:pt x="2007396" y="215610"/>
                </a:cubicBezTo>
                <a:cubicBezTo>
                  <a:pt x="2084621" y="193828"/>
                  <a:pt x="2162242" y="172443"/>
                  <a:pt x="2240259" y="154226"/>
                </a:cubicBezTo>
                <a:cubicBezTo>
                  <a:pt x="2312335" y="137593"/>
                  <a:pt x="2384808" y="124524"/>
                  <a:pt x="2457676" y="111455"/>
                </a:cubicBezTo>
                <a:cubicBezTo>
                  <a:pt x="2557078" y="93238"/>
                  <a:pt x="2656480" y="77397"/>
                  <a:pt x="2755486" y="57992"/>
                </a:cubicBezTo>
                <a:cubicBezTo>
                  <a:pt x="2771327" y="54824"/>
                  <a:pt x="2786772" y="39379"/>
                  <a:pt x="2798653" y="26310"/>
                </a:cubicBezTo>
                <a:cubicBezTo>
                  <a:pt x="2818454" y="4529"/>
                  <a:pt x="2834295" y="-6956"/>
                  <a:pt x="2868749" y="4529"/>
                </a:cubicBezTo>
                <a:cubicBezTo>
                  <a:pt x="2951915" y="31854"/>
                  <a:pt x="3039436" y="40963"/>
                  <a:pt x="3126561" y="41755"/>
                </a:cubicBezTo>
                <a:cubicBezTo>
                  <a:pt x="3186757" y="42151"/>
                  <a:pt x="3246953" y="33438"/>
                  <a:pt x="3307148" y="29478"/>
                </a:cubicBezTo>
                <a:cubicBezTo>
                  <a:pt x="3384769" y="24330"/>
                  <a:pt x="3462390" y="-2204"/>
                  <a:pt x="3540407" y="26706"/>
                </a:cubicBezTo>
                <a:cubicBezTo>
                  <a:pt x="3660798" y="1360"/>
                  <a:pt x="3780001" y="29478"/>
                  <a:pt x="3899205" y="38983"/>
                </a:cubicBezTo>
                <a:cubicBezTo>
                  <a:pt x="3969697" y="44527"/>
                  <a:pt x="4038605" y="69477"/>
                  <a:pt x="4108306" y="85318"/>
                </a:cubicBezTo>
                <a:cubicBezTo>
                  <a:pt x="4133255" y="90466"/>
                  <a:pt x="4145136" y="104327"/>
                  <a:pt x="4143552" y="132445"/>
                </a:cubicBezTo>
                <a:close/>
                <a:moveTo>
                  <a:pt x="387261" y="1737531"/>
                </a:moveTo>
                <a:cubicBezTo>
                  <a:pt x="469238" y="1744660"/>
                  <a:pt x="536958" y="1742679"/>
                  <a:pt x="601114" y="1757728"/>
                </a:cubicBezTo>
                <a:cubicBezTo>
                  <a:pt x="675171" y="1775153"/>
                  <a:pt x="751207" y="1770401"/>
                  <a:pt x="820512" y="1760104"/>
                </a:cubicBezTo>
                <a:cubicBezTo>
                  <a:pt x="894568" y="1749412"/>
                  <a:pt x="968229" y="1759708"/>
                  <a:pt x="1041097" y="1745452"/>
                </a:cubicBezTo>
                <a:cubicBezTo>
                  <a:pt x="1076343" y="1738719"/>
                  <a:pt x="1112381" y="1735551"/>
                  <a:pt x="1148024" y="1733967"/>
                </a:cubicBezTo>
                <a:cubicBezTo>
                  <a:pt x="1201091" y="1731591"/>
                  <a:pt x="1254158" y="1734363"/>
                  <a:pt x="1307225" y="1731195"/>
                </a:cubicBezTo>
                <a:cubicBezTo>
                  <a:pt x="1410588" y="1724858"/>
                  <a:pt x="1513950" y="1715750"/>
                  <a:pt x="1617312" y="1709017"/>
                </a:cubicBezTo>
                <a:cubicBezTo>
                  <a:pt x="1645430" y="1707037"/>
                  <a:pt x="1676716" y="1718918"/>
                  <a:pt x="1701270" y="1709413"/>
                </a:cubicBezTo>
                <a:cubicBezTo>
                  <a:pt x="1788791" y="1676543"/>
                  <a:pt x="1880669" y="1697929"/>
                  <a:pt x="1969774" y="1682484"/>
                </a:cubicBezTo>
                <a:cubicBezTo>
                  <a:pt x="2036702" y="1670999"/>
                  <a:pt x="2107591" y="1680900"/>
                  <a:pt x="2170955" y="1646050"/>
                </a:cubicBezTo>
                <a:cubicBezTo>
                  <a:pt x="2179667" y="1641297"/>
                  <a:pt x="2191548" y="1641297"/>
                  <a:pt x="2201844" y="1642089"/>
                </a:cubicBezTo>
                <a:cubicBezTo>
                  <a:pt x="2231150" y="1643673"/>
                  <a:pt x="2260852" y="1651198"/>
                  <a:pt x="2289366" y="1647634"/>
                </a:cubicBezTo>
                <a:cubicBezTo>
                  <a:pt x="2316691" y="1644069"/>
                  <a:pt x="2341641" y="1626248"/>
                  <a:pt x="2368967" y="1620704"/>
                </a:cubicBezTo>
                <a:cubicBezTo>
                  <a:pt x="2422430" y="1609615"/>
                  <a:pt x="2476685" y="1602883"/>
                  <a:pt x="2530545" y="1594170"/>
                </a:cubicBezTo>
                <a:cubicBezTo>
                  <a:pt x="2558662" y="1589814"/>
                  <a:pt x="2586780" y="1583874"/>
                  <a:pt x="2614898" y="1581101"/>
                </a:cubicBezTo>
                <a:cubicBezTo>
                  <a:pt x="2650540" y="1577537"/>
                  <a:pt x="2686578" y="1579913"/>
                  <a:pt x="2721824" y="1573973"/>
                </a:cubicBezTo>
                <a:cubicBezTo>
                  <a:pt x="2828355" y="1556152"/>
                  <a:pt x="2934885" y="1535955"/>
                  <a:pt x="3041020" y="1515757"/>
                </a:cubicBezTo>
                <a:cubicBezTo>
                  <a:pt x="3153887" y="1494372"/>
                  <a:pt x="3266358" y="1471799"/>
                  <a:pt x="3379225" y="1450413"/>
                </a:cubicBezTo>
                <a:cubicBezTo>
                  <a:pt x="3468726" y="1433780"/>
                  <a:pt x="3558624" y="1419524"/>
                  <a:pt x="3647729" y="1401702"/>
                </a:cubicBezTo>
                <a:cubicBezTo>
                  <a:pt x="3708717" y="1389426"/>
                  <a:pt x="3768913" y="1373981"/>
                  <a:pt x="3829108" y="1358536"/>
                </a:cubicBezTo>
                <a:cubicBezTo>
                  <a:pt x="3867127" y="1348635"/>
                  <a:pt x="3903957" y="1330418"/>
                  <a:pt x="3942371" y="1326458"/>
                </a:cubicBezTo>
                <a:cubicBezTo>
                  <a:pt x="4027121" y="1317349"/>
                  <a:pt x="4107910" y="1294776"/>
                  <a:pt x="4186322" y="1263490"/>
                </a:cubicBezTo>
                <a:cubicBezTo>
                  <a:pt x="4266319" y="1231412"/>
                  <a:pt x="4345128" y="1195770"/>
                  <a:pt x="4423145" y="1158940"/>
                </a:cubicBezTo>
                <a:cubicBezTo>
                  <a:pt x="4465915" y="1138742"/>
                  <a:pt x="4495221" y="1096368"/>
                  <a:pt x="4497201" y="1053993"/>
                </a:cubicBezTo>
                <a:cubicBezTo>
                  <a:pt x="4500766" y="972016"/>
                  <a:pt x="4461163" y="898356"/>
                  <a:pt x="4417601" y="831823"/>
                </a:cubicBezTo>
                <a:cubicBezTo>
                  <a:pt x="4392255" y="793013"/>
                  <a:pt x="4350672" y="763707"/>
                  <a:pt x="4313050" y="734401"/>
                </a:cubicBezTo>
                <a:cubicBezTo>
                  <a:pt x="4240181" y="677374"/>
                  <a:pt x="4169689" y="617178"/>
                  <a:pt x="4085336" y="575200"/>
                </a:cubicBezTo>
                <a:cubicBezTo>
                  <a:pt x="3983558" y="524509"/>
                  <a:pt x="3888116" y="459957"/>
                  <a:pt x="3783962" y="413622"/>
                </a:cubicBezTo>
                <a:cubicBezTo>
                  <a:pt x="3553475" y="311051"/>
                  <a:pt x="3310317" y="247688"/>
                  <a:pt x="3063989" y="196600"/>
                </a:cubicBezTo>
                <a:cubicBezTo>
                  <a:pt x="3012506" y="185908"/>
                  <a:pt x="2959835" y="170463"/>
                  <a:pt x="2908352" y="172047"/>
                </a:cubicBezTo>
                <a:cubicBezTo>
                  <a:pt x="2819642" y="174819"/>
                  <a:pt x="2730933" y="185908"/>
                  <a:pt x="2643412" y="199769"/>
                </a:cubicBezTo>
                <a:cubicBezTo>
                  <a:pt x="2553910" y="214026"/>
                  <a:pt x="2464805" y="232639"/>
                  <a:pt x="2376491" y="254816"/>
                </a:cubicBezTo>
                <a:cubicBezTo>
                  <a:pt x="2188379" y="302339"/>
                  <a:pt x="1997100" y="338773"/>
                  <a:pt x="1813741" y="405305"/>
                </a:cubicBezTo>
                <a:cubicBezTo>
                  <a:pt x="1712358" y="442136"/>
                  <a:pt x="1608996" y="472233"/>
                  <a:pt x="1506822" y="507480"/>
                </a:cubicBezTo>
                <a:cubicBezTo>
                  <a:pt x="1384846" y="549458"/>
                  <a:pt x="1263267" y="591833"/>
                  <a:pt x="1142479" y="636583"/>
                </a:cubicBezTo>
                <a:cubicBezTo>
                  <a:pt x="1011791" y="684898"/>
                  <a:pt x="884271" y="740342"/>
                  <a:pt x="762692" y="808458"/>
                </a:cubicBezTo>
                <a:cubicBezTo>
                  <a:pt x="674379" y="857961"/>
                  <a:pt x="588837" y="912216"/>
                  <a:pt x="501316" y="962512"/>
                </a:cubicBezTo>
                <a:cubicBezTo>
                  <a:pt x="381321" y="1031420"/>
                  <a:pt x="273602" y="1114981"/>
                  <a:pt x="184100" y="1220323"/>
                </a:cubicBezTo>
                <a:cubicBezTo>
                  <a:pt x="114796" y="1301904"/>
                  <a:pt x="81530" y="1398534"/>
                  <a:pt x="77966" y="1505065"/>
                </a:cubicBezTo>
                <a:cubicBezTo>
                  <a:pt x="77570" y="1522886"/>
                  <a:pt x="83906" y="1542291"/>
                  <a:pt x="92223" y="1558132"/>
                </a:cubicBezTo>
                <a:cubicBezTo>
                  <a:pt x="104104" y="1580309"/>
                  <a:pt x="118756" y="1601695"/>
                  <a:pt x="136182" y="1619912"/>
                </a:cubicBezTo>
                <a:cubicBezTo>
                  <a:pt x="180932" y="1667039"/>
                  <a:pt x="231623" y="1708225"/>
                  <a:pt x="300928" y="1708225"/>
                </a:cubicBezTo>
                <a:cubicBezTo>
                  <a:pt x="339342" y="1708225"/>
                  <a:pt x="371420" y="1715750"/>
                  <a:pt x="387261" y="173753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40" name="Google Shape;240;p20"/>
          <p:cNvSpPr txBox="1"/>
          <p:nvPr/>
        </p:nvSpPr>
        <p:spPr>
          <a:xfrm>
            <a:off x="11893546" y="1113581"/>
            <a:ext cx="4223100" cy="9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0" tIns="254000" rIns="254000" bIns="254000" anchor="ctr" anchorCtr="0">
            <a:noAutofit/>
          </a:bodyPr>
          <a:lstStyle/>
          <a:p>
            <a:pPr lvl="0" algn="ctr" rtl="1">
              <a:lnSpc>
                <a:spcPct val="150000"/>
              </a:lnSpc>
            </a:pPr>
            <a:r>
              <a:rPr lang="fa-IR" sz="4000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یک نکته اصلی اضافه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41" name="Google Shape;241;p20"/>
          <p:cNvSpPr/>
          <p:nvPr/>
        </p:nvSpPr>
        <p:spPr>
          <a:xfrm>
            <a:off x="11958224" y="4076620"/>
            <a:ext cx="4094951" cy="1223467"/>
          </a:xfrm>
          <a:custGeom>
            <a:avLst/>
            <a:gdLst/>
            <a:ahLst/>
            <a:cxnLst/>
            <a:rect l="l" t="t" r="r" b="b"/>
            <a:pathLst>
              <a:path w="1078328" h="322177" extrusionOk="0">
                <a:moveTo>
                  <a:pt x="0" y="0"/>
                </a:moveTo>
                <a:lnTo>
                  <a:pt x="1078328" y="0"/>
                </a:lnTo>
                <a:lnTo>
                  <a:pt x="1078328" y="322177"/>
                </a:lnTo>
                <a:lnTo>
                  <a:pt x="0" y="322177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>
            <a:noFill/>
          </a:ln>
        </p:spPr>
      </p:sp>
      <p:sp>
        <p:nvSpPr>
          <p:cNvPr id="242" name="Google Shape;242;p20"/>
          <p:cNvSpPr txBox="1"/>
          <p:nvPr/>
        </p:nvSpPr>
        <p:spPr>
          <a:xfrm>
            <a:off x="10751424" y="2369105"/>
            <a:ext cx="6507900" cy="560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 rtl="1">
              <a:lnSpc>
                <a:spcPct val="130000"/>
              </a:lnSpc>
            </a:pPr>
            <a:r>
              <a:rPr lang="fa-IR" sz="2800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در مورد آنچه می خواهید بحث کنید توضیح دهید.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43" name="Google Shape;243;p20"/>
          <p:cNvSpPr txBox="1"/>
          <p:nvPr/>
        </p:nvSpPr>
        <p:spPr>
          <a:xfrm>
            <a:off x="1028700" y="3762375"/>
            <a:ext cx="7253400" cy="3323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90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موضوع یا ایده خود را بنویسید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44" name="Google Shape;244;p20"/>
          <p:cNvSpPr txBox="1"/>
          <p:nvPr/>
        </p:nvSpPr>
        <p:spPr>
          <a:xfrm>
            <a:off x="10751424" y="5417694"/>
            <a:ext cx="6507900" cy="560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 rtl="1">
              <a:lnSpc>
                <a:spcPct val="130000"/>
              </a:lnSpc>
            </a:pPr>
            <a:r>
              <a:rPr lang="fa-IR" sz="2800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در مورد آنچه می خواهید بحث کنید توضیح دهید.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45" name="Google Shape;245;p20"/>
          <p:cNvSpPr txBox="1"/>
          <p:nvPr/>
        </p:nvSpPr>
        <p:spPr>
          <a:xfrm>
            <a:off x="10751424" y="8466283"/>
            <a:ext cx="6507900" cy="560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 rtl="1">
              <a:lnSpc>
                <a:spcPct val="130000"/>
              </a:lnSpc>
            </a:pPr>
            <a:r>
              <a:rPr lang="fa-IR" sz="2800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در مورد آنچه می خواهید بحث کنید توضیح دهید.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46" name="Google Shape;246;p20"/>
          <p:cNvSpPr/>
          <p:nvPr/>
        </p:nvSpPr>
        <p:spPr>
          <a:xfrm rot="103101">
            <a:off x="1034654" y="6627423"/>
            <a:ext cx="5885042" cy="484784"/>
          </a:xfrm>
          <a:custGeom>
            <a:avLst/>
            <a:gdLst/>
            <a:ahLst/>
            <a:cxnLst/>
            <a:rect l="l" t="t" r="r" b="b"/>
            <a:pathLst>
              <a:path w="5882396" h="484566" extrusionOk="0">
                <a:moveTo>
                  <a:pt x="5829756" y="0"/>
                </a:moveTo>
                <a:cubicBezTo>
                  <a:pt x="5838475" y="30181"/>
                  <a:pt x="5843505" y="54661"/>
                  <a:pt x="5852559" y="78135"/>
                </a:cubicBezTo>
                <a:cubicBezTo>
                  <a:pt x="5861279" y="100938"/>
                  <a:pt x="5891459" y="114687"/>
                  <a:pt x="5879722" y="148221"/>
                </a:cubicBezTo>
                <a:cubicBezTo>
                  <a:pt x="5841493" y="158617"/>
                  <a:pt x="5804606" y="166330"/>
                  <a:pt x="5761011" y="156940"/>
                </a:cubicBezTo>
                <a:cubicBezTo>
                  <a:pt x="5711716" y="146209"/>
                  <a:pt x="5658732" y="151910"/>
                  <a:pt x="5607425" y="152245"/>
                </a:cubicBezTo>
                <a:cubicBezTo>
                  <a:pt x="5461216" y="153251"/>
                  <a:pt x="5315007" y="153251"/>
                  <a:pt x="5169133" y="156940"/>
                </a:cubicBezTo>
                <a:cubicBezTo>
                  <a:pt x="5029295" y="160629"/>
                  <a:pt x="4889793" y="169348"/>
                  <a:pt x="4749956" y="174378"/>
                </a:cubicBezTo>
                <a:cubicBezTo>
                  <a:pt x="4580944" y="180414"/>
                  <a:pt x="4412266" y="184103"/>
                  <a:pt x="4243254" y="190810"/>
                </a:cubicBezTo>
                <a:cubicBezTo>
                  <a:pt x="4115489" y="195840"/>
                  <a:pt x="3987724" y="205229"/>
                  <a:pt x="3859959" y="210930"/>
                </a:cubicBezTo>
                <a:cubicBezTo>
                  <a:pt x="3710731" y="217972"/>
                  <a:pt x="3561169" y="223002"/>
                  <a:pt x="3411607" y="229374"/>
                </a:cubicBezTo>
                <a:cubicBezTo>
                  <a:pt x="3378072" y="230715"/>
                  <a:pt x="3344538" y="234069"/>
                  <a:pt x="3311004" y="236416"/>
                </a:cubicBezTo>
                <a:cubicBezTo>
                  <a:pt x="3139980" y="248153"/>
                  <a:pt x="2969291" y="259890"/>
                  <a:pt x="2798267" y="271627"/>
                </a:cubicBezTo>
                <a:cubicBezTo>
                  <a:pt x="2669160" y="280346"/>
                  <a:pt x="2539718" y="289065"/>
                  <a:pt x="2410611" y="297784"/>
                </a:cubicBezTo>
                <a:cubicBezTo>
                  <a:pt x="2300619" y="305161"/>
                  <a:pt x="2190292" y="311868"/>
                  <a:pt x="2080300" y="319916"/>
                </a:cubicBezTo>
                <a:cubicBezTo>
                  <a:pt x="1972319" y="327629"/>
                  <a:pt x="1864675" y="337689"/>
                  <a:pt x="1757030" y="345067"/>
                </a:cubicBezTo>
                <a:cubicBezTo>
                  <a:pt x="1518937" y="361834"/>
                  <a:pt x="1280509" y="374242"/>
                  <a:pt x="1042752" y="394362"/>
                </a:cubicBezTo>
                <a:cubicBezTo>
                  <a:pt x="818744" y="413477"/>
                  <a:pt x="595741" y="440639"/>
                  <a:pt x="372068" y="462772"/>
                </a:cubicBezTo>
                <a:cubicBezTo>
                  <a:pt x="276161" y="472162"/>
                  <a:pt x="179582" y="479204"/>
                  <a:pt x="83339" y="484234"/>
                </a:cubicBezTo>
                <a:cubicBezTo>
                  <a:pt x="34379" y="486917"/>
                  <a:pt x="17277" y="473503"/>
                  <a:pt x="5205" y="438292"/>
                </a:cubicBezTo>
                <a:cubicBezTo>
                  <a:pt x="-10557" y="389332"/>
                  <a:pt x="9899" y="355463"/>
                  <a:pt x="60871" y="362169"/>
                </a:cubicBezTo>
                <a:cubicBezTo>
                  <a:pt x="124251" y="370888"/>
                  <a:pt x="184612" y="359487"/>
                  <a:pt x="246315" y="352445"/>
                </a:cubicBezTo>
                <a:cubicBezTo>
                  <a:pt x="349265" y="340708"/>
                  <a:pt x="452215" y="328300"/>
                  <a:pt x="555165" y="317569"/>
                </a:cubicBezTo>
                <a:cubicBezTo>
                  <a:pt x="664151" y="306167"/>
                  <a:pt x="772467" y="284370"/>
                  <a:pt x="883129" y="284035"/>
                </a:cubicBezTo>
                <a:cubicBezTo>
                  <a:pt x="960258" y="283699"/>
                  <a:pt x="1037051" y="266597"/>
                  <a:pt x="1114515" y="262573"/>
                </a:cubicBezTo>
                <a:cubicBezTo>
                  <a:pt x="1190302" y="258549"/>
                  <a:pt x="1266425" y="250836"/>
                  <a:pt x="1342883" y="257878"/>
                </a:cubicBezTo>
                <a:cubicBezTo>
                  <a:pt x="1351602" y="258549"/>
                  <a:pt x="1361327" y="255531"/>
                  <a:pt x="1370046" y="252513"/>
                </a:cubicBezTo>
                <a:cubicBezTo>
                  <a:pt x="1377088" y="250165"/>
                  <a:pt x="1386813" y="240440"/>
                  <a:pt x="1389495" y="242452"/>
                </a:cubicBezTo>
                <a:cubicBezTo>
                  <a:pt x="1426718" y="267938"/>
                  <a:pt x="1460253" y="234739"/>
                  <a:pt x="1496470" y="237087"/>
                </a:cubicBezTo>
                <a:cubicBezTo>
                  <a:pt x="1532686" y="239434"/>
                  <a:pt x="1570915" y="224009"/>
                  <a:pt x="1605791" y="230380"/>
                </a:cubicBezTo>
                <a:cubicBezTo>
                  <a:pt x="1653745" y="239099"/>
                  <a:pt x="1697339" y="220655"/>
                  <a:pt x="1742610" y="220990"/>
                </a:cubicBezTo>
                <a:cubicBezTo>
                  <a:pt x="1827116" y="221661"/>
                  <a:pt x="1909946" y="200199"/>
                  <a:pt x="1993111" y="203553"/>
                </a:cubicBezTo>
                <a:cubicBezTo>
                  <a:pt x="2072251" y="206906"/>
                  <a:pt x="2151727" y="205900"/>
                  <a:pt x="2226509" y="190139"/>
                </a:cubicBezTo>
                <a:cubicBezTo>
                  <a:pt x="2316380" y="171360"/>
                  <a:pt x="2407929" y="195504"/>
                  <a:pt x="2495453" y="167000"/>
                </a:cubicBezTo>
                <a:cubicBezTo>
                  <a:pt x="2619194" y="180079"/>
                  <a:pt x="2739582" y="142185"/>
                  <a:pt x="2862317" y="141179"/>
                </a:cubicBezTo>
                <a:cubicBezTo>
                  <a:pt x="2940787" y="140508"/>
                  <a:pt x="3018921" y="138832"/>
                  <a:pt x="3097391" y="135143"/>
                </a:cubicBezTo>
                <a:cubicBezTo>
                  <a:pt x="3134279" y="133466"/>
                  <a:pt x="3170831" y="124747"/>
                  <a:pt x="3207719" y="121729"/>
                </a:cubicBezTo>
                <a:cubicBezTo>
                  <a:pt x="3237564" y="119382"/>
                  <a:pt x="3267745" y="121729"/>
                  <a:pt x="3297590" y="120388"/>
                </a:cubicBezTo>
                <a:cubicBezTo>
                  <a:pt x="3392492" y="116699"/>
                  <a:pt x="3487729" y="114352"/>
                  <a:pt x="3582295" y="107309"/>
                </a:cubicBezTo>
                <a:cubicBezTo>
                  <a:pt x="3621866" y="104291"/>
                  <a:pt x="3664454" y="128101"/>
                  <a:pt x="3702013" y="96914"/>
                </a:cubicBezTo>
                <a:cubicBezTo>
                  <a:pt x="3704695" y="94566"/>
                  <a:pt x="3714755" y="102950"/>
                  <a:pt x="3721798" y="104291"/>
                </a:cubicBezTo>
                <a:cubicBezTo>
                  <a:pt x="3739906" y="107309"/>
                  <a:pt x="3766398" y="118040"/>
                  <a:pt x="3775453" y="109992"/>
                </a:cubicBezTo>
                <a:cubicBezTo>
                  <a:pt x="3810663" y="78470"/>
                  <a:pt x="3852581" y="90878"/>
                  <a:pt x="3890475" y="87524"/>
                </a:cubicBezTo>
                <a:cubicBezTo>
                  <a:pt x="3974310" y="80147"/>
                  <a:pt x="4058816" y="79476"/>
                  <a:pt x="4143322" y="77799"/>
                </a:cubicBezTo>
                <a:cubicBezTo>
                  <a:pt x="4205696" y="76793"/>
                  <a:pt x="4267734" y="79476"/>
                  <a:pt x="4330108" y="79476"/>
                </a:cubicBezTo>
                <a:cubicBezTo>
                  <a:pt x="4343521" y="79476"/>
                  <a:pt x="4356935" y="76458"/>
                  <a:pt x="4370349" y="73775"/>
                </a:cubicBezTo>
                <a:cubicBezTo>
                  <a:pt x="4380074" y="71763"/>
                  <a:pt x="4390805" y="63380"/>
                  <a:pt x="4398517" y="66062"/>
                </a:cubicBezTo>
                <a:cubicBezTo>
                  <a:pt x="4486042" y="95908"/>
                  <a:pt x="4572560" y="51307"/>
                  <a:pt x="4661426" y="63380"/>
                </a:cubicBezTo>
                <a:cubicBezTo>
                  <a:pt x="4728494" y="72434"/>
                  <a:pt x="4799251" y="53319"/>
                  <a:pt x="4868667" y="48625"/>
                </a:cubicBezTo>
                <a:cubicBezTo>
                  <a:pt x="4887111" y="47283"/>
                  <a:pt x="4905890" y="51978"/>
                  <a:pt x="4924669" y="53990"/>
                </a:cubicBezTo>
                <a:cubicBezTo>
                  <a:pt x="4930369" y="54661"/>
                  <a:pt x="4938083" y="58350"/>
                  <a:pt x="4941436" y="56002"/>
                </a:cubicBezTo>
                <a:cubicBezTo>
                  <a:pt x="4975976" y="32528"/>
                  <a:pt x="5016217" y="37894"/>
                  <a:pt x="5054111" y="35882"/>
                </a:cubicBezTo>
                <a:cubicBezTo>
                  <a:pt x="5129563" y="31857"/>
                  <a:pt x="5205350" y="31857"/>
                  <a:pt x="5280802" y="30516"/>
                </a:cubicBezTo>
                <a:cubicBezTo>
                  <a:pt x="5292203" y="30181"/>
                  <a:pt x="5304611" y="35546"/>
                  <a:pt x="5315342" y="33534"/>
                </a:cubicBezTo>
                <a:cubicBezTo>
                  <a:pt x="5401525" y="18108"/>
                  <a:pt x="5488378" y="20121"/>
                  <a:pt x="5575232" y="21127"/>
                </a:cubicBezTo>
                <a:cubicBezTo>
                  <a:pt x="5641630" y="22133"/>
                  <a:pt x="5708027" y="21127"/>
                  <a:pt x="5774425" y="18444"/>
                </a:cubicBezTo>
                <a:cubicBezTo>
                  <a:pt x="5790186" y="18444"/>
                  <a:pt x="5806618" y="8048"/>
                  <a:pt x="582975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47" name="Google Shape;247;p20"/>
          <p:cNvSpPr/>
          <p:nvPr/>
        </p:nvSpPr>
        <p:spPr>
          <a:xfrm rot="3690908">
            <a:off x="8055922" y="9204749"/>
            <a:ext cx="4591231" cy="3997268"/>
          </a:xfrm>
          <a:custGeom>
            <a:avLst/>
            <a:gdLst/>
            <a:ahLst/>
            <a:cxnLst/>
            <a:rect l="l" t="t" r="r" b="b"/>
            <a:pathLst>
              <a:path w="4585717" h="3992467" extrusionOk="0">
                <a:moveTo>
                  <a:pt x="634" y="2210280"/>
                </a:moveTo>
                <a:cubicBezTo>
                  <a:pt x="-4265" y="2032686"/>
                  <a:pt x="18930" y="1860994"/>
                  <a:pt x="80725" y="1692194"/>
                </a:cubicBezTo>
                <a:cubicBezTo>
                  <a:pt x="112243" y="1606082"/>
                  <a:pt x="162351" y="1534667"/>
                  <a:pt x="204669" y="1456700"/>
                </a:cubicBezTo>
                <a:cubicBezTo>
                  <a:pt x="260267" y="1354476"/>
                  <a:pt x="343251" y="1279932"/>
                  <a:pt x="419152" y="1197303"/>
                </a:cubicBezTo>
                <a:cubicBezTo>
                  <a:pt x="436504" y="1178416"/>
                  <a:pt x="445593" y="1147843"/>
                  <a:pt x="482658" y="1159530"/>
                </a:cubicBezTo>
                <a:cubicBezTo>
                  <a:pt x="486908" y="1160828"/>
                  <a:pt x="497650" y="1141174"/>
                  <a:pt x="505617" y="1131436"/>
                </a:cubicBezTo>
                <a:cubicBezTo>
                  <a:pt x="529226" y="1102397"/>
                  <a:pt x="552303" y="1078317"/>
                  <a:pt x="593795" y="1067457"/>
                </a:cubicBezTo>
                <a:cubicBezTo>
                  <a:pt x="641484" y="1055240"/>
                  <a:pt x="680556" y="1018646"/>
                  <a:pt x="726356" y="996219"/>
                </a:cubicBezTo>
                <a:cubicBezTo>
                  <a:pt x="854372" y="933656"/>
                  <a:pt x="922305" y="906507"/>
                  <a:pt x="1058349" y="904795"/>
                </a:cubicBezTo>
                <a:cubicBezTo>
                  <a:pt x="1083374" y="904500"/>
                  <a:pt x="1086030" y="849138"/>
                  <a:pt x="1120734" y="882544"/>
                </a:cubicBezTo>
                <a:cubicBezTo>
                  <a:pt x="1235353" y="827359"/>
                  <a:pt x="1367501" y="852384"/>
                  <a:pt x="1484067" y="800859"/>
                </a:cubicBezTo>
                <a:cubicBezTo>
                  <a:pt x="1556663" y="768752"/>
                  <a:pt x="1635810" y="751695"/>
                  <a:pt x="1711121" y="725371"/>
                </a:cubicBezTo>
                <a:cubicBezTo>
                  <a:pt x="1741458" y="714747"/>
                  <a:pt x="1769729" y="697867"/>
                  <a:pt x="1798413" y="682935"/>
                </a:cubicBezTo>
                <a:cubicBezTo>
                  <a:pt x="1824677" y="669242"/>
                  <a:pt x="1848876" y="649706"/>
                  <a:pt x="1876616" y="641148"/>
                </a:cubicBezTo>
                <a:cubicBezTo>
                  <a:pt x="1906126" y="632177"/>
                  <a:pt x="1931446" y="622085"/>
                  <a:pt x="1949035" y="596056"/>
                </a:cubicBezTo>
                <a:cubicBezTo>
                  <a:pt x="1953461" y="589564"/>
                  <a:pt x="1960248" y="580298"/>
                  <a:pt x="1966328" y="579944"/>
                </a:cubicBezTo>
                <a:cubicBezTo>
                  <a:pt x="2036858" y="576343"/>
                  <a:pt x="2074808" y="515906"/>
                  <a:pt x="2128989" y="484566"/>
                </a:cubicBezTo>
                <a:cubicBezTo>
                  <a:pt x="2185296" y="451927"/>
                  <a:pt x="2230033" y="399457"/>
                  <a:pt x="2280378" y="356254"/>
                </a:cubicBezTo>
                <a:cubicBezTo>
                  <a:pt x="2340875" y="304375"/>
                  <a:pt x="2397004" y="245354"/>
                  <a:pt x="2463816" y="203449"/>
                </a:cubicBezTo>
                <a:cubicBezTo>
                  <a:pt x="2567338" y="138526"/>
                  <a:pt x="2683492" y="96503"/>
                  <a:pt x="2793979" y="44387"/>
                </a:cubicBezTo>
                <a:cubicBezTo>
                  <a:pt x="2877375" y="5020"/>
                  <a:pt x="2959238" y="1302"/>
                  <a:pt x="3044346" y="2069"/>
                </a:cubicBezTo>
                <a:cubicBezTo>
                  <a:pt x="3156132" y="3073"/>
                  <a:pt x="3267858" y="-1236"/>
                  <a:pt x="3379467" y="358"/>
                </a:cubicBezTo>
                <a:cubicBezTo>
                  <a:pt x="3489541" y="2010"/>
                  <a:pt x="3591943" y="30871"/>
                  <a:pt x="3669083" y="118400"/>
                </a:cubicBezTo>
                <a:cubicBezTo>
                  <a:pt x="3699243" y="152691"/>
                  <a:pt x="3732294" y="184385"/>
                  <a:pt x="3764343" y="216965"/>
                </a:cubicBezTo>
                <a:cubicBezTo>
                  <a:pt x="3768068" y="220752"/>
                  <a:pt x="3772732" y="223481"/>
                  <a:pt x="3777858" y="224873"/>
                </a:cubicBezTo>
                <a:cubicBezTo>
                  <a:pt x="3909711" y="257512"/>
                  <a:pt x="3988917" y="361389"/>
                  <a:pt x="4079279" y="449153"/>
                </a:cubicBezTo>
                <a:cubicBezTo>
                  <a:pt x="4199268" y="565956"/>
                  <a:pt x="4293466" y="703829"/>
                  <a:pt x="4378279" y="846423"/>
                </a:cubicBezTo>
                <a:cubicBezTo>
                  <a:pt x="4444029" y="956852"/>
                  <a:pt x="4489829" y="1076605"/>
                  <a:pt x="4520343" y="1204622"/>
                </a:cubicBezTo>
                <a:cubicBezTo>
                  <a:pt x="4555625" y="1348695"/>
                  <a:pt x="4576815" y="1495858"/>
                  <a:pt x="4583613" y="1644033"/>
                </a:cubicBezTo>
                <a:cubicBezTo>
                  <a:pt x="4591994" y="1850606"/>
                  <a:pt x="4575881" y="2056885"/>
                  <a:pt x="4525654" y="2258264"/>
                </a:cubicBezTo>
                <a:cubicBezTo>
                  <a:pt x="4484930" y="2421634"/>
                  <a:pt x="4424551" y="2578630"/>
                  <a:pt x="4363701" y="2735803"/>
                </a:cubicBezTo>
                <a:cubicBezTo>
                  <a:pt x="4316506" y="2859265"/>
                  <a:pt x="4254726" y="2976644"/>
                  <a:pt x="4179673" y="3085443"/>
                </a:cubicBezTo>
                <a:cubicBezTo>
                  <a:pt x="4088309" y="3216470"/>
                  <a:pt x="3985908" y="3341653"/>
                  <a:pt x="3859779" y="3443642"/>
                </a:cubicBezTo>
                <a:cubicBezTo>
                  <a:pt x="3769477" y="3516651"/>
                  <a:pt x="3684664" y="3597686"/>
                  <a:pt x="3588283" y="3661370"/>
                </a:cubicBezTo>
                <a:cubicBezTo>
                  <a:pt x="3503116" y="3717735"/>
                  <a:pt x="3409214" y="3767076"/>
                  <a:pt x="3312360" y="3798181"/>
                </a:cubicBezTo>
                <a:cubicBezTo>
                  <a:pt x="3163509" y="3846401"/>
                  <a:pt x="3010763" y="3888896"/>
                  <a:pt x="2856600" y="3910025"/>
                </a:cubicBezTo>
                <a:cubicBezTo>
                  <a:pt x="2653745" y="3937765"/>
                  <a:pt x="2450004" y="3967925"/>
                  <a:pt x="2243962" y="3967866"/>
                </a:cubicBezTo>
                <a:cubicBezTo>
                  <a:pt x="2211973" y="3967866"/>
                  <a:pt x="2180043" y="3982031"/>
                  <a:pt x="2147876" y="3982916"/>
                </a:cubicBezTo>
                <a:cubicBezTo>
                  <a:pt x="2024581" y="3986280"/>
                  <a:pt x="1898867" y="4002157"/>
                  <a:pt x="1778641" y="3983684"/>
                </a:cubicBezTo>
                <a:cubicBezTo>
                  <a:pt x="1683735" y="3969164"/>
                  <a:pt x="1588003" y="3989586"/>
                  <a:pt x="1494101" y="3959072"/>
                </a:cubicBezTo>
                <a:cubicBezTo>
                  <a:pt x="1435080" y="3939713"/>
                  <a:pt x="1368209" y="3944080"/>
                  <a:pt x="1305234" y="3934283"/>
                </a:cubicBezTo>
                <a:cubicBezTo>
                  <a:pt x="1256836" y="3926669"/>
                  <a:pt x="1209147" y="3915042"/>
                  <a:pt x="1170253" y="3880692"/>
                </a:cubicBezTo>
                <a:cubicBezTo>
                  <a:pt x="1162875" y="3874258"/>
                  <a:pt x="1147471" y="3875616"/>
                  <a:pt x="1135725" y="3875616"/>
                </a:cubicBezTo>
                <a:cubicBezTo>
                  <a:pt x="1010365" y="3875616"/>
                  <a:pt x="894861" y="3838728"/>
                  <a:pt x="780773" y="3789563"/>
                </a:cubicBezTo>
                <a:cubicBezTo>
                  <a:pt x="716204" y="3761705"/>
                  <a:pt x="645910" y="3747422"/>
                  <a:pt x="603061" y="3684270"/>
                </a:cubicBezTo>
                <a:cubicBezTo>
                  <a:pt x="435323" y="3609431"/>
                  <a:pt x="367390" y="3458633"/>
                  <a:pt x="303648" y="3300988"/>
                </a:cubicBezTo>
                <a:cubicBezTo>
                  <a:pt x="246810" y="3160518"/>
                  <a:pt x="172031" y="3027131"/>
                  <a:pt x="118322" y="2885598"/>
                </a:cubicBezTo>
                <a:cubicBezTo>
                  <a:pt x="65734" y="2747017"/>
                  <a:pt x="16924" y="2605249"/>
                  <a:pt x="11789" y="2453801"/>
                </a:cubicBezTo>
                <a:cubicBezTo>
                  <a:pt x="8779" y="2372647"/>
                  <a:pt x="4352" y="2291434"/>
                  <a:pt x="634" y="221028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48" name="Google Shape;248;p20"/>
          <p:cNvSpPr/>
          <p:nvPr/>
        </p:nvSpPr>
        <p:spPr>
          <a:xfrm rot="-5339846">
            <a:off x="1844024" y="8618718"/>
            <a:ext cx="1806253" cy="2424713"/>
          </a:xfrm>
          <a:custGeom>
            <a:avLst/>
            <a:gdLst/>
            <a:ahLst/>
            <a:cxnLst/>
            <a:rect l="l" t="t" r="r" b="b"/>
            <a:pathLst>
              <a:path w="1805976" h="2424342" extrusionOk="0">
                <a:moveTo>
                  <a:pt x="1603635" y="1325399"/>
                </a:moveTo>
                <a:cubicBezTo>
                  <a:pt x="1571709" y="1308987"/>
                  <a:pt x="1539335" y="1293024"/>
                  <a:pt x="1508084" y="1277286"/>
                </a:cubicBezTo>
                <a:cubicBezTo>
                  <a:pt x="1474135" y="1290776"/>
                  <a:pt x="1459972" y="1324949"/>
                  <a:pt x="1434566" y="1347207"/>
                </a:cubicBezTo>
                <a:cubicBezTo>
                  <a:pt x="1401067" y="1376659"/>
                  <a:pt x="1383756" y="1420500"/>
                  <a:pt x="1385779" y="1470186"/>
                </a:cubicBezTo>
                <a:cubicBezTo>
                  <a:pt x="1388477" y="1544153"/>
                  <a:pt x="1435016" y="1586870"/>
                  <a:pt x="1515503" y="1563938"/>
                </a:cubicBezTo>
                <a:cubicBezTo>
                  <a:pt x="1570585" y="1548200"/>
                  <a:pt x="1607457" y="1514701"/>
                  <a:pt x="1629265" y="1461867"/>
                </a:cubicBezTo>
                <a:cubicBezTo>
                  <a:pt x="1647925" y="1416678"/>
                  <a:pt x="1634211" y="1376209"/>
                  <a:pt x="1616225" y="1335741"/>
                </a:cubicBezTo>
                <a:cubicBezTo>
                  <a:pt x="1614201" y="1331469"/>
                  <a:pt x="1608581" y="1327872"/>
                  <a:pt x="1603635" y="1325399"/>
                </a:cubicBezTo>
                <a:close/>
                <a:moveTo>
                  <a:pt x="1476833" y="1503235"/>
                </a:moveTo>
                <a:cubicBezTo>
                  <a:pt x="1487625" y="1446579"/>
                  <a:pt x="1491447" y="1396444"/>
                  <a:pt x="1547878" y="1362495"/>
                </a:cubicBezTo>
                <a:cubicBezTo>
                  <a:pt x="1540234" y="1418476"/>
                  <a:pt x="1533264" y="1467488"/>
                  <a:pt x="1476833" y="1503235"/>
                </a:cubicBezTo>
                <a:close/>
                <a:moveTo>
                  <a:pt x="207472" y="1579901"/>
                </a:moveTo>
                <a:cubicBezTo>
                  <a:pt x="182291" y="1570458"/>
                  <a:pt x="156437" y="1562364"/>
                  <a:pt x="131031" y="1553821"/>
                </a:cubicBezTo>
                <a:cubicBezTo>
                  <a:pt x="133055" y="1548875"/>
                  <a:pt x="133280" y="1545278"/>
                  <a:pt x="135078" y="1543929"/>
                </a:cubicBezTo>
                <a:cubicBezTo>
                  <a:pt x="145195" y="1536959"/>
                  <a:pt x="155762" y="1530664"/>
                  <a:pt x="166104" y="1524369"/>
                </a:cubicBezTo>
                <a:cubicBezTo>
                  <a:pt x="166329" y="1520996"/>
                  <a:pt x="166779" y="1517849"/>
                  <a:pt x="167003" y="1514477"/>
                </a:cubicBezTo>
                <a:cubicBezTo>
                  <a:pt x="144971" y="1512678"/>
                  <a:pt x="122938" y="1512228"/>
                  <a:pt x="101354" y="1509081"/>
                </a:cubicBezTo>
                <a:cubicBezTo>
                  <a:pt x="70104" y="1504584"/>
                  <a:pt x="46272" y="1520996"/>
                  <a:pt x="34806" y="1544153"/>
                </a:cubicBezTo>
                <a:cubicBezTo>
                  <a:pt x="18169" y="1577652"/>
                  <a:pt x="4230" y="1614748"/>
                  <a:pt x="633" y="1651395"/>
                </a:cubicBezTo>
                <a:cubicBezTo>
                  <a:pt x="-3864" y="1697034"/>
                  <a:pt x="15471" y="1737278"/>
                  <a:pt x="62685" y="1755489"/>
                </a:cubicBezTo>
                <a:cubicBezTo>
                  <a:pt x="79546" y="1762009"/>
                  <a:pt x="97982" y="1764931"/>
                  <a:pt x="115968" y="1767405"/>
                </a:cubicBezTo>
                <a:cubicBezTo>
                  <a:pt x="174647" y="1775048"/>
                  <a:pt x="242545" y="1725587"/>
                  <a:pt x="253561" y="1667582"/>
                </a:cubicBezTo>
                <a:cubicBezTo>
                  <a:pt x="259631" y="1635208"/>
                  <a:pt x="236924" y="1590917"/>
                  <a:pt x="207472" y="1579901"/>
                </a:cubicBezTo>
                <a:close/>
                <a:moveTo>
                  <a:pt x="134179" y="1706027"/>
                </a:moveTo>
                <a:cubicBezTo>
                  <a:pt x="132156" y="1703554"/>
                  <a:pt x="130132" y="1701306"/>
                  <a:pt x="128109" y="1698833"/>
                </a:cubicBezTo>
                <a:cubicBezTo>
                  <a:pt x="134853" y="1693887"/>
                  <a:pt x="141373" y="1688716"/>
                  <a:pt x="148118" y="1683770"/>
                </a:cubicBezTo>
                <a:cubicBezTo>
                  <a:pt x="149917" y="1685793"/>
                  <a:pt x="151940" y="1687816"/>
                  <a:pt x="153739" y="1690065"/>
                </a:cubicBezTo>
                <a:cubicBezTo>
                  <a:pt x="147219" y="1695236"/>
                  <a:pt x="140699" y="1700632"/>
                  <a:pt x="134179" y="1706027"/>
                </a:cubicBezTo>
                <a:close/>
                <a:moveTo>
                  <a:pt x="707033" y="292553"/>
                </a:moveTo>
                <a:cubicBezTo>
                  <a:pt x="758518" y="286483"/>
                  <a:pt x="804157" y="244666"/>
                  <a:pt x="814274" y="192281"/>
                </a:cubicBezTo>
                <a:cubicBezTo>
                  <a:pt x="818546" y="170249"/>
                  <a:pt x="819670" y="147541"/>
                  <a:pt x="823042" y="117640"/>
                </a:cubicBezTo>
                <a:cubicBezTo>
                  <a:pt x="823267" y="98530"/>
                  <a:pt x="805057" y="62782"/>
                  <a:pt x="782124" y="45021"/>
                </a:cubicBezTo>
                <a:cubicBezTo>
                  <a:pt x="767736" y="33780"/>
                  <a:pt x="753347" y="22764"/>
                  <a:pt x="739183" y="11297"/>
                </a:cubicBezTo>
                <a:cubicBezTo>
                  <a:pt x="720972" y="-3541"/>
                  <a:pt x="708831" y="-4215"/>
                  <a:pt x="690845" y="11972"/>
                </a:cubicBezTo>
                <a:cubicBezTo>
                  <a:pt x="682752" y="19166"/>
                  <a:pt x="675782" y="28834"/>
                  <a:pt x="671061" y="38501"/>
                </a:cubicBezTo>
                <a:cubicBezTo>
                  <a:pt x="651951" y="77396"/>
                  <a:pt x="638012" y="117415"/>
                  <a:pt x="627894" y="159907"/>
                </a:cubicBezTo>
                <a:cubicBezTo>
                  <a:pt x="621150" y="188010"/>
                  <a:pt x="623173" y="212741"/>
                  <a:pt x="632616" y="237696"/>
                </a:cubicBezTo>
                <a:cubicBezTo>
                  <a:pt x="644082" y="267373"/>
                  <a:pt x="683876" y="295251"/>
                  <a:pt x="707033" y="292553"/>
                </a:cubicBezTo>
                <a:close/>
                <a:moveTo>
                  <a:pt x="733562" y="122361"/>
                </a:moveTo>
                <a:cubicBezTo>
                  <a:pt x="743904" y="158558"/>
                  <a:pt x="740532" y="168450"/>
                  <a:pt x="707932" y="201274"/>
                </a:cubicBezTo>
                <a:cubicBezTo>
                  <a:pt x="704785" y="170249"/>
                  <a:pt x="716476" y="146867"/>
                  <a:pt x="733562" y="122361"/>
                </a:cubicBezTo>
                <a:close/>
                <a:moveTo>
                  <a:pt x="841253" y="1982787"/>
                </a:moveTo>
                <a:cubicBezTo>
                  <a:pt x="837656" y="2011340"/>
                  <a:pt x="832035" y="2041241"/>
                  <a:pt x="806405" y="2061026"/>
                </a:cubicBezTo>
                <a:cubicBezTo>
                  <a:pt x="797637" y="2067995"/>
                  <a:pt x="789094" y="2075415"/>
                  <a:pt x="780551" y="2082609"/>
                </a:cubicBezTo>
                <a:cubicBezTo>
                  <a:pt x="735136" y="2120829"/>
                  <a:pt x="716251" y="2121279"/>
                  <a:pt x="671960" y="2085082"/>
                </a:cubicBezTo>
                <a:cubicBezTo>
                  <a:pt x="637112" y="2056529"/>
                  <a:pt x="631267" y="1984810"/>
                  <a:pt x="662293" y="1952660"/>
                </a:cubicBezTo>
                <a:cubicBezTo>
                  <a:pt x="669262" y="1945466"/>
                  <a:pt x="680728" y="1942993"/>
                  <a:pt x="690845" y="1937822"/>
                </a:cubicBezTo>
                <a:cubicBezTo>
                  <a:pt x="694218" y="1922534"/>
                  <a:pt x="697141" y="1909044"/>
                  <a:pt x="700738" y="1893082"/>
                </a:cubicBezTo>
                <a:cubicBezTo>
                  <a:pt x="711304" y="1894206"/>
                  <a:pt x="722096" y="1892407"/>
                  <a:pt x="729740" y="1896454"/>
                </a:cubicBezTo>
                <a:cubicBezTo>
                  <a:pt x="753347" y="1909044"/>
                  <a:pt x="777628" y="1916913"/>
                  <a:pt x="803932" y="1921634"/>
                </a:cubicBezTo>
                <a:cubicBezTo>
                  <a:pt x="828888" y="1926131"/>
                  <a:pt x="845300" y="1951986"/>
                  <a:pt x="841253" y="1982787"/>
                </a:cubicBezTo>
                <a:close/>
                <a:moveTo>
                  <a:pt x="982893" y="1127553"/>
                </a:moveTo>
                <a:cubicBezTo>
                  <a:pt x="969179" y="1132499"/>
                  <a:pt x="953216" y="1134747"/>
                  <a:pt x="942425" y="1143291"/>
                </a:cubicBezTo>
                <a:cubicBezTo>
                  <a:pt x="921741" y="1159928"/>
                  <a:pt x="900607" y="1177914"/>
                  <a:pt x="886218" y="1199722"/>
                </a:cubicBezTo>
                <a:cubicBezTo>
                  <a:pt x="864635" y="1232771"/>
                  <a:pt x="862387" y="1290326"/>
                  <a:pt x="900832" y="1322701"/>
                </a:cubicBezTo>
                <a:cubicBezTo>
                  <a:pt x="927811" y="1345408"/>
                  <a:pt x="956139" y="1337315"/>
                  <a:pt x="985366" y="1332144"/>
                </a:cubicBezTo>
                <a:cubicBezTo>
                  <a:pt x="1015268" y="1326973"/>
                  <a:pt x="1039099" y="1309886"/>
                  <a:pt x="1054387" y="1286504"/>
                </a:cubicBezTo>
                <a:cubicBezTo>
                  <a:pt x="1069226" y="1263797"/>
                  <a:pt x="1080017" y="1235919"/>
                  <a:pt x="1083615" y="1209164"/>
                </a:cubicBezTo>
                <a:cubicBezTo>
                  <a:pt x="1088561" y="1173417"/>
                  <a:pt x="1033703" y="1133398"/>
                  <a:pt x="982893" y="1127553"/>
                </a:cubicBezTo>
                <a:close/>
                <a:moveTo>
                  <a:pt x="957713" y="1271666"/>
                </a:moveTo>
                <a:cubicBezTo>
                  <a:pt x="965806" y="1218607"/>
                  <a:pt x="971427" y="1211413"/>
                  <a:pt x="1010097" y="1205117"/>
                </a:cubicBezTo>
                <a:cubicBezTo>
                  <a:pt x="1001329" y="1234794"/>
                  <a:pt x="988289" y="1257727"/>
                  <a:pt x="957713" y="1271666"/>
                </a:cubicBezTo>
                <a:close/>
                <a:moveTo>
                  <a:pt x="1123184" y="613828"/>
                </a:moveTo>
                <a:cubicBezTo>
                  <a:pt x="1109469" y="636311"/>
                  <a:pt x="1096879" y="659692"/>
                  <a:pt x="1080692" y="680376"/>
                </a:cubicBezTo>
                <a:cubicBezTo>
                  <a:pt x="1066528" y="698587"/>
                  <a:pt x="1046743" y="710053"/>
                  <a:pt x="1022462" y="710728"/>
                </a:cubicBezTo>
                <a:cubicBezTo>
                  <a:pt x="1011221" y="710952"/>
                  <a:pt x="999755" y="710728"/>
                  <a:pt x="988738" y="711852"/>
                </a:cubicBezTo>
                <a:cubicBezTo>
                  <a:pt x="960635" y="714774"/>
                  <a:pt x="941750" y="707355"/>
                  <a:pt x="931183" y="682625"/>
                </a:cubicBezTo>
                <a:cubicBezTo>
                  <a:pt x="919043" y="653622"/>
                  <a:pt x="914771" y="624395"/>
                  <a:pt x="930734" y="593369"/>
                </a:cubicBezTo>
                <a:cubicBezTo>
                  <a:pt x="950743" y="554699"/>
                  <a:pt x="976373" y="527271"/>
                  <a:pt x="1024036" y="525697"/>
                </a:cubicBezTo>
                <a:cubicBezTo>
                  <a:pt x="1022687" y="530418"/>
                  <a:pt x="1021563" y="534465"/>
                  <a:pt x="1019539" y="542109"/>
                </a:cubicBezTo>
                <a:cubicBezTo>
                  <a:pt x="1058659" y="530418"/>
                  <a:pt x="1082940" y="559645"/>
                  <a:pt x="1112392" y="573809"/>
                </a:cubicBezTo>
                <a:cubicBezTo>
                  <a:pt x="1126556" y="581004"/>
                  <a:pt x="1133526" y="596966"/>
                  <a:pt x="1123184" y="613828"/>
                </a:cubicBezTo>
                <a:close/>
                <a:moveTo>
                  <a:pt x="340568" y="770756"/>
                </a:moveTo>
                <a:cubicBezTo>
                  <a:pt x="336746" y="785594"/>
                  <a:pt x="334048" y="800658"/>
                  <a:pt x="330451" y="815721"/>
                </a:cubicBezTo>
                <a:cubicBezTo>
                  <a:pt x="322357" y="849894"/>
                  <a:pt x="288858" y="875299"/>
                  <a:pt x="249289" y="877997"/>
                </a:cubicBezTo>
                <a:cubicBezTo>
                  <a:pt x="215790" y="880246"/>
                  <a:pt x="173298" y="855740"/>
                  <a:pt x="166104" y="825163"/>
                </a:cubicBezTo>
                <a:cubicBezTo>
                  <a:pt x="159135" y="795711"/>
                  <a:pt x="165430" y="766934"/>
                  <a:pt x="185439" y="742428"/>
                </a:cubicBezTo>
                <a:cubicBezTo>
                  <a:pt x="193982" y="731861"/>
                  <a:pt x="201626" y="720620"/>
                  <a:pt x="210619" y="708255"/>
                </a:cubicBezTo>
                <a:cubicBezTo>
                  <a:pt x="230404" y="704208"/>
                  <a:pt x="249064" y="700386"/>
                  <a:pt x="263903" y="697463"/>
                </a:cubicBezTo>
                <a:cubicBezTo>
                  <a:pt x="284587" y="708704"/>
                  <a:pt x="302348" y="719046"/>
                  <a:pt x="321008" y="728264"/>
                </a:cubicBezTo>
                <a:cubicBezTo>
                  <a:pt x="342816" y="739056"/>
                  <a:pt x="346863" y="746700"/>
                  <a:pt x="340568" y="770756"/>
                </a:cubicBezTo>
                <a:close/>
                <a:moveTo>
                  <a:pt x="1779672" y="194979"/>
                </a:moveTo>
                <a:cubicBezTo>
                  <a:pt x="1810473" y="262202"/>
                  <a:pt x="1762586" y="332123"/>
                  <a:pt x="1688169" y="329425"/>
                </a:cubicBezTo>
                <a:cubicBezTo>
                  <a:pt x="1667260" y="328750"/>
                  <a:pt x="1654895" y="314361"/>
                  <a:pt x="1647026" y="297724"/>
                </a:cubicBezTo>
                <a:cubicBezTo>
                  <a:pt x="1630614" y="263101"/>
                  <a:pt x="1645452" y="207570"/>
                  <a:pt x="1675354" y="179466"/>
                </a:cubicBezTo>
                <a:cubicBezTo>
                  <a:pt x="1693565" y="162380"/>
                  <a:pt x="1709527" y="143045"/>
                  <a:pt x="1728637" y="122586"/>
                </a:cubicBezTo>
                <a:cubicBezTo>
                  <a:pt x="1757865" y="140572"/>
                  <a:pt x="1780347" y="154511"/>
                  <a:pt x="1805977" y="170249"/>
                </a:cubicBezTo>
                <a:cubicBezTo>
                  <a:pt x="1796085" y="179466"/>
                  <a:pt x="1787766" y="187335"/>
                  <a:pt x="1779672" y="194979"/>
                </a:cubicBezTo>
                <a:close/>
                <a:moveTo>
                  <a:pt x="192633" y="2306535"/>
                </a:moveTo>
                <a:cubicBezTo>
                  <a:pt x="195331" y="2330366"/>
                  <a:pt x="188587" y="2355996"/>
                  <a:pt x="181842" y="2379827"/>
                </a:cubicBezTo>
                <a:cubicBezTo>
                  <a:pt x="173523" y="2409954"/>
                  <a:pt x="143846" y="2413776"/>
                  <a:pt x="121139" y="2424343"/>
                </a:cubicBezTo>
                <a:cubicBezTo>
                  <a:pt x="88315" y="2412652"/>
                  <a:pt x="78872" y="2393092"/>
                  <a:pt x="80446" y="2358020"/>
                </a:cubicBezTo>
                <a:cubicBezTo>
                  <a:pt x="82020" y="2324071"/>
                  <a:pt x="94610" y="2302937"/>
                  <a:pt x="120689" y="2286975"/>
                </a:cubicBezTo>
                <a:cubicBezTo>
                  <a:pt x="118666" y="2277532"/>
                  <a:pt x="117092" y="2269438"/>
                  <a:pt x="115294" y="2261570"/>
                </a:cubicBezTo>
                <a:cubicBezTo>
                  <a:pt x="140474" y="2253026"/>
                  <a:pt x="189486" y="2278656"/>
                  <a:pt x="192633" y="2306535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49" name="Google Shape;249;p20"/>
          <p:cNvSpPr/>
          <p:nvPr/>
        </p:nvSpPr>
        <p:spPr>
          <a:xfrm rot="-3077726">
            <a:off x="17816021" y="5575670"/>
            <a:ext cx="650420" cy="1740362"/>
          </a:xfrm>
          <a:custGeom>
            <a:avLst/>
            <a:gdLst/>
            <a:ahLst/>
            <a:cxnLst/>
            <a:rect l="l" t="t" r="r" b="b"/>
            <a:pathLst>
              <a:path w="650737" h="1741211" extrusionOk="0">
                <a:moveTo>
                  <a:pt x="174983" y="1741212"/>
                </a:moveTo>
                <a:cubicBezTo>
                  <a:pt x="147817" y="1711761"/>
                  <a:pt x="148920" y="1689908"/>
                  <a:pt x="178090" y="1657911"/>
                </a:cubicBezTo>
                <a:cubicBezTo>
                  <a:pt x="185325" y="1650228"/>
                  <a:pt x="192112" y="1642135"/>
                  <a:pt x="198419" y="1633673"/>
                </a:cubicBezTo>
                <a:cubicBezTo>
                  <a:pt x="221956" y="1600934"/>
                  <a:pt x="246134" y="1569158"/>
                  <a:pt x="274602" y="1539987"/>
                </a:cubicBezTo>
                <a:cubicBezTo>
                  <a:pt x="299542" y="1514386"/>
                  <a:pt x="318087" y="1482469"/>
                  <a:pt x="338757" y="1452878"/>
                </a:cubicBezTo>
                <a:cubicBezTo>
                  <a:pt x="358985" y="1424029"/>
                  <a:pt x="378512" y="1394738"/>
                  <a:pt x="398100" y="1365427"/>
                </a:cubicBezTo>
                <a:cubicBezTo>
                  <a:pt x="423581" y="1327336"/>
                  <a:pt x="448501" y="1288743"/>
                  <a:pt x="474283" y="1250751"/>
                </a:cubicBezTo>
                <a:cubicBezTo>
                  <a:pt x="516625" y="1188241"/>
                  <a:pt x="549404" y="1120438"/>
                  <a:pt x="577632" y="1051031"/>
                </a:cubicBezTo>
                <a:cubicBezTo>
                  <a:pt x="595495" y="1007105"/>
                  <a:pt x="608285" y="959771"/>
                  <a:pt x="610571" y="911816"/>
                </a:cubicBezTo>
                <a:cubicBezTo>
                  <a:pt x="611533" y="891768"/>
                  <a:pt x="612215" y="868311"/>
                  <a:pt x="598281" y="850288"/>
                </a:cubicBezTo>
                <a:cubicBezTo>
                  <a:pt x="560350" y="850108"/>
                  <a:pt x="532503" y="873243"/>
                  <a:pt x="503172" y="889763"/>
                </a:cubicBezTo>
                <a:cubicBezTo>
                  <a:pt x="490101" y="897121"/>
                  <a:pt x="484528" y="918893"/>
                  <a:pt x="477110" y="934831"/>
                </a:cubicBezTo>
                <a:cubicBezTo>
                  <a:pt x="462976" y="964904"/>
                  <a:pt x="450746" y="996019"/>
                  <a:pt x="436171" y="1025931"/>
                </a:cubicBezTo>
                <a:cubicBezTo>
                  <a:pt x="420293" y="1058509"/>
                  <a:pt x="403232" y="1090546"/>
                  <a:pt x="385589" y="1122162"/>
                </a:cubicBezTo>
                <a:cubicBezTo>
                  <a:pt x="368769" y="1152395"/>
                  <a:pt x="353773" y="1184472"/>
                  <a:pt x="332201" y="1211056"/>
                </a:cubicBezTo>
                <a:cubicBezTo>
                  <a:pt x="297417" y="1253939"/>
                  <a:pt x="269290" y="1302456"/>
                  <a:pt x="226587" y="1338884"/>
                </a:cubicBezTo>
                <a:cubicBezTo>
                  <a:pt x="214558" y="1349108"/>
                  <a:pt x="204093" y="1358390"/>
                  <a:pt x="185989" y="1357127"/>
                </a:cubicBezTo>
                <a:cubicBezTo>
                  <a:pt x="166161" y="1355764"/>
                  <a:pt x="159926" y="1354240"/>
                  <a:pt x="156278" y="1334794"/>
                </a:cubicBezTo>
                <a:cubicBezTo>
                  <a:pt x="153491" y="1319557"/>
                  <a:pt x="153070" y="1303859"/>
                  <a:pt x="152268" y="1288322"/>
                </a:cubicBezTo>
                <a:cubicBezTo>
                  <a:pt x="148258" y="1216409"/>
                  <a:pt x="162693" y="1147984"/>
                  <a:pt x="199522" y="1086376"/>
                </a:cubicBezTo>
                <a:cubicBezTo>
                  <a:pt x="216783" y="1057527"/>
                  <a:pt x="241944" y="1032707"/>
                  <a:pt x="266483" y="1009130"/>
                </a:cubicBezTo>
                <a:cubicBezTo>
                  <a:pt x="297257" y="979539"/>
                  <a:pt x="330537" y="952434"/>
                  <a:pt x="363777" y="925529"/>
                </a:cubicBezTo>
                <a:cubicBezTo>
                  <a:pt x="382382" y="910453"/>
                  <a:pt x="403332" y="898283"/>
                  <a:pt x="422739" y="884149"/>
                </a:cubicBezTo>
                <a:cubicBezTo>
                  <a:pt x="442526" y="869715"/>
                  <a:pt x="458425" y="853837"/>
                  <a:pt x="469010" y="829257"/>
                </a:cubicBezTo>
                <a:cubicBezTo>
                  <a:pt x="487054" y="787276"/>
                  <a:pt x="497619" y="744092"/>
                  <a:pt x="504075" y="699625"/>
                </a:cubicBezTo>
                <a:cubicBezTo>
                  <a:pt x="510209" y="657424"/>
                  <a:pt x="509848" y="615162"/>
                  <a:pt x="495594" y="574103"/>
                </a:cubicBezTo>
                <a:cubicBezTo>
                  <a:pt x="494195" y="570429"/>
                  <a:pt x="492421" y="566909"/>
                  <a:pt x="490301" y="563598"/>
                </a:cubicBezTo>
                <a:cubicBezTo>
                  <a:pt x="489319" y="561994"/>
                  <a:pt x="487475" y="560952"/>
                  <a:pt x="483746" y="557584"/>
                </a:cubicBezTo>
                <a:cubicBezTo>
                  <a:pt x="470534" y="578033"/>
                  <a:pt x="458164" y="598522"/>
                  <a:pt x="444471" y="618089"/>
                </a:cubicBezTo>
                <a:cubicBezTo>
                  <a:pt x="401869" y="678976"/>
                  <a:pt x="363777" y="742990"/>
                  <a:pt x="314659" y="799345"/>
                </a:cubicBezTo>
                <a:cubicBezTo>
                  <a:pt x="280577" y="838460"/>
                  <a:pt x="249702" y="880441"/>
                  <a:pt x="216062" y="919976"/>
                </a:cubicBezTo>
                <a:cubicBezTo>
                  <a:pt x="179173" y="963280"/>
                  <a:pt x="141422" y="1005802"/>
                  <a:pt x="94168" y="1038541"/>
                </a:cubicBezTo>
                <a:cubicBezTo>
                  <a:pt x="88515" y="1042450"/>
                  <a:pt x="83142" y="1046961"/>
                  <a:pt x="77007" y="1049868"/>
                </a:cubicBezTo>
                <a:cubicBezTo>
                  <a:pt x="42043" y="1066468"/>
                  <a:pt x="14436" y="1049307"/>
                  <a:pt x="5956" y="1010995"/>
                </a:cubicBezTo>
                <a:cubicBezTo>
                  <a:pt x="-4189" y="965485"/>
                  <a:pt x="-359" y="921219"/>
                  <a:pt x="9825" y="877092"/>
                </a:cubicBezTo>
                <a:cubicBezTo>
                  <a:pt x="15406" y="853377"/>
                  <a:pt x="23206" y="830240"/>
                  <a:pt x="33121" y="807986"/>
                </a:cubicBezTo>
                <a:cubicBezTo>
                  <a:pt x="45832" y="779277"/>
                  <a:pt x="59024" y="750227"/>
                  <a:pt x="76405" y="724285"/>
                </a:cubicBezTo>
                <a:cubicBezTo>
                  <a:pt x="99501" y="689822"/>
                  <a:pt x="127609" y="658767"/>
                  <a:pt x="152188" y="625247"/>
                </a:cubicBezTo>
                <a:cubicBezTo>
                  <a:pt x="180797" y="586213"/>
                  <a:pt x="223078" y="564119"/>
                  <a:pt x="260348" y="535952"/>
                </a:cubicBezTo>
                <a:cubicBezTo>
                  <a:pt x="268929" y="529456"/>
                  <a:pt x="282983" y="530579"/>
                  <a:pt x="294049" y="526790"/>
                </a:cubicBezTo>
                <a:cubicBezTo>
                  <a:pt x="301888" y="524103"/>
                  <a:pt x="308845" y="518911"/>
                  <a:pt x="316363" y="515142"/>
                </a:cubicBezTo>
                <a:cubicBezTo>
                  <a:pt x="325064" y="510791"/>
                  <a:pt x="333705" y="503854"/>
                  <a:pt x="342766" y="503113"/>
                </a:cubicBezTo>
                <a:cubicBezTo>
                  <a:pt x="379515" y="500206"/>
                  <a:pt x="416604" y="496777"/>
                  <a:pt x="453032" y="510951"/>
                </a:cubicBezTo>
                <a:cubicBezTo>
                  <a:pt x="481661" y="472278"/>
                  <a:pt x="502030" y="429175"/>
                  <a:pt x="519752" y="385069"/>
                </a:cubicBezTo>
                <a:cubicBezTo>
                  <a:pt x="539801" y="335048"/>
                  <a:pt x="559989" y="284827"/>
                  <a:pt x="575206" y="233163"/>
                </a:cubicBezTo>
                <a:cubicBezTo>
                  <a:pt x="588819" y="187052"/>
                  <a:pt x="596076" y="139077"/>
                  <a:pt x="584989" y="90259"/>
                </a:cubicBezTo>
                <a:cubicBezTo>
                  <a:pt x="577972" y="58944"/>
                  <a:pt x="555278" y="40921"/>
                  <a:pt x="522058" y="42865"/>
                </a:cubicBezTo>
                <a:cubicBezTo>
                  <a:pt x="488437" y="44870"/>
                  <a:pt x="460389" y="60728"/>
                  <a:pt x="432562" y="77448"/>
                </a:cubicBezTo>
                <a:cubicBezTo>
                  <a:pt x="371977" y="113836"/>
                  <a:pt x="324162" y="164237"/>
                  <a:pt x="281298" y="219230"/>
                </a:cubicBezTo>
                <a:cubicBezTo>
                  <a:pt x="251928" y="256920"/>
                  <a:pt x="224662" y="296395"/>
                  <a:pt x="198640" y="336472"/>
                </a:cubicBezTo>
                <a:cubicBezTo>
                  <a:pt x="185027" y="357422"/>
                  <a:pt x="176145" y="381440"/>
                  <a:pt x="164878" y="404636"/>
                </a:cubicBezTo>
                <a:lnTo>
                  <a:pt x="134425" y="401348"/>
                </a:lnTo>
                <a:cubicBezTo>
                  <a:pt x="129212" y="385490"/>
                  <a:pt x="128070" y="373280"/>
                  <a:pt x="133342" y="356039"/>
                </a:cubicBezTo>
                <a:cubicBezTo>
                  <a:pt x="149521" y="303051"/>
                  <a:pt x="185107" y="262413"/>
                  <a:pt x="214377" y="218227"/>
                </a:cubicBezTo>
                <a:cubicBezTo>
                  <a:pt x="241045" y="178295"/>
                  <a:pt x="271908" y="141329"/>
                  <a:pt x="306439" y="107962"/>
                </a:cubicBezTo>
                <a:cubicBezTo>
                  <a:pt x="343849" y="71634"/>
                  <a:pt x="382221" y="33944"/>
                  <a:pt x="432001" y="14597"/>
                </a:cubicBezTo>
                <a:cubicBezTo>
                  <a:pt x="450045" y="7620"/>
                  <a:pt x="468790" y="-479"/>
                  <a:pt x="490362" y="22"/>
                </a:cubicBezTo>
                <a:cubicBezTo>
                  <a:pt x="526689" y="884"/>
                  <a:pt x="535671" y="243"/>
                  <a:pt x="557223" y="10307"/>
                </a:cubicBezTo>
                <a:cubicBezTo>
                  <a:pt x="561513" y="12312"/>
                  <a:pt x="567247" y="13695"/>
                  <a:pt x="569512" y="17163"/>
                </a:cubicBezTo>
                <a:cubicBezTo>
                  <a:pt x="587816" y="44870"/>
                  <a:pt x="613518" y="68988"/>
                  <a:pt x="620715" y="102328"/>
                </a:cubicBezTo>
                <a:cubicBezTo>
                  <a:pt x="628995" y="140801"/>
                  <a:pt x="631481" y="179795"/>
                  <a:pt x="622580" y="219430"/>
                </a:cubicBezTo>
                <a:cubicBezTo>
                  <a:pt x="603955" y="302450"/>
                  <a:pt x="572459" y="380598"/>
                  <a:pt x="536533" y="457142"/>
                </a:cubicBezTo>
                <a:cubicBezTo>
                  <a:pt x="523822" y="484267"/>
                  <a:pt x="507583" y="509749"/>
                  <a:pt x="492427" y="537054"/>
                </a:cubicBezTo>
                <a:cubicBezTo>
                  <a:pt x="498241" y="544091"/>
                  <a:pt x="503413" y="551088"/>
                  <a:pt x="509367" y="557423"/>
                </a:cubicBezTo>
                <a:cubicBezTo>
                  <a:pt x="533586" y="583085"/>
                  <a:pt x="542006" y="614701"/>
                  <a:pt x="544773" y="648703"/>
                </a:cubicBezTo>
                <a:cubicBezTo>
                  <a:pt x="549278" y="700869"/>
                  <a:pt x="542537" y="753395"/>
                  <a:pt x="525005" y="802734"/>
                </a:cubicBezTo>
                <a:cubicBezTo>
                  <a:pt x="523580" y="807432"/>
                  <a:pt x="522507" y="812230"/>
                  <a:pt x="521797" y="817088"/>
                </a:cubicBezTo>
                <a:cubicBezTo>
                  <a:pt x="521657" y="817830"/>
                  <a:pt x="522539" y="818772"/>
                  <a:pt x="523983" y="821819"/>
                </a:cubicBezTo>
                <a:cubicBezTo>
                  <a:pt x="527932" y="820530"/>
                  <a:pt x="531790" y="818976"/>
                  <a:pt x="535530" y="817168"/>
                </a:cubicBezTo>
                <a:cubicBezTo>
                  <a:pt x="559789" y="803515"/>
                  <a:pt x="591024" y="810071"/>
                  <a:pt x="613498" y="826791"/>
                </a:cubicBezTo>
                <a:cubicBezTo>
                  <a:pt x="649224" y="853355"/>
                  <a:pt x="654436" y="887919"/>
                  <a:pt x="648803" y="927955"/>
                </a:cubicBezTo>
                <a:cubicBezTo>
                  <a:pt x="645715" y="950008"/>
                  <a:pt x="646898" y="972743"/>
                  <a:pt x="641987" y="994234"/>
                </a:cubicBezTo>
                <a:cubicBezTo>
                  <a:pt x="634188" y="1028517"/>
                  <a:pt x="623823" y="1062298"/>
                  <a:pt x="612917" y="1095759"/>
                </a:cubicBezTo>
                <a:cubicBezTo>
                  <a:pt x="594612" y="1151894"/>
                  <a:pt x="571176" y="1205523"/>
                  <a:pt x="538738" y="1255323"/>
                </a:cubicBezTo>
                <a:cubicBezTo>
                  <a:pt x="516063" y="1290126"/>
                  <a:pt x="497399" y="1327496"/>
                  <a:pt x="475205" y="1362681"/>
                </a:cubicBezTo>
                <a:cubicBezTo>
                  <a:pt x="456921" y="1391671"/>
                  <a:pt x="436713" y="1419498"/>
                  <a:pt x="416303" y="1447044"/>
                </a:cubicBezTo>
                <a:cubicBezTo>
                  <a:pt x="384868" y="1489406"/>
                  <a:pt x="361391" y="1537101"/>
                  <a:pt x="324422" y="1575834"/>
                </a:cubicBezTo>
                <a:cubicBezTo>
                  <a:pt x="308043" y="1592955"/>
                  <a:pt x="298139" y="1616191"/>
                  <a:pt x="284627" y="1636199"/>
                </a:cubicBezTo>
                <a:cubicBezTo>
                  <a:pt x="275324" y="1650012"/>
                  <a:pt x="264879" y="1663044"/>
                  <a:pt x="254915" y="1676295"/>
                </a:cubicBezTo>
                <a:cubicBezTo>
                  <a:pt x="240360" y="1695742"/>
                  <a:pt x="225765" y="1715169"/>
                  <a:pt x="210368" y="1735718"/>
                </a:cubicBezTo>
                <a:close/>
                <a:moveTo>
                  <a:pt x="436692" y="536774"/>
                </a:moveTo>
                <a:cubicBezTo>
                  <a:pt x="422137" y="536774"/>
                  <a:pt x="413116" y="535430"/>
                  <a:pt x="404615" y="537014"/>
                </a:cubicBezTo>
                <a:cubicBezTo>
                  <a:pt x="368889" y="543730"/>
                  <a:pt x="333644" y="552251"/>
                  <a:pt x="301668" y="570555"/>
                </a:cubicBezTo>
                <a:cubicBezTo>
                  <a:pt x="204554" y="626169"/>
                  <a:pt x="135067" y="707003"/>
                  <a:pt x="86690" y="806924"/>
                </a:cubicBezTo>
                <a:cubicBezTo>
                  <a:pt x="78110" y="824626"/>
                  <a:pt x="71193" y="843131"/>
                  <a:pt x="63274" y="861054"/>
                </a:cubicBezTo>
                <a:cubicBezTo>
                  <a:pt x="43546" y="906223"/>
                  <a:pt x="38033" y="953055"/>
                  <a:pt x="44368" y="1005321"/>
                </a:cubicBezTo>
                <a:cubicBezTo>
                  <a:pt x="53230" y="1002073"/>
                  <a:pt x="61129" y="1001011"/>
                  <a:pt x="66602" y="996800"/>
                </a:cubicBezTo>
                <a:cubicBezTo>
                  <a:pt x="78999" y="987272"/>
                  <a:pt x="90710" y="976881"/>
                  <a:pt x="101646" y="965706"/>
                </a:cubicBezTo>
                <a:cubicBezTo>
                  <a:pt x="124662" y="942209"/>
                  <a:pt x="147617" y="918572"/>
                  <a:pt x="169389" y="893933"/>
                </a:cubicBezTo>
                <a:cubicBezTo>
                  <a:pt x="202509" y="856523"/>
                  <a:pt x="233884" y="817549"/>
                  <a:pt x="267385" y="780500"/>
                </a:cubicBezTo>
                <a:cubicBezTo>
                  <a:pt x="288195" y="757465"/>
                  <a:pt x="308544" y="734549"/>
                  <a:pt x="322778" y="706682"/>
                </a:cubicBezTo>
                <a:cubicBezTo>
                  <a:pt x="326699" y="698731"/>
                  <a:pt x="331909" y="691482"/>
                  <a:pt x="338195" y="685231"/>
                </a:cubicBezTo>
                <a:cubicBezTo>
                  <a:pt x="375044" y="650046"/>
                  <a:pt x="394651" y="603133"/>
                  <a:pt x="422799" y="562034"/>
                </a:cubicBezTo>
                <a:cubicBezTo>
                  <a:pt x="427069" y="555819"/>
                  <a:pt x="430157" y="548783"/>
                  <a:pt x="436692" y="536774"/>
                </a:cubicBezTo>
                <a:close/>
                <a:moveTo>
                  <a:pt x="203732" y="1268434"/>
                </a:moveTo>
                <a:cubicBezTo>
                  <a:pt x="229594" y="1242371"/>
                  <a:pt x="257261" y="1223045"/>
                  <a:pt x="272136" y="1196561"/>
                </a:cubicBezTo>
                <a:cubicBezTo>
                  <a:pt x="283143" y="1176974"/>
                  <a:pt x="296475" y="1159532"/>
                  <a:pt x="308223" y="1140767"/>
                </a:cubicBezTo>
                <a:cubicBezTo>
                  <a:pt x="333624" y="1100069"/>
                  <a:pt x="358865" y="1059271"/>
                  <a:pt x="382843" y="1017751"/>
                </a:cubicBezTo>
                <a:cubicBezTo>
                  <a:pt x="393669" y="999026"/>
                  <a:pt x="401327" y="978496"/>
                  <a:pt x="410429" y="958789"/>
                </a:cubicBezTo>
                <a:cubicBezTo>
                  <a:pt x="400034" y="960928"/>
                  <a:pt x="390366" y="965713"/>
                  <a:pt x="382362" y="972682"/>
                </a:cubicBezTo>
                <a:cubicBezTo>
                  <a:pt x="365441" y="987398"/>
                  <a:pt x="349783" y="1003577"/>
                  <a:pt x="332582" y="1017931"/>
                </a:cubicBezTo>
                <a:cubicBezTo>
                  <a:pt x="294490" y="1049728"/>
                  <a:pt x="261812" y="1085674"/>
                  <a:pt x="238235" y="1129700"/>
                </a:cubicBezTo>
                <a:cubicBezTo>
                  <a:pt x="215741" y="1171541"/>
                  <a:pt x="202729" y="1215406"/>
                  <a:pt x="203732" y="1268434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50" name="Google Shape;250;p20"/>
          <p:cNvSpPr/>
          <p:nvPr/>
        </p:nvSpPr>
        <p:spPr>
          <a:xfrm rot="-7445260">
            <a:off x="-2563372" y="-1069517"/>
            <a:ext cx="4995973" cy="4564140"/>
          </a:xfrm>
          <a:custGeom>
            <a:avLst/>
            <a:gdLst/>
            <a:ahLst/>
            <a:cxnLst/>
            <a:rect l="l" t="t" r="r" b="b"/>
            <a:pathLst>
              <a:path w="5000084" h="4567896" extrusionOk="0">
                <a:moveTo>
                  <a:pt x="1110754" y="63117"/>
                </a:moveTo>
                <a:cubicBezTo>
                  <a:pt x="1749879" y="-179888"/>
                  <a:pt x="2039310" y="335388"/>
                  <a:pt x="2487447" y="649108"/>
                </a:cubicBezTo>
                <a:cubicBezTo>
                  <a:pt x="3151158" y="1026051"/>
                  <a:pt x="4054429" y="427476"/>
                  <a:pt x="4693255" y="884422"/>
                </a:cubicBezTo>
                <a:cubicBezTo>
                  <a:pt x="5016665" y="1121435"/>
                  <a:pt x="5099716" y="1627822"/>
                  <a:pt x="4868752" y="1955625"/>
                </a:cubicBezTo>
                <a:cubicBezTo>
                  <a:pt x="4531050" y="2337262"/>
                  <a:pt x="4280797" y="2475395"/>
                  <a:pt x="4345559" y="3050199"/>
                </a:cubicBezTo>
                <a:cubicBezTo>
                  <a:pt x="4462890" y="3729475"/>
                  <a:pt x="4358351" y="4497645"/>
                  <a:pt x="3468972" y="4229670"/>
                </a:cubicBezTo>
                <a:cubicBezTo>
                  <a:pt x="2978859" y="4032309"/>
                  <a:pt x="2610775" y="3979972"/>
                  <a:pt x="2125959" y="4237660"/>
                </a:cubicBezTo>
                <a:cubicBezTo>
                  <a:pt x="1700708" y="4451301"/>
                  <a:pt x="1140836" y="4751238"/>
                  <a:pt x="703093" y="4420938"/>
                </a:cubicBezTo>
                <a:cubicBezTo>
                  <a:pt x="170305" y="3964691"/>
                  <a:pt x="592157" y="3165459"/>
                  <a:pt x="421457" y="2583164"/>
                </a:cubicBezTo>
                <a:cubicBezTo>
                  <a:pt x="195290" y="2013255"/>
                  <a:pt x="-227662" y="1613938"/>
                  <a:pt x="152515" y="971717"/>
                </a:cubicBezTo>
                <a:cubicBezTo>
                  <a:pt x="294532" y="728711"/>
                  <a:pt x="552980" y="632727"/>
                  <a:pt x="701593" y="407400"/>
                </a:cubicBezTo>
                <a:cubicBezTo>
                  <a:pt x="802634" y="254486"/>
                  <a:pt x="938455" y="130835"/>
                  <a:pt x="1110754" y="6311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251" name="Google Shape;251;p20"/>
          <p:cNvGrpSpPr/>
          <p:nvPr/>
        </p:nvGrpSpPr>
        <p:grpSpPr>
          <a:xfrm>
            <a:off x="6707656" y="3398087"/>
            <a:ext cx="1270019" cy="1434657"/>
            <a:chOff x="6724758" y="3635152"/>
            <a:chExt cx="1270019" cy="1434657"/>
          </a:xfrm>
        </p:grpSpPr>
        <p:sp>
          <p:nvSpPr>
            <p:cNvPr id="252" name="Google Shape;252;p20"/>
            <p:cNvSpPr/>
            <p:nvPr/>
          </p:nvSpPr>
          <p:spPr>
            <a:xfrm>
              <a:off x="6858703" y="4784919"/>
              <a:ext cx="772628" cy="284890"/>
            </a:xfrm>
            <a:custGeom>
              <a:avLst/>
              <a:gdLst/>
              <a:ahLst/>
              <a:cxnLst/>
              <a:rect l="l" t="t" r="r" b="b"/>
              <a:pathLst>
                <a:path w="772628" h="284890" extrusionOk="0">
                  <a:moveTo>
                    <a:pt x="690950" y="115458"/>
                  </a:moveTo>
                  <a:cubicBezTo>
                    <a:pt x="571222" y="71971"/>
                    <a:pt x="445508" y="41989"/>
                    <a:pt x="316440" y="22940"/>
                  </a:cubicBezTo>
                  <a:cubicBezTo>
                    <a:pt x="248783" y="12955"/>
                    <a:pt x="39986" y="-41066"/>
                    <a:pt x="3740" y="62691"/>
                  </a:cubicBezTo>
                  <a:cubicBezTo>
                    <a:pt x="-6297" y="91422"/>
                    <a:pt x="4907" y="121644"/>
                    <a:pt x="24965" y="141589"/>
                  </a:cubicBezTo>
                  <a:cubicBezTo>
                    <a:pt x="45035" y="161542"/>
                    <a:pt x="72747" y="172999"/>
                    <a:pt x="100373" y="182890"/>
                  </a:cubicBezTo>
                  <a:cubicBezTo>
                    <a:pt x="752313" y="416320"/>
                    <a:pt x="884352" y="185713"/>
                    <a:pt x="690950" y="11545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53" name="Google Shape;253;p20"/>
            <p:cNvSpPr/>
            <p:nvPr/>
          </p:nvSpPr>
          <p:spPr>
            <a:xfrm>
              <a:off x="6724758" y="3635152"/>
              <a:ext cx="748089" cy="592780"/>
            </a:xfrm>
            <a:custGeom>
              <a:avLst/>
              <a:gdLst/>
              <a:ahLst/>
              <a:cxnLst/>
              <a:rect l="l" t="t" r="r" b="b"/>
              <a:pathLst>
                <a:path w="748089" h="592780" extrusionOk="0">
                  <a:moveTo>
                    <a:pt x="80073" y="592632"/>
                  </a:moveTo>
                  <a:cubicBezTo>
                    <a:pt x="223221" y="586793"/>
                    <a:pt x="391858" y="438447"/>
                    <a:pt x="502795" y="353372"/>
                  </a:cubicBezTo>
                  <a:cubicBezTo>
                    <a:pt x="593588" y="283748"/>
                    <a:pt x="781805" y="162250"/>
                    <a:pt x="742855" y="51489"/>
                  </a:cubicBezTo>
                  <a:cubicBezTo>
                    <a:pt x="678387" y="-131832"/>
                    <a:pt x="157634" y="212583"/>
                    <a:pt x="15926" y="484904"/>
                  </a:cubicBezTo>
                  <a:cubicBezTo>
                    <a:pt x="-21679" y="557168"/>
                    <a:pt x="10354" y="595479"/>
                    <a:pt x="80073" y="59263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54" name="Google Shape;254;p20"/>
            <p:cNvSpPr/>
            <p:nvPr/>
          </p:nvSpPr>
          <p:spPr>
            <a:xfrm>
              <a:off x="6798048" y="4118216"/>
              <a:ext cx="1196729" cy="466264"/>
            </a:xfrm>
            <a:custGeom>
              <a:avLst/>
              <a:gdLst/>
              <a:ahLst/>
              <a:cxnLst/>
              <a:rect l="l" t="t" r="r" b="b"/>
              <a:pathLst>
                <a:path w="1196729" h="466264" extrusionOk="0">
                  <a:moveTo>
                    <a:pt x="1052064" y="3369"/>
                  </a:moveTo>
                  <a:cubicBezTo>
                    <a:pt x="829178" y="-23792"/>
                    <a:pt x="406490" y="119160"/>
                    <a:pt x="216601" y="220212"/>
                  </a:cubicBezTo>
                  <a:cubicBezTo>
                    <a:pt x="148262" y="256580"/>
                    <a:pt x="-116909" y="381005"/>
                    <a:pt x="59589" y="447768"/>
                  </a:cubicBezTo>
                  <a:cubicBezTo>
                    <a:pt x="157980" y="484986"/>
                    <a:pt x="286317" y="457211"/>
                    <a:pt x="393199" y="440922"/>
                  </a:cubicBezTo>
                  <a:cubicBezTo>
                    <a:pt x="1224226" y="314279"/>
                    <a:pt x="1345560" y="39135"/>
                    <a:pt x="1052064" y="336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255" name="Google Shape;255;p20"/>
          <p:cNvSpPr/>
          <p:nvPr/>
        </p:nvSpPr>
        <p:spPr>
          <a:xfrm rot="-9805461">
            <a:off x="8703613" y="-2829704"/>
            <a:ext cx="4420204" cy="4265969"/>
          </a:xfrm>
          <a:custGeom>
            <a:avLst/>
            <a:gdLst/>
            <a:ahLst/>
            <a:cxnLst/>
            <a:rect l="l" t="t" r="r" b="b"/>
            <a:pathLst>
              <a:path w="4424562" h="4270175" extrusionOk="0">
                <a:moveTo>
                  <a:pt x="2253949" y="21070"/>
                </a:moveTo>
                <a:cubicBezTo>
                  <a:pt x="2734626" y="145247"/>
                  <a:pt x="2996113" y="632576"/>
                  <a:pt x="3400601" y="883320"/>
                </a:cubicBezTo>
                <a:cubicBezTo>
                  <a:pt x="3695360" y="1066002"/>
                  <a:pt x="4078168" y="1138225"/>
                  <a:pt x="4277182" y="1422338"/>
                </a:cubicBezTo>
                <a:cubicBezTo>
                  <a:pt x="4511945" y="1764689"/>
                  <a:pt x="4387086" y="2203691"/>
                  <a:pt x="4398767" y="2590474"/>
                </a:cubicBezTo>
                <a:cubicBezTo>
                  <a:pt x="4408412" y="2877596"/>
                  <a:pt x="4485045" y="3196580"/>
                  <a:pt x="4317268" y="3429712"/>
                </a:cubicBezTo>
                <a:cubicBezTo>
                  <a:pt x="4006402" y="3834993"/>
                  <a:pt x="3409361" y="3605402"/>
                  <a:pt x="2986911" y="3750556"/>
                </a:cubicBezTo>
                <a:cubicBezTo>
                  <a:pt x="2618173" y="3877565"/>
                  <a:pt x="2345359" y="4288068"/>
                  <a:pt x="1928129" y="4269570"/>
                </a:cubicBezTo>
                <a:cubicBezTo>
                  <a:pt x="1508244" y="4238149"/>
                  <a:pt x="1295780" y="3811538"/>
                  <a:pt x="1049247" y="3524859"/>
                </a:cubicBezTo>
                <a:cubicBezTo>
                  <a:pt x="656441" y="3087626"/>
                  <a:pt x="-77494" y="2725715"/>
                  <a:pt x="6659" y="2044464"/>
                </a:cubicBezTo>
                <a:cubicBezTo>
                  <a:pt x="139571" y="1412779"/>
                  <a:pt x="1092873" y="995726"/>
                  <a:pt x="1448160" y="364660"/>
                </a:cubicBezTo>
                <a:cubicBezTo>
                  <a:pt x="1629476" y="105595"/>
                  <a:pt x="1928040" y="-60978"/>
                  <a:pt x="2253949" y="2107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56" name="Google Shape;256;p20"/>
          <p:cNvSpPr txBox="1"/>
          <p:nvPr/>
        </p:nvSpPr>
        <p:spPr>
          <a:xfrm>
            <a:off x="11900920" y="4170334"/>
            <a:ext cx="4223100" cy="9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0" tIns="254000" rIns="254000" bIns="254000" anchor="ctr" anchorCtr="0">
            <a:noAutofit/>
          </a:bodyPr>
          <a:lstStyle/>
          <a:p>
            <a:pPr lvl="0" algn="ctr" rtl="1">
              <a:lnSpc>
                <a:spcPct val="150000"/>
              </a:lnSpc>
            </a:pPr>
            <a:r>
              <a:rPr lang="fa-IR" sz="4000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یک نکته اصلی اضافه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57" name="Google Shape;257;p20"/>
          <p:cNvSpPr txBox="1"/>
          <p:nvPr/>
        </p:nvSpPr>
        <p:spPr>
          <a:xfrm>
            <a:off x="11958224" y="7269147"/>
            <a:ext cx="4223100" cy="9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0" tIns="254000" rIns="254000" bIns="254000" anchor="ctr" anchorCtr="0">
            <a:noAutofit/>
          </a:bodyPr>
          <a:lstStyle/>
          <a:p>
            <a:pPr lvl="0" algn="ctr" rtl="1">
              <a:lnSpc>
                <a:spcPct val="150000"/>
              </a:lnSpc>
            </a:pPr>
            <a:r>
              <a:rPr lang="fa-IR" sz="4000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یک نکته اصلی اضافه کنید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1"/>
          <p:cNvSpPr/>
          <p:nvPr/>
        </p:nvSpPr>
        <p:spPr>
          <a:xfrm>
            <a:off x="1311286" y="2784434"/>
            <a:ext cx="3637585" cy="3483312"/>
          </a:xfrm>
          <a:custGeom>
            <a:avLst/>
            <a:gdLst/>
            <a:ahLst/>
            <a:cxnLst/>
            <a:rect l="l" t="t" r="r" b="b"/>
            <a:pathLst>
              <a:path w="3637585" h="3483312" extrusionOk="0">
                <a:moveTo>
                  <a:pt x="1800589" y="0"/>
                </a:moveTo>
                <a:cubicBezTo>
                  <a:pt x="1804759" y="7744"/>
                  <a:pt x="1810120" y="16680"/>
                  <a:pt x="1814290" y="24424"/>
                </a:cubicBezTo>
                <a:cubicBezTo>
                  <a:pt x="1821438" y="23232"/>
                  <a:pt x="1827395" y="24424"/>
                  <a:pt x="1829182" y="22041"/>
                </a:cubicBezTo>
                <a:cubicBezTo>
                  <a:pt x="1842288" y="1191"/>
                  <a:pt x="1861946" y="1191"/>
                  <a:pt x="1882199" y="4170"/>
                </a:cubicBezTo>
                <a:cubicBezTo>
                  <a:pt x="1887561" y="4766"/>
                  <a:pt x="1894113" y="15488"/>
                  <a:pt x="1897092" y="14892"/>
                </a:cubicBezTo>
                <a:cubicBezTo>
                  <a:pt x="1984064" y="-17275"/>
                  <a:pt x="2073419" y="14297"/>
                  <a:pt x="2161582" y="4170"/>
                </a:cubicBezTo>
                <a:cubicBezTo>
                  <a:pt x="2206260" y="-1191"/>
                  <a:pt x="2252724" y="2383"/>
                  <a:pt x="2297997" y="5957"/>
                </a:cubicBezTo>
                <a:cubicBezTo>
                  <a:pt x="2352802" y="10723"/>
                  <a:pt x="2408797" y="31572"/>
                  <a:pt x="2461815" y="25019"/>
                </a:cubicBezTo>
                <a:cubicBezTo>
                  <a:pt x="2513045" y="19062"/>
                  <a:pt x="2558318" y="30381"/>
                  <a:pt x="2601804" y="45273"/>
                </a:cubicBezTo>
                <a:cubicBezTo>
                  <a:pt x="2664352" y="66123"/>
                  <a:pt x="2729879" y="75058"/>
                  <a:pt x="2790641" y="110204"/>
                </a:cubicBezTo>
                <a:cubicBezTo>
                  <a:pt x="2839488" y="138798"/>
                  <a:pt x="2900249" y="151903"/>
                  <a:pt x="2949692" y="184071"/>
                </a:cubicBezTo>
                <a:cubicBezTo>
                  <a:pt x="2993774" y="212665"/>
                  <a:pt x="3033686" y="247811"/>
                  <a:pt x="3074193" y="281170"/>
                </a:cubicBezTo>
                <a:cubicBezTo>
                  <a:pt x="3106957" y="307976"/>
                  <a:pt x="3139124" y="335974"/>
                  <a:pt x="3170101" y="365164"/>
                </a:cubicBezTo>
                <a:cubicBezTo>
                  <a:pt x="3277922" y="465837"/>
                  <a:pt x="3345236" y="593912"/>
                  <a:pt x="3408381" y="724370"/>
                </a:cubicBezTo>
                <a:cubicBezTo>
                  <a:pt x="3441740" y="792876"/>
                  <a:pt x="3475694" y="861381"/>
                  <a:pt x="3509053" y="929886"/>
                </a:cubicBezTo>
                <a:cubicBezTo>
                  <a:pt x="3556114" y="1026985"/>
                  <a:pt x="3582325" y="1127659"/>
                  <a:pt x="3595430" y="1236672"/>
                </a:cubicBezTo>
                <a:cubicBezTo>
                  <a:pt x="3609727" y="1356407"/>
                  <a:pt x="3603174" y="1475547"/>
                  <a:pt x="3610918" y="1594687"/>
                </a:cubicBezTo>
                <a:cubicBezTo>
                  <a:pt x="3615088" y="1660214"/>
                  <a:pt x="3622832" y="1725145"/>
                  <a:pt x="3631768" y="1790076"/>
                </a:cubicBezTo>
                <a:cubicBezTo>
                  <a:pt x="3642490" y="1868708"/>
                  <a:pt x="3638320" y="1947341"/>
                  <a:pt x="3619854" y="2022994"/>
                </a:cubicBezTo>
                <a:cubicBezTo>
                  <a:pt x="3608535" y="2070055"/>
                  <a:pt x="3594834" y="2120093"/>
                  <a:pt x="3574580" y="2163579"/>
                </a:cubicBezTo>
                <a:cubicBezTo>
                  <a:pt x="3534669" y="2248764"/>
                  <a:pt x="3482247" y="2328588"/>
                  <a:pt x="3436974" y="2411390"/>
                </a:cubicBezTo>
                <a:cubicBezTo>
                  <a:pt x="3413146" y="2453685"/>
                  <a:pt x="3395871" y="2500150"/>
                  <a:pt x="3369660" y="2540657"/>
                </a:cubicBezTo>
                <a:cubicBezTo>
                  <a:pt x="3303537" y="2642522"/>
                  <a:pt x="3268987" y="2759279"/>
                  <a:pt x="3207630" y="2862930"/>
                </a:cubicBezTo>
                <a:cubicBezTo>
                  <a:pt x="3167718" y="2930244"/>
                  <a:pt x="3117679" y="2990410"/>
                  <a:pt x="3057514" y="3041044"/>
                </a:cubicBezTo>
                <a:cubicBezTo>
                  <a:pt x="2989604" y="3098231"/>
                  <a:pt x="2922290" y="3157206"/>
                  <a:pt x="2849615" y="3207244"/>
                </a:cubicBezTo>
                <a:cubicBezTo>
                  <a:pt x="2748346" y="3275750"/>
                  <a:pt x="2644694" y="3341277"/>
                  <a:pt x="2536873" y="3399059"/>
                </a:cubicBezTo>
                <a:cubicBezTo>
                  <a:pt x="2478494" y="3430632"/>
                  <a:pt x="2409989" y="3443737"/>
                  <a:pt x="2345653" y="3464586"/>
                </a:cubicBezTo>
                <a:cubicBezTo>
                  <a:pt x="2337909" y="3466969"/>
                  <a:pt x="2328974" y="3466969"/>
                  <a:pt x="2320634" y="3466969"/>
                </a:cubicBezTo>
                <a:cubicBezTo>
                  <a:pt x="2288466" y="3468161"/>
                  <a:pt x="2257490" y="3453864"/>
                  <a:pt x="2222939" y="3475905"/>
                </a:cubicBezTo>
                <a:cubicBezTo>
                  <a:pt x="2200899" y="3489606"/>
                  <a:pt x="2162774" y="3480670"/>
                  <a:pt x="2131797" y="3477692"/>
                </a:cubicBezTo>
                <a:cubicBezTo>
                  <a:pt x="2040060" y="3469948"/>
                  <a:pt x="1946535" y="3490797"/>
                  <a:pt x="1854797" y="3463395"/>
                </a:cubicBezTo>
                <a:cubicBezTo>
                  <a:pt x="1823821" y="3453864"/>
                  <a:pt x="1787483" y="3462799"/>
                  <a:pt x="1754124" y="3460417"/>
                </a:cubicBezTo>
                <a:cubicBezTo>
                  <a:pt x="1642728" y="3451481"/>
                  <a:pt x="1530141" y="3462204"/>
                  <a:pt x="1420533" y="3434801"/>
                </a:cubicBezTo>
                <a:cubicBezTo>
                  <a:pt x="1414576" y="3433610"/>
                  <a:pt x="1407427" y="3434801"/>
                  <a:pt x="1401470" y="3435993"/>
                </a:cubicBezTo>
                <a:cubicBezTo>
                  <a:pt x="1284713" y="3462799"/>
                  <a:pt x="1175105" y="3415739"/>
                  <a:pt x="1063709" y="3397868"/>
                </a:cubicBezTo>
                <a:cubicBezTo>
                  <a:pt x="982694" y="3384763"/>
                  <a:pt x="906444" y="3342468"/>
                  <a:pt x="827812" y="3312683"/>
                </a:cubicBezTo>
                <a:cubicBezTo>
                  <a:pt x="794453" y="3300173"/>
                  <a:pt x="762285" y="3284089"/>
                  <a:pt x="728330" y="3272175"/>
                </a:cubicBezTo>
                <a:cubicBezTo>
                  <a:pt x="636593" y="3239412"/>
                  <a:pt x="577023" y="3164950"/>
                  <a:pt x="507326" y="3104188"/>
                </a:cubicBezTo>
                <a:cubicBezTo>
                  <a:pt x="385208" y="2997558"/>
                  <a:pt x="311341" y="2855782"/>
                  <a:pt x="229730" y="2719962"/>
                </a:cubicBezTo>
                <a:cubicBezTo>
                  <a:pt x="187436" y="2654436"/>
                  <a:pt x="148715" y="2585930"/>
                  <a:pt x="112973" y="2516829"/>
                </a:cubicBezTo>
                <a:cubicBezTo>
                  <a:pt x="52808" y="2400668"/>
                  <a:pt x="12896" y="2276167"/>
                  <a:pt x="4556" y="2146304"/>
                </a:cubicBezTo>
                <a:cubicBezTo>
                  <a:pt x="-3784" y="2017633"/>
                  <a:pt x="982" y="1888366"/>
                  <a:pt x="5748" y="1759100"/>
                </a:cubicBezTo>
                <a:cubicBezTo>
                  <a:pt x="9322" y="1666171"/>
                  <a:pt x="15874" y="1573242"/>
                  <a:pt x="31958" y="1482100"/>
                </a:cubicBezTo>
                <a:cubicBezTo>
                  <a:pt x="47446" y="1392745"/>
                  <a:pt x="70679" y="1303390"/>
                  <a:pt x="101059" y="1217609"/>
                </a:cubicBezTo>
                <a:cubicBezTo>
                  <a:pt x="135014" y="1122297"/>
                  <a:pt x="174330" y="1027581"/>
                  <a:pt x="224369" y="940609"/>
                </a:cubicBezTo>
                <a:cubicBezTo>
                  <a:pt x="272621" y="857211"/>
                  <a:pt x="310745" y="767261"/>
                  <a:pt x="390569" y="702329"/>
                </a:cubicBezTo>
                <a:cubicBezTo>
                  <a:pt x="454905" y="649908"/>
                  <a:pt x="515070" y="591529"/>
                  <a:pt x="575236" y="534938"/>
                </a:cubicBezTo>
                <a:cubicBezTo>
                  <a:pt x="663995" y="452731"/>
                  <a:pt x="758115" y="377673"/>
                  <a:pt x="853427" y="304402"/>
                </a:cubicBezTo>
                <a:cubicBezTo>
                  <a:pt x="921337" y="251981"/>
                  <a:pt x="995204" y="205516"/>
                  <a:pt x="1072049" y="167391"/>
                </a:cubicBezTo>
                <a:cubicBezTo>
                  <a:pt x="1116131" y="145946"/>
                  <a:pt x="1166765" y="136415"/>
                  <a:pt x="1213229" y="114374"/>
                </a:cubicBezTo>
                <a:cubicBezTo>
                  <a:pt x="1274586" y="85781"/>
                  <a:pt x="1342496" y="68505"/>
                  <a:pt x="1409215" y="51826"/>
                </a:cubicBezTo>
                <a:cubicBezTo>
                  <a:pt x="1458657" y="39316"/>
                  <a:pt x="1511675" y="40508"/>
                  <a:pt x="1559926" y="25615"/>
                </a:cubicBezTo>
                <a:cubicBezTo>
                  <a:pt x="1638559" y="1787"/>
                  <a:pt x="1720765" y="17871"/>
                  <a:pt x="180058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63" name="Google Shape;263;p21"/>
          <p:cNvSpPr/>
          <p:nvPr/>
        </p:nvSpPr>
        <p:spPr>
          <a:xfrm>
            <a:off x="7465607" y="2784434"/>
            <a:ext cx="3637585" cy="3483312"/>
          </a:xfrm>
          <a:custGeom>
            <a:avLst/>
            <a:gdLst/>
            <a:ahLst/>
            <a:cxnLst/>
            <a:rect l="l" t="t" r="r" b="b"/>
            <a:pathLst>
              <a:path w="3637585" h="3483312" extrusionOk="0">
                <a:moveTo>
                  <a:pt x="1800589" y="0"/>
                </a:moveTo>
                <a:cubicBezTo>
                  <a:pt x="1804759" y="7744"/>
                  <a:pt x="1810120" y="16680"/>
                  <a:pt x="1814290" y="24424"/>
                </a:cubicBezTo>
                <a:cubicBezTo>
                  <a:pt x="1821438" y="23232"/>
                  <a:pt x="1827395" y="24424"/>
                  <a:pt x="1829182" y="22041"/>
                </a:cubicBezTo>
                <a:cubicBezTo>
                  <a:pt x="1842288" y="1191"/>
                  <a:pt x="1861946" y="1191"/>
                  <a:pt x="1882199" y="4170"/>
                </a:cubicBezTo>
                <a:cubicBezTo>
                  <a:pt x="1887561" y="4766"/>
                  <a:pt x="1894113" y="15488"/>
                  <a:pt x="1897092" y="14892"/>
                </a:cubicBezTo>
                <a:cubicBezTo>
                  <a:pt x="1984064" y="-17275"/>
                  <a:pt x="2073419" y="14297"/>
                  <a:pt x="2161582" y="4170"/>
                </a:cubicBezTo>
                <a:cubicBezTo>
                  <a:pt x="2206260" y="-1191"/>
                  <a:pt x="2252724" y="2383"/>
                  <a:pt x="2297997" y="5957"/>
                </a:cubicBezTo>
                <a:cubicBezTo>
                  <a:pt x="2352802" y="10723"/>
                  <a:pt x="2408797" y="31572"/>
                  <a:pt x="2461815" y="25019"/>
                </a:cubicBezTo>
                <a:cubicBezTo>
                  <a:pt x="2513045" y="19062"/>
                  <a:pt x="2558318" y="30381"/>
                  <a:pt x="2601804" y="45273"/>
                </a:cubicBezTo>
                <a:cubicBezTo>
                  <a:pt x="2664352" y="66123"/>
                  <a:pt x="2729879" y="75058"/>
                  <a:pt x="2790641" y="110204"/>
                </a:cubicBezTo>
                <a:cubicBezTo>
                  <a:pt x="2839488" y="138798"/>
                  <a:pt x="2900249" y="151903"/>
                  <a:pt x="2949692" y="184071"/>
                </a:cubicBezTo>
                <a:cubicBezTo>
                  <a:pt x="2993774" y="212665"/>
                  <a:pt x="3033686" y="247811"/>
                  <a:pt x="3074193" y="281170"/>
                </a:cubicBezTo>
                <a:cubicBezTo>
                  <a:pt x="3106957" y="307976"/>
                  <a:pt x="3139124" y="335974"/>
                  <a:pt x="3170101" y="365164"/>
                </a:cubicBezTo>
                <a:cubicBezTo>
                  <a:pt x="3277922" y="465837"/>
                  <a:pt x="3345236" y="593912"/>
                  <a:pt x="3408381" y="724370"/>
                </a:cubicBezTo>
                <a:cubicBezTo>
                  <a:pt x="3441740" y="792876"/>
                  <a:pt x="3475694" y="861381"/>
                  <a:pt x="3509053" y="929886"/>
                </a:cubicBezTo>
                <a:cubicBezTo>
                  <a:pt x="3556114" y="1026985"/>
                  <a:pt x="3582325" y="1127659"/>
                  <a:pt x="3595430" y="1236672"/>
                </a:cubicBezTo>
                <a:cubicBezTo>
                  <a:pt x="3609727" y="1356407"/>
                  <a:pt x="3603174" y="1475547"/>
                  <a:pt x="3610918" y="1594687"/>
                </a:cubicBezTo>
                <a:cubicBezTo>
                  <a:pt x="3615088" y="1660214"/>
                  <a:pt x="3622832" y="1725145"/>
                  <a:pt x="3631768" y="1790076"/>
                </a:cubicBezTo>
                <a:cubicBezTo>
                  <a:pt x="3642490" y="1868708"/>
                  <a:pt x="3638320" y="1947341"/>
                  <a:pt x="3619854" y="2022994"/>
                </a:cubicBezTo>
                <a:cubicBezTo>
                  <a:pt x="3608535" y="2070055"/>
                  <a:pt x="3594834" y="2120093"/>
                  <a:pt x="3574580" y="2163579"/>
                </a:cubicBezTo>
                <a:cubicBezTo>
                  <a:pt x="3534669" y="2248764"/>
                  <a:pt x="3482247" y="2328588"/>
                  <a:pt x="3436974" y="2411390"/>
                </a:cubicBezTo>
                <a:cubicBezTo>
                  <a:pt x="3413146" y="2453685"/>
                  <a:pt x="3395871" y="2500150"/>
                  <a:pt x="3369660" y="2540657"/>
                </a:cubicBezTo>
                <a:cubicBezTo>
                  <a:pt x="3303537" y="2642522"/>
                  <a:pt x="3268987" y="2759279"/>
                  <a:pt x="3207630" y="2862930"/>
                </a:cubicBezTo>
                <a:cubicBezTo>
                  <a:pt x="3167718" y="2930244"/>
                  <a:pt x="3117679" y="2990410"/>
                  <a:pt x="3057514" y="3041044"/>
                </a:cubicBezTo>
                <a:cubicBezTo>
                  <a:pt x="2989604" y="3098231"/>
                  <a:pt x="2922290" y="3157206"/>
                  <a:pt x="2849615" y="3207244"/>
                </a:cubicBezTo>
                <a:cubicBezTo>
                  <a:pt x="2748346" y="3275750"/>
                  <a:pt x="2644694" y="3341277"/>
                  <a:pt x="2536873" y="3399059"/>
                </a:cubicBezTo>
                <a:cubicBezTo>
                  <a:pt x="2478494" y="3430632"/>
                  <a:pt x="2409989" y="3443737"/>
                  <a:pt x="2345653" y="3464586"/>
                </a:cubicBezTo>
                <a:cubicBezTo>
                  <a:pt x="2337909" y="3466969"/>
                  <a:pt x="2328974" y="3466969"/>
                  <a:pt x="2320634" y="3466969"/>
                </a:cubicBezTo>
                <a:cubicBezTo>
                  <a:pt x="2288466" y="3468161"/>
                  <a:pt x="2257490" y="3453864"/>
                  <a:pt x="2222939" y="3475905"/>
                </a:cubicBezTo>
                <a:cubicBezTo>
                  <a:pt x="2200899" y="3489606"/>
                  <a:pt x="2162774" y="3480670"/>
                  <a:pt x="2131797" y="3477692"/>
                </a:cubicBezTo>
                <a:cubicBezTo>
                  <a:pt x="2040060" y="3469948"/>
                  <a:pt x="1946535" y="3490797"/>
                  <a:pt x="1854797" y="3463395"/>
                </a:cubicBezTo>
                <a:cubicBezTo>
                  <a:pt x="1823821" y="3453864"/>
                  <a:pt x="1787483" y="3462799"/>
                  <a:pt x="1754124" y="3460417"/>
                </a:cubicBezTo>
                <a:cubicBezTo>
                  <a:pt x="1642728" y="3451481"/>
                  <a:pt x="1530141" y="3462204"/>
                  <a:pt x="1420533" y="3434801"/>
                </a:cubicBezTo>
                <a:cubicBezTo>
                  <a:pt x="1414576" y="3433610"/>
                  <a:pt x="1407427" y="3434801"/>
                  <a:pt x="1401470" y="3435993"/>
                </a:cubicBezTo>
                <a:cubicBezTo>
                  <a:pt x="1284713" y="3462799"/>
                  <a:pt x="1175105" y="3415739"/>
                  <a:pt x="1063709" y="3397868"/>
                </a:cubicBezTo>
                <a:cubicBezTo>
                  <a:pt x="982694" y="3384763"/>
                  <a:pt x="906444" y="3342468"/>
                  <a:pt x="827812" y="3312683"/>
                </a:cubicBezTo>
                <a:cubicBezTo>
                  <a:pt x="794453" y="3300173"/>
                  <a:pt x="762285" y="3284089"/>
                  <a:pt x="728330" y="3272175"/>
                </a:cubicBezTo>
                <a:cubicBezTo>
                  <a:pt x="636593" y="3239412"/>
                  <a:pt x="577023" y="3164950"/>
                  <a:pt x="507326" y="3104188"/>
                </a:cubicBezTo>
                <a:cubicBezTo>
                  <a:pt x="385208" y="2997558"/>
                  <a:pt x="311341" y="2855782"/>
                  <a:pt x="229730" y="2719962"/>
                </a:cubicBezTo>
                <a:cubicBezTo>
                  <a:pt x="187436" y="2654436"/>
                  <a:pt x="148715" y="2585930"/>
                  <a:pt x="112973" y="2516829"/>
                </a:cubicBezTo>
                <a:cubicBezTo>
                  <a:pt x="52808" y="2400668"/>
                  <a:pt x="12896" y="2276167"/>
                  <a:pt x="4556" y="2146304"/>
                </a:cubicBezTo>
                <a:cubicBezTo>
                  <a:pt x="-3784" y="2017633"/>
                  <a:pt x="982" y="1888366"/>
                  <a:pt x="5748" y="1759100"/>
                </a:cubicBezTo>
                <a:cubicBezTo>
                  <a:pt x="9322" y="1666171"/>
                  <a:pt x="15874" y="1573242"/>
                  <a:pt x="31958" y="1482100"/>
                </a:cubicBezTo>
                <a:cubicBezTo>
                  <a:pt x="47446" y="1392745"/>
                  <a:pt x="70679" y="1303390"/>
                  <a:pt x="101059" y="1217609"/>
                </a:cubicBezTo>
                <a:cubicBezTo>
                  <a:pt x="135014" y="1122297"/>
                  <a:pt x="174330" y="1027581"/>
                  <a:pt x="224369" y="940609"/>
                </a:cubicBezTo>
                <a:cubicBezTo>
                  <a:pt x="272621" y="857211"/>
                  <a:pt x="310745" y="767261"/>
                  <a:pt x="390569" y="702329"/>
                </a:cubicBezTo>
                <a:cubicBezTo>
                  <a:pt x="454905" y="649908"/>
                  <a:pt x="515070" y="591529"/>
                  <a:pt x="575236" y="534938"/>
                </a:cubicBezTo>
                <a:cubicBezTo>
                  <a:pt x="663995" y="452731"/>
                  <a:pt x="758115" y="377673"/>
                  <a:pt x="853427" y="304402"/>
                </a:cubicBezTo>
                <a:cubicBezTo>
                  <a:pt x="921337" y="251981"/>
                  <a:pt x="995204" y="205516"/>
                  <a:pt x="1072049" y="167391"/>
                </a:cubicBezTo>
                <a:cubicBezTo>
                  <a:pt x="1116131" y="145946"/>
                  <a:pt x="1166765" y="136415"/>
                  <a:pt x="1213229" y="114374"/>
                </a:cubicBezTo>
                <a:cubicBezTo>
                  <a:pt x="1274586" y="85781"/>
                  <a:pt x="1342496" y="68505"/>
                  <a:pt x="1409215" y="51826"/>
                </a:cubicBezTo>
                <a:cubicBezTo>
                  <a:pt x="1458657" y="39316"/>
                  <a:pt x="1511675" y="40508"/>
                  <a:pt x="1559926" y="25615"/>
                </a:cubicBezTo>
                <a:cubicBezTo>
                  <a:pt x="1638559" y="1787"/>
                  <a:pt x="1720765" y="17871"/>
                  <a:pt x="180058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64" name="Google Shape;264;p21"/>
          <p:cNvSpPr/>
          <p:nvPr/>
        </p:nvSpPr>
        <p:spPr>
          <a:xfrm>
            <a:off x="13619788" y="2784434"/>
            <a:ext cx="3637585" cy="3483312"/>
          </a:xfrm>
          <a:custGeom>
            <a:avLst/>
            <a:gdLst/>
            <a:ahLst/>
            <a:cxnLst/>
            <a:rect l="l" t="t" r="r" b="b"/>
            <a:pathLst>
              <a:path w="3637585" h="3483312" extrusionOk="0">
                <a:moveTo>
                  <a:pt x="1800589" y="0"/>
                </a:moveTo>
                <a:cubicBezTo>
                  <a:pt x="1804759" y="7744"/>
                  <a:pt x="1810120" y="16680"/>
                  <a:pt x="1814290" y="24424"/>
                </a:cubicBezTo>
                <a:cubicBezTo>
                  <a:pt x="1821438" y="23232"/>
                  <a:pt x="1827395" y="24424"/>
                  <a:pt x="1829182" y="22041"/>
                </a:cubicBezTo>
                <a:cubicBezTo>
                  <a:pt x="1842288" y="1191"/>
                  <a:pt x="1861946" y="1191"/>
                  <a:pt x="1882199" y="4170"/>
                </a:cubicBezTo>
                <a:cubicBezTo>
                  <a:pt x="1887561" y="4766"/>
                  <a:pt x="1894113" y="15488"/>
                  <a:pt x="1897092" y="14892"/>
                </a:cubicBezTo>
                <a:cubicBezTo>
                  <a:pt x="1984064" y="-17275"/>
                  <a:pt x="2073419" y="14297"/>
                  <a:pt x="2161582" y="4170"/>
                </a:cubicBezTo>
                <a:cubicBezTo>
                  <a:pt x="2206260" y="-1191"/>
                  <a:pt x="2252724" y="2383"/>
                  <a:pt x="2297997" y="5957"/>
                </a:cubicBezTo>
                <a:cubicBezTo>
                  <a:pt x="2352802" y="10723"/>
                  <a:pt x="2408797" y="31572"/>
                  <a:pt x="2461815" y="25019"/>
                </a:cubicBezTo>
                <a:cubicBezTo>
                  <a:pt x="2513045" y="19062"/>
                  <a:pt x="2558318" y="30381"/>
                  <a:pt x="2601804" y="45273"/>
                </a:cubicBezTo>
                <a:cubicBezTo>
                  <a:pt x="2664352" y="66123"/>
                  <a:pt x="2729879" y="75058"/>
                  <a:pt x="2790641" y="110204"/>
                </a:cubicBezTo>
                <a:cubicBezTo>
                  <a:pt x="2839488" y="138798"/>
                  <a:pt x="2900249" y="151903"/>
                  <a:pt x="2949692" y="184071"/>
                </a:cubicBezTo>
                <a:cubicBezTo>
                  <a:pt x="2993774" y="212665"/>
                  <a:pt x="3033686" y="247811"/>
                  <a:pt x="3074193" y="281170"/>
                </a:cubicBezTo>
                <a:cubicBezTo>
                  <a:pt x="3106957" y="307976"/>
                  <a:pt x="3139124" y="335974"/>
                  <a:pt x="3170101" y="365164"/>
                </a:cubicBezTo>
                <a:cubicBezTo>
                  <a:pt x="3277922" y="465837"/>
                  <a:pt x="3345236" y="593912"/>
                  <a:pt x="3408381" y="724370"/>
                </a:cubicBezTo>
                <a:cubicBezTo>
                  <a:pt x="3441740" y="792876"/>
                  <a:pt x="3475694" y="861381"/>
                  <a:pt x="3509053" y="929886"/>
                </a:cubicBezTo>
                <a:cubicBezTo>
                  <a:pt x="3556114" y="1026985"/>
                  <a:pt x="3582325" y="1127659"/>
                  <a:pt x="3595430" y="1236672"/>
                </a:cubicBezTo>
                <a:cubicBezTo>
                  <a:pt x="3609727" y="1356407"/>
                  <a:pt x="3603174" y="1475547"/>
                  <a:pt x="3610918" y="1594687"/>
                </a:cubicBezTo>
                <a:cubicBezTo>
                  <a:pt x="3615088" y="1660214"/>
                  <a:pt x="3622832" y="1725145"/>
                  <a:pt x="3631768" y="1790076"/>
                </a:cubicBezTo>
                <a:cubicBezTo>
                  <a:pt x="3642490" y="1868708"/>
                  <a:pt x="3638320" y="1947341"/>
                  <a:pt x="3619854" y="2022994"/>
                </a:cubicBezTo>
                <a:cubicBezTo>
                  <a:pt x="3608535" y="2070055"/>
                  <a:pt x="3594834" y="2120093"/>
                  <a:pt x="3574580" y="2163579"/>
                </a:cubicBezTo>
                <a:cubicBezTo>
                  <a:pt x="3534669" y="2248764"/>
                  <a:pt x="3482247" y="2328588"/>
                  <a:pt x="3436974" y="2411390"/>
                </a:cubicBezTo>
                <a:cubicBezTo>
                  <a:pt x="3413146" y="2453685"/>
                  <a:pt x="3395871" y="2500150"/>
                  <a:pt x="3369660" y="2540657"/>
                </a:cubicBezTo>
                <a:cubicBezTo>
                  <a:pt x="3303537" y="2642522"/>
                  <a:pt x="3268987" y="2759279"/>
                  <a:pt x="3207630" y="2862930"/>
                </a:cubicBezTo>
                <a:cubicBezTo>
                  <a:pt x="3167718" y="2930244"/>
                  <a:pt x="3117679" y="2990410"/>
                  <a:pt x="3057514" y="3041044"/>
                </a:cubicBezTo>
                <a:cubicBezTo>
                  <a:pt x="2989604" y="3098231"/>
                  <a:pt x="2922290" y="3157206"/>
                  <a:pt x="2849615" y="3207244"/>
                </a:cubicBezTo>
                <a:cubicBezTo>
                  <a:pt x="2748346" y="3275750"/>
                  <a:pt x="2644694" y="3341277"/>
                  <a:pt x="2536873" y="3399059"/>
                </a:cubicBezTo>
                <a:cubicBezTo>
                  <a:pt x="2478494" y="3430632"/>
                  <a:pt x="2409989" y="3443737"/>
                  <a:pt x="2345653" y="3464586"/>
                </a:cubicBezTo>
                <a:cubicBezTo>
                  <a:pt x="2337909" y="3466969"/>
                  <a:pt x="2328974" y="3466969"/>
                  <a:pt x="2320634" y="3466969"/>
                </a:cubicBezTo>
                <a:cubicBezTo>
                  <a:pt x="2288466" y="3468161"/>
                  <a:pt x="2257490" y="3453864"/>
                  <a:pt x="2222939" y="3475905"/>
                </a:cubicBezTo>
                <a:cubicBezTo>
                  <a:pt x="2200899" y="3489606"/>
                  <a:pt x="2162774" y="3480670"/>
                  <a:pt x="2131797" y="3477692"/>
                </a:cubicBezTo>
                <a:cubicBezTo>
                  <a:pt x="2040060" y="3469948"/>
                  <a:pt x="1946535" y="3490797"/>
                  <a:pt x="1854797" y="3463395"/>
                </a:cubicBezTo>
                <a:cubicBezTo>
                  <a:pt x="1823821" y="3453864"/>
                  <a:pt x="1787483" y="3462799"/>
                  <a:pt x="1754124" y="3460417"/>
                </a:cubicBezTo>
                <a:cubicBezTo>
                  <a:pt x="1642728" y="3451481"/>
                  <a:pt x="1530141" y="3462204"/>
                  <a:pt x="1420533" y="3434801"/>
                </a:cubicBezTo>
                <a:cubicBezTo>
                  <a:pt x="1414576" y="3433610"/>
                  <a:pt x="1407427" y="3434801"/>
                  <a:pt x="1401470" y="3435993"/>
                </a:cubicBezTo>
                <a:cubicBezTo>
                  <a:pt x="1284713" y="3462799"/>
                  <a:pt x="1175105" y="3415739"/>
                  <a:pt x="1063709" y="3397868"/>
                </a:cubicBezTo>
                <a:cubicBezTo>
                  <a:pt x="982694" y="3384763"/>
                  <a:pt x="906444" y="3342468"/>
                  <a:pt x="827812" y="3312683"/>
                </a:cubicBezTo>
                <a:cubicBezTo>
                  <a:pt x="794453" y="3300173"/>
                  <a:pt x="762285" y="3284089"/>
                  <a:pt x="728330" y="3272175"/>
                </a:cubicBezTo>
                <a:cubicBezTo>
                  <a:pt x="636593" y="3239412"/>
                  <a:pt x="577023" y="3164950"/>
                  <a:pt x="507326" y="3104188"/>
                </a:cubicBezTo>
                <a:cubicBezTo>
                  <a:pt x="385208" y="2997558"/>
                  <a:pt x="311341" y="2855782"/>
                  <a:pt x="229730" y="2719962"/>
                </a:cubicBezTo>
                <a:cubicBezTo>
                  <a:pt x="187436" y="2654436"/>
                  <a:pt x="148715" y="2585930"/>
                  <a:pt x="112973" y="2516829"/>
                </a:cubicBezTo>
                <a:cubicBezTo>
                  <a:pt x="52808" y="2400668"/>
                  <a:pt x="12896" y="2276167"/>
                  <a:pt x="4556" y="2146304"/>
                </a:cubicBezTo>
                <a:cubicBezTo>
                  <a:pt x="-3784" y="2017633"/>
                  <a:pt x="982" y="1888366"/>
                  <a:pt x="5748" y="1759100"/>
                </a:cubicBezTo>
                <a:cubicBezTo>
                  <a:pt x="9322" y="1666171"/>
                  <a:pt x="15874" y="1573242"/>
                  <a:pt x="31958" y="1482100"/>
                </a:cubicBezTo>
                <a:cubicBezTo>
                  <a:pt x="47446" y="1392745"/>
                  <a:pt x="70679" y="1303390"/>
                  <a:pt x="101059" y="1217609"/>
                </a:cubicBezTo>
                <a:cubicBezTo>
                  <a:pt x="135014" y="1122297"/>
                  <a:pt x="174330" y="1027581"/>
                  <a:pt x="224369" y="940609"/>
                </a:cubicBezTo>
                <a:cubicBezTo>
                  <a:pt x="272621" y="857211"/>
                  <a:pt x="310745" y="767261"/>
                  <a:pt x="390569" y="702329"/>
                </a:cubicBezTo>
                <a:cubicBezTo>
                  <a:pt x="454905" y="649908"/>
                  <a:pt x="515070" y="591529"/>
                  <a:pt x="575236" y="534938"/>
                </a:cubicBezTo>
                <a:cubicBezTo>
                  <a:pt x="663995" y="452731"/>
                  <a:pt x="758115" y="377673"/>
                  <a:pt x="853427" y="304402"/>
                </a:cubicBezTo>
                <a:cubicBezTo>
                  <a:pt x="921337" y="251981"/>
                  <a:pt x="995204" y="205516"/>
                  <a:pt x="1072049" y="167391"/>
                </a:cubicBezTo>
                <a:cubicBezTo>
                  <a:pt x="1116131" y="145946"/>
                  <a:pt x="1166765" y="136415"/>
                  <a:pt x="1213229" y="114374"/>
                </a:cubicBezTo>
                <a:cubicBezTo>
                  <a:pt x="1274586" y="85781"/>
                  <a:pt x="1342496" y="68505"/>
                  <a:pt x="1409215" y="51826"/>
                </a:cubicBezTo>
                <a:cubicBezTo>
                  <a:pt x="1458657" y="39316"/>
                  <a:pt x="1511675" y="40508"/>
                  <a:pt x="1559926" y="25615"/>
                </a:cubicBezTo>
                <a:cubicBezTo>
                  <a:pt x="1638559" y="1787"/>
                  <a:pt x="1720765" y="17871"/>
                  <a:pt x="180058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65" name="Google Shape;265;p21"/>
          <p:cNvSpPr/>
          <p:nvPr/>
        </p:nvSpPr>
        <p:spPr>
          <a:xfrm>
            <a:off x="10708759" y="6269273"/>
            <a:ext cx="3637585" cy="3483312"/>
          </a:xfrm>
          <a:custGeom>
            <a:avLst/>
            <a:gdLst/>
            <a:ahLst/>
            <a:cxnLst/>
            <a:rect l="l" t="t" r="r" b="b"/>
            <a:pathLst>
              <a:path w="3637585" h="3483312" extrusionOk="0">
                <a:moveTo>
                  <a:pt x="1800589" y="0"/>
                </a:moveTo>
                <a:cubicBezTo>
                  <a:pt x="1804759" y="7744"/>
                  <a:pt x="1810120" y="16680"/>
                  <a:pt x="1814290" y="24424"/>
                </a:cubicBezTo>
                <a:cubicBezTo>
                  <a:pt x="1821438" y="23232"/>
                  <a:pt x="1827395" y="24424"/>
                  <a:pt x="1829182" y="22041"/>
                </a:cubicBezTo>
                <a:cubicBezTo>
                  <a:pt x="1842288" y="1191"/>
                  <a:pt x="1861946" y="1191"/>
                  <a:pt x="1882199" y="4170"/>
                </a:cubicBezTo>
                <a:cubicBezTo>
                  <a:pt x="1887561" y="4766"/>
                  <a:pt x="1894113" y="15488"/>
                  <a:pt x="1897092" y="14892"/>
                </a:cubicBezTo>
                <a:cubicBezTo>
                  <a:pt x="1984064" y="-17275"/>
                  <a:pt x="2073419" y="14297"/>
                  <a:pt x="2161582" y="4170"/>
                </a:cubicBezTo>
                <a:cubicBezTo>
                  <a:pt x="2206260" y="-1191"/>
                  <a:pt x="2252724" y="2383"/>
                  <a:pt x="2297997" y="5957"/>
                </a:cubicBezTo>
                <a:cubicBezTo>
                  <a:pt x="2352802" y="10723"/>
                  <a:pt x="2408797" y="31572"/>
                  <a:pt x="2461815" y="25019"/>
                </a:cubicBezTo>
                <a:cubicBezTo>
                  <a:pt x="2513045" y="19062"/>
                  <a:pt x="2558318" y="30381"/>
                  <a:pt x="2601804" y="45273"/>
                </a:cubicBezTo>
                <a:cubicBezTo>
                  <a:pt x="2664352" y="66123"/>
                  <a:pt x="2729879" y="75058"/>
                  <a:pt x="2790641" y="110204"/>
                </a:cubicBezTo>
                <a:cubicBezTo>
                  <a:pt x="2839488" y="138798"/>
                  <a:pt x="2900249" y="151903"/>
                  <a:pt x="2949692" y="184071"/>
                </a:cubicBezTo>
                <a:cubicBezTo>
                  <a:pt x="2993774" y="212665"/>
                  <a:pt x="3033686" y="247811"/>
                  <a:pt x="3074193" y="281170"/>
                </a:cubicBezTo>
                <a:cubicBezTo>
                  <a:pt x="3106957" y="307976"/>
                  <a:pt x="3139124" y="335974"/>
                  <a:pt x="3170101" y="365164"/>
                </a:cubicBezTo>
                <a:cubicBezTo>
                  <a:pt x="3277922" y="465837"/>
                  <a:pt x="3345236" y="593912"/>
                  <a:pt x="3408381" y="724370"/>
                </a:cubicBezTo>
                <a:cubicBezTo>
                  <a:pt x="3441740" y="792876"/>
                  <a:pt x="3475694" y="861381"/>
                  <a:pt x="3509053" y="929886"/>
                </a:cubicBezTo>
                <a:cubicBezTo>
                  <a:pt x="3556114" y="1026985"/>
                  <a:pt x="3582325" y="1127659"/>
                  <a:pt x="3595430" y="1236672"/>
                </a:cubicBezTo>
                <a:cubicBezTo>
                  <a:pt x="3609727" y="1356407"/>
                  <a:pt x="3603174" y="1475547"/>
                  <a:pt x="3610918" y="1594687"/>
                </a:cubicBezTo>
                <a:cubicBezTo>
                  <a:pt x="3615088" y="1660214"/>
                  <a:pt x="3622832" y="1725145"/>
                  <a:pt x="3631768" y="1790076"/>
                </a:cubicBezTo>
                <a:cubicBezTo>
                  <a:pt x="3642490" y="1868708"/>
                  <a:pt x="3638320" y="1947341"/>
                  <a:pt x="3619854" y="2022994"/>
                </a:cubicBezTo>
                <a:cubicBezTo>
                  <a:pt x="3608535" y="2070055"/>
                  <a:pt x="3594834" y="2120093"/>
                  <a:pt x="3574580" y="2163579"/>
                </a:cubicBezTo>
                <a:cubicBezTo>
                  <a:pt x="3534669" y="2248764"/>
                  <a:pt x="3482247" y="2328588"/>
                  <a:pt x="3436974" y="2411390"/>
                </a:cubicBezTo>
                <a:cubicBezTo>
                  <a:pt x="3413146" y="2453685"/>
                  <a:pt x="3395871" y="2500150"/>
                  <a:pt x="3369660" y="2540657"/>
                </a:cubicBezTo>
                <a:cubicBezTo>
                  <a:pt x="3303537" y="2642522"/>
                  <a:pt x="3268987" y="2759279"/>
                  <a:pt x="3207630" y="2862930"/>
                </a:cubicBezTo>
                <a:cubicBezTo>
                  <a:pt x="3167718" y="2930244"/>
                  <a:pt x="3117679" y="2990410"/>
                  <a:pt x="3057514" y="3041044"/>
                </a:cubicBezTo>
                <a:cubicBezTo>
                  <a:pt x="2989604" y="3098231"/>
                  <a:pt x="2922290" y="3157206"/>
                  <a:pt x="2849615" y="3207244"/>
                </a:cubicBezTo>
                <a:cubicBezTo>
                  <a:pt x="2748346" y="3275750"/>
                  <a:pt x="2644694" y="3341277"/>
                  <a:pt x="2536873" y="3399059"/>
                </a:cubicBezTo>
                <a:cubicBezTo>
                  <a:pt x="2478494" y="3430632"/>
                  <a:pt x="2409989" y="3443737"/>
                  <a:pt x="2345653" y="3464586"/>
                </a:cubicBezTo>
                <a:cubicBezTo>
                  <a:pt x="2337909" y="3466969"/>
                  <a:pt x="2328974" y="3466969"/>
                  <a:pt x="2320634" y="3466969"/>
                </a:cubicBezTo>
                <a:cubicBezTo>
                  <a:pt x="2288466" y="3468161"/>
                  <a:pt x="2257490" y="3453864"/>
                  <a:pt x="2222939" y="3475905"/>
                </a:cubicBezTo>
                <a:cubicBezTo>
                  <a:pt x="2200899" y="3489606"/>
                  <a:pt x="2162774" y="3480670"/>
                  <a:pt x="2131797" y="3477692"/>
                </a:cubicBezTo>
                <a:cubicBezTo>
                  <a:pt x="2040060" y="3469948"/>
                  <a:pt x="1946535" y="3490797"/>
                  <a:pt x="1854797" y="3463395"/>
                </a:cubicBezTo>
                <a:cubicBezTo>
                  <a:pt x="1823821" y="3453864"/>
                  <a:pt x="1787483" y="3462799"/>
                  <a:pt x="1754124" y="3460417"/>
                </a:cubicBezTo>
                <a:cubicBezTo>
                  <a:pt x="1642728" y="3451481"/>
                  <a:pt x="1530141" y="3462204"/>
                  <a:pt x="1420533" y="3434801"/>
                </a:cubicBezTo>
                <a:cubicBezTo>
                  <a:pt x="1414576" y="3433610"/>
                  <a:pt x="1407427" y="3434801"/>
                  <a:pt x="1401470" y="3435993"/>
                </a:cubicBezTo>
                <a:cubicBezTo>
                  <a:pt x="1284713" y="3462799"/>
                  <a:pt x="1175105" y="3415739"/>
                  <a:pt x="1063709" y="3397868"/>
                </a:cubicBezTo>
                <a:cubicBezTo>
                  <a:pt x="982694" y="3384763"/>
                  <a:pt x="906444" y="3342468"/>
                  <a:pt x="827812" y="3312683"/>
                </a:cubicBezTo>
                <a:cubicBezTo>
                  <a:pt x="794453" y="3300173"/>
                  <a:pt x="762285" y="3284089"/>
                  <a:pt x="728330" y="3272175"/>
                </a:cubicBezTo>
                <a:cubicBezTo>
                  <a:pt x="636593" y="3239412"/>
                  <a:pt x="577023" y="3164950"/>
                  <a:pt x="507326" y="3104188"/>
                </a:cubicBezTo>
                <a:cubicBezTo>
                  <a:pt x="385208" y="2997558"/>
                  <a:pt x="311341" y="2855782"/>
                  <a:pt x="229730" y="2719962"/>
                </a:cubicBezTo>
                <a:cubicBezTo>
                  <a:pt x="187436" y="2654436"/>
                  <a:pt x="148715" y="2585930"/>
                  <a:pt x="112973" y="2516829"/>
                </a:cubicBezTo>
                <a:cubicBezTo>
                  <a:pt x="52808" y="2400668"/>
                  <a:pt x="12896" y="2276167"/>
                  <a:pt x="4556" y="2146304"/>
                </a:cubicBezTo>
                <a:cubicBezTo>
                  <a:pt x="-3784" y="2017633"/>
                  <a:pt x="982" y="1888366"/>
                  <a:pt x="5748" y="1759100"/>
                </a:cubicBezTo>
                <a:cubicBezTo>
                  <a:pt x="9322" y="1666171"/>
                  <a:pt x="15874" y="1573242"/>
                  <a:pt x="31958" y="1482100"/>
                </a:cubicBezTo>
                <a:cubicBezTo>
                  <a:pt x="47446" y="1392745"/>
                  <a:pt x="70679" y="1303390"/>
                  <a:pt x="101059" y="1217609"/>
                </a:cubicBezTo>
                <a:cubicBezTo>
                  <a:pt x="135014" y="1122297"/>
                  <a:pt x="174330" y="1027581"/>
                  <a:pt x="224369" y="940609"/>
                </a:cubicBezTo>
                <a:cubicBezTo>
                  <a:pt x="272621" y="857211"/>
                  <a:pt x="310745" y="767261"/>
                  <a:pt x="390569" y="702329"/>
                </a:cubicBezTo>
                <a:cubicBezTo>
                  <a:pt x="454905" y="649908"/>
                  <a:pt x="515070" y="591529"/>
                  <a:pt x="575236" y="534938"/>
                </a:cubicBezTo>
                <a:cubicBezTo>
                  <a:pt x="663995" y="452731"/>
                  <a:pt x="758115" y="377673"/>
                  <a:pt x="853427" y="304402"/>
                </a:cubicBezTo>
                <a:cubicBezTo>
                  <a:pt x="921337" y="251981"/>
                  <a:pt x="995204" y="205516"/>
                  <a:pt x="1072049" y="167391"/>
                </a:cubicBezTo>
                <a:cubicBezTo>
                  <a:pt x="1116131" y="145946"/>
                  <a:pt x="1166765" y="136415"/>
                  <a:pt x="1213229" y="114374"/>
                </a:cubicBezTo>
                <a:cubicBezTo>
                  <a:pt x="1274586" y="85781"/>
                  <a:pt x="1342496" y="68505"/>
                  <a:pt x="1409215" y="51826"/>
                </a:cubicBezTo>
                <a:cubicBezTo>
                  <a:pt x="1458657" y="39316"/>
                  <a:pt x="1511675" y="40508"/>
                  <a:pt x="1559926" y="25615"/>
                </a:cubicBezTo>
                <a:cubicBezTo>
                  <a:pt x="1638559" y="1787"/>
                  <a:pt x="1720765" y="17871"/>
                  <a:pt x="1800589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66" name="Google Shape;266;p21"/>
          <p:cNvSpPr/>
          <p:nvPr/>
        </p:nvSpPr>
        <p:spPr>
          <a:xfrm>
            <a:off x="4203666" y="6269273"/>
            <a:ext cx="3637585" cy="3483312"/>
          </a:xfrm>
          <a:custGeom>
            <a:avLst/>
            <a:gdLst/>
            <a:ahLst/>
            <a:cxnLst/>
            <a:rect l="l" t="t" r="r" b="b"/>
            <a:pathLst>
              <a:path w="3637585" h="3483312" extrusionOk="0">
                <a:moveTo>
                  <a:pt x="1800589" y="0"/>
                </a:moveTo>
                <a:cubicBezTo>
                  <a:pt x="1804759" y="7744"/>
                  <a:pt x="1810120" y="16680"/>
                  <a:pt x="1814290" y="24424"/>
                </a:cubicBezTo>
                <a:cubicBezTo>
                  <a:pt x="1821438" y="23232"/>
                  <a:pt x="1827395" y="24424"/>
                  <a:pt x="1829182" y="22041"/>
                </a:cubicBezTo>
                <a:cubicBezTo>
                  <a:pt x="1842288" y="1191"/>
                  <a:pt x="1861946" y="1191"/>
                  <a:pt x="1882199" y="4170"/>
                </a:cubicBezTo>
                <a:cubicBezTo>
                  <a:pt x="1887561" y="4766"/>
                  <a:pt x="1894113" y="15488"/>
                  <a:pt x="1897092" y="14892"/>
                </a:cubicBezTo>
                <a:cubicBezTo>
                  <a:pt x="1984064" y="-17275"/>
                  <a:pt x="2073419" y="14297"/>
                  <a:pt x="2161582" y="4170"/>
                </a:cubicBezTo>
                <a:cubicBezTo>
                  <a:pt x="2206260" y="-1191"/>
                  <a:pt x="2252724" y="2383"/>
                  <a:pt x="2297997" y="5957"/>
                </a:cubicBezTo>
                <a:cubicBezTo>
                  <a:pt x="2352802" y="10723"/>
                  <a:pt x="2408797" y="31572"/>
                  <a:pt x="2461815" y="25019"/>
                </a:cubicBezTo>
                <a:cubicBezTo>
                  <a:pt x="2513045" y="19062"/>
                  <a:pt x="2558318" y="30381"/>
                  <a:pt x="2601804" y="45273"/>
                </a:cubicBezTo>
                <a:cubicBezTo>
                  <a:pt x="2664352" y="66123"/>
                  <a:pt x="2729879" y="75058"/>
                  <a:pt x="2790641" y="110204"/>
                </a:cubicBezTo>
                <a:cubicBezTo>
                  <a:pt x="2839488" y="138798"/>
                  <a:pt x="2900249" y="151903"/>
                  <a:pt x="2949692" y="184071"/>
                </a:cubicBezTo>
                <a:cubicBezTo>
                  <a:pt x="2993774" y="212665"/>
                  <a:pt x="3033686" y="247811"/>
                  <a:pt x="3074193" y="281170"/>
                </a:cubicBezTo>
                <a:cubicBezTo>
                  <a:pt x="3106957" y="307976"/>
                  <a:pt x="3139124" y="335974"/>
                  <a:pt x="3170101" y="365164"/>
                </a:cubicBezTo>
                <a:cubicBezTo>
                  <a:pt x="3277922" y="465837"/>
                  <a:pt x="3345236" y="593912"/>
                  <a:pt x="3408381" y="724370"/>
                </a:cubicBezTo>
                <a:cubicBezTo>
                  <a:pt x="3441740" y="792876"/>
                  <a:pt x="3475694" y="861381"/>
                  <a:pt x="3509053" y="929886"/>
                </a:cubicBezTo>
                <a:cubicBezTo>
                  <a:pt x="3556114" y="1026985"/>
                  <a:pt x="3582325" y="1127659"/>
                  <a:pt x="3595430" y="1236672"/>
                </a:cubicBezTo>
                <a:cubicBezTo>
                  <a:pt x="3609727" y="1356407"/>
                  <a:pt x="3603174" y="1475547"/>
                  <a:pt x="3610918" y="1594687"/>
                </a:cubicBezTo>
                <a:cubicBezTo>
                  <a:pt x="3615088" y="1660214"/>
                  <a:pt x="3622832" y="1725145"/>
                  <a:pt x="3631768" y="1790076"/>
                </a:cubicBezTo>
                <a:cubicBezTo>
                  <a:pt x="3642490" y="1868708"/>
                  <a:pt x="3638320" y="1947341"/>
                  <a:pt x="3619854" y="2022994"/>
                </a:cubicBezTo>
                <a:cubicBezTo>
                  <a:pt x="3608535" y="2070055"/>
                  <a:pt x="3594834" y="2120093"/>
                  <a:pt x="3574580" y="2163579"/>
                </a:cubicBezTo>
                <a:cubicBezTo>
                  <a:pt x="3534669" y="2248764"/>
                  <a:pt x="3482247" y="2328588"/>
                  <a:pt x="3436974" y="2411390"/>
                </a:cubicBezTo>
                <a:cubicBezTo>
                  <a:pt x="3413146" y="2453685"/>
                  <a:pt x="3395871" y="2500150"/>
                  <a:pt x="3369660" y="2540657"/>
                </a:cubicBezTo>
                <a:cubicBezTo>
                  <a:pt x="3303537" y="2642522"/>
                  <a:pt x="3268987" y="2759279"/>
                  <a:pt x="3207630" y="2862930"/>
                </a:cubicBezTo>
                <a:cubicBezTo>
                  <a:pt x="3167718" y="2930244"/>
                  <a:pt x="3117679" y="2990410"/>
                  <a:pt x="3057514" y="3041044"/>
                </a:cubicBezTo>
                <a:cubicBezTo>
                  <a:pt x="2989604" y="3098231"/>
                  <a:pt x="2922290" y="3157206"/>
                  <a:pt x="2849615" y="3207244"/>
                </a:cubicBezTo>
                <a:cubicBezTo>
                  <a:pt x="2748346" y="3275750"/>
                  <a:pt x="2644694" y="3341277"/>
                  <a:pt x="2536873" y="3399059"/>
                </a:cubicBezTo>
                <a:cubicBezTo>
                  <a:pt x="2478494" y="3430632"/>
                  <a:pt x="2409989" y="3443737"/>
                  <a:pt x="2345653" y="3464586"/>
                </a:cubicBezTo>
                <a:cubicBezTo>
                  <a:pt x="2337909" y="3466969"/>
                  <a:pt x="2328974" y="3466969"/>
                  <a:pt x="2320634" y="3466969"/>
                </a:cubicBezTo>
                <a:cubicBezTo>
                  <a:pt x="2288466" y="3468161"/>
                  <a:pt x="2257490" y="3453864"/>
                  <a:pt x="2222939" y="3475905"/>
                </a:cubicBezTo>
                <a:cubicBezTo>
                  <a:pt x="2200899" y="3489606"/>
                  <a:pt x="2162774" y="3480670"/>
                  <a:pt x="2131797" y="3477692"/>
                </a:cubicBezTo>
                <a:cubicBezTo>
                  <a:pt x="2040060" y="3469948"/>
                  <a:pt x="1946535" y="3490797"/>
                  <a:pt x="1854797" y="3463395"/>
                </a:cubicBezTo>
                <a:cubicBezTo>
                  <a:pt x="1823821" y="3453864"/>
                  <a:pt x="1787483" y="3462799"/>
                  <a:pt x="1754124" y="3460417"/>
                </a:cubicBezTo>
                <a:cubicBezTo>
                  <a:pt x="1642728" y="3451481"/>
                  <a:pt x="1530141" y="3462204"/>
                  <a:pt x="1420533" y="3434801"/>
                </a:cubicBezTo>
                <a:cubicBezTo>
                  <a:pt x="1414576" y="3433610"/>
                  <a:pt x="1407427" y="3434801"/>
                  <a:pt x="1401470" y="3435993"/>
                </a:cubicBezTo>
                <a:cubicBezTo>
                  <a:pt x="1284713" y="3462799"/>
                  <a:pt x="1175105" y="3415739"/>
                  <a:pt x="1063709" y="3397868"/>
                </a:cubicBezTo>
                <a:cubicBezTo>
                  <a:pt x="982694" y="3384763"/>
                  <a:pt x="906444" y="3342468"/>
                  <a:pt x="827812" y="3312683"/>
                </a:cubicBezTo>
                <a:cubicBezTo>
                  <a:pt x="794453" y="3300173"/>
                  <a:pt x="762285" y="3284089"/>
                  <a:pt x="728330" y="3272175"/>
                </a:cubicBezTo>
                <a:cubicBezTo>
                  <a:pt x="636593" y="3239412"/>
                  <a:pt x="577023" y="3164950"/>
                  <a:pt x="507326" y="3104188"/>
                </a:cubicBezTo>
                <a:cubicBezTo>
                  <a:pt x="385208" y="2997558"/>
                  <a:pt x="311341" y="2855782"/>
                  <a:pt x="229730" y="2719962"/>
                </a:cubicBezTo>
                <a:cubicBezTo>
                  <a:pt x="187436" y="2654436"/>
                  <a:pt x="148715" y="2585930"/>
                  <a:pt x="112973" y="2516829"/>
                </a:cubicBezTo>
                <a:cubicBezTo>
                  <a:pt x="52808" y="2400668"/>
                  <a:pt x="12896" y="2276167"/>
                  <a:pt x="4556" y="2146304"/>
                </a:cubicBezTo>
                <a:cubicBezTo>
                  <a:pt x="-3784" y="2017633"/>
                  <a:pt x="982" y="1888366"/>
                  <a:pt x="5748" y="1759100"/>
                </a:cubicBezTo>
                <a:cubicBezTo>
                  <a:pt x="9322" y="1666171"/>
                  <a:pt x="15874" y="1573242"/>
                  <a:pt x="31958" y="1482100"/>
                </a:cubicBezTo>
                <a:cubicBezTo>
                  <a:pt x="47446" y="1392745"/>
                  <a:pt x="70679" y="1303390"/>
                  <a:pt x="101059" y="1217609"/>
                </a:cubicBezTo>
                <a:cubicBezTo>
                  <a:pt x="135014" y="1122297"/>
                  <a:pt x="174330" y="1027581"/>
                  <a:pt x="224369" y="940609"/>
                </a:cubicBezTo>
                <a:cubicBezTo>
                  <a:pt x="272621" y="857211"/>
                  <a:pt x="310745" y="767261"/>
                  <a:pt x="390569" y="702329"/>
                </a:cubicBezTo>
                <a:cubicBezTo>
                  <a:pt x="454905" y="649908"/>
                  <a:pt x="515070" y="591529"/>
                  <a:pt x="575236" y="534938"/>
                </a:cubicBezTo>
                <a:cubicBezTo>
                  <a:pt x="663995" y="452731"/>
                  <a:pt x="758115" y="377673"/>
                  <a:pt x="853427" y="304402"/>
                </a:cubicBezTo>
                <a:cubicBezTo>
                  <a:pt x="921337" y="251981"/>
                  <a:pt x="995204" y="205516"/>
                  <a:pt x="1072049" y="167391"/>
                </a:cubicBezTo>
                <a:cubicBezTo>
                  <a:pt x="1116131" y="145946"/>
                  <a:pt x="1166765" y="136415"/>
                  <a:pt x="1213229" y="114374"/>
                </a:cubicBezTo>
                <a:cubicBezTo>
                  <a:pt x="1274586" y="85781"/>
                  <a:pt x="1342496" y="68505"/>
                  <a:pt x="1409215" y="51826"/>
                </a:cubicBezTo>
                <a:cubicBezTo>
                  <a:pt x="1458657" y="39316"/>
                  <a:pt x="1511675" y="40508"/>
                  <a:pt x="1559926" y="25615"/>
                </a:cubicBezTo>
                <a:cubicBezTo>
                  <a:pt x="1638559" y="1787"/>
                  <a:pt x="1720765" y="17871"/>
                  <a:pt x="1800589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67" name="Google Shape;267;p21"/>
          <p:cNvSpPr txBox="1"/>
          <p:nvPr/>
        </p:nvSpPr>
        <p:spPr>
          <a:xfrm>
            <a:off x="2221078" y="549110"/>
            <a:ext cx="14128500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 rtl="1">
              <a:lnSpc>
                <a:spcPct val="120000"/>
              </a:lnSpc>
            </a:pPr>
            <a:r>
              <a:rPr lang="fa-IR" sz="9000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موضوع یا ایده خود را بنویسید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268" name="Google Shape;268;p21"/>
          <p:cNvSpPr txBox="1"/>
          <p:nvPr/>
        </p:nvSpPr>
        <p:spPr>
          <a:xfrm>
            <a:off x="1523428" y="3267723"/>
            <a:ext cx="3213300" cy="2363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 rtl="1">
              <a:lnSpc>
                <a:spcPct val="120000"/>
              </a:lnSpc>
            </a:pPr>
            <a:r>
              <a:rPr lang="fa-IR" sz="3200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یک نکته اصلی اضافه کنید</a:t>
            </a:r>
          </a:p>
          <a:p>
            <a:pPr lvl="0" algn="ctr" rtl="1">
              <a:lnSpc>
                <a:spcPct val="120000"/>
              </a:lnSpc>
            </a:pPr>
            <a:r>
              <a:rPr lang="fa-IR" sz="3200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در مورد آنچه می خواهید بحث کنید توضیح دهید.</a:t>
            </a:r>
            <a:endParaRPr sz="3200"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269" name="Google Shape;269;p21"/>
          <p:cNvSpPr txBox="1"/>
          <p:nvPr/>
        </p:nvSpPr>
        <p:spPr>
          <a:xfrm>
            <a:off x="7719092" y="3071453"/>
            <a:ext cx="3213300" cy="2363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 rtl="1">
              <a:lnSpc>
                <a:spcPct val="120000"/>
              </a:lnSpc>
            </a:pPr>
            <a:r>
              <a:rPr lang="fa-IR" sz="3200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یک نکته اصلی اضافه کنید</a:t>
            </a:r>
          </a:p>
          <a:p>
            <a:pPr lvl="0" algn="ctr" rtl="1">
              <a:lnSpc>
                <a:spcPct val="120000"/>
              </a:lnSpc>
            </a:pPr>
            <a:r>
              <a:rPr lang="fa-IR" sz="3200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در مورد آنچه می خواهید بحث کنید توضیح دهید.</a:t>
            </a:r>
            <a:endParaRPr sz="3200"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270" name="Google Shape;270;p21"/>
          <p:cNvSpPr txBox="1"/>
          <p:nvPr/>
        </p:nvSpPr>
        <p:spPr>
          <a:xfrm>
            <a:off x="13869975" y="3036856"/>
            <a:ext cx="3213300" cy="2363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 rtl="1">
              <a:lnSpc>
                <a:spcPct val="120000"/>
              </a:lnSpc>
            </a:pPr>
            <a:r>
              <a:rPr lang="fa-IR" sz="3200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یک نکته اصلی اضافه کنید</a:t>
            </a:r>
          </a:p>
          <a:p>
            <a:pPr lvl="0" algn="ctr" rtl="1">
              <a:lnSpc>
                <a:spcPct val="120000"/>
              </a:lnSpc>
            </a:pPr>
            <a:r>
              <a:rPr lang="fa-IR" sz="3200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در مورد آنچه می خواهید بحث کنید توضیح دهید.</a:t>
            </a:r>
            <a:endParaRPr sz="3200"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271" name="Google Shape;271;p21"/>
          <p:cNvSpPr txBox="1"/>
          <p:nvPr/>
        </p:nvSpPr>
        <p:spPr>
          <a:xfrm>
            <a:off x="10900430" y="6676725"/>
            <a:ext cx="3213300" cy="2363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 rtl="1">
              <a:lnSpc>
                <a:spcPct val="120000"/>
              </a:lnSpc>
            </a:pPr>
            <a:r>
              <a:rPr lang="fa-IR" sz="3200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یک نکته اصلی اضافه کنید</a:t>
            </a:r>
          </a:p>
          <a:p>
            <a:pPr lvl="0" algn="ctr" rtl="1">
              <a:lnSpc>
                <a:spcPct val="120000"/>
              </a:lnSpc>
            </a:pPr>
            <a:r>
              <a:rPr lang="fa-IR" sz="3200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در مورد آنچه می خواهید بحث کنید توضیح دهید.</a:t>
            </a:r>
            <a:endParaRPr sz="3200"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272" name="Google Shape;272;p21"/>
          <p:cNvSpPr txBox="1"/>
          <p:nvPr/>
        </p:nvSpPr>
        <p:spPr>
          <a:xfrm>
            <a:off x="4505792" y="6796040"/>
            <a:ext cx="3213300" cy="2363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 rtl="1">
              <a:lnSpc>
                <a:spcPct val="120000"/>
              </a:lnSpc>
            </a:pPr>
            <a:r>
              <a:rPr lang="fa-IR" sz="32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یک نکته اصلی اضافه کنید</a:t>
            </a:r>
          </a:p>
          <a:p>
            <a:pPr lvl="0" algn="ctr" rtl="1">
              <a:lnSpc>
                <a:spcPct val="120000"/>
              </a:lnSpc>
            </a:pPr>
            <a:r>
              <a:rPr lang="fa-IR" sz="32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در مورد آنچه می خواهید بحث کنید توضیح دهید.</a:t>
            </a:r>
            <a:endParaRPr sz="3200" dirty="0">
              <a:cs typeface="B Nazanin" panose="00000400000000000000" pitchFamily="2" charset="-78"/>
            </a:endParaRPr>
          </a:p>
        </p:txBody>
      </p:sp>
      <p:sp>
        <p:nvSpPr>
          <p:cNvPr id="273" name="Google Shape;273;p21"/>
          <p:cNvSpPr/>
          <p:nvPr/>
        </p:nvSpPr>
        <p:spPr>
          <a:xfrm>
            <a:off x="9134081" y="1872686"/>
            <a:ext cx="5697496" cy="469334"/>
          </a:xfrm>
          <a:custGeom>
            <a:avLst/>
            <a:gdLst/>
            <a:ahLst/>
            <a:cxnLst/>
            <a:rect l="l" t="t" r="r" b="b"/>
            <a:pathLst>
              <a:path w="5697496" h="469334" extrusionOk="0">
                <a:moveTo>
                  <a:pt x="5646511" y="0"/>
                </a:moveTo>
                <a:cubicBezTo>
                  <a:pt x="5654956" y="29232"/>
                  <a:pt x="5659828" y="52943"/>
                  <a:pt x="5668598" y="75679"/>
                </a:cubicBezTo>
                <a:cubicBezTo>
                  <a:pt x="5677043" y="97765"/>
                  <a:pt x="5706275" y="111082"/>
                  <a:pt x="5694907" y="143562"/>
                </a:cubicBezTo>
                <a:cubicBezTo>
                  <a:pt x="5657879" y="153631"/>
                  <a:pt x="5622151" y="161101"/>
                  <a:pt x="5579927" y="152007"/>
                </a:cubicBezTo>
                <a:cubicBezTo>
                  <a:pt x="5532181" y="141613"/>
                  <a:pt x="5480863" y="147135"/>
                  <a:pt x="5431168" y="147460"/>
                </a:cubicBezTo>
                <a:cubicBezTo>
                  <a:pt x="5289555" y="148434"/>
                  <a:pt x="5147942" y="148434"/>
                  <a:pt x="5006653" y="152007"/>
                </a:cubicBezTo>
                <a:cubicBezTo>
                  <a:pt x="4871211" y="155580"/>
                  <a:pt x="4736094" y="164025"/>
                  <a:pt x="4600652" y="168897"/>
                </a:cubicBezTo>
                <a:cubicBezTo>
                  <a:pt x="4436952" y="174743"/>
                  <a:pt x="4273577" y="178316"/>
                  <a:pt x="4109877" y="184812"/>
                </a:cubicBezTo>
                <a:cubicBezTo>
                  <a:pt x="3986128" y="189684"/>
                  <a:pt x="3862379" y="198778"/>
                  <a:pt x="3738630" y="204300"/>
                </a:cubicBezTo>
                <a:cubicBezTo>
                  <a:pt x="3594093" y="211121"/>
                  <a:pt x="3449232" y="215993"/>
                  <a:pt x="3304370" y="222164"/>
                </a:cubicBezTo>
                <a:cubicBezTo>
                  <a:pt x="3271890" y="223463"/>
                  <a:pt x="3239410" y="226711"/>
                  <a:pt x="3206930" y="228985"/>
                </a:cubicBezTo>
                <a:cubicBezTo>
                  <a:pt x="3041282" y="240353"/>
                  <a:pt x="2875958" y="251721"/>
                  <a:pt x="2710309" y="263089"/>
                </a:cubicBezTo>
                <a:cubicBezTo>
                  <a:pt x="2585261" y="271534"/>
                  <a:pt x="2459888" y="279979"/>
                  <a:pt x="2334839" y="288424"/>
                </a:cubicBezTo>
                <a:cubicBezTo>
                  <a:pt x="2228304" y="295569"/>
                  <a:pt x="2121445" y="302065"/>
                  <a:pt x="2014910" y="309861"/>
                </a:cubicBezTo>
                <a:cubicBezTo>
                  <a:pt x="1910324" y="317331"/>
                  <a:pt x="1806063" y="327075"/>
                  <a:pt x="1701802" y="334221"/>
                </a:cubicBezTo>
                <a:cubicBezTo>
                  <a:pt x="1471193" y="350461"/>
                  <a:pt x="1240259" y="362478"/>
                  <a:pt x="1009976" y="381966"/>
                </a:cubicBezTo>
                <a:cubicBezTo>
                  <a:pt x="793008" y="400480"/>
                  <a:pt x="577016" y="426789"/>
                  <a:pt x="360373" y="448226"/>
                </a:cubicBezTo>
                <a:cubicBezTo>
                  <a:pt x="267480" y="457320"/>
                  <a:pt x="173938" y="464141"/>
                  <a:pt x="80720" y="469013"/>
                </a:cubicBezTo>
                <a:cubicBezTo>
                  <a:pt x="33299" y="471612"/>
                  <a:pt x="16734" y="458620"/>
                  <a:pt x="5041" y="424515"/>
                </a:cubicBezTo>
                <a:cubicBezTo>
                  <a:pt x="-10225" y="377094"/>
                  <a:pt x="9588" y="344289"/>
                  <a:pt x="58958" y="350786"/>
                </a:cubicBezTo>
                <a:cubicBezTo>
                  <a:pt x="120345" y="359230"/>
                  <a:pt x="178810" y="348187"/>
                  <a:pt x="238573" y="341366"/>
                </a:cubicBezTo>
                <a:cubicBezTo>
                  <a:pt x="338287" y="329998"/>
                  <a:pt x="438001" y="317981"/>
                  <a:pt x="537715" y="307587"/>
                </a:cubicBezTo>
                <a:cubicBezTo>
                  <a:pt x="643275" y="296544"/>
                  <a:pt x="748186" y="275432"/>
                  <a:pt x="855370" y="275107"/>
                </a:cubicBezTo>
                <a:cubicBezTo>
                  <a:pt x="930074" y="274782"/>
                  <a:pt x="1004454" y="258217"/>
                  <a:pt x="1079483" y="254319"/>
                </a:cubicBezTo>
                <a:cubicBezTo>
                  <a:pt x="1152888" y="250422"/>
                  <a:pt x="1226618" y="242951"/>
                  <a:pt x="1300673" y="249772"/>
                </a:cubicBezTo>
                <a:cubicBezTo>
                  <a:pt x="1309117" y="250422"/>
                  <a:pt x="1318537" y="247499"/>
                  <a:pt x="1326981" y="244575"/>
                </a:cubicBezTo>
                <a:cubicBezTo>
                  <a:pt x="1333802" y="242302"/>
                  <a:pt x="1343221" y="232883"/>
                  <a:pt x="1345820" y="234831"/>
                </a:cubicBezTo>
                <a:cubicBezTo>
                  <a:pt x="1381873" y="259516"/>
                  <a:pt x="1414353" y="227361"/>
                  <a:pt x="1449431" y="229635"/>
                </a:cubicBezTo>
                <a:cubicBezTo>
                  <a:pt x="1484510" y="231908"/>
                  <a:pt x="1521537" y="216967"/>
                  <a:pt x="1555317" y="223139"/>
                </a:cubicBezTo>
                <a:cubicBezTo>
                  <a:pt x="1601763" y="231583"/>
                  <a:pt x="1643987" y="213719"/>
                  <a:pt x="1687835" y="214044"/>
                </a:cubicBezTo>
                <a:cubicBezTo>
                  <a:pt x="1769685" y="214694"/>
                  <a:pt x="1849911" y="193906"/>
                  <a:pt x="1930462" y="197154"/>
                </a:cubicBezTo>
                <a:cubicBezTo>
                  <a:pt x="2007115" y="200402"/>
                  <a:pt x="2084093" y="199428"/>
                  <a:pt x="2156524" y="184162"/>
                </a:cubicBezTo>
                <a:cubicBezTo>
                  <a:pt x="2243570" y="165974"/>
                  <a:pt x="2332241" y="189359"/>
                  <a:pt x="2417014" y="161751"/>
                </a:cubicBezTo>
                <a:cubicBezTo>
                  <a:pt x="2536866" y="174418"/>
                  <a:pt x="2653469" y="137716"/>
                  <a:pt x="2772346" y="136741"/>
                </a:cubicBezTo>
                <a:cubicBezTo>
                  <a:pt x="2848350" y="136092"/>
                  <a:pt x="2924028" y="134468"/>
                  <a:pt x="3000032" y="130895"/>
                </a:cubicBezTo>
                <a:cubicBezTo>
                  <a:pt x="3035760" y="129271"/>
                  <a:pt x="3071163" y="120826"/>
                  <a:pt x="3106891" y="117903"/>
                </a:cubicBezTo>
                <a:cubicBezTo>
                  <a:pt x="3135799" y="115629"/>
                  <a:pt x="3165031" y="117903"/>
                  <a:pt x="3193938" y="116604"/>
                </a:cubicBezTo>
                <a:cubicBezTo>
                  <a:pt x="3285857" y="113031"/>
                  <a:pt x="3378100" y="110757"/>
                  <a:pt x="3469694" y="103936"/>
                </a:cubicBezTo>
                <a:cubicBezTo>
                  <a:pt x="3508021" y="101013"/>
                  <a:pt x="3549270" y="124074"/>
                  <a:pt x="3585648" y="93868"/>
                </a:cubicBezTo>
                <a:cubicBezTo>
                  <a:pt x="3588246" y="91594"/>
                  <a:pt x="3597990" y="99714"/>
                  <a:pt x="3604812" y="101013"/>
                </a:cubicBezTo>
                <a:cubicBezTo>
                  <a:pt x="3622351" y="103936"/>
                  <a:pt x="3648010" y="114330"/>
                  <a:pt x="3656780" y="106535"/>
                </a:cubicBezTo>
                <a:cubicBezTo>
                  <a:pt x="3690884" y="76004"/>
                  <a:pt x="3731484" y="88021"/>
                  <a:pt x="3768186" y="84773"/>
                </a:cubicBezTo>
                <a:cubicBezTo>
                  <a:pt x="3849387" y="77628"/>
                  <a:pt x="3931237" y="76978"/>
                  <a:pt x="4013086" y="75354"/>
                </a:cubicBezTo>
                <a:cubicBezTo>
                  <a:pt x="4073499" y="74380"/>
                  <a:pt x="4133588" y="76978"/>
                  <a:pt x="4194000" y="76978"/>
                </a:cubicBezTo>
                <a:cubicBezTo>
                  <a:pt x="4206993" y="76978"/>
                  <a:pt x="4219985" y="74055"/>
                  <a:pt x="4232977" y="71456"/>
                </a:cubicBezTo>
                <a:cubicBezTo>
                  <a:pt x="4242396" y="69507"/>
                  <a:pt x="4252790" y="61387"/>
                  <a:pt x="4260260" y="63986"/>
                </a:cubicBezTo>
                <a:cubicBezTo>
                  <a:pt x="4345033" y="92893"/>
                  <a:pt x="4428832" y="49695"/>
                  <a:pt x="4514904" y="61387"/>
                </a:cubicBezTo>
                <a:cubicBezTo>
                  <a:pt x="4579864" y="70157"/>
                  <a:pt x="4648397" y="51643"/>
                  <a:pt x="4715631" y="47096"/>
                </a:cubicBezTo>
                <a:cubicBezTo>
                  <a:pt x="4733496" y="45797"/>
                  <a:pt x="4751684" y="50344"/>
                  <a:pt x="4769873" y="52293"/>
                </a:cubicBezTo>
                <a:cubicBezTo>
                  <a:pt x="4775395" y="52943"/>
                  <a:pt x="4782865" y="56515"/>
                  <a:pt x="4786113" y="54242"/>
                </a:cubicBezTo>
                <a:cubicBezTo>
                  <a:pt x="4819568" y="31506"/>
                  <a:pt x="4858544" y="36703"/>
                  <a:pt x="4895246" y="34754"/>
                </a:cubicBezTo>
                <a:cubicBezTo>
                  <a:pt x="4968326" y="30856"/>
                  <a:pt x="5041731" y="30856"/>
                  <a:pt x="5114812" y="29557"/>
                </a:cubicBezTo>
                <a:cubicBezTo>
                  <a:pt x="5125855" y="29232"/>
                  <a:pt x="5137873" y="34429"/>
                  <a:pt x="5148266" y="32480"/>
                </a:cubicBezTo>
                <a:cubicBezTo>
                  <a:pt x="5231740" y="17539"/>
                  <a:pt x="5315864" y="19488"/>
                  <a:pt x="5399987" y="20462"/>
                </a:cubicBezTo>
                <a:cubicBezTo>
                  <a:pt x="5464298" y="21437"/>
                  <a:pt x="5528608" y="20462"/>
                  <a:pt x="5592919" y="17864"/>
                </a:cubicBezTo>
                <a:cubicBezTo>
                  <a:pt x="5608185" y="17864"/>
                  <a:pt x="5624100" y="7795"/>
                  <a:pt x="564651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74" name="Google Shape;274;p21"/>
          <p:cNvSpPr/>
          <p:nvPr/>
        </p:nvSpPr>
        <p:spPr>
          <a:xfrm rot="-5339846">
            <a:off x="16937991" y="59866"/>
            <a:ext cx="2699069" cy="3623230"/>
          </a:xfrm>
          <a:custGeom>
            <a:avLst/>
            <a:gdLst/>
            <a:ahLst/>
            <a:cxnLst/>
            <a:rect l="l" t="t" r="r" b="b"/>
            <a:pathLst>
              <a:path w="2698656" h="3622675" extrusionOk="0">
                <a:moveTo>
                  <a:pt x="2396298" y="1980533"/>
                </a:moveTo>
                <a:cubicBezTo>
                  <a:pt x="2348593" y="1956008"/>
                  <a:pt x="2300215" y="1932155"/>
                  <a:pt x="2253518" y="1908639"/>
                </a:cubicBezTo>
                <a:cubicBezTo>
                  <a:pt x="2202789" y="1928796"/>
                  <a:pt x="2181624" y="1979861"/>
                  <a:pt x="2143661" y="2013120"/>
                </a:cubicBezTo>
                <a:cubicBezTo>
                  <a:pt x="2093604" y="2057130"/>
                  <a:pt x="2067735" y="2122641"/>
                  <a:pt x="2070759" y="2196887"/>
                </a:cubicBezTo>
                <a:cubicBezTo>
                  <a:pt x="2074790" y="2307416"/>
                  <a:pt x="2144333" y="2371247"/>
                  <a:pt x="2264604" y="2336980"/>
                </a:cubicBezTo>
                <a:cubicBezTo>
                  <a:pt x="2346913" y="2313463"/>
                  <a:pt x="2402009" y="2263406"/>
                  <a:pt x="2434597" y="2184457"/>
                </a:cubicBezTo>
                <a:cubicBezTo>
                  <a:pt x="2462481" y="2116930"/>
                  <a:pt x="2441988" y="2056458"/>
                  <a:pt x="2415112" y="1995987"/>
                </a:cubicBezTo>
                <a:cubicBezTo>
                  <a:pt x="2412088" y="1989604"/>
                  <a:pt x="2403689" y="1984228"/>
                  <a:pt x="2396298" y="1980533"/>
                </a:cubicBezTo>
                <a:close/>
                <a:moveTo>
                  <a:pt x="2206820" y="2246273"/>
                </a:moveTo>
                <a:cubicBezTo>
                  <a:pt x="2222946" y="2161612"/>
                  <a:pt x="2228657" y="2086694"/>
                  <a:pt x="2312982" y="2035965"/>
                </a:cubicBezTo>
                <a:cubicBezTo>
                  <a:pt x="2301559" y="2119618"/>
                  <a:pt x="2291145" y="2192856"/>
                  <a:pt x="2206820" y="2246273"/>
                </a:cubicBezTo>
                <a:close/>
                <a:moveTo>
                  <a:pt x="310024" y="2360833"/>
                </a:moveTo>
                <a:cubicBezTo>
                  <a:pt x="272397" y="2346723"/>
                  <a:pt x="233762" y="2334628"/>
                  <a:pt x="195799" y="2321862"/>
                </a:cubicBezTo>
                <a:cubicBezTo>
                  <a:pt x="198823" y="2314471"/>
                  <a:pt x="199159" y="2309096"/>
                  <a:pt x="201846" y="2307080"/>
                </a:cubicBezTo>
                <a:cubicBezTo>
                  <a:pt x="216964" y="2296666"/>
                  <a:pt x="232754" y="2287259"/>
                  <a:pt x="248208" y="2277852"/>
                </a:cubicBezTo>
                <a:cubicBezTo>
                  <a:pt x="248544" y="2272813"/>
                  <a:pt x="249216" y="2268110"/>
                  <a:pt x="249552" y="2263070"/>
                </a:cubicBezTo>
                <a:cubicBezTo>
                  <a:pt x="216628" y="2260383"/>
                  <a:pt x="183705" y="2259711"/>
                  <a:pt x="151453" y="2255007"/>
                </a:cubicBezTo>
                <a:cubicBezTo>
                  <a:pt x="104756" y="2248288"/>
                  <a:pt x="69144" y="2272813"/>
                  <a:pt x="52011" y="2307416"/>
                </a:cubicBezTo>
                <a:cubicBezTo>
                  <a:pt x="27150" y="2357473"/>
                  <a:pt x="6321" y="2412906"/>
                  <a:pt x="946" y="2467666"/>
                </a:cubicBezTo>
                <a:cubicBezTo>
                  <a:pt x="-5773" y="2535865"/>
                  <a:pt x="23119" y="2596001"/>
                  <a:pt x="93669" y="2623213"/>
                </a:cubicBezTo>
                <a:cubicBezTo>
                  <a:pt x="118866" y="2632955"/>
                  <a:pt x="146414" y="2637323"/>
                  <a:pt x="173290" y="2641018"/>
                </a:cubicBezTo>
                <a:cubicBezTo>
                  <a:pt x="260974" y="2652441"/>
                  <a:pt x="362432" y="2578531"/>
                  <a:pt x="378894" y="2491855"/>
                </a:cubicBezTo>
                <a:cubicBezTo>
                  <a:pt x="387965" y="2443478"/>
                  <a:pt x="354034" y="2377295"/>
                  <a:pt x="310024" y="2360833"/>
                </a:cubicBezTo>
                <a:close/>
                <a:moveTo>
                  <a:pt x="200503" y="2549303"/>
                </a:moveTo>
                <a:cubicBezTo>
                  <a:pt x="197479" y="2545607"/>
                  <a:pt x="194455" y="2542248"/>
                  <a:pt x="191432" y="2538552"/>
                </a:cubicBezTo>
                <a:cubicBezTo>
                  <a:pt x="201510" y="2531161"/>
                  <a:pt x="211253" y="2523435"/>
                  <a:pt x="221332" y="2516044"/>
                </a:cubicBezTo>
                <a:cubicBezTo>
                  <a:pt x="224019" y="2519067"/>
                  <a:pt x="227043" y="2522091"/>
                  <a:pt x="229731" y="2525450"/>
                </a:cubicBezTo>
                <a:cubicBezTo>
                  <a:pt x="219988" y="2533177"/>
                  <a:pt x="210245" y="2541240"/>
                  <a:pt x="200503" y="2549303"/>
                </a:cubicBezTo>
                <a:close/>
                <a:moveTo>
                  <a:pt x="1056513" y="437160"/>
                </a:moveTo>
                <a:cubicBezTo>
                  <a:pt x="1133447" y="428089"/>
                  <a:pt x="1201646" y="365602"/>
                  <a:pt x="1216764" y="287325"/>
                </a:cubicBezTo>
                <a:cubicBezTo>
                  <a:pt x="1223147" y="254401"/>
                  <a:pt x="1224826" y="220470"/>
                  <a:pt x="1229866" y="175788"/>
                </a:cubicBezTo>
                <a:cubicBezTo>
                  <a:pt x="1230202" y="147232"/>
                  <a:pt x="1202989" y="93815"/>
                  <a:pt x="1168722" y="67275"/>
                </a:cubicBezTo>
                <a:cubicBezTo>
                  <a:pt x="1147221" y="50477"/>
                  <a:pt x="1125720" y="34015"/>
                  <a:pt x="1104555" y="16882"/>
                </a:cubicBezTo>
                <a:cubicBezTo>
                  <a:pt x="1077343" y="-5291"/>
                  <a:pt x="1059201" y="-6299"/>
                  <a:pt x="1032325" y="17890"/>
                </a:cubicBezTo>
                <a:cubicBezTo>
                  <a:pt x="1020230" y="28640"/>
                  <a:pt x="1009816" y="43086"/>
                  <a:pt x="1002761" y="57532"/>
                </a:cubicBezTo>
                <a:cubicBezTo>
                  <a:pt x="974205" y="115652"/>
                  <a:pt x="953376" y="175452"/>
                  <a:pt x="938258" y="238947"/>
                </a:cubicBezTo>
                <a:cubicBezTo>
                  <a:pt x="928179" y="280942"/>
                  <a:pt x="931203" y="317896"/>
                  <a:pt x="945313" y="355187"/>
                </a:cubicBezTo>
                <a:cubicBezTo>
                  <a:pt x="962446" y="399533"/>
                  <a:pt x="1021910" y="441192"/>
                  <a:pt x="1056513" y="437160"/>
                </a:cubicBezTo>
                <a:close/>
                <a:moveTo>
                  <a:pt x="1096156" y="182843"/>
                </a:moveTo>
                <a:cubicBezTo>
                  <a:pt x="1111610" y="236932"/>
                  <a:pt x="1106571" y="251714"/>
                  <a:pt x="1057857" y="300763"/>
                </a:cubicBezTo>
                <a:cubicBezTo>
                  <a:pt x="1053154" y="254401"/>
                  <a:pt x="1070624" y="219462"/>
                  <a:pt x="1096156" y="182843"/>
                </a:cubicBezTo>
                <a:close/>
                <a:moveTo>
                  <a:pt x="1257078" y="2962862"/>
                </a:moveTo>
                <a:cubicBezTo>
                  <a:pt x="1251703" y="3005529"/>
                  <a:pt x="1243304" y="3050210"/>
                  <a:pt x="1205005" y="3079774"/>
                </a:cubicBezTo>
                <a:cubicBezTo>
                  <a:pt x="1191903" y="3090189"/>
                  <a:pt x="1179137" y="3101275"/>
                  <a:pt x="1166370" y="3112026"/>
                </a:cubicBezTo>
                <a:cubicBezTo>
                  <a:pt x="1098508" y="3169138"/>
                  <a:pt x="1070288" y="3169810"/>
                  <a:pt x="1004105" y="3115721"/>
                </a:cubicBezTo>
                <a:cubicBezTo>
                  <a:pt x="952032" y="3073055"/>
                  <a:pt x="943297" y="2965886"/>
                  <a:pt x="989659" y="2917844"/>
                </a:cubicBezTo>
                <a:cubicBezTo>
                  <a:pt x="1000073" y="2907094"/>
                  <a:pt x="1017207" y="2903398"/>
                  <a:pt x="1032325" y="2895672"/>
                </a:cubicBezTo>
                <a:cubicBezTo>
                  <a:pt x="1037364" y="2872827"/>
                  <a:pt x="1041731" y="2852669"/>
                  <a:pt x="1047107" y="2828817"/>
                </a:cubicBezTo>
                <a:cubicBezTo>
                  <a:pt x="1062897" y="2830496"/>
                  <a:pt x="1079022" y="2827809"/>
                  <a:pt x="1090445" y="2833856"/>
                </a:cubicBezTo>
                <a:cubicBezTo>
                  <a:pt x="1125720" y="2852669"/>
                  <a:pt x="1162003" y="2864428"/>
                  <a:pt x="1201310" y="2871483"/>
                </a:cubicBezTo>
                <a:cubicBezTo>
                  <a:pt x="1238601" y="2878202"/>
                  <a:pt x="1263125" y="2916837"/>
                  <a:pt x="1257078" y="2962862"/>
                </a:cubicBezTo>
                <a:close/>
                <a:moveTo>
                  <a:pt x="1468729" y="1684893"/>
                </a:moveTo>
                <a:cubicBezTo>
                  <a:pt x="1448236" y="1692284"/>
                  <a:pt x="1424383" y="1695644"/>
                  <a:pt x="1408257" y="1708410"/>
                </a:cubicBezTo>
                <a:cubicBezTo>
                  <a:pt x="1377350" y="1733271"/>
                  <a:pt x="1345770" y="1760147"/>
                  <a:pt x="1324269" y="1792735"/>
                </a:cubicBezTo>
                <a:cubicBezTo>
                  <a:pt x="1292017" y="1842120"/>
                  <a:pt x="1288658" y="1928124"/>
                  <a:pt x="1346106" y="1976501"/>
                </a:cubicBezTo>
                <a:cubicBezTo>
                  <a:pt x="1386420" y="2010433"/>
                  <a:pt x="1428751" y="1998338"/>
                  <a:pt x="1472425" y="1990611"/>
                </a:cubicBezTo>
                <a:cubicBezTo>
                  <a:pt x="1517106" y="1982884"/>
                  <a:pt x="1552718" y="1957352"/>
                  <a:pt x="1575562" y="1922413"/>
                </a:cubicBezTo>
                <a:cubicBezTo>
                  <a:pt x="1597735" y="1888481"/>
                  <a:pt x="1613861" y="1846823"/>
                  <a:pt x="1619237" y="1806845"/>
                </a:cubicBezTo>
                <a:cubicBezTo>
                  <a:pt x="1626628" y="1753428"/>
                  <a:pt x="1544655" y="1693628"/>
                  <a:pt x="1468729" y="1684893"/>
                </a:cubicBezTo>
                <a:close/>
                <a:moveTo>
                  <a:pt x="1431102" y="1900240"/>
                </a:moveTo>
                <a:cubicBezTo>
                  <a:pt x="1443197" y="1820955"/>
                  <a:pt x="1451595" y="1810204"/>
                  <a:pt x="1509379" y="1800797"/>
                </a:cubicBezTo>
                <a:cubicBezTo>
                  <a:pt x="1496277" y="1845143"/>
                  <a:pt x="1476792" y="1879411"/>
                  <a:pt x="1431102" y="1900240"/>
                </a:cubicBezTo>
                <a:close/>
                <a:moveTo>
                  <a:pt x="1678364" y="917238"/>
                </a:moveTo>
                <a:cubicBezTo>
                  <a:pt x="1657871" y="950834"/>
                  <a:pt x="1639058" y="985773"/>
                  <a:pt x="1614869" y="1016681"/>
                </a:cubicBezTo>
                <a:cubicBezTo>
                  <a:pt x="1593704" y="1043893"/>
                  <a:pt x="1564140" y="1061027"/>
                  <a:pt x="1527857" y="1062035"/>
                </a:cubicBezTo>
                <a:cubicBezTo>
                  <a:pt x="1511059" y="1062371"/>
                  <a:pt x="1493926" y="1062035"/>
                  <a:pt x="1477464" y="1063714"/>
                </a:cubicBezTo>
                <a:cubicBezTo>
                  <a:pt x="1435470" y="1068082"/>
                  <a:pt x="1407249" y="1056995"/>
                  <a:pt x="1391460" y="1020040"/>
                </a:cubicBezTo>
                <a:cubicBezTo>
                  <a:pt x="1373318" y="976702"/>
                  <a:pt x="1366935" y="933028"/>
                  <a:pt x="1390788" y="886667"/>
                </a:cubicBezTo>
                <a:cubicBezTo>
                  <a:pt x="1420688" y="828883"/>
                  <a:pt x="1458986" y="787896"/>
                  <a:pt x="1530209" y="785544"/>
                </a:cubicBezTo>
                <a:cubicBezTo>
                  <a:pt x="1528193" y="792599"/>
                  <a:pt x="1526513" y="798647"/>
                  <a:pt x="1523490" y="810069"/>
                </a:cubicBezTo>
                <a:cubicBezTo>
                  <a:pt x="1581946" y="792599"/>
                  <a:pt x="1618229" y="836273"/>
                  <a:pt x="1662239" y="857439"/>
                </a:cubicBezTo>
                <a:cubicBezTo>
                  <a:pt x="1683404" y="868189"/>
                  <a:pt x="1693818" y="892042"/>
                  <a:pt x="1678364" y="917238"/>
                </a:cubicBezTo>
                <a:close/>
                <a:moveTo>
                  <a:pt x="508908" y="1151734"/>
                </a:moveTo>
                <a:cubicBezTo>
                  <a:pt x="503197" y="1173907"/>
                  <a:pt x="499166" y="1196416"/>
                  <a:pt x="493790" y="1218925"/>
                </a:cubicBezTo>
                <a:cubicBezTo>
                  <a:pt x="481696" y="1269990"/>
                  <a:pt x="431639" y="1307953"/>
                  <a:pt x="372511" y="1311984"/>
                </a:cubicBezTo>
                <a:cubicBezTo>
                  <a:pt x="322454" y="1315344"/>
                  <a:pt x="258959" y="1278725"/>
                  <a:pt x="248208" y="1233035"/>
                </a:cubicBezTo>
                <a:cubicBezTo>
                  <a:pt x="237793" y="1189025"/>
                  <a:pt x="247200" y="1146023"/>
                  <a:pt x="277100" y="1109404"/>
                </a:cubicBezTo>
                <a:cubicBezTo>
                  <a:pt x="289866" y="1093614"/>
                  <a:pt x="301289" y="1076817"/>
                  <a:pt x="314727" y="1058339"/>
                </a:cubicBezTo>
                <a:cubicBezTo>
                  <a:pt x="344291" y="1052292"/>
                  <a:pt x="372175" y="1046581"/>
                  <a:pt x="394348" y="1042213"/>
                </a:cubicBezTo>
                <a:cubicBezTo>
                  <a:pt x="425256" y="1059011"/>
                  <a:pt x="451796" y="1074465"/>
                  <a:pt x="479680" y="1088239"/>
                </a:cubicBezTo>
                <a:cubicBezTo>
                  <a:pt x="512268" y="1104365"/>
                  <a:pt x="518315" y="1115787"/>
                  <a:pt x="508908" y="1151734"/>
                </a:cubicBezTo>
                <a:close/>
                <a:moveTo>
                  <a:pt x="2659350" y="291356"/>
                </a:moveTo>
                <a:cubicBezTo>
                  <a:pt x="2705376" y="391806"/>
                  <a:pt x="2633818" y="496288"/>
                  <a:pt x="2522617" y="492257"/>
                </a:cubicBezTo>
                <a:cubicBezTo>
                  <a:pt x="2491373" y="491249"/>
                  <a:pt x="2472896" y="469748"/>
                  <a:pt x="2461137" y="444887"/>
                </a:cubicBezTo>
                <a:cubicBezTo>
                  <a:pt x="2436613" y="393150"/>
                  <a:pt x="2458786" y="310170"/>
                  <a:pt x="2503468" y="268175"/>
                </a:cubicBezTo>
                <a:cubicBezTo>
                  <a:pt x="2530680" y="242643"/>
                  <a:pt x="2554533" y="213751"/>
                  <a:pt x="2583089" y="183179"/>
                </a:cubicBezTo>
                <a:cubicBezTo>
                  <a:pt x="2626763" y="210055"/>
                  <a:pt x="2660358" y="230884"/>
                  <a:pt x="2698657" y="254401"/>
                </a:cubicBezTo>
                <a:cubicBezTo>
                  <a:pt x="2683875" y="268175"/>
                  <a:pt x="2671445" y="279934"/>
                  <a:pt x="2659350" y="291356"/>
                </a:cubicBezTo>
                <a:close/>
                <a:moveTo>
                  <a:pt x="287851" y="3446636"/>
                </a:moveTo>
                <a:cubicBezTo>
                  <a:pt x="291882" y="3482247"/>
                  <a:pt x="281803" y="3520546"/>
                  <a:pt x="271725" y="3556157"/>
                </a:cubicBezTo>
                <a:cubicBezTo>
                  <a:pt x="259294" y="3601175"/>
                  <a:pt x="214949" y="3606886"/>
                  <a:pt x="181017" y="3622676"/>
                </a:cubicBezTo>
                <a:cubicBezTo>
                  <a:pt x="131968" y="3605206"/>
                  <a:pt x="117858" y="3575978"/>
                  <a:pt x="120209" y="3523570"/>
                </a:cubicBezTo>
                <a:cubicBezTo>
                  <a:pt x="122561" y="3472841"/>
                  <a:pt x="141375" y="3441261"/>
                  <a:pt x="180345" y="3417408"/>
                </a:cubicBezTo>
                <a:cubicBezTo>
                  <a:pt x="177322" y="3403298"/>
                  <a:pt x="174970" y="3391204"/>
                  <a:pt x="172282" y="3379445"/>
                </a:cubicBezTo>
                <a:cubicBezTo>
                  <a:pt x="209909" y="3366679"/>
                  <a:pt x="283147" y="3404978"/>
                  <a:pt x="287851" y="344663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75" name="Google Shape;275;p21"/>
          <p:cNvSpPr/>
          <p:nvPr/>
        </p:nvSpPr>
        <p:spPr>
          <a:xfrm rot="-5339846">
            <a:off x="-196381" y="7551192"/>
            <a:ext cx="2541677" cy="3411947"/>
          </a:xfrm>
          <a:custGeom>
            <a:avLst/>
            <a:gdLst/>
            <a:ahLst/>
            <a:cxnLst/>
            <a:rect l="l" t="t" r="r" b="b"/>
            <a:pathLst>
              <a:path w="2541288" h="3411425" extrusionOk="0">
                <a:moveTo>
                  <a:pt x="2256562" y="1865041"/>
                </a:moveTo>
                <a:cubicBezTo>
                  <a:pt x="2211638" y="1841947"/>
                  <a:pt x="2166082" y="1819485"/>
                  <a:pt x="2122107" y="1797339"/>
                </a:cubicBezTo>
                <a:cubicBezTo>
                  <a:pt x="2074336" y="1816321"/>
                  <a:pt x="2054406" y="1864408"/>
                  <a:pt x="2018656" y="1895728"/>
                </a:cubicBezTo>
                <a:cubicBezTo>
                  <a:pt x="1971518" y="1937172"/>
                  <a:pt x="1947158" y="1998863"/>
                  <a:pt x="1950006" y="2068779"/>
                </a:cubicBezTo>
                <a:cubicBezTo>
                  <a:pt x="1953802" y="2172863"/>
                  <a:pt x="2019289" y="2232972"/>
                  <a:pt x="2132547" y="2200703"/>
                </a:cubicBezTo>
                <a:cubicBezTo>
                  <a:pt x="2210056" y="2178557"/>
                  <a:pt x="2261940" y="2131419"/>
                  <a:pt x="2292627" y="2057074"/>
                </a:cubicBezTo>
                <a:cubicBezTo>
                  <a:pt x="2318885" y="1993485"/>
                  <a:pt x="2299587" y="1936539"/>
                  <a:pt x="2274278" y="1879594"/>
                </a:cubicBezTo>
                <a:cubicBezTo>
                  <a:pt x="2271431" y="1873583"/>
                  <a:pt x="2263522" y="1868521"/>
                  <a:pt x="2256562" y="1865041"/>
                </a:cubicBezTo>
                <a:close/>
                <a:moveTo>
                  <a:pt x="2078133" y="2115285"/>
                </a:moveTo>
                <a:cubicBezTo>
                  <a:pt x="2093318" y="2035561"/>
                  <a:pt x="2098696" y="1965012"/>
                  <a:pt x="2178104" y="1917241"/>
                </a:cubicBezTo>
                <a:cubicBezTo>
                  <a:pt x="2167347" y="1996016"/>
                  <a:pt x="2157540" y="2064983"/>
                  <a:pt x="2078133" y="2115285"/>
                </a:cubicBezTo>
                <a:close/>
                <a:moveTo>
                  <a:pt x="291945" y="2223164"/>
                </a:moveTo>
                <a:cubicBezTo>
                  <a:pt x="256512" y="2209877"/>
                  <a:pt x="220130" y="2198488"/>
                  <a:pt x="184381" y="2186466"/>
                </a:cubicBezTo>
                <a:cubicBezTo>
                  <a:pt x="187229" y="2179506"/>
                  <a:pt x="187545" y="2174445"/>
                  <a:pt x="190076" y="2172546"/>
                </a:cubicBezTo>
                <a:cubicBezTo>
                  <a:pt x="204312" y="2162739"/>
                  <a:pt x="219181" y="2153881"/>
                  <a:pt x="233734" y="2145023"/>
                </a:cubicBezTo>
                <a:cubicBezTo>
                  <a:pt x="234050" y="2140277"/>
                  <a:pt x="234683" y="2135848"/>
                  <a:pt x="235000" y="2131103"/>
                </a:cubicBezTo>
                <a:cubicBezTo>
                  <a:pt x="203996" y="2128572"/>
                  <a:pt x="172992" y="2127939"/>
                  <a:pt x="142621" y="2123510"/>
                </a:cubicBezTo>
                <a:cubicBezTo>
                  <a:pt x="98647" y="2117183"/>
                  <a:pt x="65112" y="2140277"/>
                  <a:pt x="48978" y="2172863"/>
                </a:cubicBezTo>
                <a:cubicBezTo>
                  <a:pt x="25567" y="2220001"/>
                  <a:pt x="5952" y="2272201"/>
                  <a:pt x="891" y="2323768"/>
                </a:cubicBezTo>
                <a:cubicBezTo>
                  <a:pt x="-5437" y="2387990"/>
                  <a:pt x="21771" y="2444619"/>
                  <a:pt x="88207" y="2470244"/>
                </a:cubicBezTo>
                <a:cubicBezTo>
                  <a:pt x="111934" y="2479419"/>
                  <a:pt x="137876" y="2483531"/>
                  <a:pt x="163185" y="2487012"/>
                </a:cubicBezTo>
                <a:cubicBezTo>
                  <a:pt x="245756" y="2497768"/>
                  <a:pt x="341298" y="2428168"/>
                  <a:pt x="356799" y="2346546"/>
                </a:cubicBezTo>
                <a:cubicBezTo>
                  <a:pt x="365341" y="2300990"/>
                  <a:pt x="333389" y="2238666"/>
                  <a:pt x="291945" y="2223164"/>
                </a:cubicBezTo>
                <a:close/>
                <a:moveTo>
                  <a:pt x="188811" y="2400644"/>
                </a:moveTo>
                <a:cubicBezTo>
                  <a:pt x="185963" y="2397164"/>
                  <a:pt x="183116" y="2394001"/>
                  <a:pt x="180269" y="2390521"/>
                </a:cubicBezTo>
                <a:cubicBezTo>
                  <a:pt x="189760" y="2383561"/>
                  <a:pt x="198934" y="2376284"/>
                  <a:pt x="208425" y="2369324"/>
                </a:cubicBezTo>
                <a:cubicBezTo>
                  <a:pt x="210956" y="2372172"/>
                  <a:pt x="213803" y="2375019"/>
                  <a:pt x="216334" y="2378183"/>
                </a:cubicBezTo>
                <a:cubicBezTo>
                  <a:pt x="207160" y="2385459"/>
                  <a:pt x="197985" y="2393052"/>
                  <a:pt x="188811" y="2400644"/>
                </a:cubicBezTo>
                <a:close/>
                <a:moveTo>
                  <a:pt x="994904" y="411668"/>
                </a:moveTo>
                <a:cubicBezTo>
                  <a:pt x="1067352" y="403126"/>
                  <a:pt x="1131573" y="344282"/>
                  <a:pt x="1145810" y="270570"/>
                </a:cubicBezTo>
                <a:cubicBezTo>
                  <a:pt x="1151821" y="239566"/>
                  <a:pt x="1153403" y="207613"/>
                  <a:pt x="1158148" y="165537"/>
                </a:cubicBezTo>
                <a:cubicBezTo>
                  <a:pt x="1158464" y="138646"/>
                  <a:pt x="1132839" y="88344"/>
                  <a:pt x="1100570" y="63352"/>
                </a:cubicBezTo>
                <a:cubicBezTo>
                  <a:pt x="1080323" y="47534"/>
                  <a:pt x="1060075" y="32032"/>
                  <a:pt x="1040144" y="15897"/>
                </a:cubicBezTo>
                <a:cubicBezTo>
                  <a:pt x="1014519" y="-4983"/>
                  <a:pt x="997435" y="-5932"/>
                  <a:pt x="972126" y="16846"/>
                </a:cubicBezTo>
                <a:cubicBezTo>
                  <a:pt x="960737" y="26970"/>
                  <a:pt x="950930" y="40574"/>
                  <a:pt x="944286" y="54177"/>
                </a:cubicBezTo>
                <a:cubicBezTo>
                  <a:pt x="917395" y="108908"/>
                  <a:pt x="897781" y="165221"/>
                  <a:pt x="883544" y="225013"/>
                </a:cubicBezTo>
                <a:cubicBezTo>
                  <a:pt x="874054" y="264559"/>
                  <a:pt x="876901" y="299359"/>
                  <a:pt x="890188" y="334475"/>
                </a:cubicBezTo>
                <a:cubicBezTo>
                  <a:pt x="906323" y="376235"/>
                  <a:pt x="962319" y="415464"/>
                  <a:pt x="994904" y="411668"/>
                </a:cubicBezTo>
                <a:close/>
                <a:moveTo>
                  <a:pt x="1032235" y="172181"/>
                </a:moveTo>
                <a:cubicBezTo>
                  <a:pt x="1046788" y="223115"/>
                  <a:pt x="1042043" y="237035"/>
                  <a:pt x="996170" y="283224"/>
                </a:cubicBezTo>
                <a:cubicBezTo>
                  <a:pt x="991741" y="239566"/>
                  <a:pt x="1008192" y="206664"/>
                  <a:pt x="1032235" y="172181"/>
                </a:cubicBezTo>
                <a:close/>
                <a:moveTo>
                  <a:pt x="1183773" y="2790088"/>
                </a:moveTo>
                <a:cubicBezTo>
                  <a:pt x="1178712" y="2830266"/>
                  <a:pt x="1170803" y="2872342"/>
                  <a:pt x="1134737" y="2900182"/>
                </a:cubicBezTo>
                <a:cubicBezTo>
                  <a:pt x="1122399" y="2909989"/>
                  <a:pt x="1110377" y="2920429"/>
                  <a:pt x="1098355" y="2930553"/>
                </a:cubicBezTo>
                <a:cubicBezTo>
                  <a:pt x="1034450" y="2984335"/>
                  <a:pt x="1007875" y="2984967"/>
                  <a:pt x="945552" y="2934033"/>
                </a:cubicBezTo>
                <a:cubicBezTo>
                  <a:pt x="896515" y="2893855"/>
                  <a:pt x="888290" y="2792935"/>
                  <a:pt x="931948" y="2747695"/>
                </a:cubicBezTo>
                <a:cubicBezTo>
                  <a:pt x="941755" y="2737571"/>
                  <a:pt x="957890" y="2734091"/>
                  <a:pt x="972126" y="2726815"/>
                </a:cubicBezTo>
                <a:cubicBezTo>
                  <a:pt x="976872" y="2705302"/>
                  <a:pt x="980984" y="2686321"/>
                  <a:pt x="986046" y="2663859"/>
                </a:cubicBezTo>
                <a:cubicBezTo>
                  <a:pt x="1000915" y="2665440"/>
                  <a:pt x="1016101" y="2662910"/>
                  <a:pt x="1026857" y="2668604"/>
                </a:cubicBezTo>
                <a:cubicBezTo>
                  <a:pt x="1060075" y="2686321"/>
                  <a:pt x="1094243" y="2697393"/>
                  <a:pt x="1131257" y="2704037"/>
                </a:cubicBezTo>
                <a:cubicBezTo>
                  <a:pt x="1166373" y="2710364"/>
                  <a:pt x="1189468" y="2746746"/>
                  <a:pt x="1183773" y="2790088"/>
                </a:cubicBezTo>
                <a:close/>
                <a:moveTo>
                  <a:pt x="1383082" y="1586641"/>
                </a:moveTo>
                <a:cubicBezTo>
                  <a:pt x="1363784" y="1593601"/>
                  <a:pt x="1341322" y="1596765"/>
                  <a:pt x="1326137" y="1608787"/>
                </a:cubicBezTo>
                <a:cubicBezTo>
                  <a:pt x="1297032" y="1632198"/>
                  <a:pt x="1267293" y="1657507"/>
                  <a:pt x="1247046" y="1688194"/>
                </a:cubicBezTo>
                <a:cubicBezTo>
                  <a:pt x="1216675" y="1734700"/>
                  <a:pt x="1213512" y="1815688"/>
                  <a:pt x="1267610" y="1861245"/>
                </a:cubicBezTo>
                <a:cubicBezTo>
                  <a:pt x="1305573" y="1893197"/>
                  <a:pt x="1345435" y="1881808"/>
                  <a:pt x="1386562" y="1874532"/>
                </a:cubicBezTo>
                <a:cubicBezTo>
                  <a:pt x="1428639" y="1867256"/>
                  <a:pt x="1462173" y="1843212"/>
                  <a:pt x="1483686" y="1810310"/>
                </a:cubicBezTo>
                <a:cubicBezTo>
                  <a:pt x="1504566" y="1778358"/>
                  <a:pt x="1519751" y="1739128"/>
                  <a:pt x="1524813" y="1701481"/>
                </a:cubicBezTo>
                <a:cubicBezTo>
                  <a:pt x="1531773" y="1651180"/>
                  <a:pt x="1454580" y="1594867"/>
                  <a:pt x="1383082" y="1586641"/>
                </a:cubicBezTo>
                <a:close/>
                <a:moveTo>
                  <a:pt x="1347650" y="1789430"/>
                </a:moveTo>
                <a:cubicBezTo>
                  <a:pt x="1359039" y="1714768"/>
                  <a:pt x="1366948" y="1704645"/>
                  <a:pt x="1421362" y="1695787"/>
                </a:cubicBezTo>
                <a:cubicBezTo>
                  <a:pt x="1409024" y="1737547"/>
                  <a:pt x="1390675" y="1769816"/>
                  <a:pt x="1347650" y="1789430"/>
                </a:cubicBezTo>
                <a:close/>
                <a:moveTo>
                  <a:pt x="1580493" y="863751"/>
                </a:moveTo>
                <a:cubicBezTo>
                  <a:pt x="1561195" y="895387"/>
                  <a:pt x="1543479" y="928289"/>
                  <a:pt x="1520700" y="957395"/>
                </a:cubicBezTo>
                <a:cubicBezTo>
                  <a:pt x="1500770" y="983020"/>
                  <a:pt x="1472930" y="999155"/>
                  <a:pt x="1438762" y="1000104"/>
                </a:cubicBezTo>
                <a:cubicBezTo>
                  <a:pt x="1422944" y="1000420"/>
                  <a:pt x="1406810" y="1000104"/>
                  <a:pt x="1391308" y="1001686"/>
                </a:cubicBezTo>
                <a:cubicBezTo>
                  <a:pt x="1351762" y="1005798"/>
                  <a:pt x="1325188" y="995358"/>
                  <a:pt x="1310319" y="960558"/>
                </a:cubicBezTo>
                <a:cubicBezTo>
                  <a:pt x="1293235" y="919747"/>
                  <a:pt x="1287224" y="878620"/>
                  <a:pt x="1309686" y="834962"/>
                </a:cubicBezTo>
                <a:cubicBezTo>
                  <a:pt x="1337842" y="780548"/>
                  <a:pt x="1373908" y="741951"/>
                  <a:pt x="1440977" y="739737"/>
                </a:cubicBezTo>
                <a:cubicBezTo>
                  <a:pt x="1439079" y="746380"/>
                  <a:pt x="1437497" y="752075"/>
                  <a:pt x="1434650" y="762831"/>
                </a:cubicBezTo>
                <a:cubicBezTo>
                  <a:pt x="1489697" y="746380"/>
                  <a:pt x="1523864" y="787508"/>
                  <a:pt x="1565308" y="807438"/>
                </a:cubicBezTo>
                <a:cubicBezTo>
                  <a:pt x="1585239" y="817562"/>
                  <a:pt x="1595046" y="840024"/>
                  <a:pt x="1580493" y="863751"/>
                </a:cubicBezTo>
                <a:close/>
                <a:moveTo>
                  <a:pt x="479232" y="1084573"/>
                </a:moveTo>
                <a:cubicBezTo>
                  <a:pt x="473854" y="1105453"/>
                  <a:pt x="470058" y="1126649"/>
                  <a:pt x="464996" y="1147845"/>
                </a:cubicBezTo>
                <a:cubicBezTo>
                  <a:pt x="453607" y="1195933"/>
                  <a:pt x="406469" y="1231682"/>
                  <a:pt x="350789" y="1235478"/>
                </a:cubicBezTo>
                <a:cubicBezTo>
                  <a:pt x="303650" y="1238642"/>
                  <a:pt x="243858" y="1204158"/>
                  <a:pt x="233734" y="1161133"/>
                </a:cubicBezTo>
                <a:cubicBezTo>
                  <a:pt x="223927" y="1119689"/>
                  <a:pt x="232785" y="1079195"/>
                  <a:pt x="260941" y="1044711"/>
                </a:cubicBezTo>
                <a:cubicBezTo>
                  <a:pt x="272963" y="1029842"/>
                  <a:pt x="283720" y="1014024"/>
                  <a:pt x="296374" y="996624"/>
                </a:cubicBezTo>
                <a:cubicBezTo>
                  <a:pt x="324214" y="990929"/>
                  <a:pt x="350472" y="985551"/>
                  <a:pt x="371352" y="981438"/>
                </a:cubicBezTo>
                <a:cubicBezTo>
                  <a:pt x="400458" y="997256"/>
                  <a:pt x="425450" y="1011809"/>
                  <a:pt x="451708" y="1024780"/>
                </a:cubicBezTo>
                <a:cubicBezTo>
                  <a:pt x="482396" y="1039965"/>
                  <a:pt x="488090" y="1050722"/>
                  <a:pt x="479232" y="1084573"/>
                </a:cubicBezTo>
                <a:close/>
                <a:moveTo>
                  <a:pt x="2504274" y="274366"/>
                </a:moveTo>
                <a:cubicBezTo>
                  <a:pt x="2547616" y="368959"/>
                  <a:pt x="2480231" y="467348"/>
                  <a:pt x="2375514" y="463551"/>
                </a:cubicBezTo>
                <a:cubicBezTo>
                  <a:pt x="2346092" y="462602"/>
                  <a:pt x="2328692" y="442355"/>
                  <a:pt x="2317620" y="418944"/>
                </a:cubicBezTo>
                <a:cubicBezTo>
                  <a:pt x="2294525" y="370224"/>
                  <a:pt x="2315405" y="292082"/>
                  <a:pt x="2357482" y="252537"/>
                </a:cubicBezTo>
                <a:cubicBezTo>
                  <a:pt x="2383107" y="228493"/>
                  <a:pt x="2405569" y="201286"/>
                  <a:pt x="2432460" y="172497"/>
                </a:cubicBezTo>
                <a:cubicBezTo>
                  <a:pt x="2473587" y="197806"/>
                  <a:pt x="2505223" y="217421"/>
                  <a:pt x="2541289" y="239566"/>
                </a:cubicBezTo>
                <a:cubicBezTo>
                  <a:pt x="2527369" y="252537"/>
                  <a:pt x="2515663" y="263610"/>
                  <a:pt x="2504274" y="274366"/>
                </a:cubicBezTo>
                <a:close/>
                <a:moveTo>
                  <a:pt x="271065" y="3245651"/>
                </a:moveTo>
                <a:cubicBezTo>
                  <a:pt x="274861" y="3279185"/>
                  <a:pt x="265370" y="3315251"/>
                  <a:pt x="255880" y="3348785"/>
                </a:cubicBezTo>
                <a:cubicBezTo>
                  <a:pt x="244174" y="3391178"/>
                  <a:pt x="202414" y="3396556"/>
                  <a:pt x="170461" y="3411425"/>
                </a:cubicBezTo>
                <a:cubicBezTo>
                  <a:pt x="124272" y="3394974"/>
                  <a:pt x="110985" y="3367451"/>
                  <a:pt x="113200" y="3318098"/>
                </a:cubicBezTo>
                <a:cubicBezTo>
                  <a:pt x="115414" y="3270327"/>
                  <a:pt x="133131" y="3240589"/>
                  <a:pt x="169829" y="3218127"/>
                </a:cubicBezTo>
                <a:cubicBezTo>
                  <a:pt x="166981" y="3204840"/>
                  <a:pt x="164767" y="3193451"/>
                  <a:pt x="162236" y="3182378"/>
                </a:cubicBezTo>
                <a:cubicBezTo>
                  <a:pt x="197669" y="3170356"/>
                  <a:pt x="266636" y="3206422"/>
                  <a:pt x="271065" y="324565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76" name="Google Shape;276;p21"/>
          <p:cNvSpPr/>
          <p:nvPr/>
        </p:nvSpPr>
        <p:spPr>
          <a:xfrm>
            <a:off x="7142389" y="6269273"/>
            <a:ext cx="536838" cy="721481"/>
          </a:xfrm>
          <a:custGeom>
            <a:avLst/>
            <a:gdLst/>
            <a:ahLst/>
            <a:cxnLst/>
            <a:rect l="l" t="t" r="r" b="b"/>
            <a:pathLst>
              <a:path w="536838" h="721481" extrusionOk="0">
                <a:moveTo>
                  <a:pt x="354868" y="646309"/>
                </a:moveTo>
                <a:cubicBezTo>
                  <a:pt x="350403" y="649656"/>
                  <a:pt x="346161" y="651886"/>
                  <a:pt x="343035" y="655233"/>
                </a:cubicBezTo>
                <a:cubicBezTo>
                  <a:pt x="329638" y="669511"/>
                  <a:pt x="322270" y="671073"/>
                  <a:pt x="308650" y="659249"/>
                </a:cubicBezTo>
                <a:cubicBezTo>
                  <a:pt x="295477" y="647648"/>
                  <a:pt x="284090" y="634485"/>
                  <a:pt x="278954" y="616860"/>
                </a:cubicBezTo>
                <a:cubicBezTo>
                  <a:pt x="268014" y="579603"/>
                  <a:pt x="257743" y="542123"/>
                  <a:pt x="245909" y="505312"/>
                </a:cubicBezTo>
                <a:cubicBezTo>
                  <a:pt x="240774" y="488803"/>
                  <a:pt x="232736" y="473187"/>
                  <a:pt x="225591" y="456008"/>
                </a:cubicBezTo>
                <a:cubicBezTo>
                  <a:pt x="207506" y="468502"/>
                  <a:pt x="198575" y="488134"/>
                  <a:pt x="186964" y="505089"/>
                </a:cubicBezTo>
                <a:cubicBezTo>
                  <a:pt x="162850" y="540338"/>
                  <a:pt x="139406" y="576034"/>
                  <a:pt x="116855" y="612175"/>
                </a:cubicBezTo>
                <a:cubicBezTo>
                  <a:pt x="102789" y="634931"/>
                  <a:pt x="90955" y="659026"/>
                  <a:pt x="77782" y="682451"/>
                </a:cubicBezTo>
                <a:cubicBezTo>
                  <a:pt x="72647" y="691374"/>
                  <a:pt x="67065" y="700075"/>
                  <a:pt x="60590" y="708107"/>
                </a:cubicBezTo>
                <a:cubicBezTo>
                  <a:pt x="47416" y="724393"/>
                  <a:pt x="47193" y="724170"/>
                  <a:pt x="29554" y="716138"/>
                </a:cubicBezTo>
                <a:cubicBezTo>
                  <a:pt x="17051" y="710561"/>
                  <a:pt x="11469" y="700075"/>
                  <a:pt x="15265" y="685351"/>
                </a:cubicBezTo>
                <a:cubicBezTo>
                  <a:pt x="18390" y="673304"/>
                  <a:pt x="22856" y="661033"/>
                  <a:pt x="29108" y="650325"/>
                </a:cubicBezTo>
                <a:cubicBezTo>
                  <a:pt x="39602" y="632700"/>
                  <a:pt x="52552" y="616637"/>
                  <a:pt x="63269" y="599236"/>
                </a:cubicBezTo>
                <a:cubicBezTo>
                  <a:pt x="80461" y="571349"/>
                  <a:pt x="95644" y="542346"/>
                  <a:pt x="113283" y="514682"/>
                </a:cubicBezTo>
                <a:cubicBezTo>
                  <a:pt x="124893" y="496389"/>
                  <a:pt x="136280" y="478095"/>
                  <a:pt x="151687" y="462255"/>
                </a:cubicBezTo>
                <a:cubicBezTo>
                  <a:pt x="159501" y="454447"/>
                  <a:pt x="162850" y="442176"/>
                  <a:pt x="169772" y="429014"/>
                </a:cubicBezTo>
                <a:cubicBezTo>
                  <a:pt x="162181" y="429014"/>
                  <a:pt x="156152" y="427452"/>
                  <a:pt x="151463" y="429237"/>
                </a:cubicBezTo>
                <a:cubicBezTo>
                  <a:pt x="119311" y="442176"/>
                  <a:pt x="85597" y="446415"/>
                  <a:pt x="51659" y="447531"/>
                </a:cubicBezTo>
                <a:cubicBezTo>
                  <a:pt x="38262" y="447977"/>
                  <a:pt x="23972" y="442176"/>
                  <a:pt x="11022" y="436599"/>
                </a:cubicBezTo>
                <a:cubicBezTo>
                  <a:pt x="975" y="432360"/>
                  <a:pt x="-5054" y="423659"/>
                  <a:pt x="5664" y="409158"/>
                </a:cubicBezTo>
                <a:cubicBezTo>
                  <a:pt x="68628" y="404027"/>
                  <a:pt x="132485" y="383502"/>
                  <a:pt x="196565" y="366101"/>
                </a:cubicBezTo>
                <a:cubicBezTo>
                  <a:pt x="180043" y="304526"/>
                  <a:pt x="162850" y="245182"/>
                  <a:pt x="148784" y="185393"/>
                </a:cubicBezTo>
                <a:cubicBezTo>
                  <a:pt x="134718" y="125157"/>
                  <a:pt x="123554" y="64698"/>
                  <a:pt x="110157" y="0"/>
                </a:cubicBezTo>
                <a:cubicBezTo>
                  <a:pt x="126680" y="3123"/>
                  <a:pt x="139406" y="5354"/>
                  <a:pt x="151017" y="7585"/>
                </a:cubicBezTo>
                <a:cubicBezTo>
                  <a:pt x="163074" y="48635"/>
                  <a:pt x="175131" y="88123"/>
                  <a:pt x="186071" y="127834"/>
                </a:cubicBezTo>
                <a:cubicBezTo>
                  <a:pt x="192546" y="151482"/>
                  <a:pt x="197235" y="175577"/>
                  <a:pt x="203040" y="199671"/>
                </a:cubicBezTo>
                <a:cubicBezTo>
                  <a:pt x="205720" y="210380"/>
                  <a:pt x="208622" y="221311"/>
                  <a:pt x="211748" y="232020"/>
                </a:cubicBezTo>
                <a:cubicBezTo>
                  <a:pt x="219786" y="259238"/>
                  <a:pt x="227601" y="286678"/>
                  <a:pt x="236085" y="313896"/>
                </a:cubicBezTo>
                <a:cubicBezTo>
                  <a:pt x="240774" y="328843"/>
                  <a:pt x="246802" y="330182"/>
                  <a:pt x="257073" y="319027"/>
                </a:cubicBezTo>
                <a:cubicBezTo>
                  <a:pt x="260199" y="315681"/>
                  <a:pt x="262209" y="310996"/>
                  <a:pt x="264888" y="307203"/>
                </a:cubicBezTo>
                <a:cubicBezTo>
                  <a:pt x="270916" y="299172"/>
                  <a:pt x="276945" y="290917"/>
                  <a:pt x="282973" y="283109"/>
                </a:cubicBezTo>
                <a:cubicBezTo>
                  <a:pt x="285876" y="279539"/>
                  <a:pt x="290788" y="276416"/>
                  <a:pt x="291681" y="272400"/>
                </a:cubicBezTo>
                <a:cubicBezTo>
                  <a:pt x="294137" y="261245"/>
                  <a:pt x="301505" y="255222"/>
                  <a:pt x="309990" y="248529"/>
                </a:cubicBezTo>
                <a:cubicBezTo>
                  <a:pt x="316911" y="243175"/>
                  <a:pt x="320930" y="233805"/>
                  <a:pt x="326735" y="226666"/>
                </a:cubicBezTo>
                <a:cubicBezTo>
                  <a:pt x="341472" y="208818"/>
                  <a:pt x="357324" y="191639"/>
                  <a:pt x="371614" y="173569"/>
                </a:cubicBezTo>
                <a:cubicBezTo>
                  <a:pt x="380768" y="161745"/>
                  <a:pt x="385457" y="145459"/>
                  <a:pt x="396398" y="136312"/>
                </a:cubicBezTo>
                <a:cubicBezTo>
                  <a:pt x="418949" y="117795"/>
                  <a:pt x="426540" y="87007"/>
                  <a:pt x="452887" y="72283"/>
                </a:cubicBezTo>
                <a:cubicBezTo>
                  <a:pt x="454003" y="71614"/>
                  <a:pt x="454450" y="70052"/>
                  <a:pt x="455343" y="68937"/>
                </a:cubicBezTo>
                <a:cubicBezTo>
                  <a:pt x="463827" y="55328"/>
                  <a:pt x="472312" y="41496"/>
                  <a:pt x="480796" y="27887"/>
                </a:cubicBezTo>
                <a:cubicBezTo>
                  <a:pt x="499998" y="31457"/>
                  <a:pt x="516297" y="34357"/>
                  <a:pt x="536839" y="38149"/>
                </a:cubicBezTo>
                <a:cubicBezTo>
                  <a:pt x="464720" y="137650"/>
                  <a:pt x="391039" y="231574"/>
                  <a:pt x="315572" y="328174"/>
                </a:cubicBezTo>
                <a:cubicBezTo>
                  <a:pt x="342588" y="332190"/>
                  <a:pt x="364246" y="326613"/>
                  <a:pt x="385457" y="321928"/>
                </a:cubicBezTo>
                <a:cubicBezTo>
                  <a:pt x="409794" y="316573"/>
                  <a:pt x="433908" y="311665"/>
                  <a:pt x="458469" y="306980"/>
                </a:cubicBezTo>
                <a:cubicBezTo>
                  <a:pt x="460032" y="306757"/>
                  <a:pt x="462264" y="305418"/>
                  <a:pt x="462934" y="305865"/>
                </a:cubicBezTo>
                <a:cubicBezTo>
                  <a:pt x="481020" y="319697"/>
                  <a:pt x="502901" y="311219"/>
                  <a:pt x="522549" y="315681"/>
                </a:cubicBezTo>
                <a:cubicBezTo>
                  <a:pt x="522996" y="318804"/>
                  <a:pt x="524335" y="322820"/>
                  <a:pt x="523442" y="323266"/>
                </a:cubicBezTo>
                <a:cubicBezTo>
                  <a:pt x="510046" y="331074"/>
                  <a:pt x="504464" y="348030"/>
                  <a:pt x="486825" y="351599"/>
                </a:cubicBezTo>
                <a:cubicBezTo>
                  <a:pt x="443732" y="360523"/>
                  <a:pt x="400863" y="371232"/>
                  <a:pt x="357994" y="381271"/>
                </a:cubicBezTo>
                <a:cubicBezTo>
                  <a:pt x="353305" y="382387"/>
                  <a:pt x="348617" y="384171"/>
                  <a:pt x="343928" y="383948"/>
                </a:cubicBezTo>
                <a:cubicBezTo>
                  <a:pt x="318028" y="382163"/>
                  <a:pt x="296147" y="392872"/>
                  <a:pt x="272479" y="405589"/>
                </a:cubicBezTo>
                <a:cubicBezTo>
                  <a:pt x="293691" y="487242"/>
                  <a:pt x="330754" y="564210"/>
                  <a:pt x="354868" y="6463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77" name="Google Shape;277;p21"/>
          <p:cNvSpPr/>
          <p:nvPr/>
        </p:nvSpPr>
        <p:spPr>
          <a:xfrm>
            <a:off x="13994130" y="2784434"/>
            <a:ext cx="708763" cy="952537"/>
          </a:xfrm>
          <a:custGeom>
            <a:avLst/>
            <a:gdLst/>
            <a:ahLst/>
            <a:cxnLst/>
            <a:rect l="l" t="t" r="r" b="b"/>
            <a:pathLst>
              <a:path w="708763" h="952537" extrusionOk="0">
                <a:moveTo>
                  <a:pt x="468516" y="853291"/>
                </a:moveTo>
                <a:cubicBezTo>
                  <a:pt x="462620" y="857709"/>
                  <a:pt x="457019" y="860655"/>
                  <a:pt x="452893" y="865073"/>
                </a:cubicBezTo>
                <a:cubicBezTo>
                  <a:pt x="435206" y="883924"/>
                  <a:pt x="425478" y="885985"/>
                  <a:pt x="407496" y="870375"/>
                </a:cubicBezTo>
                <a:cubicBezTo>
                  <a:pt x="390104" y="855058"/>
                  <a:pt x="375070" y="837680"/>
                  <a:pt x="368290" y="814412"/>
                </a:cubicBezTo>
                <a:cubicBezTo>
                  <a:pt x="353846" y="765223"/>
                  <a:pt x="340286" y="715740"/>
                  <a:pt x="324663" y="667140"/>
                </a:cubicBezTo>
                <a:cubicBezTo>
                  <a:pt x="317883" y="645344"/>
                  <a:pt x="307270" y="624726"/>
                  <a:pt x="297837" y="602046"/>
                </a:cubicBezTo>
                <a:cubicBezTo>
                  <a:pt x="273960" y="618540"/>
                  <a:pt x="262169" y="644460"/>
                  <a:pt x="246840" y="666845"/>
                </a:cubicBezTo>
                <a:cubicBezTo>
                  <a:pt x="215004" y="713383"/>
                  <a:pt x="184052" y="760510"/>
                  <a:pt x="154279" y="808226"/>
                </a:cubicBezTo>
                <a:cubicBezTo>
                  <a:pt x="135707" y="838270"/>
                  <a:pt x="120084" y="870080"/>
                  <a:pt x="102692" y="901007"/>
                </a:cubicBezTo>
                <a:cubicBezTo>
                  <a:pt x="95912" y="912789"/>
                  <a:pt x="88542" y="924276"/>
                  <a:pt x="79994" y="934880"/>
                </a:cubicBezTo>
                <a:cubicBezTo>
                  <a:pt x="62602" y="956381"/>
                  <a:pt x="62307" y="956087"/>
                  <a:pt x="39019" y="945483"/>
                </a:cubicBezTo>
                <a:cubicBezTo>
                  <a:pt x="22511" y="938120"/>
                  <a:pt x="15142" y="924276"/>
                  <a:pt x="20153" y="904836"/>
                </a:cubicBezTo>
                <a:cubicBezTo>
                  <a:pt x="24280" y="888931"/>
                  <a:pt x="30176" y="872731"/>
                  <a:pt x="38430" y="858593"/>
                </a:cubicBezTo>
                <a:cubicBezTo>
                  <a:pt x="52284" y="835324"/>
                  <a:pt x="69382" y="814117"/>
                  <a:pt x="83531" y="791143"/>
                </a:cubicBezTo>
                <a:cubicBezTo>
                  <a:pt x="106229" y="754325"/>
                  <a:pt x="126274" y="716034"/>
                  <a:pt x="149562" y="679511"/>
                </a:cubicBezTo>
                <a:cubicBezTo>
                  <a:pt x="164891" y="655358"/>
                  <a:pt x="179925" y="631206"/>
                  <a:pt x="200265" y="610293"/>
                </a:cubicBezTo>
                <a:cubicBezTo>
                  <a:pt x="210582" y="599984"/>
                  <a:pt x="215004" y="583784"/>
                  <a:pt x="224142" y="566406"/>
                </a:cubicBezTo>
                <a:cubicBezTo>
                  <a:pt x="214119" y="566406"/>
                  <a:pt x="206160" y="564345"/>
                  <a:pt x="199970" y="566701"/>
                </a:cubicBezTo>
                <a:cubicBezTo>
                  <a:pt x="157521" y="583784"/>
                  <a:pt x="113009" y="589381"/>
                  <a:pt x="68202" y="590853"/>
                </a:cubicBezTo>
                <a:cubicBezTo>
                  <a:pt x="50516" y="591442"/>
                  <a:pt x="31650" y="583784"/>
                  <a:pt x="14552" y="576421"/>
                </a:cubicBezTo>
                <a:cubicBezTo>
                  <a:pt x="1287" y="570824"/>
                  <a:pt x="-6672" y="559337"/>
                  <a:pt x="7477" y="540192"/>
                </a:cubicBezTo>
                <a:cubicBezTo>
                  <a:pt x="90606" y="533417"/>
                  <a:pt x="174913" y="506319"/>
                  <a:pt x="259516" y="483345"/>
                </a:cubicBezTo>
                <a:cubicBezTo>
                  <a:pt x="237702" y="402051"/>
                  <a:pt x="215004" y="323703"/>
                  <a:pt x="196432" y="244765"/>
                </a:cubicBezTo>
                <a:cubicBezTo>
                  <a:pt x="177861" y="165239"/>
                  <a:pt x="163122" y="85417"/>
                  <a:pt x="145435" y="0"/>
                </a:cubicBezTo>
                <a:cubicBezTo>
                  <a:pt x="167249" y="4124"/>
                  <a:pt x="184052" y="7069"/>
                  <a:pt x="199380" y="10014"/>
                </a:cubicBezTo>
                <a:cubicBezTo>
                  <a:pt x="215299" y="64210"/>
                  <a:pt x="231217" y="116345"/>
                  <a:pt x="245661" y="168773"/>
                </a:cubicBezTo>
                <a:cubicBezTo>
                  <a:pt x="254210" y="199995"/>
                  <a:pt x="260400" y="231805"/>
                  <a:pt x="268064" y="263616"/>
                </a:cubicBezTo>
                <a:cubicBezTo>
                  <a:pt x="271602" y="277754"/>
                  <a:pt x="275434" y="292187"/>
                  <a:pt x="279561" y="306325"/>
                </a:cubicBezTo>
                <a:cubicBezTo>
                  <a:pt x="290173" y="342259"/>
                  <a:pt x="300490" y="378488"/>
                  <a:pt x="311692" y="414422"/>
                </a:cubicBezTo>
                <a:cubicBezTo>
                  <a:pt x="317883" y="434156"/>
                  <a:pt x="325842" y="435924"/>
                  <a:pt x="339402" y="421197"/>
                </a:cubicBezTo>
                <a:cubicBezTo>
                  <a:pt x="343529" y="416778"/>
                  <a:pt x="346182" y="410593"/>
                  <a:pt x="349719" y="405586"/>
                </a:cubicBezTo>
                <a:cubicBezTo>
                  <a:pt x="357678" y="394982"/>
                  <a:pt x="365637" y="384084"/>
                  <a:pt x="373596" y="373775"/>
                </a:cubicBezTo>
                <a:cubicBezTo>
                  <a:pt x="377428" y="369062"/>
                  <a:pt x="383914" y="364939"/>
                  <a:pt x="385093" y="359637"/>
                </a:cubicBezTo>
                <a:cubicBezTo>
                  <a:pt x="388335" y="344910"/>
                  <a:pt x="398063" y="336957"/>
                  <a:pt x="409265" y="328121"/>
                </a:cubicBezTo>
                <a:cubicBezTo>
                  <a:pt x="418403" y="321052"/>
                  <a:pt x="423709" y="308681"/>
                  <a:pt x="431373" y="299256"/>
                </a:cubicBezTo>
                <a:cubicBezTo>
                  <a:pt x="450829" y="275692"/>
                  <a:pt x="471759" y="253012"/>
                  <a:pt x="490625" y="229154"/>
                </a:cubicBezTo>
                <a:cubicBezTo>
                  <a:pt x="502711" y="213544"/>
                  <a:pt x="508901" y="192042"/>
                  <a:pt x="523345" y="179966"/>
                </a:cubicBezTo>
                <a:cubicBezTo>
                  <a:pt x="553118" y="155519"/>
                  <a:pt x="563141" y="114872"/>
                  <a:pt x="597925" y="95432"/>
                </a:cubicBezTo>
                <a:cubicBezTo>
                  <a:pt x="599399" y="94548"/>
                  <a:pt x="599989" y="92487"/>
                  <a:pt x="601168" y="91014"/>
                </a:cubicBezTo>
                <a:cubicBezTo>
                  <a:pt x="612369" y="73047"/>
                  <a:pt x="623571" y="54785"/>
                  <a:pt x="634773" y="36818"/>
                </a:cubicBezTo>
                <a:cubicBezTo>
                  <a:pt x="660124" y="41531"/>
                  <a:pt x="681643" y="45360"/>
                  <a:pt x="708763" y="50367"/>
                </a:cubicBezTo>
                <a:cubicBezTo>
                  <a:pt x="613549" y="181733"/>
                  <a:pt x="516271" y="305736"/>
                  <a:pt x="416634" y="433273"/>
                </a:cubicBezTo>
                <a:cubicBezTo>
                  <a:pt x="452303" y="438575"/>
                  <a:pt x="480897" y="431211"/>
                  <a:pt x="508901" y="425026"/>
                </a:cubicBezTo>
                <a:cubicBezTo>
                  <a:pt x="541032" y="417957"/>
                  <a:pt x="572869" y="411477"/>
                  <a:pt x="605295" y="405291"/>
                </a:cubicBezTo>
                <a:cubicBezTo>
                  <a:pt x="607358" y="404997"/>
                  <a:pt x="610306" y="403229"/>
                  <a:pt x="611190" y="403819"/>
                </a:cubicBezTo>
                <a:cubicBezTo>
                  <a:pt x="635068" y="422080"/>
                  <a:pt x="663956" y="410888"/>
                  <a:pt x="689897" y="416778"/>
                </a:cubicBezTo>
                <a:cubicBezTo>
                  <a:pt x="690487" y="420902"/>
                  <a:pt x="692255" y="426204"/>
                  <a:pt x="691076" y="426793"/>
                </a:cubicBezTo>
                <a:cubicBezTo>
                  <a:pt x="673389" y="437102"/>
                  <a:pt x="666020" y="459487"/>
                  <a:pt x="642732" y="464200"/>
                </a:cubicBezTo>
                <a:cubicBezTo>
                  <a:pt x="585839" y="475982"/>
                  <a:pt x="529241" y="490120"/>
                  <a:pt x="472643" y="503374"/>
                </a:cubicBezTo>
                <a:cubicBezTo>
                  <a:pt x="466453" y="504847"/>
                  <a:pt x="460262" y="507203"/>
                  <a:pt x="454072" y="506909"/>
                </a:cubicBezTo>
                <a:cubicBezTo>
                  <a:pt x="419877" y="504552"/>
                  <a:pt x="390988" y="518690"/>
                  <a:pt x="359742" y="535479"/>
                </a:cubicBezTo>
                <a:cubicBezTo>
                  <a:pt x="387746" y="643282"/>
                  <a:pt x="436680" y="744899"/>
                  <a:pt x="468516" y="85329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278" name="Google Shape;278;p21"/>
          <p:cNvGrpSpPr/>
          <p:nvPr/>
        </p:nvGrpSpPr>
        <p:grpSpPr>
          <a:xfrm>
            <a:off x="15536601" y="7890665"/>
            <a:ext cx="4109262" cy="2997074"/>
            <a:chOff x="0" y="2"/>
            <a:chExt cx="5479016" cy="3996098"/>
          </a:xfrm>
        </p:grpSpPr>
        <p:pic>
          <p:nvPicPr>
            <p:cNvPr id="279" name="Google Shape;279;p2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 rot="-1388165">
              <a:off x="995259" y="451040"/>
              <a:ext cx="1227803" cy="11273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0" name="Google Shape;280;p2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 rot="-1388171">
              <a:off x="279046" y="1850643"/>
              <a:ext cx="1990742" cy="18278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1" name="Google Shape;281;p2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 rot="-1388166">
              <a:off x="2280706" y="447517"/>
              <a:ext cx="2805114" cy="2575606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A"/>
        </a:solidFill>
        <a:effectLst/>
      </p:bgPr>
    </p:bg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Google Shape;286;p22"/>
          <p:cNvPicPr preferRelativeResize="0"/>
          <p:nvPr/>
        </p:nvPicPr>
        <p:blipFill rotWithShape="1">
          <a:blip r:embed="rId3">
            <a:alphaModFix/>
          </a:blip>
          <a:srcRect t="15782"/>
          <a:stretch/>
        </p:blipFill>
        <p:spPr>
          <a:xfrm>
            <a:off x="0" y="0"/>
            <a:ext cx="18287999" cy="102869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7" name="Google Shape;287;p22"/>
          <p:cNvGrpSpPr/>
          <p:nvPr/>
        </p:nvGrpSpPr>
        <p:grpSpPr>
          <a:xfrm rot="5400000">
            <a:off x="2135114" y="4182291"/>
            <a:ext cx="14609696" cy="18879641"/>
            <a:chOff x="-59690" y="0"/>
            <a:chExt cx="3432810" cy="4436110"/>
          </a:xfrm>
        </p:grpSpPr>
        <p:sp>
          <p:nvSpPr>
            <p:cNvPr id="288" name="Google Shape;288;p22"/>
            <p:cNvSpPr/>
            <p:nvPr/>
          </p:nvSpPr>
          <p:spPr>
            <a:xfrm>
              <a:off x="-59690" y="0"/>
              <a:ext cx="1205230" cy="4436110"/>
            </a:xfrm>
            <a:custGeom>
              <a:avLst/>
              <a:gdLst/>
              <a:ahLst/>
              <a:cxnLst/>
              <a:rect l="l" t="t" r="r" b="b"/>
              <a:pathLst>
                <a:path w="1205230" h="4436110" extrusionOk="0">
                  <a:moveTo>
                    <a:pt x="720090" y="2504440"/>
                  </a:moveTo>
                  <a:cubicBezTo>
                    <a:pt x="1205230" y="1358900"/>
                    <a:pt x="641350" y="843280"/>
                    <a:pt x="461010" y="548640"/>
                  </a:cubicBezTo>
                  <a:cubicBezTo>
                    <a:pt x="195580" y="115570"/>
                    <a:pt x="262890" y="0"/>
                    <a:pt x="262890" y="0"/>
                  </a:cubicBezTo>
                  <a:lnTo>
                    <a:pt x="59690" y="0"/>
                  </a:lnTo>
                  <a:cubicBezTo>
                    <a:pt x="119380" y="441960"/>
                    <a:pt x="1139190" y="1212850"/>
                    <a:pt x="678180" y="2147570"/>
                  </a:cubicBezTo>
                  <a:cubicBezTo>
                    <a:pt x="0" y="3520440"/>
                    <a:pt x="516890" y="4436110"/>
                    <a:pt x="516890" y="4436110"/>
                  </a:cubicBezTo>
                  <a:lnTo>
                    <a:pt x="745490" y="4436110"/>
                  </a:lnTo>
                  <a:cubicBezTo>
                    <a:pt x="745490" y="4436110"/>
                    <a:pt x="185420" y="3768090"/>
                    <a:pt x="720090" y="2504440"/>
                  </a:cubicBezTo>
                  <a:lnTo>
                    <a:pt x="720090" y="25044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9" name="Google Shape;289;p22"/>
            <p:cNvSpPr/>
            <p:nvPr/>
          </p:nvSpPr>
          <p:spPr>
            <a:xfrm>
              <a:off x="125730" y="0"/>
              <a:ext cx="1019810" cy="4436110"/>
            </a:xfrm>
            <a:custGeom>
              <a:avLst/>
              <a:gdLst/>
              <a:ahLst/>
              <a:cxnLst/>
              <a:rect l="l" t="t" r="r" b="b"/>
              <a:pathLst>
                <a:path w="1019810" h="4436110" extrusionOk="0">
                  <a:moveTo>
                    <a:pt x="511810" y="3030220"/>
                  </a:moveTo>
                  <a:cubicBezTo>
                    <a:pt x="892810" y="1957070"/>
                    <a:pt x="1009650" y="1464310"/>
                    <a:pt x="585470" y="820420"/>
                  </a:cubicBezTo>
                  <a:cubicBezTo>
                    <a:pt x="212090" y="254000"/>
                    <a:pt x="264160" y="0"/>
                    <a:pt x="264160" y="0"/>
                  </a:cubicBezTo>
                  <a:lnTo>
                    <a:pt x="77470" y="0"/>
                  </a:lnTo>
                  <a:cubicBezTo>
                    <a:pt x="77470" y="0"/>
                    <a:pt x="10160" y="115570"/>
                    <a:pt x="275590" y="548640"/>
                  </a:cubicBezTo>
                  <a:cubicBezTo>
                    <a:pt x="455930" y="843280"/>
                    <a:pt x="1019810" y="1358900"/>
                    <a:pt x="534670" y="2504440"/>
                  </a:cubicBezTo>
                  <a:cubicBezTo>
                    <a:pt x="0" y="3766820"/>
                    <a:pt x="558800" y="4434840"/>
                    <a:pt x="558800" y="4434840"/>
                  </a:cubicBezTo>
                  <a:lnTo>
                    <a:pt x="830580" y="4434840"/>
                  </a:lnTo>
                  <a:cubicBezTo>
                    <a:pt x="830580" y="4436110"/>
                    <a:pt x="264160" y="3724910"/>
                    <a:pt x="511810" y="30302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0" name="Google Shape;290;p22"/>
            <p:cNvSpPr/>
            <p:nvPr/>
          </p:nvSpPr>
          <p:spPr>
            <a:xfrm>
              <a:off x="337820" y="0"/>
              <a:ext cx="3035300" cy="4436110"/>
            </a:xfrm>
            <a:custGeom>
              <a:avLst/>
              <a:gdLst/>
              <a:ahLst/>
              <a:cxnLst/>
              <a:rect l="l" t="t" r="r" b="b"/>
              <a:pathLst>
                <a:path w="3035300" h="4436110" extrusionOk="0">
                  <a:moveTo>
                    <a:pt x="1898650" y="0"/>
                  </a:moveTo>
                  <a:lnTo>
                    <a:pt x="50800" y="0"/>
                  </a:lnTo>
                  <a:cubicBezTo>
                    <a:pt x="50800" y="0"/>
                    <a:pt x="0" y="254000"/>
                    <a:pt x="372110" y="820420"/>
                  </a:cubicBezTo>
                  <a:cubicBezTo>
                    <a:pt x="795020" y="1463040"/>
                    <a:pt x="679450" y="1957070"/>
                    <a:pt x="298450" y="3030220"/>
                  </a:cubicBezTo>
                  <a:cubicBezTo>
                    <a:pt x="52070" y="3724910"/>
                    <a:pt x="618490" y="4436110"/>
                    <a:pt x="618490" y="4436110"/>
                  </a:cubicBezTo>
                  <a:lnTo>
                    <a:pt x="3035300" y="4436110"/>
                  </a:lnTo>
                  <a:lnTo>
                    <a:pt x="3035300" y="0"/>
                  </a:lnTo>
                  <a:lnTo>
                    <a:pt x="18986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1" name="Google Shape;291;p22"/>
          <p:cNvGrpSpPr/>
          <p:nvPr/>
        </p:nvGrpSpPr>
        <p:grpSpPr>
          <a:xfrm rot="-5400000">
            <a:off x="2068053" y="-12866238"/>
            <a:ext cx="14151759" cy="18287863"/>
            <a:chOff x="-59690" y="0"/>
            <a:chExt cx="3432810" cy="4436110"/>
          </a:xfrm>
        </p:grpSpPr>
        <p:sp>
          <p:nvSpPr>
            <p:cNvPr id="292" name="Google Shape;292;p22"/>
            <p:cNvSpPr/>
            <p:nvPr/>
          </p:nvSpPr>
          <p:spPr>
            <a:xfrm>
              <a:off x="-59690" y="0"/>
              <a:ext cx="1205230" cy="4436110"/>
            </a:xfrm>
            <a:custGeom>
              <a:avLst/>
              <a:gdLst/>
              <a:ahLst/>
              <a:cxnLst/>
              <a:rect l="l" t="t" r="r" b="b"/>
              <a:pathLst>
                <a:path w="1205230" h="4436110" extrusionOk="0">
                  <a:moveTo>
                    <a:pt x="720090" y="2504440"/>
                  </a:moveTo>
                  <a:cubicBezTo>
                    <a:pt x="1205230" y="1358900"/>
                    <a:pt x="641350" y="843280"/>
                    <a:pt x="461010" y="548640"/>
                  </a:cubicBezTo>
                  <a:cubicBezTo>
                    <a:pt x="195580" y="115570"/>
                    <a:pt x="262890" y="0"/>
                    <a:pt x="262890" y="0"/>
                  </a:cubicBezTo>
                  <a:lnTo>
                    <a:pt x="59690" y="0"/>
                  </a:lnTo>
                  <a:cubicBezTo>
                    <a:pt x="119380" y="441960"/>
                    <a:pt x="1139190" y="1212850"/>
                    <a:pt x="678180" y="2147570"/>
                  </a:cubicBezTo>
                  <a:cubicBezTo>
                    <a:pt x="0" y="3520440"/>
                    <a:pt x="516890" y="4436110"/>
                    <a:pt x="516890" y="4436110"/>
                  </a:cubicBezTo>
                  <a:lnTo>
                    <a:pt x="745490" y="4436110"/>
                  </a:lnTo>
                  <a:cubicBezTo>
                    <a:pt x="745490" y="4436110"/>
                    <a:pt x="185420" y="3768090"/>
                    <a:pt x="720090" y="2504440"/>
                  </a:cubicBezTo>
                  <a:lnTo>
                    <a:pt x="720090" y="25044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3" name="Google Shape;293;p22"/>
            <p:cNvSpPr/>
            <p:nvPr/>
          </p:nvSpPr>
          <p:spPr>
            <a:xfrm>
              <a:off x="125730" y="0"/>
              <a:ext cx="1019810" cy="4436110"/>
            </a:xfrm>
            <a:custGeom>
              <a:avLst/>
              <a:gdLst/>
              <a:ahLst/>
              <a:cxnLst/>
              <a:rect l="l" t="t" r="r" b="b"/>
              <a:pathLst>
                <a:path w="1019810" h="4436110" extrusionOk="0">
                  <a:moveTo>
                    <a:pt x="511810" y="3030220"/>
                  </a:moveTo>
                  <a:cubicBezTo>
                    <a:pt x="892810" y="1957070"/>
                    <a:pt x="1009650" y="1464310"/>
                    <a:pt x="585470" y="820420"/>
                  </a:cubicBezTo>
                  <a:cubicBezTo>
                    <a:pt x="212090" y="254000"/>
                    <a:pt x="264160" y="0"/>
                    <a:pt x="264160" y="0"/>
                  </a:cubicBezTo>
                  <a:lnTo>
                    <a:pt x="77470" y="0"/>
                  </a:lnTo>
                  <a:cubicBezTo>
                    <a:pt x="77470" y="0"/>
                    <a:pt x="10160" y="115570"/>
                    <a:pt x="275590" y="548640"/>
                  </a:cubicBezTo>
                  <a:cubicBezTo>
                    <a:pt x="455930" y="843280"/>
                    <a:pt x="1019810" y="1358900"/>
                    <a:pt x="534670" y="2504440"/>
                  </a:cubicBezTo>
                  <a:cubicBezTo>
                    <a:pt x="0" y="3766820"/>
                    <a:pt x="558800" y="4434840"/>
                    <a:pt x="558800" y="4434840"/>
                  </a:cubicBezTo>
                  <a:lnTo>
                    <a:pt x="830580" y="4434840"/>
                  </a:lnTo>
                  <a:cubicBezTo>
                    <a:pt x="830580" y="4436110"/>
                    <a:pt x="264160" y="3724910"/>
                    <a:pt x="511810" y="30302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4" name="Google Shape;294;p22"/>
            <p:cNvSpPr/>
            <p:nvPr/>
          </p:nvSpPr>
          <p:spPr>
            <a:xfrm>
              <a:off x="337820" y="0"/>
              <a:ext cx="3035300" cy="4436110"/>
            </a:xfrm>
            <a:custGeom>
              <a:avLst/>
              <a:gdLst/>
              <a:ahLst/>
              <a:cxnLst/>
              <a:rect l="l" t="t" r="r" b="b"/>
              <a:pathLst>
                <a:path w="3035300" h="4436110" extrusionOk="0">
                  <a:moveTo>
                    <a:pt x="1898650" y="0"/>
                  </a:moveTo>
                  <a:lnTo>
                    <a:pt x="50800" y="0"/>
                  </a:lnTo>
                  <a:cubicBezTo>
                    <a:pt x="50800" y="0"/>
                    <a:pt x="0" y="254000"/>
                    <a:pt x="372110" y="820420"/>
                  </a:cubicBezTo>
                  <a:cubicBezTo>
                    <a:pt x="795020" y="1463040"/>
                    <a:pt x="679450" y="1957070"/>
                    <a:pt x="298450" y="3030220"/>
                  </a:cubicBezTo>
                  <a:cubicBezTo>
                    <a:pt x="52070" y="3724910"/>
                    <a:pt x="618490" y="4436110"/>
                    <a:pt x="618490" y="4436110"/>
                  </a:cubicBezTo>
                  <a:lnTo>
                    <a:pt x="3035300" y="4436110"/>
                  </a:lnTo>
                  <a:lnTo>
                    <a:pt x="3035300" y="0"/>
                  </a:lnTo>
                  <a:lnTo>
                    <a:pt x="18986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95" name="Google Shape;295;p22"/>
          <p:cNvSpPr txBox="1"/>
          <p:nvPr/>
        </p:nvSpPr>
        <p:spPr>
          <a:xfrm>
            <a:off x="0" y="8540338"/>
            <a:ext cx="8420716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60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یک عنوان در اینجا بنویسید</a:t>
            </a:r>
            <a:endParaRPr sz="1200" dirty="0">
              <a:cs typeface="B Nazanin" panose="00000400000000000000" pitchFamily="2" charset="-78"/>
            </a:endParaRPr>
          </a:p>
        </p:txBody>
      </p:sp>
      <p:sp>
        <p:nvSpPr>
          <p:cNvPr id="296" name="Google Shape;296;p22"/>
          <p:cNvSpPr/>
          <p:nvPr/>
        </p:nvSpPr>
        <p:spPr>
          <a:xfrm>
            <a:off x="2926316" y="9483313"/>
            <a:ext cx="5001287" cy="411983"/>
          </a:xfrm>
          <a:custGeom>
            <a:avLst/>
            <a:gdLst/>
            <a:ahLst/>
            <a:cxnLst/>
            <a:rect l="l" t="t" r="r" b="b"/>
            <a:pathLst>
              <a:path w="5001287" h="411983" extrusionOk="0">
                <a:moveTo>
                  <a:pt x="4956532" y="0"/>
                </a:moveTo>
                <a:cubicBezTo>
                  <a:pt x="4963945" y="25660"/>
                  <a:pt x="4968222" y="46473"/>
                  <a:pt x="4975920" y="66431"/>
                </a:cubicBezTo>
                <a:cubicBezTo>
                  <a:pt x="4983333" y="85819"/>
                  <a:pt x="5008993" y="97508"/>
                  <a:pt x="4999014" y="126019"/>
                </a:cubicBezTo>
                <a:cubicBezTo>
                  <a:pt x="4966511" y="134858"/>
                  <a:pt x="4935149" y="141415"/>
                  <a:pt x="4898084" y="133432"/>
                </a:cubicBezTo>
                <a:cubicBezTo>
                  <a:pt x="4856173" y="124309"/>
                  <a:pt x="4811125" y="129156"/>
                  <a:pt x="4767503" y="129441"/>
                </a:cubicBezTo>
                <a:cubicBezTo>
                  <a:pt x="4643194" y="130296"/>
                  <a:pt x="4518886" y="130296"/>
                  <a:pt x="4394862" y="133432"/>
                </a:cubicBezTo>
                <a:cubicBezTo>
                  <a:pt x="4275970" y="136569"/>
                  <a:pt x="4157364" y="143981"/>
                  <a:pt x="4038472" y="148258"/>
                </a:cubicBezTo>
                <a:cubicBezTo>
                  <a:pt x="3894776" y="153390"/>
                  <a:pt x="3751364" y="156526"/>
                  <a:pt x="3607668" y="162229"/>
                </a:cubicBezTo>
                <a:cubicBezTo>
                  <a:pt x="3499040" y="166505"/>
                  <a:pt x="3390413" y="174488"/>
                  <a:pt x="3281785" y="179335"/>
                </a:cubicBezTo>
                <a:cubicBezTo>
                  <a:pt x="3154910" y="185323"/>
                  <a:pt x="3027751" y="189599"/>
                  <a:pt x="2900591" y="195016"/>
                </a:cubicBezTo>
                <a:cubicBezTo>
                  <a:pt x="2872080" y="196157"/>
                  <a:pt x="2843568" y="199008"/>
                  <a:pt x="2815057" y="201004"/>
                </a:cubicBezTo>
                <a:cubicBezTo>
                  <a:pt x="2669650" y="210983"/>
                  <a:pt x="2524528" y="220962"/>
                  <a:pt x="2379121" y="230941"/>
                </a:cubicBezTo>
                <a:cubicBezTo>
                  <a:pt x="2269353" y="238353"/>
                  <a:pt x="2159300" y="245766"/>
                  <a:pt x="2049532" y="253179"/>
                </a:cubicBezTo>
                <a:cubicBezTo>
                  <a:pt x="1956015" y="259452"/>
                  <a:pt x="1862213" y="265154"/>
                  <a:pt x="1768697" y="271997"/>
                </a:cubicBezTo>
                <a:cubicBezTo>
                  <a:pt x="1676891" y="278554"/>
                  <a:pt x="1585370" y="287108"/>
                  <a:pt x="1493849" y="293380"/>
                </a:cubicBezTo>
                <a:cubicBezTo>
                  <a:pt x="1291420" y="307636"/>
                  <a:pt x="1088705" y="318185"/>
                  <a:pt x="886561" y="335291"/>
                </a:cubicBezTo>
                <a:cubicBezTo>
                  <a:pt x="696106" y="351543"/>
                  <a:pt x="506507" y="374637"/>
                  <a:pt x="316337" y="393454"/>
                </a:cubicBezTo>
                <a:cubicBezTo>
                  <a:pt x="234795" y="401437"/>
                  <a:pt x="152683" y="407425"/>
                  <a:pt x="70856" y="411701"/>
                </a:cubicBezTo>
                <a:cubicBezTo>
                  <a:pt x="29230" y="413982"/>
                  <a:pt x="14689" y="402578"/>
                  <a:pt x="4425" y="372641"/>
                </a:cubicBezTo>
                <a:cubicBezTo>
                  <a:pt x="-8975" y="331015"/>
                  <a:pt x="8417" y="302218"/>
                  <a:pt x="51754" y="307921"/>
                </a:cubicBezTo>
                <a:cubicBezTo>
                  <a:pt x="105640" y="315334"/>
                  <a:pt x="156960" y="305640"/>
                  <a:pt x="209420" y="299652"/>
                </a:cubicBezTo>
                <a:cubicBezTo>
                  <a:pt x="296950" y="289674"/>
                  <a:pt x="384479" y="279124"/>
                  <a:pt x="472008" y="270001"/>
                </a:cubicBezTo>
                <a:cubicBezTo>
                  <a:pt x="564670" y="260307"/>
                  <a:pt x="656761" y="241775"/>
                  <a:pt x="750848" y="241490"/>
                </a:cubicBezTo>
                <a:cubicBezTo>
                  <a:pt x="816423" y="241205"/>
                  <a:pt x="881714" y="226664"/>
                  <a:pt x="947575" y="223242"/>
                </a:cubicBezTo>
                <a:cubicBezTo>
                  <a:pt x="1012010" y="219821"/>
                  <a:pt x="1076731" y="213264"/>
                  <a:pt x="1141736" y="219251"/>
                </a:cubicBezTo>
                <a:cubicBezTo>
                  <a:pt x="1149149" y="219821"/>
                  <a:pt x="1157417" y="217255"/>
                  <a:pt x="1164830" y="214689"/>
                </a:cubicBezTo>
                <a:cubicBezTo>
                  <a:pt x="1170817" y="212693"/>
                  <a:pt x="1179086" y="204425"/>
                  <a:pt x="1181367" y="206136"/>
                </a:cubicBezTo>
                <a:cubicBezTo>
                  <a:pt x="1213014" y="227804"/>
                  <a:pt x="1241525" y="199578"/>
                  <a:pt x="1272317" y="201574"/>
                </a:cubicBezTo>
                <a:cubicBezTo>
                  <a:pt x="1303109" y="203570"/>
                  <a:pt x="1335612" y="190455"/>
                  <a:pt x="1365264" y="195872"/>
                </a:cubicBezTo>
                <a:cubicBezTo>
                  <a:pt x="1406035" y="203285"/>
                  <a:pt x="1443099" y="187604"/>
                  <a:pt x="1481589" y="187889"/>
                </a:cubicBezTo>
                <a:cubicBezTo>
                  <a:pt x="1553437" y="188459"/>
                  <a:pt x="1623860" y="170212"/>
                  <a:pt x="1694568" y="173063"/>
                </a:cubicBezTo>
                <a:cubicBezTo>
                  <a:pt x="1761854" y="175914"/>
                  <a:pt x="1829426" y="175059"/>
                  <a:pt x="1893006" y="161658"/>
                </a:cubicBezTo>
                <a:cubicBezTo>
                  <a:pt x="1969416" y="145692"/>
                  <a:pt x="2047251" y="166220"/>
                  <a:pt x="2121665" y="141986"/>
                </a:cubicBezTo>
                <a:cubicBezTo>
                  <a:pt x="2226872" y="153105"/>
                  <a:pt x="2329227" y="120887"/>
                  <a:pt x="2433578" y="120032"/>
                </a:cubicBezTo>
                <a:cubicBezTo>
                  <a:pt x="2500294" y="119462"/>
                  <a:pt x="2566725" y="118036"/>
                  <a:pt x="2633441" y="114900"/>
                </a:cubicBezTo>
                <a:cubicBezTo>
                  <a:pt x="2664803" y="113474"/>
                  <a:pt x="2695880" y="106062"/>
                  <a:pt x="2727243" y="103496"/>
                </a:cubicBezTo>
                <a:cubicBezTo>
                  <a:pt x="2752618" y="101500"/>
                  <a:pt x="2778278" y="103496"/>
                  <a:pt x="2803653" y="102355"/>
                </a:cubicBezTo>
                <a:cubicBezTo>
                  <a:pt x="2884339" y="99219"/>
                  <a:pt x="2965311" y="97223"/>
                  <a:pt x="3045713" y="91236"/>
                </a:cubicBezTo>
                <a:cubicBezTo>
                  <a:pt x="3079356" y="88670"/>
                  <a:pt x="3115565" y="108913"/>
                  <a:pt x="3147498" y="82397"/>
                </a:cubicBezTo>
                <a:cubicBezTo>
                  <a:pt x="3149778" y="80402"/>
                  <a:pt x="3158332" y="87529"/>
                  <a:pt x="3164319" y="88670"/>
                </a:cubicBezTo>
                <a:cubicBezTo>
                  <a:pt x="3179715" y="91236"/>
                  <a:pt x="3202239" y="100359"/>
                  <a:pt x="3209937" y="93517"/>
                </a:cubicBezTo>
                <a:cubicBezTo>
                  <a:pt x="3239874" y="66716"/>
                  <a:pt x="3275513" y="77265"/>
                  <a:pt x="3307730" y="74414"/>
                </a:cubicBezTo>
                <a:cubicBezTo>
                  <a:pt x="3379008" y="68142"/>
                  <a:pt x="3450857" y="67571"/>
                  <a:pt x="3522705" y="66146"/>
                </a:cubicBezTo>
                <a:cubicBezTo>
                  <a:pt x="3575735" y="65291"/>
                  <a:pt x="3628481" y="67571"/>
                  <a:pt x="3681512" y="67571"/>
                </a:cubicBezTo>
                <a:cubicBezTo>
                  <a:pt x="3692916" y="67571"/>
                  <a:pt x="3704321" y="65005"/>
                  <a:pt x="3715725" y="62725"/>
                </a:cubicBezTo>
                <a:cubicBezTo>
                  <a:pt x="3723994" y="61014"/>
                  <a:pt x="3733117" y="53886"/>
                  <a:pt x="3739675" y="56167"/>
                </a:cubicBezTo>
                <a:cubicBezTo>
                  <a:pt x="3814089" y="81542"/>
                  <a:pt x="3887648" y="43622"/>
                  <a:pt x="3963202" y="53886"/>
                </a:cubicBezTo>
                <a:cubicBezTo>
                  <a:pt x="4020225" y="61584"/>
                  <a:pt x="4080383" y="45333"/>
                  <a:pt x="4139402" y="41341"/>
                </a:cubicBezTo>
                <a:cubicBezTo>
                  <a:pt x="4155083" y="40201"/>
                  <a:pt x="4171049" y="44192"/>
                  <a:pt x="4187015" y="45903"/>
                </a:cubicBezTo>
                <a:cubicBezTo>
                  <a:pt x="4191862" y="46473"/>
                  <a:pt x="4198420" y="49609"/>
                  <a:pt x="4201271" y="47614"/>
                </a:cubicBezTo>
                <a:cubicBezTo>
                  <a:pt x="4230638" y="27656"/>
                  <a:pt x="4264851" y="32218"/>
                  <a:pt x="4297068" y="30507"/>
                </a:cubicBezTo>
                <a:cubicBezTo>
                  <a:pt x="4361219" y="27086"/>
                  <a:pt x="4425654" y="27086"/>
                  <a:pt x="4489804" y="25945"/>
                </a:cubicBezTo>
                <a:cubicBezTo>
                  <a:pt x="4499498" y="25660"/>
                  <a:pt x="4510047" y="30222"/>
                  <a:pt x="4519171" y="28511"/>
                </a:cubicBezTo>
                <a:cubicBezTo>
                  <a:pt x="4592444" y="15396"/>
                  <a:pt x="4666288" y="17107"/>
                  <a:pt x="4740132" y="17962"/>
                </a:cubicBezTo>
                <a:cubicBezTo>
                  <a:pt x="4796585" y="18817"/>
                  <a:pt x="4853036" y="17962"/>
                  <a:pt x="4909489" y="15681"/>
                </a:cubicBezTo>
                <a:cubicBezTo>
                  <a:pt x="4922889" y="15681"/>
                  <a:pt x="4936859" y="6843"/>
                  <a:pt x="495653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4"/>
          <p:cNvSpPr/>
          <p:nvPr/>
        </p:nvSpPr>
        <p:spPr>
          <a:xfrm rot="-2608754">
            <a:off x="15081964" y="8287684"/>
            <a:ext cx="4206267" cy="3842692"/>
          </a:xfrm>
          <a:custGeom>
            <a:avLst/>
            <a:gdLst/>
            <a:ahLst/>
            <a:cxnLst/>
            <a:rect l="l" t="t" r="r" b="b"/>
            <a:pathLst>
              <a:path w="4209886" h="3845999" extrusionOk="0">
                <a:moveTo>
                  <a:pt x="935214" y="53143"/>
                </a:moveTo>
                <a:cubicBezTo>
                  <a:pt x="1473334" y="-151459"/>
                  <a:pt x="1717024" y="282384"/>
                  <a:pt x="2094339" y="546525"/>
                </a:cubicBezTo>
                <a:cubicBezTo>
                  <a:pt x="2653159" y="863897"/>
                  <a:pt x="3413680" y="359919"/>
                  <a:pt x="3951548" y="744651"/>
                </a:cubicBezTo>
                <a:cubicBezTo>
                  <a:pt x="4223848" y="944207"/>
                  <a:pt x="4293774" y="1370566"/>
                  <a:pt x="4099310" y="1646564"/>
                </a:cubicBezTo>
                <a:cubicBezTo>
                  <a:pt x="3814977" y="1967888"/>
                  <a:pt x="3604273" y="2084191"/>
                  <a:pt x="3658800" y="2568154"/>
                </a:cubicBezTo>
                <a:cubicBezTo>
                  <a:pt x="3757589" y="3140080"/>
                  <a:pt x="3669571" y="3786850"/>
                  <a:pt x="2920747" y="3561225"/>
                </a:cubicBezTo>
                <a:cubicBezTo>
                  <a:pt x="2508090" y="3395055"/>
                  <a:pt x="2198176" y="3350989"/>
                  <a:pt x="1789979" y="3567953"/>
                </a:cubicBezTo>
                <a:cubicBezTo>
                  <a:pt x="1431934" y="3747831"/>
                  <a:pt x="960542" y="4000366"/>
                  <a:pt x="591978" y="3722266"/>
                </a:cubicBezTo>
                <a:cubicBezTo>
                  <a:pt x="143390" y="3338123"/>
                  <a:pt x="498575" y="2665199"/>
                  <a:pt x="354852" y="2174929"/>
                </a:cubicBezTo>
                <a:cubicBezTo>
                  <a:pt x="164427" y="1695086"/>
                  <a:pt x="-191683" y="1358877"/>
                  <a:pt x="128412" y="818150"/>
                </a:cubicBezTo>
                <a:cubicBezTo>
                  <a:pt x="247985" y="613548"/>
                  <a:pt x="465589" y="532733"/>
                  <a:pt x="590716" y="343016"/>
                </a:cubicBezTo>
                <a:cubicBezTo>
                  <a:pt x="675788" y="214267"/>
                  <a:pt x="790144" y="110159"/>
                  <a:pt x="935214" y="5314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4" name="Google Shape;124;p14"/>
          <p:cNvSpPr/>
          <p:nvPr/>
        </p:nvSpPr>
        <p:spPr>
          <a:xfrm rot="-9040874">
            <a:off x="5926499" y="-1623782"/>
            <a:ext cx="3682682" cy="3206257"/>
          </a:xfrm>
          <a:custGeom>
            <a:avLst/>
            <a:gdLst/>
            <a:ahLst/>
            <a:cxnLst/>
            <a:rect l="l" t="t" r="r" b="b"/>
            <a:pathLst>
              <a:path w="3680187" h="3204085" extrusionOk="0">
                <a:moveTo>
                  <a:pt x="509" y="1773822"/>
                </a:moveTo>
                <a:cubicBezTo>
                  <a:pt x="-3423" y="1631297"/>
                  <a:pt x="15192" y="1493508"/>
                  <a:pt x="64785" y="1358041"/>
                </a:cubicBezTo>
                <a:cubicBezTo>
                  <a:pt x="90078" y="1288933"/>
                  <a:pt x="130292" y="1231620"/>
                  <a:pt x="164254" y="1169049"/>
                </a:cubicBezTo>
                <a:cubicBezTo>
                  <a:pt x="208873" y="1087011"/>
                  <a:pt x="275470" y="1027187"/>
                  <a:pt x="336383" y="960875"/>
                </a:cubicBezTo>
                <a:cubicBezTo>
                  <a:pt x="350308" y="945718"/>
                  <a:pt x="357603" y="921182"/>
                  <a:pt x="387349" y="930560"/>
                </a:cubicBezTo>
                <a:cubicBezTo>
                  <a:pt x="390759" y="931602"/>
                  <a:pt x="399380" y="915829"/>
                  <a:pt x="405774" y="908014"/>
                </a:cubicBezTo>
                <a:cubicBezTo>
                  <a:pt x="424721" y="884710"/>
                  <a:pt x="443241" y="865384"/>
                  <a:pt x="476540" y="856669"/>
                </a:cubicBezTo>
                <a:cubicBezTo>
                  <a:pt x="514812" y="846864"/>
                  <a:pt x="546168" y="817497"/>
                  <a:pt x="582924" y="799498"/>
                </a:cubicBezTo>
                <a:cubicBezTo>
                  <a:pt x="685662" y="749290"/>
                  <a:pt x="740180" y="727501"/>
                  <a:pt x="849359" y="726128"/>
                </a:cubicBezTo>
                <a:cubicBezTo>
                  <a:pt x="869443" y="725891"/>
                  <a:pt x="871574" y="681461"/>
                  <a:pt x="899425" y="708270"/>
                </a:cubicBezTo>
                <a:cubicBezTo>
                  <a:pt x="991411" y="663983"/>
                  <a:pt x="1097464" y="684066"/>
                  <a:pt x="1191012" y="642716"/>
                </a:cubicBezTo>
                <a:cubicBezTo>
                  <a:pt x="1249273" y="616948"/>
                  <a:pt x="1312791" y="603259"/>
                  <a:pt x="1373230" y="582134"/>
                </a:cubicBezTo>
                <a:cubicBezTo>
                  <a:pt x="1397576" y="573608"/>
                  <a:pt x="1420265" y="560061"/>
                  <a:pt x="1443285" y="548078"/>
                </a:cubicBezTo>
                <a:cubicBezTo>
                  <a:pt x="1464363" y="537089"/>
                  <a:pt x="1483783" y="521411"/>
                  <a:pt x="1506045" y="514542"/>
                </a:cubicBezTo>
                <a:cubicBezTo>
                  <a:pt x="1529728" y="507343"/>
                  <a:pt x="1550048" y="499243"/>
                  <a:pt x="1564164" y="478355"/>
                </a:cubicBezTo>
                <a:cubicBezTo>
                  <a:pt x="1567716" y="473144"/>
                  <a:pt x="1573163" y="465708"/>
                  <a:pt x="1578042" y="465424"/>
                </a:cubicBezTo>
                <a:cubicBezTo>
                  <a:pt x="1634644" y="462534"/>
                  <a:pt x="1665101" y="414031"/>
                  <a:pt x="1708583" y="388880"/>
                </a:cubicBezTo>
                <a:cubicBezTo>
                  <a:pt x="1753771" y="362686"/>
                  <a:pt x="1789674" y="320578"/>
                  <a:pt x="1830078" y="285906"/>
                </a:cubicBezTo>
                <a:cubicBezTo>
                  <a:pt x="1878628" y="244271"/>
                  <a:pt x="1923673" y="196904"/>
                  <a:pt x="1977292" y="163274"/>
                </a:cubicBezTo>
                <a:cubicBezTo>
                  <a:pt x="2060372" y="111171"/>
                  <a:pt x="2153589" y="77447"/>
                  <a:pt x="2242259" y="35622"/>
                </a:cubicBezTo>
                <a:cubicBezTo>
                  <a:pt x="2309187" y="4029"/>
                  <a:pt x="2374884" y="1045"/>
                  <a:pt x="2443187" y="1661"/>
                </a:cubicBezTo>
                <a:cubicBezTo>
                  <a:pt x="2532898" y="2466"/>
                  <a:pt x="2622563" y="-992"/>
                  <a:pt x="2712132" y="287"/>
                </a:cubicBezTo>
                <a:cubicBezTo>
                  <a:pt x="2800470" y="1613"/>
                  <a:pt x="2882651" y="24775"/>
                  <a:pt x="2944558" y="95019"/>
                </a:cubicBezTo>
                <a:cubicBezTo>
                  <a:pt x="2968763" y="122539"/>
                  <a:pt x="2995288" y="147975"/>
                  <a:pt x="3021007" y="174121"/>
                </a:cubicBezTo>
                <a:cubicBezTo>
                  <a:pt x="3023997" y="177160"/>
                  <a:pt x="3027740" y="179351"/>
                  <a:pt x="3031854" y="180468"/>
                </a:cubicBezTo>
                <a:cubicBezTo>
                  <a:pt x="3137671" y="206662"/>
                  <a:pt x="3201236" y="290026"/>
                  <a:pt x="3273754" y="360460"/>
                </a:cubicBezTo>
                <a:cubicBezTo>
                  <a:pt x="3370049" y="454198"/>
                  <a:pt x="3445646" y="564845"/>
                  <a:pt x="3513711" y="679282"/>
                </a:cubicBezTo>
                <a:cubicBezTo>
                  <a:pt x="3566477" y="767905"/>
                  <a:pt x="3603233" y="864011"/>
                  <a:pt x="3627722" y="966748"/>
                </a:cubicBezTo>
                <a:cubicBezTo>
                  <a:pt x="3656037" y="1082372"/>
                  <a:pt x="3673043" y="1200475"/>
                  <a:pt x="3678498" y="1319390"/>
                </a:cubicBezTo>
                <a:cubicBezTo>
                  <a:pt x="3685225" y="1485172"/>
                  <a:pt x="3672293" y="1650717"/>
                  <a:pt x="3631985" y="1812331"/>
                </a:cubicBezTo>
                <a:cubicBezTo>
                  <a:pt x="3599302" y="1943440"/>
                  <a:pt x="3550846" y="2069435"/>
                  <a:pt x="3502012" y="2195571"/>
                </a:cubicBezTo>
                <a:cubicBezTo>
                  <a:pt x="3464137" y="2294653"/>
                  <a:pt x="3414556" y="2388854"/>
                  <a:pt x="3354324" y="2476169"/>
                </a:cubicBezTo>
                <a:cubicBezTo>
                  <a:pt x="3281001" y="2581322"/>
                  <a:pt x="3198821" y="2681786"/>
                  <a:pt x="3097599" y="2763635"/>
                </a:cubicBezTo>
                <a:cubicBezTo>
                  <a:pt x="3025128" y="2822227"/>
                  <a:pt x="2957063" y="2887260"/>
                  <a:pt x="2879714" y="2938369"/>
                </a:cubicBezTo>
                <a:cubicBezTo>
                  <a:pt x="2811364" y="2983604"/>
                  <a:pt x="2736005" y="3023202"/>
                  <a:pt x="2658277" y="3048164"/>
                </a:cubicBezTo>
                <a:cubicBezTo>
                  <a:pt x="2538819" y="3086862"/>
                  <a:pt x="2416235" y="3120966"/>
                  <a:pt x="2292515" y="3137923"/>
                </a:cubicBezTo>
                <a:cubicBezTo>
                  <a:pt x="2129717" y="3160185"/>
                  <a:pt x="1966208" y="3184389"/>
                  <a:pt x="1800853" y="3184342"/>
                </a:cubicBezTo>
                <a:cubicBezTo>
                  <a:pt x="1775180" y="3184342"/>
                  <a:pt x="1749555" y="3195710"/>
                  <a:pt x="1723741" y="3196420"/>
                </a:cubicBezTo>
                <a:cubicBezTo>
                  <a:pt x="1624792" y="3199120"/>
                  <a:pt x="1523902" y="3211862"/>
                  <a:pt x="1427417" y="3197036"/>
                </a:cubicBezTo>
                <a:cubicBezTo>
                  <a:pt x="1351252" y="3185384"/>
                  <a:pt x="1274424" y="3201773"/>
                  <a:pt x="1199064" y="3177284"/>
                </a:cubicBezTo>
                <a:cubicBezTo>
                  <a:pt x="1151698" y="3161748"/>
                  <a:pt x="1098032" y="3165253"/>
                  <a:pt x="1047492" y="3157390"/>
                </a:cubicBezTo>
                <a:cubicBezTo>
                  <a:pt x="1008652" y="3151280"/>
                  <a:pt x="970380" y="3141949"/>
                  <a:pt x="939166" y="3114382"/>
                </a:cubicBezTo>
                <a:cubicBezTo>
                  <a:pt x="933245" y="3109219"/>
                  <a:pt x="920882" y="3110308"/>
                  <a:pt x="911456" y="3110308"/>
                </a:cubicBezTo>
                <a:cubicBezTo>
                  <a:pt x="810851" y="3110308"/>
                  <a:pt x="718155" y="3080704"/>
                  <a:pt x="626596" y="3041248"/>
                </a:cubicBezTo>
                <a:cubicBezTo>
                  <a:pt x="574777" y="3018891"/>
                  <a:pt x="518364" y="3007429"/>
                  <a:pt x="483976" y="2956747"/>
                </a:cubicBezTo>
                <a:cubicBezTo>
                  <a:pt x="349361" y="2896686"/>
                  <a:pt x="294843" y="2775666"/>
                  <a:pt x="243687" y="2649150"/>
                </a:cubicBezTo>
                <a:cubicBezTo>
                  <a:pt x="198073" y="2536419"/>
                  <a:pt x="138060" y="2429371"/>
                  <a:pt x="94957" y="2315787"/>
                </a:cubicBezTo>
                <a:cubicBezTo>
                  <a:pt x="52754" y="2204571"/>
                  <a:pt x="13582" y="2090797"/>
                  <a:pt x="9461" y="1969255"/>
                </a:cubicBezTo>
                <a:cubicBezTo>
                  <a:pt x="7045" y="1904126"/>
                  <a:pt x="3493" y="1838950"/>
                  <a:pt x="509" y="17738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5" name="Google Shape;125;p14"/>
          <p:cNvSpPr/>
          <p:nvPr/>
        </p:nvSpPr>
        <p:spPr>
          <a:xfrm rot="-560680">
            <a:off x="1053939" y="9414656"/>
            <a:ext cx="6100635" cy="3187780"/>
          </a:xfrm>
          <a:custGeom>
            <a:avLst/>
            <a:gdLst/>
            <a:ahLst/>
            <a:cxnLst/>
            <a:rect l="l" t="t" r="r" b="b"/>
            <a:pathLst>
              <a:path w="6095874" h="3185292" extrusionOk="0">
                <a:moveTo>
                  <a:pt x="0" y="1336681"/>
                </a:moveTo>
                <a:cubicBezTo>
                  <a:pt x="3165" y="1287363"/>
                  <a:pt x="-2647" y="1196670"/>
                  <a:pt x="18357" y="1112709"/>
                </a:cubicBezTo>
                <a:cubicBezTo>
                  <a:pt x="33838" y="1050903"/>
                  <a:pt x="24630" y="981559"/>
                  <a:pt x="68193" y="925624"/>
                </a:cubicBezTo>
                <a:cubicBezTo>
                  <a:pt x="108476" y="874234"/>
                  <a:pt x="143004" y="820140"/>
                  <a:pt x="194796" y="777383"/>
                </a:cubicBezTo>
                <a:cubicBezTo>
                  <a:pt x="255911" y="727087"/>
                  <a:pt x="318810" y="677021"/>
                  <a:pt x="362546" y="607849"/>
                </a:cubicBezTo>
                <a:cubicBezTo>
                  <a:pt x="377911" y="583680"/>
                  <a:pt x="402828" y="566819"/>
                  <a:pt x="434479" y="556863"/>
                </a:cubicBezTo>
                <a:cubicBezTo>
                  <a:pt x="489667" y="539599"/>
                  <a:pt x="540826" y="509214"/>
                  <a:pt x="595898" y="491144"/>
                </a:cubicBezTo>
                <a:cubicBezTo>
                  <a:pt x="631462" y="479635"/>
                  <a:pt x="670709" y="476067"/>
                  <a:pt x="708805" y="475664"/>
                </a:cubicBezTo>
                <a:cubicBezTo>
                  <a:pt x="789371" y="474859"/>
                  <a:pt x="856298" y="436993"/>
                  <a:pt x="925239" y="402867"/>
                </a:cubicBezTo>
                <a:cubicBezTo>
                  <a:pt x="974384" y="378525"/>
                  <a:pt x="1023932" y="353895"/>
                  <a:pt x="1075609" y="335998"/>
                </a:cubicBezTo>
                <a:cubicBezTo>
                  <a:pt x="1140350" y="313612"/>
                  <a:pt x="1205378" y="292262"/>
                  <a:pt x="1269830" y="269071"/>
                </a:cubicBezTo>
                <a:cubicBezTo>
                  <a:pt x="1335434" y="245419"/>
                  <a:pt x="1398793" y="205769"/>
                  <a:pt x="1473316" y="210085"/>
                </a:cubicBezTo>
                <a:cubicBezTo>
                  <a:pt x="1480797" y="210488"/>
                  <a:pt x="1488681" y="206115"/>
                  <a:pt x="1496335" y="203582"/>
                </a:cubicBezTo>
                <a:cubicBezTo>
                  <a:pt x="1542372" y="187987"/>
                  <a:pt x="1588410" y="172104"/>
                  <a:pt x="1634447" y="156682"/>
                </a:cubicBezTo>
                <a:cubicBezTo>
                  <a:pt x="1772560" y="110644"/>
                  <a:pt x="1916427" y="91481"/>
                  <a:pt x="2057130" y="57701"/>
                </a:cubicBezTo>
                <a:cubicBezTo>
                  <a:pt x="2124575" y="41588"/>
                  <a:pt x="2192537" y="34452"/>
                  <a:pt x="2259982" y="24554"/>
                </a:cubicBezTo>
                <a:cubicBezTo>
                  <a:pt x="2400741" y="4116"/>
                  <a:pt x="2543055" y="-3588"/>
                  <a:pt x="2685197" y="1535"/>
                </a:cubicBezTo>
                <a:cubicBezTo>
                  <a:pt x="2751491" y="4125"/>
                  <a:pt x="2817842" y="6024"/>
                  <a:pt x="2883906" y="11779"/>
                </a:cubicBezTo>
                <a:cubicBezTo>
                  <a:pt x="2907328" y="13793"/>
                  <a:pt x="2927699" y="30194"/>
                  <a:pt x="2952099" y="7117"/>
                </a:cubicBezTo>
                <a:cubicBezTo>
                  <a:pt x="2960386" y="-767"/>
                  <a:pt x="2986627" y="11548"/>
                  <a:pt x="3004582" y="12354"/>
                </a:cubicBezTo>
                <a:cubicBezTo>
                  <a:pt x="3051137" y="14426"/>
                  <a:pt x="3098614" y="10282"/>
                  <a:pt x="3144133" y="18109"/>
                </a:cubicBezTo>
                <a:cubicBezTo>
                  <a:pt x="3182862" y="24669"/>
                  <a:pt x="3224699" y="1938"/>
                  <a:pt x="3260723" y="30654"/>
                </a:cubicBezTo>
                <a:cubicBezTo>
                  <a:pt x="3266017" y="34855"/>
                  <a:pt x="3276606" y="33762"/>
                  <a:pt x="3284548" y="33071"/>
                </a:cubicBezTo>
                <a:cubicBezTo>
                  <a:pt x="3327766" y="29215"/>
                  <a:pt x="3370868" y="21044"/>
                  <a:pt x="3414086" y="21562"/>
                </a:cubicBezTo>
                <a:cubicBezTo>
                  <a:pt x="3454369" y="22137"/>
                  <a:pt x="3496263" y="13908"/>
                  <a:pt x="3535222" y="33762"/>
                </a:cubicBezTo>
                <a:cubicBezTo>
                  <a:pt x="3541380" y="36869"/>
                  <a:pt x="3551450" y="34049"/>
                  <a:pt x="3559219" y="32093"/>
                </a:cubicBezTo>
                <a:cubicBezTo>
                  <a:pt x="3635008" y="12814"/>
                  <a:pt x="3710050" y="35891"/>
                  <a:pt x="3785148" y="35085"/>
                </a:cubicBezTo>
                <a:cubicBezTo>
                  <a:pt x="3869167" y="34107"/>
                  <a:pt x="3946280" y="74677"/>
                  <a:pt x="4030874" y="68059"/>
                </a:cubicBezTo>
                <a:cubicBezTo>
                  <a:pt x="4049231" y="66621"/>
                  <a:pt x="4080882" y="64319"/>
                  <a:pt x="4095556" y="93553"/>
                </a:cubicBezTo>
                <a:cubicBezTo>
                  <a:pt x="4099700" y="101839"/>
                  <a:pt x="4117539" y="108515"/>
                  <a:pt x="4128128" y="107364"/>
                </a:cubicBezTo>
                <a:cubicBezTo>
                  <a:pt x="4218477" y="97696"/>
                  <a:pt x="4292137" y="147647"/>
                  <a:pt x="4371149" y="175787"/>
                </a:cubicBezTo>
                <a:cubicBezTo>
                  <a:pt x="4429847" y="196965"/>
                  <a:pt x="4484631" y="229018"/>
                  <a:pt x="4541545" y="255317"/>
                </a:cubicBezTo>
                <a:cubicBezTo>
                  <a:pt x="4553687" y="261072"/>
                  <a:pt x="4568535" y="261072"/>
                  <a:pt x="4580504" y="266827"/>
                </a:cubicBezTo>
                <a:cubicBezTo>
                  <a:pt x="4659401" y="304980"/>
                  <a:pt x="4738413" y="343134"/>
                  <a:pt x="4816447" y="381920"/>
                </a:cubicBezTo>
                <a:cubicBezTo>
                  <a:pt x="4864728" y="405917"/>
                  <a:pt x="4911514" y="436417"/>
                  <a:pt x="4959508" y="463119"/>
                </a:cubicBezTo>
                <a:cubicBezTo>
                  <a:pt x="5029773" y="502251"/>
                  <a:pt x="5096355" y="547137"/>
                  <a:pt x="5163455" y="591391"/>
                </a:cubicBezTo>
                <a:cubicBezTo>
                  <a:pt x="5256508" y="652736"/>
                  <a:pt x="5327348" y="737906"/>
                  <a:pt x="5417236" y="801437"/>
                </a:cubicBezTo>
                <a:cubicBezTo>
                  <a:pt x="5442442" y="819277"/>
                  <a:pt x="5456080" y="853229"/>
                  <a:pt x="5475359" y="879816"/>
                </a:cubicBezTo>
                <a:cubicBezTo>
                  <a:pt x="5490781" y="900878"/>
                  <a:pt x="5507815" y="920790"/>
                  <a:pt x="5522259" y="942542"/>
                </a:cubicBezTo>
                <a:cubicBezTo>
                  <a:pt x="5589436" y="1043633"/>
                  <a:pt x="5656267" y="1145031"/>
                  <a:pt x="5722753" y="1246735"/>
                </a:cubicBezTo>
                <a:cubicBezTo>
                  <a:pt x="5779955" y="1333689"/>
                  <a:pt x="5837847" y="1420239"/>
                  <a:pt x="5893725" y="1507941"/>
                </a:cubicBezTo>
                <a:cubicBezTo>
                  <a:pt x="5908917" y="1531708"/>
                  <a:pt x="5916744" y="1560193"/>
                  <a:pt x="5931188" y="1584363"/>
                </a:cubicBezTo>
                <a:cubicBezTo>
                  <a:pt x="6020904" y="1732604"/>
                  <a:pt x="6065157" y="1896612"/>
                  <a:pt x="6089557" y="2065398"/>
                </a:cubicBezTo>
                <a:cubicBezTo>
                  <a:pt x="6102149" y="2153948"/>
                  <a:pt x="6095873" y="2244160"/>
                  <a:pt x="6071142" y="2330114"/>
                </a:cubicBezTo>
                <a:cubicBezTo>
                  <a:pt x="6036154" y="2451365"/>
                  <a:pt x="5992418" y="2573134"/>
                  <a:pt x="5914269" y="2672345"/>
                </a:cubicBezTo>
                <a:cubicBezTo>
                  <a:pt x="5849379" y="2755716"/>
                  <a:pt x="5769014" y="2825784"/>
                  <a:pt x="5677578" y="2878708"/>
                </a:cubicBezTo>
                <a:cubicBezTo>
                  <a:pt x="5600523" y="2923307"/>
                  <a:pt x="5519843" y="2956626"/>
                  <a:pt x="5436860" y="2986609"/>
                </a:cubicBezTo>
                <a:cubicBezTo>
                  <a:pt x="5349964" y="3017741"/>
                  <a:pt x="5262032" y="3043235"/>
                  <a:pt x="5168979" y="3050485"/>
                </a:cubicBezTo>
                <a:cubicBezTo>
                  <a:pt x="5131113" y="3053478"/>
                  <a:pt x="5094571" y="3072526"/>
                  <a:pt x="5056590" y="3076900"/>
                </a:cubicBezTo>
                <a:cubicBezTo>
                  <a:pt x="4935339" y="3090941"/>
                  <a:pt x="4816389" y="3118506"/>
                  <a:pt x="4693526" y="3125757"/>
                </a:cubicBezTo>
                <a:cubicBezTo>
                  <a:pt x="4617622" y="3130246"/>
                  <a:pt x="4541085" y="3148776"/>
                  <a:pt x="4464029" y="3155106"/>
                </a:cubicBezTo>
                <a:cubicBezTo>
                  <a:pt x="4367984" y="3163220"/>
                  <a:pt x="4272110" y="3173981"/>
                  <a:pt x="4175949" y="3178527"/>
                </a:cubicBezTo>
                <a:cubicBezTo>
                  <a:pt x="4064193" y="3183822"/>
                  <a:pt x="3952303" y="3186009"/>
                  <a:pt x="3840278" y="3185088"/>
                </a:cubicBezTo>
                <a:cubicBezTo>
                  <a:pt x="3733931" y="3184282"/>
                  <a:pt x="3627355" y="3178873"/>
                  <a:pt x="3521296" y="3173578"/>
                </a:cubicBezTo>
                <a:cubicBezTo>
                  <a:pt x="3489472" y="3171910"/>
                  <a:pt x="3457994" y="3162357"/>
                  <a:pt x="3426458" y="3157753"/>
                </a:cubicBezTo>
                <a:cubicBezTo>
                  <a:pt x="3400965" y="3154013"/>
                  <a:pt x="3374666" y="3155624"/>
                  <a:pt x="3349748" y="3149121"/>
                </a:cubicBezTo>
                <a:cubicBezTo>
                  <a:pt x="3285871" y="3132260"/>
                  <a:pt x="3218426" y="3147337"/>
                  <a:pt x="3154607" y="3118564"/>
                </a:cubicBezTo>
                <a:cubicBezTo>
                  <a:pt x="3115763" y="3101012"/>
                  <a:pt x="3067193" y="3105961"/>
                  <a:pt x="3023687" y="3097214"/>
                </a:cubicBezTo>
                <a:cubicBezTo>
                  <a:pt x="2994281" y="3091459"/>
                  <a:pt x="2966141" y="3079086"/>
                  <a:pt x="2937367" y="3069994"/>
                </a:cubicBezTo>
                <a:cubicBezTo>
                  <a:pt x="2923844" y="3065678"/>
                  <a:pt x="2908594" y="3056471"/>
                  <a:pt x="2896681" y="3059290"/>
                </a:cubicBezTo>
                <a:cubicBezTo>
                  <a:pt x="2847824" y="3070800"/>
                  <a:pt x="2805124" y="3051579"/>
                  <a:pt x="2762310" y="3035293"/>
                </a:cubicBezTo>
                <a:cubicBezTo>
                  <a:pt x="2733536" y="3024417"/>
                  <a:pt x="2707928" y="3006520"/>
                  <a:pt x="2674666" y="3015267"/>
                </a:cubicBezTo>
                <a:cubicBezTo>
                  <a:pt x="2667932" y="3017051"/>
                  <a:pt x="2658840" y="3012447"/>
                  <a:pt x="2651647" y="3009167"/>
                </a:cubicBezTo>
                <a:cubicBezTo>
                  <a:pt x="2558248" y="2967158"/>
                  <a:pt x="2459900" y="2944887"/>
                  <a:pt x="2358733" y="2930903"/>
                </a:cubicBezTo>
                <a:cubicBezTo>
                  <a:pt x="2312695" y="2924573"/>
                  <a:pt x="2268615" y="2906158"/>
                  <a:pt x="2222865" y="2897123"/>
                </a:cubicBezTo>
                <a:cubicBezTo>
                  <a:pt x="2172684" y="2887225"/>
                  <a:pt x="2124287" y="2869501"/>
                  <a:pt x="2070250" y="2875831"/>
                </a:cubicBezTo>
                <a:cubicBezTo>
                  <a:pt x="2030831" y="2880434"/>
                  <a:pt x="1989685" y="2870076"/>
                  <a:pt x="1949114" y="2866105"/>
                </a:cubicBezTo>
                <a:cubicBezTo>
                  <a:pt x="1882762" y="2859315"/>
                  <a:pt x="1816756" y="2849877"/>
                  <a:pt x="1750117" y="2845504"/>
                </a:cubicBezTo>
                <a:cubicBezTo>
                  <a:pt x="1646072" y="2838598"/>
                  <a:pt x="1541682" y="2835663"/>
                  <a:pt x="1437579" y="2829448"/>
                </a:cubicBezTo>
                <a:cubicBezTo>
                  <a:pt x="1407066" y="2827586"/>
                  <a:pt x="1376796" y="2822846"/>
                  <a:pt x="1347173" y="2815291"/>
                </a:cubicBezTo>
                <a:cubicBezTo>
                  <a:pt x="1273341" y="2796531"/>
                  <a:pt x="1197551" y="2790259"/>
                  <a:pt x="1123949" y="2765744"/>
                </a:cubicBezTo>
                <a:cubicBezTo>
                  <a:pt x="1043383" y="2739042"/>
                  <a:pt x="968054" y="2697378"/>
                  <a:pt x="888352" y="2676085"/>
                </a:cubicBezTo>
                <a:cubicBezTo>
                  <a:pt x="770035" y="2644377"/>
                  <a:pt x="675946" y="2573825"/>
                  <a:pt x="577598" y="2511732"/>
                </a:cubicBezTo>
                <a:cubicBezTo>
                  <a:pt x="497896" y="2461320"/>
                  <a:pt x="431026" y="2388581"/>
                  <a:pt x="364675" y="2319755"/>
                </a:cubicBezTo>
                <a:cubicBezTo>
                  <a:pt x="305060" y="2258762"/>
                  <a:pt x="250840" y="2192719"/>
                  <a:pt x="202623" y="2122369"/>
                </a:cubicBezTo>
                <a:cubicBezTo>
                  <a:pt x="160671" y="2060218"/>
                  <a:pt x="128675" y="1990587"/>
                  <a:pt x="98233" y="1921588"/>
                </a:cubicBezTo>
                <a:cubicBezTo>
                  <a:pt x="21810" y="1747508"/>
                  <a:pt x="0" y="1563243"/>
                  <a:pt x="0" y="133668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6" name="Google Shape;126;p14"/>
          <p:cNvSpPr/>
          <p:nvPr/>
        </p:nvSpPr>
        <p:spPr>
          <a:xfrm>
            <a:off x="14925163" y="8228398"/>
            <a:ext cx="2373494" cy="3186179"/>
          </a:xfrm>
          <a:custGeom>
            <a:avLst/>
            <a:gdLst/>
            <a:ahLst/>
            <a:cxnLst/>
            <a:rect l="l" t="t" r="r" b="b"/>
            <a:pathLst>
              <a:path w="2373494" h="3186179" extrusionOk="0">
                <a:moveTo>
                  <a:pt x="2107568" y="1741898"/>
                </a:moveTo>
                <a:cubicBezTo>
                  <a:pt x="2065610" y="1720329"/>
                  <a:pt x="2023062" y="1699350"/>
                  <a:pt x="1981991" y="1678667"/>
                </a:cubicBezTo>
                <a:cubicBezTo>
                  <a:pt x="1937374" y="1696395"/>
                  <a:pt x="1918759" y="1741307"/>
                  <a:pt x="1885370" y="1770559"/>
                </a:cubicBezTo>
                <a:cubicBezTo>
                  <a:pt x="1841345" y="1809267"/>
                  <a:pt x="1818593" y="1866884"/>
                  <a:pt x="1821252" y="1932184"/>
                </a:cubicBezTo>
                <a:cubicBezTo>
                  <a:pt x="1824798" y="2029395"/>
                  <a:pt x="1885961" y="2085536"/>
                  <a:pt x="1991741" y="2055397"/>
                </a:cubicBezTo>
                <a:cubicBezTo>
                  <a:pt x="2064133" y="2034714"/>
                  <a:pt x="2112591" y="1990688"/>
                  <a:pt x="2141252" y="1921251"/>
                </a:cubicBezTo>
                <a:cubicBezTo>
                  <a:pt x="2165776" y="1861861"/>
                  <a:pt x="2147752" y="1808676"/>
                  <a:pt x="2124114" y="1755490"/>
                </a:cubicBezTo>
                <a:cubicBezTo>
                  <a:pt x="2121455" y="1749876"/>
                  <a:pt x="2114068" y="1745148"/>
                  <a:pt x="2107568" y="1741898"/>
                </a:cubicBezTo>
                <a:close/>
                <a:moveTo>
                  <a:pt x="1940920" y="1975619"/>
                </a:moveTo>
                <a:cubicBezTo>
                  <a:pt x="1955103" y="1901159"/>
                  <a:pt x="1960126" y="1835268"/>
                  <a:pt x="2034290" y="1790652"/>
                </a:cubicBezTo>
                <a:cubicBezTo>
                  <a:pt x="2024244" y="1864225"/>
                  <a:pt x="2015084" y="1928638"/>
                  <a:pt x="1940920" y="1975619"/>
                </a:cubicBezTo>
                <a:close/>
                <a:moveTo>
                  <a:pt x="272669" y="2076376"/>
                </a:moveTo>
                <a:cubicBezTo>
                  <a:pt x="239576" y="2063966"/>
                  <a:pt x="205596" y="2053329"/>
                  <a:pt x="172207" y="2042101"/>
                </a:cubicBezTo>
                <a:cubicBezTo>
                  <a:pt x="174867" y="2035600"/>
                  <a:pt x="175162" y="2030873"/>
                  <a:pt x="177526" y="2029100"/>
                </a:cubicBezTo>
                <a:cubicBezTo>
                  <a:pt x="190822" y="2019940"/>
                  <a:pt x="204709" y="2011667"/>
                  <a:pt x="218301" y="2003393"/>
                </a:cubicBezTo>
                <a:cubicBezTo>
                  <a:pt x="218597" y="1998961"/>
                  <a:pt x="219188" y="1994825"/>
                  <a:pt x="219483" y="1990393"/>
                </a:cubicBezTo>
                <a:cubicBezTo>
                  <a:pt x="190527" y="1988029"/>
                  <a:pt x="161570" y="1987438"/>
                  <a:pt x="133205" y="1983301"/>
                </a:cubicBezTo>
                <a:cubicBezTo>
                  <a:pt x="92134" y="1977392"/>
                  <a:pt x="60813" y="1998961"/>
                  <a:pt x="45744" y="2029395"/>
                </a:cubicBezTo>
                <a:cubicBezTo>
                  <a:pt x="23879" y="2073421"/>
                  <a:pt x="5559" y="2122174"/>
                  <a:pt x="832" y="2170337"/>
                </a:cubicBezTo>
                <a:cubicBezTo>
                  <a:pt x="-5078" y="2230318"/>
                  <a:pt x="20333" y="2283208"/>
                  <a:pt x="82383" y="2307142"/>
                </a:cubicBezTo>
                <a:cubicBezTo>
                  <a:pt x="104544" y="2315710"/>
                  <a:pt x="128772" y="2319552"/>
                  <a:pt x="152410" y="2322802"/>
                </a:cubicBezTo>
                <a:cubicBezTo>
                  <a:pt x="229529" y="2332848"/>
                  <a:pt x="318763" y="2267843"/>
                  <a:pt x="333241" y="2191611"/>
                </a:cubicBezTo>
                <a:cubicBezTo>
                  <a:pt x="341219" y="2149063"/>
                  <a:pt x="311376" y="2090854"/>
                  <a:pt x="272669" y="2076376"/>
                </a:cubicBezTo>
                <a:close/>
                <a:moveTo>
                  <a:pt x="176344" y="2242137"/>
                </a:moveTo>
                <a:cubicBezTo>
                  <a:pt x="173685" y="2238887"/>
                  <a:pt x="171025" y="2235932"/>
                  <a:pt x="168366" y="2232682"/>
                </a:cubicBezTo>
                <a:cubicBezTo>
                  <a:pt x="177230" y="2226182"/>
                  <a:pt x="185799" y="2219386"/>
                  <a:pt x="194663" y="2212885"/>
                </a:cubicBezTo>
                <a:cubicBezTo>
                  <a:pt x="197027" y="2215545"/>
                  <a:pt x="199686" y="2218204"/>
                  <a:pt x="202050" y="2221158"/>
                </a:cubicBezTo>
                <a:cubicBezTo>
                  <a:pt x="193481" y="2227954"/>
                  <a:pt x="184913" y="2235046"/>
                  <a:pt x="176344" y="2242137"/>
                </a:cubicBezTo>
                <a:close/>
                <a:moveTo>
                  <a:pt x="929214" y="384487"/>
                </a:moveTo>
                <a:cubicBezTo>
                  <a:pt x="996878" y="376509"/>
                  <a:pt x="1056859" y="321551"/>
                  <a:pt x="1070155" y="252705"/>
                </a:cubicBezTo>
                <a:cubicBezTo>
                  <a:pt x="1075769" y="223748"/>
                  <a:pt x="1077247" y="193905"/>
                  <a:pt x="1081679" y="154607"/>
                </a:cubicBezTo>
                <a:cubicBezTo>
                  <a:pt x="1081974" y="129492"/>
                  <a:pt x="1058041" y="82511"/>
                  <a:pt x="1027902" y="59169"/>
                </a:cubicBezTo>
                <a:cubicBezTo>
                  <a:pt x="1008992" y="44395"/>
                  <a:pt x="990082" y="29917"/>
                  <a:pt x="971467" y="14848"/>
                </a:cubicBezTo>
                <a:cubicBezTo>
                  <a:pt x="947533" y="-4654"/>
                  <a:pt x="931578" y="-5540"/>
                  <a:pt x="907940" y="15734"/>
                </a:cubicBezTo>
                <a:cubicBezTo>
                  <a:pt x="897303" y="25189"/>
                  <a:pt x="888143" y="37895"/>
                  <a:pt x="881938" y="50600"/>
                </a:cubicBezTo>
                <a:cubicBezTo>
                  <a:pt x="856822" y="101717"/>
                  <a:pt x="838503" y="154312"/>
                  <a:pt x="825207" y="210156"/>
                </a:cubicBezTo>
                <a:cubicBezTo>
                  <a:pt x="816342" y="247091"/>
                  <a:pt x="819002" y="279593"/>
                  <a:pt x="831412" y="312391"/>
                </a:cubicBezTo>
                <a:cubicBezTo>
                  <a:pt x="846481" y="351393"/>
                  <a:pt x="898780" y="388032"/>
                  <a:pt x="929214" y="384487"/>
                </a:cubicBezTo>
                <a:close/>
                <a:moveTo>
                  <a:pt x="964080" y="160812"/>
                </a:moveTo>
                <a:cubicBezTo>
                  <a:pt x="977672" y="208384"/>
                  <a:pt x="973240" y="221385"/>
                  <a:pt x="930396" y="264524"/>
                </a:cubicBezTo>
                <a:cubicBezTo>
                  <a:pt x="926259" y="223748"/>
                  <a:pt x="941624" y="193019"/>
                  <a:pt x="964080" y="160812"/>
                </a:cubicBezTo>
                <a:close/>
                <a:moveTo>
                  <a:pt x="1105612" y="2605867"/>
                </a:moveTo>
                <a:cubicBezTo>
                  <a:pt x="1100885" y="2643392"/>
                  <a:pt x="1093498" y="2682690"/>
                  <a:pt x="1059814" y="2708692"/>
                </a:cubicBezTo>
                <a:cubicBezTo>
                  <a:pt x="1048290" y="2717852"/>
                  <a:pt x="1037062" y="2727602"/>
                  <a:pt x="1025834" y="2737058"/>
                </a:cubicBezTo>
                <a:cubicBezTo>
                  <a:pt x="966148" y="2787288"/>
                  <a:pt x="941328" y="2787879"/>
                  <a:pt x="883120" y="2740308"/>
                </a:cubicBezTo>
                <a:cubicBezTo>
                  <a:pt x="837321" y="2702783"/>
                  <a:pt x="829639" y="2608526"/>
                  <a:pt x="870414" y="2566273"/>
                </a:cubicBezTo>
                <a:cubicBezTo>
                  <a:pt x="879574" y="2556818"/>
                  <a:pt x="894643" y="2553568"/>
                  <a:pt x="907940" y="2546772"/>
                </a:cubicBezTo>
                <a:cubicBezTo>
                  <a:pt x="912372" y="2526680"/>
                  <a:pt x="916213" y="2508951"/>
                  <a:pt x="920941" y="2487972"/>
                </a:cubicBezTo>
                <a:cubicBezTo>
                  <a:pt x="934828" y="2489450"/>
                  <a:pt x="949011" y="2487086"/>
                  <a:pt x="959057" y="2492404"/>
                </a:cubicBezTo>
                <a:cubicBezTo>
                  <a:pt x="990082" y="2508951"/>
                  <a:pt x="1021993" y="2519293"/>
                  <a:pt x="1056564" y="2525498"/>
                </a:cubicBezTo>
                <a:cubicBezTo>
                  <a:pt x="1089361" y="2531407"/>
                  <a:pt x="1110931" y="2565387"/>
                  <a:pt x="1105612" y="2605867"/>
                </a:cubicBezTo>
                <a:close/>
                <a:moveTo>
                  <a:pt x="1291762" y="1481880"/>
                </a:moveTo>
                <a:cubicBezTo>
                  <a:pt x="1273738" y="1488381"/>
                  <a:pt x="1252759" y="1491336"/>
                  <a:pt x="1238576" y="1502564"/>
                </a:cubicBezTo>
                <a:cubicBezTo>
                  <a:pt x="1211392" y="1524429"/>
                  <a:pt x="1183618" y="1548067"/>
                  <a:pt x="1164707" y="1576728"/>
                </a:cubicBezTo>
                <a:cubicBezTo>
                  <a:pt x="1136342" y="1620163"/>
                  <a:pt x="1133387" y="1695804"/>
                  <a:pt x="1183913" y="1738353"/>
                </a:cubicBezTo>
                <a:cubicBezTo>
                  <a:pt x="1219370" y="1768195"/>
                  <a:pt x="1256600" y="1757558"/>
                  <a:pt x="1295012" y="1750762"/>
                </a:cubicBezTo>
                <a:cubicBezTo>
                  <a:pt x="1334310" y="1743967"/>
                  <a:pt x="1365630" y="1721511"/>
                  <a:pt x="1385722" y="1690781"/>
                </a:cubicBezTo>
                <a:cubicBezTo>
                  <a:pt x="1405224" y="1660938"/>
                  <a:pt x="1419407" y="1624299"/>
                  <a:pt x="1424134" y="1589138"/>
                </a:cubicBezTo>
                <a:cubicBezTo>
                  <a:pt x="1430635" y="1542157"/>
                  <a:pt x="1358539" y="1489563"/>
                  <a:pt x="1291762" y="1481880"/>
                </a:cubicBezTo>
                <a:close/>
                <a:moveTo>
                  <a:pt x="1258668" y="1671280"/>
                </a:moveTo>
                <a:cubicBezTo>
                  <a:pt x="1269305" y="1601548"/>
                  <a:pt x="1276692" y="1592093"/>
                  <a:pt x="1327514" y="1583819"/>
                </a:cubicBezTo>
                <a:cubicBezTo>
                  <a:pt x="1315990" y="1622822"/>
                  <a:pt x="1298853" y="1652960"/>
                  <a:pt x="1258668" y="1671280"/>
                </a:cubicBezTo>
                <a:close/>
                <a:moveTo>
                  <a:pt x="1476138" y="806720"/>
                </a:moveTo>
                <a:cubicBezTo>
                  <a:pt x="1458114" y="836268"/>
                  <a:pt x="1441567" y="866997"/>
                  <a:pt x="1420293" y="894181"/>
                </a:cubicBezTo>
                <a:cubicBezTo>
                  <a:pt x="1401678" y="918114"/>
                  <a:pt x="1375676" y="933183"/>
                  <a:pt x="1343765" y="934070"/>
                </a:cubicBezTo>
                <a:cubicBezTo>
                  <a:pt x="1328991" y="934365"/>
                  <a:pt x="1313922" y="934070"/>
                  <a:pt x="1299444" y="935547"/>
                </a:cubicBezTo>
                <a:cubicBezTo>
                  <a:pt x="1262509" y="939388"/>
                  <a:pt x="1237690" y="929638"/>
                  <a:pt x="1223802" y="897136"/>
                </a:cubicBezTo>
                <a:cubicBezTo>
                  <a:pt x="1207847" y="859019"/>
                  <a:pt x="1202233" y="820608"/>
                  <a:pt x="1223211" y="779832"/>
                </a:cubicBezTo>
                <a:cubicBezTo>
                  <a:pt x="1249509" y="729010"/>
                  <a:pt x="1283193" y="692962"/>
                  <a:pt x="1345833" y="690894"/>
                </a:cubicBezTo>
                <a:cubicBezTo>
                  <a:pt x="1344061" y="697099"/>
                  <a:pt x="1342583" y="702418"/>
                  <a:pt x="1339924" y="712464"/>
                </a:cubicBezTo>
                <a:cubicBezTo>
                  <a:pt x="1391336" y="697099"/>
                  <a:pt x="1423248" y="735511"/>
                  <a:pt x="1461955" y="754126"/>
                </a:cubicBezTo>
                <a:cubicBezTo>
                  <a:pt x="1480570" y="763581"/>
                  <a:pt x="1489730" y="784560"/>
                  <a:pt x="1476138" y="806720"/>
                </a:cubicBezTo>
                <a:close/>
                <a:moveTo>
                  <a:pt x="447590" y="1012962"/>
                </a:moveTo>
                <a:cubicBezTo>
                  <a:pt x="442567" y="1032463"/>
                  <a:pt x="439021" y="1052260"/>
                  <a:pt x="434293" y="1072057"/>
                </a:cubicBezTo>
                <a:cubicBezTo>
                  <a:pt x="423656" y="1116969"/>
                  <a:pt x="379631" y="1150358"/>
                  <a:pt x="327627" y="1153903"/>
                </a:cubicBezTo>
                <a:cubicBezTo>
                  <a:pt x="283601" y="1156858"/>
                  <a:pt x="227757" y="1124651"/>
                  <a:pt x="218301" y="1084467"/>
                </a:cubicBezTo>
                <a:cubicBezTo>
                  <a:pt x="209142" y="1045759"/>
                  <a:pt x="217415" y="1007939"/>
                  <a:pt x="243712" y="975732"/>
                </a:cubicBezTo>
                <a:cubicBezTo>
                  <a:pt x="254940" y="961845"/>
                  <a:pt x="264986" y="947071"/>
                  <a:pt x="276805" y="930820"/>
                </a:cubicBezTo>
                <a:cubicBezTo>
                  <a:pt x="302807" y="925501"/>
                  <a:pt x="327332" y="920478"/>
                  <a:pt x="346833" y="916637"/>
                </a:cubicBezTo>
                <a:cubicBezTo>
                  <a:pt x="374017" y="931411"/>
                  <a:pt x="397359" y="945002"/>
                  <a:pt x="421884" y="957117"/>
                </a:cubicBezTo>
                <a:cubicBezTo>
                  <a:pt x="450545" y="971300"/>
                  <a:pt x="455863" y="981346"/>
                  <a:pt x="447590" y="1012962"/>
                </a:cubicBezTo>
                <a:close/>
                <a:moveTo>
                  <a:pt x="2338924" y="256251"/>
                </a:moveTo>
                <a:cubicBezTo>
                  <a:pt x="2379404" y="344598"/>
                  <a:pt x="2316468" y="436490"/>
                  <a:pt x="2218666" y="432945"/>
                </a:cubicBezTo>
                <a:cubicBezTo>
                  <a:pt x="2191187" y="432058"/>
                  <a:pt x="2174936" y="413148"/>
                  <a:pt x="2164594" y="391283"/>
                </a:cubicBezTo>
                <a:cubicBezTo>
                  <a:pt x="2143025" y="345779"/>
                  <a:pt x="2162526" y="272797"/>
                  <a:pt x="2201824" y="235863"/>
                </a:cubicBezTo>
                <a:cubicBezTo>
                  <a:pt x="2225758" y="213407"/>
                  <a:pt x="2246736" y="187996"/>
                  <a:pt x="2271852" y="161108"/>
                </a:cubicBezTo>
                <a:cubicBezTo>
                  <a:pt x="2310263" y="184746"/>
                  <a:pt x="2339811" y="203065"/>
                  <a:pt x="2373495" y="223748"/>
                </a:cubicBezTo>
                <a:cubicBezTo>
                  <a:pt x="2360494" y="235863"/>
                  <a:pt x="2349562" y="246204"/>
                  <a:pt x="2338924" y="256251"/>
                </a:cubicBezTo>
                <a:close/>
                <a:moveTo>
                  <a:pt x="253167" y="3031351"/>
                </a:moveTo>
                <a:cubicBezTo>
                  <a:pt x="256713" y="3062671"/>
                  <a:pt x="247849" y="3096355"/>
                  <a:pt x="238985" y="3127675"/>
                </a:cubicBezTo>
                <a:cubicBezTo>
                  <a:pt x="228052" y="3167269"/>
                  <a:pt x="189049" y="3172292"/>
                  <a:pt x="159206" y="3186179"/>
                </a:cubicBezTo>
                <a:cubicBezTo>
                  <a:pt x="116067" y="3170815"/>
                  <a:pt x="103657" y="3145108"/>
                  <a:pt x="105725" y="3099014"/>
                </a:cubicBezTo>
                <a:cubicBezTo>
                  <a:pt x="107794" y="3054398"/>
                  <a:pt x="124340" y="3026623"/>
                  <a:pt x="158615" y="3005644"/>
                </a:cubicBezTo>
                <a:cubicBezTo>
                  <a:pt x="155956" y="2993234"/>
                  <a:pt x="153888" y="2982597"/>
                  <a:pt x="151524" y="2972256"/>
                </a:cubicBezTo>
                <a:cubicBezTo>
                  <a:pt x="184617" y="2961028"/>
                  <a:pt x="249031" y="2994712"/>
                  <a:pt x="253167" y="303135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E2D972-E7DF-8066-2137-E0A86351B04B}"/>
              </a:ext>
            </a:extLst>
          </p:cNvPr>
          <p:cNvSpPr txBox="1">
            <a:spLocks/>
          </p:cNvSpPr>
          <p:nvPr/>
        </p:nvSpPr>
        <p:spPr>
          <a:xfrm>
            <a:off x="485294" y="344583"/>
            <a:ext cx="17359796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r" rtl="1"/>
            <a:r>
              <a:rPr lang="fa-IR" sz="6600" dirty="0">
                <a:cs typeface="B Nazanin" panose="00000400000000000000" pitchFamily="2" charset="-78"/>
              </a:rPr>
              <a:t>سبک اینفوگرافیک</a:t>
            </a:r>
            <a:endParaRPr lang="en-US" sz="6600" dirty="0">
              <a:cs typeface="B Nazanin" panose="00000400000000000000" pitchFamily="2" charset="-78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2F3A4B5-18E1-EFBA-23D0-9E5275067298}"/>
              </a:ext>
            </a:extLst>
          </p:cNvPr>
          <p:cNvSpPr/>
          <p:nvPr/>
        </p:nvSpPr>
        <p:spPr>
          <a:xfrm>
            <a:off x="1861894" y="2110506"/>
            <a:ext cx="1892780" cy="3846444"/>
          </a:xfrm>
          <a:custGeom>
            <a:avLst/>
            <a:gdLst>
              <a:gd name="connsiteX0" fmla="*/ 1257280 w 1261853"/>
              <a:gd name="connsiteY0" fmla="*/ 2488205 h 2564296"/>
              <a:gd name="connsiteX1" fmla="*/ 1223600 w 1261853"/>
              <a:gd name="connsiteY1" fmla="*/ 2258268 h 2564296"/>
              <a:gd name="connsiteX2" fmla="*/ 1141272 w 1261853"/>
              <a:gd name="connsiteY2" fmla="*/ 1916065 h 2564296"/>
              <a:gd name="connsiteX3" fmla="*/ 1072249 w 1261853"/>
              <a:gd name="connsiteY3" fmla="*/ 1571783 h 2564296"/>
              <a:gd name="connsiteX4" fmla="*/ 1058528 w 1261853"/>
              <a:gd name="connsiteY4" fmla="*/ 1358478 h 2564296"/>
              <a:gd name="connsiteX5" fmla="*/ 906345 w 1261853"/>
              <a:gd name="connsiteY5" fmla="*/ 986337 h 2564296"/>
              <a:gd name="connsiteX6" fmla="*/ 812374 w 1261853"/>
              <a:gd name="connsiteY6" fmla="*/ 847460 h 2564296"/>
              <a:gd name="connsiteX7" fmla="*/ 801979 w 1261853"/>
              <a:gd name="connsiteY7" fmla="*/ 812117 h 2564296"/>
              <a:gd name="connsiteX8" fmla="*/ 814453 w 1261853"/>
              <a:gd name="connsiteY8" fmla="*/ 795485 h 2564296"/>
              <a:gd name="connsiteX9" fmla="*/ 824848 w 1261853"/>
              <a:gd name="connsiteY9" fmla="*/ 810870 h 2564296"/>
              <a:gd name="connsiteX10" fmla="*/ 829838 w 1261853"/>
              <a:gd name="connsiteY10" fmla="*/ 857023 h 2564296"/>
              <a:gd name="connsiteX11" fmla="*/ 884723 w 1261853"/>
              <a:gd name="connsiteY11" fmla="*/ 833323 h 2564296"/>
              <a:gd name="connsiteX12" fmla="*/ 926719 w 1261853"/>
              <a:gd name="connsiteY12" fmla="*/ 802138 h 2564296"/>
              <a:gd name="connsiteX13" fmla="*/ 959567 w 1261853"/>
              <a:gd name="connsiteY13" fmla="*/ 742678 h 2564296"/>
              <a:gd name="connsiteX14" fmla="*/ 981605 w 1261853"/>
              <a:gd name="connsiteY14" fmla="*/ 723967 h 2564296"/>
              <a:gd name="connsiteX15" fmla="*/ 984931 w 1261853"/>
              <a:gd name="connsiteY15" fmla="*/ 754321 h 2564296"/>
              <a:gd name="connsiteX16" fmla="*/ 974536 w 1261853"/>
              <a:gd name="connsiteY16" fmla="*/ 815443 h 2564296"/>
              <a:gd name="connsiteX17" fmla="*/ 986594 w 1261853"/>
              <a:gd name="connsiteY17" fmla="*/ 808375 h 2564296"/>
              <a:gd name="connsiteX18" fmla="*/ 1007384 w 1261853"/>
              <a:gd name="connsiteY18" fmla="*/ 793406 h 2564296"/>
              <a:gd name="connsiteX19" fmla="*/ 1019027 w 1261853"/>
              <a:gd name="connsiteY19" fmla="*/ 818354 h 2564296"/>
              <a:gd name="connsiteX20" fmla="*/ 1036906 w 1261853"/>
              <a:gd name="connsiteY20" fmla="*/ 894861 h 2564296"/>
              <a:gd name="connsiteX21" fmla="*/ 1049380 w 1261853"/>
              <a:gd name="connsiteY21" fmla="*/ 911909 h 2564296"/>
              <a:gd name="connsiteX22" fmla="*/ 1058943 w 1261853"/>
              <a:gd name="connsiteY22" fmla="*/ 893614 h 2564296"/>
              <a:gd name="connsiteX23" fmla="*/ 1062270 w 1261853"/>
              <a:gd name="connsiteY23" fmla="*/ 869081 h 2564296"/>
              <a:gd name="connsiteX24" fmla="*/ 1072249 w 1261853"/>
              <a:gd name="connsiteY24" fmla="*/ 834986 h 2564296"/>
              <a:gd name="connsiteX25" fmla="*/ 1100108 w 1261853"/>
              <a:gd name="connsiteY25" fmla="*/ 854944 h 2564296"/>
              <a:gd name="connsiteX26" fmla="*/ 1121313 w 1261853"/>
              <a:gd name="connsiteY26" fmla="*/ 866587 h 2564296"/>
              <a:gd name="connsiteX27" fmla="*/ 1123392 w 1261853"/>
              <a:gd name="connsiteY27" fmla="*/ 839560 h 2564296"/>
              <a:gd name="connsiteX28" fmla="*/ 1107176 w 1261853"/>
              <a:gd name="connsiteY28" fmla="*/ 810870 h 2564296"/>
              <a:gd name="connsiteX29" fmla="*/ 1080565 w 1261853"/>
              <a:gd name="connsiteY29" fmla="*/ 776358 h 2564296"/>
              <a:gd name="connsiteX30" fmla="*/ 1051875 w 1261853"/>
              <a:gd name="connsiteY30" fmla="*/ 704841 h 2564296"/>
              <a:gd name="connsiteX31" fmla="*/ 1036490 w 1261853"/>
              <a:gd name="connsiteY31" fmla="*/ 638729 h 2564296"/>
              <a:gd name="connsiteX32" fmla="*/ 1051043 w 1261853"/>
              <a:gd name="connsiteY32" fmla="*/ 597980 h 2564296"/>
              <a:gd name="connsiteX33" fmla="*/ 1024848 w 1261853"/>
              <a:gd name="connsiteY33" fmla="*/ 573448 h 2564296"/>
              <a:gd name="connsiteX34" fmla="*/ 1012790 w 1261853"/>
              <a:gd name="connsiteY34" fmla="*/ 522720 h 2564296"/>
              <a:gd name="connsiteX35" fmla="*/ 1068507 w 1261853"/>
              <a:gd name="connsiteY35" fmla="*/ 402554 h 2564296"/>
              <a:gd name="connsiteX36" fmla="*/ 1079733 w 1261853"/>
              <a:gd name="connsiteY36" fmla="*/ 329374 h 2564296"/>
              <a:gd name="connsiteX37" fmla="*/ 1064765 w 1261853"/>
              <a:gd name="connsiteY37" fmla="*/ 284052 h 2564296"/>
              <a:gd name="connsiteX38" fmla="*/ 1029422 w 1261853"/>
              <a:gd name="connsiteY38" fmla="*/ 228334 h 2564296"/>
              <a:gd name="connsiteX39" fmla="*/ 1036490 w 1261853"/>
              <a:gd name="connsiteY39" fmla="*/ 202971 h 2564296"/>
              <a:gd name="connsiteX40" fmla="*/ 1042311 w 1261853"/>
              <a:gd name="connsiteY40" fmla="*/ 200892 h 2564296"/>
              <a:gd name="connsiteX41" fmla="*/ 1011958 w 1261853"/>
              <a:gd name="connsiteY41" fmla="*/ 181765 h 2564296"/>
              <a:gd name="connsiteX42" fmla="*/ 976199 w 1261853"/>
              <a:gd name="connsiteY42" fmla="*/ 174696 h 2564296"/>
              <a:gd name="connsiteX43" fmla="*/ 967883 w 1261853"/>
              <a:gd name="connsiteY43" fmla="*/ 161391 h 2564296"/>
              <a:gd name="connsiteX44" fmla="*/ 900939 w 1261853"/>
              <a:gd name="connsiteY44" fmla="*/ 182596 h 2564296"/>
              <a:gd name="connsiteX45" fmla="*/ 825264 w 1261853"/>
              <a:gd name="connsiteY45" fmla="*/ 172201 h 2564296"/>
              <a:gd name="connsiteX46" fmla="*/ 789921 w 1261853"/>
              <a:gd name="connsiteY46" fmla="*/ 128958 h 2564296"/>
              <a:gd name="connsiteX47" fmla="*/ 526304 w 1261853"/>
              <a:gd name="connsiteY47" fmla="*/ 2139 h 2564296"/>
              <a:gd name="connsiteX48" fmla="*/ 343352 w 1261853"/>
              <a:gd name="connsiteY48" fmla="*/ 46630 h 2564296"/>
              <a:gd name="connsiteX49" fmla="*/ 261024 w 1261853"/>
              <a:gd name="connsiteY49" fmla="*/ 120227 h 2564296"/>
              <a:gd name="connsiteX50" fmla="*/ 243976 w 1261853"/>
              <a:gd name="connsiteY50" fmla="*/ 146422 h 2564296"/>
              <a:gd name="connsiteX51" fmla="*/ 187012 w 1261853"/>
              <a:gd name="connsiteY51" fmla="*/ 357648 h 2564296"/>
              <a:gd name="connsiteX52" fmla="*/ 167053 w 1261853"/>
              <a:gd name="connsiteY52" fmla="*/ 439976 h 2564296"/>
              <a:gd name="connsiteX53" fmla="*/ 125889 w 1261853"/>
              <a:gd name="connsiteY53" fmla="*/ 499851 h 2564296"/>
              <a:gd name="connsiteX54" fmla="*/ 129216 w 1261853"/>
              <a:gd name="connsiteY54" fmla="*/ 518978 h 2564296"/>
              <a:gd name="connsiteX55" fmla="*/ 177033 w 1261853"/>
              <a:gd name="connsiteY55" fmla="*/ 597980 h 2564296"/>
              <a:gd name="connsiteX56" fmla="*/ 184933 w 1261853"/>
              <a:gd name="connsiteY56" fmla="*/ 634155 h 2564296"/>
              <a:gd name="connsiteX57" fmla="*/ 196991 w 1261853"/>
              <a:gd name="connsiteY57" fmla="*/ 690288 h 2564296"/>
              <a:gd name="connsiteX58" fmla="*/ 247718 w 1261853"/>
              <a:gd name="connsiteY58" fmla="*/ 742678 h 2564296"/>
              <a:gd name="connsiteX59" fmla="*/ 353747 w 1261853"/>
              <a:gd name="connsiteY59" fmla="*/ 746836 h 2564296"/>
              <a:gd name="connsiteX60" fmla="*/ 386180 w 1261853"/>
              <a:gd name="connsiteY60" fmla="*/ 769290 h 2564296"/>
              <a:gd name="connsiteX61" fmla="*/ 426096 w 1261853"/>
              <a:gd name="connsiteY61" fmla="*/ 925630 h 2564296"/>
              <a:gd name="connsiteX62" fmla="*/ 412375 w 1261853"/>
              <a:gd name="connsiteY62" fmla="*/ 965131 h 2564296"/>
              <a:gd name="connsiteX63" fmla="*/ 254371 w 1261853"/>
              <a:gd name="connsiteY63" fmla="*/ 1124382 h 2564296"/>
              <a:gd name="connsiteX64" fmla="*/ 46056 w 1261853"/>
              <a:gd name="connsiteY64" fmla="*/ 1344756 h 2564296"/>
              <a:gd name="connsiteX65" fmla="*/ 15702 w 1261853"/>
              <a:gd name="connsiteY65" fmla="*/ 1535608 h 2564296"/>
              <a:gd name="connsiteX66" fmla="*/ 31087 w 1261853"/>
              <a:gd name="connsiteY66" fmla="*/ 1669911 h 2564296"/>
              <a:gd name="connsiteX67" fmla="*/ 26929 w 1261853"/>
              <a:gd name="connsiteY67" fmla="*/ 1939765 h 2564296"/>
              <a:gd name="connsiteX68" fmla="*/ 54372 w 1261853"/>
              <a:gd name="connsiteY68" fmla="*/ 2163881 h 2564296"/>
              <a:gd name="connsiteX69" fmla="*/ 143769 w 1261853"/>
              <a:gd name="connsiteY69" fmla="*/ 2549327 h 2564296"/>
              <a:gd name="connsiteX70" fmla="*/ 165390 w 1261853"/>
              <a:gd name="connsiteY70" fmla="*/ 2564296 h 2564296"/>
              <a:gd name="connsiteX71" fmla="*/ 562479 w 1261853"/>
              <a:gd name="connsiteY71" fmla="*/ 2563880 h 2564296"/>
              <a:gd name="connsiteX72" fmla="*/ 888881 w 1261853"/>
              <a:gd name="connsiteY72" fmla="*/ 2559722 h 2564296"/>
              <a:gd name="connsiteX73" fmla="*/ 907176 w 1261853"/>
              <a:gd name="connsiteY73" fmla="*/ 2543922 h 2564296"/>
              <a:gd name="connsiteX74" fmla="*/ 860607 w 1261853"/>
              <a:gd name="connsiteY74" fmla="*/ 2378850 h 2564296"/>
              <a:gd name="connsiteX75" fmla="*/ 708009 w 1261853"/>
              <a:gd name="connsiteY75" fmla="*/ 2158060 h 2564296"/>
              <a:gd name="connsiteX76" fmla="*/ 658944 w 1261853"/>
              <a:gd name="connsiteY76" fmla="*/ 2068663 h 2564296"/>
              <a:gd name="connsiteX77" fmla="*/ 673497 w 1261853"/>
              <a:gd name="connsiteY77" fmla="*/ 1836231 h 2564296"/>
              <a:gd name="connsiteX78" fmla="*/ 764142 w 1261853"/>
              <a:gd name="connsiteY78" fmla="*/ 1627500 h 2564296"/>
              <a:gd name="connsiteX79" fmla="*/ 780358 w 1261853"/>
              <a:gd name="connsiteY79" fmla="*/ 1608373 h 2564296"/>
              <a:gd name="connsiteX80" fmla="*/ 786595 w 1261853"/>
              <a:gd name="connsiteY80" fmla="*/ 1620847 h 2564296"/>
              <a:gd name="connsiteX81" fmla="*/ 952083 w 1261853"/>
              <a:gd name="connsiteY81" fmla="*/ 2115233 h 2564296"/>
              <a:gd name="connsiteX82" fmla="*/ 1079733 w 1261853"/>
              <a:gd name="connsiteY82" fmla="*/ 2554733 h 2564296"/>
              <a:gd name="connsiteX83" fmla="*/ 1095118 w 1261853"/>
              <a:gd name="connsiteY83" fmla="*/ 2564296 h 2564296"/>
              <a:gd name="connsiteX84" fmla="*/ 1226095 w 1261853"/>
              <a:gd name="connsiteY84" fmla="*/ 2563880 h 2564296"/>
              <a:gd name="connsiteX85" fmla="*/ 1261854 w 1261853"/>
              <a:gd name="connsiteY85" fmla="*/ 2547248 h 2564296"/>
              <a:gd name="connsiteX86" fmla="*/ 1261854 w 1261853"/>
              <a:gd name="connsiteY86" fmla="*/ 2497352 h 2564296"/>
              <a:gd name="connsiteX87" fmla="*/ 1257280 w 1261853"/>
              <a:gd name="connsiteY87" fmla="*/ 2488205 h 2564296"/>
              <a:gd name="connsiteX88" fmla="*/ 752915 w 1261853"/>
              <a:gd name="connsiteY88" fmla="*/ 702762 h 2564296"/>
              <a:gd name="connsiteX89" fmla="*/ 737115 w 1261853"/>
              <a:gd name="connsiteY89" fmla="*/ 682803 h 2564296"/>
              <a:gd name="connsiteX90" fmla="*/ 745431 w 1261853"/>
              <a:gd name="connsiteY90" fmla="*/ 671577 h 2564296"/>
              <a:gd name="connsiteX91" fmla="*/ 767052 w 1261853"/>
              <a:gd name="connsiteY91" fmla="*/ 690704 h 2564296"/>
              <a:gd name="connsiteX92" fmla="*/ 752915 w 1261853"/>
              <a:gd name="connsiteY92" fmla="*/ 702762 h 2564296"/>
              <a:gd name="connsiteX93" fmla="*/ 758320 w 1261853"/>
              <a:gd name="connsiteY93" fmla="*/ 634986 h 2564296"/>
              <a:gd name="connsiteX94" fmla="*/ 778695 w 1261853"/>
              <a:gd name="connsiteY94" fmla="*/ 649539 h 2564296"/>
              <a:gd name="connsiteX95" fmla="*/ 747094 w 1261853"/>
              <a:gd name="connsiteY95" fmla="*/ 655361 h 2564296"/>
              <a:gd name="connsiteX96" fmla="*/ 737530 w 1261853"/>
              <a:gd name="connsiteY96" fmla="*/ 638729 h 2564296"/>
              <a:gd name="connsiteX97" fmla="*/ 764557 w 1261853"/>
              <a:gd name="connsiteY97" fmla="*/ 533531 h 2564296"/>
              <a:gd name="connsiteX98" fmla="*/ 829838 w 1261853"/>
              <a:gd name="connsiteY98" fmla="*/ 390080 h 2564296"/>
              <a:gd name="connsiteX99" fmla="*/ 846470 w 1261853"/>
              <a:gd name="connsiteY99" fmla="*/ 360974 h 2564296"/>
              <a:gd name="connsiteX100" fmla="*/ 859775 w 1261853"/>
              <a:gd name="connsiteY100" fmla="*/ 394238 h 2564296"/>
              <a:gd name="connsiteX101" fmla="*/ 826096 w 1261853"/>
              <a:gd name="connsiteY101" fmla="*/ 554737 h 2564296"/>
              <a:gd name="connsiteX102" fmla="*/ 823601 w 1261853"/>
              <a:gd name="connsiteY102" fmla="*/ 560142 h 2564296"/>
              <a:gd name="connsiteX103" fmla="*/ 802811 w 1261853"/>
              <a:gd name="connsiteY103" fmla="*/ 593406 h 2564296"/>
              <a:gd name="connsiteX104" fmla="*/ 758320 w 1261853"/>
              <a:gd name="connsiteY104" fmla="*/ 634986 h 256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261853" h="2564296">
                <a:moveTo>
                  <a:pt x="1257280" y="2488205"/>
                </a:moveTo>
                <a:cubicBezTo>
                  <a:pt x="1246053" y="2411698"/>
                  <a:pt x="1236906" y="2334775"/>
                  <a:pt x="1223600" y="2258268"/>
                </a:cubicBezTo>
                <a:cubicBezTo>
                  <a:pt x="1203642" y="2142260"/>
                  <a:pt x="1178278" y="2027083"/>
                  <a:pt x="1141272" y="1916065"/>
                </a:cubicBezTo>
                <a:cubicBezTo>
                  <a:pt x="1103850" y="1803799"/>
                  <a:pt x="1075575" y="1690701"/>
                  <a:pt x="1072249" y="1571783"/>
                </a:cubicBezTo>
                <a:cubicBezTo>
                  <a:pt x="1070170" y="1500681"/>
                  <a:pt x="1068091" y="1429579"/>
                  <a:pt x="1058528" y="1358478"/>
                </a:cubicBezTo>
                <a:cubicBezTo>
                  <a:pt x="1040232" y="1220848"/>
                  <a:pt x="1001979" y="1092782"/>
                  <a:pt x="906345" y="986337"/>
                </a:cubicBezTo>
                <a:cubicBezTo>
                  <a:pt x="868923" y="944757"/>
                  <a:pt x="837738" y="897356"/>
                  <a:pt x="812374" y="847460"/>
                </a:cubicBezTo>
                <a:cubicBezTo>
                  <a:pt x="806553" y="836233"/>
                  <a:pt x="800732" y="825007"/>
                  <a:pt x="801979" y="812117"/>
                </a:cubicBezTo>
                <a:cubicBezTo>
                  <a:pt x="802811" y="805048"/>
                  <a:pt x="805306" y="795485"/>
                  <a:pt x="814453" y="795485"/>
                </a:cubicBezTo>
                <a:cubicBezTo>
                  <a:pt x="823185" y="795485"/>
                  <a:pt x="824017" y="803801"/>
                  <a:pt x="824848" y="810870"/>
                </a:cubicBezTo>
                <a:cubicBezTo>
                  <a:pt x="826512" y="824591"/>
                  <a:pt x="827759" y="838728"/>
                  <a:pt x="829838" y="857023"/>
                </a:cubicBezTo>
                <a:cubicBezTo>
                  <a:pt x="847302" y="838728"/>
                  <a:pt x="863518" y="832907"/>
                  <a:pt x="884723" y="833323"/>
                </a:cubicBezTo>
                <a:cubicBezTo>
                  <a:pt x="903434" y="833323"/>
                  <a:pt x="920898" y="822512"/>
                  <a:pt x="926719" y="802138"/>
                </a:cubicBezTo>
                <a:cubicBezTo>
                  <a:pt x="932956" y="779685"/>
                  <a:pt x="945430" y="760558"/>
                  <a:pt x="959567" y="742678"/>
                </a:cubicBezTo>
                <a:cubicBezTo>
                  <a:pt x="965804" y="734778"/>
                  <a:pt x="972041" y="719809"/>
                  <a:pt x="981605" y="723967"/>
                </a:cubicBezTo>
                <a:cubicBezTo>
                  <a:pt x="992415" y="728541"/>
                  <a:pt x="986594" y="743510"/>
                  <a:pt x="984931" y="754321"/>
                </a:cubicBezTo>
                <a:cubicBezTo>
                  <a:pt x="982020" y="774695"/>
                  <a:pt x="977862" y="795069"/>
                  <a:pt x="974536" y="815443"/>
                </a:cubicBezTo>
                <a:cubicBezTo>
                  <a:pt x="981189" y="814196"/>
                  <a:pt x="983268" y="810454"/>
                  <a:pt x="986594" y="808375"/>
                </a:cubicBezTo>
                <a:cubicBezTo>
                  <a:pt x="993247" y="802969"/>
                  <a:pt x="997405" y="790911"/>
                  <a:pt x="1007384" y="793406"/>
                </a:cubicBezTo>
                <a:cubicBezTo>
                  <a:pt x="1018195" y="796317"/>
                  <a:pt x="1016948" y="809206"/>
                  <a:pt x="1019027" y="818354"/>
                </a:cubicBezTo>
                <a:cubicBezTo>
                  <a:pt x="1024848" y="843718"/>
                  <a:pt x="1028174" y="869913"/>
                  <a:pt x="1036906" y="894861"/>
                </a:cubicBezTo>
                <a:cubicBezTo>
                  <a:pt x="1039401" y="901930"/>
                  <a:pt x="1040648" y="912325"/>
                  <a:pt x="1049380" y="911909"/>
                </a:cubicBezTo>
                <a:cubicBezTo>
                  <a:pt x="1058943" y="911493"/>
                  <a:pt x="1057696" y="900682"/>
                  <a:pt x="1058943" y="893614"/>
                </a:cubicBezTo>
                <a:cubicBezTo>
                  <a:pt x="1060607" y="885298"/>
                  <a:pt x="1061022" y="876982"/>
                  <a:pt x="1062270" y="869081"/>
                </a:cubicBezTo>
                <a:cubicBezTo>
                  <a:pt x="1063933" y="857023"/>
                  <a:pt x="1060607" y="839976"/>
                  <a:pt x="1072249" y="834986"/>
                </a:cubicBezTo>
                <a:cubicBezTo>
                  <a:pt x="1085970" y="829165"/>
                  <a:pt x="1090960" y="847460"/>
                  <a:pt x="1100108" y="854944"/>
                </a:cubicBezTo>
                <a:cubicBezTo>
                  <a:pt x="1106760" y="860350"/>
                  <a:pt x="1111750" y="872408"/>
                  <a:pt x="1121313" y="866587"/>
                </a:cubicBezTo>
                <a:cubicBezTo>
                  <a:pt x="1130461" y="860765"/>
                  <a:pt x="1127135" y="848291"/>
                  <a:pt x="1123392" y="839560"/>
                </a:cubicBezTo>
                <a:cubicBezTo>
                  <a:pt x="1119234" y="829581"/>
                  <a:pt x="1113413" y="820017"/>
                  <a:pt x="1107176" y="810870"/>
                </a:cubicBezTo>
                <a:cubicBezTo>
                  <a:pt x="1098860" y="798811"/>
                  <a:pt x="1089297" y="788001"/>
                  <a:pt x="1080565" y="776358"/>
                </a:cubicBezTo>
                <a:cubicBezTo>
                  <a:pt x="1063933" y="755152"/>
                  <a:pt x="1052291" y="732699"/>
                  <a:pt x="1051875" y="704841"/>
                </a:cubicBezTo>
                <a:cubicBezTo>
                  <a:pt x="1051459" y="681972"/>
                  <a:pt x="1046885" y="659934"/>
                  <a:pt x="1036490" y="638729"/>
                </a:cubicBezTo>
                <a:cubicBezTo>
                  <a:pt x="1023600" y="612533"/>
                  <a:pt x="1024432" y="611702"/>
                  <a:pt x="1051043" y="597980"/>
                </a:cubicBezTo>
                <a:cubicBezTo>
                  <a:pt x="1041896" y="589664"/>
                  <a:pt x="1033164" y="581764"/>
                  <a:pt x="1024848" y="573448"/>
                </a:cubicBezTo>
                <a:cubicBezTo>
                  <a:pt x="1010295" y="559311"/>
                  <a:pt x="1003226" y="541847"/>
                  <a:pt x="1012790" y="522720"/>
                </a:cubicBezTo>
                <a:cubicBezTo>
                  <a:pt x="1031916" y="483219"/>
                  <a:pt x="1042727" y="439561"/>
                  <a:pt x="1068507" y="402554"/>
                </a:cubicBezTo>
                <a:cubicBezTo>
                  <a:pt x="1083891" y="380517"/>
                  <a:pt x="1087634" y="355569"/>
                  <a:pt x="1079733" y="329374"/>
                </a:cubicBezTo>
                <a:cubicBezTo>
                  <a:pt x="1075160" y="313989"/>
                  <a:pt x="1070586" y="299020"/>
                  <a:pt x="1064765" y="284052"/>
                </a:cubicBezTo>
                <a:cubicBezTo>
                  <a:pt x="1056864" y="263262"/>
                  <a:pt x="1043975" y="244966"/>
                  <a:pt x="1029422" y="228334"/>
                </a:cubicBezTo>
                <a:cubicBezTo>
                  <a:pt x="1019027" y="216692"/>
                  <a:pt x="1014037" y="205881"/>
                  <a:pt x="1036490" y="202971"/>
                </a:cubicBezTo>
                <a:cubicBezTo>
                  <a:pt x="1038569" y="202555"/>
                  <a:pt x="1040232" y="201723"/>
                  <a:pt x="1042311" y="200892"/>
                </a:cubicBezTo>
                <a:cubicBezTo>
                  <a:pt x="1032748" y="189249"/>
                  <a:pt x="1021937" y="185091"/>
                  <a:pt x="1011958" y="181765"/>
                </a:cubicBezTo>
                <a:cubicBezTo>
                  <a:pt x="1001147" y="178023"/>
                  <a:pt x="989089" y="177191"/>
                  <a:pt x="976199" y="174696"/>
                </a:cubicBezTo>
                <a:cubicBezTo>
                  <a:pt x="987842" y="160975"/>
                  <a:pt x="981605" y="158480"/>
                  <a:pt x="967883" y="161391"/>
                </a:cubicBezTo>
                <a:cubicBezTo>
                  <a:pt x="945014" y="166380"/>
                  <a:pt x="922145" y="171786"/>
                  <a:pt x="900939" y="182596"/>
                </a:cubicBezTo>
                <a:cubicBezTo>
                  <a:pt x="871834" y="197981"/>
                  <a:pt x="849796" y="194239"/>
                  <a:pt x="825264" y="172201"/>
                </a:cubicBezTo>
                <a:cubicBezTo>
                  <a:pt x="811127" y="159312"/>
                  <a:pt x="800316" y="144343"/>
                  <a:pt x="789921" y="128958"/>
                </a:cubicBezTo>
                <a:cubicBezTo>
                  <a:pt x="726720" y="34988"/>
                  <a:pt x="641065" y="-10750"/>
                  <a:pt x="526304" y="2139"/>
                </a:cubicBezTo>
                <a:cubicBezTo>
                  <a:pt x="463103" y="9208"/>
                  <a:pt x="403227" y="27503"/>
                  <a:pt x="343352" y="46630"/>
                </a:cubicBezTo>
                <a:cubicBezTo>
                  <a:pt x="306346" y="58688"/>
                  <a:pt x="275577" y="81141"/>
                  <a:pt x="261024" y="120227"/>
                </a:cubicBezTo>
                <a:cubicBezTo>
                  <a:pt x="257282" y="129790"/>
                  <a:pt x="251045" y="138522"/>
                  <a:pt x="243976" y="146422"/>
                </a:cubicBezTo>
                <a:cubicBezTo>
                  <a:pt x="190754" y="207544"/>
                  <a:pt x="175785" y="279062"/>
                  <a:pt x="187012" y="357648"/>
                </a:cubicBezTo>
                <a:cubicBezTo>
                  <a:pt x="191586" y="387586"/>
                  <a:pt x="185349" y="415028"/>
                  <a:pt x="167053" y="439976"/>
                </a:cubicBezTo>
                <a:cubicBezTo>
                  <a:pt x="152500" y="459519"/>
                  <a:pt x="140026" y="480309"/>
                  <a:pt x="125889" y="499851"/>
                </a:cubicBezTo>
                <a:cubicBezTo>
                  <a:pt x="120068" y="508167"/>
                  <a:pt x="118405" y="514404"/>
                  <a:pt x="129216" y="518978"/>
                </a:cubicBezTo>
                <a:cubicBezTo>
                  <a:pt x="164559" y="533531"/>
                  <a:pt x="181191" y="558479"/>
                  <a:pt x="177033" y="597980"/>
                </a:cubicBezTo>
                <a:cubicBezTo>
                  <a:pt x="175785" y="609623"/>
                  <a:pt x="179527" y="623344"/>
                  <a:pt x="184933" y="634155"/>
                </a:cubicBezTo>
                <a:cubicBezTo>
                  <a:pt x="194080" y="652034"/>
                  <a:pt x="196575" y="670745"/>
                  <a:pt x="196991" y="690288"/>
                </a:cubicBezTo>
                <a:cubicBezTo>
                  <a:pt x="197407" y="728957"/>
                  <a:pt x="209049" y="740599"/>
                  <a:pt x="247718" y="742678"/>
                </a:cubicBezTo>
                <a:cubicBezTo>
                  <a:pt x="283061" y="744342"/>
                  <a:pt x="318404" y="746005"/>
                  <a:pt x="353747" y="746836"/>
                </a:cubicBezTo>
                <a:cubicBezTo>
                  <a:pt x="370379" y="747252"/>
                  <a:pt x="380774" y="752658"/>
                  <a:pt x="386180" y="769290"/>
                </a:cubicBezTo>
                <a:cubicBezTo>
                  <a:pt x="403227" y="820433"/>
                  <a:pt x="420691" y="871160"/>
                  <a:pt x="426096" y="925630"/>
                </a:cubicBezTo>
                <a:cubicBezTo>
                  <a:pt x="427760" y="942678"/>
                  <a:pt x="424433" y="953489"/>
                  <a:pt x="412375" y="965131"/>
                </a:cubicBezTo>
                <a:cubicBezTo>
                  <a:pt x="359153" y="1017522"/>
                  <a:pt x="306346" y="1070744"/>
                  <a:pt x="254371" y="1124382"/>
                </a:cubicBezTo>
                <a:cubicBezTo>
                  <a:pt x="184101" y="1197147"/>
                  <a:pt x="110089" y="1266586"/>
                  <a:pt x="46056" y="1344756"/>
                </a:cubicBezTo>
                <a:cubicBezTo>
                  <a:pt x="-1345" y="1402552"/>
                  <a:pt x="-13404" y="1469912"/>
                  <a:pt x="15702" y="1535608"/>
                </a:cubicBezTo>
                <a:cubicBezTo>
                  <a:pt x="36077" y="1581762"/>
                  <a:pt x="38571" y="1622510"/>
                  <a:pt x="31087" y="1669911"/>
                </a:cubicBezTo>
                <a:cubicBezTo>
                  <a:pt x="16950" y="1759308"/>
                  <a:pt x="21939" y="1849537"/>
                  <a:pt x="26929" y="1939765"/>
                </a:cubicBezTo>
                <a:cubicBezTo>
                  <a:pt x="31087" y="2015025"/>
                  <a:pt x="37324" y="2090285"/>
                  <a:pt x="54372" y="2163881"/>
                </a:cubicBezTo>
                <a:cubicBezTo>
                  <a:pt x="83893" y="2292363"/>
                  <a:pt x="108841" y="2422093"/>
                  <a:pt x="143769" y="2549327"/>
                </a:cubicBezTo>
                <a:cubicBezTo>
                  <a:pt x="147511" y="2562633"/>
                  <a:pt x="153748" y="2564296"/>
                  <a:pt x="165390" y="2564296"/>
                </a:cubicBezTo>
                <a:cubicBezTo>
                  <a:pt x="297614" y="2563880"/>
                  <a:pt x="430254" y="2564712"/>
                  <a:pt x="562479" y="2563880"/>
                </a:cubicBezTo>
                <a:cubicBezTo>
                  <a:pt x="671418" y="2563465"/>
                  <a:pt x="779942" y="2561386"/>
                  <a:pt x="888881" y="2559722"/>
                </a:cubicBezTo>
                <a:cubicBezTo>
                  <a:pt x="899276" y="2559722"/>
                  <a:pt x="909671" y="2560970"/>
                  <a:pt x="907176" y="2543922"/>
                </a:cubicBezTo>
                <a:cubicBezTo>
                  <a:pt x="898029" y="2486957"/>
                  <a:pt x="883476" y="2431656"/>
                  <a:pt x="860607" y="2378850"/>
                </a:cubicBezTo>
                <a:cubicBezTo>
                  <a:pt x="824433" y="2294858"/>
                  <a:pt x="770794" y="2223341"/>
                  <a:pt x="708009" y="2158060"/>
                </a:cubicBezTo>
                <a:cubicBezTo>
                  <a:pt x="683061" y="2132280"/>
                  <a:pt x="664350" y="2104422"/>
                  <a:pt x="658944" y="2068663"/>
                </a:cubicBezTo>
                <a:cubicBezTo>
                  <a:pt x="647302" y="1990077"/>
                  <a:pt x="652707" y="1911907"/>
                  <a:pt x="673497" y="1836231"/>
                </a:cubicBezTo>
                <a:cubicBezTo>
                  <a:pt x="693456" y="1762635"/>
                  <a:pt x="727135" y="1694028"/>
                  <a:pt x="764142" y="1627500"/>
                </a:cubicBezTo>
                <a:cubicBezTo>
                  <a:pt x="767884" y="1620847"/>
                  <a:pt x="770794" y="1612115"/>
                  <a:pt x="780358" y="1608373"/>
                </a:cubicBezTo>
                <a:cubicBezTo>
                  <a:pt x="782437" y="1612531"/>
                  <a:pt x="785347" y="1616689"/>
                  <a:pt x="786595" y="1620847"/>
                </a:cubicBezTo>
                <a:cubicBezTo>
                  <a:pt x="841480" y="1785504"/>
                  <a:pt x="917156" y="1942676"/>
                  <a:pt x="952083" y="2115233"/>
                </a:cubicBezTo>
                <a:cubicBezTo>
                  <a:pt x="982020" y="2264505"/>
                  <a:pt x="1044806" y="2405876"/>
                  <a:pt x="1079733" y="2554733"/>
                </a:cubicBezTo>
                <a:cubicBezTo>
                  <a:pt x="1081812" y="2563465"/>
                  <a:pt x="1087634" y="2564296"/>
                  <a:pt x="1095118" y="2564296"/>
                </a:cubicBezTo>
                <a:cubicBezTo>
                  <a:pt x="1138777" y="2564296"/>
                  <a:pt x="1182436" y="2564296"/>
                  <a:pt x="1226095" y="2563880"/>
                </a:cubicBezTo>
                <a:cubicBezTo>
                  <a:pt x="1240232" y="2563880"/>
                  <a:pt x="1253538" y="2560970"/>
                  <a:pt x="1261854" y="2547248"/>
                </a:cubicBezTo>
                <a:cubicBezTo>
                  <a:pt x="1261854" y="2530616"/>
                  <a:pt x="1261854" y="2513984"/>
                  <a:pt x="1261854" y="2497352"/>
                </a:cubicBezTo>
                <a:cubicBezTo>
                  <a:pt x="1257280" y="2495273"/>
                  <a:pt x="1257696" y="2491531"/>
                  <a:pt x="1257280" y="2488205"/>
                </a:cubicBezTo>
                <a:close/>
                <a:moveTo>
                  <a:pt x="752915" y="702762"/>
                </a:moveTo>
                <a:cubicBezTo>
                  <a:pt x="741273" y="701930"/>
                  <a:pt x="736699" y="694030"/>
                  <a:pt x="737115" y="682803"/>
                </a:cubicBezTo>
                <a:cubicBezTo>
                  <a:pt x="737530" y="677398"/>
                  <a:pt x="737115" y="671577"/>
                  <a:pt x="745431" y="671577"/>
                </a:cubicBezTo>
                <a:cubicBezTo>
                  <a:pt x="754162" y="676151"/>
                  <a:pt x="765805" y="678645"/>
                  <a:pt x="767052" y="690704"/>
                </a:cubicBezTo>
                <a:cubicBezTo>
                  <a:pt x="767468" y="699435"/>
                  <a:pt x="759984" y="703177"/>
                  <a:pt x="752915" y="702762"/>
                </a:cubicBezTo>
                <a:close/>
                <a:moveTo>
                  <a:pt x="758320" y="634986"/>
                </a:moveTo>
                <a:cubicBezTo>
                  <a:pt x="764973" y="642471"/>
                  <a:pt x="783684" y="637065"/>
                  <a:pt x="778695" y="649539"/>
                </a:cubicBezTo>
                <a:cubicBezTo>
                  <a:pt x="774537" y="660766"/>
                  <a:pt x="758736" y="658271"/>
                  <a:pt x="747094" y="655361"/>
                </a:cubicBezTo>
                <a:cubicBezTo>
                  <a:pt x="738778" y="653282"/>
                  <a:pt x="738362" y="645797"/>
                  <a:pt x="737530" y="638729"/>
                </a:cubicBezTo>
                <a:cubicBezTo>
                  <a:pt x="733788" y="600475"/>
                  <a:pt x="739194" y="564716"/>
                  <a:pt x="764557" y="533531"/>
                </a:cubicBezTo>
                <a:cubicBezTo>
                  <a:pt x="798653" y="491535"/>
                  <a:pt x="819859" y="443303"/>
                  <a:pt x="829838" y="390080"/>
                </a:cubicBezTo>
                <a:cubicBezTo>
                  <a:pt x="831917" y="379270"/>
                  <a:pt x="831501" y="359311"/>
                  <a:pt x="846470" y="360974"/>
                </a:cubicBezTo>
                <a:cubicBezTo>
                  <a:pt x="861439" y="362638"/>
                  <a:pt x="860191" y="381764"/>
                  <a:pt x="859775" y="394238"/>
                </a:cubicBezTo>
                <a:cubicBezTo>
                  <a:pt x="856865" y="449540"/>
                  <a:pt x="848549" y="503594"/>
                  <a:pt x="826096" y="554737"/>
                </a:cubicBezTo>
                <a:cubicBezTo>
                  <a:pt x="825264" y="556816"/>
                  <a:pt x="822769" y="559311"/>
                  <a:pt x="823601" y="560142"/>
                </a:cubicBezTo>
                <a:cubicBezTo>
                  <a:pt x="837738" y="584259"/>
                  <a:pt x="813206" y="585506"/>
                  <a:pt x="802811" y="593406"/>
                </a:cubicBezTo>
                <a:cubicBezTo>
                  <a:pt x="786179" y="605880"/>
                  <a:pt x="768715" y="617107"/>
                  <a:pt x="758320" y="634986"/>
                </a:cubicBezTo>
                <a:close/>
              </a:path>
            </a:pathLst>
          </a:custGeom>
          <a:solidFill>
            <a:schemeClr val="accent2"/>
          </a:solidFill>
          <a:ln w="414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100">
              <a:cs typeface="B Nazanin" panose="00000400000000000000" pitchFamily="2" charset="-78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5E0565C-DE94-C3BC-488C-DACD3593E458}"/>
              </a:ext>
            </a:extLst>
          </p:cNvPr>
          <p:cNvSpPr/>
          <p:nvPr/>
        </p:nvSpPr>
        <p:spPr>
          <a:xfrm>
            <a:off x="7451575" y="2115119"/>
            <a:ext cx="2196968" cy="3841832"/>
          </a:xfrm>
          <a:custGeom>
            <a:avLst/>
            <a:gdLst>
              <a:gd name="connsiteX0" fmla="*/ 1463814 w 1464645"/>
              <a:gd name="connsiteY0" fmla="*/ 2518952 h 2561221"/>
              <a:gd name="connsiteX1" fmla="*/ 1437618 w 1464645"/>
              <a:gd name="connsiteY1" fmla="*/ 2319368 h 2561221"/>
              <a:gd name="connsiteX2" fmla="*/ 1338242 w 1464645"/>
              <a:gd name="connsiteY2" fmla="*/ 1893173 h 2561221"/>
              <a:gd name="connsiteX3" fmla="*/ 1276288 w 1464645"/>
              <a:gd name="connsiteY3" fmla="*/ 1564276 h 2561221"/>
              <a:gd name="connsiteX4" fmla="*/ 1258824 w 1464645"/>
              <a:gd name="connsiteY4" fmla="*/ 1330181 h 2561221"/>
              <a:gd name="connsiteX5" fmla="*/ 1121611 w 1464645"/>
              <a:gd name="connsiteY5" fmla="*/ 999620 h 2561221"/>
              <a:gd name="connsiteX6" fmla="*/ 1090841 w 1464645"/>
              <a:gd name="connsiteY6" fmla="*/ 960119 h 2561221"/>
              <a:gd name="connsiteX7" fmla="*/ 1014750 w 1464645"/>
              <a:gd name="connsiteY7" fmla="*/ 841201 h 2561221"/>
              <a:gd name="connsiteX8" fmla="*/ 1006850 w 1464645"/>
              <a:gd name="connsiteY8" fmla="*/ 807521 h 2561221"/>
              <a:gd name="connsiteX9" fmla="*/ 1019740 w 1464645"/>
              <a:gd name="connsiteY9" fmla="*/ 793384 h 2561221"/>
              <a:gd name="connsiteX10" fmla="*/ 1029303 w 1464645"/>
              <a:gd name="connsiteY10" fmla="*/ 807521 h 2561221"/>
              <a:gd name="connsiteX11" fmla="*/ 1030966 w 1464645"/>
              <a:gd name="connsiteY11" fmla="*/ 836627 h 2561221"/>
              <a:gd name="connsiteX12" fmla="*/ 1045935 w 1464645"/>
              <a:gd name="connsiteY12" fmla="*/ 843280 h 2561221"/>
              <a:gd name="connsiteX13" fmla="*/ 1084189 w 1464645"/>
              <a:gd name="connsiteY13" fmla="*/ 831221 h 2561221"/>
              <a:gd name="connsiteX14" fmla="*/ 1132006 w 1464645"/>
              <a:gd name="connsiteY14" fmla="*/ 795463 h 2561221"/>
              <a:gd name="connsiteX15" fmla="*/ 1174417 w 1464645"/>
              <a:gd name="connsiteY15" fmla="*/ 726856 h 2561221"/>
              <a:gd name="connsiteX16" fmla="*/ 1186475 w 1464645"/>
              <a:gd name="connsiteY16" fmla="*/ 720203 h 2561221"/>
              <a:gd name="connsiteX17" fmla="*/ 1191049 w 1464645"/>
              <a:gd name="connsiteY17" fmla="*/ 733093 h 2561221"/>
              <a:gd name="connsiteX18" fmla="*/ 1189802 w 1464645"/>
              <a:gd name="connsiteY18" fmla="*/ 749725 h 2561221"/>
              <a:gd name="connsiteX19" fmla="*/ 1181486 w 1464645"/>
              <a:gd name="connsiteY19" fmla="*/ 810847 h 2561221"/>
              <a:gd name="connsiteX20" fmla="*/ 1226392 w 1464645"/>
              <a:gd name="connsiteY20" fmla="*/ 828311 h 2561221"/>
              <a:gd name="connsiteX21" fmla="*/ 1227639 w 1464645"/>
              <a:gd name="connsiteY21" fmla="*/ 834548 h 2561221"/>
              <a:gd name="connsiteX22" fmla="*/ 1244687 w 1464645"/>
              <a:gd name="connsiteY22" fmla="*/ 898581 h 2561221"/>
              <a:gd name="connsiteX23" fmla="*/ 1254666 w 1464645"/>
              <a:gd name="connsiteY23" fmla="*/ 907729 h 2561221"/>
              <a:gd name="connsiteX24" fmla="*/ 1262567 w 1464645"/>
              <a:gd name="connsiteY24" fmla="*/ 896502 h 2561221"/>
              <a:gd name="connsiteX25" fmla="*/ 1268388 w 1464645"/>
              <a:gd name="connsiteY25" fmla="*/ 849101 h 2561221"/>
              <a:gd name="connsiteX26" fmla="*/ 1276704 w 1464645"/>
              <a:gd name="connsiteY26" fmla="*/ 831221 h 2561221"/>
              <a:gd name="connsiteX27" fmla="*/ 1293752 w 1464645"/>
              <a:gd name="connsiteY27" fmla="*/ 839953 h 2561221"/>
              <a:gd name="connsiteX28" fmla="*/ 1309552 w 1464645"/>
              <a:gd name="connsiteY28" fmla="*/ 856585 h 2561221"/>
              <a:gd name="connsiteX29" fmla="*/ 1325352 w 1464645"/>
              <a:gd name="connsiteY29" fmla="*/ 862822 h 2561221"/>
              <a:gd name="connsiteX30" fmla="*/ 1330342 w 1464645"/>
              <a:gd name="connsiteY30" fmla="*/ 845774 h 2561221"/>
              <a:gd name="connsiteX31" fmla="*/ 1320779 w 1464645"/>
              <a:gd name="connsiteY31" fmla="*/ 820826 h 2561221"/>
              <a:gd name="connsiteX32" fmla="*/ 1288346 w 1464645"/>
              <a:gd name="connsiteY32" fmla="*/ 777583 h 2561221"/>
              <a:gd name="connsiteX33" fmla="*/ 1255082 w 1464645"/>
              <a:gd name="connsiteY33" fmla="*/ 690265 h 2561221"/>
              <a:gd name="connsiteX34" fmla="*/ 1240113 w 1464645"/>
              <a:gd name="connsiteY34" fmla="*/ 634548 h 2561221"/>
              <a:gd name="connsiteX35" fmla="*/ 1252172 w 1464645"/>
              <a:gd name="connsiteY35" fmla="*/ 594631 h 2561221"/>
              <a:gd name="connsiteX36" fmla="*/ 1225976 w 1464645"/>
              <a:gd name="connsiteY36" fmla="*/ 568852 h 2561221"/>
              <a:gd name="connsiteX37" fmla="*/ 1214750 w 1464645"/>
              <a:gd name="connsiteY37" fmla="*/ 538083 h 2561221"/>
              <a:gd name="connsiteX38" fmla="*/ 1269635 w 1464645"/>
              <a:gd name="connsiteY38" fmla="*/ 403779 h 2561221"/>
              <a:gd name="connsiteX39" fmla="*/ 1282109 w 1464645"/>
              <a:gd name="connsiteY39" fmla="*/ 316877 h 2561221"/>
              <a:gd name="connsiteX40" fmla="*/ 1233461 w 1464645"/>
              <a:gd name="connsiteY40" fmla="*/ 223738 h 2561221"/>
              <a:gd name="connsiteX41" fmla="*/ 1237619 w 1464645"/>
              <a:gd name="connsiteY41" fmla="*/ 199206 h 2561221"/>
              <a:gd name="connsiteX42" fmla="*/ 1237203 w 1464645"/>
              <a:gd name="connsiteY42" fmla="*/ 187980 h 2561221"/>
              <a:gd name="connsiteX43" fmla="*/ 1192297 w 1464645"/>
              <a:gd name="connsiteY43" fmla="*/ 172595 h 2561221"/>
              <a:gd name="connsiteX44" fmla="*/ 1183149 w 1464645"/>
              <a:gd name="connsiteY44" fmla="*/ 165942 h 2561221"/>
              <a:gd name="connsiteX45" fmla="*/ 1173170 w 1464645"/>
              <a:gd name="connsiteY45" fmla="*/ 157626 h 2561221"/>
              <a:gd name="connsiteX46" fmla="*/ 1102484 w 1464645"/>
              <a:gd name="connsiteY46" fmla="*/ 180495 h 2561221"/>
              <a:gd name="connsiteX47" fmla="*/ 1054667 w 1464645"/>
              <a:gd name="connsiteY47" fmla="*/ 183822 h 2561221"/>
              <a:gd name="connsiteX48" fmla="*/ 1014750 w 1464645"/>
              <a:gd name="connsiteY48" fmla="*/ 151389 h 2561221"/>
              <a:gd name="connsiteX49" fmla="*/ 935748 w 1464645"/>
              <a:gd name="connsiteY49" fmla="*/ 57834 h 2561221"/>
              <a:gd name="connsiteX50" fmla="*/ 838451 w 1464645"/>
              <a:gd name="connsiteY50" fmla="*/ 6275 h 2561221"/>
              <a:gd name="connsiteX51" fmla="*/ 527017 w 1464645"/>
              <a:gd name="connsiteY51" fmla="*/ 54508 h 2561221"/>
              <a:gd name="connsiteX52" fmla="*/ 475042 w 1464645"/>
              <a:gd name="connsiteY52" fmla="*/ 100246 h 2561221"/>
              <a:gd name="connsiteX53" fmla="*/ 440115 w 1464645"/>
              <a:gd name="connsiteY53" fmla="*/ 156379 h 2561221"/>
              <a:gd name="connsiteX54" fmla="*/ 390635 w 1464645"/>
              <a:gd name="connsiteY54" fmla="*/ 318956 h 2561221"/>
              <a:gd name="connsiteX55" fmla="*/ 339907 w 1464645"/>
              <a:gd name="connsiteY55" fmla="*/ 485276 h 2561221"/>
              <a:gd name="connsiteX56" fmla="*/ 338660 w 1464645"/>
              <a:gd name="connsiteY56" fmla="*/ 486939 h 2561221"/>
              <a:gd name="connsiteX57" fmla="*/ 346560 w 1464645"/>
              <a:gd name="connsiteY57" fmla="*/ 523946 h 2561221"/>
              <a:gd name="connsiteX58" fmla="*/ 381487 w 1464645"/>
              <a:gd name="connsiteY58" fmla="*/ 585484 h 2561221"/>
              <a:gd name="connsiteX59" fmla="*/ 393961 w 1464645"/>
              <a:gd name="connsiteY59" fmla="*/ 641617 h 2561221"/>
              <a:gd name="connsiteX60" fmla="*/ 402277 w 1464645"/>
              <a:gd name="connsiteY60" fmla="*/ 684028 h 2561221"/>
              <a:gd name="connsiteX61" fmla="*/ 457579 w 1464645"/>
              <a:gd name="connsiteY61" fmla="*/ 740577 h 2561221"/>
              <a:gd name="connsiteX62" fmla="*/ 561529 w 1464645"/>
              <a:gd name="connsiteY62" fmla="*/ 744735 h 2561221"/>
              <a:gd name="connsiteX63" fmla="*/ 588971 w 1464645"/>
              <a:gd name="connsiteY63" fmla="*/ 762199 h 2561221"/>
              <a:gd name="connsiteX64" fmla="*/ 631799 w 1464645"/>
              <a:gd name="connsiteY64" fmla="*/ 932677 h 2561221"/>
              <a:gd name="connsiteX65" fmla="*/ 624730 w 1464645"/>
              <a:gd name="connsiteY65" fmla="*/ 955130 h 2561221"/>
              <a:gd name="connsiteX66" fmla="*/ 382319 w 1464645"/>
              <a:gd name="connsiteY66" fmla="*/ 1191720 h 2561221"/>
              <a:gd name="connsiteX67" fmla="*/ 172756 w 1464645"/>
              <a:gd name="connsiteY67" fmla="*/ 1352218 h 2561221"/>
              <a:gd name="connsiteX68" fmla="*/ 85022 w 1464645"/>
              <a:gd name="connsiteY68" fmla="*/ 1469889 h 2561221"/>
              <a:gd name="connsiteX69" fmla="*/ 112049 w 1464645"/>
              <a:gd name="connsiteY69" fmla="*/ 1599203 h 2561221"/>
              <a:gd name="connsiteX70" fmla="*/ 239700 w 1464645"/>
              <a:gd name="connsiteY70" fmla="*/ 1633299 h 2561221"/>
              <a:gd name="connsiteX71" fmla="*/ 208515 w 1464645"/>
              <a:gd name="connsiteY71" fmla="*/ 1721864 h 2561221"/>
              <a:gd name="connsiteX72" fmla="*/ 141155 w 1464645"/>
              <a:gd name="connsiteY72" fmla="*/ 1805855 h 2561221"/>
              <a:gd name="connsiteX73" fmla="*/ 7684 w 1464645"/>
              <a:gd name="connsiteY73" fmla="*/ 2267809 h 2561221"/>
              <a:gd name="connsiteX74" fmla="*/ 348639 w 1464645"/>
              <a:gd name="connsiteY74" fmla="*/ 2560948 h 2561221"/>
              <a:gd name="connsiteX75" fmla="*/ 951549 w 1464645"/>
              <a:gd name="connsiteY75" fmla="*/ 2559700 h 2561221"/>
              <a:gd name="connsiteX76" fmla="*/ 1090841 w 1464645"/>
              <a:gd name="connsiteY76" fmla="*/ 2557205 h 2561221"/>
              <a:gd name="connsiteX77" fmla="*/ 1109968 w 1464645"/>
              <a:gd name="connsiteY77" fmla="*/ 2535584 h 2561221"/>
              <a:gd name="connsiteX78" fmla="*/ 1065478 w 1464645"/>
              <a:gd name="connsiteY78" fmla="*/ 2377996 h 2561221"/>
              <a:gd name="connsiteX79" fmla="*/ 912048 w 1464645"/>
              <a:gd name="connsiteY79" fmla="*/ 2155127 h 2561221"/>
              <a:gd name="connsiteX80" fmla="*/ 860489 w 1464645"/>
              <a:gd name="connsiteY80" fmla="*/ 2049098 h 2561221"/>
              <a:gd name="connsiteX81" fmla="*/ 893337 w 1464645"/>
              <a:gd name="connsiteY81" fmla="*/ 1785897 h 2561221"/>
              <a:gd name="connsiteX82" fmla="*/ 948638 w 1464645"/>
              <a:gd name="connsiteY82" fmla="*/ 1660326 h 2561221"/>
              <a:gd name="connsiteX83" fmla="*/ 983565 w 1464645"/>
              <a:gd name="connsiteY83" fmla="*/ 1604193 h 2561221"/>
              <a:gd name="connsiteX84" fmla="*/ 1015582 w 1464645"/>
              <a:gd name="connsiteY84" fmla="*/ 1684026 h 2561221"/>
              <a:gd name="connsiteX85" fmla="*/ 1128263 w 1464645"/>
              <a:gd name="connsiteY85" fmla="*/ 1990055 h 2561221"/>
              <a:gd name="connsiteX86" fmla="*/ 1162359 w 1464645"/>
              <a:gd name="connsiteY86" fmla="*/ 2143900 h 2561221"/>
              <a:gd name="connsiteX87" fmla="*/ 1282525 w 1464645"/>
              <a:gd name="connsiteY87" fmla="*/ 2545563 h 2561221"/>
              <a:gd name="connsiteX88" fmla="*/ 1302483 w 1464645"/>
              <a:gd name="connsiteY88" fmla="*/ 2560948 h 2561221"/>
              <a:gd name="connsiteX89" fmla="*/ 1427223 w 1464645"/>
              <a:gd name="connsiteY89" fmla="*/ 2560532 h 2561221"/>
              <a:gd name="connsiteX90" fmla="*/ 1463814 w 1464645"/>
              <a:gd name="connsiteY90" fmla="*/ 2518952 h 2561221"/>
              <a:gd name="connsiteX91" fmla="*/ 956538 w 1464645"/>
              <a:gd name="connsiteY91" fmla="*/ 700245 h 2561221"/>
              <a:gd name="connsiteX92" fmla="*/ 940322 w 1464645"/>
              <a:gd name="connsiteY92" fmla="*/ 680286 h 2561221"/>
              <a:gd name="connsiteX93" fmla="*/ 950717 w 1464645"/>
              <a:gd name="connsiteY93" fmla="*/ 669891 h 2561221"/>
              <a:gd name="connsiteX94" fmla="*/ 971091 w 1464645"/>
              <a:gd name="connsiteY94" fmla="*/ 689018 h 2561221"/>
              <a:gd name="connsiteX95" fmla="*/ 956538 w 1464645"/>
              <a:gd name="connsiteY95" fmla="*/ 700245 h 2561221"/>
              <a:gd name="connsiteX96" fmla="*/ 974002 w 1464645"/>
              <a:gd name="connsiteY96" fmla="*/ 637875 h 2561221"/>
              <a:gd name="connsiteX97" fmla="*/ 983149 w 1464645"/>
              <a:gd name="connsiteY97" fmla="*/ 647022 h 2561221"/>
              <a:gd name="connsiteX98" fmla="*/ 971923 w 1464645"/>
              <a:gd name="connsiteY98" fmla="*/ 654507 h 2561221"/>
              <a:gd name="connsiteX99" fmla="*/ 940738 w 1464645"/>
              <a:gd name="connsiteY99" fmla="*/ 632885 h 2561221"/>
              <a:gd name="connsiteX100" fmla="*/ 962775 w 1464645"/>
              <a:gd name="connsiteY100" fmla="*/ 540162 h 2561221"/>
              <a:gd name="connsiteX101" fmla="*/ 1035124 w 1464645"/>
              <a:gd name="connsiteY101" fmla="*/ 381326 h 2561221"/>
              <a:gd name="connsiteX102" fmla="*/ 1038866 w 1464645"/>
              <a:gd name="connsiteY102" fmla="*/ 369684 h 2561221"/>
              <a:gd name="connsiteX103" fmla="*/ 1049677 w 1464645"/>
              <a:gd name="connsiteY103" fmla="*/ 358457 h 2561221"/>
              <a:gd name="connsiteX104" fmla="*/ 1061320 w 1464645"/>
              <a:gd name="connsiteY104" fmla="*/ 371347 h 2561221"/>
              <a:gd name="connsiteX105" fmla="*/ 1065478 w 1464645"/>
              <a:gd name="connsiteY105" fmla="*/ 409185 h 2561221"/>
              <a:gd name="connsiteX106" fmla="*/ 1030550 w 1464645"/>
              <a:gd name="connsiteY106" fmla="*/ 552636 h 2561221"/>
              <a:gd name="connsiteX107" fmla="*/ 1028056 w 1464645"/>
              <a:gd name="connsiteY107" fmla="*/ 558041 h 2561221"/>
              <a:gd name="connsiteX108" fmla="*/ 1006434 w 1464645"/>
              <a:gd name="connsiteY108" fmla="*/ 592137 h 2561221"/>
              <a:gd name="connsiteX109" fmla="*/ 971507 w 1464645"/>
              <a:gd name="connsiteY109" fmla="*/ 621243 h 2561221"/>
              <a:gd name="connsiteX110" fmla="*/ 974002 w 1464645"/>
              <a:gd name="connsiteY110" fmla="*/ 637875 h 2561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1464645" h="2561221">
                <a:moveTo>
                  <a:pt x="1463814" y="2518952"/>
                </a:moveTo>
                <a:cubicBezTo>
                  <a:pt x="1455914" y="2452424"/>
                  <a:pt x="1447182" y="2385896"/>
                  <a:pt x="1437618" y="2319368"/>
                </a:cubicBezTo>
                <a:cubicBezTo>
                  <a:pt x="1416413" y="2174670"/>
                  <a:pt x="1384396" y="2032050"/>
                  <a:pt x="1338242" y="1893173"/>
                </a:cubicBezTo>
                <a:cubicBezTo>
                  <a:pt x="1302483" y="1785897"/>
                  <a:pt x="1278367" y="1676958"/>
                  <a:pt x="1276288" y="1564276"/>
                </a:cubicBezTo>
                <a:cubicBezTo>
                  <a:pt x="1274625" y="1486106"/>
                  <a:pt x="1271298" y="1407935"/>
                  <a:pt x="1258824" y="1330181"/>
                </a:cubicBezTo>
                <a:cubicBezTo>
                  <a:pt x="1239698" y="1209183"/>
                  <a:pt x="1206850" y="1093175"/>
                  <a:pt x="1121611" y="999620"/>
                </a:cubicBezTo>
                <a:cubicBezTo>
                  <a:pt x="1110384" y="987562"/>
                  <a:pt x="1100821" y="973841"/>
                  <a:pt x="1090841" y="960119"/>
                </a:cubicBezTo>
                <a:cubicBezTo>
                  <a:pt x="1062983" y="922282"/>
                  <a:pt x="1035124" y="884028"/>
                  <a:pt x="1014750" y="841201"/>
                </a:cubicBezTo>
                <a:cubicBezTo>
                  <a:pt x="1009761" y="830806"/>
                  <a:pt x="1003524" y="819995"/>
                  <a:pt x="1006850" y="807521"/>
                </a:cubicBezTo>
                <a:cubicBezTo>
                  <a:pt x="1008513" y="800868"/>
                  <a:pt x="1011424" y="792968"/>
                  <a:pt x="1019740" y="793384"/>
                </a:cubicBezTo>
                <a:cubicBezTo>
                  <a:pt x="1027224" y="793799"/>
                  <a:pt x="1028887" y="801700"/>
                  <a:pt x="1029303" y="807521"/>
                </a:cubicBezTo>
                <a:cubicBezTo>
                  <a:pt x="1030550" y="817084"/>
                  <a:pt x="1030550" y="827063"/>
                  <a:pt x="1030966" y="836627"/>
                </a:cubicBezTo>
                <a:cubicBezTo>
                  <a:pt x="1031382" y="848269"/>
                  <a:pt x="1035956" y="852427"/>
                  <a:pt x="1045935" y="843280"/>
                </a:cubicBezTo>
                <a:cubicBezTo>
                  <a:pt x="1056746" y="833300"/>
                  <a:pt x="1069220" y="830806"/>
                  <a:pt x="1084189" y="831221"/>
                </a:cubicBezTo>
                <a:cubicBezTo>
                  <a:pt x="1106642" y="832053"/>
                  <a:pt x="1124521" y="817084"/>
                  <a:pt x="1132006" y="795463"/>
                </a:cubicBezTo>
                <a:cubicBezTo>
                  <a:pt x="1141153" y="769683"/>
                  <a:pt x="1156538" y="747646"/>
                  <a:pt x="1174417" y="726856"/>
                </a:cubicBezTo>
                <a:cubicBezTo>
                  <a:pt x="1177328" y="723114"/>
                  <a:pt x="1181486" y="718540"/>
                  <a:pt x="1186475" y="720203"/>
                </a:cubicBezTo>
                <a:cubicBezTo>
                  <a:pt x="1191465" y="722282"/>
                  <a:pt x="1191465" y="728103"/>
                  <a:pt x="1191049" y="733093"/>
                </a:cubicBezTo>
                <a:cubicBezTo>
                  <a:pt x="1191049" y="738498"/>
                  <a:pt x="1189802" y="743903"/>
                  <a:pt x="1189802" y="749725"/>
                </a:cubicBezTo>
                <a:cubicBezTo>
                  <a:pt x="1189802" y="770099"/>
                  <a:pt x="1179823" y="789226"/>
                  <a:pt x="1181486" y="810847"/>
                </a:cubicBezTo>
                <a:cubicBezTo>
                  <a:pt x="1217660" y="784236"/>
                  <a:pt x="1217660" y="784236"/>
                  <a:pt x="1226392" y="828311"/>
                </a:cubicBezTo>
                <a:cubicBezTo>
                  <a:pt x="1226808" y="830390"/>
                  <a:pt x="1227224" y="832469"/>
                  <a:pt x="1227639" y="834548"/>
                </a:cubicBezTo>
                <a:cubicBezTo>
                  <a:pt x="1232629" y="856169"/>
                  <a:pt x="1235540" y="878207"/>
                  <a:pt x="1244687" y="898581"/>
                </a:cubicBezTo>
                <a:cubicBezTo>
                  <a:pt x="1246766" y="902739"/>
                  <a:pt x="1248845" y="908144"/>
                  <a:pt x="1254666" y="907729"/>
                </a:cubicBezTo>
                <a:cubicBezTo>
                  <a:pt x="1260488" y="907313"/>
                  <a:pt x="1261735" y="901076"/>
                  <a:pt x="1262567" y="896502"/>
                </a:cubicBezTo>
                <a:cubicBezTo>
                  <a:pt x="1265061" y="880702"/>
                  <a:pt x="1266309" y="864901"/>
                  <a:pt x="1268388" y="849101"/>
                </a:cubicBezTo>
                <a:cubicBezTo>
                  <a:pt x="1269219" y="842448"/>
                  <a:pt x="1269635" y="834548"/>
                  <a:pt x="1276704" y="831221"/>
                </a:cubicBezTo>
                <a:cubicBezTo>
                  <a:pt x="1285020" y="827895"/>
                  <a:pt x="1289178" y="835379"/>
                  <a:pt x="1293752" y="839953"/>
                </a:cubicBezTo>
                <a:cubicBezTo>
                  <a:pt x="1299157" y="845359"/>
                  <a:pt x="1304147" y="851180"/>
                  <a:pt x="1309552" y="856585"/>
                </a:cubicBezTo>
                <a:cubicBezTo>
                  <a:pt x="1313710" y="860743"/>
                  <a:pt x="1318284" y="866980"/>
                  <a:pt x="1325352" y="862822"/>
                </a:cubicBezTo>
                <a:cubicBezTo>
                  <a:pt x="1332005" y="859080"/>
                  <a:pt x="1330758" y="852011"/>
                  <a:pt x="1330342" y="845774"/>
                </a:cubicBezTo>
                <a:cubicBezTo>
                  <a:pt x="1329926" y="836627"/>
                  <a:pt x="1325768" y="828311"/>
                  <a:pt x="1320779" y="820826"/>
                </a:cubicBezTo>
                <a:cubicBezTo>
                  <a:pt x="1310384" y="805858"/>
                  <a:pt x="1299989" y="791720"/>
                  <a:pt x="1288346" y="777583"/>
                </a:cubicBezTo>
                <a:cubicBezTo>
                  <a:pt x="1267972" y="752219"/>
                  <a:pt x="1254251" y="724361"/>
                  <a:pt x="1255082" y="690265"/>
                </a:cubicBezTo>
                <a:cubicBezTo>
                  <a:pt x="1255498" y="670723"/>
                  <a:pt x="1248429" y="652428"/>
                  <a:pt x="1240113" y="634548"/>
                </a:cubicBezTo>
                <a:cubicBezTo>
                  <a:pt x="1228055" y="608769"/>
                  <a:pt x="1228887" y="607521"/>
                  <a:pt x="1252172" y="594631"/>
                </a:cubicBezTo>
                <a:cubicBezTo>
                  <a:pt x="1246766" y="582573"/>
                  <a:pt x="1235540" y="576336"/>
                  <a:pt x="1225976" y="568852"/>
                </a:cubicBezTo>
                <a:cubicBezTo>
                  <a:pt x="1215581" y="560952"/>
                  <a:pt x="1210592" y="550557"/>
                  <a:pt x="1214750" y="538083"/>
                </a:cubicBezTo>
                <a:cubicBezTo>
                  <a:pt x="1229718" y="491929"/>
                  <a:pt x="1242192" y="444944"/>
                  <a:pt x="1269635" y="403779"/>
                </a:cubicBezTo>
                <a:cubicBezTo>
                  <a:pt x="1287930" y="376337"/>
                  <a:pt x="1291257" y="348062"/>
                  <a:pt x="1282109" y="316877"/>
                </a:cubicBezTo>
                <a:cubicBezTo>
                  <a:pt x="1272130" y="282366"/>
                  <a:pt x="1257161" y="251181"/>
                  <a:pt x="1233461" y="223738"/>
                </a:cubicBezTo>
                <a:cubicBezTo>
                  <a:pt x="1225976" y="215007"/>
                  <a:pt x="1215581" y="204612"/>
                  <a:pt x="1237619" y="199206"/>
                </a:cubicBezTo>
                <a:cubicBezTo>
                  <a:pt x="1247182" y="197127"/>
                  <a:pt x="1242192" y="190890"/>
                  <a:pt x="1237203" y="187980"/>
                </a:cubicBezTo>
                <a:cubicBezTo>
                  <a:pt x="1223481" y="179664"/>
                  <a:pt x="1208929" y="173842"/>
                  <a:pt x="1192297" y="172595"/>
                </a:cubicBezTo>
                <a:cubicBezTo>
                  <a:pt x="1188139" y="172179"/>
                  <a:pt x="1179823" y="173842"/>
                  <a:pt x="1183149" y="165942"/>
                </a:cubicBezTo>
                <a:cubicBezTo>
                  <a:pt x="1189386" y="150973"/>
                  <a:pt x="1177744" y="156795"/>
                  <a:pt x="1173170" y="157626"/>
                </a:cubicBezTo>
                <a:cubicBezTo>
                  <a:pt x="1148638" y="162200"/>
                  <a:pt x="1124521" y="168021"/>
                  <a:pt x="1102484" y="180495"/>
                </a:cubicBezTo>
                <a:cubicBezTo>
                  <a:pt x="1087099" y="189227"/>
                  <a:pt x="1070883" y="190890"/>
                  <a:pt x="1054667" y="183822"/>
                </a:cubicBezTo>
                <a:cubicBezTo>
                  <a:pt x="1038451" y="176753"/>
                  <a:pt x="1025561" y="165526"/>
                  <a:pt x="1014750" y="151389"/>
                </a:cubicBezTo>
                <a:cubicBezTo>
                  <a:pt x="990218" y="118541"/>
                  <a:pt x="965686" y="85693"/>
                  <a:pt x="935748" y="57834"/>
                </a:cubicBezTo>
                <a:cubicBezTo>
                  <a:pt x="906642" y="34550"/>
                  <a:pt x="877120" y="12928"/>
                  <a:pt x="838451" y="6275"/>
                </a:cubicBezTo>
                <a:cubicBezTo>
                  <a:pt x="729096" y="-12852"/>
                  <a:pt x="626809" y="14175"/>
                  <a:pt x="527017" y="54508"/>
                </a:cubicBezTo>
                <a:cubicBezTo>
                  <a:pt x="505396" y="63240"/>
                  <a:pt x="485437" y="78208"/>
                  <a:pt x="475042" y="100246"/>
                </a:cubicBezTo>
                <a:cubicBezTo>
                  <a:pt x="465479" y="120620"/>
                  <a:pt x="454252" y="139331"/>
                  <a:pt x="440115" y="156379"/>
                </a:cubicBezTo>
                <a:cubicBezTo>
                  <a:pt x="401030" y="203780"/>
                  <a:pt x="381072" y="259081"/>
                  <a:pt x="390635" y="318956"/>
                </a:cubicBezTo>
                <a:cubicBezTo>
                  <a:pt x="400614" y="384653"/>
                  <a:pt x="379824" y="436628"/>
                  <a:pt x="339907" y="485276"/>
                </a:cubicBezTo>
                <a:cubicBezTo>
                  <a:pt x="339492" y="485692"/>
                  <a:pt x="339076" y="486524"/>
                  <a:pt x="338660" y="486939"/>
                </a:cubicBezTo>
                <a:cubicBezTo>
                  <a:pt x="323275" y="509808"/>
                  <a:pt x="322028" y="511887"/>
                  <a:pt x="346560" y="523946"/>
                </a:cubicBezTo>
                <a:cubicBezTo>
                  <a:pt x="373171" y="537251"/>
                  <a:pt x="383151" y="556794"/>
                  <a:pt x="381487" y="585484"/>
                </a:cubicBezTo>
                <a:cubicBezTo>
                  <a:pt x="380240" y="605026"/>
                  <a:pt x="385230" y="623737"/>
                  <a:pt x="393961" y="641617"/>
                </a:cubicBezTo>
                <a:cubicBezTo>
                  <a:pt x="400614" y="654922"/>
                  <a:pt x="402277" y="669475"/>
                  <a:pt x="402277" y="684028"/>
                </a:cubicBezTo>
                <a:cubicBezTo>
                  <a:pt x="402693" y="728103"/>
                  <a:pt x="412672" y="738498"/>
                  <a:pt x="457579" y="740577"/>
                </a:cubicBezTo>
                <a:cubicBezTo>
                  <a:pt x="492090" y="742240"/>
                  <a:pt x="526601" y="743488"/>
                  <a:pt x="561529" y="744735"/>
                </a:cubicBezTo>
                <a:cubicBezTo>
                  <a:pt x="574418" y="745151"/>
                  <a:pt x="583982" y="748893"/>
                  <a:pt x="588971" y="762199"/>
                </a:cubicBezTo>
                <a:cubicBezTo>
                  <a:pt x="609346" y="817500"/>
                  <a:pt x="627641" y="873217"/>
                  <a:pt x="631799" y="932677"/>
                </a:cubicBezTo>
                <a:cubicBezTo>
                  <a:pt x="632215" y="941408"/>
                  <a:pt x="631799" y="948477"/>
                  <a:pt x="624730" y="955130"/>
                </a:cubicBezTo>
                <a:cubicBezTo>
                  <a:pt x="544065" y="1034132"/>
                  <a:pt x="468805" y="1118539"/>
                  <a:pt x="382319" y="1191720"/>
                </a:cubicBezTo>
                <a:cubicBezTo>
                  <a:pt x="314959" y="1248684"/>
                  <a:pt x="242195" y="1297749"/>
                  <a:pt x="172756" y="1352218"/>
                </a:cubicBezTo>
                <a:cubicBezTo>
                  <a:pt x="132839" y="1383819"/>
                  <a:pt x="99575" y="1419578"/>
                  <a:pt x="85022" y="1469889"/>
                </a:cubicBezTo>
                <a:cubicBezTo>
                  <a:pt x="70885" y="1518122"/>
                  <a:pt x="75875" y="1562613"/>
                  <a:pt x="112049" y="1599203"/>
                </a:cubicBezTo>
                <a:cubicBezTo>
                  <a:pt x="146561" y="1634130"/>
                  <a:pt x="187309" y="1652841"/>
                  <a:pt x="239700" y="1633299"/>
                </a:cubicBezTo>
                <a:cubicBezTo>
                  <a:pt x="233463" y="1665315"/>
                  <a:pt x="224315" y="1694837"/>
                  <a:pt x="208515" y="1721864"/>
                </a:cubicBezTo>
                <a:cubicBezTo>
                  <a:pt x="189804" y="1753049"/>
                  <a:pt x="163608" y="1777997"/>
                  <a:pt x="141155" y="1805855"/>
                </a:cubicBezTo>
                <a:cubicBezTo>
                  <a:pt x="32216" y="1941406"/>
                  <a:pt x="-21007" y="2093173"/>
                  <a:pt x="7684" y="2267809"/>
                </a:cubicBezTo>
                <a:cubicBezTo>
                  <a:pt x="37205" y="2446603"/>
                  <a:pt x="169014" y="2560116"/>
                  <a:pt x="348639" y="2560948"/>
                </a:cubicBezTo>
                <a:cubicBezTo>
                  <a:pt x="549470" y="2561779"/>
                  <a:pt x="750717" y="2560532"/>
                  <a:pt x="951549" y="2559700"/>
                </a:cubicBezTo>
                <a:cubicBezTo>
                  <a:pt x="998118" y="2559700"/>
                  <a:pt x="1044272" y="2557621"/>
                  <a:pt x="1090841" y="2557205"/>
                </a:cubicBezTo>
                <a:cubicBezTo>
                  <a:pt x="1106226" y="2557205"/>
                  <a:pt x="1112879" y="2553879"/>
                  <a:pt x="1109968" y="2535584"/>
                </a:cubicBezTo>
                <a:cubicBezTo>
                  <a:pt x="1101236" y="2481114"/>
                  <a:pt x="1087099" y="2428723"/>
                  <a:pt x="1065478" y="2377996"/>
                </a:cubicBezTo>
                <a:cubicBezTo>
                  <a:pt x="1029303" y="2293173"/>
                  <a:pt x="975665" y="2220408"/>
                  <a:pt x="912048" y="2155127"/>
                </a:cubicBezTo>
                <a:cubicBezTo>
                  <a:pt x="882526" y="2124774"/>
                  <a:pt x="864647" y="2090678"/>
                  <a:pt x="860489" y="2049098"/>
                </a:cubicBezTo>
                <a:cubicBezTo>
                  <a:pt x="852173" y="1958870"/>
                  <a:pt x="860073" y="1870720"/>
                  <a:pt x="893337" y="1785897"/>
                </a:cubicBezTo>
                <a:cubicBezTo>
                  <a:pt x="909969" y="1743486"/>
                  <a:pt x="929095" y="1701906"/>
                  <a:pt x="948638" y="1660326"/>
                </a:cubicBezTo>
                <a:cubicBezTo>
                  <a:pt x="957786" y="1641199"/>
                  <a:pt x="966517" y="1621240"/>
                  <a:pt x="983565" y="1604193"/>
                </a:cubicBezTo>
                <a:cubicBezTo>
                  <a:pt x="998118" y="1630804"/>
                  <a:pt x="1006018" y="1657831"/>
                  <a:pt x="1015582" y="1684026"/>
                </a:cubicBezTo>
                <a:cubicBezTo>
                  <a:pt x="1051341" y="1786729"/>
                  <a:pt x="1096247" y="1885689"/>
                  <a:pt x="1128263" y="1990055"/>
                </a:cubicBezTo>
                <a:cubicBezTo>
                  <a:pt x="1143648" y="2040366"/>
                  <a:pt x="1146974" y="2093589"/>
                  <a:pt x="1162359" y="2143900"/>
                </a:cubicBezTo>
                <a:cubicBezTo>
                  <a:pt x="1203107" y="2277788"/>
                  <a:pt x="1249261" y="2409596"/>
                  <a:pt x="1282525" y="2545563"/>
                </a:cubicBezTo>
                <a:cubicBezTo>
                  <a:pt x="1285436" y="2557205"/>
                  <a:pt x="1290425" y="2561363"/>
                  <a:pt x="1302483" y="2560948"/>
                </a:cubicBezTo>
                <a:cubicBezTo>
                  <a:pt x="1344063" y="2560532"/>
                  <a:pt x="1385643" y="2561363"/>
                  <a:pt x="1427223" y="2560532"/>
                </a:cubicBezTo>
                <a:cubicBezTo>
                  <a:pt x="1459240" y="2560532"/>
                  <a:pt x="1467556" y="2551800"/>
                  <a:pt x="1463814" y="2518952"/>
                </a:cubicBezTo>
                <a:close/>
                <a:moveTo>
                  <a:pt x="956538" y="700245"/>
                </a:moveTo>
                <a:cubicBezTo>
                  <a:pt x="944896" y="699413"/>
                  <a:pt x="940738" y="690681"/>
                  <a:pt x="940322" y="680286"/>
                </a:cubicBezTo>
                <a:cubicBezTo>
                  <a:pt x="940322" y="674465"/>
                  <a:pt x="942401" y="669475"/>
                  <a:pt x="950717" y="669891"/>
                </a:cubicBezTo>
                <a:cubicBezTo>
                  <a:pt x="959449" y="674049"/>
                  <a:pt x="970675" y="676544"/>
                  <a:pt x="971091" y="689018"/>
                </a:cubicBezTo>
                <a:cubicBezTo>
                  <a:pt x="971091" y="697750"/>
                  <a:pt x="963607" y="701076"/>
                  <a:pt x="956538" y="700245"/>
                </a:cubicBezTo>
                <a:close/>
                <a:moveTo>
                  <a:pt x="974002" y="637875"/>
                </a:moveTo>
                <a:cubicBezTo>
                  <a:pt x="978576" y="638706"/>
                  <a:pt x="983981" y="640785"/>
                  <a:pt x="983149" y="647022"/>
                </a:cubicBezTo>
                <a:cubicBezTo>
                  <a:pt x="982318" y="652843"/>
                  <a:pt x="976497" y="653259"/>
                  <a:pt x="971923" y="654507"/>
                </a:cubicBezTo>
                <a:cubicBezTo>
                  <a:pt x="953212" y="659496"/>
                  <a:pt x="942817" y="652428"/>
                  <a:pt x="940738" y="632885"/>
                </a:cubicBezTo>
                <a:cubicBezTo>
                  <a:pt x="937411" y="599621"/>
                  <a:pt x="941569" y="567605"/>
                  <a:pt x="962775" y="540162"/>
                </a:cubicBezTo>
                <a:cubicBezTo>
                  <a:pt x="999781" y="492761"/>
                  <a:pt x="1025145" y="440786"/>
                  <a:pt x="1035124" y="381326"/>
                </a:cubicBezTo>
                <a:cubicBezTo>
                  <a:pt x="1035956" y="377168"/>
                  <a:pt x="1037203" y="373426"/>
                  <a:pt x="1038866" y="369684"/>
                </a:cubicBezTo>
                <a:cubicBezTo>
                  <a:pt x="1040945" y="364694"/>
                  <a:pt x="1043024" y="358457"/>
                  <a:pt x="1049677" y="358457"/>
                </a:cubicBezTo>
                <a:cubicBezTo>
                  <a:pt x="1057577" y="358457"/>
                  <a:pt x="1060072" y="365526"/>
                  <a:pt x="1061320" y="371347"/>
                </a:cubicBezTo>
                <a:cubicBezTo>
                  <a:pt x="1063399" y="382158"/>
                  <a:pt x="1063814" y="393385"/>
                  <a:pt x="1065478" y="409185"/>
                </a:cubicBezTo>
                <a:cubicBezTo>
                  <a:pt x="1054667" y="454091"/>
                  <a:pt x="1053835" y="506066"/>
                  <a:pt x="1030550" y="552636"/>
                </a:cubicBezTo>
                <a:cubicBezTo>
                  <a:pt x="1029719" y="554299"/>
                  <a:pt x="1027224" y="557210"/>
                  <a:pt x="1028056" y="558041"/>
                </a:cubicBezTo>
                <a:cubicBezTo>
                  <a:pt x="1041361" y="582158"/>
                  <a:pt x="1017661" y="583821"/>
                  <a:pt x="1006434" y="592137"/>
                </a:cubicBezTo>
                <a:cubicBezTo>
                  <a:pt x="994376" y="601284"/>
                  <a:pt x="981902" y="610016"/>
                  <a:pt x="971507" y="621243"/>
                </a:cubicBezTo>
                <a:cubicBezTo>
                  <a:pt x="965270" y="627064"/>
                  <a:pt x="958201" y="634548"/>
                  <a:pt x="974002" y="637875"/>
                </a:cubicBezTo>
                <a:close/>
              </a:path>
            </a:pathLst>
          </a:custGeom>
          <a:solidFill>
            <a:schemeClr val="accent1"/>
          </a:solidFill>
          <a:ln w="414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100"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CFA65F2-20A1-E3F5-B672-122A95E0ED83}"/>
              </a:ext>
            </a:extLst>
          </p:cNvPr>
          <p:cNvGrpSpPr/>
          <p:nvPr/>
        </p:nvGrpSpPr>
        <p:grpSpPr>
          <a:xfrm>
            <a:off x="13345444" y="1895156"/>
            <a:ext cx="4798814" cy="8388663"/>
            <a:chOff x="8123237" y="2228318"/>
            <a:chExt cx="1468681" cy="2567358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51A73F81-B9EE-0343-44A0-FD3CC5B1D4A3}"/>
                </a:ext>
              </a:extLst>
            </p:cNvPr>
            <p:cNvSpPr/>
            <p:nvPr/>
          </p:nvSpPr>
          <p:spPr>
            <a:xfrm>
              <a:off x="8123237" y="2234455"/>
              <a:ext cx="1464645" cy="2561221"/>
            </a:xfrm>
            <a:custGeom>
              <a:avLst/>
              <a:gdLst>
                <a:gd name="connsiteX0" fmla="*/ 1463814 w 1464645"/>
                <a:gd name="connsiteY0" fmla="*/ 2518952 h 2561221"/>
                <a:gd name="connsiteX1" fmla="*/ 1437618 w 1464645"/>
                <a:gd name="connsiteY1" fmla="*/ 2319368 h 2561221"/>
                <a:gd name="connsiteX2" fmla="*/ 1338242 w 1464645"/>
                <a:gd name="connsiteY2" fmla="*/ 1893173 h 2561221"/>
                <a:gd name="connsiteX3" fmla="*/ 1276288 w 1464645"/>
                <a:gd name="connsiteY3" fmla="*/ 1564276 h 2561221"/>
                <a:gd name="connsiteX4" fmla="*/ 1258824 w 1464645"/>
                <a:gd name="connsiteY4" fmla="*/ 1330181 h 2561221"/>
                <a:gd name="connsiteX5" fmla="*/ 1121611 w 1464645"/>
                <a:gd name="connsiteY5" fmla="*/ 999620 h 2561221"/>
                <a:gd name="connsiteX6" fmla="*/ 1090841 w 1464645"/>
                <a:gd name="connsiteY6" fmla="*/ 960119 h 2561221"/>
                <a:gd name="connsiteX7" fmla="*/ 1014750 w 1464645"/>
                <a:gd name="connsiteY7" fmla="*/ 841201 h 2561221"/>
                <a:gd name="connsiteX8" fmla="*/ 1006850 w 1464645"/>
                <a:gd name="connsiteY8" fmla="*/ 807521 h 2561221"/>
                <a:gd name="connsiteX9" fmla="*/ 1019740 w 1464645"/>
                <a:gd name="connsiteY9" fmla="*/ 793384 h 2561221"/>
                <a:gd name="connsiteX10" fmla="*/ 1029303 w 1464645"/>
                <a:gd name="connsiteY10" fmla="*/ 807521 h 2561221"/>
                <a:gd name="connsiteX11" fmla="*/ 1030966 w 1464645"/>
                <a:gd name="connsiteY11" fmla="*/ 836627 h 2561221"/>
                <a:gd name="connsiteX12" fmla="*/ 1045935 w 1464645"/>
                <a:gd name="connsiteY12" fmla="*/ 843280 h 2561221"/>
                <a:gd name="connsiteX13" fmla="*/ 1084189 w 1464645"/>
                <a:gd name="connsiteY13" fmla="*/ 831221 h 2561221"/>
                <a:gd name="connsiteX14" fmla="*/ 1132006 w 1464645"/>
                <a:gd name="connsiteY14" fmla="*/ 795463 h 2561221"/>
                <a:gd name="connsiteX15" fmla="*/ 1174417 w 1464645"/>
                <a:gd name="connsiteY15" fmla="*/ 726856 h 2561221"/>
                <a:gd name="connsiteX16" fmla="*/ 1186475 w 1464645"/>
                <a:gd name="connsiteY16" fmla="*/ 720203 h 2561221"/>
                <a:gd name="connsiteX17" fmla="*/ 1191049 w 1464645"/>
                <a:gd name="connsiteY17" fmla="*/ 733093 h 2561221"/>
                <a:gd name="connsiteX18" fmla="*/ 1189802 w 1464645"/>
                <a:gd name="connsiteY18" fmla="*/ 749725 h 2561221"/>
                <a:gd name="connsiteX19" fmla="*/ 1181486 w 1464645"/>
                <a:gd name="connsiteY19" fmla="*/ 810847 h 2561221"/>
                <a:gd name="connsiteX20" fmla="*/ 1226392 w 1464645"/>
                <a:gd name="connsiteY20" fmla="*/ 828311 h 2561221"/>
                <a:gd name="connsiteX21" fmla="*/ 1227639 w 1464645"/>
                <a:gd name="connsiteY21" fmla="*/ 834548 h 2561221"/>
                <a:gd name="connsiteX22" fmla="*/ 1244687 w 1464645"/>
                <a:gd name="connsiteY22" fmla="*/ 898581 h 2561221"/>
                <a:gd name="connsiteX23" fmla="*/ 1254666 w 1464645"/>
                <a:gd name="connsiteY23" fmla="*/ 907729 h 2561221"/>
                <a:gd name="connsiteX24" fmla="*/ 1262567 w 1464645"/>
                <a:gd name="connsiteY24" fmla="*/ 896502 h 2561221"/>
                <a:gd name="connsiteX25" fmla="*/ 1268388 w 1464645"/>
                <a:gd name="connsiteY25" fmla="*/ 849101 h 2561221"/>
                <a:gd name="connsiteX26" fmla="*/ 1276704 w 1464645"/>
                <a:gd name="connsiteY26" fmla="*/ 831221 h 2561221"/>
                <a:gd name="connsiteX27" fmla="*/ 1293752 w 1464645"/>
                <a:gd name="connsiteY27" fmla="*/ 839953 h 2561221"/>
                <a:gd name="connsiteX28" fmla="*/ 1309552 w 1464645"/>
                <a:gd name="connsiteY28" fmla="*/ 856585 h 2561221"/>
                <a:gd name="connsiteX29" fmla="*/ 1325352 w 1464645"/>
                <a:gd name="connsiteY29" fmla="*/ 862822 h 2561221"/>
                <a:gd name="connsiteX30" fmla="*/ 1330342 w 1464645"/>
                <a:gd name="connsiteY30" fmla="*/ 845774 h 2561221"/>
                <a:gd name="connsiteX31" fmla="*/ 1320779 w 1464645"/>
                <a:gd name="connsiteY31" fmla="*/ 820826 h 2561221"/>
                <a:gd name="connsiteX32" fmla="*/ 1288346 w 1464645"/>
                <a:gd name="connsiteY32" fmla="*/ 777583 h 2561221"/>
                <a:gd name="connsiteX33" fmla="*/ 1255082 w 1464645"/>
                <a:gd name="connsiteY33" fmla="*/ 690265 h 2561221"/>
                <a:gd name="connsiteX34" fmla="*/ 1240113 w 1464645"/>
                <a:gd name="connsiteY34" fmla="*/ 634548 h 2561221"/>
                <a:gd name="connsiteX35" fmla="*/ 1252172 w 1464645"/>
                <a:gd name="connsiteY35" fmla="*/ 594631 h 2561221"/>
                <a:gd name="connsiteX36" fmla="*/ 1225976 w 1464645"/>
                <a:gd name="connsiteY36" fmla="*/ 568852 h 2561221"/>
                <a:gd name="connsiteX37" fmla="*/ 1214750 w 1464645"/>
                <a:gd name="connsiteY37" fmla="*/ 538083 h 2561221"/>
                <a:gd name="connsiteX38" fmla="*/ 1269635 w 1464645"/>
                <a:gd name="connsiteY38" fmla="*/ 403779 h 2561221"/>
                <a:gd name="connsiteX39" fmla="*/ 1282109 w 1464645"/>
                <a:gd name="connsiteY39" fmla="*/ 316877 h 2561221"/>
                <a:gd name="connsiteX40" fmla="*/ 1233461 w 1464645"/>
                <a:gd name="connsiteY40" fmla="*/ 223738 h 2561221"/>
                <a:gd name="connsiteX41" fmla="*/ 1237619 w 1464645"/>
                <a:gd name="connsiteY41" fmla="*/ 199206 h 2561221"/>
                <a:gd name="connsiteX42" fmla="*/ 1237203 w 1464645"/>
                <a:gd name="connsiteY42" fmla="*/ 187980 h 2561221"/>
                <a:gd name="connsiteX43" fmla="*/ 1192297 w 1464645"/>
                <a:gd name="connsiteY43" fmla="*/ 172595 h 2561221"/>
                <a:gd name="connsiteX44" fmla="*/ 1183149 w 1464645"/>
                <a:gd name="connsiteY44" fmla="*/ 165942 h 2561221"/>
                <a:gd name="connsiteX45" fmla="*/ 1173170 w 1464645"/>
                <a:gd name="connsiteY45" fmla="*/ 157626 h 2561221"/>
                <a:gd name="connsiteX46" fmla="*/ 1102484 w 1464645"/>
                <a:gd name="connsiteY46" fmla="*/ 180495 h 2561221"/>
                <a:gd name="connsiteX47" fmla="*/ 1054667 w 1464645"/>
                <a:gd name="connsiteY47" fmla="*/ 183822 h 2561221"/>
                <a:gd name="connsiteX48" fmla="*/ 1014750 w 1464645"/>
                <a:gd name="connsiteY48" fmla="*/ 151389 h 2561221"/>
                <a:gd name="connsiteX49" fmla="*/ 935748 w 1464645"/>
                <a:gd name="connsiteY49" fmla="*/ 57834 h 2561221"/>
                <a:gd name="connsiteX50" fmla="*/ 838451 w 1464645"/>
                <a:gd name="connsiteY50" fmla="*/ 6275 h 2561221"/>
                <a:gd name="connsiteX51" fmla="*/ 527017 w 1464645"/>
                <a:gd name="connsiteY51" fmla="*/ 54508 h 2561221"/>
                <a:gd name="connsiteX52" fmla="*/ 475042 w 1464645"/>
                <a:gd name="connsiteY52" fmla="*/ 100246 h 2561221"/>
                <a:gd name="connsiteX53" fmla="*/ 440115 w 1464645"/>
                <a:gd name="connsiteY53" fmla="*/ 156379 h 2561221"/>
                <a:gd name="connsiteX54" fmla="*/ 390635 w 1464645"/>
                <a:gd name="connsiteY54" fmla="*/ 318956 h 2561221"/>
                <a:gd name="connsiteX55" fmla="*/ 339907 w 1464645"/>
                <a:gd name="connsiteY55" fmla="*/ 485276 h 2561221"/>
                <a:gd name="connsiteX56" fmla="*/ 338660 w 1464645"/>
                <a:gd name="connsiteY56" fmla="*/ 486939 h 2561221"/>
                <a:gd name="connsiteX57" fmla="*/ 346560 w 1464645"/>
                <a:gd name="connsiteY57" fmla="*/ 523946 h 2561221"/>
                <a:gd name="connsiteX58" fmla="*/ 381487 w 1464645"/>
                <a:gd name="connsiteY58" fmla="*/ 585484 h 2561221"/>
                <a:gd name="connsiteX59" fmla="*/ 393961 w 1464645"/>
                <a:gd name="connsiteY59" fmla="*/ 641617 h 2561221"/>
                <a:gd name="connsiteX60" fmla="*/ 402277 w 1464645"/>
                <a:gd name="connsiteY60" fmla="*/ 684028 h 2561221"/>
                <a:gd name="connsiteX61" fmla="*/ 457579 w 1464645"/>
                <a:gd name="connsiteY61" fmla="*/ 740577 h 2561221"/>
                <a:gd name="connsiteX62" fmla="*/ 561529 w 1464645"/>
                <a:gd name="connsiteY62" fmla="*/ 744735 h 2561221"/>
                <a:gd name="connsiteX63" fmla="*/ 588971 w 1464645"/>
                <a:gd name="connsiteY63" fmla="*/ 762199 h 2561221"/>
                <a:gd name="connsiteX64" fmla="*/ 631799 w 1464645"/>
                <a:gd name="connsiteY64" fmla="*/ 932677 h 2561221"/>
                <a:gd name="connsiteX65" fmla="*/ 624730 w 1464645"/>
                <a:gd name="connsiteY65" fmla="*/ 955130 h 2561221"/>
                <a:gd name="connsiteX66" fmla="*/ 382319 w 1464645"/>
                <a:gd name="connsiteY66" fmla="*/ 1191720 h 2561221"/>
                <a:gd name="connsiteX67" fmla="*/ 172756 w 1464645"/>
                <a:gd name="connsiteY67" fmla="*/ 1352218 h 2561221"/>
                <a:gd name="connsiteX68" fmla="*/ 85022 w 1464645"/>
                <a:gd name="connsiteY68" fmla="*/ 1469889 h 2561221"/>
                <a:gd name="connsiteX69" fmla="*/ 112049 w 1464645"/>
                <a:gd name="connsiteY69" fmla="*/ 1599203 h 2561221"/>
                <a:gd name="connsiteX70" fmla="*/ 239700 w 1464645"/>
                <a:gd name="connsiteY70" fmla="*/ 1633299 h 2561221"/>
                <a:gd name="connsiteX71" fmla="*/ 208515 w 1464645"/>
                <a:gd name="connsiteY71" fmla="*/ 1721864 h 2561221"/>
                <a:gd name="connsiteX72" fmla="*/ 141155 w 1464645"/>
                <a:gd name="connsiteY72" fmla="*/ 1805855 h 2561221"/>
                <a:gd name="connsiteX73" fmla="*/ 7684 w 1464645"/>
                <a:gd name="connsiteY73" fmla="*/ 2267809 h 2561221"/>
                <a:gd name="connsiteX74" fmla="*/ 348639 w 1464645"/>
                <a:gd name="connsiteY74" fmla="*/ 2560948 h 2561221"/>
                <a:gd name="connsiteX75" fmla="*/ 951549 w 1464645"/>
                <a:gd name="connsiteY75" fmla="*/ 2559700 h 2561221"/>
                <a:gd name="connsiteX76" fmla="*/ 1090841 w 1464645"/>
                <a:gd name="connsiteY76" fmla="*/ 2557205 h 2561221"/>
                <a:gd name="connsiteX77" fmla="*/ 1109968 w 1464645"/>
                <a:gd name="connsiteY77" fmla="*/ 2535584 h 2561221"/>
                <a:gd name="connsiteX78" fmla="*/ 1065478 w 1464645"/>
                <a:gd name="connsiteY78" fmla="*/ 2377996 h 2561221"/>
                <a:gd name="connsiteX79" fmla="*/ 912048 w 1464645"/>
                <a:gd name="connsiteY79" fmla="*/ 2155127 h 2561221"/>
                <a:gd name="connsiteX80" fmla="*/ 860489 w 1464645"/>
                <a:gd name="connsiteY80" fmla="*/ 2049098 h 2561221"/>
                <a:gd name="connsiteX81" fmla="*/ 893337 w 1464645"/>
                <a:gd name="connsiteY81" fmla="*/ 1785897 h 2561221"/>
                <a:gd name="connsiteX82" fmla="*/ 948638 w 1464645"/>
                <a:gd name="connsiteY82" fmla="*/ 1660326 h 2561221"/>
                <a:gd name="connsiteX83" fmla="*/ 983565 w 1464645"/>
                <a:gd name="connsiteY83" fmla="*/ 1604193 h 2561221"/>
                <a:gd name="connsiteX84" fmla="*/ 1015582 w 1464645"/>
                <a:gd name="connsiteY84" fmla="*/ 1684026 h 2561221"/>
                <a:gd name="connsiteX85" fmla="*/ 1128263 w 1464645"/>
                <a:gd name="connsiteY85" fmla="*/ 1990055 h 2561221"/>
                <a:gd name="connsiteX86" fmla="*/ 1162359 w 1464645"/>
                <a:gd name="connsiteY86" fmla="*/ 2143900 h 2561221"/>
                <a:gd name="connsiteX87" fmla="*/ 1282525 w 1464645"/>
                <a:gd name="connsiteY87" fmla="*/ 2545563 h 2561221"/>
                <a:gd name="connsiteX88" fmla="*/ 1302483 w 1464645"/>
                <a:gd name="connsiteY88" fmla="*/ 2560948 h 2561221"/>
                <a:gd name="connsiteX89" fmla="*/ 1427223 w 1464645"/>
                <a:gd name="connsiteY89" fmla="*/ 2560532 h 2561221"/>
                <a:gd name="connsiteX90" fmla="*/ 1463814 w 1464645"/>
                <a:gd name="connsiteY90" fmla="*/ 2518952 h 2561221"/>
                <a:gd name="connsiteX91" fmla="*/ 956538 w 1464645"/>
                <a:gd name="connsiteY91" fmla="*/ 700245 h 2561221"/>
                <a:gd name="connsiteX92" fmla="*/ 940322 w 1464645"/>
                <a:gd name="connsiteY92" fmla="*/ 680286 h 2561221"/>
                <a:gd name="connsiteX93" fmla="*/ 950717 w 1464645"/>
                <a:gd name="connsiteY93" fmla="*/ 669891 h 2561221"/>
                <a:gd name="connsiteX94" fmla="*/ 971091 w 1464645"/>
                <a:gd name="connsiteY94" fmla="*/ 689018 h 2561221"/>
                <a:gd name="connsiteX95" fmla="*/ 956538 w 1464645"/>
                <a:gd name="connsiteY95" fmla="*/ 700245 h 2561221"/>
                <a:gd name="connsiteX96" fmla="*/ 974002 w 1464645"/>
                <a:gd name="connsiteY96" fmla="*/ 637875 h 2561221"/>
                <a:gd name="connsiteX97" fmla="*/ 983149 w 1464645"/>
                <a:gd name="connsiteY97" fmla="*/ 647022 h 2561221"/>
                <a:gd name="connsiteX98" fmla="*/ 971923 w 1464645"/>
                <a:gd name="connsiteY98" fmla="*/ 654507 h 2561221"/>
                <a:gd name="connsiteX99" fmla="*/ 940738 w 1464645"/>
                <a:gd name="connsiteY99" fmla="*/ 632885 h 2561221"/>
                <a:gd name="connsiteX100" fmla="*/ 962775 w 1464645"/>
                <a:gd name="connsiteY100" fmla="*/ 540162 h 2561221"/>
                <a:gd name="connsiteX101" fmla="*/ 1035124 w 1464645"/>
                <a:gd name="connsiteY101" fmla="*/ 381326 h 2561221"/>
                <a:gd name="connsiteX102" fmla="*/ 1038866 w 1464645"/>
                <a:gd name="connsiteY102" fmla="*/ 369684 h 2561221"/>
                <a:gd name="connsiteX103" fmla="*/ 1049677 w 1464645"/>
                <a:gd name="connsiteY103" fmla="*/ 358457 h 2561221"/>
                <a:gd name="connsiteX104" fmla="*/ 1061320 w 1464645"/>
                <a:gd name="connsiteY104" fmla="*/ 371347 h 2561221"/>
                <a:gd name="connsiteX105" fmla="*/ 1065478 w 1464645"/>
                <a:gd name="connsiteY105" fmla="*/ 409185 h 2561221"/>
                <a:gd name="connsiteX106" fmla="*/ 1030550 w 1464645"/>
                <a:gd name="connsiteY106" fmla="*/ 552636 h 2561221"/>
                <a:gd name="connsiteX107" fmla="*/ 1028056 w 1464645"/>
                <a:gd name="connsiteY107" fmla="*/ 558041 h 2561221"/>
                <a:gd name="connsiteX108" fmla="*/ 1006434 w 1464645"/>
                <a:gd name="connsiteY108" fmla="*/ 592137 h 2561221"/>
                <a:gd name="connsiteX109" fmla="*/ 971507 w 1464645"/>
                <a:gd name="connsiteY109" fmla="*/ 621243 h 2561221"/>
                <a:gd name="connsiteX110" fmla="*/ 974002 w 1464645"/>
                <a:gd name="connsiteY110" fmla="*/ 637875 h 256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464645" h="2561221">
                  <a:moveTo>
                    <a:pt x="1463814" y="2518952"/>
                  </a:moveTo>
                  <a:cubicBezTo>
                    <a:pt x="1455914" y="2452424"/>
                    <a:pt x="1447182" y="2385896"/>
                    <a:pt x="1437618" y="2319368"/>
                  </a:cubicBezTo>
                  <a:cubicBezTo>
                    <a:pt x="1416413" y="2174670"/>
                    <a:pt x="1384396" y="2032050"/>
                    <a:pt x="1338242" y="1893173"/>
                  </a:cubicBezTo>
                  <a:cubicBezTo>
                    <a:pt x="1302483" y="1785897"/>
                    <a:pt x="1278367" y="1676958"/>
                    <a:pt x="1276288" y="1564276"/>
                  </a:cubicBezTo>
                  <a:cubicBezTo>
                    <a:pt x="1274625" y="1486106"/>
                    <a:pt x="1271298" y="1407935"/>
                    <a:pt x="1258824" y="1330181"/>
                  </a:cubicBezTo>
                  <a:cubicBezTo>
                    <a:pt x="1239698" y="1209183"/>
                    <a:pt x="1206850" y="1093175"/>
                    <a:pt x="1121611" y="999620"/>
                  </a:cubicBezTo>
                  <a:cubicBezTo>
                    <a:pt x="1110384" y="987562"/>
                    <a:pt x="1100821" y="973841"/>
                    <a:pt x="1090841" y="960119"/>
                  </a:cubicBezTo>
                  <a:cubicBezTo>
                    <a:pt x="1062983" y="922282"/>
                    <a:pt x="1035124" y="884028"/>
                    <a:pt x="1014750" y="841201"/>
                  </a:cubicBezTo>
                  <a:cubicBezTo>
                    <a:pt x="1009761" y="830806"/>
                    <a:pt x="1003524" y="819995"/>
                    <a:pt x="1006850" y="807521"/>
                  </a:cubicBezTo>
                  <a:cubicBezTo>
                    <a:pt x="1008513" y="800868"/>
                    <a:pt x="1011424" y="792968"/>
                    <a:pt x="1019740" y="793384"/>
                  </a:cubicBezTo>
                  <a:cubicBezTo>
                    <a:pt x="1027224" y="793799"/>
                    <a:pt x="1028887" y="801700"/>
                    <a:pt x="1029303" y="807521"/>
                  </a:cubicBezTo>
                  <a:cubicBezTo>
                    <a:pt x="1030550" y="817084"/>
                    <a:pt x="1030550" y="827063"/>
                    <a:pt x="1030966" y="836627"/>
                  </a:cubicBezTo>
                  <a:cubicBezTo>
                    <a:pt x="1031382" y="848269"/>
                    <a:pt x="1035956" y="852427"/>
                    <a:pt x="1045935" y="843280"/>
                  </a:cubicBezTo>
                  <a:cubicBezTo>
                    <a:pt x="1056746" y="833300"/>
                    <a:pt x="1069220" y="830806"/>
                    <a:pt x="1084189" y="831221"/>
                  </a:cubicBezTo>
                  <a:cubicBezTo>
                    <a:pt x="1106642" y="832053"/>
                    <a:pt x="1124521" y="817084"/>
                    <a:pt x="1132006" y="795463"/>
                  </a:cubicBezTo>
                  <a:cubicBezTo>
                    <a:pt x="1141153" y="769683"/>
                    <a:pt x="1156538" y="747646"/>
                    <a:pt x="1174417" y="726856"/>
                  </a:cubicBezTo>
                  <a:cubicBezTo>
                    <a:pt x="1177328" y="723114"/>
                    <a:pt x="1181486" y="718540"/>
                    <a:pt x="1186475" y="720203"/>
                  </a:cubicBezTo>
                  <a:cubicBezTo>
                    <a:pt x="1191465" y="722282"/>
                    <a:pt x="1191465" y="728103"/>
                    <a:pt x="1191049" y="733093"/>
                  </a:cubicBezTo>
                  <a:cubicBezTo>
                    <a:pt x="1191049" y="738498"/>
                    <a:pt x="1189802" y="743903"/>
                    <a:pt x="1189802" y="749725"/>
                  </a:cubicBezTo>
                  <a:cubicBezTo>
                    <a:pt x="1189802" y="770099"/>
                    <a:pt x="1179823" y="789226"/>
                    <a:pt x="1181486" y="810847"/>
                  </a:cubicBezTo>
                  <a:cubicBezTo>
                    <a:pt x="1217660" y="784236"/>
                    <a:pt x="1217660" y="784236"/>
                    <a:pt x="1226392" y="828311"/>
                  </a:cubicBezTo>
                  <a:cubicBezTo>
                    <a:pt x="1226808" y="830390"/>
                    <a:pt x="1227224" y="832469"/>
                    <a:pt x="1227639" y="834548"/>
                  </a:cubicBezTo>
                  <a:cubicBezTo>
                    <a:pt x="1232629" y="856169"/>
                    <a:pt x="1235540" y="878207"/>
                    <a:pt x="1244687" y="898581"/>
                  </a:cubicBezTo>
                  <a:cubicBezTo>
                    <a:pt x="1246766" y="902739"/>
                    <a:pt x="1248845" y="908144"/>
                    <a:pt x="1254666" y="907729"/>
                  </a:cubicBezTo>
                  <a:cubicBezTo>
                    <a:pt x="1260488" y="907313"/>
                    <a:pt x="1261735" y="901076"/>
                    <a:pt x="1262567" y="896502"/>
                  </a:cubicBezTo>
                  <a:cubicBezTo>
                    <a:pt x="1265061" y="880702"/>
                    <a:pt x="1266309" y="864901"/>
                    <a:pt x="1268388" y="849101"/>
                  </a:cubicBezTo>
                  <a:cubicBezTo>
                    <a:pt x="1269219" y="842448"/>
                    <a:pt x="1269635" y="834548"/>
                    <a:pt x="1276704" y="831221"/>
                  </a:cubicBezTo>
                  <a:cubicBezTo>
                    <a:pt x="1285020" y="827895"/>
                    <a:pt x="1289178" y="835379"/>
                    <a:pt x="1293752" y="839953"/>
                  </a:cubicBezTo>
                  <a:cubicBezTo>
                    <a:pt x="1299157" y="845359"/>
                    <a:pt x="1304147" y="851180"/>
                    <a:pt x="1309552" y="856585"/>
                  </a:cubicBezTo>
                  <a:cubicBezTo>
                    <a:pt x="1313710" y="860743"/>
                    <a:pt x="1318284" y="866980"/>
                    <a:pt x="1325352" y="862822"/>
                  </a:cubicBezTo>
                  <a:cubicBezTo>
                    <a:pt x="1332005" y="859080"/>
                    <a:pt x="1330758" y="852011"/>
                    <a:pt x="1330342" y="845774"/>
                  </a:cubicBezTo>
                  <a:cubicBezTo>
                    <a:pt x="1329926" y="836627"/>
                    <a:pt x="1325768" y="828311"/>
                    <a:pt x="1320779" y="820826"/>
                  </a:cubicBezTo>
                  <a:cubicBezTo>
                    <a:pt x="1310384" y="805858"/>
                    <a:pt x="1299989" y="791720"/>
                    <a:pt x="1288346" y="777583"/>
                  </a:cubicBezTo>
                  <a:cubicBezTo>
                    <a:pt x="1267972" y="752219"/>
                    <a:pt x="1254251" y="724361"/>
                    <a:pt x="1255082" y="690265"/>
                  </a:cubicBezTo>
                  <a:cubicBezTo>
                    <a:pt x="1255498" y="670723"/>
                    <a:pt x="1248429" y="652428"/>
                    <a:pt x="1240113" y="634548"/>
                  </a:cubicBezTo>
                  <a:cubicBezTo>
                    <a:pt x="1228055" y="608769"/>
                    <a:pt x="1228887" y="607521"/>
                    <a:pt x="1252172" y="594631"/>
                  </a:cubicBezTo>
                  <a:cubicBezTo>
                    <a:pt x="1246766" y="582573"/>
                    <a:pt x="1235540" y="576336"/>
                    <a:pt x="1225976" y="568852"/>
                  </a:cubicBezTo>
                  <a:cubicBezTo>
                    <a:pt x="1215581" y="560952"/>
                    <a:pt x="1210592" y="550557"/>
                    <a:pt x="1214750" y="538083"/>
                  </a:cubicBezTo>
                  <a:cubicBezTo>
                    <a:pt x="1229718" y="491929"/>
                    <a:pt x="1242192" y="444944"/>
                    <a:pt x="1269635" y="403779"/>
                  </a:cubicBezTo>
                  <a:cubicBezTo>
                    <a:pt x="1287930" y="376337"/>
                    <a:pt x="1291257" y="348062"/>
                    <a:pt x="1282109" y="316877"/>
                  </a:cubicBezTo>
                  <a:cubicBezTo>
                    <a:pt x="1272130" y="282366"/>
                    <a:pt x="1257161" y="251181"/>
                    <a:pt x="1233461" y="223738"/>
                  </a:cubicBezTo>
                  <a:cubicBezTo>
                    <a:pt x="1225976" y="215007"/>
                    <a:pt x="1215581" y="204612"/>
                    <a:pt x="1237619" y="199206"/>
                  </a:cubicBezTo>
                  <a:cubicBezTo>
                    <a:pt x="1247182" y="197127"/>
                    <a:pt x="1242192" y="190890"/>
                    <a:pt x="1237203" y="187980"/>
                  </a:cubicBezTo>
                  <a:cubicBezTo>
                    <a:pt x="1223481" y="179664"/>
                    <a:pt x="1208929" y="173842"/>
                    <a:pt x="1192297" y="172595"/>
                  </a:cubicBezTo>
                  <a:cubicBezTo>
                    <a:pt x="1188139" y="172179"/>
                    <a:pt x="1179823" y="173842"/>
                    <a:pt x="1183149" y="165942"/>
                  </a:cubicBezTo>
                  <a:cubicBezTo>
                    <a:pt x="1189386" y="150973"/>
                    <a:pt x="1177744" y="156795"/>
                    <a:pt x="1173170" y="157626"/>
                  </a:cubicBezTo>
                  <a:cubicBezTo>
                    <a:pt x="1148638" y="162200"/>
                    <a:pt x="1124521" y="168021"/>
                    <a:pt x="1102484" y="180495"/>
                  </a:cubicBezTo>
                  <a:cubicBezTo>
                    <a:pt x="1087099" y="189227"/>
                    <a:pt x="1070883" y="190890"/>
                    <a:pt x="1054667" y="183822"/>
                  </a:cubicBezTo>
                  <a:cubicBezTo>
                    <a:pt x="1038451" y="176753"/>
                    <a:pt x="1025561" y="165526"/>
                    <a:pt x="1014750" y="151389"/>
                  </a:cubicBezTo>
                  <a:cubicBezTo>
                    <a:pt x="990218" y="118541"/>
                    <a:pt x="965686" y="85693"/>
                    <a:pt x="935748" y="57834"/>
                  </a:cubicBezTo>
                  <a:cubicBezTo>
                    <a:pt x="906642" y="34550"/>
                    <a:pt x="877120" y="12928"/>
                    <a:pt x="838451" y="6275"/>
                  </a:cubicBezTo>
                  <a:cubicBezTo>
                    <a:pt x="729096" y="-12852"/>
                    <a:pt x="626809" y="14175"/>
                    <a:pt x="527017" y="54508"/>
                  </a:cubicBezTo>
                  <a:cubicBezTo>
                    <a:pt x="505396" y="63240"/>
                    <a:pt x="485437" y="78208"/>
                    <a:pt x="475042" y="100246"/>
                  </a:cubicBezTo>
                  <a:cubicBezTo>
                    <a:pt x="465479" y="120620"/>
                    <a:pt x="454252" y="139331"/>
                    <a:pt x="440115" y="156379"/>
                  </a:cubicBezTo>
                  <a:cubicBezTo>
                    <a:pt x="401030" y="203780"/>
                    <a:pt x="381072" y="259081"/>
                    <a:pt x="390635" y="318956"/>
                  </a:cubicBezTo>
                  <a:cubicBezTo>
                    <a:pt x="400614" y="384653"/>
                    <a:pt x="379824" y="436628"/>
                    <a:pt x="339907" y="485276"/>
                  </a:cubicBezTo>
                  <a:cubicBezTo>
                    <a:pt x="339492" y="485692"/>
                    <a:pt x="339076" y="486524"/>
                    <a:pt x="338660" y="486939"/>
                  </a:cubicBezTo>
                  <a:cubicBezTo>
                    <a:pt x="323275" y="509808"/>
                    <a:pt x="322028" y="511887"/>
                    <a:pt x="346560" y="523946"/>
                  </a:cubicBezTo>
                  <a:cubicBezTo>
                    <a:pt x="373171" y="537251"/>
                    <a:pt x="383151" y="556794"/>
                    <a:pt x="381487" y="585484"/>
                  </a:cubicBezTo>
                  <a:cubicBezTo>
                    <a:pt x="380240" y="605026"/>
                    <a:pt x="385230" y="623737"/>
                    <a:pt x="393961" y="641617"/>
                  </a:cubicBezTo>
                  <a:cubicBezTo>
                    <a:pt x="400614" y="654922"/>
                    <a:pt x="402277" y="669475"/>
                    <a:pt x="402277" y="684028"/>
                  </a:cubicBezTo>
                  <a:cubicBezTo>
                    <a:pt x="402693" y="728103"/>
                    <a:pt x="412672" y="738498"/>
                    <a:pt x="457579" y="740577"/>
                  </a:cubicBezTo>
                  <a:cubicBezTo>
                    <a:pt x="492090" y="742240"/>
                    <a:pt x="526601" y="743488"/>
                    <a:pt x="561529" y="744735"/>
                  </a:cubicBezTo>
                  <a:cubicBezTo>
                    <a:pt x="574418" y="745151"/>
                    <a:pt x="583982" y="748893"/>
                    <a:pt x="588971" y="762199"/>
                  </a:cubicBezTo>
                  <a:cubicBezTo>
                    <a:pt x="609346" y="817500"/>
                    <a:pt x="627641" y="873217"/>
                    <a:pt x="631799" y="932677"/>
                  </a:cubicBezTo>
                  <a:cubicBezTo>
                    <a:pt x="632215" y="941408"/>
                    <a:pt x="631799" y="948477"/>
                    <a:pt x="624730" y="955130"/>
                  </a:cubicBezTo>
                  <a:cubicBezTo>
                    <a:pt x="544065" y="1034132"/>
                    <a:pt x="468805" y="1118539"/>
                    <a:pt x="382319" y="1191720"/>
                  </a:cubicBezTo>
                  <a:cubicBezTo>
                    <a:pt x="314959" y="1248684"/>
                    <a:pt x="242195" y="1297749"/>
                    <a:pt x="172756" y="1352218"/>
                  </a:cubicBezTo>
                  <a:cubicBezTo>
                    <a:pt x="132839" y="1383819"/>
                    <a:pt x="99575" y="1419578"/>
                    <a:pt x="85022" y="1469889"/>
                  </a:cubicBezTo>
                  <a:cubicBezTo>
                    <a:pt x="70885" y="1518122"/>
                    <a:pt x="75875" y="1562613"/>
                    <a:pt x="112049" y="1599203"/>
                  </a:cubicBezTo>
                  <a:cubicBezTo>
                    <a:pt x="146561" y="1634130"/>
                    <a:pt x="187309" y="1652841"/>
                    <a:pt x="239700" y="1633299"/>
                  </a:cubicBezTo>
                  <a:cubicBezTo>
                    <a:pt x="233463" y="1665315"/>
                    <a:pt x="224315" y="1694837"/>
                    <a:pt x="208515" y="1721864"/>
                  </a:cubicBezTo>
                  <a:cubicBezTo>
                    <a:pt x="189804" y="1753049"/>
                    <a:pt x="163608" y="1777997"/>
                    <a:pt x="141155" y="1805855"/>
                  </a:cubicBezTo>
                  <a:cubicBezTo>
                    <a:pt x="32216" y="1941406"/>
                    <a:pt x="-21007" y="2093173"/>
                    <a:pt x="7684" y="2267809"/>
                  </a:cubicBezTo>
                  <a:cubicBezTo>
                    <a:pt x="37205" y="2446603"/>
                    <a:pt x="169014" y="2560116"/>
                    <a:pt x="348639" y="2560948"/>
                  </a:cubicBezTo>
                  <a:cubicBezTo>
                    <a:pt x="549470" y="2561779"/>
                    <a:pt x="750717" y="2560532"/>
                    <a:pt x="951549" y="2559700"/>
                  </a:cubicBezTo>
                  <a:cubicBezTo>
                    <a:pt x="998118" y="2559700"/>
                    <a:pt x="1044272" y="2557621"/>
                    <a:pt x="1090841" y="2557205"/>
                  </a:cubicBezTo>
                  <a:cubicBezTo>
                    <a:pt x="1106226" y="2557205"/>
                    <a:pt x="1112879" y="2553879"/>
                    <a:pt x="1109968" y="2535584"/>
                  </a:cubicBezTo>
                  <a:cubicBezTo>
                    <a:pt x="1101236" y="2481114"/>
                    <a:pt x="1087099" y="2428723"/>
                    <a:pt x="1065478" y="2377996"/>
                  </a:cubicBezTo>
                  <a:cubicBezTo>
                    <a:pt x="1029303" y="2293173"/>
                    <a:pt x="975665" y="2220408"/>
                    <a:pt x="912048" y="2155127"/>
                  </a:cubicBezTo>
                  <a:cubicBezTo>
                    <a:pt x="882526" y="2124774"/>
                    <a:pt x="864647" y="2090678"/>
                    <a:pt x="860489" y="2049098"/>
                  </a:cubicBezTo>
                  <a:cubicBezTo>
                    <a:pt x="852173" y="1958870"/>
                    <a:pt x="860073" y="1870720"/>
                    <a:pt x="893337" y="1785897"/>
                  </a:cubicBezTo>
                  <a:cubicBezTo>
                    <a:pt x="909969" y="1743486"/>
                    <a:pt x="929095" y="1701906"/>
                    <a:pt x="948638" y="1660326"/>
                  </a:cubicBezTo>
                  <a:cubicBezTo>
                    <a:pt x="957786" y="1641199"/>
                    <a:pt x="966517" y="1621240"/>
                    <a:pt x="983565" y="1604193"/>
                  </a:cubicBezTo>
                  <a:cubicBezTo>
                    <a:pt x="998118" y="1630804"/>
                    <a:pt x="1006018" y="1657831"/>
                    <a:pt x="1015582" y="1684026"/>
                  </a:cubicBezTo>
                  <a:cubicBezTo>
                    <a:pt x="1051341" y="1786729"/>
                    <a:pt x="1096247" y="1885689"/>
                    <a:pt x="1128263" y="1990055"/>
                  </a:cubicBezTo>
                  <a:cubicBezTo>
                    <a:pt x="1143648" y="2040366"/>
                    <a:pt x="1146974" y="2093589"/>
                    <a:pt x="1162359" y="2143900"/>
                  </a:cubicBezTo>
                  <a:cubicBezTo>
                    <a:pt x="1203107" y="2277788"/>
                    <a:pt x="1249261" y="2409596"/>
                    <a:pt x="1282525" y="2545563"/>
                  </a:cubicBezTo>
                  <a:cubicBezTo>
                    <a:pt x="1285436" y="2557205"/>
                    <a:pt x="1290425" y="2561363"/>
                    <a:pt x="1302483" y="2560948"/>
                  </a:cubicBezTo>
                  <a:cubicBezTo>
                    <a:pt x="1344063" y="2560532"/>
                    <a:pt x="1385643" y="2561363"/>
                    <a:pt x="1427223" y="2560532"/>
                  </a:cubicBezTo>
                  <a:cubicBezTo>
                    <a:pt x="1459240" y="2560532"/>
                    <a:pt x="1467556" y="2551800"/>
                    <a:pt x="1463814" y="2518952"/>
                  </a:cubicBezTo>
                  <a:close/>
                  <a:moveTo>
                    <a:pt x="956538" y="700245"/>
                  </a:moveTo>
                  <a:cubicBezTo>
                    <a:pt x="944896" y="699413"/>
                    <a:pt x="940738" y="690681"/>
                    <a:pt x="940322" y="680286"/>
                  </a:cubicBezTo>
                  <a:cubicBezTo>
                    <a:pt x="940322" y="674465"/>
                    <a:pt x="942401" y="669475"/>
                    <a:pt x="950717" y="669891"/>
                  </a:cubicBezTo>
                  <a:cubicBezTo>
                    <a:pt x="959449" y="674049"/>
                    <a:pt x="970675" y="676544"/>
                    <a:pt x="971091" y="689018"/>
                  </a:cubicBezTo>
                  <a:cubicBezTo>
                    <a:pt x="971091" y="697750"/>
                    <a:pt x="963607" y="701076"/>
                    <a:pt x="956538" y="700245"/>
                  </a:cubicBezTo>
                  <a:close/>
                  <a:moveTo>
                    <a:pt x="974002" y="637875"/>
                  </a:moveTo>
                  <a:cubicBezTo>
                    <a:pt x="978576" y="638706"/>
                    <a:pt x="983981" y="640785"/>
                    <a:pt x="983149" y="647022"/>
                  </a:cubicBezTo>
                  <a:cubicBezTo>
                    <a:pt x="982318" y="652843"/>
                    <a:pt x="976497" y="653259"/>
                    <a:pt x="971923" y="654507"/>
                  </a:cubicBezTo>
                  <a:cubicBezTo>
                    <a:pt x="953212" y="659496"/>
                    <a:pt x="942817" y="652428"/>
                    <a:pt x="940738" y="632885"/>
                  </a:cubicBezTo>
                  <a:cubicBezTo>
                    <a:pt x="937411" y="599621"/>
                    <a:pt x="941569" y="567605"/>
                    <a:pt x="962775" y="540162"/>
                  </a:cubicBezTo>
                  <a:cubicBezTo>
                    <a:pt x="999781" y="492761"/>
                    <a:pt x="1025145" y="440786"/>
                    <a:pt x="1035124" y="381326"/>
                  </a:cubicBezTo>
                  <a:cubicBezTo>
                    <a:pt x="1035956" y="377168"/>
                    <a:pt x="1037203" y="373426"/>
                    <a:pt x="1038866" y="369684"/>
                  </a:cubicBezTo>
                  <a:cubicBezTo>
                    <a:pt x="1040945" y="364694"/>
                    <a:pt x="1043024" y="358457"/>
                    <a:pt x="1049677" y="358457"/>
                  </a:cubicBezTo>
                  <a:cubicBezTo>
                    <a:pt x="1057577" y="358457"/>
                    <a:pt x="1060072" y="365526"/>
                    <a:pt x="1061320" y="371347"/>
                  </a:cubicBezTo>
                  <a:cubicBezTo>
                    <a:pt x="1063399" y="382158"/>
                    <a:pt x="1063814" y="393385"/>
                    <a:pt x="1065478" y="409185"/>
                  </a:cubicBezTo>
                  <a:cubicBezTo>
                    <a:pt x="1054667" y="454091"/>
                    <a:pt x="1053835" y="506066"/>
                    <a:pt x="1030550" y="552636"/>
                  </a:cubicBezTo>
                  <a:cubicBezTo>
                    <a:pt x="1029719" y="554299"/>
                    <a:pt x="1027224" y="557210"/>
                    <a:pt x="1028056" y="558041"/>
                  </a:cubicBezTo>
                  <a:cubicBezTo>
                    <a:pt x="1041361" y="582158"/>
                    <a:pt x="1017661" y="583821"/>
                    <a:pt x="1006434" y="592137"/>
                  </a:cubicBezTo>
                  <a:cubicBezTo>
                    <a:pt x="994376" y="601284"/>
                    <a:pt x="981902" y="610016"/>
                    <a:pt x="971507" y="621243"/>
                  </a:cubicBezTo>
                  <a:cubicBezTo>
                    <a:pt x="965270" y="627064"/>
                    <a:pt x="958201" y="634548"/>
                    <a:pt x="974002" y="637875"/>
                  </a:cubicBezTo>
                  <a:close/>
                </a:path>
              </a:pathLst>
            </a:custGeom>
            <a:solidFill>
              <a:schemeClr val="accent1"/>
            </a:solidFill>
            <a:ln w="41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839C26C-B76D-6842-E36A-DB049A6CFA8A}"/>
                </a:ext>
              </a:extLst>
            </p:cNvPr>
            <p:cNvSpPr/>
            <p:nvPr/>
          </p:nvSpPr>
          <p:spPr>
            <a:xfrm>
              <a:off x="8330065" y="2228318"/>
              <a:ext cx="1261853" cy="2564296"/>
            </a:xfrm>
            <a:custGeom>
              <a:avLst/>
              <a:gdLst>
                <a:gd name="connsiteX0" fmla="*/ 1257280 w 1261853"/>
                <a:gd name="connsiteY0" fmla="*/ 2488205 h 2564296"/>
                <a:gd name="connsiteX1" fmla="*/ 1223600 w 1261853"/>
                <a:gd name="connsiteY1" fmla="*/ 2258268 h 2564296"/>
                <a:gd name="connsiteX2" fmla="*/ 1141272 w 1261853"/>
                <a:gd name="connsiteY2" fmla="*/ 1916065 h 2564296"/>
                <a:gd name="connsiteX3" fmla="*/ 1072249 w 1261853"/>
                <a:gd name="connsiteY3" fmla="*/ 1571783 h 2564296"/>
                <a:gd name="connsiteX4" fmla="*/ 1058528 w 1261853"/>
                <a:gd name="connsiteY4" fmla="*/ 1358478 h 2564296"/>
                <a:gd name="connsiteX5" fmla="*/ 906345 w 1261853"/>
                <a:gd name="connsiteY5" fmla="*/ 986337 h 2564296"/>
                <a:gd name="connsiteX6" fmla="*/ 812374 w 1261853"/>
                <a:gd name="connsiteY6" fmla="*/ 847460 h 2564296"/>
                <a:gd name="connsiteX7" fmla="*/ 801979 w 1261853"/>
                <a:gd name="connsiteY7" fmla="*/ 812117 h 2564296"/>
                <a:gd name="connsiteX8" fmla="*/ 814453 w 1261853"/>
                <a:gd name="connsiteY8" fmla="*/ 795485 h 2564296"/>
                <a:gd name="connsiteX9" fmla="*/ 824848 w 1261853"/>
                <a:gd name="connsiteY9" fmla="*/ 810870 h 2564296"/>
                <a:gd name="connsiteX10" fmla="*/ 829838 w 1261853"/>
                <a:gd name="connsiteY10" fmla="*/ 857023 h 2564296"/>
                <a:gd name="connsiteX11" fmla="*/ 884723 w 1261853"/>
                <a:gd name="connsiteY11" fmla="*/ 833323 h 2564296"/>
                <a:gd name="connsiteX12" fmla="*/ 926719 w 1261853"/>
                <a:gd name="connsiteY12" fmla="*/ 802138 h 2564296"/>
                <a:gd name="connsiteX13" fmla="*/ 959567 w 1261853"/>
                <a:gd name="connsiteY13" fmla="*/ 742678 h 2564296"/>
                <a:gd name="connsiteX14" fmla="*/ 981605 w 1261853"/>
                <a:gd name="connsiteY14" fmla="*/ 723967 h 2564296"/>
                <a:gd name="connsiteX15" fmla="*/ 984931 w 1261853"/>
                <a:gd name="connsiteY15" fmla="*/ 754321 h 2564296"/>
                <a:gd name="connsiteX16" fmla="*/ 974536 w 1261853"/>
                <a:gd name="connsiteY16" fmla="*/ 815443 h 2564296"/>
                <a:gd name="connsiteX17" fmla="*/ 986594 w 1261853"/>
                <a:gd name="connsiteY17" fmla="*/ 808375 h 2564296"/>
                <a:gd name="connsiteX18" fmla="*/ 1007384 w 1261853"/>
                <a:gd name="connsiteY18" fmla="*/ 793406 h 2564296"/>
                <a:gd name="connsiteX19" fmla="*/ 1019027 w 1261853"/>
                <a:gd name="connsiteY19" fmla="*/ 818354 h 2564296"/>
                <a:gd name="connsiteX20" fmla="*/ 1036906 w 1261853"/>
                <a:gd name="connsiteY20" fmla="*/ 894861 h 2564296"/>
                <a:gd name="connsiteX21" fmla="*/ 1049380 w 1261853"/>
                <a:gd name="connsiteY21" fmla="*/ 911909 h 2564296"/>
                <a:gd name="connsiteX22" fmla="*/ 1058943 w 1261853"/>
                <a:gd name="connsiteY22" fmla="*/ 893614 h 2564296"/>
                <a:gd name="connsiteX23" fmla="*/ 1062270 w 1261853"/>
                <a:gd name="connsiteY23" fmla="*/ 869081 h 2564296"/>
                <a:gd name="connsiteX24" fmla="*/ 1072249 w 1261853"/>
                <a:gd name="connsiteY24" fmla="*/ 834986 h 2564296"/>
                <a:gd name="connsiteX25" fmla="*/ 1100108 w 1261853"/>
                <a:gd name="connsiteY25" fmla="*/ 854944 h 2564296"/>
                <a:gd name="connsiteX26" fmla="*/ 1121313 w 1261853"/>
                <a:gd name="connsiteY26" fmla="*/ 866587 h 2564296"/>
                <a:gd name="connsiteX27" fmla="*/ 1123392 w 1261853"/>
                <a:gd name="connsiteY27" fmla="*/ 839560 h 2564296"/>
                <a:gd name="connsiteX28" fmla="*/ 1107176 w 1261853"/>
                <a:gd name="connsiteY28" fmla="*/ 810870 h 2564296"/>
                <a:gd name="connsiteX29" fmla="*/ 1080565 w 1261853"/>
                <a:gd name="connsiteY29" fmla="*/ 776358 h 2564296"/>
                <a:gd name="connsiteX30" fmla="*/ 1051875 w 1261853"/>
                <a:gd name="connsiteY30" fmla="*/ 704841 h 2564296"/>
                <a:gd name="connsiteX31" fmla="*/ 1036490 w 1261853"/>
                <a:gd name="connsiteY31" fmla="*/ 638729 h 2564296"/>
                <a:gd name="connsiteX32" fmla="*/ 1051043 w 1261853"/>
                <a:gd name="connsiteY32" fmla="*/ 597980 h 2564296"/>
                <a:gd name="connsiteX33" fmla="*/ 1024848 w 1261853"/>
                <a:gd name="connsiteY33" fmla="*/ 573448 h 2564296"/>
                <a:gd name="connsiteX34" fmla="*/ 1012790 w 1261853"/>
                <a:gd name="connsiteY34" fmla="*/ 522720 h 2564296"/>
                <a:gd name="connsiteX35" fmla="*/ 1068507 w 1261853"/>
                <a:gd name="connsiteY35" fmla="*/ 402554 h 2564296"/>
                <a:gd name="connsiteX36" fmla="*/ 1079733 w 1261853"/>
                <a:gd name="connsiteY36" fmla="*/ 329374 h 2564296"/>
                <a:gd name="connsiteX37" fmla="*/ 1064765 w 1261853"/>
                <a:gd name="connsiteY37" fmla="*/ 284052 h 2564296"/>
                <a:gd name="connsiteX38" fmla="*/ 1029422 w 1261853"/>
                <a:gd name="connsiteY38" fmla="*/ 228334 h 2564296"/>
                <a:gd name="connsiteX39" fmla="*/ 1036490 w 1261853"/>
                <a:gd name="connsiteY39" fmla="*/ 202971 h 2564296"/>
                <a:gd name="connsiteX40" fmla="*/ 1042311 w 1261853"/>
                <a:gd name="connsiteY40" fmla="*/ 200892 h 2564296"/>
                <a:gd name="connsiteX41" fmla="*/ 1011958 w 1261853"/>
                <a:gd name="connsiteY41" fmla="*/ 181765 h 2564296"/>
                <a:gd name="connsiteX42" fmla="*/ 976199 w 1261853"/>
                <a:gd name="connsiteY42" fmla="*/ 174696 h 2564296"/>
                <a:gd name="connsiteX43" fmla="*/ 967883 w 1261853"/>
                <a:gd name="connsiteY43" fmla="*/ 161391 h 2564296"/>
                <a:gd name="connsiteX44" fmla="*/ 900939 w 1261853"/>
                <a:gd name="connsiteY44" fmla="*/ 182596 h 2564296"/>
                <a:gd name="connsiteX45" fmla="*/ 825264 w 1261853"/>
                <a:gd name="connsiteY45" fmla="*/ 172201 h 2564296"/>
                <a:gd name="connsiteX46" fmla="*/ 789921 w 1261853"/>
                <a:gd name="connsiteY46" fmla="*/ 128958 h 2564296"/>
                <a:gd name="connsiteX47" fmla="*/ 526304 w 1261853"/>
                <a:gd name="connsiteY47" fmla="*/ 2139 h 2564296"/>
                <a:gd name="connsiteX48" fmla="*/ 343352 w 1261853"/>
                <a:gd name="connsiteY48" fmla="*/ 46630 h 2564296"/>
                <a:gd name="connsiteX49" fmla="*/ 261024 w 1261853"/>
                <a:gd name="connsiteY49" fmla="*/ 120227 h 2564296"/>
                <a:gd name="connsiteX50" fmla="*/ 243976 w 1261853"/>
                <a:gd name="connsiteY50" fmla="*/ 146422 h 2564296"/>
                <a:gd name="connsiteX51" fmla="*/ 187012 w 1261853"/>
                <a:gd name="connsiteY51" fmla="*/ 357648 h 2564296"/>
                <a:gd name="connsiteX52" fmla="*/ 167053 w 1261853"/>
                <a:gd name="connsiteY52" fmla="*/ 439976 h 2564296"/>
                <a:gd name="connsiteX53" fmla="*/ 125889 w 1261853"/>
                <a:gd name="connsiteY53" fmla="*/ 499851 h 2564296"/>
                <a:gd name="connsiteX54" fmla="*/ 129216 w 1261853"/>
                <a:gd name="connsiteY54" fmla="*/ 518978 h 2564296"/>
                <a:gd name="connsiteX55" fmla="*/ 177033 w 1261853"/>
                <a:gd name="connsiteY55" fmla="*/ 597980 h 2564296"/>
                <a:gd name="connsiteX56" fmla="*/ 184933 w 1261853"/>
                <a:gd name="connsiteY56" fmla="*/ 634155 h 2564296"/>
                <a:gd name="connsiteX57" fmla="*/ 196991 w 1261853"/>
                <a:gd name="connsiteY57" fmla="*/ 690288 h 2564296"/>
                <a:gd name="connsiteX58" fmla="*/ 247718 w 1261853"/>
                <a:gd name="connsiteY58" fmla="*/ 742678 h 2564296"/>
                <a:gd name="connsiteX59" fmla="*/ 353747 w 1261853"/>
                <a:gd name="connsiteY59" fmla="*/ 746836 h 2564296"/>
                <a:gd name="connsiteX60" fmla="*/ 386180 w 1261853"/>
                <a:gd name="connsiteY60" fmla="*/ 769290 h 2564296"/>
                <a:gd name="connsiteX61" fmla="*/ 426096 w 1261853"/>
                <a:gd name="connsiteY61" fmla="*/ 925630 h 2564296"/>
                <a:gd name="connsiteX62" fmla="*/ 412375 w 1261853"/>
                <a:gd name="connsiteY62" fmla="*/ 965131 h 2564296"/>
                <a:gd name="connsiteX63" fmla="*/ 254371 w 1261853"/>
                <a:gd name="connsiteY63" fmla="*/ 1124382 h 2564296"/>
                <a:gd name="connsiteX64" fmla="*/ 46056 w 1261853"/>
                <a:gd name="connsiteY64" fmla="*/ 1344756 h 2564296"/>
                <a:gd name="connsiteX65" fmla="*/ 15702 w 1261853"/>
                <a:gd name="connsiteY65" fmla="*/ 1535608 h 2564296"/>
                <a:gd name="connsiteX66" fmla="*/ 31087 w 1261853"/>
                <a:gd name="connsiteY66" fmla="*/ 1669911 h 2564296"/>
                <a:gd name="connsiteX67" fmla="*/ 26929 w 1261853"/>
                <a:gd name="connsiteY67" fmla="*/ 1939765 h 2564296"/>
                <a:gd name="connsiteX68" fmla="*/ 54372 w 1261853"/>
                <a:gd name="connsiteY68" fmla="*/ 2163881 h 2564296"/>
                <a:gd name="connsiteX69" fmla="*/ 143769 w 1261853"/>
                <a:gd name="connsiteY69" fmla="*/ 2549327 h 2564296"/>
                <a:gd name="connsiteX70" fmla="*/ 165390 w 1261853"/>
                <a:gd name="connsiteY70" fmla="*/ 2564296 h 2564296"/>
                <a:gd name="connsiteX71" fmla="*/ 562479 w 1261853"/>
                <a:gd name="connsiteY71" fmla="*/ 2563880 h 2564296"/>
                <a:gd name="connsiteX72" fmla="*/ 888881 w 1261853"/>
                <a:gd name="connsiteY72" fmla="*/ 2559722 h 2564296"/>
                <a:gd name="connsiteX73" fmla="*/ 907176 w 1261853"/>
                <a:gd name="connsiteY73" fmla="*/ 2543922 h 2564296"/>
                <a:gd name="connsiteX74" fmla="*/ 860607 w 1261853"/>
                <a:gd name="connsiteY74" fmla="*/ 2378850 h 2564296"/>
                <a:gd name="connsiteX75" fmla="*/ 708009 w 1261853"/>
                <a:gd name="connsiteY75" fmla="*/ 2158060 h 2564296"/>
                <a:gd name="connsiteX76" fmla="*/ 658944 w 1261853"/>
                <a:gd name="connsiteY76" fmla="*/ 2068663 h 2564296"/>
                <a:gd name="connsiteX77" fmla="*/ 673497 w 1261853"/>
                <a:gd name="connsiteY77" fmla="*/ 1836231 h 2564296"/>
                <a:gd name="connsiteX78" fmla="*/ 764142 w 1261853"/>
                <a:gd name="connsiteY78" fmla="*/ 1627500 h 2564296"/>
                <a:gd name="connsiteX79" fmla="*/ 780358 w 1261853"/>
                <a:gd name="connsiteY79" fmla="*/ 1608373 h 2564296"/>
                <a:gd name="connsiteX80" fmla="*/ 786595 w 1261853"/>
                <a:gd name="connsiteY80" fmla="*/ 1620847 h 2564296"/>
                <a:gd name="connsiteX81" fmla="*/ 952083 w 1261853"/>
                <a:gd name="connsiteY81" fmla="*/ 2115233 h 2564296"/>
                <a:gd name="connsiteX82" fmla="*/ 1079733 w 1261853"/>
                <a:gd name="connsiteY82" fmla="*/ 2554733 h 2564296"/>
                <a:gd name="connsiteX83" fmla="*/ 1095118 w 1261853"/>
                <a:gd name="connsiteY83" fmla="*/ 2564296 h 2564296"/>
                <a:gd name="connsiteX84" fmla="*/ 1226095 w 1261853"/>
                <a:gd name="connsiteY84" fmla="*/ 2563880 h 2564296"/>
                <a:gd name="connsiteX85" fmla="*/ 1261854 w 1261853"/>
                <a:gd name="connsiteY85" fmla="*/ 2547248 h 2564296"/>
                <a:gd name="connsiteX86" fmla="*/ 1261854 w 1261853"/>
                <a:gd name="connsiteY86" fmla="*/ 2497352 h 2564296"/>
                <a:gd name="connsiteX87" fmla="*/ 1257280 w 1261853"/>
                <a:gd name="connsiteY87" fmla="*/ 2488205 h 2564296"/>
                <a:gd name="connsiteX88" fmla="*/ 752915 w 1261853"/>
                <a:gd name="connsiteY88" fmla="*/ 702762 h 2564296"/>
                <a:gd name="connsiteX89" fmla="*/ 737115 w 1261853"/>
                <a:gd name="connsiteY89" fmla="*/ 682803 h 2564296"/>
                <a:gd name="connsiteX90" fmla="*/ 745431 w 1261853"/>
                <a:gd name="connsiteY90" fmla="*/ 671577 h 2564296"/>
                <a:gd name="connsiteX91" fmla="*/ 767052 w 1261853"/>
                <a:gd name="connsiteY91" fmla="*/ 690704 h 2564296"/>
                <a:gd name="connsiteX92" fmla="*/ 752915 w 1261853"/>
                <a:gd name="connsiteY92" fmla="*/ 702762 h 2564296"/>
                <a:gd name="connsiteX93" fmla="*/ 758320 w 1261853"/>
                <a:gd name="connsiteY93" fmla="*/ 634986 h 2564296"/>
                <a:gd name="connsiteX94" fmla="*/ 778695 w 1261853"/>
                <a:gd name="connsiteY94" fmla="*/ 649539 h 2564296"/>
                <a:gd name="connsiteX95" fmla="*/ 747094 w 1261853"/>
                <a:gd name="connsiteY95" fmla="*/ 655361 h 2564296"/>
                <a:gd name="connsiteX96" fmla="*/ 737530 w 1261853"/>
                <a:gd name="connsiteY96" fmla="*/ 638729 h 2564296"/>
                <a:gd name="connsiteX97" fmla="*/ 764557 w 1261853"/>
                <a:gd name="connsiteY97" fmla="*/ 533531 h 2564296"/>
                <a:gd name="connsiteX98" fmla="*/ 829838 w 1261853"/>
                <a:gd name="connsiteY98" fmla="*/ 390080 h 2564296"/>
                <a:gd name="connsiteX99" fmla="*/ 846470 w 1261853"/>
                <a:gd name="connsiteY99" fmla="*/ 360974 h 2564296"/>
                <a:gd name="connsiteX100" fmla="*/ 859775 w 1261853"/>
                <a:gd name="connsiteY100" fmla="*/ 394238 h 2564296"/>
                <a:gd name="connsiteX101" fmla="*/ 826096 w 1261853"/>
                <a:gd name="connsiteY101" fmla="*/ 554737 h 2564296"/>
                <a:gd name="connsiteX102" fmla="*/ 823601 w 1261853"/>
                <a:gd name="connsiteY102" fmla="*/ 560142 h 2564296"/>
                <a:gd name="connsiteX103" fmla="*/ 802811 w 1261853"/>
                <a:gd name="connsiteY103" fmla="*/ 593406 h 2564296"/>
                <a:gd name="connsiteX104" fmla="*/ 758320 w 1261853"/>
                <a:gd name="connsiteY104" fmla="*/ 634986 h 25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1261853" h="2564296">
                  <a:moveTo>
                    <a:pt x="1257280" y="2488205"/>
                  </a:moveTo>
                  <a:cubicBezTo>
                    <a:pt x="1246053" y="2411698"/>
                    <a:pt x="1236906" y="2334775"/>
                    <a:pt x="1223600" y="2258268"/>
                  </a:cubicBezTo>
                  <a:cubicBezTo>
                    <a:pt x="1203642" y="2142260"/>
                    <a:pt x="1178278" y="2027083"/>
                    <a:pt x="1141272" y="1916065"/>
                  </a:cubicBezTo>
                  <a:cubicBezTo>
                    <a:pt x="1103850" y="1803799"/>
                    <a:pt x="1075575" y="1690701"/>
                    <a:pt x="1072249" y="1571783"/>
                  </a:cubicBezTo>
                  <a:cubicBezTo>
                    <a:pt x="1070170" y="1500681"/>
                    <a:pt x="1068091" y="1429579"/>
                    <a:pt x="1058528" y="1358478"/>
                  </a:cubicBezTo>
                  <a:cubicBezTo>
                    <a:pt x="1040232" y="1220848"/>
                    <a:pt x="1001979" y="1092782"/>
                    <a:pt x="906345" y="986337"/>
                  </a:cubicBezTo>
                  <a:cubicBezTo>
                    <a:pt x="868923" y="944757"/>
                    <a:pt x="837738" y="897356"/>
                    <a:pt x="812374" y="847460"/>
                  </a:cubicBezTo>
                  <a:cubicBezTo>
                    <a:pt x="806553" y="836233"/>
                    <a:pt x="800732" y="825007"/>
                    <a:pt x="801979" y="812117"/>
                  </a:cubicBezTo>
                  <a:cubicBezTo>
                    <a:pt x="802811" y="805048"/>
                    <a:pt x="805306" y="795485"/>
                    <a:pt x="814453" y="795485"/>
                  </a:cubicBezTo>
                  <a:cubicBezTo>
                    <a:pt x="823185" y="795485"/>
                    <a:pt x="824017" y="803801"/>
                    <a:pt x="824848" y="810870"/>
                  </a:cubicBezTo>
                  <a:cubicBezTo>
                    <a:pt x="826512" y="824591"/>
                    <a:pt x="827759" y="838728"/>
                    <a:pt x="829838" y="857023"/>
                  </a:cubicBezTo>
                  <a:cubicBezTo>
                    <a:pt x="847302" y="838728"/>
                    <a:pt x="863518" y="832907"/>
                    <a:pt x="884723" y="833323"/>
                  </a:cubicBezTo>
                  <a:cubicBezTo>
                    <a:pt x="903434" y="833323"/>
                    <a:pt x="920898" y="822512"/>
                    <a:pt x="926719" y="802138"/>
                  </a:cubicBezTo>
                  <a:cubicBezTo>
                    <a:pt x="932956" y="779685"/>
                    <a:pt x="945430" y="760558"/>
                    <a:pt x="959567" y="742678"/>
                  </a:cubicBezTo>
                  <a:cubicBezTo>
                    <a:pt x="965804" y="734778"/>
                    <a:pt x="972041" y="719809"/>
                    <a:pt x="981605" y="723967"/>
                  </a:cubicBezTo>
                  <a:cubicBezTo>
                    <a:pt x="992415" y="728541"/>
                    <a:pt x="986594" y="743510"/>
                    <a:pt x="984931" y="754321"/>
                  </a:cubicBezTo>
                  <a:cubicBezTo>
                    <a:pt x="982020" y="774695"/>
                    <a:pt x="977862" y="795069"/>
                    <a:pt x="974536" y="815443"/>
                  </a:cubicBezTo>
                  <a:cubicBezTo>
                    <a:pt x="981189" y="814196"/>
                    <a:pt x="983268" y="810454"/>
                    <a:pt x="986594" y="808375"/>
                  </a:cubicBezTo>
                  <a:cubicBezTo>
                    <a:pt x="993247" y="802969"/>
                    <a:pt x="997405" y="790911"/>
                    <a:pt x="1007384" y="793406"/>
                  </a:cubicBezTo>
                  <a:cubicBezTo>
                    <a:pt x="1018195" y="796317"/>
                    <a:pt x="1016948" y="809206"/>
                    <a:pt x="1019027" y="818354"/>
                  </a:cubicBezTo>
                  <a:cubicBezTo>
                    <a:pt x="1024848" y="843718"/>
                    <a:pt x="1028174" y="869913"/>
                    <a:pt x="1036906" y="894861"/>
                  </a:cubicBezTo>
                  <a:cubicBezTo>
                    <a:pt x="1039401" y="901930"/>
                    <a:pt x="1040648" y="912325"/>
                    <a:pt x="1049380" y="911909"/>
                  </a:cubicBezTo>
                  <a:cubicBezTo>
                    <a:pt x="1058943" y="911493"/>
                    <a:pt x="1057696" y="900682"/>
                    <a:pt x="1058943" y="893614"/>
                  </a:cubicBezTo>
                  <a:cubicBezTo>
                    <a:pt x="1060607" y="885298"/>
                    <a:pt x="1061022" y="876982"/>
                    <a:pt x="1062270" y="869081"/>
                  </a:cubicBezTo>
                  <a:cubicBezTo>
                    <a:pt x="1063933" y="857023"/>
                    <a:pt x="1060607" y="839976"/>
                    <a:pt x="1072249" y="834986"/>
                  </a:cubicBezTo>
                  <a:cubicBezTo>
                    <a:pt x="1085970" y="829165"/>
                    <a:pt x="1090960" y="847460"/>
                    <a:pt x="1100108" y="854944"/>
                  </a:cubicBezTo>
                  <a:cubicBezTo>
                    <a:pt x="1106760" y="860350"/>
                    <a:pt x="1111750" y="872408"/>
                    <a:pt x="1121313" y="866587"/>
                  </a:cubicBezTo>
                  <a:cubicBezTo>
                    <a:pt x="1130461" y="860765"/>
                    <a:pt x="1127135" y="848291"/>
                    <a:pt x="1123392" y="839560"/>
                  </a:cubicBezTo>
                  <a:cubicBezTo>
                    <a:pt x="1119234" y="829581"/>
                    <a:pt x="1113413" y="820017"/>
                    <a:pt x="1107176" y="810870"/>
                  </a:cubicBezTo>
                  <a:cubicBezTo>
                    <a:pt x="1098860" y="798811"/>
                    <a:pt x="1089297" y="788001"/>
                    <a:pt x="1080565" y="776358"/>
                  </a:cubicBezTo>
                  <a:cubicBezTo>
                    <a:pt x="1063933" y="755152"/>
                    <a:pt x="1052291" y="732699"/>
                    <a:pt x="1051875" y="704841"/>
                  </a:cubicBezTo>
                  <a:cubicBezTo>
                    <a:pt x="1051459" y="681972"/>
                    <a:pt x="1046885" y="659934"/>
                    <a:pt x="1036490" y="638729"/>
                  </a:cubicBezTo>
                  <a:cubicBezTo>
                    <a:pt x="1023600" y="612533"/>
                    <a:pt x="1024432" y="611702"/>
                    <a:pt x="1051043" y="597980"/>
                  </a:cubicBezTo>
                  <a:cubicBezTo>
                    <a:pt x="1041896" y="589664"/>
                    <a:pt x="1033164" y="581764"/>
                    <a:pt x="1024848" y="573448"/>
                  </a:cubicBezTo>
                  <a:cubicBezTo>
                    <a:pt x="1010295" y="559311"/>
                    <a:pt x="1003226" y="541847"/>
                    <a:pt x="1012790" y="522720"/>
                  </a:cubicBezTo>
                  <a:cubicBezTo>
                    <a:pt x="1031916" y="483219"/>
                    <a:pt x="1042727" y="439561"/>
                    <a:pt x="1068507" y="402554"/>
                  </a:cubicBezTo>
                  <a:cubicBezTo>
                    <a:pt x="1083891" y="380517"/>
                    <a:pt x="1087634" y="355569"/>
                    <a:pt x="1079733" y="329374"/>
                  </a:cubicBezTo>
                  <a:cubicBezTo>
                    <a:pt x="1075160" y="313989"/>
                    <a:pt x="1070586" y="299020"/>
                    <a:pt x="1064765" y="284052"/>
                  </a:cubicBezTo>
                  <a:cubicBezTo>
                    <a:pt x="1056864" y="263262"/>
                    <a:pt x="1043975" y="244966"/>
                    <a:pt x="1029422" y="228334"/>
                  </a:cubicBezTo>
                  <a:cubicBezTo>
                    <a:pt x="1019027" y="216692"/>
                    <a:pt x="1014037" y="205881"/>
                    <a:pt x="1036490" y="202971"/>
                  </a:cubicBezTo>
                  <a:cubicBezTo>
                    <a:pt x="1038569" y="202555"/>
                    <a:pt x="1040232" y="201723"/>
                    <a:pt x="1042311" y="200892"/>
                  </a:cubicBezTo>
                  <a:cubicBezTo>
                    <a:pt x="1032748" y="189249"/>
                    <a:pt x="1021937" y="185091"/>
                    <a:pt x="1011958" y="181765"/>
                  </a:cubicBezTo>
                  <a:cubicBezTo>
                    <a:pt x="1001147" y="178023"/>
                    <a:pt x="989089" y="177191"/>
                    <a:pt x="976199" y="174696"/>
                  </a:cubicBezTo>
                  <a:cubicBezTo>
                    <a:pt x="987842" y="160975"/>
                    <a:pt x="981605" y="158480"/>
                    <a:pt x="967883" y="161391"/>
                  </a:cubicBezTo>
                  <a:cubicBezTo>
                    <a:pt x="945014" y="166380"/>
                    <a:pt x="922145" y="171786"/>
                    <a:pt x="900939" y="182596"/>
                  </a:cubicBezTo>
                  <a:cubicBezTo>
                    <a:pt x="871834" y="197981"/>
                    <a:pt x="849796" y="194239"/>
                    <a:pt x="825264" y="172201"/>
                  </a:cubicBezTo>
                  <a:cubicBezTo>
                    <a:pt x="811127" y="159312"/>
                    <a:pt x="800316" y="144343"/>
                    <a:pt x="789921" y="128958"/>
                  </a:cubicBezTo>
                  <a:cubicBezTo>
                    <a:pt x="726720" y="34988"/>
                    <a:pt x="641065" y="-10750"/>
                    <a:pt x="526304" y="2139"/>
                  </a:cubicBezTo>
                  <a:cubicBezTo>
                    <a:pt x="463103" y="9208"/>
                    <a:pt x="403227" y="27503"/>
                    <a:pt x="343352" y="46630"/>
                  </a:cubicBezTo>
                  <a:cubicBezTo>
                    <a:pt x="306346" y="58688"/>
                    <a:pt x="275577" y="81141"/>
                    <a:pt x="261024" y="120227"/>
                  </a:cubicBezTo>
                  <a:cubicBezTo>
                    <a:pt x="257282" y="129790"/>
                    <a:pt x="251045" y="138522"/>
                    <a:pt x="243976" y="146422"/>
                  </a:cubicBezTo>
                  <a:cubicBezTo>
                    <a:pt x="190754" y="207544"/>
                    <a:pt x="175785" y="279062"/>
                    <a:pt x="187012" y="357648"/>
                  </a:cubicBezTo>
                  <a:cubicBezTo>
                    <a:pt x="191586" y="387586"/>
                    <a:pt x="185349" y="415028"/>
                    <a:pt x="167053" y="439976"/>
                  </a:cubicBezTo>
                  <a:cubicBezTo>
                    <a:pt x="152500" y="459519"/>
                    <a:pt x="140026" y="480309"/>
                    <a:pt x="125889" y="499851"/>
                  </a:cubicBezTo>
                  <a:cubicBezTo>
                    <a:pt x="120068" y="508167"/>
                    <a:pt x="118405" y="514404"/>
                    <a:pt x="129216" y="518978"/>
                  </a:cubicBezTo>
                  <a:cubicBezTo>
                    <a:pt x="164559" y="533531"/>
                    <a:pt x="181191" y="558479"/>
                    <a:pt x="177033" y="597980"/>
                  </a:cubicBezTo>
                  <a:cubicBezTo>
                    <a:pt x="175785" y="609623"/>
                    <a:pt x="179527" y="623344"/>
                    <a:pt x="184933" y="634155"/>
                  </a:cubicBezTo>
                  <a:cubicBezTo>
                    <a:pt x="194080" y="652034"/>
                    <a:pt x="196575" y="670745"/>
                    <a:pt x="196991" y="690288"/>
                  </a:cubicBezTo>
                  <a:cubicBezTo>
                    <a:pt x="197407" y="728957"/>
                    <a:pt x="209049" y="740599"/>
                    <a:pt x="247718" y="742678"/>
                  </a:cubicBezTo>
                  <a:cubicBezTo>
                    <a:pt x="283061" y="744342"/>
                    <a:pt x="318404" y="746005"/>
                    <a:pt x="353747" y="746836"/>
                  </a:cubicBezTo>
                  <a:cubicBezTo>
                    <a:pt x="370379" y="747252"/>
                    <a:pt x="380774" y="752658"/>
                    <a:pt x="386180" y="769290"/>
                  </a:cubicBezTo>
                  <a:cubicBezTo>
                    <a:pt x="403227" y="820433"/>
                    <a:pt x="420691" y="871160"/>
                    <a:pt x="426096" y="925630"/>
                  </a:cubicBezTo>
                  <a:cubicBezTo>
                    <a:pt x="427760" y="942678"/>
                    <a:pt x="424433" y="953489"/>
                    <a:pt x="412375" y="965131"/>
                  </a:cubicBezTo>
                  <a:cubicBezTo>
                    <a:pt x="359153" y="1017522"/>
                    <a:pt x="306346" y="1070744"/>
                    <a:pt x="254371" y="1124382"/>
                  </a:cubicBezTo>
                  <a:cubicBezTo>
                    <a:pt x="184101" y="1197147"/>
                    <a:pt x="110089" y="1266586"/>
                    <a:pt x="46056" y="1344756"/>
                  </a:cubicBezTo>
                  <a:cubicBezTo>
                    <a:pt x="-1345" y="1402552"/>
                    <a:pt x="-13404" y="1469912"/>
                    <a:pt x="15702" y="1535608"/>
                  </a:cubicBezTo>
                  <a:cubicBezTo>
                    <a:pt x="36077" y="1581762"/>
                    <a:pt x="38571" y="1622510"/>
                    <a:pt x="31087" y="1669911"/>
                  </a:cubicBezTo>
                  <a:cubicBezTo>
                    <a:pt x="16950" y="1759308"/>
                    <a:pt x="21939" y="1849537"/>
                    <a:pt x="26929" y="1939765"/>
                  </a:cubicBezTo>
                  <a:cubicBezTo>
                    <a:pt x="31087" y="2015025"/>
                    <a:pt x="37324" y="2090285"/>
                    <a:pt x="54372" y="2163881"/>
                  </a:cubicBezTo>
                  <a:cubicBezTo>
                    <a:pt x="83893" y="2292363"/>
                    <a:pt x="108841" y="2422093"/>
                    <a:pt x="143769" y="2549327"/>
                  </a:cubicBezTo>
                  <a:cubicBezTo>
                    <a:pt x="147511" y="2562633"/>
                    <a:pt x="153748" y="2564296"/>
                    <a:pt x="165390" y="2564296"/>
                  </a:cubicBezTo>
                  <a:cubicBezTo>
                    <a:pt x="297614" y="2563880"/>
                    <a:pt x="430254" y="2564712"/>
                    <a:pt x="562479" y="2563880"/>
                  </a:cubicBezTo>
                  <a:cubicBezTo>
                    <a:pt x="671418" y="2563465"/>
                    <a:pt x="779942" y="2561386"/>
                    <a:pt x="888881" y="2559722"/>
                  </a:cubicBezTo>
                  <a:cubicBezTo>
                    <a:pt x="899276" y="2559722"/>
                    <a:pt x="909671" y="2560970"/>
                    <a:pt x="907176" y="2543922"/>
                  </a:cubicBezTo>
                  <a:cubicBezTo>
                    <a:pt x="898029" y="2486957"/>
                    <a:pt x="883476" y="2431656"/>
                    <a:pt x="860607" y="2378850"/>
                  </a:cubicBezTo>
                  <a:cubicBezTo>
                    <a:pt x="824433" y="2294858"/>
                    <a:pt x="770794" y="2223341"/>
                    <a:pt x="708009" y="2158060"/>
                  </a:cubicBezTo>
                  <a:cubicBezTo>
                    <a:pt x="683061" y="2132280"/>
                    <a:pt x="664350" y="2104422"/>
                    <a:pt x="658944" y="2068663"/>
                  </a:cubicBezTo>
                  <a:cubicBezTo>
                    <a:pt x="647302" y="1990077"/>
                    <a:pt x="652707" y="1911907"/>
                    <a:pt x="673497" y="1836231"/>
                  </a:cubicBezTo>
                  <a:cubicBezTo>
                    <a:pt x="693456" y="1762635"/>
                    <a:pt x="727135" y="1694028"/>
                    <a:pt x="764142" y="1627500"/>
                  </a:cubicBezTo>
                  <a:cubicBezTo>
                    <a:pt x="767884" y="1620847"/>
                    <a:pt x="770794" y="1612115"/>
                    <a:pt x="780358" y="1608373"/>
                  </a:cubicBezTo>
                  <a:cubicBezTo>
                    <a:pt x="782437" y="1612531"/>
                    <a:pt x="785347" y="1616689"/>
                    <a:pt x="786595" y="1620847"/>
                  </a:cubicBezTo>
                  <a:cubicBezTo>
                    <a:pt x="841480" y="1785504"/>
                    <a:pt x="917156" y="1942676"/>
                    <a:pt x="952083" y="2115233"/>
                  </a:cubicBezTo>
                  <a:cubicBezTo>
                    <a:pt x="982020" y="2264505"/>
                    <a:pt x="1044806" y="2405876"/>
                    <a:pt x="1079733" y="2554733"/>
                  </a:cubicBezTo>
                  <a:cubicBezTo>
                    <a:pt x="1081812" y="2563465"/>
                    <a:pt x="1087634" y="2564296"/>
                    <a:pt x="1095118" y="2564296"/>
                  </a:cubicBezTo>
                  <a:cubicBezTo>
                    <a:pt x="1138777" y="2564296"/>
                    <a:pt x="1182436" y="2564296"/>
                    <a:pt x="1226095" y="2563880"/>
                  </a:cubicBezTo>
                  <a:cubicBezTo>
                    <a:pt x="1240232" y="2563880"/>
                    <a:pt x="1253538" y="2560970"/>
                    <a:pt x="1261854" y="2547248"/>
                  </a:cubicBezTo>
                  <a:cubicBezTo>
                    <a:pt x="1261854" y="2530616"/>
                    <a:pt x="1261854" y="2513984"/>
                    <a:pt x="1261854" y="2497352"/>
                  </a:cubicBezTo>
                  <a:cubicBezTo>
                    <a:pt x="1257280" y="2495273"/>
                    <a:pt x="1257696" y="2491531"/>
                    <a:pt x="1257280" y="2488205"/>
                  </a:cubicBezTo>
                  <a:close/>
                  <a:moveTo>
                    <a:pt x="752915" y="702762"/>
                  </a:moveTo>
                  <a:cubicBezTo>
                    <a:pt x="741273" y="701930"/>
                    <a:pt x="736699" y="694030"/>
                    <a:pt x="737115" y="682803"/>
                  </a:cubicBezTo>
                  <a:cubicBezTo>
                    <a:pt x="737530" y="677398"/>
                    <a:pt x="737115" y="671577"/>
                    <a:pt x="745431" y="671577"/>
                  </a:cubicBezTo>
                  <a:cubicBezTo>
                    <a:pt x="754162" y="676151"/>
                    <a:pt x="765805" y="678645"/>
                    <a:pt x="767052" y="690704"/>
                  </a:cubicBezTo>
                  <a:cubicBezTo>
                    <a:pt x="767468" y="699435"/>
                    <a:pt x="759984" y="703177"/>
                    <a:pt x="752915" y="702762"/>
                  </a:cubicBezTo>
                  <a:close/>
                  <a:moveTo>
                    <a:pt x="758320" y="634986"/>
                  </a:moveTo>
                  <a:cubicBezTo>
                    <a:pt x="764973" y="642471"/>
                    <a:pt x="783684" y="637065"/>
                    <a:pt x="778695" y="649539"/>
                  </a:cubicBezTo>
                  <a:cubicBezTo>
                    <a:pt x="774537" y="660766"/>
                    <a:pt x="758736" y="658271"/>
                    <a:pt x="747094" y="655361"/>
                  </a:cubicBezTo>
                  <a:cubicBezTo>
                    <a:pt x="738778" y="653282"/>
                    <a:pt x="738362" y="645797"/>
                    <a:pt x="737530" y="638729"/>
                  </a:cubicBezTo>
                  <a:cubicBezTo>
                    <a:pt x="733788" y="600475"/>
                    <a:pt x="739194" y="564716"/>
                    <a:pt x="764557" y="533531"/>
                  </a:cubicBezTo>
                  <a:cubicBezTo>
                    <a:pt x="798653" y="491535"/>
                    <a:pt x="819859" y="443303"/>
                    <a:pt x="829838" y="390080"/>
                  </a:cubicBezTo>
                  <a:cubicBezTo>
                    <a:pt x="831917" y="379270"/>
                    <a:pt x="831501" y="359311"/>
                    <a:pt x="846470" y="360974"/>
                  </a:cubicBezTo>
                  <a:cubicBezTo>
                    <a:pt x="861439" y="362638"/>
                    <a:pt x="860191" y="381764"/>
                    <a:pt x="859775" y="394238"/>
                  </a:cubicBezTo>
                  <a:cubicBezTo>
                    <a:pt x="856865" y="449540"/>
                    <a:pt x="848549" y="503594"/>
                    <a:pt x="826096" y="554737"/>
                  </a:cubicBezTo>
                  <a:cubicBezTo>
                    <a:pt x="825264" y="556816"/>
                    <a:pt x="822769" y="559311"/>
                    <a:pt x="823601" y="560142"/>
                  </a:cubicBezTo>
                  <a:cubicBezTo>
                    <a:pt x="837738" y="584259"/>
                    <a:pt x="813206" y="585506"/>
                    <a:pt x="802811" y="593406"/>
                  </a:cubicBezTo>
                  <a:cubicBezTo>
                    <a:pt x="786179" y="605880"/>
                    <a:pt x="768715" y="617107"/>
                    <a:pt x="758320" y="634986"/>
                  </a:cubicBezTo>
                  <a:close/>
                </a:path>
              </a:pathLst>
            </a:custGeom>
            <a:solidFill>
              <a:schemeClr val="accent2"/>
            </a:solidFill>
            <a:ln w="41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100">
                <a:cs typeface="B Nazanin" panose="00000400000000000000" pitchFamily="2" charset="-78"/>
              </a:endParaRPr>
            </a:p>
          </p:txBody>
        </p:sp>
      </p:grpSp>
      <p:sp>
        <p:nvSpPr>
          <p:cNvPr id="8" name="Arrow: Chevron 7">
            <a:extLst>
              <a:ext uri="{FF2B5EF4-FFF2-40B4-BE49-F238E27FC236}">
                <a16:creationId xmlns:a16="http://schemas.microsoft.com/office/drawing/2014/main" id="{45FA5C3F-22E5-83C6-0729-6F6852A24B5B}"/>
              </a:ext>
            </a:extLst>
          </p:cNvPr>
          <p:cNvSpPr/>
          <p:nvPr/>
        </p:nvSpPr>
        <p:spPr>
          <a:xfrm>
            <a:off x="10971089" y="3287215"/>
            <a:ext cx="1051808" cy="1051808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1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B7970E74-AA07-5739-40D3-1D60E31C4240}"/>
              </a:ext>
            </a:extLst>
          </p:cNvPr>
          <p:cNvSpPr/>
          <p:nvPr/>
        </p:nvSpPr>
        <p:spPr>
          <a:xfrm>
            <a:off x="5077220" y="3514031"/>
            <a:ext cx="1051808" cy="1051808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1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8388452-8CC6-FE2C-A819-F51FEA2E120A}"/>
              </a:ext>
            </a:extLst>
          </p:cNvPr>
          <p:cNvGrpSpPr/>
          <p:nvPr/>
        </p:nvGrpSpPr>
        <p:grpSpPr>
          <a:xfrm>
            <a:off x="1239435" y="6033889"/>
            <a:ext cx="3978849" cy="1252590"/>
            <a:chOff x="2079596" y="4282215"/>
            <a:chExt cx="3303213" cy="83506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F0A4E69-9F56-F1F4-F708-9700D281CC33}"/>
                </a:ext>
              </a:extLst>
            </p:cNvPr>
            <p:cNvSpPr txBox="1"/>
            <p:nvPr/>
          </p:nvSpPr>
          <p:spPr>
            <a:xfrm>
              <a:off x="2079596" y="4501722"/>
              <a:ext cx="330321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8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800" dirty="0"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A7A6CAD-044E-B19B-BA48-A941A7B185B4}"/>
                </a:ext>
              </a:extLst>
            </p:cNvPr>
            <p:cNvSpPr txBox="1"/>
            <p:nvPr/>
          </p:nvSpPr>
          <p:spPr>
            <a:xfrm>
              <a:off x="2079598" y="4282215"/>
              <a:ext cx="330321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800" b="1" dirty="0">
                  <a:cs typeface="B Nazanin" panose="00000400000000000000" pitchFamily="2" charset="-78"/>
                </a:rPr>
                <a:t>محتوا در اینجا</a:t>
              </a:r>
              <a:endParaRPr lang="ko-KR" altLang="en-US" sz="18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C595034-5E75-FC48-5D17-FBDB18A9318E}"/>
              </a:ext>
            </a:extLst>
          </p:cNvPr>
          <p:cNvGrpSpPr/>
          <p:nvPr/>
        </p:nvGrpSpPr>
        <p:grpSpPr>
          <a:xfrm>
            <a:off x="6709662" y="6033889"/>
            <a:ext cx="3978849" cy="1252590"/>
            <a:chOff x="2079596" y="4282215"/>
            <a:chExt cx="3303213" cy="83506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AF2ABD2-E60C-E1A0-6254-373ED5F5C2C4}"/>
                </a:ext>
              </a:extLst>
            </p:cNvPr>
            <p:cNvSpPr txBox="1"/>
            <p:nvPr/>
          </p:nvSpPr>
          <p:spPr>
            <a:xfrm>
              <a:off x="2079596" y="4501722"/>
              <a:ext cx="330321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8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800" dirty="0"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CA92DDB-811C-12A7-AFBC-C544E1CCF06D}"/>
                </a:ext>
              </a:extLst>
            </p:cNvPr>
            <p:cNvSpPr txBox="1"/>
            <p:nvPr/>
          </p:nvSpPr>
          <p:spPr>
            <a:xfrm>
              <a:off x="2079598" y="4282215"/>
              <a:ext cx="330321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800" b="1" dirty="0">
                  <a:cs typeface="B Nazanin" panose="00000400000000000000" pitchFamily="2" charset="-78"/>
                </a:rPr>
                <a:t>محتوا در اینجا</a:t>
              </a:r>
              <a:endParaRPr lang="ko-KR" altLang="en-US" sz="1800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C020117-28A0-A49E-8E53-F1262CB62EF8}"/>
              </a:ext>
            </a:extLst>
          </p:cNvPr>
          <p:cNvSpPr txBox="1"/>
          <p:nvPr/>
        </p:nvSpPr>
        <p:spPr>
          <a:xfrm>
            <a:off x="7849954" y="7646939"/>
            <a:ext cx="57927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0800" b="1" dirty="0">
                <a:solidFill>
                  <a:schemeClr val="accent2"/>
                </a:solidFill>
                <a:cs typeface="B Nazanin" panose="00000400000000000000" pitchFamily="2" charset="-78"/>
              </a:rPr>
              <a:t>12.45%</a:t>
            </a:r>
            <a:endParaRPr lang="ko-KR" altLang="en-US" sz="108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F48273A-9E88-4C91-7AEA-0CDB689F9C37}"/>
              </a:ext>
            </a:extLst>
          </p:cNvPr>
          <p:cNvGrpSpPr/>
          <p:nvPr/>
        </p:nvGrpSpPr>
        <p:grpSpPr>
          <a:xfrm>
            <a:off x="1145952" y="7644339"/>
            <a:ext cx="7215534" cy="1664450"/>
            <a:chOff x="4980628" y="1360115"/>
            <a:chExt cx="2236570" cy="1109633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70561A9-BD65-E55D-0A2C-570E65DBEE6D}"/>
                </a:ext>
              </a:extLst>
            </p:cNvPr>
            <p:cNvSpPr txBox="1"/>
            <p:nvPr/>
          </p:nvSpPr>
          <p:spPr>
            <a:xfrm>
              <a:off x="4980628" y="1669529"/>
              <a:ext cx="2236570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r" rtl="1"/>
              <a:endParaRPr lang="fa-IR" altLang="ko-KR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en-US" altLang="ko-KR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2592F9B-EBAA-17EA-5D75-E4FFB551DB50}"/>
                </a:ext>
              </a:extLst>
            </p:cNvPr>
            <p:cNvSpPr txBox="1"/>
            <p:nvPr/>
          </p:nvSpPr>
          <p:spPr>
            <a:xfrm>
              <a:off x="4980628" y="1360115"/>
              <a:ext cx="22365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100" b="1" dirty="0">
                  <a:solidFill>
                    <a:srgbClr val="FF0000"/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2100" b="1" dirty="0">
                <a:solidFill>
                  <a:srgbClr val="FF0000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27820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23"/>
          <p:cNvSpPr/>
          <p:nvPr/>
        </p:nvSpPr>
        <p:spPr>
          <a:xfrm rot="-7445260">
            <a:off x="-2563372" y="-1069517"/>
            <a:ext cx="4995973" cy="4564140"/>
          </a:xfrm>
          <a:custGeom>
            <a:avLst/>
            <a:gdLst/>
            <a:ahLst/>
            <a:cxnLst/>
            <a:rect l="l" t="t" r="r" b="b"/>
            <a:pathLst>
              <a:path w="5000084" h="4567896" extrusionOk="0">
                <a:moveTo>
                  <a:pt x="1110754" y="63117"/>
                </a:moveTo>
                <a:cubicBezTo>
                  <a:pt x="1749879" y="-179888"/>
                  <a:pt x="2039310" y="335388"/>
                  <a:pt x="2487447" y="649108"/>
                </a:cubicBezTo>
                <a:cubicBezTo>
                  <a:pt x="3151158" y="1026051"/>
                  <a:pt x="4054429" y="427476"/>
                  <a:pt x="4693255" y="884422"/>
                </a:cubicBezTo>
                <a:cubicBezTo>
                  <a:pt x="5016665" y="1121435"/>
                  <a:pt x="5099716" y="1627822"/>
                  <a:pt x="4868752" y="1955625"/>
                </a:cubicBezTo>
                <a:cubicBezTo>
                  <a:pt x="4531050" y="2337262"/>
                  <a:pt x="4280797" y="2475395"/>
                  <a:pt x="4345559" y="3050199"/>
                </a:cubicBezTo>
                <a:cubicBezTo>
                  <a:pt x="4462890" y="3729475"/>
                  <a:pt x="4358351" y="4497645"/>
                  <a:pt x="3468972" y="4229670"/>
                </a:cubicBezTo>
                <a:cubicBezTo>
                  <a:pt x="2978859" y="4032309"/>
                  <a:pt x="2610775" y="3979972"/>
                  <a:pt x="2125959" y="4237660"/>
                </a:cubicBezTo>
                <a:cubicBezTo>
                  <a:pt x="1700708" y="4451301"/>
                  <a:pt x="1140836" y="4751238"/>
                  <a:pt x="703093" y="4420938"/>
                </a:cubicBezTo>
                <a:cubicBezTo>
                  <a:pt x="170305" y="3964691"/>
                  <a:pt x="592157" y="3165459"/>
                  <a:pt x="421457" y="2583164"/>
                </a:cubicBezTo>
                <a:cubicBezTo>
                  <a:pt x="195290" y="2013255"/>
                  <a:pt x="-227662" y="1613938"/>
                  <a:pt x="152515" y="971717"/>
                </a:cubicBezTo>
                <a:cubicBezTo>
                  <a:pt x="294532" y="728711"/>
                  <a:pt x="552980" y="632727"/>
                  <a:pt x="701593" y="407400"/>
                </a:cubicBezTo>
                <a:cubicBezTo>
                  <a:pt x="802634" y="254486"/>
                  <a:pt x="938455" y="130835"/>
                  <a:pt x="1110754" y="6311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302" name="Google Shape;302;p23"/>
          <p:cNvGrpSpPr/>
          <p:nvPr/>
        </p:nvGrpSpPr>
        <p:grpSpPr>
          <a:xfrm>
            <a:off x="12956131" y="-81078"/>
            <a:ext cx="5579885" cy="5579073"/>
            <a:chOff x="-108234" y="-108105"/>
            <a:chExt cx="7439847" cy="7438764"/>
          </a:xfrm>
        </p:grpSpPr>
        <p:sp>
          <p:nvSpPr>
            <p:cNvPr id="303" name="Google Shape;303;p23"/>
            <p:cNvSpPr/>
            <p:nvPr/>
          </p:nvSpPr>
          <p:spPr>
            <a:xfrm>
              <a:off x="-108234" y="-108105"/>
              <a:ext cx="7439847" cy="7438764"/>
            </a:xfrm>
            <a:custGeom>
              <a:avLst/>
              <a:gdLst/>
              <a:ahLst/>
              <a:cxnLst/>
              <a:rect l="l" t="t" r="r" b="b"/>
              <a:pathLst>
                <a:path w="6540525" h="6539573" extrusionOk="0">
                  <a:moveTo>
                    <a:pt x="5684545" y="1101865"/>
                  </a:moveTo>
                  <a:cubicBezTo>
                    <a:pt x="5560364" y="886829"/>
                    <a:pt x="5335181" y="766521"/>
                    <a:pt x="5103533" y="766356"/>
                  </a:cubicBezTo>
                  <a:lnTo>
                    <a:pt x="5103571" y="766318"/>
                  </a:lnTo>
                  <a:cubicBezTo>
                    <a:pt x="4871923" y="766115"/>
                    <a:pt x="4646701" y="645821"/>
                    <a:pt x="4522559" y="430810"/>
                  </a:cubicBezTo>
                  <a:cubicBezTo>
                    <a:pt x="4337317" y="109919"/>
                    <a:pt x="3927030" y="0"/>
                    <a:pt x="3606140" y="185281"/>
                  </a:cubicBezTo>
                  <a:lnTo>
                    <a:pt x="3606089" y="185319"/>
                  </a:lnTo>
                  <a:lnTo>
                    <a:pt x="3606089" y="185115"/>
                  </a:lnTo>
                  <a:cubicBezTo>
                    <a:pt x="3406788" y="299936"/>
                    <a:pt x="3153854" y="309029"/>
                    <a:pt x="2939771" y="187630"/>
                  </a:cubicBezTo>
                  <a:cubicBezTo>
                    <a:pt x="2836743" y="126902"/>
                    <a:pt x="2719296" y="94958"/>
                    <a:pt x="2599703" y="95136"/>
                  </a:cubicBezTo>
                  <a:cubicBezTo>
                    <a:pt x="2351405" y="95136"/>
                    <a:pt x="2134641" y="230048"/>
                    <a:pt x="2018614" y="430568"/>
                  </a:cubicBezTo>
                  <a:lnTo>
                    <a:pt x="2018614" y="430530"/>
                  </a:lnTo>
                  <a:cubicBezTo>
                    <a:pt x="1902625" y="631012"/>
                    <a:pt x="1685811" y="765925"/>
                    <a:pt x="1437551" y="765925"/>
                  </a:cubicBezTo>
                  <a:cubicBezTo>
                    <a:pt x="1067029" y="765925"/>
                    <a:pt x="766686" y="1066267"/>
                    <a:pt x="766686" y="1436789"/>
                  </a:cubicBezTo>
                  <a:lnTo>
                    <a:pt x="766686" y="1436866"/>
                  </a:lnTo>
                  <a:lnTo>
                    <a:pt x="766483" y="1436789"/>
                  </a:lnTo>
                  <a:cubicBezTo>
                    <a:pt x="766280" y="1666672"/>
                    <a:pt x="647802" y="1890154"/>
                    <a:pt x="435902" y="2014906"/>
                  </a:cubicBezTo>
                  <a:cubicBezTo>
                    <a:pt x="331646" y="2073744"/>
                    <a:pt x="245134" y="2159541"/>
                    <a:pt x="185433" y="2263305"/>
                  </a:cubicBezTo>
                  <a:cubicBezTo>
                    <a:pt x="61277" y="2478367"/>
                    <a:pt x="69723" y="2733523"/>
                    <a:pt x="185395" y="2934246"/>
                  </a:cubicBezTo>
                  <a:lnTo>
                    <a:pt x="185357" y="2934246"/>
                  </a:lnTo>
                  <a:cubicBezTo>
                    <a:pt x="300939" y="3134932"/>
                    <a:pt x="309385" y="3390113"/>
                    <a:pt x="185230" y="3605149"/>
                  </a:cubicBezTo>
                  <a:cubicBezTo>
                    <a:pt x="0" y="3926002"/>
                    <a:pt x="109906" y="4336288"/>
                    <a:pt x="430797" y="4521569"/>
                  </a:cubicBezTo>
                  <a:lnTo>
                    <a:pt x="430835" y="4521607"/>
                  </a:lnTo>
                  <a:lnTo>
                    <a:pt x="430708" y="4521695"/>
                  </a:lnTo>
                  <a:cubicBezTo>
                    <a:pt x="631228" y="4637634"/>
                    <a:pt x="766077" y="4854448"/>
                    <a:pt x="766077" y="5102746"/>
                  </a:cubicBezTo>
                  <a:cubicBezTo>
                    <a:pt x="766077" y="5473268"/>
                    <a:pt x="1066419" y="5773611"/>
                    <a:pt x="1436929" y="5773611"/>
                  </a:cubicBezTo>
                  <a:cubicBezTo>
                    <a:pt x="1685239" y="5773611"/>
                    <a:pt x="1901965" y="5908497"/>
                    <a:pt x="2018030" y="6109018"/>
                  </a:cubicBezTo>
                  <a:cubicBezTo>
                    <a:pt x="2134019" y="6309449"/>
                    <a:pt x="2350821" y="6444425"/>
                    <a:pt x="2599093" y="6444425"/>
                  </a:cubicBezTo>
                  <a:cubicBezTo>
                    <a:pt x="2718685" y="6444579"/>
                    <a:pt x="2836127" y="6412633"/>
                    <a:pt x="2939161" y="6351918"/>
                  </a:cubicBezTo>
                  <a:cubicBezTo>
                    <a:pt x="3153194" y="6230544"/>
                    <a:pt x="3406191" y="6239637"/>
                    <a:pt x="3605479" y="6354496"/>
                  </a:cubicBezTo>
                  <a:lnTo>
                    <a:pt x="3605479" y="6354255"/>
                  </a:lnTo>
                  <a:lnTo>
                    <a:pt x="3605517" y="6354331"/>
                  </a:lnTo>
                  <a:cubicBezTo>
                    <a:pt x="3926408" y="6539573"/>
                    <a:pt x="4336694" y="6429617"/>
                    <a:pt x="4521987" y="6108764"/>
                  </a:cubicBezTo>
                  <a:cubicBezTo>
                    <a:pt x="4646130" y="5893766"/>
                    <a:pt x="4871314" y="5773446"/>
                    <a:pt x="5102961" y="5773281"/>
                  </a:cubicBezTo>
                  <a:lnTo>
                    <a:pt x="5102911" y="5773192"/>
                  </a:lnTo>
                  <a:cubicBezTo>
                    <a:pt x="5334558" y="5773027"/>
                    <a:pt x="5559780" y="5652707"/>
                    <a:pt x="5683885" y="5437709"/>
                  </a:cubicBezTo>
                  <a:cubicBezTo>
                    <a:pt x="5745010" y="5331855"/>
                    <a:pt x="5774017" y="5216234"/>
                    <a:pt x="5773890" y="5102213"/>
                  </a:cubicBezTo>
                  <a:lnTo>
                    <a:pt x="5773979" y="5102290"/>
                  </a:lnTo>
                  <a:cubicBezTo>
                    <a:pt x="5774182" y="4878846"/>
                    <a:pt x="5886145" y="4661358"/>
                    <a:pt x="6087059" y="4534828"/>
                  </a:cubicBezTo>
                  <a:cubicBezTo>
                    <a:pt x="6195364" y="4477881"/>
                    <a:pt x="6289357" y="4390620"/>
                    <a:pt x="6355029" y="4276866"/>
                  </a:cubicBezTo>
                  <a:cubicBezTo>
                    <a:pt x="6479222" y="4061753"/>
                    <a:pt x="6470777" y="3806572"/>
                    <a:pt x="6355118" y="3605886"/>
                  </a:cubicBezTo>
                  <a:lnTo>
                    <a:pt x="6355156" y="3605886"/>
                  </a:lnTo>
                  <a:cubicBezTo>
                    <a:pt x="6239535" y="3405201"/>
                    <a:pt x="6231077" y="3150020"/>
                    <a:pt x="6355245" y="2934971"/>
                  </a:cubicBezTo>
                  <a:cubicBezTo>
                    <a:pt x="6540525" y="2614080"/>
                    <a:pt x="6430568" y="2203832"/>
                    <a:pt x="6109677" y="2018552"/>
                  </a:cubicBezTo>
                  <a:lnTo>
                    <a:pt x="6109627" y="2018501"/>
                  </a:lnTo>
                  <a:lnTo>
                    <a:pt x="6109754" y="2018463"/>
                  </a:lnTo>
                  <a:cubicBezTo>
                    <a:pt x="5910847" y="1903375"/>
                    <a:pt x="5776557" y="1689088"/>
                    <a:pt x="5774436" y="1443267"/>
                  </a:cubicBezTo>
                  <a:cubicBezTo>
                    <a:pt x="5775604" y="1327265"/>
                    <a:pt x="5746686" y="1209536"/>
                    <a:pt x="5684545" y="1101865"/>
                  </a:cubicBezTo>
                </a:path>
              </a:pathLst>
            </a:custGeom>
            <a:solidFill>
              <a:srgbClr val="FAD2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4" name="Google Shape;304;p23"/>
            <p:cNvSpPr/>
            <p:nvPr/>
          </p:nvSpPr>
          <p:spPr>
            <a:xfrm>
              <a:off x="381411" y="381470"/>
              <a:ext cx="6458768" cy="6457828"/>
            </a:xfrm>
            <a:custGeom>
              <a:avLst/>
              <a:gdLst/>
              <a:ahLst/>
              <a:cxnLst/>
              <a:rect l="l" t="t" r="r" b="b"/>
              <a:pathLst>
                <a:path w="6540525" h="6539573" extrusionOk="0">
                  <a:moveTo>
                    <a:pt x="5684545" y="1101865"/>
                  </a:moveTo>
                  <a:cubicBezTo>
                    <a:pt x="5560364" y="886829"/>
                    <a:pt x="5335181" y="766521"/>
                    <a:pt x="5103533" y="766356"/>
                  </a:cubicBezTo>
                  <a:lnTo>
                    <a:pt x="5103571" y="766318"/>
                  </a:lnTo>
                  <a:cubicBezTo>
                    <a:pt x="4871923" y="766115"/>
                    <a:pt x="4646701" y="645821"/>
                    <a:pt x="4522559" y="430810"/>
                  </a:cubicBezTo>
                  <a:cubicBezTo>
                    <a:pt x="4337317" y="109919"/>
                    <a:pt x="3927030" y="0"/>
                    <a:pt x="3606140" y="185281"/>
                  </a:cubicBezTo>
                  <a:lnTo>
                    <a:pt x="3606089" y="185319"/>
                  </a:lnTo>
                  <a:lnTo>
                    <a:pt x="3606089" y="185115"/>
                  </a:lnTo>
                  <a:cubicBezTo>
                    <a:pt x="3406788" y="299936"/>
                    <a:pt x="3153854" y="309029"/>
                    <a:pt x="2939771" y="187630"/>
                  </a:cubicBezTo>
                  <a:cubicBezTo>
                    <a:pt x="2836743" y="126902"/>
                    <a:pt x="2719296" y="94958"/>
                    <a:pt x="2599703" y="95136"/>
                  </a:cubicBezTo>
                  <a:cubicBezTo>
                    <a:pt x="2351405" y="95136"/>
                    <a:pt x="2134641" y="230048"/>
                    <a:pt x="2018614" y="430568"/>
                  </a:cubicBezTo>
                  <a:lnTo>
                    <a:pt x="2018614" y="430530"/>
                  </a:lnTo>
                  <a:cubicBezTo>
                    <a:pt x="1902625" y="631012"/>
                    <a:pt x="1685811" y="765925"/>
                    <a:pt x="1437551" y="765925"/>
                  </a:cubicBezTo>
                  <a:cubicBezTo>
                    <a:pt x="1067029" y="765925"/>
                    <a:pt x="766686" y="1066267"/>
                    <a:pt x="766686" y="1436789"/>
                  </a:cubicBezTo>
                  <a:lnTo>
                    <a:pt x="766686" y="1436866"/>
                  </a:lnTo>
                  <a:lnTo>
                    <a:pt x="766483" y="1436789"/>
                  </a:lnTo>
                  <a:cubicBezTo>
                    <a:pt x="766280" y="1666672"/>
                    <a:pt x="647802" y="1890154"/>
                    <a:pt x="435902" y="2014906"/>
                  </a:cubicBezTo>
                  <a:cubicBezTo>
                    <a:pt x="331646" y="2073744"/>
                    <a:pt x="245134" y="2159541"/>
                    <a:pt x="185433" y="2263305"/>
                  </a:cubicBezTo>
                  <a:cubicBezTo>
                    <a:pt x="61277" y="2478367"/>
                    <a:pt x="69723" y="2733523"/>
                    <a:pt x="185395" y="2934246"/>
                  </a:cubicBezTo>
                  <a:lnTo>
                    <a:pt x="185357" y="2934246"/>
                  </a:lnTo>
                  <a:cubicBezTo>
                    <a:pt x="300939" y="3134932"/>
                    <a:pt x="309385" y="3390113"/>
                    <a:pt x="185230" y="3605149"/>
                  </a:cubicBezTo>
                  <a:cubicBezTo>
                    <a:pt x="0" y="3926002"/>
                    <a:pt x="109906" y="4336288"/>
                    <a:pt x="430797" y="4521569"/>
                  </a:cubicBezTo>
                  <a:lnTo>
                    <a:pt x="430835" y="4521607"/>
                  </a:lnTo>
                  <a:lnTo>
                    <a:pt x="430708" y="4521695"/>
                  </a:lnTo>
                  <a:cubicBezTo>
                    <a:pt x="631228" y="4637634"/>
                    <a:pt x="766077" y="4854448"/>
                    <a:pt x="766077" y="5102746"/>
                  </a:cubicBezTo>
                  <a:cubicBezTo>
                    <a:pt x="766077" y="5473268"/>
                    <a:pt x="1066419" y="5773611"/>
                    <a:pt x="1436929" y="5773611"/>
                  </a:cubicBezTo>
                  <a:cubicBezTo>
                    <a:pt x="1685239" y="5773611"/>
                    <a:pt x="1901965" y="5908497"/>
                    <a:pt x="2018030" y="6109018"/>
                  </a:cubicBezTo>
                  <a:cubicBezTo>
                    <a:pt x="2134019" y="6309449"/>
                    <a:pt x="2350821" y="6444425"/>
                    <a:pt x="2599093" y="6444425"/>
                  </a:cubicBezTo>
                  <a:cubicBezTo>
                    <a:pt x="2718685" y="6444579"/>
                    <a:pt x="2836127" y="6412633"/>
                    <a:pt x="2939161" y="6351918"/>
                  </a:cubicBezTo>
                  <a:cubicBezTo>
                    <a:pt x="3153194" y="6230544"/>
                    <a:pt x="3406191" y="6239637"/>
                    <a:pt x="3605479" y="6354496"/>
                  </a:cubicBezTo>
                  <a:lnTo>
                    <a:pt x="3605479" y="6354255"/>
                  </a:lnTo>
                  <a:lnTo>
                    <a:pt x="3605517" y="6354331"/>
                  </a:lnTo>
                  <a:cubicBezTo>
                    <a:pt x="3926408" y="6539573"/>
                    <a:pt x="4336694" y="6429617"/>
                    <a:pt x="4521987" y="6108764"/>
                  </a:cubicBezTo>
                  <a:cubicBezTo>
                    <a:pt x="4646130" y="5893766"/>
                    <a:pt x="4871314" y="5773446"/>
                    <a:pt x="5102961" y="5773281"/>
                  </a:cubicBezTo>
                  <a:lnTo>
                    <a:pt x="5102911" y="5773192"/>
                  </a:lnTo>
                  <a:cubicBezTo>
                    <a:pt x="5334558" y="5773027"/>
                    <a:pt x="5559780" y="5652707"/>
                    <a:pt x="5683885" y="5437709"/>
                  </a:cubicBezTo>
                  <a:cubicBezTo>
                    <a:pt x="5745010" y="5331855"/>
                    <a:pt x="5774017" y="5216234"/>
                    <a:pt x="5773890" y="5102213"/>
                  </a:cubicBezTo>
                  <a:lnTo>
                    <a:pt x="5773979" y="5102290"/>
                  </a:lnTo>
                  <a:cubicBezTo>
                    <a:pt x="5774182" y="4878846"/>
                    <a:pt x="5886145" y="4661358"/>
                    <a:pt x="6087059" y="4534828"/>
                  </a:cubicBezTo>
                  <a:cubicBezTo>
                    <a:pt x="6195364" y="4477881"/>
                    <a:pt x="6289357" y="4390620"/>
                    <a:pt x="6355029" y="4276866"/>
                  </a:cubicBezTo>
                  <a:cubicBezTo>
                    <a:pt x="6479222" y="4061753"/>
                    <a:pt x="6470777" y="3806572"/>
                    <a:pt x="6355118" y="3605886"/>
                  </a:cubicBezTo>
                  <a:lnTo>
                    <a:pt x="6355156" y="3605886"/>
                  </a:lnTo>
                  <a:cubicBezTo>
                    <a:pt x="6239535" y="3405201"/>
                    <a:pt x="6231077" y="3150020"/>
                    <a:pt x="6355245" y="2934971"/>
                  </a:cubicBezTo>
                  <a:cubicBezTo>
                    <a:pt x="6540525" y="2614080"/>
                    <a:pt x="6430568" y="2203832"/>
                    <a:pt x="6109677" y="2018552"/>
                  </a:cubicBezTo>
                  <a:lnTo>
                    <a:pt x="6109627" y="2018501"/>
                  </a:lnTo>
                  <a:lnTo>
                    <a:pt x="6109754" y="2018463"/>
                  </a:lnTo>
                  <a:cubicBezTo>
                    <a:pt x="5910847" y="1903375"/>
                    <a:pt x="5776557" y="1689088"/>
                    <a:pt x="5774436" y="1443267"/>
                  </a:cubicBezTo>
                  <a:cubicBezTo>
                    <a:pt x="5775604" y="1327265"/>
                    <a:pt x="5746686" y="1209536"/>
                    <a:pt x="5684545" y="1101865"/>
                  </a:cubicBezTo>
                </a:path>
              </a:pathLst>
            </a:custGeom>
            <a:blipFill rotWithShape="1">
              <a:blip r:embed="rId3">
                <a:alphaModFix/>
              </a:blip>
              <a:stretch>
                <a:fillRect t="-24908" b="-24919"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5" name="Google Shape;305;p23"/>
          <p:cNvGrpSpPr/>
          <p:nvPr/>
        </p:nvGrpSpPr>
        <p:grpSpPr>
          <a:xfrm>
            <a:off x="9577140" y="2152225"/>
            <a:ext cx="7468462" cy="7467375"/>
            <a:chOff x="-144936" y="-144763"/>
            <a:chExt cx="9957949" cy="9956500"/>
          </a:xfrm>
        </p:grpSpPr>
        <p:sp>
          <p:nvSpPr>
            <p:cNvPr id="306" name="Google Shape;306;p23"/>
            <p:cNvSpPr/>
            <p:nvPr/>
          </p:nvSpPr>
          <p:spPr>
            <a:xfrm>
              <a:off x="-144936" y="-144763"/>
              <a:ext cx="9957949" cy="9956500"/>
            </a:xfrm>
            <a:custGeom>
              <a:avLst/>
              <a:gdLst/>
              <a:ahLst/>
              <a:cxnLst/>
              <a:rect l="l" t="t" r="r" b="b"/>
              <a:pathLst>
                <a:path w="6540525" h="6539573" extrusionOk="0">
                  <a:moveTo>
                    <a:pt x="5684545" y="1101865"/>
                  </a:moveTo>
                  <a:cubicBezTo>
                    <a:pt x="5560364" y="886829"/>
                    <a:pt x="5335181" y="766521"/>
                    <a:pt x="5103533" y="766356"/>
                  </a:cubicBezTo>
                  <a:lnTo>
                    <a:pt x="5103571" y="766318"/>
                  </a:lnTo>
                  <a:cubicBezTo>
                    <a:pt x="4871923" y="766115"/>
                    <a:pt x="4646701" y="645821"/>
                    <a:pt x="4522559" y="430810"/>
                  </a:cubicBezTo>
                  <a:cubicBezTo>
                    <a:pt x="4337317" y="109919"/>
                    <a:pt x="3927030" y="0"/>
                    <a:pt x="3606140" y="185281"/>
                  </a:cubicBezTo>
                  <a:lnTo>
                    <a:pt x="3606089" y="185319"/>
                  </a:lnTo>
                  <a:lnTo>
                    <a:pt x="3606089" y="185115"/>
                  </a:lnTo>
                  <a:cubicBezTo>
                    <a:pt x="3406788" y="299936"/>
                    <a:pt x="3153854" y="309029"/>
                    <a:pt x="2939771" y="187630"/>
                  </a:cubicBezTo>
                  <a:cubicBezTo>
                    <a:pt x="2836743" y="126902"/>
                    <a:pt x="2719296" y="94958"/>
                    <a:pt x="2599703" y="95136"/>
                  </a:cubicBezTo>
                  <a:cubicBezTo>
                    <a:pt x="2351405" y="95136"/>
                    <a:pt x="2134641" y="230048"/>
                    <a:pt x="2018614" y="430568"/>
                  </a:cubicBezTo>
                  <a:lnTo>
                    <a:pt x="2018614" y="430530"/>
                  </a:lnTo>
                  <a:cubicBezTo>
                    <a:pt x="1902625" y="631012"/>
                    <a:pt x="1685811" y="765925"/>
                    <a:pt x="1437551" y="765925"/>
                  </a:cubicBezTo>
                  <a:cubicBezTo>
                    <a:pt x="1067029" y="765925"/>
                    <a:pt x="766686" y="1066267"/>
                    <a:pt x="766686" y="1436789"/>
                  </a:cubicBezTo>
                  <a:lnTo>
                    <a:pt x="766686" y="1436866"/>
                  </a:lnTo>
                  <a:lnTo>
                    <a:pt x="766483" y="1436789"/>
                  </a:lnTo>
                  <a:cubicBezTo>
                    <a:pt x="766280" y="1666672"/>
                    <a:pt x="647802" y="1890154"/>
                    <a:pt x="435902" y="2014906"/>
                  </a:cubicBezTo>
                  <a:cubicBezTo>
                    <a:pt x="331646" y="2073744"/>
                    <a:pt x="245134" y="2159541"/>
                    <a:pt x="185433" y="2263305"/>
                  </a:cubicBezTo>
                  <a:cubicBezTo>
                    <a:pt x="61277" y="2478367"/>
                    <a:pt x="69723" y="2733523"/>
                    <a:pt x="185395" y="2934246"/>
                  </a:cubicBezTo>
                  <a:lnTo>
                    <a:pt x="185357" y="2934246"/>
                  </a:lnTo>
                  <a:cubicBezTo>
                    <a:pt x="300939" y="3134932"/>
                    <a:pt x="309385" y="3390113"/>
                    <a:pt x="185230" y="3605149"/>
                  </a:cubicBezTo>
                  <a:cubicBezTo>
                    <a:pt x="0" y="3926002"/>
                    <a:pt x="109906" y="4336288"/>
                    <a:pt x="430797" y="4521569"/>
                  </a:cubicBezTo>
                  <a:lnTo>
                    <a:pt x="430835" y="4521607"/>
                  </a:lnTo>
                  <a:lnTo>
                    <a:pt x="430708" y="4521695"/>
                  </a:lnTo>
                  <a:cubicBezTo>
                    <a:pt x="631228" y="4637634"/>
                    <a:pt x="766077" y="4854448"/>
                    <a:pt x="766077" y="5102746"/>
                  </a:cubicBezTo>
                  <a:cubicBezTo>
                    <a:pt x="766077" y="5473268"/>
                    <a:pt x="1066419" y="5773611"/>
                    <a:pt x="1436929" y="5773611"/>
                  </a:cubicBezTo>
                  <a:cubicBezTo>
                    <a:pt x="1685239" y="5773611"/>
                    <a:pt x="1901965" y="5908497"/>
                    <a:pt x="2018030" y="6109018"/>
                  </a:cubicBezTo>
                  <a:cubicBezTo>
                    <a:pt x="2134019" y="6309449"/>
                    <a:pt x="2350821" y="6444425"/>
                    <a:pt x="2599093" y="6444425"/>
                  </a:cubicBezTo>
                  <a:cubicBezTo>
                    <a:pt x="2718685" y="6444579"/>
                    <a:pt x="2836127" y="6412633"/>
                    <a:pt x="2939161" y="6351918"/>
                  </a:cubicBezTo>
                  <a:cubicBezTo>
                    <a:pt x="3153194" y="6230544"/>
                    <a:pt x="3406191" y="6239637"/>
                    <a:pt x="3605479" y="6354496"/>
                  </a:cubicBezTo>
                  <a:lnTo>
                    <a:pt x="3605479" y="6354255"/>
                  </a:lnTo>
                  <a:lnTo>
                    <a:pt x="3605517" y="6354331"/>
                  </a:lnTo>
                  <a:cubicBezTo>
                    <a:pt x="3926408" y="6539573"/>
                    <a:pt x="4336694" y="6429617"/>
                    <a:pt x="4521987" y="6108764"/>
                  </a:cubicBezTo>
                  <a:cubicBezTo>
                    <a:pt x="4646130" y="5893766"/>
                    <a:pt x="4871314" y="5773446"/>
                    <a:pt x="5102961" y="5773281"/>
                  </a:cubicBezTo>
                  <a:lnTo>
                    <a:pt x="5102911" y="5773192"/>
                  </a:lnTo>
                  <a:cubicBezTo>
                    <a:pt x="5334558" y="5773027"/>
                    <a:pt x="5559780" y="5652707"/>
                    <a:pt x="5683885" y="5437709"/>
                  </a:cubicBezTo>
                  <a:cubicBezTo>
                    <a:pt x="5745010" y="5331855"/>
                    <a:pt x="5774017" y="5216234"/>
                    <a:pt x="5773890" y="5102213"/>
                  </a:cubicBezTo>
                  <a:lnTo>
                    <a:pt x="5773979" y="5102290"/>
                  </a:lnTo>
                  <a:cubicBezTo>
                    <a:pt x="5774182" y="4878846"/>
                    <a:pt x="5886145" y="4661358"/>
                    <a:pt x="6087059" y="4534828"/>
                  </a:cubicBezTo>
                  <a:cubicBezTo>
                    <a:pt x="6195364" y="4477881"/>
                    <a:pt x="6289357" y="4390620"/>
                    <a:pt x="6355029" y="4276866"/>
                  </a:cubicBezTo>
                  <a:cubicBezTo>
                    <a:pt x="6479222" y="4061753"/>
                    <a:pt x="6470777" y="3806572"/>
                    <a:pt x="6355118" y="3605886"/>
                  </a:cubicBezTo>
                  <a:lnTo>
                    <a:pt x="6355156" y="3605886"/>
                  </a:lnTo>
                  <a:cubicBezTo>
                    <a:pt x="6239535" y="3405201"/>
                    <a:pt x="6231077" y="3150020"/>
                    <a:pt x="6355245" y="2934971"/>
                  </a:cubicBezTo>
                  <a:cubicBezTo>
                    <a:pt x="6540525" y="2614080"/>
                    <a:pt x="6430568" y="2203832"/>
                    <a:pt x="6109677" y="2018552"/>
                  </a:cubicBezTo>
                  <a:lnTo>
                    <a:pt x="6109627" y="2018501"/>
                  </a:lnTo>
                  <a:lnTo>
                    <a:pt x="6109754" y="2018463"/>
                  </a:lnTo>
                  <a:cubicBezTo>
                    <a:pt x="5910847" y="1903375"/>
                    <a:pt x="5776557" y="1689088"/>
                    <a:pt x="5774436" y="1443267"/>
                  </a:cubicBezTo>
                  <a:cubicBezTo>
                    <a:pt x="5775604" y="1327265"/>
                    <a:pt x="5746686" y="1209536"/>
                    <a:pt x="5684545" y="1101865"/>
                  </a:cubicBezTo>
                </a:path>
              </a:pathLst>
            </a:custGeom>
            <a:solidFill>
              <a:srgbClr val="B9CB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7" name="Google Shape;307;p23"/>
            <p:cNvSpPr/>
            <p:nvPr/>
          </p:nvSpPr>
          <p:spPr>
            <a:xfrm>
              <a:off x="270653" y="270766"/>
              <a:ext cx="9124032" cy="9122704"/>
            </a:xfrm>
            <a:custGeom>
              <a:avLst/>
              <a:gdLst/>
              <a:ahLst/>
              <a:cxnLst/>
              <a:rect l="l" t="t" r="r" b="b"/>
              <a:pathLst>
                <a:path w="6540525" h="6539573" extrusionOk="0">
                  <a:moveTo>
                    <a:pt x="5684545" y="1101865"/>
                  </a:moveTo>
                  <a:cubicBezTo>
                    <a:pt x="5560364" y="886829"/>
                    <a:pt x="5335181" y="766521"/>
                    <a:pt x="5103533" y="766356"/>
                  </a:cubicBezTo>
                  <a:lnTo>
                    <a:pt x="5103571" y="766318"/>
                  </a:lnTo>
                  <a:cubicBezTo>
                    <a:pt x="4871923" y="766115"/>
                    <a:pt x="4646701" y="645821"/>
                    <a:pt x="4522559" y="430810"/>
                  </a:cubicBezTo>
                  <a:cubicBezTo>
                    <a:pt x="4337317" y="109919"/>
                    <a:pt x="3927030" y="0"/>
                    <a:pt x="3606140" y="185281"/>
                  </a:cubicBezTo>
                  <a:lnTo>
                    <a:pt x="3606089" y="185319"/>
                  </a:lnTo>
                  <a:lnTo>
                    <a:pt x="3606089" y="185115"/>
                  </a:lnTo>
                  <a:cubicBezTo>
                    <a:pt x="3406788" y="299936"/>
                    <a:pt x="3153854" y="309029"/>
                    <a:pt x="2939771" y="187630"/>
                  </a:cubicBezTo>
                  <a:cubicBezTo>
                    <a:pt x="2836743" y="126902"/>
                    <a:pt x="2719296" y="94958"/>
                    <a:pt x="2599703" y="95136"/>
                  </a:cubicBezTo>
                  <a:cubicBezTo>
                    <a:pt x="2351405" y="95136"/>
                    <a:pt x="2134641" y="230048"/>
                    <a:pt x="2018614" y="430568"/>
                  </a:cubicBezTo>
                  <a:lnTo>
                    <a:pt x="2018614" y="430530"/>
                  </a:lnTo>
                  <a:cubicBezTo>
                    <a:pt x="1902625" y="631012"/>
                    <a:pt x="1685811" y="765925"/>
                    <a:pt x="1437551" y="765925"/>
                  </a:cubicBezTo>
                  <a:cubicBezTo>
                    <a:pt x="1067029" y="765925"/>
                    <a:pt x="766686" y="1066267"/>
                    <a:pt x="766686" y="1436789"/>
                  </a:cubicBezTo>
                  <a:lnTo>
                    <a:pt x="766686" y="1436866"/>
                  </a:lnTo>
                  <a:lnTo>
                    <a:pt x="766483" y="1436789"/>
                  </a:lnTo>
                  <a:cubicBezTo>
                    <a:pt x="766280" y="1666672"/>
                    <a:pt x="647802" y="1890154"/>
                    <a:pt x="435902" y="2014906"/>
                  </a:cubicBezTo>
                  <a:cubicBezTo>
                    <a:pt x="331646" y="2073744"/>
                    <a:pt x="245134" y="2159541"/>
                    <a:pt x="185433" y="2263305"/>
                  </a:cubicBezTo>
                  <a:cubicBezTo>
                    <a:pt x="61277" y="2478367"/>
                    <a:pt x="69723" y="2733523"/>
                    <a:pt x="185395" y="2934246"/>
                  </a:cubicBezTo>
                  <a:lnTo>
                    <a:pt x="185357" y="2934246"/>
                  </a:lnTo>
                  <a:cubicBezTo>
                    <a:pt x="300939" y="3134932"/>
                    <a:pt x="309385" y="3390113"/>
                    <a:pt x="185230" y="3605149"/>
                  </a:cubicBezTo>
                  <a:cubicBezTo>
                    <a:pt x="0" y="3926002"/>
                    <a:pt x="109906" y="4336288"/>
                    <a:pt x="430797" y="4521569"/>
                  </a:cubicBezTo>
                  <a:lnTo>
                    <a:pt x="430835" y="4521607"/>
                  </a:lnTo>
                  <a:lnTo>
                    <a:pt x="430708" y="4521695"/>
                  </a:lnTo>
                  <a:cubicBezTo>
                    <a:pt x="631228" y="4637634"/>
                    <a:pt x="766077" y="4854448"/>
                    <a:pt x="766077" y="5102746"/>
                  </a:cubicBezTo>
                  <a:cubicBezTo>
                    <a:pt x="766077" y="5473268"/>
                    <a:pt x="1066419" y="5773611"/>
                    <a:pt x="1436929" y="5773611"/>
                  </a:cubicBezTo>
                  <a:cubicBezTo>
                    <a:pt x="1685239" y="5773611"/>
                    <a:pt x="1901965" y="5908497"/>
                    <a:pt x="2018030" y="6109018"/>
                  </a:cubicBezTo>
                  <a:cubicBezTo>
                    <a:pt x="2134019" y="6309449"/>
                    <a:pt x="2350821" y="6444425"/>
                    <a:pt x="2599093" y="6444425"/>
                  </a:cubicBezTo>
                  <a:cubicBezTo>
                    <a:pt x="2718685" y="6444579"/>
                    <a:pt x="2836127" y="6412633"/>
                    <a:pt x="2939161" y="6351918"/>
                  </a:cubicBezTo>
                  <a:cubicBezTo>
                    <a:pt x="3153194" y="6230544"/>
                    <a:pt x="3406191" y="6239637"/>
                    <a:pt x="3605479" y="6354496"/>
                  </a:cubicBezTo>
                  <a:lnTo>
                    <a:pt x="3605479" y="6354255"/>
                  </a:lnTo>
                  <a:lnTo>
                    <a:pt x="3605517" y="6354331"/>
                  </a:lnTo>
                  <a:cubicBezTo>
                    <a:pt x="3926408" y="6539573"/>
                    <a:pt x="4336694" y="6429617"/>
                    <a:pt x="4521987" y="6108764"/>
                  </a:cubicBezTo>
                  <a:cubicBezTo>
                    <a:pt x="4646130" y="5893766"/>
                    <a:pt x="4871314" y="5773446"/>
                    <a:pt x="5102961" y="5773281"/>
                  </a:cubicBezTo>
                  <a:lnTo>
                    <a:pt x="5102911" y="5773192"/>
                  </a:lnTo>
                  <a:cubicBezTo>
                    <a:pt x="5334558" y="5773027"/>
                    <a:pt x="5559780" y="5652707"/>
                    <a:pt x="5683885" y="5437709"/>
                  </a:cubicBezTo>
                  <a:cubicBezTo>
                    <a:pt x="5745010" y="5331855"/>
                    <a:pt x="5774017" y="5216234"/>
                    <a:pt x="5773890" y="5102213"/>
                  </a:cubicBezTo>
                  <a:lnTo>
                    <a:pt x="5773979" y="5102290"/>
                  </a:lnTo>
                  <a:cubicBezTo>
                    <a:pt x="5774182" y="4878846"/>
                    <a:pt x="5886145" y="4661358"/>
                    <a:pt x="6087059" y="4534828"/>
                  </a:cubicBezTo>
                  <a:cubicBezTo>
                    <a:pt x="6195364" y="4477881"/>
                    <a:pt x="6289357" y="4390620"/>
                    <a:pt x="6355029" y="4276866"/>
                  </a:cubicBezTo>
                  <a:cubicBezTo>
                    <a:pt x="6479222" y="4061753"/>
                    <a:pt x="6470777" y="3806572"/>
                    <a:pt x="6355118" y="3605886"/>
                  </a:cubicBezTo>
                  <a:lnTo>
                    <a:pt x="6355156" y="3605886"/>
                  </a:lnTo>
                  <a:cubicBezTo>
                    <a:pt x="6239535" y="3405201"/>
                    <a:pt x="6231077" y="3150020"/>
                    <a:pt x="6355245" y="2934971"/>
                  </a:cubicBezTo>
                  <a:cubicBezTo>
                    <a:pt x="6540525" y="2614080"/>
                    <a:pt x="6430568" y="2203832"/>
                    <a:pt x="6109677" y="2018552"/>
                  </a:cubicBezTo>
                  <a:lnTo>
                    <a:pt x="6109627" y="2018501"/>
                  </a:lnTo>
                  <a:lnTo>
                    <a:pt x="6109754" y="2018463"/>
                  </a:lnTo>
                  <a:cubicBezTo>
                    <a:pt x="5910847" y="1903375"/>
                    <a:pt x="5776557" y="1689088"/>
                    <a:pt x="5774436" y="1443267"/>
                  </a:cubicBezTo>
                  <a:cubicBezTo>
                    <a:pt x="5775604" y="1327265"/>
                    <a:pt x="5746686" y="1209536"/>
                    <a:pt x="5684545" y="1101865"/>
                  </a:cubicBezTo>
                </a:path>
              </a:pathLst>
            </a:custGeom>
            <a:blipFill rotWithShape="1">
              <a:blip r:embed="rId4">
                <a:alphaModFix/>
              </a:blip>
              <a:stretch>
                <a:fillRect l="-32517" r="-17458"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8" name="Google Shape;308;p23"/>
          <p:cNvGrpSpPr/>
          <p:nvPr/>
        </p:nvGrpSpPr>
        <p:grpSpPr>
          <a:xfrm>
            <a:off x="7512159" y="6003502"/>
            <a:ext cx="4341273" cy="4340642"/>
            <a:chOff x="-84415" y="-84314"/>
            <a:chExt cx="5788365" cy="5787522"/>
          </a:xfrm>
        </p:grpSpPr>
        <p:sp>
          <p:nvSpPr>
            <p:cNvPr id="309" name="Google Shape;309;p23"/>
            <p:cNvSpPr/>
            <p:nvPr/>
          </p:nvSpPr>
          <p:spPr>
            <a:xfrm>
              <a:off x="-84415" y="-84314"/>
              <a:ext cx="5788365" cy="5787522"/>
            </a:xfrm>
            <a:custGeom>
              <a:avLst/>
              <a:gdLst/>
              <a:ahLst/>
              <a:cxnLst/>
              <a:rect l="l" t="t" r="r" b="b"/>
              <a:pathLst>
                <a:path w="6540525" h="6539573" extrusionOk="0">
                  <a:moveTo>
                    <a:pt x="5684545" y="1101865"/>
                  </a:moveTo>
                  <a:cubicBezTo>
                    <a:pt x="5560364" y="886829"/>
                    <a:pt x="5335181" y="766521"/>
                    <a:pt x="5103533" y="766356"/>
                  </a:cubicBezTo>
                  <a:lnTo>
                    <a:pt x="5103571" y="766318"/>
                  </a:lnTo>
                  <a:cubicBezTo>
                    <a:pt x="4871923" y="766115"/>
                    <a:pt x="4646701" y="645821"/>
                    <a:pt x="4522559" y="430810"/>
                  </a:cubicBezTo>
                  <a:cubicBezTo>
                    <a:pt x="4337317" y="109919"/>
                    <a:pt x="3927030" y="0"/>
                    <a:pt x="3606140" y="185281"/>
                  </a:cubicBezTo>
                  <a:lnTo>
                    <a:pt x="3606089" y="185319"/>
                  </a:lnTo>
                  <a:lnTo>
                    <a:pt x="3606089" y="185115"/>
                  </a:lnTo>
                  <a:cubicBezTo>
                    <a:pt x="3406788" y="299936"/>
                    <a:pt x="3153854" y="309029"/>
                    <a:pt x="2939771" y="187630"/>
                  </a:cubicBezTo>
                  <a:cubicBezTo>
                    <a:pt x="2836743" y="126902"/>
                    <a:pt x="2719296" y="94958"/>
                    <a:pt x="2599703" y="95136"/>
                  </a:cubicBezTo>
                  <a:cubicBezTo>
                    <a:pt x="2351405" y="95136"/>
                    <a:pt x="2134641" y="230048"/>
                    <a:pt x="2018614" y="430568"/>
                  </a:cubicBezTo>
                  <a:lnTo>
                    <a:pt x="2018614" y="430530"/>
                  </a:lnTo>
                  <a:cubicBezTo>
                    <a:pt x="1902625" y="631012"/>
                    <a:pt x="1685811" y="765925"/>
                    <a:pt x="1437551" y="765925"/>
                  </a:cubicBezTo>
                  <a:cubicBezTo>
                    <a:pt x="1067029" y="765925"/>
                    <a:pt x="766686" y="1066267"/>
                    <a:pt x="766686" y="1436789"/>
                  </a:cubicBezTo>
                  <a:lnTo>
                    <a:pt x="766686" y="1436866"/>
                  </a:lnTo>
                  <a:lnTo>
                    <a:pt x="766483" y="1436789"/>
                  </a:lnTo>
                  <a:cubicBezTo>
                    <a:pt x="766280" y="1666672"/>
                    <a:pt x="647802" y="1890154"/>
                    <a:pt x="435902" y="2014906"/>
                  </a:cubicBezTo>
                  <a:cubicBezTo>
                    <a:pt x="331646" y="2073744"/>
                    <a:pt x="245134" y="2159541"/>
                    <a:pt x="185433" y="2263305"/>
                  </a:cubicBezTo>
                  <a:cubicBezTo>
                    <a:pt x="61277" y="2478367"/>
                    <a:pt x="69723" y="2733523"/>
                    <a:pt x="185395" y="2934246"/>
                  </a:cubicBezTo>
                  <a:lnTo>
                    <a:pt x="185357" y="2934246"/>
                  </a:lnTo>
                  <a:cubicBezTo>
                    <a:pt x="300939" y="3134932"/>
                    <a:pt x="309385" y="3390113"/>
                    <a:pt x="185230" y="3605149"/>
                  </a:cubicBezTo>
                  <a:cubicBezTo>
                    <a:pt x="0" y="3926002"/>
                    <a:pt x="109906" y="4336288"/>
                    <a:pt x="430797" y="4521569"/>
                  </a:cubicBezTo>
                  <a:lnTo>
                    <a:pt x="430835" y="4521607"/>
                  </a:lnTo>
                  <a:lnTo>
                    <a:pt x="430708" y="4521695"/>
                  </a:lnTo>
                  <a:cubicBezTo>
                    <a:pt x="631228" y="4637634"/>
                    <a:pt x="766077" y="4854448"/>
                    <a:pt x="766077" y="5102746"/>
                  </a:cubicBezTo>
                  <a:cubicBezTo>
                    <a:pt x="766077" y="5473268"/>
                    <a:pt x="1066419" y="5773611"/>
                    <a:pt x="1436929" y="5773611"/>
                  </a:cubicBezTo>
                  <a:cubicBezTo>
                    <a:pt x="1685239" y="5773611"/>
                    <a:pt x="1901965" y="5908497"/>
                    <a:pt x="2018030" y="6109018"/>
                  </a:cubicBezTo>
                  <a:cubicBezTo>
                    <a:pt x="2134019" y="6309449"/>
                    <a:pt x="2350821" y="6444425"/>
                    <a:pt x="2599093" y="6444425"/>
                  </a:cubicBezTo>
                  <a:cubicBezTo>
                    <a:pt x="2718685" y="6444579"/>
                    <a:pt x="2836127" y="6412633"/>
                    <a:pt x="2939161" y="6351918"/>
                  </a:cubicBezTo>
                  <a:cubicBezTo>
                    <a:pt x="3153194" y="6230544"/>
                    <a:pt x="3406191" y="6239637"/>
                    <a:pt x="3605479" y="6354496"/>
                  </a:cubicBezTo>
                  <a:lnTo>
                    <a:pt x="3605479" y="6354255"/>
                  </a:lnTo>
                  <a:lnTo>
                    <a:pt x="3605517" y="6354331"/>
                  </a:lnTo>
                  <a:cubicBezTo>
                    <a:pt x="3926408" y="6539573"/>
                    <a:pt x="4336694" y="6429617"/>
                    <a:pt x="4521987" y="6108764"/>
                  </a:cubicBezTo>
                  <a:cubicBezTo>
                    <a:pt x="4646130" y="5893766"/>
                    <a:pt x="4871314" y="5773446"/>
                    <a:pt x="5102961" y="5773281"/>
                  </a:cubicBezTo>
                  <a:lnTo>
                    <a:pt x="5102911" y="5773192"/>
                  </a:lnTo>
                  <a:cubicBezTo>
                    <a:pt x="5334558" y="5773027"/>
                    <a:pt x="5559780" y="5652707"/>
                    <a:pt x="5683885" y="5437709"/>
                  </a:cubicBezTo>
                  <a:cubicBezTo>
                    <a:pt x="5745010" y="5331855"/>
                    <a:pt x="5774017" y="5216234"/>
                    <a:pt x="5773890" y="5102213"/>
                  </a:cubicBezTo>
                  <a:lnTo>
                    <a:pt x="5773979" y="5102290"/>
                  </a:lnTo>
                  <a:cubicBezTo>
                    <a:pt x="5774182" y="4878846"/>
                    <a:pt x="5886145" y="4661358"/>
                    <a:pt x="6087059" y="4534828"/>
                  </a:cubicBezTo>
                  <a:cubicBezTo>
                    <a:pt x="6195364" y="4477881"/>
                    <a:pt x="6289357" y="4390620"/>
                    <a:pt x="6355029" y="4276866"/>
                  </a:cubicBezTo>
                  <a:cubicBezTo>
                    <a:pt x="6479222" y="4061753"/>
                    <a:pt x="6470777" y="3806572"/>
                    <a:pt x="6355118" y="3605886"/>
                  </a:cubicBezTo>
                  <a:lnTo>
                    <a:pt x="6355156" y="3605886"/>
                  </a:lnTo>
                  <a:cubicBezTo>
                    <a:pt x="6239535" y="3405201"/>
                    <a:pt x="6231077" y="3150020"/>
                    <a:pt x="6355245" y="2934971"/>
                  </a:cubicBezTo>
                  <a:cubicBezTo>
                    <a:pt x="6540525" y="2614080"/>
                    <a:pt x="6430568" y="2203832"/>
                    <a:pt x="6109677" y="2018552"/>
                  </a:cubicBezTo>
                  <a:lnTo>
                    <a:pt x="6109627" y="2018501"/>
                  </a:lnTo>
                  <a:lnTo>
                    <a:pt x="6109754" y="2018463"/>
                  </a:lnTo>
                  <a:cubicBezTo>
                    <a:pt x="5910847" y="1903375"/>
                    <a:pt x="5776557" y="1689088"/>
                    <a:pt x="5774436" y="1443267"/>
                  </a:cubicBezTo>
                  <a:cubicBezTo>
                    <a:pt x="5775604" y="1327265"/>
                    <a:pt x="5746686" y="1209536"/>
                    <a:pt x="5684545" y="1101865"/>
                  </a:cubicBezTo>
                </a:path>
              </a:pathLst>
            </a:custGeom>
            <a:solidFill>
              <a:srgbClr val="FAD2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0" name="Google Shape;310;p23"/>
            <p:cNvSpPr/>
            <p:nvPr/>
          </p:nvSpPr>
          <p:spPr>
            <a:xfrm>
              <a:off x="313264" y="313307"/>
              <a:ext cx="5003502" cy="5002773"/>
            </a:xfrm>
            <a:custGeom>
              <a:avLst/>
              <a:gdLst/>
              <a:ahLst/>
              <a:cxnLst/>
              <a:rect l="l" t="t" r="r" b="b"/>
              <a:pathLst>
                <a:path w="6540525" h="6539573" extrusionOk="0">
                  <a:moveTo>
                    <a:pt x="5684545" y="1101865"/>
                  </a:moveTo>
                  <a:cubicBezTo>
                    <a:pt x="5560364" y="886829"/>
                    <a:pt x="5335181" y="766521"/>
                    <a:pt x="5103533" y="766356"/>
                  </a:cubicBezTo>
                  <a:lnTo>
                    <a:pt x="5103571" y="766318"/>
                  </a:lnTo>
                  <a:cubicBezTo>
                    <a:pt x="4871923" y="766115"/>
                    <a:pt x="4646701" y="645821"/>
                    <a:pt x="4522559" y="430810"/>
                  </a:cubicBezTo>
                  <a:cubicBezTo>
                    <a:pt x="4337317" y="109919"/>
                    <a:pt x="3927030" y="0"/>
                    <a:pt x="3606140" y="185281"/>
                  </a:cubicBezTo>
                  <a:lnTo>
                    <a:pt x="3606089" y="185319"/>
                  </a:lnTo>
                  <a:lnTo>
                    <a:pt x="3606089" y="185115"/>
                  </a:lnTo>
                  <a:cubicBezTo>
                    <a:pt x="3406788" y="299936"/>
                    <a:pt x="3153854" y="309029"/>
                    <a:pt x="2939771" y="187630"/>
                  </a:cubicBezTo>
                  <a:cubicBezTo>
                    <a:pt x="2836743" y="126902"/>
                    <a:pt x="2719296" y="94958"/>
                    <a:pt x="2599703" y="95136"/>
                  </a:cubicBezTo>
                  <a:cubicBezTo>
                    <a:pt x="2351405" y="95136"/>
                    <a:pt x="2134641" y="230048"/>
                    <a:pt x="2018614" y="430568"/>
                  </a:cubicBezTo>
                  <a:lnTo>
                    <a:pt x="2018614" y="430530"/>
                  </a:lnTo>
                  <a:cubicBezTo>
                    <a:pt x="1902625" y="631012"/>
                    <a:pt x="1685811" y="765925"/>
                    <a:pt x="1437551" y="765925"/>
                  </a:cubicBezTo>
                  <a:cubicBezTo>
                    <a:pt x="1067029" y="765925"/>
                    <a:pt x="766686" y="1066267"/>
                    <a:pt x="766686" y="1436789"/>
                  </a:cubicBezTo>
                  <a:lnTo>
                    <a:pt x="766686" y="1436866"/>
                  </a:lnTo>
                  <a:lnTo>
                    <a:pt x="766483" y="1436789"/>
                  </a:lnTo>
                  <a:cubicBezTo>
                    <a:pt x="766280" y="1666672"/>
                    <a:pt x="647802" y="1890154"/>
                    <a:pt x="435902" y="2014906"/>
                  </a:cubicBezTo>
                  <a:cubicBezTo>
                    <a:pt x="331646" y="2073744"/>
                    <a:pt x="245134" y="2159541"/>
                    <a:pt x="185433" y="2263305"/>
                  </a:cubicBezTo>
                  <a:cubicBezTo>
                    <a:pt x="61277" y="2478367"/>
                    <a:pt x="69723" y="2733523"/>
                    <a:pt x="185395" y="2934246"/>
                  </a:cubicBezTo>
                  <a:lnTo>
                    <a:pt x="185357" y="2934246"/>
                  </a:lnTo>
                  <a:cubicBezTo>
                    <a:pt x="300939" y="3134932"/>
                    <a:pt x="309385" y="3390113"/>
                    <a:pt x="185230" y="3605149"/>
                  </a:cubicBezTo>
                  <a:cubicBezTo>
                    <a:pt x="0" y="3926002"/>
                    <a:pt x="109906" y="4336288"/>
                    <a:pt x="430797" y="4521569"/>
                  </a:cubicBezTo>
                  <a:lnTo>
                    <a:pt x="430835" y="4521607"/>
                  </a:lnTo>
                  <a:lnTo>
                    <a:pt x="430708" y="4521695"/>
                  </a:lnTo>
                  <a:cubicBezTo>
                    <a:pt x="631228" y="4637634"/>
                    <a:pt x="766077" y="4854448"/>
                    <a:pt x="766077" y="5102746"/>
                  </a:cubicBezTo>
                  <a:cubicBezTo>
                    <a:pt x="766077" y="5473268"/>
                    <a:pt x="1066419" y="5773611"/>
                    <a:pt x="1436929" y="5773611"/>
                  </a:cubicBezTo>
                  <a:cubicBezTo>
                    <a:pt x="1685239" y="5773611"/>
                    <a:pt x="1901965" y="5908497"/>
                    <a:pt x="2018030" y="6109018"/>
                  </a:cubicBezTo>
                  <a:cubicBezTo>
                    <a:pt x="2134019" y="6309449"/>
                    <a:pt x="2350821" y="6444425"/>
                    <a:pt x="2599093" y="6444425"/>
                  </a:cubicBezTo>
                  <a:cubicBezTo>
                    <a:pt x="2718685" y="6444579"/>
                    <a:pt x="2836127" y="6412633"/>
                    <a:pt x="2939161" y="6351918"/>
                  </a:cubicBezTo>
                  <a:cubicBezTo>
                    <a:pt x="3153194" y="6230544"/>
                    <a:pt x="3406191" y="6239637"/>
                    <a:pt x="3605479" y="6354496"/>
                  </a:cubicBezTo>
                  <a:lnTo>
                    <a:pt x="3605479" y="6354255"/>
                  </a:lnTo>
                  <a:lnTo>
                    <a:pt x="3605517" y="6354331"/>
                  </a:lnTo>
                  <a:cubicBezTo>
                    <a:pt x="3926408" y="6539573"/>
                    <a:pt x="4336694" y="6429617"/>
                    <a:pt x="4521987" y="6108764"/>
                  </a:cubicBezTo>
                  <a:cubicBezTo>
                    <a:pt x="4646130" y="5893766"/>
                    <a:pt x="4871314" y="5773446"/>
                    <a:pt x="5102961" y="5773281"/>
                  </a:cubicBezTo>
                  <a:lnTo>
                    <a:pt x="5102911" y="5773192"/>
                  </a:lnTo>
                  <a:cubicBezTo>
                    <a:pt x="5334558" y="5773027"/>
                    <a:pt x="5559780" y="5652707"/>
                    <a:pt x="5683885" y="5437709"/>
                  </a:cubicBezTo>
                  <a:cubicBezTo>
                    <a:pt x="5745010" y="5331855"/>
                    <a:pt x="5774017" y="5216234"/>
                    <a:pt x="5773890" y="5102213"/>
                  </a:cubicBezTo>
                  <a:lnTo>
                    <a:pt x="5773979" y="5102290"/>
                  </a:lnTo>
                  <a:cubicBezTo>
                    <a:pt x="5774182" y="4878846"/>
                    <a:pt x="5886145" y="4661358"/>
                    <a:pt x="6087059" y="4534828"/>
                  </a:cubicBezTo>
                  <a:cubicBezTo>
                    <a:pt x="6195364" y="4477881"/>
                    <a:pt x="6289357" y="4390620"/>
                    <a:pt x="6355029" y="4276866"/>
                  </a:cubicBezTo>
                  <a:cubicBezTo>
                    <a:pt x="6479222" y="4061753"/>
                    <a:pt x="6470777" y="3806572"/>
                    <a:pt x="6355118" y="3605886"/>
                  </a:cubicBezTo>
                  <a:lnTo>
                    <a:pt x="6355156" y="3605886"/>
                  </a:lnTo>
                  <a:cubicBezTo>
                    <a:pt x="6239535" y="3405201"/>
                    <a:pt x="6231077" y="3150020"/>
                    <a:pt x="6355245" y="2934971"/>
                  </a:cubicBezTo>
                  <a:cubicBezTo>
                    <a:pt x="6540525" y="2614080"/>
                    <a:pt x="6430568" y="2203832"/>
                    <a:pt x="6109677" y="2018552"/>
                  </a:cubicBezTo>
                  <a:lnTo>
                    <a:pt x="6109627" y="2018501"/>
                  </a:lnTo>
                  <a:lnTo>
                    <a:pt x="6109754" y="2018463"/>
                  </a:lnTo>
                  <a:cubicBezTo>
                    <a:pt x="5910847" y="1903375"/>
                    <a:pt x="5776557" y="1689088"/>
                    <a:pt x="5774436" y="1443267"/>
                  </a:cubicBezTo>
                  <a:cubicBezTo>
                    <a:pt x="5775604" y="1327265"/>
                    <a:pt x="5746686" y="1209536"/>
                    <a:pt x="5684545" y="1101865"/>
                  </a:cubicBezTo>
                </a:path>
              </a:pathLst>
            </a:custGeom>
            <a:blipFill rotWithShape="1">
              <a:blip r:embed="rId5">
                <a:alphaModFix/>
              </a:blip>
              <a:stretch>
                <a:fillRect l="-45506" t="-4749" r="-49927" b="-25558"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311" name="Google Shape;311;p23"/>
          <p:cNvSpPr txBox="1"/>
          <p:nvPr/>
        </p:nvSpPr>
        <p:spPr>
          <a:xfrm>
            <a:off x="0" y="4321703"/>
            <a:ext cx="6579981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39977"/>
              </a:lnSpc>
            </a:pPr>
            <a:r>
              <a:rPr lang="fa-IR" sz="4500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برایش کپشن بنویس</a:t>
            </a:r>
          </a:p>
          <a:p>
            <a:pPr lvl="0" algn="r" rtl="1">
              <a:lnSpc>
                <a:spcPct val="139977"/>
              </a:lnSpc>
            </a:pPr>
            <a:r>
              <a:rPr lang="fa-IR" sz="4500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عکس ها.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12" name="Google Shape;312;p23"/>
          <p:cNvSpPr/>
          <p:nvPr/>
        </p:nvSpPr>
        <p:spPr>
          <a:xfrm rot="-5339846">
            <a:off x="10735325" y="836215"/>
            <a:ext cx="2121031" cy="2847272"/>
          </a:xfrm>
          <a:custGeom>
            <a:avLst/>
            <a:gdLst/>
            <a:ahLst/>
            <a:cxnLst/>
            <a:rect l="l" t="t" r="r" b="b"/>
            <a:pathLst>
              <a:path w="2120706" h="2846836" extrusionOk="0">
                <a:moveTo>
                  <a:pt x="1883101" y="1556378"/>
                </a:moveTo>
                <a:cubicBezTo>
                  <a:pt x="1845613" y="1537105"/>
                  <a:pt x="1807596" y="1518361"/>
                  <a:pt x="1770899" y="1499881"/>
                </a:cubicBezTo>
                <a:cubicBezTo>
                  <a:pt x="1731034" y="1515721"/>
                  <a:pt x="1714402" y="1555850"/>
                  <a:pt x="1684569" y="1581986"/>
                </a:cubicBezTo>
                <a:cubicBezTo>
                  <a:pt x="1645233" y="1616571"/>
                  <a:pt x="1624904" y="1668052"/>
                  <a:pt x="1627280" y="1726397"/>
                </a:cubicBezTo>
                <a:cubicBezTo>
                  <a:pt x="1630448" y="1813255"/>
                  <a:pt x="1685097" y="1863416"/>
                  <a:pt x="1779611" y="1836488"/>
                </a:cubicBezTo>
                <a:cubicBezTo>
                  <a:pt x="1844293" y="1818007"/>
                  <a:pt x="1887590" y="1778670"/>
                  <a:pt x="1913198" y="1716629"/>
                </a:cubicBezTo>
                <a:cubicBezTo>
                  <a:pt x="1935111" y="1663564"/>
                  <a:pt x="1919006" y="1616043"/>
                  <a:pt x="1897886" y="1568522"/>
                </a:cubicBezTo>
                <a:cubicBezTo>
                  <a:pt x="1895510" y="1563506"/>
                  <a:pt x="1888910" y="1559282"/>
                  <a:pt x="1883101" y="1556378"/>
                </a:cubicBezTo>
                <a:close/>
                <a:moveTo>
                  <a:pt x="1734203" y="1765206"/>
                </a:moveTo>
                <a:cubicBezTo>
                  <a:pt x="1746875" y="1698677"/>
                  <a:pt x="1751363" y="1639804"/>
                  <a:pt x="1817628" y="1599939"/>
                </a:cubicBezTo>
                <a:cubicBezTo>
                  <a:pt x="1808652" y="1665676"/>
                  <a:pt x="1800468" y="1723229"/>
                  <a:pt x="1734203" y="1765206"/>
                </a:cubicBezTo>
                <a:close/>
                <a:moveTo>
                  <a:pt x="243628" y="1855232"/>
                </a:moveTo>
                <a:cubicBezTo>
                  <a:pt x="214060" y="1844144"/>
                  <a:pt x="183699" y="1834639"/>
                  <a:pt x="153866" y="1824607"/>
                </a:cubicBezTo>
                <a:cubicBezTo>
                  <a:pt x="156242" y="1818799"/>
                  <a:pt x="156506" y="1814575"/>
                  <a:pt x="158618" y="1812991"/>
                </a:cubicBezTo>
                <a:cubicBezTo>
                  <a:pt x="170499" y="1804807"/>
                  <a:pt x="182907" y="1797415"/>
                  <a:pt x="195051" y="1790022"/>
                </a:cubicBezTo>
                <a:cubicBezTo>
                  <a:pt x="195315" y="1786062"/>
                  <a:pt x="195843" y="1782366"/>
                  <a:pt x="196107" y="1778406"/>
                </a:cubicBezTo>
                <a:cubicBezTo>
                  <a:pt x="170235" y="1776294"/>
                  <a:pt x="144362" y="1775766"/>
                  <a:pt x="119018" y="1772070"/>
                </a:cubicBezTo>
                <a:cubicBezTo>
                  <a:pt x="82321" y="1766790"/>
                  <a:pt x="54336" y="1786062"/>
                  <a:pt x="40872" y="1813255"/>
                </a:cubicBezTo>
                <a:cubicBezTo>
                  <a:pt x="21336" y="1852592"/>
                  <a:pt x="4967" y="1896153"/>
                  <a:pt x="743" y="1939186"/>
                </a:cubicBezTo>
                <a:cubicBezTo>
                  <a:pt x="-4537" y="1992779"/>
                  <a:pt x="18168" y="2040036"/>
                  <a:pt x="73609" y="2061420"/>
                </a:cubicBezTo>
                <a:cubicBezTo>
                  <a:pt x="93409" y="2069076"/>
                  <a:pt x="115058" y="2072508"/>
                  <a:pt x="136178" y="2075412"/>
                </a:cubicBezTo>
                <a:cubicBezTo>
                  <a:pt x="205083" y="2084388"/>
                  <a:pt x="284813" y="2026307"/>
                  <a:pt x="297749" y="1958194"/>
                </a:cubicBezTo>
                <a:cubicBezTo>
                  <a:pt x="304877" y="1920177"/>
                  <a:pt x="278213" y="1868168"/>
                  <a:pt x="243628" y="1855232"/>
                </a:cubicBezTo>
                <a:close/>
                <a:moveTo>
                  <a:pt x="157562" y="2003339"/>
                </a:moveTo>
                <a:cubicBezTo>
                  <a:pt x="155186" y="2000435"/>
                  <a:pt x="152810" y="1997795"/>
                  <a:pt x="150434" y="1994891"/>
                </a:cubicBezTo>
                <a:cubicBezTo>
                  <a:pt x="158354" y="1989083"/>
                  <a:pt x="166011" y="1983011"/>
                  <a:pt x="173931" y="1977202"/>
                </a:cubicBezTo>
                <a:cubicBezTo>
                  <a:pt x="176043" y="1979578"/>
                  <a:pt x="178419" y="1981954"/>
                  <a:pt x="180531" y="1984594"/>
                </a:cubicBezTo>
                <a:cubicBezTo>
                  <a:pt x="172875" y="1990667"/>
                  <a:pt x="165219" y="1997003"/>
                  <a:pt x="157562" y="2003339"/>
                </a:cubicBezTo>
                <a:close/>
                <a:moveTo>
                  <a:pt x="830248" y="343537"/>
                </a:moveTo>
                <a:cubicBezTo>
                  <a:pt x="890705" y="336409"/>
                  <a:pt x="944298" y="287304"/>
                  <a:pt x="956179" y="225791"/>
                </a:cubicBezTo>
                <a:cubicBezTo>
                  <a:pt x="961195" y="199918"/>
                  <a:pt x="962515" y="173254"/>
                  <a:pt x="966475" y="138141"/>
                </a:cubicBezTo>
                <a:cubicBezTo>
                  <a:pt x="966739" y="115700"/>
                  <a:pt x="945354" y="73724"/>
                  <a:pt x="918426" y="52867"/>
                </a:cubicBezTo>
                <a:cubicBezTo>
                  <a:pt x="901530" y="39667"/>
                  <a:pt x="884633" y="26731"/>
                  <a:pt x="868001" y="13266"/>
                </a:cubicBezTo>
                <a:cubicBezTo>
                  <a:pt x="846616" y="-4158"/>
                  <a:pt x="832360" y="-4950"/>
                  <a:pt x="811240" y="14058"/>
                </a:cubicBezTo>
                <a:cubicBezTo>
                  <a:pt x="801736" y="22506"/>
                  <a:pt x="793551" y="33859"/>
                  <a:pt x="788007" y="45211"/>
                </a:cubicBezTo>
                <a:cubicBezTo>
                  <a:pt x="765567" y="90884"/>
                  <a:pt x="749198" y="137877"/>
                  <a:pt x="737318" y="187774"/>
                </a:cubicBezTo>
                <a:cubicBezTo>
                  <a:pt x="729398" y="220774"/>
                  <a:pt x="731774" y="249815"/>
                  <a:pt x="742862" y="279120"/>
                </a:cubicBezTo>
                <a:cubicBezTo>
                  <a:pt x="756327" y="313968"/>
                  <a:pt x="803056" y="346705"/>
                  <a:pt x="830248" y="343537"/>
                </a:cubicBezTo>
                <a:close/>
                <a:moveTo>
                  <a:pt x="861401" y="143685"/>
                </a:moveTo>
                <a:cubicBezTo>
                  <a:pt x="873545" y="186190"/>
                  <a:pt x="869585" y="197806"/>
                  <a:pt x="831304" y="236351"/>
                </a:cubicBezTo>
                <a:cubicBezTo>
                  <a:pt x="827608" y="199918"/>
                  <a:pt x="841336" y="172462"/>
                  <a:pt x="861401" y="143685"/>
                </a:cubicBezTo>
                <a:close/>
                <a:moveTo>
                  <a:pt x="987859" y="2328330"/>
                </a:moveTo>
                <a:cubicBezTo>
                  <a:pt x="983635" y="2361858"/>
                  <a:pt x="977035" y="2396971"/>
                  <a:pt x="946938" y="2420203"/>
                </a:cubicBezTo>
                <a:cubicBezTo>
                  <a:pt x="936642" y="2428388"/>
                  <a:pt x="926610" y="2437100"/>
                  <a:pt x="916578" y="2445548"/>
                </a:cubicBezTo>
                <a:cubicBezTo>
                  <a:pt x="863249" y="2490429"/>
                  <a:pt x="841072" y="2490957"/>
                  <a:pt x="789063" y="2448452"/>
                </a:cubicBezTo>
                <a:cubicBezTo>
                  <a:pt x="748142" y="2414923"/>
                  <a:pt x="741278" y="2330706"/>
                  <a:pt x="777711" y="2292953"/>
                </a:cubicBezTo>
                <a:cubicBezTo>
                  <a:pt x="785895" y="2284505"/>
                  <a:pt x="799359" y="2281601"/>
                  <a:pt x="811240" y="2275528"/>
                </a:cubicBezTo>
                <a:cubicBezTo>
                  <a:pt x="815200" y="2257576"/>
                  <a:pt x="818632" y="2241736"/>
                  <a:pt x="822856" y="2222991"/>
                </a:cubicBezTo>
                <a:cubicBezTo>
                  <a:pt x="835264" y="2224311"/>
                  <a:pt x="847936" y="2222199"/>
                  <a:pt x="856913" y="2226951"/>
                </a:cubicBezTo>
                <a:cubicBezTo>
                  <a:pt x="884633" y="2241736"/>
                  <a:pt x="913146" y="2250976"/>
                  <a:pt x="944034" y="2256520"/>
                </a:cubicBezTo>
                <a:cubicBezTo>
                  <a:pt x="973339" y="2261800"/>
                  <a:pt x="992611" y="2292161"/>
                  <a:pt x="987859" y="2328330"/>
                </a:cubicBezTo>
                <a:close/>
                <a:moveTo>
                  <a:pt x="1154183" y="1324053"/>
                </a:moveTo>
                <a:cubicBezTo>
                  <a:pt x="1138078" y="1329861"/>
                  <a:pt x="1119334" y="1332501"/>
                  <a:pt x="1106662" y="1342533"/>
                </a:cubicBezTo>
                <a:cubicBezTo>
                  <a:pt x="1082373" y="1362070"/>
                  <a:pt x="1057557" y="1383190"/>
                  <a:pt x="1040660" y="1408799"/>
                </a:cubicBezTo>
                <a:cubicBezTo>
                  <a:pt x="1015316" y="1447608"/>
                  <a:pt x="1012676" y="1515193"/>
                  <a:pt x="1057821" y="1553210"/>
                </a:cubicBezTo>
                <a:cubicBezTo>
                  <a:pt x="1089501" y="1579874"/>
                  <a:pt x="1122766" y="1570370"/>
                  <a:pt x="1157087" y="1564298"/>
                </a:cubicBezTo>
                <a:cubicBezTo>
                  <a:pt x="1192199" y="1558226"/>
                  <a:pt x="1220184" y="1538161"/>
                  <a:pt x="1238136" y="1510705"/>
                </a:cubicBezTo>
                <a:cubicBezTo>
                  <a:pt x="1255561" y="1484040"/>
                  <a:pt x="1268233" y="1451304"/>
                  <a:pt x="1272457" y="1419887"/>
                </a:cubicBezTo>
                <a:cubicBezTo>
                  <a:pt x="1278265" y="1377910"/>
                  <a:pt x="1213848" y="1330917"/>
                  <a:pt x="1154183" y="1324053"/>
                </a:cubicBezTo>
                <a:close/>
                <a:moveTo>
                  <a:pt x="1124614" y="1493281"/>
                </a:moveTo>
                <a:cubicBezTo>
                  <a:pt x="1134118" y="1430975"/>
                  <a:pt x="1140718" y="1422527"/>
                  <a:pt x="1186127" y="1415135"/>
                </a:cubicBezTo>
                <a:cubicBezTo>
                  <a:pt x="1175831" y="1449984"/>
                  <a:pt x="1160519" y="1476912"/>
                  <a:pt x="1124614" y="1493281"/>
                </a:cubicBezTo>
                <a:close/>
                <a:moveTo>
                  <a:pt x="1318922" y="720801"/>
                </a:moveTo>
                <a:cubicBezTo>
                  <a:pt x="1302818" y="747201"/>
                  <a:pt x="1288033" y="774658"/>
                  <a:pt x="1269025" y="798946"/>
                </a:cubicBezTo>
                <a:cubicBezTo>
                  <a:pt x="1252393" y="820331"/>
                  <a:pt x="1229160" y="833795"/>
                  <a:pt x="1200648" y="834587"/>
                </a:cubicBezTo>
                <a:cubicBezTo>
                  <a:pt x="1187447" y="834851"/>
                  <a:pt x="1173983" y="834587"/>
                  <a:pt x="1161047" y="835907"/>
                </a:cubicBezTo>
                <a:cubicBezTo>
                  <a:pt x="1128046" y="839339"/>
                  <a:pt x="1105870" y="830627"/>
                  <a:pt x="1093462" y="801586"/>
                </a:cubicBezTo>
                <a:cubicBezTo>
                  <a:pt x="1079205" y="767530"/>
                  <a:pt x="1074189" y="733209"/>
                  <a:pt x="1092933" y="696776"/>
                </a:cubicBezTo>
                <a:cubicBezTo>
                  <a:pt x="1116430" y="651367"/>
                  <a:pt x="1146527" y="619159"/>
                  <a:pt x="1202496" y="617311"/>
                </a:cubicBezTo>
                <a:cubicBezTo>
                  <a:pt x="1200912" y="622855"/>
                  <a:pt x="1199592" y="627607"/>
                  <a:pt x="1197216" y="636583"/>
                </a:cubicBezTo>
                <a:cubicBezTo>
                  <a:pt x="1243152" y="622855"/>
                  <a:pt x="1271665" y="657175"/>
                  <a:pt x="1306250" y="673808"/>
                </a:cubicBezTo>
                <a:cubicBezTo>
                  <a:pt x="1322882" y="682256"/>
                  <a:pt x="1331066" y="701000"/>
                  <a:pt x="1318922" y="720801"/>
                </a:cubicBezTo>
                <a:close/>
                <a:moveTo>
                  <a:pt x="399919" y="905076"/>
                </a:moveTo>
                <a:cubicBezTo>
                  <a:pt x="395431" y="922501"/>
                  <a:pt x="392263" y="940189"/>
                  <a:pt x="388039" y="957878"/>
                </a:cubicBezTo>
                <a:cubicBezTo>
                  <a:pt x="378535" y="998006"/>
                  <a:pt x="339198" y="1027839"/>
                  <a:pt x="292733" y="1031007"/>
                </a:cubicBezTo>
                <a:cubicBezTo>
                  <a:pt x="253396" y="1033647"/>
                  <a:pt x="203499" y="1004871"/>
                  <a:pt x="195051" y="968966"/>
                </a:cubicBezTo>
                <a:cubicBezTo>
                  <a:pt x="186867" y="934381"/>
                  <a:pt x="194259" y="900588"/>
                  <a:pt x="217756" y="871812"/>
                </a:cubicBezTo>
                <a:cubicBezTo>
                  <a:pt x="227788" y="859404"/>
                  <a:pt x="236764" y="846203"/>
                  <a:pt x="247324" y="831683"/>
                </a:cubicBezTo>
                <a:cubicBezTo>
                  <a:pt x="270557" y="826931"/>
                  <a:pt x="292469" y="822443"/>
                  <a:pt x="309894" y="819011"/>
                </a:cubicBezTo>
                <a:cubicBezTo>
                  <a:pt x="334182" y="832211"/>
                  <a:pt x="355038" y="844355"/>
                  <a:pt x="376951" y="855179"/>
                </a:cubicBezTo>
                <a:cubicBezTo>
                  <a:pt x="402559" y="867852"/>
                  <a:pt x="407312" y="876828"/>
                  <a:pt x="399919" y="905076"/>
                </a:cubicBezTo>
                <a:close/>
                <a:moveTo>
                  <a:pt x="2089818" y="228959"/>
                </a:moveTo>
                <a:cubicBezTo>
                  <a:pt x="2125986" y="307896"/>
                  <a:pt x="2069753" y="390002"/>
                  <a:pt x="1982368" y="386834"/>
                </a:cubicBezTo>
                <a:cubicBezTo>
                  <a:pt x="1957815" y="386042"/>
                  <a:pt x="1943295" y="369146"/>
                  <a:pt x="1934054" y="349609"/>
                </a:cubicBezTo>
                <a:cubicBezTo>
                  <a:pt x="1914782" y="308952"/>
                  <a:pt x="1932207" y="243743"/>
                  <a:pt x="1967319" y="210742"/>
                </a:cubicBezTo>
                <a:cubicBezTo>
                  <a:pt x="1988704" y="190678"/>
                  <a:pt x="2007448" y="167973"/>
                  <a:pt x="2029889" y="143949"/>
                </a:cubicBezTo>
                <a:cubicBezTo>
                  <a:pt x="2064209" y="165069"/>
                  <a:pt x="2090610" y="181438"/>
                  <a:pt x="2120706" y="199918"/>
                </a:cubicBezTo>
                <a:cubicBezTo>
                  <a:pt x="2109090" y="210742"/>
                  <a:pt x="2099322" y="219982"/>
                  <a:pt x="2089818" y="228959"/>
                </a:cubicBezTo>
                <a:close/>
                <a:moveTo>
                  <a:pt x="226204" y="2708497"/>
                </a:moveTo>
                <a:cubicBezTo>
                  <a:pt x="229372" y="2736482"/>
                  <a:pt x="221452" y="2766579"/>
                  <a:pt x="213532" y="2794563"/>
                </a:cubicBezTo>
                <a:cubicBezTo>
                  <a:pt x="203763" y="2829940"/>
                  <a:pt x="168915" y="2834428"/>
                  <a:pt x="142250" y="2846836"/>
                </a:cubicBezTo>
                <a:cubicBezTo>
                  <a:pt x="103705" y="2833108"/>
                  <a:pt x="92617" y="2810139"/>
                  <a:pt x="94465" y="2768955"/>
                </a:cubicBezTo>
                <a:cubicBezTo>
                  <a:pt x="96313" y="2729090"/>
                  <a:pt x="111097" y="2704273"/>
                  <a:pt x="141722" y="2685529"/>
                </a:cubicBezTo>
                <a:cubicBezTo>
                  <a:pt x="139346" y="2674441"/>
                  <a:pt x="137498" y="2664936"/>
                  <a:pt x="135386" y="2655696"/>
                </a:cubicBezTo>
                <a:cubicBezTo>
                  <a:pt x="164955" y="2645664"/>
                  <a:pt x="222508" y="2675761"/>
                  <a:pt x="226204" y="2708497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13" name="Google Shape;313;p23"/>
          <p:cNvSpPr/>
          <p:nvPr/>
        </p:nvSpPr>
        <p:spPr>
          <a:xfrm rot="-5339846">
            <a:off x="15544737" y="7092096"/>
            <a:ext cx="2699069" cy="3623230"/>
          </a:xfrm>
          <a:custGeom>
            <a:avLst/>
            <a:gdLst/>
            <a:ahLst/>
            <a:cxnLst/>
            <a:rect l="l" t="t" r="r" b="b"/>
            <a:pathLst>
              <a:path w="2698656" h="3622675" extrusionOk="0">
                <a:moveTo>
                  <a:pt x="2396298" y="1980533"/>
                </a:moveTo>
                <a:cubicBezTo>
                  <a:pt x="2348593" y="1956008"/>
                  <a:pt x="2300215" y="1932155"/>
                  <a:pt x="2253518" y="1908639"/>
                </a:cubicBezTo>
                <a:cubicBezTo>
                  <a:pt x="2202789" y="1928796"/>
                  <a:pt x="2181624" y="1979861"/>
                  <a:pt x="2143661" y="2013120"/>
                </a:cubicBezTo>
                <a:cubicBezTo>
                  <a:pt x="2093604" y="2057130"/>
                  <a:pt x="2067735" y="2122641"/>
                  <a:pt x="2070759" y="2196887"/>
                </a:cubicBezTo>
                <a:cubicBezTo>
                  <a:pt x="2074790" y="2307416"/>
                  <a:pt x="2144333" y="2371247"/>
                  <a:pt x="2264604" y="2336980"/>
                </a:cubicBezTo>
                <a:cubicBezTo>
                  <a:pt x="2346913" y="2313463"/>
                  <a:pt x="2402009" y="2263406"/>
                  <a:pt x="2434597" y="2184457"/>
                </a:cubicBezTo>
                <a:cubicBezTo>
                  <a:pt x="2462481" y="2116930"/>
                  <a:pt x="2441988" y="2056458"/>
                  <a:pt x="2415112" y="1995987"/>
                </a:cubicBezTo>
                <a:cubicBezTo>
                  <a:pt x="2412088" y="1989604"/>
                  <a:pt x="2403689" y="1984228"/>
                  <a:pt x="2396298" y="1980533"/>
                </a:cubicBezTo>
                <a:close/>
                <a:moveTo>
                  <a:pt x="2206820" y="2246273"/>
                </a:moveTo>
                <a:cubicBezTo>
                  <a:pt x="2222946" y="2161612"/>
                  <a:pt x="2228657" y="2086694"/>
                  <a:pt x="2312982" y="2035965"/>
                </a:cubicBezTo>
                <a:cubicBezTo>
                  <a:pt x="2301559" y="2119618"/>
                  <a:pt x="2291145" y="2192856"/>
                  <a:pt x="2206820" y="2246273"/>
                </a:cubicBezTo>
                <a:close/>
                <a:moveTo>
                  <a:pt x="310024" y="2360833"/>
                </a:moveTo>
                <a:cubicBezTo>
                  <a:pt x="272397" y="2346723"/>
                  <a:pt x="233762" y="2334628"/>
                  <a:pt x="195799" y="2321862"/>
                </a:cubicBezTo>
                <a:cubicBezTo>
                  <a:pt x="198823" y="2314471"/>
                  <a:pt x="199159" y="2309096"/>
                  <a:pt x="201846" y="2307080"/>
                </a:cubicBezTo>
                <a:cubicBezTo>
                  <a:pt x="216964" y="2296666"/>
                  <a:pt x="232754" y="2287259"/>
                  <a:pt x="248208" y="2277852"/>
                </a:cubicBezTo>
                <a:cubicBezTo>
                  <a:pt x="248544" y="2272813"/>
                  <a:pt x="249216" y="2268110"/>
                  <a:pt x="249552" y="2263070"/>
                </a:cubicBezTo>
                <a:cubicBezTo>
                  <a:pt x="216628" y="2260383"/>
                  <a:pt x="183705" y="2259711"/>
                  <a:pt x="151453" y="2255007"/>
                </a:cubicBezTo>
                <a:cubicBezTo>
                  <a:pt x="104756" y="2248288"/>
                  <a:pt x="69144" y="2272813"/>
                  <a:pt x="52011" y="2307416"/>
                </a:cubicBezTo>
                <a:cubicBezTo>
                  <a:pt x="27150" y="2357473"/>
                  <a:pt x="6321" y="2412906"/>
                  <a:pt x="946" y="2467666"/>
                </a:cubicBezTo>
                <a:cubicBezTo>
                  <a:pt x="-5773" y="2535865"/>
                  <a:pt x="23119" y="2596001"/>
                  <a:pt x="93669" y="2623213"/>
                </a:cubicBezTo>
                <a:cubicBezTo>
                  <a:pt x="118866" y="2632955"/>
                  <a:pt x="146414" y="2637323"/>
                  <a:pt x="173290" y="2641018"/>
                </a:cubicBezTo>
                <a:cubicBezTo>
                  <a:pt x="260974" y="2652441"/>
                  <a:pt x="362432" y="2578531"/>
                  <a:pt x="378894" y="2491855"/>
                </a:cubicBezTo>
                <a:cubicBezTo>
                  <a:pt x="387965" y="2443478"/>
                  <a:pt x="354034" y="2377295"/>
                  <a:pt x="310024" y="2360833"/>
                </a:cubicBezTo>
                <a:close/>
                <a:moveTo>
                  <a:pt x="200503" y="2549303"/>
                </a:moveTo>
                <a:cubicBezTo>
                  <a:pt x="197479" y="2545607"/>
                  <a:pt x="194455" y="2542248"/>
                  <a:pt x="191432" y="2538552"/>
                </a:cubicBezTo>
                <a:cubicBezTo>
                  <a:pt x="201510" y="2531161"/>
                  <a:pt x="211253" y="2523435"/>
                  <a:pt x="221332" y="2516044"/>
                </a:cubicBezTo>
                <a:cubicBezTo>
                  <a:pt x="224019" y="2519067"/>
                  <a:pt x="227043" y="2522091"/>
                  <a:pt x="229731" y="2525450"/>
                </a:cubicBezTo>
                <a:cubicBezTo>
                  <a:pt x="219988" y="2533177"/>
                  <a:pt x="210245" y="2541240"/>
                  <a:pt x="200503" y="2549303"/>
                </a:cubicBezTo>
                <a:close/>
                <a:moveTo>
                  <a:pt x="1056513" y="437160"/>
                </a:moveTo>
                <a:cubicBezTo>
                  <a:pt x="1133447" y="428089"/>
                  <a:pt x="1201646" y="365602"/>
                  <a:pt x="1216764" y="287325"/>
                </a:cubicBezTo>
                <a:cubicBezTo>
                  <a:pt x="1223147" y="254401"/>
                  <a:pt x="1224826" y="220470"/>
                  <a:pt x="1229866" y="175788"/>
                </a:cubicBezTo>
                <a:cubicBezTo>
                  <a:pt x="1230202" y="147232"/>
                  <a:pt x="1202989" y="93815"/>
                  <a:pt x="1168722" y="67275"/>
                </a:cubicBezTo>
                <a:cubicBezTo>
                  <a:pt x="1147221" y="50477"/>
                  <a:pt x="1125720" y="34015"/>
                  <a:pt x="1104555" y="16882"/>
                </a:cubicBezTo>
                <a:cubicBezTo>
                  <a:pt x="1077343" y="-5291"/>
                  <a:pt x="1059201" y="-6299"/>
                  <a:pt x="1032325" y="17890"/>
                </a:cubicBezTo>
                <a:cubicBezTo>
                  <a:pt x="1020230" y="28640"/>
                  <a:pt x="1009816" y="43086"/>
                  <a:pt x="1002761" y="57532"/>
                </a:cubicBezTo>
                <a:cubicBezTo>
                  <a:pt x="974205" y="115652"/>
                  <a:pt x="953376" y="175452"/>
                  <a:pt x="938258" y="238947"/>
                </a:cubicBezTo>
                <a:cubicBezTo>
                  <a:pt x="928179" y="280942"/>
                  <a:pt x="931203" y="317896"/>
                  <a:pt x="945313" y="355187"/>
                </a:cubicBezTo>
                <a:cubicBezTo>
                  <a:pt x="962446" y="399533"/>
                  <a:pt x="1021910" y="441192"/>
                  <a:pt x="1056513" y="437160"/>
                </a:cubicBezTo>
                <a:close/>
                <a:moveTo>
                  <a:pt x="1096156" y="182843"/>
                </a:moveTo>
                <a:cubicBezTo>
                  <a:pt x="1111610" y="236932"/>
                  <a:pt x="1106571" y="251714"/>
                  <a:pt x="1057857" y="300763"/>
                </a:cubicBezTo>
                <a:cubicBezTo>
                  <a:pt x="1053154" y="254401"/>
                  <a:pt x="1070624" y="219462"/>
                  <a:pt x="1096156" y="182843"/>
                </a:cubicBezTo>
                <a:close/>
                <a:moveTo>
                  <a:pt x="1257078" y="2962862"/>
                </a:moveTo>
                <a:cubicBezTo>
                  <a:pt x="1251703" y="3005529"/>
                  <a:pt x="1243304" y="3050210"/>
                  <a:pt x="1205005" y="3079774"/>
                </a:cubicBezTo>
                <a:cubicBezTo>
                  <a:pt x="1191903" y="3090189"/>
                  <a:pt x="1179137" y="3101275"/>
                  <a:pt x="1166370" y="3112026"/>
                </a:cubicBezTo>
                <a:cubicBezTo>
                  <a:pt x="1098508" y="3169138"/>
                  <a:pt x="1070288" y="3169810"/>
                  <a:pt x="1004105" y="3115721"/>
                </a:cubicBezTo>
                <a:cubicBezTo>
                  <a:pt x="952032" y="3073055"/>
                  <a:pt x="943297" y="2965886"/>
                  <a:pt x="989659" y="2917844"/>
                </a:cubicBezTo>
                <a:cubicBezTo>
                  <a:pt x="1000073" y="2907094"/>
                  <a:pt x="1017207" y="2903398"/>
                  <a:pt x="1032325" y="2895672"/>
                </a:cubicBezTo>
                <a:cubicBezTo>
                  <a:pt x="1037364" y="2872827"/>
                  <a:pt x="1041731" y="2852669"/>
                  <a:pt x="1047107" y="2828817"/>
                </a:cubicBezTo>
                <a:cubicBezTo>
                  <a:pt x="1062897" y="2830496"/>
                  <a:pt x="1079022" y="2827809"/>
                  <a:pt x="1090445" y="2833856"/>
                </a:cubicBezTo>
                <a:cubicBezTo>
                  <a:pt x="1125720" y="2852669"/>
                  <a:pt x="1162003" y="2864428"/>
                  <a:pt x="1201310" y="2871483"/>
                </a:cubicBezTo>
                <a:cubicBezTo>
                  <a:pt x="1238601" y="2878202"/>
                  <a:pt x="1263125" y="2916837"/>
                  <a:pt x="1257078" y="2962862"/>
                </a:cubicBezTo>
                <a:close/>
                <a:moveTo>
                  <a:pt x="1468729" y="1684893"/>
                </a:moveTo>
                <a:cubicBezTo>
                  <a:pt x="1448236" y="1692284"/>
                  <a:pt x="1424383" y="1695644"/>
                  <a:pt x="1408257" y="1708410"/>
                </a:cubicBezTo>
                <a:cubicBezTo>
                  <a:pt x="1377350" y="1733271"/>
                  <a:pt x="1345770" y="1760147"/>
                  <a:pt x="1324269" y="1792735"/>
                </a:cubicBezTo>
                <a:cubicBezTo>
                  <a:pt x="1292017" y="1842120"/>
                  <a:pt x="1288658" y="1928124"/>
                  <a:pt x="1346106" y="1976501"/>
                </a:cubicBezTo>
                <a:cubicBezTo>
                  <a:pt x="1386420" y="2010433"/>
                  <a:pt x="1428751" y="1998338"/>
                  <a:pt x="1472425" y="1990611"/>
                </a:cubicBezTo>
                <a:cubicBezTo>
                  <a:pt x="1517106" y="1982884"/>
                  <a:pt x="1552718" y="1957352"/>
                  <a:pt x="1575562" y="1922413"/>
                </a:cubicBezTo>
                <a:cubicBezTo>
                  <a:pt x="1597735" y="1888481"/>
                  <a:pt x="1613861" y="1846823"/>
                  <a:pt x="1619237" y="1806845"/>
                </a:cubicBezTo>
                <a:cubicBezTo>
                  <a:pt x="1626628" y="1753428"/>
                  <a:pt x="1544655" y="1693628"/>
                  <a:pt x="1468729" y="1684893"/>
                </a:cubicBezTo>
                <a:close/>
                <a:moveTo>
                  <a:pt x="1431102" y="1900240"/>
                </a:moveTo>
                <a:cubicBezTo>
                  <a:pt x="1443197" y="1820955"/>
                  <a:pt x="1451595" y="1810204"/>
                  <a:pt x="1509379" y="1800797"/>
                </a:cubicBezTo>
                <a:cubicBezTo>
                  <a:pt x="1496277" y="1845143"/>
                  <a:pt x="1476792" y="1879411"/>
                  <a:pt x="1431102" y="1900240"/>
                </a:cubicBezTo>
                <a:close/>
                <a:moveTo>
                  <a:pt x="1678364" y="917238"/>
                </a:moveTo>
                <a:cubicBezTo>
                  <a:pt x="1657871" y="950834"/>
                  <a:pt x="1639058" y="985773"/>
                  <a:pt x="1614869" y="1016681"/>
                </a:cubicBezTo>
                <a:cubicBezTo>
                  <a:pt x="1593704" y="1043893"/>
                  <a:pt x="1564140" y="1061027"/>
                  <a:pt x="1527857" y="1062035"/>
                </a:cubicBezTo>
                <a:cubicBezTo>
                  <a:pt x="1511059" y="1062371"/>
                  <a:pt x="1493926" y="1062035"/>
                  <a:pt x="1477464" y="1063714"/>
                </a:cubicBezTo>
                <a:cubicBezTo>
                  <a:pt x="1435470" y="1068082"/>
                  <a:pt x="1407249" y="1056995"/>
                  <a:pt x="1391460" y="1020040"/>
                </a:cubicBezTo>
                <a:cubicBezTo>
                  <a:pt x="1373318" y="976702"/>
                  <a:pt x="1366935" y="933028"/>
                  <a:pt x="1390788" y="886667"/>
                </a:cubicBezTo>
                <a:cubicBezTo>
                  <a:pt x="1420688" y="828883"/>
                  <a:pt x="1458986" y="787896"/>
                  <a:pt x="1530209" y="785544"/>
                </a:cubicBezTo>
                <a:cubicBezTo>
                  <a:pt x="1528193" y="792599"/>
                  <a:pt x="1526513" y="798647"/>
                  <a:pt x="1523490" y="810069"/>
                </a:cubicBezTo>
                <a:cubicBezTo>
                  <a:pt x="1581946" y="792599"/>
                  <a:pt x="1618229" y="836273"/>
                  <a:pt x="1662239" y="857439"/>
                </a:cubicBezTo>
                <a:cubicBezTo>
                  <a:pt x="1683404" y="868189"/>
                  <a:pt x="1693818" y="892042"/>
                  <a:pt x="1678364" y="917238"/>
                </a:cubicBezTo>
                <a:close/>
                <a:moveTo>
                  <a:pt x="508908" y="1151734"/>
                </a:moveTo>
                <a:cubicBezTo>
                  <a:pt x="503197" y="1173907"/>
                  <a:pt x="499166" y="1196416"/>
                  <a:pt x="493790" y="1218925"/>
                </a:cubicBezTo>
                <a:cubicBezTo>
                  <a:pt x="481696" y="1269990"/>
                  <a:pt x="431639" y="1307953"/>
                  <a:pt x="372511" y="1311984"/>
                </a:cubicBezTo>
                <a:cubicBezTo>
                  <a:pt x="322454" y="1315344"/>
                  <a:pt x="258959" y="1278725"/>
                  <a:pt x="248208" y="1233035"/>
                </a:cubicBezTo>
                <a:cubicBezTo>
                  <a:pt x="237793" y="1189025"/>
                  <a:pt x="247200" y="1146023"/>
                  <a:pt x="277100" y="1109404"/>
                </a:cubicBezTo>
                <a:cubicBezTo>
                  <a:pt x="289866" y="1093614"/>
                  <a:pt x="301289" y="1076817"/>
                  <a:pt x="314727" y="1058339"/>
                </a:cubicBezTo>
                <a:cubicBezTo>
                  <a:pt x="344291" y="1052292"/>
                  <a:pt x="372175" y="1046581"/>
                  <a:pt x="394348" y="1042213"/>
                </a:cubicBezTo>
                <a:cubicBezTo>
                  <a:pt x="425256" y="1059011"/>
                  <a:pt x="451796" y="1074465"/>
                  <a:pt x="479680" y="1088239"/>
                </a:cubicBezTo>
                <a:cubicBezTo>
                  <a:pt x="512268" y="1104365"/>
                  <a:pt x="518315" y="1115787"/>
                  <a:pt x="508908" y="1151734"/>
                </a:cubicBezTo>
                <a:close/>
                <a:moveTo>
                  <a:pt x="2659350" y="291356"/>
                </a:moveTo>
                <a:cubicBezTo>
                  <a:pt x="2705376" y="391806"/>
                  <a:pt x="2633818" y="496288"/>
                  <a:pt x="2522617" y="492257"/>
                </a:cubicBezTo>
                <a:cubicBezTo>
                  <a:pt x="2491373" y="491249"/>
                  <a:pt x="2472896" y="469748"/>
                  <a:pt x="2461137" y="444887"/>
                </a:cubicBezTo>
                <a:cubicBezTo>
                  <a:pt x="2436613" y="393150"/>
                  <a:pt x="2458786" y="310170"/>
                  <a:pt x="2503468" y="268175"/>
                </a:cubicBezTo>
                <a:cubicBezTo>
                  <a:pt x="2530680" y="242643"/>
                  <a:pt x="2554533" y="213751"/>
                  <a:pt x="2583089" y="183179"/>
                </a:cubicBezTo>
                <a:cubicBezTo>
                  <a:pt x="2626763" y="210055"/>
                  <a:pt x="2660358" y="230884"/>
                  <a:pt x="2698657" y="254401"/>
                </a:cubicBezTo>
                <a:cubicBezTo>
                  <a:pt x="2683875" y="268175"/>
                  <a:pt x="2671445" y="279934"/>
                  <a:pt x="2659350" y="291356"/>
                </a:cubicBezTo>
                <a:close/>
                <a:moveTo>
                  <a:pt x="287851" y="3446636"/>
                </a:moveTo>
                <a:cubicBezTo>
                  <a:pt x="291882" y="3482247"/>
                  <a:pt x="281803" y="3520546"/>
                  <a:pt x="271725" y="3556157"/>
                </a:cubicBezTo>
                <a:cubicBezTo>
                  <a:pt x="259294" y="3601175"/>
                  <a:pt x="214949" y="3606886"/>
                  <a:pt x="181017" y="3622676"/>
                </a:cubicBezTo>
                <a:cubicBezTo>
                  <a:pt x="131968" y="3605206"/>
                  <a:pt x="117858" y="3575978"/>
                  <a:pt x="120209" y="3523570"/>
                </a:cubicBezTo>
                <a:cubicBezTo>
                  <a:pt x="122561" y="3472841"/>
                  <a:pt x="141375" y="3441261"/>
                  <a:pt x="180345" y="3417408"/>
                </a:cubicBezTo>
                <a:cubicBezTo>
                  <a:pt x="177322" y="3403298"/>
                  <a:pt x="174970" y="3391204"/>
                  <a:pt x="172282" y="3379445"/>
                </a:cubicBezTo>
                <a:cubicBezTo>
                  <a:pt x="209909" y="3366679"/>
                  <a:pt x="283147" y="3404978"/>
                  <a:pt x="287851" y="344663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14" name="Google Shape;314;p23"/>
          <p:cNvSpPr/>
          <p:nvPr/>
        </p:nvSpPr>
        <p:spPr>
          <a:xfrm rot="3254767">
            <a:off x="2057706" y="673406"/>
            <a:ext cx="785651" cy="2102208"/>
          </a:xfrm>
          <a:custGeom>
            <a:avLst/>
            <a:gdLst/>
            <a:ahLst/>
            <a:cxnLst/>
            <a:rect l="l" t="t" r="r" b="b"/>
            <a:pathLst>
              <a:path w="784717" h="2099710" extrusionOk="0">
                <a:moveTo>
                  <a:pt x="211010" y="2099711"/>
                </a:moveTo>
                <a:cubicBezTo>
                  <a:pt x="178251" y="2064196"/>
                  <a:pt x="179581" y="2037844"/>
                  <a:pt x="214757" y="1999259"/>
                </a:cubicBezTo>
                <a:cubicBezTo>
                  <a:pt x="223481" y="1989994"/>
                  <a:pt x="231666" y="1980235"/>
                  <a:pt x="239271" y="1970031"/>
                </a:cubicBezTo>
                <a:cubicBezTo>
                  <a:pt x="267654" y="1930551"/>
                  <a:pt x="296810" y="1892232"/>
                  <a:pt x="331140" y="1857056"/>
                </a:cubicBezTo>
                <a:cubicBezTo>
                  <a:pt x="361215" y="1826183"/>
                  <a:pt x="383578" y="1787695"/>
                  <a:pt x="408503" y="1752012"/>
                </a:cubicBezTo>
                <a:cubicBezTo>
                  <a:pt x="432897" y="1717222"/>
                  <a:pt x="456444" y="1681901"/>
                  <a:pt x="480064" y="1646556"/>
                </a:cubicBezTo>
                <a:cubicBezTo>
                  <a:pt x="510792" y="1600622"/>
                  <a:pt x="540843" y="1554083"/>
                  <a:pt x="571933" y="1508269"/>
                </a:cubicBezTo>
                <a:cubicBezTo>
                  <a:pt x="622992" y="1432889"/>
                  <a:pt x="662520" y="1351125"/>
                  <a:pt x="696560" y="1267428"/>
                </a:cubicBezTo>
                <a:cubicBezTo>
                  <a:pt x="718101" y="1214459"/>
                  <a:pt x="733525" y="1157379"/>
                  <a:pt x="736281" y="1099550"/>
                </a:cubicBezTo>
                <a:cubicBezTo>
                  <a:pt x="737441" y="1075374"/>
                  <a:pt x="738263" y="1047088"/>
                  <a:pt x="721461" y="1025354"/>
                </a:cubicBezTo>
                <a:cubicBezTo>
                  <a:pt x="675720" y="1025137"/>
                  <a:pt x="642140" y="1053036"/>
                  <a:pt x="606770" y="1072957"/>
                </a:cubicBezTo>
                <a:cubicBezTo>
                  <a:pt x="591008" y="1081829"/>
                  <a:pt x="584287" y="1108084"/>
                  <a:pt x="575342" y="1127304"/>
                </a:cubicBezTo>
                <a:cubicBezTo>
                  <a:pt x="558298" y="1163568"/>
                  <a:pt x="543550" y="1201089"/>
                  <a:pt x="525974" y="1237160"/>
                </a:cubicBezTo>
                <a:cubicBezTo>
                  <a:pt x="506827" y="1276446"/>
                  <a:pt x="486253" y="1315079"/>
                  <a:pt x="464978" y="1353205"/>
                </a:cubicBezTo>
                <a:cubicBezTo>
                  <a:pt x="444695" y="1389662"/>
                  <a:pt x="426611" y="1428344"/>
                  <a:pt x="400598" y="1460401"/>
                </a:cubicBezTo>
                <a:cubicBezTo>
                  <a:pt x="358652" y="1512113"/>
                  <a:pt x="324734" y="1570619"/>
                  <a:pt x="273239" y="1614547"/>
                </a:cubicBezTo>
                <a:cubicBezTo>
                  <a:pt x="258733" y="1626877"/>
                  <a:pt x="246113" y="1638070"/>
                  <a:pt x="224282" y="1636547"/>
                </a:cubicBezTo>
                <a:cubicBezTo>
                  <a:pt x="200372" y="1634903"/>
                  <a:pt x="192854" y="1633066"/>
                  <a:pt x="188454" y="1609615"/>
                </a:cubicBezTo>
                <a:cubicBezTo>
                  <a:pt x="185093" y="1591241"/>
                  <a:pt x="184585" y="1572312"/>
                  <a:pt x="183618" y="1553575"/>
                </a:cubicBezTo>
                <a:cubicBezTo>
                  <a:pt x="178783" y="1466856"/>
                  <a:pt x="196190" y="1384343"/>
                  <a:pt x="240601" y="1310051"/>
                </a:cubicBezTo>
                <a:cubicBezTo>
                  <a:pt x="261417" y="1275261"/>
                  <a:pt x="291757" y="1245332"/>
                  <a:pt x="321349" y="1216900"/>
                </a:cubicBezTo>
                <a:cubicBezTo>
                  <a:pt x="358459" y="1181217"/>
                  <a:pt x="398591" y="1148531"/>
                  <a:pt x="438675" y="1116087"/>
                </a:cubicBezTo>
                <a:cubicBezTo>
                  <a:pt x="461110" y="1097906"/>
                  <a:pt x="486374" y="1083232"/>
                  <a:pt x="509776" y="1066187"/>
                </a:cubicBezTo>
                <a:cubicBezTo>
                  <a:pt x="533638" y="1048781"/>
                  <a:pt x="552810" y="1029633"/>
                  <a:pt x="565575" y="999994"/>
                </a:cubicBezTo>
                <a:cubicBezTo>
                  <a:pt x="587333" y="949369"/>
                  <a:pt x="600074" y="897294"/>
                  <a:pt x="607858" y="843672"/>
                </a:cubicBezTo>
                <a:cubicBezTo>
                  <a:pt x="615256" y="792781"/>
                  <a:pt x="614821" y="741818"/>
                  <a:pt x="597632" y="692306"/>
                </a:cubicBezTo>
                <a:cubicBezTo>
                  <a:pt x="595944" y="687875"/>
                  <a:pt x="593806" y="683630"/>
                  <a:pt x="591249" y="679638"/>
                </a:cubicBezTo>
                <a:cubicBezTo>
                  <a:pt x="590065" y="677704"/>
                  <a:pt x="587841" y="676446"/>
                  <a:pt x="583344" y="672385"/>
                </a:cubicBezTo>
                <a:cubicBezTo>
                  <a:pt x="567412" y="697044"/>
                  <a:pt x="552495" y="721752"/>
                  <a:pt x="535983" y="745348"/>
                </a:cubicBezTo>
                <a:cubicBezTo>
                  <a:pt x="484609" y="818770"/>
                  <a:pt x="438675" y="895964"/>
                  <a:pt x="379444" y="963923"/>
                </a:cubicBezTo>
                <a:cubicBezTo>
                  <a:pt x="338345" y="1011090"/>
                  <a:pt x="301114" y="1061715"/>
                  <a:pt x="260546" y="1109390"/>
                </a:cubicBezTo>
                <a:cubicBezTo>
                  <a:pt x="216063" y="1161610"/>
                  <a:pt x="170539" y="1212887"/>
                  <a:pt x="113556" y="1252367"/>
                </a:cubicBezTo>
                <a:cubicBezTo>
                  <a:pt x="106739" y="1257081"/>
                  <a:pt x="100260" y="1262521"/>
                  <a:pt x="92862" y="1266026"/>
                </a:cubicBezTo>
                <a:cubicBezTo>
                  <a:pt x="50699" y="1286044"/>
                  <a:pt x="17409" y="1265349"/>
                  <a:pt x="7182" y="1219149"/>
                </a:cubicBezTo>
                <a:cubicBezTo>
                  <a:pt x="-5051" y="1164269"/>
                  <a:pt x="-433" y="1110889"/>
                  <a:pt x="11848" y="1057678"/>
                </a:cubicBezTo>
                <a:cubicBezTo>
                  <a:pt x="18578" y="1029080"/>
                  <a:pt x="27983" y="1001178"/>
                  <a:pt x="39941" y="974343"/>
                </a:cubicBezTo>
                <a:cubicBezTo>
                  <a:pt x="55268" y="939723"/>
                  <a:pt x="71176" y="904692"/>
                  <a:pt x="92136" y="873408"/>
                </a:cubicBezTo>
                <a:cubicBezTo>
                  <a:pt x="119987" y="831850"/>
                  <a:pt x="153882" y="794401"/>
                  <a:pt x="183522" y="753979"/>
                </a:cubicBezTo>
                <a:cubicBezTo>
                  <a:pt x="218021" y="706908"/>
                  <a:pt x="269008" y="680266"/>
                  <a:pt x="313951" y="646299"/>
                </a:cubicBezTo>
                <a:cubicBezTo>
                  <a:pt x="324298" y="638466"/>
                  <a:pt x="341246" y="639820"/>
                  <a:pt x="354591" y="635251"/>
                </a:cubicBezTo>
                <a:cubicBezTo>
                  <a:pt x="364044" y="632011"/>
                  <a:pt x="372433" y="625749"/>
                  <a:pt x="381499" y="621204"/>
                </a:cubicBezTo>
                <a:cubicBezTo>
                  <a:pt x="391991" y="615958"/>
                  <a:pt x="402411" y="607593"/>
                  <a:pt x="413338" y="606699"/>
                </a:cubicBezTo>
                <a:cubicBezTo>
                  <a:pt x="457653" y="603193"/>
                  <a:pt x="502379" y="599059"/>
                  <a:pt x="546306" y="616152"/>
                </a:cubicBezTo>
                <a:cubicBezTo>
                  <a:pt x="580830" y="569516"/>
                  <a:pt x="605392" y="517538"/>
                  <a:pt x="626764" y="464351"/>
                </a:cubicBezTo>
                <a:cubicBezTo>
                  <a:pt x="650940" y="404032"/>
                  <a:pt x="675285" y="343471"/>
                  <a:pt x="693635" y="281169"/>
                </a:cubicBezTo>
                <a:cubicBezTo>
                  <a:pt x="710050" y="225564"/>
                  <a:pt x="718802" y="167711"/>
                  <a:pt x="705433" y="108843"/>
                </a:cubicBezTo>
                <a:cubicBezTo>
                  <a:pt x="696971" y="71080"/>
                  <a:pt x="669604" y="49346"/>
                  <a:pt x="629544" y="51691"/>
                </a:cubicBezTo>
                <a:cubicBezTo>
                  <a:pt x="589001" y="54108"/>
                  <a:pt x="555179" y="73232"/>
                  <a:pt x="521623" y="93394"/>
                </a:cubicBezTo>
                <a:cubicBezTo>
                  <a:pt x="448563" y="137274"/>
                  <a:pt x="390903" y="198052"/>
                  <a:pt x="339215" y="264367"/>
                </a:cubicBezTo>
                <a:cubicBezTo>
                  <a:pt x="303797" y="309818"/>
                  <a:pt x="270918" y="357420"/>
                  <a:pt x="239537" y="405748"/>
                </a:cubicBezTo>
                <a:cubicBezTo>
                  <a:pt x="223122" y="431012"/>
                  <a:pt x="212412" y="459975"/>
                  <a:pt x="198825" y="487946"/>
                </a:cubicBezTo>
                <a:lnTo>
                  <a:pt x="162102" y="483981"/>
                </a:lnTo>
                <a:cubicBezTo>
                  <a:pt x="155816" y="464858"/>
                  <a:pt x="154438" y="450135"/>
                  <a:pt x="160796" y="429344"/>
                </a:cubicBezTo>
                <a:cubicBezTo>
                  <a:pt x="180306" y="365447"/>
                  <a:pt x="223219" y="316442"/>
                  <a:pt x="258515" y="263158"/>
                </a:cubicBezTo>
                <a:cubicBezTo>
                  <a:pt x="290674" y="215004"/>
                  <a:pt x="327891" y="170428"/>
                  <a:pt x="369532" y="130190"/>
                </a:cubicBezTo>
                <a:cubicBezTo>
                  <a:pt x="414644" y="86383"/>
                  <a:pt x="460917" y="40932"/>
                  <a:pt x="520946" y="17603"/>
                </a:cubicBezTo>
                <a:cubicBezTo>
                  <a:pt x="542704" y="9189"/>
                  <a:pt x="565309" y="-578"/>
                  <a:pt x="591322" y="27"/>
                </a:cubicBezTo>
                <a:cubicBezTo>
                  <a:pt x="635129" y="1066"/>
                  <a:pt x="645960" y="293"/>
                  <a:pt x="671949" y="12429"/>
                </a:cubicBezTo>
                <a:cubicBezTo>
                  <a:pt x="677122" y="14847"/>
                  <a:pt x="684037" y="16515"/>
                  <a:pt x="686769" y="20697"/>
                </a:cubicBezTo>
                <a:cubicBezTo>
                  <a:pt x="708841" y="54108"/>
                  <a:pt x="739835" y="83192"/>
                  <a:pt x="748514" y="123397"/>
                </a:cubicBezTo>
                <a:cubicBezTo>
                  <a:pt x="758499" y="169790"/>
                  <a:pt x="761497" y="216813"/>
                  <a:pt x="750762" y="264609"/>
                </a:cubicBezTo>
                <a:cubicBezTo>
                  <a:pt x="728303" y="364721"/>
                  <a:pt x="690323" y="458959"/>
                  <a:pt x="646999" y="551263"/>
                </a:cubicBezTo>
                <a:cubicBezTo>
                  <a:pt x="631672" y="583973"/>
                  <a:pt x="612089" y="614701"/>
                  <a:pt x="593812" y="647629"/>
                </a:cubicBezTo>
                <a:cubicBezTo>
                  <a:pt x="600823" y="656114"/>
                  <a:pt x="607060" y="664552"/>
                  <a:pt x="614241" y="672191"/>
                </a:cubicBezTo>
                <a:cubicBezTo>
                  <a:pt x="643445" y="703137"/>
                  <a:pt x="653599" y="741262"/>
                  <a:pt x="656936" y="782265"/>
                </a:cubicBezTo>
                <a:cubicBezTo>
                  <a:pt x="662369" y="845172"/>
                  <a:pt x="654240" y="908512"/>
                  <a:pt x="633098" y="968009"/>
                </a:cubicBezTo>
                <a:cubicBezTo>
                  <a:pt x="631379" y="973674"/>
                  <a:pt x="630086" y="979460"/>
                  <a:pt x="629230" y="985319"/>
                </a:cubicBezTo>
                <a:cubicBezTo>
                  <a:pt x="629061" y="986213"/>
                  <a:pt x="630124" y="987350"/>
                  <a:pt x="631865" y="991024"/>
                </a:cubicBezTo>
                <a:cubicBezTo>
                  <a:pt x="636627" y="989469"/>
                  <a:pt x="641280" y="987595"/>
                  <a:pt x="645790" y="985415"/>
                </a:cubicBezTo>
                <a:cubicBezTo>
                  <a:pt x="675043" y="968952"/>
                  <a:pt x="712709" y="976857"/>
                  <a:pt x="739811" y="997020"/>
                </a:cubicBezTo>
                <a:cubicBezTo>
                  <a:pt x="782892" y="1029053"/>
                  <a:pt x="789178" y="1070733"/>
                  <a:pt x="782385" y="1119012"/>
                </a:cubicBezTo>
                <a:cubicBezTo>
                  <a:pt x="778661" y="1145606"/>
                  <a:pt x="780088" y="1173021"/>
                  <a:pt x="774165" y="1198938"/>
                </a:cubicBezTo>
                <a:cubicBezTo>
                  <a:pt x="764760" y="1240279"/>
                  <a:pt x="752261" y="1281015"/>
                  <a:pt x="739110" y="1321365"/>
                </a:cubicBezTo>
                <a:cubicBezTo>
                  <a:pt x="717037" y="1389058"/>
                  <a:pt x="688775" y="1453728"/>
                  <a:pt x="649659" y="1513782"/>
                </a:cubicBezTo>
                <a:cubicBezTo>
                  <a:pt x="622316" y="1555751"/>
                  <a:pt x="599808" y="1600815"/>
                  <a:pt x="573045" y="1643244"/>
                </a:cubicBezTo>
                <a:cubicBezTo>
                  <a:pt x="550996" y="1678202"/>
                  <a:pt x="526627" y="1711759"/>
                  <a:pt x="502016" y="1744976"/>
                </a:cubicBezTo>
                <a:cubicBezTo>
                  <a:pt x="464108" y="1796060"/>
                  <a:pt x="435798" y="1853575"/>
                  <a:pt x="391217" y="1900283"/>
                </a:cubicBezTo>
                <a:cubicBezTo>
                  <a:pt x="371466" y="1920929"/>
                  <a:pt x="359523" y="1948949"/>
                  <a:pt x="343228" y="1973077"/>
                </a:cubicBezTo>
                <a:cubicBezTo>
                  <a:pt x="332010" y="1989734"/>
                  <a:pt x="319415" y="2005448"/>
                  <a:pt x="307399" y="2021429"/>
                </a:cubicBezTo>
                <a:cubicBezTo>
                  <a:pt x="289848" y="2044879"/>
                  <a:pt x="272247" y="2068306"/>
                  <a:pt x="253680" y="2093086"/>
                </a:cubicBezTo>
                <a:close/>
                <a:moveTo>
                  <a:pt x="526603" y="647290"/>
                </a:moveTo>
                <a:cubicBezTo>
                  <a:pt x="509051" y="647290"/>
                  <a:pt x="498172" y="645670"/>
                  <a:pt x="487921" y="647580"/>
                </a:cubicBezTo>
                <a:cubicBezTo>
                  <a:pt x="444840" y="655679"/>
                  <a:pt x="402338" y="665954"/>
                  <a:pt x="363778" y="688027"/>
                </a:cubicBezTo>
                <a:cubicBezTo>
                  <a:pt x="246669" y="755091"/>
                  <a:pt x="162875" y="852568"/>
                  <a:pt x="104539" y="973062"/>
                </a:cubicBezTo>
                <a:cubicBezTo>
                  <a:pt x="94191" y="994409"/>
                  <a:pt x="85851" y="1016723"/>
                  <a:pt x="76301" y="1038337"/>
                </a:cubicBezTo>
                <a:cubicBezTo>
                  <a:pt x="52512" y="1092805"/>
                  <a:pt x="45864" y="1149280"/>
                  <a:pt x="53503" y="1212307"/>
                </a:cubicBezTo>
                <a:cubicBezTo>
                  <a:pt x="64189" y="1208391"/>
                  <a:pt x="73714" y="1207109"/>
                  <a:pt x="80314" y="1202032"/>
                </a:cubicBezTo>
                <a:cubicBezTo>
                  <a:pt x="95264" y="1190542"/>
                  <a:pt x="109386" y="1178012"/>
                  <a:pt x="122574" y="1164535"/>
                </a:cubicBezTo>
                <a:cubicBezTo>
                  <a:pt x="150328" y="1136201"/>
                  <a:pt x="178010" y="1107698"/>
                  <a:pt x="204265" y="1077985"/>
                </a:cubicBezTo>
                <a:cubicBezTo>
                  <a:pt x="244203" y="1032873"/>
                  <a:pt x="282039" y="985875"/>
                  <a:pt x="322437" y="941198"/>
                </a:cubicBezTo>
                <a:cubicBezTo>
                  <a:pt x="347531" y="913419"/>
                  <a:pt x="372070" y="885786"/>
                  <a:pt x="389235" y="852182"/>
                </a:cubicBezTo>
                <a:cubicBezTo>
                  <a:pt x="393963" y="842593"/>
                  <a:pt x="400245" y="833852"/>
                  <a:pt x="407826" y="826313"/>
                </a:cubicBezTo>
                <a:cubicBezTo>
                  <a:pt x="452262" y="783885"/>
                  <a:pt x="475906" y="727313"/>
                  <a:pt x="509849" y="677752"/>
                </a:cubicBezTo>
                <a:cubicBezTo>
                  <a:pt x="514998" y="670257"/>
                  <a:pt x="518721" y="661772"/>
                  <a:pt x="526603" y="647290"/>
                </a:cubicBezTo>
                <a:close/>
                <a:moveTo>
                  <a:pt x="245678" y="1529593"/>
                </a:moveTo>
                <a:cubicBezTo>
                  <a:pt x="276865" y="1498164"/>
                  <a:pt x="310228" y="1474858"/>
                  <a:pt x="328166" y="1442922"/>
                </a:cubicBezTo>
                <a:cubicBezTo>
                  <a:pt x="341439" y="1419302"/>
                  <a:pt x="357516" y="1398269"/>
                  <a:pt x="371683" y="1375640"/>
                </a:cubicBezTo>
                <a:cubicBezTo>
                  <a:pt x="402314" y="1326563"/>
                  <a:pt x="432752" y="1277365"/>
                  <a:pt x="461666" y="1227296"/>
                </a:cubicBezTo>
                <a:cubicBezTo>
                  <a:pt x="474721" y="1204716"/>
                  <a:pt x="483956" y="1179960"/>
                  <a:pt x="494932" y="1156195"/>
                </a:cubicBezTo>
                <a:cubicBezTo>
                  <a:pt x="482396" y="1158774"/>
                  <a:pt x="470738" y="1164544"/>
                  <a:pt x="461086" y="1172949"/>
                </a:cubicBezTo>
                <a:cubicBezTo>
                  <a:pt x="440681" y="1190694"/>
                  <a:pt x="421800" y="1210204"/>
                  <a:pt x="401057" y="1227514"/>
                </a:cubicBezTo>
                <a:cubicBezTo>
                  <a:pt x="355123" y="1265857"/>
                  <a:pt x="315716" y="1309204"/>
                  <a:pt x="287285" y="1362295"/>
                </a:cubicBezTo>
                <a:cubicBezTo>
                  <a:pt x="260159" y="1412750"/>
                  <a:pt x="244469" y="1465647"/>
                  <a:pt x="245678" y="15295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15" name="Google Shape;315;p23"/>
          <p:cNvSpPr/>
          <p:nvPr/>
        </p:nvSpPr>
        <p:spPr>
          <a:xfrm rot="-7495297">
            <a:off x="-1939288" y="9204615"/>
            <a:ext cx="6641922" cy="6410164"/>
          </a:xfrm>
          <a:custGeom>
            <a:avLst/>
            <a:gdLst/>
            <a:ahLst/>
            <a:cxnLst/>
            <a:rect l="l" t="t" r="r" b="b"/>
            <a:pathLst>
              <a:path w="6641403" h="6409663" extrusionOk="0">
                <a:moveTo>
                  <a:pt x="3383245" y="31626"/>
                </a:moveTo>
                <a:cubicBezTo>
                  <a:pt x="4104756" y="218021"/>
                  <a:pt x="4497257" y="949515"/>
                  <a:pt x="5104405" y="1325891"/>
                </a:cubicBezTo>
                <a:cubicBezTo>
                  <a:pt x="5546849" y="1600102"/>
                  <a:pt x="6121454" y="1708510"/>
                  <a:pt x="6420180" y="2134972"/>
                </a:cubicBezTo>
                <a:cubicBezTo>
                  <a:pt x="6772567" y="2648852"/>
                  <a:pt x="6585149" y="3307808"/>
                  <a:pt x="6602683" y="3888380"/>
                </a:cubicBezTo>
                <a:cubicBezTo>
                  <a:pt x="6617161" y="4319359"/>
                  <a:pt x="6732188" y="4798165"/>
                  <a:pt x="6480350" y="5148103"/>
                </a:cubicBezTo>
                <a:cubicBezTo>
                  <a:pt x="6013732" y="5756441"/>
                  <a:pt x="5117555" y="5411818"/>
                  <a:pt x="4483444" y="5629699"/>
                </a:cubicBezTo>
                <a:cubicBezTo>
                  <a:pt x="3929957" y="5820344"/>
                  <a:pt x="3520455" y="6436521"/>
                  <a:pt x="2894180" y="6408755"/>
                </a:cubicBezTo>
                <a:cubicBezTo>
                  <a:pt x="2263921" y="6361592"/>
                  <a:pt x="1945005" y="5721235"/>
                  <a:pt x="1574952" y="5290921"/>
                </a:cubicBezTo>
                <a:cubicBezTo>
                  <a:pt x="985338" y="4634622"/>
                  <a:pt x="-116321" y="4091381"/>
                  <a:pt x="9996" y="3068803"/>
                </a:cubicBezTo>
                <a:cubicBezTo>
                  <a:pt x="209501" y="2120624"/>
                  <a:pt x="1640435" y="1494616"/>
                  <a:pt x="2173732" y="547366"/>
                </a:cubicBezTo>
                <a:cubicBezTo>
                  <a:pt x="2445892" y="158502"/>
                  <a:pt x="2894047" y="-91529"/>
                  <a:pt x="3383245" y="3162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4"/>
          <p:cNvSpPr/>
          <p:nvPr/>
        </p:nvSpPr>
        <p:spPr>
          <a:xfrm rot="-499954">
            <a:off x="1541567" y="1063285"/>
            <a:ext cx="15234075" cy="7960299"/>
          </a:xfrm>
          <a:custGeom>
            <a:avLst/>
            <a:gdLst/>
            <a:ahLst/>
            <a:cxnLst/>
            <a:rect l="l" t="t" r="r" b="b"/>
            <a:pathLst>
              <a:path w="15225513" h="7955825" extrusionOk="0">
                <a:moveTo>
                  <a:pt x="0" y="3338595"/>
                </a:moveTo>
                <a:cubicBezTo>
                  <a:pt x="7905" y="3215415"/>
                  <a:pt x="-6612" y="2988891"/>
                  <a:pt x="45851" y="2779184"/>
                </a:cubicBezTo>
                <a:cubicBezTo>
                  <a:pt x="84515" y="2624815"/>
                  <a:pt x="61518" y="2451616"/>
                  <a:pt x="170324" y="2311907"/>
                </a:cubicBezTo>
                <a:cubicBezTo>
                  <a:pt x="270938" y="2183553"/>
                  <a:pt x="357178" y="2048443"/>
                  <a:pt x="486538" y="1941649"/>
                </a:cubicBezTo>
                <a:cubicBezTo>
                  <a:pt x="639183" y="1816026"/>
                  <a:pt x="796284" y="1690978"/>
                  <a:pt x="905521" y="1518210"/>
                </a:cubicBezTo>
                <a:cubicBezTo>
                  <a:pt x="943898" y="1457842"/>
                  <a:pt x="1006134" y="1415729"/>
                  <a:pt x="1085188" y="1390863"/>
                </a:cubicBezTo>
                <a:cubicBezTo>
                  <a:pt x="1223028" y="1347743"/>
                  <a:pt x="1350807" y="1271851"/>
                  <a:pt x="1488360" y="1226719"/>
                </a:cubicBezTo>
                <a:cubicBezTo>
                  <a:pt x="1577188" y="1197972"/>
                  <a:pt x="1675214" y="1189061"/>
                  <a:pt x="1770365" y="1188055"/>
                </a:cubicBezTo>
                <a:cubicBezTo>
                  <a:pt x="1971592" y="1186042"/>
                  <a:pt x="2138754" y="1091466"/>
                  <a:pt x="2310947" y="1006232"/>
                </a:cubicBezTo>
                <a:cubicBezTo>
                  <a:pt x="2433695" y="945433"/>
                  <a:pt x="2557450" y="883915"/>
                  <a:pt x="2686523" y="839214"/>
                </a:cubicBezTo>
                <a:cubicBezTo>
                  <a:pt x="2848223" y="783301"/>
                  <a:pt x="3010642" y="729976"/>
                  <a:pt x="3171623" y="672051"/>
                </a:cubicBezTo>
                <a:cubicBezTo>
                  <a:pt x="3335479" y="612977"/>
                  <a:pt x="3493730" y="513945"/>
                  <a:pt x="3679864" y="524725"/>
                </a:cubicBezTo>
                <a:cubicBezTo>
                  <a:pt x="3698550" y="525731"/>
                  <a:pt x="3718241" y="514807"/>
                  <a:pt x="3737358" y="508483"/>
                </a:cubicBezTo>
                <a:cubicBezTo>
                  <a:pt x="3852345" y="469531"/>
                  <a:pt x="3967331" y="429861"/>
                  <a:pt x="4082318" y="391340"/>
                </a:cubicBezTo>
                <a:cubicBezTo>
                  <a:pt x="4427279" y="276353"/>
                  <a:pt x="4786612" y="228490"/>
                  <a:pt x="5138041" y="144118"/>
                </a:cubicBezTo>
                <a:cubicBezTo>
                  <a:pt x="5306496" y="103873"/>
                  <a:pt x="5476246" y="86050"/>
                  <a:pt x="5644701" y="61328"/>
                </a:cubicBezTo>
                <a:cubicBezTo>
                  <a:pt x="5996269" y="10282"/>
                  <a:pt x="6351724" y="-8961"/>
                  <a:pt x="6706748" y="3835"/>
                </a:cubicBezTo>
                <a:cubicBezTo>
                  <a:pt x="6872329" y="10303"/>
                  <a:pt x="7038054" y="15046"/>
                  <a:pt x="7203060" y="29419"/>
                </a:cubicBezTo>
                <a:cubicBezTo>
                  <a:pt x="7261559" y="34450"/>
                  <a:pt x="7312441" y="75414"/>
                  <a:pt x="7373384" y="17777"/>
                </a:cubicBezTo>
                <a:cubicBezTo>
                  <a:pt x="7394081" y="-1915"/>
                  <a:pt x="7459624" y="28844"/>
                  <a:pt x="7504469" y="30856"/>
                </a:cubicBezTo>
                <a:cubicBezTo>
                  <a:pt x="7620749" y="36031"/>
                  <a:pt x="7739329" y="25682"/>
                  <a:pt x="7853022" y="45230"/>
                </a:cubicBezTo>
                <a:cubicBezTo>
                  <a:pt x="7949755" y="61615"/>
                  <a:pt x="8054249" y="4841"/>
                  <a:pt x="8144226" y="76564"/>
                </a:cubicBezTo>
                <a:cubicBezTo>
                  <a:pt x="8157450" y="87056"/>
                  <a:pt x="8183897" y="84325"/>
                  <a:pt x="8203732" y="82600"/>
                </a:cubicBezTo>
                <a:cubicBezTo>
                  <a:pt x="8311676" y="72970"/>
                  <a:pt x="8419332" y="52560"/>
                  <a:pt x="8527276" y="53854"/>
                </a:cubicBezTo>
                <a:cubicBezTo>
                  <a:pt x="8627890" y="55291"/>
                  <a:pt x="8732527" y="34737"/>
                  <a:pt x="8829835" y="84325"/>
                </a:cubicBezTo>
                <a:cubicBezTo>
                  <a:pt x="8845215" y="92087"/>
                  <a:pt x="8870368" y="85044"/>
                  <a:pt x="8889772" y="80157"/>
                </a:cubicBezTo>
                <a:cubicBezTo>
                  <a:pt x="9079068" y="32006"/>
                  <a:pt x="9266497" y="89643"/>
                  <a:pt x="9454069" y="87631"/>
                </a:cubicBezTo>
                <a:cubicBezTo>
                  <a:pt x="9663920" y="85188"/>
                  <a:pt x="9856523" y="186520"/>
                  <a:pt x="10067811" y="169990"/>
                </a:cubicBezTo>
                <a:cubicBezTo>
                  <a:pt x="10113662" y="166397"/>
                  <a:pt x="10192716" y="160648"/>
                  <a:pt x="10229368" y="233664"/>
                </a:cubicBezTo>
                <a:cubicBezTo>
                  <a:pt x="10239716" y="254362"/>
                  <a:pt x="10284274" y="271035"/>
                  <a:pt x="10310720" y="268160"/>
                </a:cubicBezTo>
                <a:cubicBezTo>
                  <a:pt x="10536382" y="244013"/>
                  <a:pt x="10720361" y="368774"/>
                  <a:pt x="10917708" y="439059"/>
                </a:cubicBezTo>
                <a:cubicBezTo>
                  <a:pt x="11064316" y="491953"/>
                  <a:pt x="11201150" y="572013"/>
                  <a:pt x="11343302" y="637699"/>
                </a:cubicBezTo>
                <a:cubicBezTo>
                  <a:pt x="11373630" y="652073"/>
                  <a:pt x="11410713" y="652073"/>
                  <a:pt x="11440610" y="666446"/>
                </a:cubicBezTo>
                <a:cubicBezTo>
                  <a:pt x="11637668" y="761741"/>
                  <a:pt x="11835015" y="857036"/>
                  <a:pt x="12029917" y="953913"/>
                </a:cubicBezTo>
                <a:cubicBezTo>
                  <a:pt x="12150509" y="1013850"/>
                  <a:pt x="12267364" y="1090028"/>
                  <a:pt x="12387238" y="1156721"/>
                </a:cubicBezTo>
                <a:cubicBezTo>
                  <a:pt x="12562737" y="1254460"/>
                  <a:pt x="12729036" y="1366572"/>
                  <a:pt x="12896630" y="1477103"/>
                </a:cubicBezTo>
                <a:cubicBezTo>
                  <a:pt x="13129047" y="1630323"/>
                  <a:pt x="13305983" y="1843048"/>
                  <a:pt x="13530494" y="2001730"/>
                </a:cubicBezTo>
                <a:cubicBezTo>
                  <a:pt x="13593450" y="2046287"/>
                  <a:pt x="13627514" y="2131090"/>
                  <a:pt x="13675666" y="2197495"/>
                </a:cubicBezTo>
                <a:cubicBezTo>
                  <a:pt x="13714186" y="2250101"/>
                  <a:pt x="13756731" y="2299833"/>
                  <a:pt x="13792808" y="2354164"/>
                </a:cubicBezTo>
                <a:cubicBezTo>
                  <a:pt x="13960593" y="2606656"/>
                  <a:pt x="14127515" y="2859915"/>
                  <a:pt x="14293576" y="3113940"/>
                </a:cubicBezTo>
                <a:cubicBezTo>
                  <a:pt x="14436447" y="3331121"/>
                  <a:pt x="14581043" y="3547296"/>
                  <a:pt x="14720608" y="3766346"/>
                </a:cubicBezTo>
                <a:cubicBezTo>
                  <a:pt x="14758554" y="3825708"/>
                  <a:pt x="14778101" y="3896856"/>
                  <a:pt x="14814179" y="3957224"/>
                </a:cubicBezTo>
                <a:cubicBezTo>
                  <a:pt x="15038259" y="4327481"/>
                  <a:pt x="15148789" y="4737122"/>
                  <a:pt x="15209732" y="5158692"/>
                </a:cubicBezTo>
                <a:cubicBezTo>
                  <a:pt x="15241184" y="5379861"/>
                  <a:pt x="15225509" y="5605182"/>
                  <a:pt x="15163738" y="5819866"/>
                </a:cubicBezTo>
                <a:cubicBezTo>
                  <a:pt x="15076348" y="6122712"/>
                  <a:pt x="14967111" y="6426852"/>
                  <a:pt x="14771920" y="6674649"/>
                </a:cubicBezTo>
                <a:cubicBezTo>
                  <a:pt x="14609846" y="6882882"/>
                  <a:pt x="14409119" y="7057890"/>
                  <a:pt x="14180744" y="7190077"/>
                </a:cubicBezTo>
                <a:cubicBezTo>
                  <a:pt x="13988286" y="7301471"/>
                  <a:pt x="13786771" y="7384692"/>
                  <a:pt x="13579508" y="7459577"/>
                </a:cubicBezTo>
                <a:cubicBezTo>
                  <a:pt x="13362470" y="7537337"/>
                  <a:pt x="13142845" y="7601012"/>
                  <a:pt x="12910428" y="7619121"/>
                </a:cubicBezTo>
                <a:cubicBezTo>
                  <a:pt x="12815852" y="7626596"/>
                  <a:pt x="12724580" y="7674171"/>
                  <a:pt x="12629717" y="7685095"/>
                </a:cubicBezTo>
                <a:cubicBezTo>
                  <a:pt x="12326870" y="7720166"/>
                  <a:pt x="12029773" y="7789014"/>
                  <a:pt x="11722902" y="7807125"/>
                </a:cubicBezTo>
                <a:cubicBezTo>
                  <a:pt x="11533317" y="7818336"/>
                  <a:pt x="11342152" y="7864618"/>
                  <a:pt x="11149693" y="7880429"/>
                </a:cubicBezTo>
                <a:cubicBezTo>
                  <a:pt x="10909802" y="7900695"/>
                  <a:pt x="10670342" y="7927574"/>
                  <a:pt x="10430163" y="7938928"/>
                </a:cubicBezTo>
                <a:cubicBezTo>
                  <a:pt x="10151033" y="7952152"/>
                  <a:pt x="9871568" y="7957614"/>
                  <a:pt x="9591766" y="7955314"/>
                </a:cubicBezTo>
                <a:cubicBezTo>
                  <a:pt x="9326146" y="7953302"/>
                  <a:pt x="9059952" y="7939791"/>
                  <a:pt x="8795052" y="7926567"/>
                </a:cubicBezTo>
                <a:cubicBezTo>
                  <a:pt x="8715567" y="7922399"/>
                  <a:pt x="8636945" y="7898539"/>
                  <a:pt x="8558178" y="7887041"/>
                </a:cubicBezTo>
                <a:cubicBezTo>
                  <a:pt x="8494504" y="7877698"/>
                  <a:pt x="8428818" y="7881723"/>
                  <a:pt x="8366582" y="7865481"/>
                </a:cubicBezTo>
                <a:cubicBezTo>
                  <a:pt x="8207038" y="7823367"/>
                  <a:pt x="8038583" y="7861025"/>
                  <a:pt x="7879182" y="7789158"/>
                </a:cubicBezTo>
                <a:cubicBezTo>
                  <a:pt x="7782162" y="7745320"/>
                  <a:pt x="7660851" y="7757681"/>
                  <a:pt x="7552188" y="7735833"/>
                </a:cubicBezTo>
                <a:cubicBezTo>
                  <a:pt x="7478741" y="7721459"/>
                  <a:pt x="7408455" y="7690557"/>
                  <a:pt x="7336588" y="7667847"/>
                </a:cubicBezTo>
                <a:cubicBezTo>
                  <a:pt x="7302810" y="7657067"/>
                  <a:pt x="7264721" y="7634070"/>
                  <a:pt x="7234968" y="7641113"/>
                </a:cubicBezTo>
                <a:cubicBezTo>
                  <a:pt x="7112939" y="7669860"/>
                  <a:pt x="7006289" y="7621852"/>
                  <a:pt x="6899351" y="7581176"/>
                </a:cubicBezTo>
                <a:cubicBezTo>
                  <a:pt x="6827484" y="7554010"/>
                  <a:pt x="6763523" y="7509310"/>
                  <a:pt x="6680445" y="7531156"/>
                </a:cubicBezTo>
                <a:cubicBezTo>
                  <a:pt x="6663628" y="7535612"/>
                  <a:pt x="6640918" y="7524114"/>
                  <a:pt x="6622951" y="7515921"/>
                </a:cubicBezTo>
                <a:cubicBezTo>
                  <a:pt x="6389672" y="7410995"/>
                  <a:pt x="6144031" y="7355371"/>
                  <a:pt x="5891348" y="7320444"/>
                </a:cubicBezTo>
                <a:cubicBezTo>
                  <a:pt x="5776361" y="7304633"/>
                  <a:pt x="5666261" y="7258638"/>
                  <a:pt x="5551993" y="7236072"/>
                </a:cubicBezTo>
                <a:cubicBezTo>
                  <a:pt x="5426657" y="7211350"/>
                  <a:pt x="5305778" y="7167080"/>
                  <a:pt x="5170812" y="7182891"/>
                </a:cubicBezTo>
                <a:cubicBezTo>
                  <a:pt x="5072354" y="7194389"/>
                  <a:pt x="4969585" y="7168517"/>
                  <a:pt x="4868253" y="7158600"/>
                </a:cubicBezTo>
                <a:cubicBezTo>
                  <a:pt x="4702529" y="7141639"/>
                  <a:pt x="4537666" y="7118067"/>
                  <a:pt x="4371223" y="7107143"/>
                </a:cubicBezTo>
                <a:cubicBezTo>
                  <a:pt x="4111353" y="7089895"/>
                  <a:pt x="3850620" y="7082564"/>
                  <a:pt x="3590606" y="7067041"/>
                </a:cubicBezTo>
                <a:cubicBezTo>
                  <a:pt x="3514392" y="7062391"/>
                  <a:pt x="3438788" y="7050552"/>
                  <a:pt x="3364801" y="7031683"/>
                </a:cubicBezTo>
                <a:cubicBezTo>
                  <a:pt x="3180391" y="6984826"/>
                  <a:pt x="2991094" y="6969159"/>
                  <a:pt x="2807259" y="6907928"/>
                </a:cubicBezTo>
                <a:cubicBezTo>
                  <a:pt x="2606032" y="6841236"/>
                  <a:pt x="2417885" y="6737173"/>
                  <a:pt x="2218814" y="6683992"/>
                </a:cubicBezTo>
                <a:cubicBezTo>
                  <a:pt x="1923298" y="6604794"/>
                  <a:pt x="1688293" y="6428577"/>
                  <a:pt x="1442653" y="6273489"/>
                </a:cubicBezTo>
                <a:cubicBezTo>
                  <a:pt x="1243582" y="6147578"/>
                  <a:pt x="1076564" y="5965899"/>
                  <a:pt x="910839" y="5793994"/>
                </a:cubicBezTo>
                <a:cubicBezTo>
                  <a:pt x="761941" y="5641652"/>
                  <a:pt x="626517" y="5476700"/>
                  <a:pt x="506086" y="5300988"/>
                </a:cubicBezTo>
                <a:cubicBezTo>
                  <a:pt x="401304" y="5145756"/>
                  <a:pt x="321388" y="4971839"/>
                  <a:pt x="245353" y="4799502"/>
                </a:cubicBezTo>
                <a:cubicBezTo>
                  <a:pt x="54475" y="4364708"/>
                  <a:pt x="0" y="3904474"/>
                  <a:pt x="0" y="3338595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21" name="Google Shape;321;p24"/>
          <p:cNvSpPr txBox="1"/>
          <p:nvPr/>
        </p:nvSpPr>
        <p:spPr>
          <a:xfrm>
            <a:off x="2937025" y="3233815"/>
            <a:ext cx="12804900" cy="3323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fa-IR" sz="90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یک بیانیه اصلی یا نقل قول الهام بخش بنویسید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22" name="Google Shape;322;p24"/>
          <p:cNvSpPr/>
          <p:nvPr/>
        </p:nvSpPr>
        <p:spPr>
          <a:xfrm>
            <a:off x="6563082" y="6082495"/>
            <a:ext cx="6745874" cy="555695"/>
          </a:xfrm>
          <a:custGeom>
            <a:avLst/>
            <a:gdLst/>
            <a:ahLst/>
            <a:cxnLst/>
            <a:rect l="l" t="t" r="r" b="b"/>
            <a:pathLst>
              <a:path w="6745874" h="555695" extrusionOk="0">
                <a:moveTo>
                  <a:pt x="6685508" y="0"/>
                </a:moveTo>
                <a:cubicBezTo>
                  <a:pt x="6695507" y="34611"/>
                  <a:pt x="6701275" y="62684"/>
                  <a:pt x="6711658" y="89604"/>
                </a:cubicBezTo>
                <a:cubicBezTo>
                  <a:pt x="6721657" y="115755"/>
                  <a:pt x="6756268" y="131522"/>
                  <a:pt x="6742808" y="169979"/>
                </a:cubicBezTo>
                <a:cubicBezTo>
                  <a:pt x="6698968" y="181900"/>
                  <a:pt x="6656665" y="190745"/>
                  <a:pt x="6606672" y="179977"/>
                </a:cubicBezTo>
                <a:cubicBezTo>
                  <a:pt x="6550140" y="167671"/>
                  <a:pt x="6489379" y="174209"/>
                  <a:pt x="6430540" y="174593"/>
                </a:cubicBezTo>
                <a:cubicBezTo>
                  <a:pt x="6262869" y="175747"/>
                  <a:pt x="6095198" y="175747"/>
                  <a:pt x="5927912" y="179977"/>
                </a:cubicBezTo>
                <a:cubicBezTo>
                  <a:pt x="5767547" y="184208"/>
                  <a:pt x="5607567" y="194206"/>
                  <a:pt x="5447203" y="199975"/>
                </a:cubicBezTo>
                <a:cubicBezTo>
                  <a:pt x="5253381" y="206897"/>
                  <a:pt x="5059944" y="211127"/>
                  <a:pt x="4866123" y="218819"/>
                </a:cubicBezTo>
                <a:cubicBezTo>
                  <a:pt x="4719603" y="224587"/>
                  <a:pt x="4573083" y="235355"/>
                  <a:pt x="4426563" y="241893"/>
                </a:cubicBezTo>
                <a:cubicBezTo>
                  <a:pt x="4255431" y="249968"/>
                  <a:pt x="4083914" y="255737"/>
                  <a:pt x="3912397" y="263044"/>
                </a:cubicBezTo>
                <a:cubicBezTo>
                  <a:pt x="3873940" y="264582"/>
                  <a:pt x="3835484" y="268428"/>
                  <a:pt x="3797027" y="271120"/>
                </a:cubicBezTo>
                <a:cubicBezTo>
                  <a:pt x="3600898" y="284580"/>
                  <a:pt x="3405154" y="298039"/>
                  <a:pt x="3209025" y="311499"/>
                </a:cubicBezTo>
                <a:cubicBezTo>
                  <a:pt x="3060967" y="321498"/>
                  <a:pt x="2912524" y="331497"/>
                  <a:pt x="2764466" y="341495"/>
                </a:cubicBezTo>
                <a:cubicBezTo>
                  <a:pt x="2638328" y="349956"/>
                  <a:pt x="2511805" y="357647"/>
                  <a:pt x="2385667" y="366877"/>
                </a:cubicBezTo>
                <a:cubicBezTo>
                  <a:pt x="2261837" y="375722"/>
                  <a:pt x="2138391" y="387259"/>
                  <a:pt x="2014945" y="395719"/>
                </a:cubicBezTo>
                <a:cubicBezTo>
                  <a:pt x="1741903" y="414948"/>
                  <a:pt x="1468476" y="429177"/>
                  <a:pt x="1195818" y="452251"/>
                </a:cubicBezTo>
                <a:cubicBezTo>
                  <a:pt x="938927" y="474171"/>
                  <a:pt x="683191" y="505321"/>
                  <a:pt x="426685" y="530702"/>
                </a:cubicBezTo>
                <a:cubicBezTo>
                  <a:pt x="316698" y="541470"/>
                  <a:pt x="205943" y="549546"/>
                  <a:pt x="95573" y="555315"/>
                </a:cubicBezTo>
                <a:cubicBezTo>
                  <a:pt x="39426" y="558391"/>
                  <a:pt x="19813" y="543008"/>
                  <a:pt x="5969" y="502629"/>
                </a:cubicBezTo>
                <a:cubicBezTo>
                  <a:pt x="-12106" y="446482"/>
                  <a:pt x="11352" y="407641"/>
                  <a:pt x="69807" y="415332"/>
                </a:cubicBezTo>
                <a:cubicBezTo>
                  <a:pt x="142490" y="425331"/>
                  <a:pt x="211712" y="412256"/>
                  <a:pt x="282472" y="404180"/>
                </a:cubicBezTo>
                <a:cubicBezTo>
                  <a:pt x="400534" y="390720"/>
                  <a:pt x="518596" y="376491"/>
                  <a:pt x="636658" y="364185"/>
                </a:cubicBezTo>
                <a:cubicBezTo>
                  <a:pt x="761642" y="351110"/>
                  <a:pt x="885857" y="326113"/>
                  <a:pt x="1012764" y="325728"/>
                </a:cubicBezTo>
                <a:cubicBezTo>
                  <a:pt x="1101214" y="325344"/>
                  <a:pt x="1189280" y="305731"/>
                  <a:pt x="1278115" y="301116"/>
                </a:cubicBezTo>
                <a:cubicBezTo>
                  <a:pt x="1365027" y="296501"/>
                  <a:pt x="1452324" y="287656"/>
                  <a:pt x="1540005" y="295732"/>
                </a:cubicBezTo>
                <a:cubicBezTo>
                  <a:pt x="1550004" y="296501"/>
                  <a:pt x="1561156" y="293040"/>
                  <a:pt x="1571155" y="289579"/>
                </a:cubicBezTo>
                <a:cubicBezTo>
                  <a:pt x="1579231" y="286887"/>
                  <a:pt x="1590383" y="275734"/>
                  <a:pt x="1593460" y="278042"/>
                </a:cubicBezTo>
                <a:cubicBezTo>
                  <a:pt x="1636147" y="307269"/>
                  <a:pt x="1674603" y="269197"/>
                  <a:pt x="1716137" y="271889"/>
                </a:cubicBezTo>
                <a:cubicBezTo>
                  <a:pt x="1757670" y="274581"/>
                  <a:pt x="1801510" y="256891"/>
                  <a:pt x="1841505" y="264197"/>
                </a:cubicBezTo>
                <a:cubicBezTo>
                  <a:pt x="1896499" y="274196"/>
                  <a:pt x="1946492" y="253045"/>
                  <a:pt x="1998409" y="253430"/>
                </a:cubicBezTo>
                <a:cubicBezTo>
                  <a:pt x="2095319" y="254199"/>
                  <a:pt x="2190308" y="229586"/>
                  <a:pt x="2285680" y="233432"/>
                </a:cubicBezTo>
                <a:cubicBezTo>
                  <a:pt x="2376438" y="237278"/>
                  <a:pt x="2467580" y="236124"/>
                  <a:pt x="2553339" y="218049"/>
                </a:cubicBezTo>
                <a:cubicBezTo>
                  <a:pt x="2656402" y="196514"/>
                  <a:pt x="2761389" y="224203"/>
                  <a:pt x="2861761" y="191514"/>
                </a:cubicBezTo>
                <a:cubicBezTo>
                  <a:pt x="3003666" y="206512"/>
                  <a:pt x="3141726" y="163056"/>
                  <a:pt x="3282477" y="161903"/>
                </a:cubicBezTo>
                <a:cubicBezTo>
                  <a:pt x="3372466" y="161134"/>
                  <a:pt x="3462070" y="159211"/>
                  <a:pt x="3552058" y="154980"/>
                </a:cubicBezTo>
                <a:cubicBezTo>
                  <a:pt x="3594360" y="153058"/>
                  <a:pt x="3636278" y="143059"/>
                  <a:pt x="3678581" y="139598"/>
                </a:cubicBezTo>
                <a:cubicBezTo>
                  <a:pt x="3712807" y="136906"/>
                  <a:pt x="3747418" y="139598"/>
                  <a:pt x="3781644" y="138060"/>
                </a:cubicBezTo>
                <a:cubicBezTo>
                  <a:pt x="3890477" y="133829"/>
                  <a:pt x="3999694" y="131137"/>
                  <a:pt x="4108141" y="123061"/>
                </a:cubicBezTo>
                <a:cubicBezTo>
                  <a:pt x="4153521" y="119600"/>
                  <a:pt x="4202360" y="146905"/>
                  <a:pt x="4245432" y="111140"/>
                </a:cubicBezTo>
                <a:cubicBezTo>
                  <a:pt x="4248508" y="108448"/>
                  <a:pt x="4260045" y="118062"/>
                  <a:pt x="4268122" y="119600"/>
                </a:cubicBezTo>
                <a:cubicBezTo>
                  <a:pt x="4288888" y="123061"/>
                  <a:pt x="4319269" y="135368"/>
                  <a:pt x="4329652" y="126138"/>
                </a:cubicBezTo>
                <a:cubicBezTo>
                  <a:pt x="4370032" y="89989"/>
                  <a:pt x="4418103" y="104218"/>
                  <a:pt x="4461559" y="100372"/>
                </a:cubicBezTo>
                <a:cubicBezTo>
                  <a:pt x="4557700" y="91911"/>
                  <a:pt x="4654611" y="91142"/>
                  <a:pt x="4751522" y="89220"/>
                </a:cubicBezTo>
                <a:cubicBezTo>
                  <a:pt x="4823051" y="88066"/>
                  <a:pt x="4894196" y="91142"/>
                  <a:pt x="4965725" y="91142"/>
                </a:cubicBezTo>
                <a:cubicBezTo>
                  <a:pt x="4981108" y="91142"/>
                  <a:pt x="4996491" y="87681"/>
                  <a:pt x="5011873" y="84605"/>
                </a:cubicBezTo>
                <a:cubicBezTo>
                  <a:pt x="5023026" y="82297"/>
                  <a:pt x="5035332" y="72683"/>
                  <a:pt x="5044177" y="75760"/>
                </a:cubicBezTo>
                <a:cubicBezTo>
                  <a:pt x="5144549" y="109986"/>
                  <a:pt x="5243767" y="58839"/>
                  <a:pt x="5345677" y="72683"/>
                </a:cubicBezTo>
                <a:cubicBezTo>
                  <a:pt x="5422591" y="83066"/>
                  <a:pt x="5503734" y="61146"/>
                  <a:pt x="5583340" y="55762"/>
                </a:cubicBezTo>
                <a:cubicBezTo>
                  <a:pt x="5604491" y="54224"/>
                  <a:pt x="5626027" y="59608"/>
                  <a:pt x="5647562" y="61915"/>
                </a:cubicBezTo>
                <a:cubicBezTo>
                  <a:pt x="5654100" y="62684"/>
                  <a:pt x="5662945" y="66915"/>
                  <a:pt x="5666791" y="64223"/>
                </a:cubicBezTo>
                <a:cubicBezTo>
                  <a:pt x="5706401" y="37303"/>
                  <a:pt x="5752549" y="43456"/>
                  <a:pt x="5796005" y="41149"/>
                </a:cubicBezTo>
                <a:cubicBezTo>
                  <a:pt x="5882532" y="36534"/>
                  <a:pt x="5969444" y="36534"/>
                  <a:pt x="6055972" y="34996"/>
                </a:cubicBezTo>
                <a:cubicBezTo>
                  <a:pt x="6069047" y="34611"/>
                  <a:pt x="6083277" y="40764"/>
                  <a:pt x="6095583" y="38457"/>
                </a:cubicBezTo>
                <a:cubicBezTo>
                  <a:pt x="6194416" y="20767"/>
                  <a:pt x="6294019" y="23074"/>
                  <a:pt x="6393622" y="24228"/>
                </a:cubicBezTo>
                <a:cubicBezTo>
                  <a:pt x="6469766" y="25381"/>
                  <a:pt x="6545910" y="24228"/>
                  <a:pt x="6622054" y="21151"/>
                </a:cubicBezTo>
                <a:cubicBezTo>
                  <a:pt x="6640129" y="21151"/>
                  <a:pt x="6658973" y="9230"/>
                  <a:pt x="668550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23" name="Google Shape;323;p24"/>
          <p:cNvSpPr txBox="1"/>
          <p:nvPr/>
        </p:nvSpPr>
        <p:spPr>
          <a:xfrm>
            <a:off x="3828915" y="7076830"/>
            <a:ext cx="1064730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40000"/>
              </a:lnSpc>
            </a:pPr>
            <a:r>
              <a:rPr lang="fa-IR" sz="3600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- یک اعتبار، نقل قول یا پیام پشتیبانی را درج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24" name="Google Shape;324;p24"/>
          <p:cNvSpPr/>
          <p:nvPr/>
        </p:nvSpPr>
        <p:spPr>
          <a:xfrm rot="-5339846">
            <a:off x="829444" y="6132680"/>
            <a:ext cx="3179690" cy="4268414"/>
          </a:xfrm>
          <a:custGeom>
            <a:avLst/>
            <a:gdLst/>
            <a:ahLst/>
            <a:cxnLst/>
            <a:rect l="l" t="t" r="r" b="b"/>
            <a:pathLst>
              <a:path w="3179203" h="4267761" extrusionOk="0">
                <a:moveTo>
                  <a:pt x="2823004" y="2333204"/>
                </a:moveTo>
                <a:cubicBezTo>
                  <a:pt x="2766804" y="2304312"/>
                  <a:pt x="2709812" y="2276212"/>
                  <a:pt x="2654799" y="2248508"/>
                </a:cubicBezTo>
                <a:cubicBezTo>
                  <a:pt x="2595037" y="2272254"/>
                  <a:pt x="2570103" y="2332412"/>
                  <a:pt x="2525380" y="2371594"/>
                </a:cubicBezTo>
                <a:cubicBezTo>
                  <a:pt x="2466409" y="2423441"/>
                  <a:pt x="2435934" y="2500618"/>
                  <a:pt x="2439496" y="2588084"/>
                </a:cubicBezTo>
                <a:cubicBezTo>
                  <a:pt x="2444245" y="2718295"/>
                  <a:pt x="2526171" y="2793493"/>
                  <a:pt x="2667859" y="2753123"/>
                </a:cubicBezTo>
                <a:cubicBezTo>
                  <a:pt x="2764825" y="2725419"/>
                  <a:pt x="2829732" y="2666448"/>
                  <a:pt x="2868123" y="2573440"/>
                </a:cubicBezTo>
                <a:cubicBezTo>
                  <a:pt x="2900972" y="2493889"/>
                  <a:pt x="2876830" y="2422650"/>
                  <a:pt x="2845168" y="2351410"/>
                </a:cubicBezTo>
                <a:cubicBezTo>
                  <a:pt x="2841606" y="2343890"/>
                  <a:pt x="2831711" y="2337557"/>
                  <a:pt x="2823004" y="2333204"/>
                </a:cubicBezTo>
                <a:close/>
                <a:moveTo>
                  <a:pt x="2599786" y="2646263"/>
                </a:moveTo>
                <a:cubicBezTo>
                  <a:pt x="2618783" y="2546528"/>
                  <a:pt x="2625511" y="2458269"/>
                  <a:pt x="2724851" y="2398507"/>
                </a:cubicBezTo>
                <a:cubicBezTo>
                  <a:pt x="2711395" y="2497056"/>
                  <a:pt x="2699126" y="2583335"/>
                  <a:pt x="2599786" y="2646263"/>
                </a:cubicBezTo>
                <a:close/>
                <a:moveTo>
                  <a:pt x="365229" y="2781223"/>
                </a:moveTo>
                <a:cubicBezTo>
                  <a:pt x="320902" y="2764601"/>
                  <a:pt x="275388" y="2750353"/>
                  <a:pt x="230665" y="2735313"/>
                </a:cubicBezTo>
                <a:cubicBezTo>
                  <a:pt x="234227" y="2726606"/>
                  <a:pt x="234623" y="2720274"/>
                  <a:pt x="237789" y="2717899"/>
                </a:cubicBezTo>
                <a:cubicBezTo>
                  <a:pt x="255599" y="2705630"/>
                  <a:pt x="274200" y="2694548"/>
                  <a:pt x="292406" y="2683466"/>
                </a:cubicBezTo>
                <a:cubicBezTo>
                  <a:pt x="292802" y="2677530"/>
                  <a:pt x="293593" y="2671989"/>
                  <a:pt x="293989" y="2666052"/>
                </a:cubicBezTo>
                <a:cubicBezTo>
                  <a:pt x="255203" y="2662886"/>
                  <a:pt x="216417" y="2662095"/>
                  <a:pt x="178422" y="2656554"/>
                </a:cubicBezTo>
                <a:cubicBezTo>
                  <a:pt x="123409" y="2648638"/>
                  <a:pt x="81457" y="2677530"/>
                  <a:pt x="61272" y="2718295"/>
                </a:cubicBezTo>
                <a:cubicBezTo>
                  <a:pt x="31985" y="2777266"/>
                  <a:pt x="7447" y="2842569"/>
                  <a:pt x="1114" y="2907080"/>
                </a:cubicBezTo>
                <a:cubicBezTo>
                  <a:pt x="-6801" y="2987423"/>
                  <a:pt x="27235" y="3058267"/>
                  <a:pt x="110349" y="3090325"/>
                </a:cubicBezTo>
                <a:cubicBezTo>
                  <a:pt x="140032" y="3101803"/>
                  <a:pt x="172486" y="3106948"/>
                  <a:pt x="204148" y="3111301"/>
                </a:cubicBezTo>
                <a:cubicBezTo>
                  <a:pt x="307446" y="3124758"/>
                  <a:pt x="426970" y="3037687"/>
                  <a:pt x="446363" y="2935576"/>
                </a:cubicBezTo>
                <a:cubicBezTo>
                  <a:pt x="457049" y="2878585"/>
                  <a:pt x="417076" y="2800616"/>
                  <a:pt x="365229" y="2781223"/>
                </a:cubicBezTo>
                <a:close/>
                <a:moveTo>
                  <a:pt x="236206" y="3003254"/>
                </a:moveTo>
                <a:cubicBezTo>
                  <a:pt x="232644" y="2998901"/>
                  <a:pt x="229082" y="2994943"/>
                  <a:pt x="225520" y="2990589"/>
                </a:cubicBezTo>
                <a:cubicBezTo>
                  <a:pt x="237393" y="2981882"/>
                  <a:pt x="248871" y="2972779"/>
                  <a:pt x="260744" y="2964072"/>
                </a:cubicBezTo>
                <a:cubicBezTo>
                  <a:pt x="263910" y="2967634"/>
                  <a:pt x="267472" y="2971196"/>
                  <a:pt x="270638" y="2975154"/>
                </a:cubicBezTo>
                <a:cubicBezTo>
                  <a:pt x="259161" y="2984257"/>
                  <a:pt x="247683" y="2993756"/>
                  <a:pt x="236206" y="3003254"/>
                </a:cubicBezTo>
                <a:close/>
                <a:moveTo>
                  <a:pt x="1244645" y="515005"/>
                </a:moveTo>
                <a:cubicBezTo>
                  <a:pt x="1335278" y="504319"/>
                  <a:pt x="1415621" y="430704"/>
                  <a:pt x="1433431" y="338488"/>
                </a:cubicBezTo>
                <a:cubicBezTo>
                  <a:pt x="1440951" y="299702"/>
                  <a:pt x="1442930" y="259729"/>
                  <a:pt x="1448866" y="207090"/>
                </a:cubicBezTo>
                <a:cubicBezTo>
                  <a:pt x="1449262" y="173449"/>
                  <a:pt x="1417204" y="110521"/>
                  <a:pt x="1376835" y="79254"/>
                </a:cubicBezTo>
                <a:cubicBezTo>
                  <a:pt x="1351505" y="59465"/>
                  <a:pt x="1326176" y="40072"/>
                  <a:pt x="1301242" y="19888"/>
                </a:cubicBezTo>
                <a:cubicBezTo>
                  <a:pt x="1269184" y="-6233"/>
                  <a:pt x="1247812" y="-7421"/>
                  <a:pt x="1216149" y="21075"/>
                </a:cubicBezTo>
                <a:cubicBezTo>
                  <a:pt x="1201902" y="33740"/>
                  <a:pt x="1189633" y="50758"/>
                  <a:pt x="1181321" y="67777"/>
                </a:cubicBezTo>
                <a:cubicBezTo>
                  <a:pt x="1147680" y="136246"/>
                  <a:pt x="1123142" y="206694"/>
                  <a:pt x="1105332" y="281496"/>
                </a:cubicBezTo>
                <a:cubicBezTo>
                  <a:pt x="1093459" y="330968"/>
                  <a:pt x="1097021" y="374504"/>
                  <a:pt x="1113643" y="418435"/>
                </a:cubicBezTo>
                <a:cubicBezTo>
                  <a:pt x="1133828" y="470678"/>
                  <a:pt x="1203881" y="519754"/>
                  <a:pt x="1244645" y="515005"/>
                </a:cubicBezTo>
                <a:close/>
                <a:moveTo>
                  <a:pt x="1291347" y="215402"/>
                </a:moveTo>
                <a:cubicBezTo>
                  <a:pt x="1309553" y="279122"/>
                  <a:pt x="1303616" y="296536"/>
                  <a:pt x="1246229" y="354319"/>
                </a:cubicBezTo>
                <a:cubicBezTo>
                  <a:pt x="1240688" y="299702"/>
                  <a:pt x="1261268" y="258541"/>
                  <a:pt x="1291347" y="215402"/>
                </a:cubicBezTo>
                <a:close/>
                <a:moveTo>
                  <a:pt x="1480924" y="3490456"/>
                </a:moveTo>
                <a:cubicBezTo>
                  <a:pt x="1474592" y="3540719"/>
                  <a:pt x="1464698" y="3593358"/>
                  <a:pt x="1419579" y="3628186"/>
                </a:cubicBezTo>
                <a:cubicBezTo>
                  <a:pt x="1404144" y="3640455"/>
                  <a:pt x="1389104" y="3653516"/>
                  <a:pt x="1374065" y="3666181"/>
                </a:cubicBezTo>
                <a:cubicBezTo>
                  <a:pt x="1294118" y="3733463"/>
                  <a:pt x="1260872" y="3734254"/>
                  <a:pt x="1182904" y="3670534"/>
                </a:cubicBezTo>
                <a:cubicBezTo>
                  <a:pt x="1121559" y="3620270"/>
                  <a:pt x="1111269" y="3494018"/>
                  <a:pt x="1165886" y="3437421"/>
                </a:cubicBezTo>
                <a:cubicBezTo>
                  <a:pt x="1178155" y="3424757"/>
                  <a:pt x="1198340" y="3420403"/>
                  <a:pt x="1216149" y="3411300"/>
                </a:cubicBezTo>
                <a:cubicBezTo>
                  <a:pt x="1222086" y="3384387"/>
                  <a:pt x="1227231" y="3360641"/>
                  <a:pt x="1233564" y="3332540"/>
                </a:cubicBezTo>
                <a:cubicBezTo>
                  <a:pt x="1252165" y="3334519"/>
                  <a:pt x="1271163" y="3331353"/>
                  <a:pt x="1284619" y="3338477"/>
                </a:cubicBezTo>
                <a:cubicBezTo>
                  <a:pt x="1326176" y="3360641"/>
                  <a:pt x="1368919" y="3374493"/>
                  <a:pt x="1415225" y="3382804"/>
                </a:cubicBezTo>
                <a:cubicBezTo>
                  <a:pt x="1459157" y="3390720"/>
                  <a:pt x="1488048" y="3436234"/>
                  <a:pt x="1480924" y="3490456"/>
                </a:cubicBezTo>
                <a:close/>
                <a:moveTo>
                  <a:pt x="1730264" y="1984920"/>
                </a:moveTo>
                <a:cubicBezTo>
                  <a:pt x="1706121" y="1993627"/>
                  <a:pt x="1678021" y="1997585"/>
                  <a:pt x="1659024" y="2012625"/>
                </a:cubicBezTo>
                <a:cubicBezTo>
                  <a:pt x="1622612" y="2041912"/>
                  <a:pt x="1585409" y="2073574"/>
                  <a:pt x="1560080" y="2111965"/>
                </a:cubicBezTo>
                <a:cubicBezTo>
                  <a:pt x="1522085" y="2170144"/>
                  <a:pt x="1518127" y="2271463"/>
                  <a:pt x="1585805" y="2328455"/>
                </a:cubicBezTo>
                <a:cubicBezTo>
                  <a:pt x="1633299" y="2368428"/>
                  <a:pt x="1683166" y="2354180"/>
                  <a:pt x="1734617" y="2345077"/>
                </a:cubicBezTo>
                <a:cubicBezTo>
                  <a:pt x="1787256" y="2335974"/>
                  <a:pt x="1829208" y="2305895"/>
                  <a:pt x="1856121" y="2264734"/>
                </a:cubicBezTo>
                <a:cubicBezTo>
                  <a:pt x="1882242" y="2224761"/>
                  <a:pt x="1901239" y="2175685"/>
                  <a:pt x="1907572" y="2128587"/>
                </a:cubicBezTo>
                <a:cubicBezTo>
                  <a:pt x="1916279" y="2065659"/>
                  <a:pt x="1819709" y="1995210"/>
                  <a:pt x="1730264" y="1984920"/>
                </a:cubicBezTo>
                <a:close/>
                <a:moveTo>
                  <a:pt x="1685937" y="2238613"/>
                </a:moveTo>
                <a:cubicBezTo>
                  <a:pt x="1700185" y="2145210"/>
                  <a:pt x="1710079" y="2132545"/>
                  <a:pt x="1778153" y="2121463"/>
                </a:cubicBezTo>
                <a:cubicBezTo>
                  <a:pt x="1762718" y="2173706"/>
                  <a:pt x="1739762" y="2214075"/>
                  <a:pt x="1685937" y="2238613"/>
                </a:cubicBezTo>
                <a:close/>
                <a:moveTo>
                  <a:pt x="1977229" y="1080570"/>
                </a:moveTo>
                <a:cubicBezTo>
                  <a:pt x="1953086" y="1120148"/>
                  <a:pt x="1930923" y="1161308"/>
                  <a:pt x="1902427" y="1197720"/>
                </a:cubicBezTo>
                <a:cubicBezTo>
                  <a:pt x="1877493" y="1229778"/>
                  <a:pt x="1842665" y="1249962"/>
                  <a:pt x="1799921" y="1251150"/>
                </a:cubicBezTo>
                <a:cubicBezTo>
                  <a:pt x="1780132" y="1251546"/>
                  <a:pt x="1759947" y="1251150"/>
                  <a:pt x="1740554" y="1253129"/>
                </a:cubicBezTo>
                <a:cubicBezTo>
                  <a:pt x="1691082" y="1258274"/>
                  <a:pt x="1657837" y="1245213"/>
                  <a:pt x="1639235" y="1201678"/>
                </a:cubicBezTo>
                <a:cubicBezTo>
                  <a:pt x="1617863" y="1150622"/>
                  <a:pt x="1610343" y="1099171"/>
                  <a:pt x="1638444" y="1044554"/>
                </a:cubicBezTo>
                <a:cubicBezTo>
                  <a:pt x="1673668" y="976481"/>
                  <a:pt x="1718786" y="928196"/>
                  <a:pt x="1802691" y="925425"/>
                </a:cubicBezTo>
                <a:cubicBezTo>
                  <a:pt x="1800316" y="933737"/>
                  <a:pt x="1798337" y="940861"/>
                  <a:pt x="1794775" y="954317"/>
                </a:cubicBezTo>
                <a:cubicBezTo>
                  <a:pt x="1863641" y="933737"/>
                  <a:pt x="1906385" y="985188"/>
                  <a:pt x="1958231" y="1010122"/>
                </a:cubicBezTo>
                <a:cubicBezTo>
                  <a:pt x="1983165" y="1022786"/>
                  <a:pt x="1995434" y="1050887"/>
                  <a:pt x="1977229" y="1080570"/>
                </a:cubicBezTo>
                <a:close/>
                <a:moveTo>
                  <a:pt x="599529" y="1356822"/>
                </a:moveTo>
                <a:cubicBezTo>
                  <a:pt x="592801" y="1382944"/>
                  <a:pt x="588052" y="1409461"/>
                  <a:pt x="581719" y="1435978"/>
                </a:cubicBezTo>
                <a:cubicBezTo>
                  <a:pt x="567471" y="1496136"/>
                  <a:pt x="508500" y="1540858"/>
                  <a:pt x="438844" y="1545608"/>
                </a:cubicBezTo>
                <a:cubicBezTo>
                  <a:pt x="379873" y="1549566"/>
                  <a:pt x="305071" y="1506426"/>
                  <a:pt x="292406" y="1452600"/>
                </a:cubicBezTo>
                <a:cubicBezTo>
                  <a:pt x="280137" y="1400753"/>
                  <a:pt x="291219" y="1350094"/>
                  <a:pt x="326443" y="1306954"/>
                </a:cubicBezTo>
                <a:cubicBezTo>
                  <a:pt x="341482" y="1288353"/>
                  <a:pt x="354939" y="1268564"/>
                  <a:pt x="370770" y="1246796"/>
                </a:cubicBezTo>
                <a:cubicBezTo>
                  <a:pt x="405598" y="1239672"/>
                  <a:pt x="438448" y="1232944"/>
                  <a:pt x="464569" y="1227799"/>
                </a:cubicBezTo>
                <a:cubicBezTo>
                  <a:pt x="500981" y="1247588"/>
                  <a:pt x="532247" y="1265794"/>
                  <a:pt x="565096" y="1282020"/>
                </a:cubicBezTo>
                <a:cubicBezTo>
                  <a:pt x="603487" y="1301018"/>
                  <a:pt x="610611" y="1314474"/>
                  <a:pt x="599529" y="1356822"/>
                </a:cubicBezTo>
                <a:close/>
                <a:moveTo>
                  <a:pt x="3132897" y="343238"/>
                </a:moveTo>
                <a:cubicBezTo>
                  <a:pt x="3187119" y="461575"/>
                  <a:pt x="3102818" y="584661"/>
                  <a:pt x="2971816" y="579912"/>
                </a:cubicBezTo>
                <a:cubicBezTo>
                  <a:pt x="2935009" y="578725"/>
                  <a:pt x="2913241" y="553395"/>
                  <a:pt x="2899389" y="524108"/>
                </a:cubicBezTo>
                <a:cubicBezTo>
                  <a:pt x="2870497" y="463158"/>
                  <a:pt x="2896619" y="365401"/>
                  <a:pt x="2949257" y="315929"/>
                </a:cubicBezTo>
                <a:cubicBezTo>
                  <a:pt x="2981315" y="285850"/>
                  <a:pt x="3009415" y="251813"/>
                  <a:pt x="3043056" y="215797"/>
                </a:cubicBezTo>
                <a:cubicBezTo>
                  <a:pt x="3094507" y="247460"/>
                  <a:pt x="3134085" y="271998"/>
                  <a:pt x="3179203" y="299702"/>
                </a:cubicBezTo>
                <a:cubicBezTo>
                  <a:pt x="3161789" y="315929"/>
                  <a:pt x="3147145" y="329781"/>
                  <a:pt x="3132897" y="343238"/>
                </a:cubicBezTo>
                <a:close/>
                <a:moveTo>
                  <a:pt x="339108" y="4060374"/>
                </a:moveTo>
                <a:cubicBezTo>
                  <a:pt x="343857" y="4102327"/>
                  <a:pt x="331984" y="4147445"/>
                  <a:pt x="320110" y="4189397"/>
                </a:cubicBezTo>
                <a:cubicBezTo>
                  <a:pt x="305467" y="4242432"/>
                  <a:pt x="253224" y="4249160"/>
                  <a:pt x="213251" y="4267762"/>
                </a:cubicBezTo>
                <a:cubicBezTo>
                  <a:pt x="155467" y="4247181"/>
                  <a:pt x="138845" y="4212749"/>
                  <a:pt x="141615" y="4151007"/>
                </a:cubicBezTo>
                <a:cubicBezTo>
                  <a:pt x="144385" y="4091245"/>
                  <a:pt x="166549" y="4054042"/>
                  <a:pt x="212459" y="4025942"/>
                </a:cubicBezTo>
                <a:cubicBezTo>
                  <a:pt x="208897" y="4009319"/>
                  <a:pt x="206127" y="3995071"/>
                  <a:pt x="202960" y="3981219"/>
                </a:cubicBezTo>
                <a:cubicBezTo>
                  <a:pt x="247287" y="3966179"/>
                  <a:pt x="333567" y="4011298"/>
                  <a:pt x="339108" y="406037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25" name="Google Shape;325;p24"/>
          <p:cNvSpPr/>
          <p:nvPr/>
        </p:nvSpPr>
        <p:spPr>
          <a:xfrm rot="3254767">
            <a:off x="14266573" y="701792"/>
            <a:ext cx="785651" cy="2102208"/>
          </a:xfrm>
          <a:custGeom>
            <a:avLst/>
            <a:gdLst/>
            <a:ahLst/>
            <a:cxnLst/>
            <a:rect l="l" t="t" r="r" b="b"/>
            <a:pathLst>
              <a:path w="784717" h="2099710" extrusionOk="0">
                <a:moveTo>
                  <a:pt x="211010" y="2099711"/>
                </a:moveTo>
                <a:cubicBezTo>
                  <a:pt x="178251" y="2064196"/>
                  <a:pt x="179581" y="2037844"/>
                  <a:pt x="214757" y="1999259"/>
                </a:cubicBezTo>
                <a:cubicBezTo>
                  <a:pt x="223481" y="1989994"/>
                  <a:pt x="231666" y="1980235"/>
                  <a:pt x="239271" y="1970031"/>
                </a:cubicBezTo>
                <a:cubicBezTo>
                  <a:pt x="267654" y="1930551"/>
                  <a:pt x="296810" y="1892232"/>
                  <a:pt x="331140" y="1857056"/>
                </a:cubicBezTo>
                <a:cubicBezTo>
                  <a:pt x="361215" y="1826183"/>
                  <a:pt x="383578" y="1787695"/>
                  <a:pt x="408503" y="1752012"/>
                </a:cubicBezTo>
                <a:cubicBezTo>
                  <a:pt x="432897" y="1717222"/>
                  <a:pt x="456444" y="1681901"/>
                  <a:pt x="480064" y="1646556"/>
                </a:cubicBezTo>
                <a:cubicBezTo>
                  <a:pt x="510792" y="1600622"/>
                  <a:pt x="540843" y="1554083"/>
                  <a:pt x="571933" y="1508269"/>
                </a:cubicBezTo>
                <a:cubicBezTo>
                  <a:pt x="622992" y="1432889"/>
                  <a:pt x="662520" y="1351125"/>
                  <a:pt x="696560" y="1267428"/>
                </a:cubicBezTo>
                <a:cubicBezTo>
                  <a:pt x="718101" y="1214459"/>
                  <a:pt x="733525" y="1157379"/>
                  <a:pt x="736281" y="1099550"/>
                </a:cubicBezTo>
                <a:cubicBezTo>
                  <a:pt x="737441" y="1075374"/>
                  <a:pt x="738263" y="1047088"/>
                  <a:pt x="721461" y="1025354"/>
                </a:cubicBezTo>
                <a:cubicBezTo>
                  <a:pt x="675720" y="1025137"/>
                  <a:pt x="642140" y="1053036"/>
                  <a:pt x="606770" y="1072957"/>
                </a:cubicBezTo>
                <a:cubicBezTo>
                  <a:pt x="591008" y="1081829"/>
                  <a:pt x="584287" y="1108084"/>
                  <a:pt x="575342" y="1127304"/>
                </a:cubicBezTo>
                <a:cubicBezTo>
                  <a:pt x="558298" y="1163568"/>
                  <a:pt x="543550" y="1201089"/>
                  <a:pt x="525974" y="1237160"/>
                </a:cubicBezTo>
                <a:cubicBezTo>
                  <a:pt x="506827" y="1276446"/>
                  <a:pt x="486253" y="1315079"/>
                  <a:pt x="464978" y="1353205"/>
                </a:cubicBezTo>
                <a:cubicBezTo>
                  <a:pt x="444695" y="1389662"/>
                  <a:pt x="426611" y="1428344"/>
                  <a:pt x="400598" y="1460401"/>
                </a:cubicBezTo>
                <a:cubicBezTo>
                  <a:pt x="358652" y="1512113"/>
                  <a:pt x="324734" y="1570619"/>
                  <a:pt x="273239" y="1614547"/>
                </a:cubicBezTo>
                <a:cubicBezTo>
                  <a:pt x="258733" y="1626877"/>
                  <a:pt x="246113" y="1638070"/>
                  <a:pt x="224282" y="1636547"/>
                </a:cubicBezTo>
                <a:cubicBezTo>
                  <a:pt x="200372" y="1634903"/>
                  <a:pt x="192854" y="1633066"/>
                  <a:pt x="188454" y="1609615"/>
                </a:cubicBezTo>
                <a:cubicBezTo>
                  <a:pt x="185093" y="1591241"/>
                  <a:pt x="184585" y="1572312"/>
                  <a:pt x="183618" y="1553575"/>
                </a:cubicBezTo>
                <a:cubicBezTo>
                  <a:pt x="178783" y="1466856"/>
                  <a:pt x="196190" y="1384343"/>
                  <a:pt x="240601" y="1310051"/>
                </a:cubicBezTo>
                <a:cubicBezTo>
                  <a:pt x="261417" y="1275261"/>
                  <a:pt x="291757" y="1245332"/>
                  <a:pt x="321349" y="1216900"/>
                </a:cubicBezTo>
                <a:cubicBezTo>
                  <a:pt x="358459" y="1181217"/>
                  <a:pt x="398591" y="1148531"/>
                  <a:pt x="438675" y="1116087"/>
                </a:cubicBezTo>
                <a:cubicBezTo>
                  <a:pt x="461110" y="1097906"/>
                  <a:pt x="486374" y="1083232"/>
                  <a:pt x="509776" y="1066187"/>
                </a:cubicBezTo>
                <a:cubicBezTo>
                  <a:pt x="533638" y="1048781"/>
                  <a:pt x="552810" y="1029633"/>
                  <a:pt x="565575" y="999994"/>
                </a:cubicBezTo>
                <a:cubicBezTo>
                  <a:pt x="587333" y="949369"/>
                  <a:pt x="600074" y="897294"/>
                  <a:pt x="607858" y="843672"/>
                </a:cubicBezTo>
                <a:cubicBezTo>
                  <a:pt x="615256" y="792781"/>
                  <a:pt x="614821" y="741818"/>
                  <a:pt x="597632" y="692306"/>
                </a:cubicBezTo>
                <a:cubicBezTo>
                  <a:pt x="595944" y="687875"/>
                  <a:pt x="593806" y="683630"/>
                  <a:pt x="591249" y="679638"/>
                </a:cubicBezTo>
                <a:cubicBezTo>
                  <a:pt x="590065" y="677704"/>
                  <a:pt x="587841" y="676446"/>
                  <a:pt x="583344" y="672385"/>
                </a:cubicBezTo>
                <a:cubicBezTo>
                  <a:pt x="567412" y="697044"/>
                  <a:pt x="552495" y="721752"/>
                  <a:pt x="535983" y="745348"/>
                </a:cubicBezTo>
                <a:cubicBezTo>
                  <a:pt x="484609" y="818770"/>
                  <a:pt x="438675" y="895964"/>
                  <a:pt x="379444" y="963923"/>
                </a:cubicBezTo>
                <a:cubicBezTo>
                  <a:pt x="338345" y="1011090"/>
                  <a:pt x="301114" y="1061715"/>
                  <a:pt x="260546" y="1109390"/>
                </a:cubicBezTo>
                <a:cubicBezTo>
                  <a:pt x="216063" y="1161610"/>
                  <a:pt x="170539" y="1212887"/>
                  <a:pt x="113556" y="1252367"/>
                </a:cubicBezTo>
                <a:cubicBezTo>
                  <a:pt x="106739" y="1257081"/>
                  <a:pt x="100260" y="1262521"/>
                  <a:pt x="92862" y="1266026"/>
                </a:cubicBezTo>
                <a:cubicBezTo>
                  <a:pt x="50699" y="1286044"/>
                  <a:pt x="17409" y="1265349"/>
                  <a:pt x="7182" y="1219149"/>
                </a:cubicBezTo>
                <a:cubicBezTo>
                  <a:pt x="-5051" y="1164269"/>
                  <a:pt x="-433" y="1110889"/>
                  <a:pt x="11848" y="1057678"/>
                </a:cubicBezTo>
                <a:cubicBezTo>
                  <a:pt x="18578" y="1029080"/>
                  <a:pt x="27983" y="1001178"/>
                  <a:pt x="39941" y="974343"/>
                </a:cubicBezTo>
                <a:cubicBezTo>
                  <a:pt x="55268" y="939723"/>
                  <a:pt x="71176" y="904692"/>
                  <a:pt x="92136" y="873408"/>
                </a:cubicBezTo>
                <a:cubicBezTo>
                  <a:pt x="119987" y="831850"/>
                  <a:pt x="153882" y="794401"/>
                  <a:pt x="183522" y="753979"/>
                </a:cubicBezTo>
                <a:cubicBezTo>
                  <a:pt x="218021" y="706908"/>
                  <a:pt x="269008" y="680266"/>
                  <a:pt x="313951" y="646299"/>
                </a:cubicBezTo>
                <a:cubicBezTo>
                  <a:pt x="324298" y="638466"/>
                  <a:pt x="341246" y="639820"/>
                  <a:pt x="354591" y="635251"/>
                </a:cubicBezTo>
                <a:cubicBezTo>
                  <a:pt x="364044" y="632011"/>
                  <a:pt x="372433" y="625749"/>
                  <a:pt x="381499" y="621204"/>
                </a:cubicBezTo>
                <a:cubicBezTo>
                  <a:pt x="391991" y="615958"/>
                  <a:pt x="402411" y="607593"/>
                  <a:pt x="413338" y="606699"/>
                </a:cubicBezTo>
                <a:cubicBezTo>
                  <a:pt x="457653" y="603193"/>
                  <a:pt x="502379" y="599059"/>
                  <a:pt x="546306" y="616152"/>
                </a:cubicBezTo>
                <a:cubicBezTo>
                  <a:pt x="580830" y="569516"/>
                  <a:pt x="605392" y="517538"/>
                  <a:pt x="626764" y="464351"/>
                </a:cubicBezTo>
                <a:cubicBezTo>
                  <a:pt x="650940" y="404032"/>
                  <a:pt x="675285" y="343471"/>
                  <a:pt x="693635" y="281169"/>
                </a:cubicBezTo>
                <a:cubicBezTo>
                  <a:pt x="710050" y="225564"/>
                  <a:pt x="718802" y="167711"/>
                  <a:pt x="705433" y="108843"/>
                </a:cubicBezTo>
                <a:cubicBezTo>
                  <a:pt x="696971" y="71080"/>
                  <a:pt x="669604" y="49346"/>
                  <a:pt x="629544" y="51691"/>
                </a:cubicBezTo>
                <a:cubicBezTo>
                  <a:pt x="589001" y="54108"/>
                  <a:pt x="555179" y="73232"/>
                  <a:pt x="521623" y="93394"/>
                </a:cubicBezTo>
                <a:cubicBezTo>
                  <a:pt x="448563" y="137274"/>
                  <a:pt x="390903" y="198052"/>
                  <a:pt x="339215" y="264367"/>
                </a:cubicBezTo>
                <a:cubicBezTo>
                  <a:pt x="303797" y="309818"/>
                  <a:pt x="270918" y="357420"/>
                  <a:pt x="239537" y="405748"/>
                </a:cubicBezTo>
                <a:cubicBezTo>
                  <a:pt x="223122" y="431012"/>
                  <a:pt x="212412" y="459975"/>
                  <a:pt x="198825" y="487946"/>
                </a:cubicBezTo>
                <a:lnTo>
                  <a:pt x="162102" y="483981"/>
                </a:lnTo>
                <a:cubicBezTo>
                  <a:pt x="155816" y="464858"/>
                  <a:pt x="154438" y="450135"/>
                  <a:pt x="160796" y="429344"/>
                </a:cubicBezTo>
                <a:cubicBezTo>
                  <a:pt x="180306" y="365447"/>
                  <a:pt x="223219" y="316442"/>
                  <a:pt x="258515" y="263158"/>
                </a:cubicBezTo>
                <a:cubicBezTo>
                  <a:pt x="290674" y="215004"/>
                  <a:pt x="327891" y="170428"/>
                  <a:pt x="369532" y="130190"/>
                </a:cubicBezTo>
                <a:cubicBezTo>
                  <a:pt x="414644" y="86383"/>
                  <a:pt x="460917" y="40932"/>
                  <a:pt x="520946" y="17603"/>
                </a:cubicBezTo>
                <a:cubicBezTo>
                  <a:pt x="542704" y="9189"/>
                  <a:pt x="565309" y="-578"/>
                  <a:pt x="591322" y="27"/>
                </a:cubicBezTo>
                <a:cubicBezTo>
                  <a:pt x="635129" y="1066"/>
                  <a:pt x="645960" y="293"/>
                  <a:pt x="671949" y="12429"/>
                </a:cubicBezTo>
                <a:cubicBezTo>
                  <a:pt x="677122" y="14847"/>
                  <a:pt x="684037" y="16515"/>
                  <a:pt x="686769" y="20697"/>
                </a:cubicBezTo>
                <a:cubicBezTo>
                  <a:pt x="708841" y="54108"/>
                  <a:pt x="739835" y="83192"/>
                  <a:pt x="748514" y="123397"/>
                </a:cubicBezTo>
                <a:cubicBezTo>
                  <a:pt x="758499" y="169790"/>
                  <a:pt x="761497" y="216813"/>
                  <a:pt x="750762" y="264609"/>
                </a:cubicBezTo>
                <a:cubicBezTo>
                  <a:pt x="728303" y="364721"/>
                  <a:pt x="690323" y="458959"/>
                  <a:pt x="646999" y="551263"/>
                </a:cubicBezTo>
                <a:cubicBezTo>
                  <a:pt x="631672" y="583973"/>
                  <a:pt x="612089" y="614701"/>
                  <a:pt x="593812" y="647629"/>
                </a:cubicBezTo>
                <a:cubicBezTo>
                  <a:pt x="600823" y="656114"/>
                  <a:pt x="607060" y="664552"/>
                  <a:pt x="614241" y="672191"/>
                </a:cubicBezTo>
                <a:cubicBezTo>
                  <a:pt x="643445" y="703137"/>
                  <a:pt x="653599" y="741262"/>
                  <a:pt x="656936" y="782265"/>
                </a:cubicBezTo>
                <a:cubicBezTo>
                  <a:pt x="662369" y="845172"/>
                  <a:pt x="654240" y="908512"/>
                  <a:pt x="633098" y="968009"/>
                </a:cubicBezTo>
                <a:cubicBezTo>
                  <a:pt x="631379" y="973674"/>
                  <a:pt x="630086" y="979460"/>
                  <a:pt x="629230" y="985319"/>
                </a:cubicBezTo>
                <a:cubicBezTo>
                  <a:pt x="629061" y="986213"/>
                  <a:pt x="630124" y="987350"/>
                  <a:pt x="631865" y="991024"/>
                </a:cubicBezTo>
                <a:cubicBezTo>
                  <a:pt x="636627" y="989469"/>
                  <a:pt x="641280" y="987595"/>
                  <a:pt x="645790" y="985415"/>
                </a:cubicBezTo>
                <a:cubicBezTo>
                  <a:pt x="675043" y="968952"/>
                  <a:pt x="712709" y="976857"/>
                  <a:pt x="739811" y="997020"/>
                </a:cubicBezTo>
                <a:cubicBezTo>
                  <a:pt x="782892" y="1029053"/>
                  <a:pt x="789178" y="1070733"/>
                  <a:pt x="782385" y="1119012"/>
                </a:cubicBezTo>
                <a:cubicBezTo>
                  <a:pt x="778661" y="1145606"/>
                  <a:pt x="780088" y="1173021"/>
                  <a:pt x="774165" y="1198938"/>
                </a:cubicBezTo>
                <a:cubicBezTo>
                  <a:pt x="764760" y="1240279"/>
                  <a:pt x="752261" y="1281015"/>
                  <a:pt x="739110" y="1321365"/>
                </a:cubicBezTo>
                <a:cubicBezTo>
                  <a:pt x="717037" y="1389058"/>
                  <a:pt x="688775" y="1453728"/>
                  <a:pt x="649659" y="1513782"/>
                </a:cubicBezTo>
                <a:cubicBezTo>
                  <a:pt x="622316" y="1555751"/>
                  <a:pt x="599808" y="1600815"/>
                  <a:pt x="573045" y="1643244"/>
                </a:cubicBezTo>
                <a:cubicBezTo>
                  <a:pt x="550996" y="1678202"/>
                  <a:pt x="526627" y="1711759"/>
                  <a:pt x="502016" y="1744976"/>
                </a:cubicBezTo>
                <a:cubicBezTo>
                  <a:pt x="464108" y="1796060"/>
                  <a:pt x="435798" y="1853575"/>
                  <a:pt x="391217" y="1900283"/>
                </a:cubicBezTo>
                <a:cubicBezTo>
                  <a:pt x="371466" y="1920929"/>
                  <a:pt x="359523" y="1948949"/>
                  <a:pt x="343228" y="1973077"/>
                </a:cubicBezTo>
                <a:cubicBezTo>
                  <a:pt x="332010" y="1989734"/>
                  <a:pt x="319415" y="2005448"/>
                  <a:pt x="307399" y="2021429"/>
                </a:cubicBezTo>
                <a:cubicBezTo>
                  <a:pt x="289848" y="2044879"/>
                  <a:pt x="272247" y="2068306"/>
                  <a:pt x="253680" y="2093086"/>
                </a:cubicBezTo>
                <a:close/>
                <a:moveTo>
                  <a:pt x="526603" y="647290"/>
                </a:moveTo>
                <a:cubicBezTo>
                  <a:pt x="509051" y="647290"/>
                  <a:pt x="498172" y="645670"/>
                  <a:pt x="487921" y="647580"/>
                </a:cubicBezTo>
                <a:cubicBezTo>
                  <a:pt x="444840" y="655679"/>
                  <a:pt x="402338" y="665954"/>
                  <a:pt x="363778" y="688027"/>
                </a:cubicBezTo>
                <a:cubicBezTo>
                  <a:pt x="246669" y="755091"/>
                  <a:pt x="162875" y="852568"/>
                  <a:pt x="104539" y="973062"/>
                </a:cubicBezTo>
                <a:cubicBezTo>
                  <a:pt x="94191" y="994409"/>
                  <a:pt x="85851" y="1016723"/>
                  <a:pt x="76301" y="1038337"/>
                </a:cubicBezTo>
                <a:cubicBezTo>
                  <a:pt x="52512" y="1092805"/>
                  <a:pt x="45864" y="1149280"/>
                  <a:pt x="53503" y="1212307"/>
                </a:cubicBezTo>
                <a:cubicBezTo>
                  <a:pt x="64189" y="1208391"/>
                  <a:pt x="73714" y="1207109"/>
                  <a:pt x="80314" y="1202032"/>
                </a:cubicBezTo>
                <a:cubicBezTo>
                  <a:pt x="95264" y="1190542"/>
                  <a:pt x="109386" y="1178012"/>
                  <a:pt x="122574" y="1164535"/>
                </a:cubicBezTo>
                <a:cubicBezTo>
                  <a:pt x="150328" y="1136201"/>
                  <a:pt x="178010" y="1107698"/>
                  <a:pt x="204265" y="1077985"/>
                </a:cubicBezTo>
                <a:cubicBezTo>
                  <a:pt x="244203" y="1032873"/>
                  <a:pt x="282039" y="985875"/>
                  <a:pt x="322437" y="941198"/>
                </a:cubicBezTo>
                <a:cubicBezTo>
                  <a:pt x="347531" y="913419"/>
                  <a:pt x="372070" y="885786"/>
                  <a:pt x="389235" y="852182"/>
                </a:cubicBezTo>
                <a:cubicBezTo>
                  <a:pt x="393963" y="842593"/>
                  <a:pt x="400245" y="833852"/>
                  <a:pt x="407826" y="826313"/>
                </a:cubicBezTo>
                <a:cubicBezTo>
                  <a:pt x="452262" y="783885"/>
                  <a:pt x="475906" y="727313"/>
                  <a:pt x="509849" y="677752"/>
                </a:cubicBezTo>
                <a:cubicBezTo>
                  <a:pt x="514998" y="670257"/>
                  <a:pt x="518721" y="661772"/>
                  <a:pt x="526603" y="647290"/>
                </a:cubicBezTo>
                <a:close/>
                <a:moveTo>
                  <a:pt x="245678" y="1529593"/>
                </a:moveTo>
                <a:cubicBezTo>
                  <a:pt x="276865" y="1498164"/>
                  <a:pt x="310228" y="1474858"/>
                  <a:pt x="328166" y="1442922"/>
                </a:cubicBezTo>
                <a:cubicBezTo>
                  <a:pt x="341439" y="1419302"/>
                  <a:pt x="357516" y="1398269"/>
                  <a:pt x="371683" y="1375640"/>
                </a:cubicBezTo>
                <a:cubicBezTo>
                  <a:pt x="402314" y="1326563"/>
                  <a:pt x="432752" y="1277365"/>
                  <a:pt x="461666" y="1227296"/>
                </a:cubicBezTo>
                <a:cubicBezTo>
                  <a:pt x="474721" y="1204716"/>
                  <a:pt x="483956" y="1179960"/>
                  <a:pt x="494932" y="1156195"/>
                </a:cubicBezTo>
                <a:cubicBezTo>
                  <a:pt x="482396" y="1158774"/>
                  <a:pt x="470738" y="1164544"/>
                  <a:pt x="461086" y="1172949"/>
                </a:cubicBezTo>
                <a:cubicBezTo>
                  <a:pt x="440681" y="1190694"/>
                  <a:pt x="421800" y="1210204"/>
                  <a:pt x="401057" y="1227514"/>
                </a:cubicBezTo>
                <a:cubicBezTo>
                  <a:pt x="355123" y="1265857"/>
                  <a:pt x="315716" y="1309204"/>
                  <a:pt x="287285" y="1362295"/>
                </a:cubicBezTo>
                <a:cubicBezTo>
                  <a:pt x="260159" y="1412750"/>
                  <a:pt x="244469" y="1465647"/>
                  <a:pt x="245678" y="15295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26" name="Google Shape;326;p24"/>
          <p:cNvSpPr/>
          <p:nvPr/>
        </p:nvSpPr>
        <p:spPr>
          <a:xfrm>
            <a:off x="15289386" y="8128926"/>
            <a:ext cx="2125315" cy="1129655"/>
          </a:xfrm>
          <a:custGeom>
            <a:avLst/>
            <a:gdLst/>
            <a:ahLst/>
            <a:cxnLst/>
            <a:rect l="l" t="t" r="r" b="b"/>
            <a:pathLst>
              <a:path w="2125315" h="1129655" extrusionOk="0">
                <a:moveTo>
                  <a:pt x="0" y="33078"/>
                </a:moveTo>
                <a:cubicBezTo>
                  <a:pt x="27790" y="-3619"/>
                  <a:pt x="60925" y="-5401"/>
                  <a:pt x="98691" y="6713"/>
                </a:cubicBezTo>
                <a:cubicBezTo>
                  <a:pt x="113299" y="11345"/>
                  <a:pt x="130401" y="8851"/>
                  <a:pt x="146078" y="10276"/>
                </a:cubicBezTo>
                <a:cubicBezTo>
                  <a:pt x="201658" y="14908"/>
                  <a:pt x="257239" y="19896"/>
                  <a:pt x="312820" y="24171"/>
                </a:cubicBezTo>
                <a:cubicBezTo>
                  <a:pt x="360206" y="27734"/>
                  <a:pt x="407949" y="31297"/>
                  <a:pt x="455335" y="33791"/>
                </a:cubicBezTo>
                <a:cubicBezTo>
                  <a:pt x="525880" y="37710"/>
                  <a:pt x="596781" y="41273"/>
                  <a:pt x="667325" y="44479"/>
                </a:cubicBezTo>
                <a:cubicBezTo>
                  <a:pt x="746065" y="47686"/>
                  <a:pt x="824804" y="50536"/>
                  <a:pt x="903544" y="53030"/>
                </a:cubicBezTo>
                <a:cubicBezTo>
                  <a:pt x="981927" y="55168"/>
                  <a:pt x="1060666" y="57306"/>
                  <a:pt x="1139406" y="58018"/>
                </a:cubicBezTo>
                <a:cubicBezTo>
                  <a:pt x="1170046" y="58375"/>
                  <a:pt x="1201043" y="55524"/>
                  <a:pt x="1231684" y="54812"/>
                </a:cubicBezTo>
                <a:cubicBezTo>
                  <a:pt x="1271588" y="53743"/>
                  <a:pt x="1311492" y="52674"/>
                  <a:pt x="1351396" y="52318"/>
                </a:cubicBezTo>
                <a:cubicBezTo>
                  <a:pt x="1442606" y="52318"/>
                  <a:pt x="1533815" y="53743"/>
                  <a:pt x="1625381" y="52674"/>
                </a:cubicBezTo>
                <a:cubicBezTo>
                  <a:pt x="1678824" y="51961"/>
                  <a:pt x="1732623" y="46261"/>
                  <a:pt x="1786066" y="43411"/>
                </a:cubicBezTo>
                <a:cubicBezTo>
                  <a:pt x="1883689" y="38422"/>
                  <a:pt x="1981668" y="33791"/>
                  <a:pt x="2079291" y="29872"/>
                </a:cubicBezTo>
                <a:cubicBezTo>
                  <a:pt x="2108506" y="28803"/>
                  <a:pt x="2115632" y="35216"/>
                  <a:pt x="2123470" y="57662"/>
                </a:cubicBezTo>
                <a:cubicBezTo>
                  <a:pt x="2129171" y="73695"/>
                  <a:pt x="2120620" y="84740"/>
                  <a:pt x="2112069" y="95072"/>
                </a:cubicBezTo>
                <a:cubicBezTo>
                  <a:pt x="2085347" y="127851"/>
                  <a:pt x="2057913" y="159916"/>
                  <a:pt x="2029767" y="191270"/>
                </a:cubicBezTo>
                <a:cubicBezTo>
                  <a:pt x="1994851" y="230461"/>
                  <a:pt x="1957084" y="267159"/>
                  <a:pt x="1923950" y="307776"/>
                </a:cubicBezTo>
                <a:cubicBezTo>
                  <a:pt x="1823477" y="430695"/>
                  <a:pt x="1725141" y="555395"/>
                  <a:pt x="1624312" y="677958"/>
                </a:cubicBezTo>
                <a:cubicBezTo>
                  <a:pt x="1587615" y="722850"/>
                  <a:pt x="1546285" y="764179"/>
                  <a:pt x="1507806" y="807646"/>
                </a:cubicBezTo>
                <a:cubicBezTo>
                  <a:pt x="1475384" y="844344"/>
                  <a:pt x="1444031" y="882467"/>
                  <a:pt x="1412678" y="919877"/>
                </a:cubicBezTo>
                <a:cubicBezTo>
                  <a:pt x="1364935" y="976526"/>
                  <a:pt x="1317549" y="1033176"/>
                  <a:pt x="1269807" y="1089469"/>
                </a:cubicBezTo>
                <a:cubicBezTo>
                  <a:pt x="1264106" y="1096239"/>
                  <a:pt x="1257693" y="1103365"/>
                  <a:pt x="1250924" y="1109065"/>
                </a:cubicBezTo>
                <a:cubicBezTo>
                  <a:pt x="1218858" y="1136143"/>
                  <a:pt x="1216007" y="1135787"/>
                  <a:pt x="1181091" y="1112272"/>
                </a:cubicBezTo>
                <a:cubicBezTo>
                  <a:pt x="1165058" y="1101583"/>
                  <a:pt x="1146888" y="1093389"/>
                  <a:pt x="1130498" y="1083413"/>
                </a:cubicBezTo>
                <a:cubicBezTo>
                  <a:pt x="1117672" y="1075930"/>
                  <a:pt x="1105202" y="1068092"/>
                  <a:pt x="1093445" y="1058829"/>
                </a:cubicBezTo>
                <a:cubicBezTo>
                  <a:pt x="1060310" y="1032820"/>
                  <a:pt x="1027888" y="1006098"/>
                  <a:pt x="994753" y="979733"/>
                </a:cubicBezTo>
                <a:cubicBezTo>
                  <a:pt x="958412" y="950517"/>
                  <a:pt x="921714" y="921658"/>
                  <a:pt x="885017" y="892799"/>
                </a:cubicBezTo>
                <a:cubicBezTo>
                  <a:pt x="876822" y="886386"/>
                  <a:pt x="867915" y="881041"/>
                  <a:pt x="860789" y="873916"/>
                </a:cubicBezTo>
                <a:cubicBezTo>
                  <a:pt x="849388" y="862871"/>
                  <a:pt x="838343" y="862871"/>
                  <a:pt x="823379" y="868215"/>
                </a:cubicBezTo>
                <a:cubicBezTo>
                  <a:pt x="758891" y="891730"/>
                  <a:pt x="694047" y="913464"/>
                  <a:pt x="629559" y="936622"/>
                </a:cubicBezTo>
                <a:cubicBezTo>
                  <a:pt x="591080" y="950517"/>
                  <a:pt x="552957" y="966194"/>
                  <a:pt x="514478" y="981158"/>
                </a:cubicBezTo>
                <a:cubicBezTo>
                  <a:pt x="494170" y="988996"/>
                  <a:pt x="474574" y="998616"/>
                  <a:pt x="454266" y="1005386"/>
                </a:cubicBezTo>
                <a:cubicBezTo>
                  <a:pt x="445002" y="1008592"/>
                  <a:pt x="433958" y="1008592"/>
                  <a:pt x="423981" y="1007523"/>
                </a:cubicBezTo>
                <a:cubicBezTo>
                  <a:pt x="400467" y="1005029"/>
                  <a:pt x="393697" y="997191"/>
                  <a:pt x="395479" y="974032"/>
                </a:cubicBezTo>
                <a:cubicBezTo>
                  <a:pt x="397260" y="950161"/>
                  <a:pt x="400823" y="926290"/>
                  <a:pt x="403317" y="902419"/>
                </a:cubicBezTo>
                <a:cubicBezTo>
                  <a:pt x="410086" y="836506"/>
                  <a:pt x="417925" y="770592"/>
                  <a:pt x="422913" y="704679"/>
                </a:cubicBezTo>
                <a:cubicBezTo>
                  <a:pt x="428969" y="625227"/>
                  <a:pt x="431463" y="545419"/>
                  <a:pt x="438233" y="465967"/>
                </a:cubicBezTo>
                <a:cubicBezTo>
                  <a:pt x="440727" y="435326"/>
                  <a:pt x="427188" y="416087"/>
                  <a:pt x="406523" y="398985"/>
                </a:cubicBezTo>
                <a:cubicBezTo>
                  <a:pt x="375883" y="373332"/>
                  <a:pt x="344173" y="349105"/>
                  <a:pt x="313533" y="323096"/>
                </a:cubicBezTo>
                <a:cubicBezTo>
                  <a:pt x="270778" y="286398"/>
                  <a:pt x="228736" y="249701"/>
                  <a:pt x="187407" y="211934"/>
                </a:cubicBezTo>
                <a:cubicBezTo>
                  <a:pt x="146078" y="174524"/>
                  <a:pt x="105461" y="136045"/>
                  <a:pt x="64844" y="97566"/>
                </a:cubicBezTo>
                <a:cubicBezTo>
                  <a:pt x="42754" y="76189"/>
                  <a:pt x="21377" y="54099"/>
                  <a:pt x="0" y="33078"/>
                </a:cubicBezTo>
                <a:close/>
                <a:moveTo>
                  <a:pt x="1974542" y="162410"/>
                </a:moveTo>
                <a:cubicBezTo>
                  <a:pt x="1973473" y="160629"/>
                  <a:pt x="1972404" y="158491"/>
                  <a:pt x="1971336" y="156710"/>
                </a:cubicBezTo>
                <a:cubicBezTo>
                  <a:pt x="1956728" y="160985"/>
                  <a:pt x="1941408" y="164548"/>
                  <a:pt x="1927156" y="170249"/>
                </a:cubicBezTo>
                <a:cubicBezTo>
                  <a:pt x="1908273" y="178087"/>
                  <a:pt x="1890458" y="188419"/>
                  <a:pt x="1871575" y="196614"/>
                </a:cubicBezTo>
                <a:cubicBezTo>
                  <a:pt x="1729417" y="256470"/>
                  <a:pt x="1587615" y="315970"/>
                  <a:pt x="1445100" y="375114"/>
                </a:cubicBezTo>
                <a:cubicBezTo>
                  <a:pt x="1361729" y="409674"/>
                  <a:pt x="1279070" y="445659"/>
                  <a:pt x="1194986" y="477368"/>
                </a:cubicBezTo>
                <a:cubicBezTo>
                  <a:pt x="1034657" y="538293"/>
                  <a:pt x="873616" y="596724"/>
                  <a:pt x="712930" y="656581"/>
                </a:cubicBezTo>
                <a:cubicBezTo>
                  <a:pt x="695116" y="662994"/>
                  <a:pt x="678014" y="670476"/>
                  <a:pt x="655568" y="679383"/>
                </a:cubicBezTo>
                <a:cubicBezTo>
                  <a:pt x="685496" y="700048"/>
                  <a:pt x="711149" y="716793"/>
                  <a:pt x="736089" y="734964"/>
                </a:cubicBezTo>
                <a:cubicBezTo>
                  <a:pt x="824092" y="798739"/>
                  <a:pt x="911738" y="862515"/>
                  <a:pt x="999029" y="927003"/>
                </a:cubicBezTo>
                <a:cubicBezTo>
                  <a:pt x="1025750" y="946598"/>
                  <a:pt x="1050334" y="968688"/>
                  <a:pt x="1077055" y="988640"/>
                </a:cubicBezTo>
                <a:cubicBezTo>
                  <a:pt x="1118028" y="1019281"/>
                  <a:pt x="1159358" y="1048853"/>
                  <a:pt x="1202825" y="1080206"/>
                </a:cubicBezTo>
                <a:cubicBezTo>
                  <a:pt x="1230259" y="1049922"/>
                  <a:pt x="1256268" y="1023200"/>
                  <a:pt x="1280139" y="994341"/>
                </a:cubicBezTo>
                <a:cubicBezTo>
                  <a:pt x="1308286" y="960493"/>
                  <a:pt x="1333582" y="923796"/>
                  <a:pt x="1362085" y="890305"/>
                </a:cubicBezTo>
                <a:cubicBezTo>
                  <a:pt x="1394507" y="852182"/>
                  <a:pt x="1430492" y="816910"/>
                  <a:pt x="1462558" y="778787"/>
                </a:cubicBezTo>
                <a:cubicBezTo>
                  <a:pt x="1499255" y="735320"/>
                  <a:pt x="1533103" y="689359"/>
                  <a:pt x="1568731" y="644823"/>
                </a:cubicBezTo>
                <a:cubicBezTo>
                  <a:pt x="1649252" y="544350"/>
                  <a:pt x="1729773" y="443877"/>
                  <a:pt x="1811363" y="344117"/>
                </a:cubicBezTo>
                <a:cubicBezTo>
                  <a:pt x="1849842" y="297443"/>
                  <a:pt x="1890458" y="252551"/>
                  <a:pt x="1930719" y="207659"/>
                </a:cubicBezTo>
                <a:cubicBezTo>
                  <a:pt x="1944614" y="191982"/>
                  <a:pt x="1959934" y="177374"/>
                  <a:pt x="1974542" y="162410"/>
                </a:cubicBezTo>
                <a:close/>
                <a:moveTo>
                  <a:pt x="114724" y="69063"/>
                </a:moveTo>
                <a:cubicBezTo>
                  <a:pt x="120781" y="76545"/>
                  <a:pt x="124344" y="82246"/>
                  <a:pt x="128976" y="86521"/>
                </a:cubicBezTo>
                <a:cubicBezTo>
                  <a:pt x="171018" y="125000"/>
                  <a:pt x="213772" y="163123"/>
                  <a:pt x="255458" y="201602"/>
                </a:cubicBezTo>
                <a:cubicBezTo>
                  <a:pt x="319233" y="260389"/>
                  <a:pt x="384077" y="318108"/>
                  <a:pt x="446071" y="378677"/>
                </a:cubicBezTo>
                <a:cubicBezTo>
                  <a:pt x="463529" y="395778"/>
                  <a:pt x="477068" y="399341"/>
                  <a:pt x="499514" y="393284"/>
                </a:cubicBezTo>
                <a:cubicBezTo>
                  <a:pt x="652005" y="352668"/>
                  <a:pt x="804140" y="310982"/>
                  <a:pt x="957699" y="274285"/>
                </a:cubicBezTo>
                <a:cubicBezTo>
                  <a:pt x="1100927" y="240081"/>
                  <a:pt x="1245223" y="211222"/>
                  <a:pt x="1389519" y="180225"/>
                </a:cubicBezTo>
                <a:cubicBezTo>
                  <a:pt x="1426217" y="172386"/>
                  <a:pt x="1463271" y="165973"/>
                  <a:pt x="1500324" y="159204"/>
                </a:cubicBezTo>
                <a:cubicBezTo>
                  <a:pt x="1561962" y="147446"/>
                  <a:pt x="1623600" y="135689"/>
                  <a:pt x="1685237" y="124288"/>
                </a:cubicBezTo>
                <a:cubicBezTo>
                  <a:pt x="1719085" y="117875"/>
                  <a:pt x="1752932" y="111818"/>
                  <a:pt x="1786423" y="105761"/>
                </a:cubicBezTo>
                <a:cubicBezTo>
                  <a:pt x="1786066" y="103267"/>
                  <a:pt x="1785710" y="100773"/>
                  <a:pt x="1785354" y="98279"/>
                </a:cubicBezTo>
                <a:cubicBezTo>
                  <a:pt x="1770034" y="99704"/>
                  <a:pt x="1754357" y="102910"/>
                  <a:pt x="1739037" y="102554"/>
                </a:cubicBezTo>
                <a:cubicBezTo>
                  <a:pt x="1651390" y="100773"/>
                  <a:pt x="1564456" y="112886"/>
                  <a:pt x="1476453" y="107186"/>
                </a:cubicBezTo>
                <a:cubicBezTo>
                  <a:pt x="1413747" y="103267"/>
                  <a:pt x="1349971" y="111818"/>
                  <a:pt x="1286909" y="113955"/>
                </a:cubicBezTo>
                <a:cubicBezTo>
                  <a:pt x="1255199" y="115024"/>
                  <a:pt x="1223133" y="113955"/>
                  <a:pt x="1191067" y="115024"/>
                </a:cubicBezTo>
                <a:cubicBezTo>
                  <a:pt x="1136555" y="116449"/>
                  <a:pt x="1082400" y="119656"/>
                  <a:pt x="1027888" y="120369"/>
                </a:cubicBezTo>
                <a:cubicBezTo>
                  <a:pt x="981571" y="120725"/>
                  <a:pt x="935253" y="119300"/>
                  <a:pt x="888936" y="117518"/>
                </a:cubicBezTo>
                <a:cubicBezTo>
                  <a:pt x="802358" y="114312"/>
                  <a:pt x="715780" y="110392"/>
                  <a:pt x="629559" y="106473"/>
                </a:cubicBezTo>
                <a:cubicBezTo>
                  <a:pt x="591080" y="104692"/>
                  <a:pt x="552601" y="102198"/>
                  <a:pt x="513766" y="100416"/>
                </a:cubicBezTo>
                <a:cubicBezTo>
                  <a:pt x="438233" y="96854"/>
                  <a:pt x="362344" y="95428"/>
                  <a:pt x="286811" y="89728"/>
                </a:cubicBezTo>
                <a:cubicBezTo>
                  <a:pt x="239425" y="86165"/>
                  <a:pt x="192039" y="76189"/>
                  <a:pt x="145009" y="69419"/>
                </a:cubicBezTo>
                <a:cubicBezTo>
                  <a:pt x="136102" y="67994"/>
                  <a:pt x="127194" y="69063"/>
                  <a:pt x="114724" y="69063"/>
                </a:cubicBezTo>
                <a:close/>
                <a:moveTo>
                  <a:pt x="493457" y="433189"/>
                </a:moveTo>
                <a:cubicBezTo>
                  <a:pt x="489895" y="480931"/>
                  <a:pt x="488826" y="529030"/>
                  <a:pt x="481700" y="576060"/>
                </a:cubicBezTo>
                <a:cubicBezTo>
                  <a:pt x="467092" y="675108"/>
                  <a:pt x="448922" y="774155"/>
                  <a:pt x="432889" y="872847"/>
                </a:cubicBezTo>
                <a:cubicBezTo>
                  <a:pt x="430751" y="885317"/>
                  <a:pt x="426832" y="898143"/>
                  <a:pt x="433601" y="914176"/>
                </a:cubicBezTo>
                <a:cubicBezTo>
                  <a:pt x="444290" y="897787"/>
                  <a:pt x="452484" y="885673"/>
                  <a:pt x="460323" y="873203"/>
                </a:cubicBezTo>
                <a:cubicBezTo>
                  <a:pt x="505215" y="799452"/>
                  <a:pt x="563290" y="733895"/>
                  <a:pt x="600700" y="655155"/>
                </a:cubicBezTo>
                <a:cubicBezTo>
                  <a:pt x="603906" y="648742"/>
                  <a:pt x="611388" y="642685"/>
                  <a:pt x="618158" y="639835"/>
                </a:cubicBezTo>
                <a:cubicBezTo>
                  <a:pt x="667325" y="618458"/>
                  <a:pt x="716493" y="596368"/>
                  <a:pt x="766730" y="577841"/>
                </a:cubicBezTo>
                <a:cubicBezTo>
                  <a:pt x="836205" y="552188"/>
                  <a:pt x="906750" y="530455"/>
                  <a:pt x="976226" y="505159"/>
                </a:cubicBezTo>
                <a:cubicBezTo>
                  <a:pt x="1067436" y="472024"/>
                  <a:pt x="1157933" y="437464"/>
                  <a:pt x="1248073" y="401835"/>
                </a:cubicBezTo>
                <a:cubicBezTo>
                  <a:pt x="1322537" y="372620"/>
                  <a:pt x="1396289" y="341979"/>
                  <a:pt x="1469684" y="310982"/>
                </a:cubicBezTo>
                <a:cubicBezTo>
                  <a:pt x="1525621" y="287467"/>
                  <a:pt x="1580489" y="261814"/>
                  <a:pt x="1636070" y="237943"/>
                </a:cubicBezTo>
                <a:cubicBezTo>
                  <a:pt x="1704120" y="208728"/>
                  <a:pt x="1772528" y="180225"/>
                  <a:pt x="1840578" y="151009"/>
                </a:cubicBezTo>
                <a:cubicBezTo>
                  <a:pt x="1842360" y="150297"/>
                  <a:pt x="1842716" y="147446"/>
                  <a:pt x="1846635" y="141389"/>
                </a:cubicBezTo>
                <a:cubicBezTo>
                  <a:pt x="1388450" y="215853"/>
                  <a:pt x="939885" y="317752"/>
                  <a:pt x="493457" y="433189"/>
                </a:cubicBezTo>
                <a:close/>
                <a:moveTo>
                  <a:pt x="465667" y="948023"/>
                </a:moveTo>
                <a:cubicBezTo>
                  <a:pt x="467448" y="949805"/>
                  <a:pt x="469230" y="951943"/>
                  <a:pt x="471011" y="953724"/>
                </a:cubicBezTo>
                <a:cubicBezTo>
                  <a:pt x="585023" y="917026"/>
                  <a:pt x="699748" y="882110"/>
                  <a:pt x="820173" y="841137"/>
                </a:cubicBezTo>
                <a:cubicBezTo>
                  <a:pt x="751053" y="790901"/>
                  <a:pt x="693691" y="737458"/>
                  <a:pt x="626352" y="696841"/>
                </a:cubicBezTo>
                <a:cubicBezTo>
                  <a:pt x="571128" y="783419"/>
                  <a:pt x="518398" y="865721"/>
                  <a:pt x="465667" y="94802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4"/>
          <p:cNvSpPr/>
          <p:nvPr/>
        </p:nvSpPr>
        <p:spPr>
          <a:xfrm rot="-2608754">
            <a:off x="15081964" y="8287684"/>
            <a:ext cx="4206267" cy="3842692"/>
          </a:xfrm>
          <a:custGeom>
            <a:avLst/>
            <a:gdLst/>
            <a:ahLst/>
            <a:cxnLst/>
            <a:rect l="l" t="t" r="r" b="b"/>
            <a:pathLst>
              <a:path w="4209886" h="3845999" extrusionOk="0">
                <a:moveTo>
                  <a:pt x="935214" y="53143"/>
                </a:moveTo>
                <a:cubicBezTo>
                  <a:pt x="1473334" y="-151459"/>
                  <a:pt x="1717024" y="282384"/>
                  <a:pt x="2094339" y="546525"/>
                </a:cubicBezTo>
                <a:cubicBezTo>
                  <a:pt x="2653159" y="863897"/>
                  <a:pt x="3413680" y="359919"/>
                  <a:pt x="3951548" y="744651"/>
                </a:cubicBezTo>
                <a:cubicBezTo>
                  <a:pt x="4223848" y="944207"/>
                  <a:pt x="4293774" y="1370566"/>
                  <a:pt x="4099310" y="1646564"/>
                </a:cubicBezTo>
                <a:cubicBezTo>
                  <a:pt x="3814977" y="1967888"/>
                  <a:pt x="3604273" y="2084191"/>
                  <a:pt x="3658800" y="2568154"/>
                </a:cubicBezTo>
                <a:cubicBezTo>
                  <a:pt x="3757589" y="3140080"/>
                  <a:pt x="3669571" y="3786850"/>
                  <a:pt x="2920747" y="3561225"/>
                </a:cubicBezTo>
                <a:cubicBezTo>
                  <a:pt x="2508090" y="3395055"/>
                  <a:pt x="2198176" y="3350989"/>
                  <a:pt x="1789979" y="3567953"/>
                </a:cubicBezTo>
                <a:cubicBezTo>
                  <a:pt x="1431934" y="3747831"/>
                  <a:pt x="960542" y="4000366"/>
                  <a:pt x="591978" y="3722266"/>
                </a:cubicBezTo>
                <a:cubicBezTo>
                  <a:pt x="143390" y="3338123"/>
                  <a:pt x="498575" y="2665199"/>
                  <a:pt x="354852" y="2174929"/>
                </a:cubicBezTo>
                <a:cubicBezTo>
                  <a:pt x="164427" y="1695086"/>
                  <a:pt x="-191683" y="1358877"/>
                  <a:pt x="128412" y="818150"/>
                </a:cubicBezTo>
                <a:cubicBezTo>
                  <a:pt x="247985" y="613548"/>
                  <a:pt x="465589" y="532733"/>
                  <a:pt x="590716" y="343016"/>
                </a:cubicBezTo>
                <a:cubicBezTo>
                  <a:pt x="675788" y="214267"/>
                  <a:pt x="790144" y="110159"/>
                  <a:pt x="935214" y="5314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4" name="Google Shape;124;p14"/>
          <p:cNvSpPr/>
          <p:nvPr/>
        </p:nvSpPr>
        <p:spPr>
          <a:xfrm rot="-9040874">
            <a:off x="5926499" y="-1623782"/>
            <a:ext cx="3682682" cy="3206257"/>
          </a:xfrm>
          <a:custGeom>
            <a:avLst/>
            <a:gdLst/>
            <a:ahLst/>
            <a:cxnLst/>
            <a:rect l="l" t="t" r="r" b="b"/>
            <a:pathLst>
              <a:path w="3680187" h="3204085" extrusionOk="0">
                <a:moveTo>
                  <a:pt x="509" y="1773822"/>
                </a:moveTo>
                <a:cubicBezTo>
                  <a:pt x="-3423" y="1631297"/>
                  <a:pt x="15192" y="1493508"/>
                  <a:pt x="64785" y="1358041"/>
                </a:cubicBezTo>
                <a:cubicBezTo>
                  <a:pt x="90078" y="1288933"/>
                  <a:pt x="130292" y="1231620"/>
                  <a:pt x="164254" y="1169049"/>
                </a:cubicBezTo>
                <a:cubicBezTo>
                  <a:pt x="208873" y="1087011"/>
                  <a:pt x="275470" y="1027187"/>
                  <a:pt x="336383" y="960875"/>
                </a:cubicBezTo>
                <a:cubicBezTo>
                  <a:pt x="350308" y="945718"/>
                  <a:pt x="357603" y="921182"/>
                  <a:pt x="387349" y="930560"/>
                </a:cubicBezTo>
                <a:cubicBezTo>
                  <a:pt x="390759" y="931602"/>
                  <a:pt x="399380" y="915829"/>
                  <a:pt x="405774" y="908014"/>
                </a:cubicBezTo>
                <a:cubicBezTo>
                  <a:pt x="424721" y="884710"/>
                  <a:pt x="443241" y="865384"/>
                  <a:pt x="476540" y="856669"/>
                </a:cubicBezTo>
                <a:cubicBezTo>
                  <a:pt x="514812" y="846864"/>
                  <a:pt x="546168" y="817497"/>
                  <a:pt x="582924" y="799498"/>
                </a:cubicBezTo>
                <a:cubicBezTo>
                  <a:pt x="685662" y="749290"/>
                  <a:pt x="740180" y="727501"/>
                  <a:pt x="849359" y="726128"/>
                </a:cubicBezTo>
                <a:cubicBezTo>
                  <a:pt x="869443" y="725891"/>
                  <a:pt x="871574" y="681461"/>
                  <a:pt x="899425" y="708270"/>
                </a:cubicBezTo>
                <a:cubicBezTo>
                  <a:pt x="991411" y="663983"/>
                  <a:pt x="1097464" y="684066"/>
                  <a:pt x="1191012" y="642716"/>
                </a:cubicBezTo>
                <a:cubicBezTo>
                  <a:pt x="1249273" y="616948"/>
                  <a:pt x="1312791" y="603259"/>
                  <a:pt x="1373230" y="582134"/>
                </a:cubicBezTo>
                <a:cubicBezTo>
                  <a:pt x="1397576" y="573608"/>
                  <a:pt x="1420265" y="560061"/>
                  <a:pt x="1443285" y="548078"/>
                </a:cubicBezTo>
                <a:cubicBezTo>
                  <a:pt x="1464363" y="537089"/>
                  <a:pt x="1483783" y="521411"/>
                  <a:pt x="1506045" y="514542"/>
                </a:cubicBezTo>
                <a:cubicBezTo>
                  <a:pt x="1529728" y="507343"/>
                  <a:pt x="1550048" y="499243"/>
                  <a:pt x="1564164" y="478355"/>
                </a:cubicBezTo>
                <a:cubicBezTo>
                  <a:pt x="1567716" y="473144"/>
                  <a:pt x="1573163" y="465708"/>
                  <a:pt x="1578042" y="465424"/>
                </a:cubicBezTo>
                <a:cubicBezTo>
                  <a:pt x="1634644" y="462534"/>
                  <a:pt x="1665101" y="414031"/>
                  <a:pt x="1708583" y="388880"/>
                </a:cubicBezTo>
                <a:cubicBezTo>
                  <a:pt x="1753771" y="362686"/>
                  <a:pt x="1789674" y="320578"/>
                  <a:pt x="1830078" y="285906"/>
                </a:cubicBezTo>
                <a:cubicBezTo>
                  <a:pt x="1878628" y="244271"/>
                  <a:pt x="1923673" y="196904"/>
                  <a:pt x="1977292" y="163274"/>
                </a:cubicBezTo>
                <a:cubicBezTo>
                  <a:pt x="2060372" y="111171"/>
                  <a:pt x="2153589" y="77447"/>
                  <a:pt x="2242259" y="35622"/>
                </a:cubicBezTo>
                <a:cubicBezTo>
                  <a:pt x="2309187" y="4029"/>
                  <a:pt x="2374884" y="1045"/>
                  <a:pt x="2443187" y="1661"/>
                </a:cubicBezTo>
                <a:cubicBezTo>
                  <a:pt x="2532898" y="2466"/>
                  <a:pt x="2622563" y="-992"/>
                  <a:pt x="2712132" y="287"/>
                </a:cubicBezTo>
                <a:cubicBezTo>
                  <a:pt x="2800470" y="1613"/>
                  <a:pt x="2882651" y="24775"/>
                  <a:pt x="2944558" y="95019"/>
                </a:cubicBezTo>
                <a:cubicBezTo>
                  <a:pt x="2968763" y="122539"/>
                  <a:pt x="2995288" y="147975"/>
                  <a:pt x="3021007" y="174121"/>
                </a:cubicBezTo>
                <a:cubicBezTo>
                  <a:pt x="3023997" y="177160"/>
                  <a:pt x="3027740" y="179351"/>
                  <a:pt x="3031854" y="180468"/>
                </a:cubicBezTo>
                <a:cubicBezTo>
                  <a:pt x="3137671" y="206662"/>
                  <a:pt x="3201236" y="290026"/>
                  <a:pt x="3273754" y="360460"/>
                </a:cubicBezTo>
                <a:cubicBezTo>
                  <a:pt x="3370049" y="454198"/>
                  <a:pt x="3445646" y="564845"/>
                  <a:pt x="3513711" y="679282"/>
                </a:cubicBezTo>
                <a:cubicBezTo>
                  <a:pt x="3566477" y="767905"/>
                  <a:pt x="3603233" y="864011"/>
                  <a:pt x="3627722" y="966748"/>
                </a:cubicBezTo>
                <a:cubicBezTo>
                  <a:pt x="3656037" y="1082372"/>
                  <a:pt x="3673043" y="1200475"/>
                  <a:pt x="3678498" y="1319390"/>
                </a:cubicBezTo>
                <a:cubicBezTo>
                  <a:pt x="3685225" y="1485172"/>
                  <a:pt x="3672293" y="1650717"/>
                  <a:pt x="3631985" y="1812331"/>
                </a:cubicBezTo>
                <a:cubicBezTo>
                  <a:pt x="3599302" y="1943440"/>
                  <a:pt x="3550846" y="2069435"/>
                  <a:pt x="3502012" y="2195571"/>
                </a:cubicBezTo>
                <a:cubicBezTo>
                  <a:pt x="3464137" y="2294653"/>
                  <a:pt x="3414556" y="2388854"/>
                  <a:pt x="3354324" y="2476169"/>
                </a:cubicBezTo>
                <a:cubicBezTo>
                  <a:pt x="3281001" y="2581322"/>
                  <a:pt x="3198821" y="2681786"/>
                  <a:pt x="3097599" y="2763635"/>
                </a:cubicBezTo>
                <a:cubicBezTo>
                  <a:pt x="3025128" y="2822227"/>
                  <a:pt x="2957063" y="2887260"/>
                  <a:pt x="2879714" y="2938369"/>
                </a:cubicBezTo>
                <a:cubicBezTo>
                  <a:pt x="2811364" y="2983604"/>
                  <a:pt x="2736005" y="3023202"/>
                  <a:pt x="2658277" y="3048164"/>
                </a:cubicBezTo>
                <a:cubicBezTo>
                  <a:pt x="2538819" y="3086862"/>
                  <a:pt x="2416235" y="3120966"/>
                  <a:pt x="2292515" y="3137923"/>
                </a:cubicBezTo>
                <a:cubicBezTo>
                  <a:pt x="2129717" y="3160185"/>
                  <a:pt x="1966208" y="3184389"/>
                  <a:pt x="1800853" y="3184342"/>
                </a:cubicBezTo>
                <a:cubicBezTo>
                  <a:pt x="1775180" y="3184342"/>
                  <a:pt x="1749555" y="3195710"/>
                  <a:pt x="1723741" y="3196420"/>
                </a:cubicBezTo>
                <a:cubicBezTo>
                  <a:pt x="1624792" y="3199120"/>
                  <a:pt x="1523902" y="3211862"/>
                  <a:pt x="1427417" y="3197036"/>
                </a:cubicBezTo>
                <a:cubicBezTo>
                  <a:pt x="1351252" y="3185384"/>
                  <a:pt x="1274424" y="3201773"/>
                  <a:pt x="1199064" y="3177284"/>
                </a:cubicBezTo>
                <a:cubicBezTo>
                  <a:pt x="1151698" y="3161748"/>
                  <a:pt x="1098032" y="3165253"/>
                  <a:pt x="1047492" y="3157390"/>
                </a:cubicBezTo>
                <a:cubicBezTo>
                  <a:pt x="1008652" y="3151280"/>
                  <a:pt x="970380" y="3141949"/>
                  <a:pt x="939166" y="3114382"/>
                </a:cubicBezTo>
                <a:cubicBezTo>
                  <a:pt x="933245" y="3109219"/>
                  <a:pt x="920882" y="3110308"/>
                  <a:pt x="911456" y="3110308"/>
                </a:cubicBezTo>
                <a:cubicBezTo>
                  <a:pt x="810851" y="3110308"/>
                  <a:pt x="718155" y="3080704"/>
                  <a:pt x="626596" y="3041248"/>
                </a:cubicBezTo>
                <a:cubicBezTo>
                  <a:pt x="574777" y="3018891"/>
                  <a:pt x="518364" y="3007429"/>
                  <a:pt x="483976" y="2956747"/>
                </a:cubicBezTo>
                <a:cubicBezTo>
                  <a:pt x="349361" y="2896686"/>
                  <a:pt x="294843" y="2775666"/>
                  <a:pt x="243687" y="2649150"/>
                </a:cubicBezTo>
                <a:cubicBezTo>
                  <a:pt x="198073" y="2536419"/>
                  <a:pt x="138060" y="2429371"/>
                  <a:pt x="94957" y="2315787"/>
                </a:cubicBezTo>
                <a:cubicBezTo>
                  <a:pt x="52754" y="2204571"/>
                  <a:pt x="13582" y="2090797"/>
                  <a:pt x="9461" y="1969255"/>
                </a:cubicBezTo>
                <a:cubicBezTo>
                  <a:pt x="7045" y="1904126"/>
                  <a:pt x="3493" y="1838950"/>
                  <a:pt x="509" y="17738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5" name="Google Shape;125;p14"/>
          <p:cNvSpPr/>
          <p:nvPr/>
        </p:nvSpPr>
        <p:spPr>
          <a:xfrm rot="-560680">
            <a:off x="1053939" y="9414656"/>
            <a:ext cx="6100635" cy="3187780"/>
          </a:xfrm>
          <a:custGeom>
            <a:avLst/>
            <a:gdLst/>
            <a:ahLst/>
            <a:cxnLst/>
            <a:rect l="l" t="t" r="r" b="b"/>
            <a:pathLst>
              <a:path w="6095874" h="3185292" extrusionOk="0">
                <a:moveTo>
                  <a:pt x="0" y="1336681"/>
                </a:moveTo>
                <a:cubicBezTo>
                  <a:pt x="3165" y="1287363"/>
                  <a:pt x="-2647" y="1196670"/>
                  <a:pt x="18357" y="1112709"/>
                </a:cubicBezTo>
                <a:cubicBezTo>
                  <a:pt x="33838" y="1050903"/>
                  <a:pt x="24630" y="981559"/>
                  <a:pt x="68193" y="925624"/>
                </a:cubicBezTo>
                <a:cubicBezTo>
                  <a:pt x="108476" y="874234"/>
                  <a:pt x="143004" y="820140"/>
                  <a:pt x="194796" y="777383"/>
                </a:cubicBezTo>
                <a:cubicBezTo>
                  <a:pt x="255911" y="727087"/>
                  <a:pt x="318810" y="677021"/>
                  <a:pt x="362546" y="607849"/>
                </a:cubicBezTo>
                <a:cubicBezTo>
                  <a:pt x="377911" y="583680"/>
                  <a:pt x="402828" y="566819"/>
                  <a:pt x="434479" y="556863"/>
                </a:cubicBezTo>
                <a:cubicBezTo>
                  <a:pt x="489667" y="539599"/>
                  <a:pt x="540826" y="509214"/>
                  <a:pt x="595898" y="491144"/>
                </a:cubicBezTo>
                <a:cubicBezTo>
                  <a:pt x="631462" y="479635"/>
                  <a:pt x="670709" y="476067"/>
                  <a:pt x="708805" y="475664"/>
                </a:cubicBezTo>
                <a:cubicBezTo>
                  <a:pt x="789371" y="474859"/>
                  <a:pt x="856298" y="436993"/>
                  <a:pt x="925239" y="402867"/>
                </a:cubicBezTo>
                <a:cubicBezTo>
                  <a:pt x="974384" y="378525"/>
                  <a:pt x="1023932" y="353895"/>
                  <a:pt x="1075609" y="335998"/>
                </a:cubicBezTo>
                <a:cubicBezTo>
                  <a:pt x="1140350" y="313612"/>
                  <a:pt x="1205378" y="292262"/>
                  <a:pt x="1269830" y="269071"/>
                </a:cubicBezTo>
                <a:cubicBezTo>
                  <a:pt x="1335434" y="245419"/>
                  <a:pt x="1398793" y="205769"/>
                  <a:pt x="1473316" y="210085"/>
                </a:cubicBezTo>
                <a:cubicBezTo>
                  <a:pt x="1480797" y="210488"/>
                  <a:pt x="1488681" y="206115"/>
                  <a:pt x="1496335" y="203582"/>
                </a:cubicBezTo>
                <a:cubicBezTo>
                  <a:pt x="1542372" y="187987"/>
                  <a:pt x="1588410" y="172104"/>
                  <a:pt x="1634447" y="156682"/>
                </a:cubicBezTo>
                <a:cubicBezTo>
                  <a:pt x="1772560" y="110644"/>
                  <a:pt x="1916427" y="91481"/>
                  <a:pt x="2057130" y="57701"/>
                </a:cubicBezTo>
                <a:cubicBezTo>
                  <a:pt x="2124575" y="41588"/>
                  <a:pt x="2192537" y="34452"/>
                  <a:pt x="2259982" y="24554"/>
                </a:cubicBezTo>
                <a:cubicBezTo>
                  <a:pt x="2400741" y="4116"/>
                  <a:pt x="2543055" y="-3588"/>
                  <a:pt x="2685197" y="1535"/>
                </a:cubicBezTo>
                <a:cubicBezTo>
                  <a:pt x="2751491" y="4125"/>
                  <a:pt x="2817842" y="6024"/>
                  <a:pt x="2883906" y="11779"/>
                </a:cubicBezTo>
                <a:cubicBezTo>
                  <a:pt x="2907328" y="13793"/>
                  <a:pt x="2927699" y="30194"/>
                  <a:pt x="2952099" y="7117"/>
                </a:cubicBezTo>
                <a:cubicBezTo>
                  <a:pt x="2960386" y="-767"/>
                  <a:pt x="2986627" y="11548"/>
                  <a:pt x="3004582" y="12354"/>
                </a:cubicBezTo>
                <a:cubicBezTo>
                  <a:pt x="3051137" y="14426"/>
                  <a:pt x="3098614" y="10282"/>
                  <a:pt x="3144133" y="18109"/>
                </a:cubicBezTo>
                <a:cubicBezTo>
                  <a:pt x="3182862" y="24669"/>
                  <a:pt x="3224699" y="1938"/>
                  <a:pt x="3260723" y="30654"/>
                </a:cubicBezTo>
                <a:cubicBezTo>
                  <a:pt x="3266017" y="34855"/>
                  <a:pt x="3276606" y="33762"/>
                  <a:pt x="3284548" y="33071"/>
                </a:cubicBezTo>
                <a:cubicBezTo>
                  <a:pt x="3327766" y="29215"/>
                  <a:pt x="3370868" y="21044"/>
                  <a:pt x="3414086" y="21562"/>
                </a:cubicBezTo>
                <a:cubicBezTo>
                  <a:pt x="3454369" y="22137"/>
                  <a:pt x="3496263" y="13908"/>
                  <a:pt x="3535222" y="33762"/>
                </a:cubicBezTo>
                <a:cubicBezTo>
                  <a:pt x="3541380" y="36869"/>
                  <a:pt x="3551450" y="34049"/>
                  <a:pt x="3559219" y="32093"/>
                </a:cubicBezTo>
                <a:cubicBezTo>
                  <a:pt x="3635008" y="12814"/>
                  <a:pt x="3710050" y="35891"/>
                  <a:pt x="3785148" y="35085"/>
                </a:cubicBezTo>
                <a:cubicBezTo>
                  <a:pt x="3869167" y="34107"/>
                  <a:pt x="3946280" y="74677"/>
                  <a:pt x="4030874" y="68059"/>
                </a:cubicBezTo>
                <a:cubicBezTo>
                  <a:pt x="4049231" y="66621"/>
                  <a:pt x="4080882" y="64319"/>
                  <a:pt x="4095556" y="93553"/>
                </a:cubicBezTo>
                <a:cubicBezTo>
                  <a:pt x="4099700" y="101839"/>
                  <a:pt x="4117539" y="108515"/>
                  <a:pt x="4128128" y="107364"/>
                </a:cubicBezTo>
                <a:cubicBezTo>
                  <a:pt x="4218477" y="97696"/>
                  <a:pt x="4292137" y="147647"/>
                  <a:pt x="4371149" y="175787"/>
                </a:cubicBezTo>
                <a:cubicBezTo>
                  <a:pt x="4429847" y="196965"/>
                  <a:pt x="4484631" y="229018"/>
                  <a:pt x="4541545" y="255317"/>
                </a:cubicBezTo>
                <a:cubicBezTo>
                  <a:pt x="4553687" y="261072"/>
                  <a:pt x="4568535" y="261072"/>
                  <a:pt x="4580504" y="266827"/>
                </a:cubicBezTo>
                <a:cubicBezTo>
                  <a:pt x="4659401" y="304980"/>
                  <a:pt x="4738413" y="343134"/>
                  <a:pt x="4816447" y="381920"/>
                </a:cubicBezTo>
                <a:cubicBezTo>
                  <a:pt x="4864728" y="405917"/>
                  <a:pt x="4911514" y="436417"/>
                  <a:pt x="4959508" y="463119"/>
                </a:cubicBezTo>
                <a:cubicBezTo>
                  <a:pt x="5029773" y="502251"/>
                  <a:pt x="5096355" y="547137"/>
                  <a:pt x="5163455" y="591391"/>
                </a:cubicBezTo>
                <a:cubicBezTo>
                  <a:pt x="5256508" y="652736"/>
                  <a:pt x="5327348" y="737906"/>
                  <a:pt x="5417236" y="801437"/>
                </a:cubicBezTo>
                <a:cubicBezTo>
                  <a:pt x="5442442" y="819277"/>
                  <a:pt x="5456080" y="853229"/>
                  <a:pt x="5475359" y="879816"/>
                </a:cubicBezTo>
                <a:cubicBezTo>
                  <a:pt x="5490781" y="900878"/>
                  <a:pt x="5507815" y="920790"/>
                  <a:pt x="5522259" y="942542"/>
                </a:cubicBezTo>
                <a:cubicBezTo>
                  <a:pt x="5589436" y="1043633"/>
                  <a:pt x="5656267" y="1145031"/>
                  <a:pt x="5722753" y="1246735"/>
                </a:cubicBezTo>
                <a:cubicBezTo>
                  <a:pt x="5779955" y="1333689"/>
                  <a:pt x="5837847" y="1420239"/>
                  <a:pt x="5893725" y="1507941"/>
                </a:cubicBezTo>
                <a:cubicBezTo>
                  <a:pt x="5908917" y="1531708"/>
                  <a:pt x="5916744" y="1560193"/>
                  <a:pt x="5931188" y="1584363"/>
                </a:cubicBezTo>
                <a:cubicBezTo>
                  <a:pt x="6020904" y="1732604"/>
                  <a:pt x="6065157" y="1896612"/>
                  <a:pt x="6089557" y="2065398"/>
                </a:cubicBezTo>
                <a:cubicBezTo>
                  <a:pt x="6102149" y="2153948"/>
                  <a:pt x="6095873" y="2244160"/>
                  <a:pt x="6071142" y="2330114"/>
                </a:cubicBezTo>
                <a:cubicBezTo>
                  <a:pt x="6036154" y="2451365"/>
                  <a:pt x="5992418" y="2573134"/>
                  <a:pt x="5914269" y="2672345"/>
                </a:cubicBezTo>
                <a:cubicBezTo>
                  <a:pt x="5849379" y="2755716"/>
                  <a:pt x="5769014" y="2825784"/>
                  <a:pt x="5677578" y="2878708"/>
                </a:cubicBezTo>
                <a:cubicBezTo>
                  <a:pt x="5600523" y="2923307"/>
                  <a:pt x="5519843" y="2956626"/>
                  <a:pt x="5436860" y="2986609"/>
                </a:cubicBezTo>
                <a:cubicBezTo>
                  <a:pt x="5349964" y="3017741"/>
                  <a:pt x="5262032" y="3043235"/>
                  <a:pt x="5168979" y="3050485"/>
                </a:cubicBezTo>
                <a:cubicBezTo>
                  <a:pt x="5131113" y="3053478"/>
                  <a:pt x="5094571" y="3072526"/>
                  <a:pt x="5056590" y="3076900"/>
                </a:cubicBezTo>
                <a:cubicBezTo>
                  <a:pt x="4935339" y="3090941"/>
                  <a:pt x="4816389" y="3118506"/>
                  <a:pt x="4693526" y="3125757"/>
                </a:cubicBezTo>
                <a:cubicBezTo>
                  <a:pt x="4617622" y="3130246"/>
                  <a:pt x="4541085" y="3148776"/>
                  <a:pt x="4464029" y="3155106"/>
                </a:cubicBezTo>
                <a:cubicBezTo>
                  <a:pt x="4367984" y="3163220"/>
                  <a:pt x="4272110" y="3173981"/>
                  <a:pt x="4175949" y="3178527"/>
                </a:cubicBezTo>
                <a:cubicBezTo>
                  <a:pt x="4064193" y="3183822"/>
                  <a:pt x="3952303" y="3186009"/>
                  <a:pt x="3840278" y="3185088"/>
                </a:cubicBezTo>
                <a:cubicBezTo>
                  <a:pt x="3733931" y="3184282"/>
                  <a:pt x="3627355" y="3178873"/>
                  <a:pt x="3521296" y="3173578"/>
                </a:cubicBezTo>
                <a:cubicBezTo>
                  <a:pt x="3489472" y="3171910"/>
                  <a:pt x="3457994" y="3162357"/>
                  <a:pt x="3426458" y="3157753"/>
                </a:cubicBezTo>
                <a:cubicBezTo>
                  <a:pt x="3400965" y="3154013"/>
                  <a:pt x="3374666" y="3155624"/>
                  <a:pt x="3349748" y="3149121"/>
                </a:cubicBezTo>
                <a:cubicBezTo>
                  <a:pt x="3285871" y="3132260"/>
                  <a:pt x="3218426" y="3147337"/>
                  <a:pt x="3154607" y="3118564"/>
                </a:cubicBezTo>
                <a:cubicBezTo>
                  <a:pt x="3115763" y="3101012"/>
                  <a:pt x="3067193" y="3105961"/>
                  <a:pt x="3023687" y="3097214"/>
                </a:cubicBezTo>
                <a:cubicBezTo>
                  <a:pt x="2994281" y="3091459"/>
                  <a:pt x="2966141" y="3079086"/>
                  <a:pt x="2937367" y="3069994"/>
                </a:cubicBezTo>
                <a:cubicBezTo>
                  <a:pt x="2923844" y="3065678"/>
                  <a:pt x="2908594" y="3056471"/>
                  <a:pt x="2896681" y="3059290"/>
                </a:cubicBezTo>
                <a:cubicBezTo>
                  <a:pt x="2847824" y="3070800"/>
                  <a:pt x="2805124" y="3051579"/>
                  <a:pt x="2762310" y="3035293"/>
                </a:cubicBezTo>
                <a:cubicBezTo>
                  <a:pt x="2733536" y="3024417"/>
                  <a:pt x="2707928" y="3006520"/>
                  <a:pt x="2674666" y="3015267"/>
                </a:cubicBezTo>
                <a:cubicBezTo>
                  <a:pt x="2667932" y="3017051"/>
                  <a:pt x="2658840" y="3012447"/>
                  <a:pt x="2651647" y="3009167"/>
                </a:cubicBezTo>
                <a:cubicBezTo>
                  <a:pt x="2558248" y="2967158"/>
                  <a:pt x="2459900" y="2944887"/>
                  <a:pt x="2358733" y="2930903"/>
                </a:cubicBezTo>
                <a:cubicBezTo>
                  <a:pt x="2312695" y="2924573"/>
                  <a:pt x="2268615" y="2906158"/>
                  <a:pt x="2222865" y="2897123"/>
                </a:cubicBezTo>
                <a:cubicBezTo>
                  <a:pt x="2172684" y="2887225"/>
                  <a:pt x="2124287" y="2869501"/>
                  <a:pt x="2070250" y="2875831"/>
                </a:cubicBezTo>
                <a:cubicBezTo>
                  <a:pt x="2030831" y="2880434"/>
                  <a:pt x="1989685" y="2870076"/>
                  <a:pt x="1949114" y="2866105"/>
                </a:cubicBezTo>
                <a:cubicBezTo>
                  <a:pt x="1882762" y="2859315"/>
                  <a:pt x="1816756" y="2849877"/>
                  <a:pt x="1750117" y="2845504"/>
                </a:cubicBezTo>
                <a:cubicBezTo>
                  <a:pt x="1646072" y="2838598"/>
                  <a:pt x="1541682" y="2835663"/>
                  <a:pt x="1437579" y="2829448"/>
                </a:cubicBezTo>
                <a:cubicBezTo>
                  <a:pt x="1407066" y="2827586"/>
                  <a:pt x="1376796" y="2822846"/>
                  <a:pt x="1347173" y="2815291"/>
                </a:cubicBezTo>
                <a:cubicBezTo>
                  <a:pt x="1273341" y="2796531"/>
                  <a:pt x="1197551" y="2790259"/>
                  <a:pt x="1123949" y="2765744"/>
                </a:cubicBezTo>
                <a:cubicBezTo>
                  <a:pt x="1043383" y="2739042"/>
                  <a:pt x="968054" y="2697378"/>
                  <a:pt x="888352" y="2676085"/>
                </a:cubicBezTo>
                <a:cubicBezTo>
                  <a:pt x="770035" y="2644377"/>
                  <a:pt x="675946" y="2573825"/>
                  <a:pt x="577598" y="2511732"/>
                </a:cubicBezTo>
                <a:cubicBezTo>
                  <a:pt x="497896" y="2461320"/>
                  <a:pt x="431026" y="2388581"/>
                  <a:pt x="364675" y="2319755"/>
                </a:cubicBezTo>
                <a:cubicBezTo>
                  <a:pt x="305060" y="2258762"/>
                  <a:pt x="250840" y="2192719"/>
                  <a:pt x="202623" y="2122369"/>
                </a:cubicBezTo>
                <a:cubicBezTo>
                  <a:pt x="160671" y="2060218"/>
                  <a:pt x="128675" y="1990587"/>
                  <a:pt x="98233" y="1921588"/>
                </a:cubicBezTo>
                <a:cubicBezTo>
                  <a:pt x="21810" y="1747508"/>
                  <a:pt x="0" y="1563243"/>
                  <a:pt x="0" y="133668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6" name="Google Shape;126;p14"/>
          <p:cNvSpPr/>
          <p:nvPr/>
        </p:nvSpPr>
        <p:spPr>
          <a:xfrm>
            <a:off x="14925163" y="8228398"/>
            <a:ext cx="2373494" cy="3186179"/>
          </a:xfrm>
          <a:custGeom>
            <a:avLst/>
            <a:gdLst/>
            <a:ahLst/>
            <a:cxnLst/>
            <a:rect l="l" t="t" r="r" b="b"/>
            <a:pathLst>
              <a:path w="2373494" h="3186179" extrusionOk="0">
                <a:moveTo>
                  <a:pt x="2107568" y="1741898"/>
                </a:moveTo>
                <a:cubicBezTo>
                  <a:pt x="2065610" y="1720329"/>
                  <a:pt x="2023062" y="1699350"/>
                  <a:pt x="1981991" y="1678667"/>
                </a:cubicBezTo>
                <a:cubicBezTo>
                  <a:pt x="1937374" y="1696395"/>
                  <a:pt x="1918759" y="1741307"/>
                  <a:pt x="1885370" y="1770559"/>
                </a:cubicBezTo>
                <a:cubicBezTo>
                  <a:pt x="1841345" y="1809267"/>
                  <a:pt x="1818593" y="1866884"/>
                  <a:pt x="1821252" y="1932184"/>
                </a:cubicBezTo>
                <a:cubicBezTo>
                  <a:pt x="1824798" y="2029395"/>
                  <a:pt x="1885961" y="2085536"/>
                  <a:pt x="1991741" y="2055397"/>
                </a:cubicBezTo>
                <a:cubicBezTo>
                  <a:pt x="2064133" y="2034714"/>
                  <a:pt x="2112591" y="1990688"/>
                  <a:pt x="2141252" y="1921251"/>
                </a:cubicBezTo>
                <a:cubicBezTo>
                  <a:pt x="2165776" y="1861861"/>
                  <a:pt x="2147752" y="1808676"/>
                  <a:pt x="2124114" y="1755490"/>
                </a:cubicBezTo>
                <a:cubicBezTo>
                  <a:pt x="2121455" y="1749876"/>
                  <a:pt x="2114068" y="1745148"/>
                  <a:pt x="2107568" y="1741898"/>
                </a:cubicBezTo>
                <a:close/>
                <a:moveTo>
                  <a:pt x="1940920" y="1975619"/>
                </a:moveTo>
                <a:cubicBezTo>
                  <a:pt x="1955103" y="1901159"/>
                  <a:pt x="1960126" y="1835268"/>
                  <a:pt x="2034290" y="1790652"/>
                </a:cubicBezTo>
                <a:cubicBezTo>
                  <a:pt x="2024244" y="1864225"/>
                  <a:pt x="2015084" y="1928638"/>
                  <a:pt x="1940920" y="1975619"/>
                </a:cubicBezTo>
                <a:close/>
                <a:moveTo>
                  <a:pt x="272669" y="2076376"/>
                </a:moveTo>
                <a:cubicBezTo>
                  <a:pt x="239576" y="2063966"/>
                  <a:pt x="205596" y="2053329"/>
                  <a:pt x="172207" y="2042101"/>
                </a:cubicBezTo>
                <a:cubicBezTo>
                  <a:pt x="174867" y="2035600"/>
                  <a:pt x="175162" y="2030873"/>
                  <a:pt x="177526" y="2029100"/>
                </a:cubicBezTo>
                <a:cubicBezTo>
                  <a:pt x="190822" y="2019940"/>
                  <a:pt x="204709" y="2011667"/>
                  <a:pt x="218301" y="2003393"/>
                </a:cubicBezTo>
                <a:cubicBezTo>
                  <a:pt x="218597" y="1998961"/>
                  <a:pt x="219188" y="1994825"/>
                  <a:pt x="219483" y="1990393"/>
                </a:cubicBezTo>
                <a:cubicBezTo>
                  <a:pt x="190527" y="1988029"/>
                  <a:pt x="161570" y="1987438"/>
                  <a:pt x="133205" y="1983301"/>
                </a:cubicBezTo>
                <a:cubicBezTo>
                  <a:pt x="92134" y="1977392"/>
                  <a:pt x="60813" y="1998961"/>
                  <a:pt x="45744" y="2029395"/>
                </a:cubicBezTo>
                <a:cubicBezTo>
                  <a:pt x="23879" y="2073421"/>
                  <a:pt x="5559" y="2122174"/>
                  <a:pt x="832" y="2170337"/>
                </a:cubicBezTo>
                <a:cubicBezTo>
                  <a:pt x="-5078" y="2230318"/>
                  <a:pt x="20333" y="2283208"/>
                  <a:pt x="82383" y="2307142"/>
                </a:cubicBezTo>
                <a:cubicBezTo>
                  <a:pt x="104544" y="2315710"/>
                  <a:pt x="128772" y="2319552"/>
                  <a:pt x="152410" y="2322802"/>
                </a:cubicBezTo>
                <a:cubicBezTo>
                  <a:pt x="229529" y="2332848"/>
                  <a:pt x="318763" y="2267843"/>
                  <a:pt x="333241" y="2191611"/>
                </a:cubicBezTo>
                <a:cubicBezTo>
                  <a:pt x="341219" y="2149063"/>
                  <a:pt x="311376" y="2090854"/>
                  <a:pt x="272669" y="2076376"/>
                </a:cubicBezTo>
                <a:close/>
                <a:moveTo>
                  <a:pt x="176344" y="2242137"/>
                </a:moveTo>
                <a:cubicBezTo>
                  <a:pt x="173685" y="2238887"/>
                  <a:pt x="171025" y="2235932"/>
                  <a:pt x="168366" y="2232682"/>
                </a:cubicBezTo>
                <a:cubicBezTo>
                  <a:pt x="177230" y="2226182"/>
                  <a:pt x="185799" y="2219386"/>
                  <a:pt x="194663" y="2212885"/>
                </a:cubicBezTo>
                <a:cubicBezTo>
                  <a:pt x="197027" y="2215545"/>
                  <a:pt x="199686" y="2218204"/>
                  <a:pt x="202050" y="2221158"/>
                </a:cubicBezTo>
                <a:cubicBezTo>
                  <a:pt x="193481" y="2227954"/>
                  <a:pt x="184913" y="2235046"/>
                  <a:pt x="176344" y="2242137"/>
                </a:cubicBezTo>
                <a:close/>
                <a:moveTo>
                  <a:pt x="929214" y="384487"/>
                </a:moveTo>
                <a:cubicBezTo>
                  <a:pt x="996878" y="376509"/>
                  <a:pt x="1056859" y="321551"/>
                  <a:pt x="1070155" y="252705"/>
                </a:cubicBezTo>
                <a:cubicBezTo>
                  <a:pt x="1075769" y="223748"/>
                  <a:pt x="1077247" y="193905"/>
                  <a:pt x="1081679" y="154607"/>
                </a:cubicBezTo>
                <a:cubicBezTo>
                  <a:pt x="1081974" y="129492"/>
                  <a:pt x="1058041" y="82511"/>
                  <a:pt x="1027902" y="59169"/>
                </a:cubicBezTo>
                <a:cubicBezTo>
                  <a:pt x="1008992" y="44395"/>
                  <a:pt x="990082" y="29917"/>
                  <a:pt x="971467" y="14848"/>
                </a:cubicBezTo>
                <a:cubicBezTo>
                  <a:pt x="947533" y="-4654"/>
                  <a:pt x="931578" y="-5540"/>
                  <a:pt x="907940" y="15734"/>
                </a:cubicBezTo>
                <a:cubicBezTo>
                  <a:pt x="897303" y="25189"/>
                  <a:pt x="888143" y="37895"/>
                  <a:pt x="881938" y="50600"/>
                </a:cubicBezTo>
                <a:cubicBezTo>
                  <a:pt x="856822" y="101717"/>
                  <a:pt x="838503" y="154312"/>
                  <a:pt x="825207" y="210156"/>
                </a:cubicBezTo>
                <a:cubicBezTo>
                  <a:pt x="816342" y="247091"/>
                  <a:pt x="819002" y="279593"/>
                  <a:pt x="831412" y="312391"/>
                </a:cubicBezTo>
                <a:cubicBezTo>
                  <a:pt x="846481" y="351393"/>
                  <a:pt x="898780" y="388032"/>
                  <a:pt x="929214" y="384487"/>
                </a:cubicBezTo>
                <a:close/>
                <a:moveTo>
                  <a:pt x="964080" y="160812"/>
                </a:moveTo>
                <a:cubicBezTo>
                  <a:pt x="977672" y="208384"/>
                  <a:pt x="973240" y="221385"/>
                  <a:pt x="930396" y="264524"/>
                </a:cubicBezTo>
                <a:cubicBezTo>
                  <a:pt x="926259" y="223748"/>
                  <a:pt x="941624" y="193019"/>
                  <a:pt x="964080" y="160812"/>
                </a:cubicBezTo>
                <a:close/>
                <a:moveTo>
                  <a:pt x="1105612" y="2605867"/>
                </a:moveTo>
                <a:cubicBezTo>
                  <a:pt x="1100885" y="2643392"/>
                  <a:pt x="1093498" y="2682690"/>
                  <a:pt x="1059814" y="2708692"/>
                </a:cubicBezTo>
                <a:cubicBezTo>
                  <a:pt x="1048290" y="2717852"/>
                  <a:pt x="1037062" y="2727602"/>
                  <a:pt x="1025834" y="2737058"/>
                </a:cubicBezTo>
                <a:cubicBezTo>
                  <a:pt x="966148" y="2787288"/>
                  <a:pt x="941328" y="2787879"/>
                  <a:pt x="883120" y="2740308"/>
                </a:cubicBezTo>
                <a:cubicBezTo>
                  <a:pt x="837321" y="2702783"/>
                  <a:pt x="829639" y="2608526"/>
                  <a:pt x="870414" y="2566273"/>
                </a:cubicBezTo>
                <a:cubicBezTo>
                  <a:pt x="879574" y="2556818"/>
                  <a:pt x="894643" y="2553568"/>
                  <a:pt x="907940" y="2546772"/>
                </a:cubicBezTo>
                <a:cubicBezTo>
                  <a:pt x="912372" y="2526680"/>
                  <a:pt x="916213" y="2508951"/>
                  <a:pt x="920941" y="2487972"/>
                </a:cubicBezTo>
                <a:cubicBezTo>
                  <a:pt x="934828" y="2489450"/>
                  <a:pt x="949011" y="2487086"/>
                  <a:pt x="959057" y="2492404"/>
                </a:cubicBezTo>
                <a:cubicBezTo>
                  <a:pt x="990082" y="2508951"/>
                  <a:pt x="1021993" y="2519293"/>
                  <a:pt x="1056564" y="2525498"/>
                </a:cubicBezTo>
                <a:cubicBezTo>
                  <a:pt x="1089361" y="2531407"/>
                  <a:pt x="1110931" y="2565387"/>
                  <a:pt x="1105612" y="2605867"/>
                </a:cubicBezTo>
                <a:close/>
                <a:moveTo>
                  <a:pt x="1291762" y="1481880"/>
                </a:moveTo>
                <a:cubicBezTo>
                  <a:pt x="1273738" y="1488381"/>
                  <a:pt x="1252759" y="1491336"/>
                  <a:pt x="1238576" y="1502564"/>
                </a:cubicBezTo>
                <a:cubicBezTo>
                  <a:pt x="1211392" y="1524429"/>
                  <a:pt x="1183618" y="1548067"/>
                  <a:pt x="1164707" y="1576728"/>
                </a:cubicBezTo>
                <a:cubicBezTo>
                  <a:pt x="1136342" y="1620163"/>
                  <a:pt x="1133387" y="1695804"/>
                  <a:pt x="1183913" y="1738353"/>
                </a:cubicBezTo>
                <a:cubicBezTo>
                  <a:pt x="1219370" y="1768195"/>
                  <a:pt x="1256600" y="1757558"/>
                  <a:pt x="1295012" y="1750762"/>
                </a:cubicBezTo>
                <a:cubicBezTo>
                  <a:pt x="1334310" y="1743967"/>
                  <a:pt x="1365630" y="1721511"/>
                  <a:pt x="1385722" y="1690781"/>
                </a:cubicBezTo>
                <a:cubicBezTo>
                  <a:pt x="1405224" y="1660938"/>
                  <a:pt x="1419407" y="1624299"/>
                  <a:pt x="1424134" y="1589138"/>
                </a:cubicBezTo>
                <a:cubicBezTo>
                  <a:pt x="1430635" y="1542157"/>
                  <a:pt x="1358539" y="1489563"/>
                  <a:pt x="1291762" y="1481880"/>
                </a:cubicBezTo>
                <a:close/>
                <a:moveTo>
                  <a:pt x="1258668" y="1671280"/>
                </a:moveTo>
                <a:cubicBezTo>
                  <a:pt x="1269305" y="1601548"/>
                  <a:pt x="1276692" y="1592093"/>
                  <a:pt x="1327514" y="1583819"/>
                </a:cubicBezTo>
                <a:cubicBezTo>
                  <a:pt x="1315990" y="1622822"/>
                  <a:pt x="1298853" y="1652960"/>
                  <a:pt x="1258668" y="1671280"/>
                </a:cubicBezTo>
                <a:close/>
                <a:moveTo>
                  <a:pt x="1476138" y="806720"/>
                </a:moveTo>
                <a:cubicBezTo>
                  <a:pt x="1458114" y="836268"/>
                  <a:pt x="1441567" y="866997"/>
                  <a:pt x="1420293" y="894181"/>
                </a:cubicBezTo>
                <a:cubicBezTo>
                  <a:pt x="1401678" y="918114"/>
                  <a:pt x="1375676" y="933183"/>
                  <a:pt x="1343765" y="934070"/>
                </a:cubicBezTo>
                <a:cubicBezTo>
                  <a:pt x="1328991" y="934365"/>
                  <a:pt x="1313922" y="934070"/>
                  <a:pt x="1299444" y="935547"/>
                </a:cubicBezTo>
                <a:cubicBezTo>
                  <a:pt x="1262509" y="939388"/>
                  <a:pt x="1237690" y="929638"/>
                  <a:pt x="1223802" y="897136"/>
                </a:cubicBezTo>
                <a:cubicBezTo>
                  <a:pt x="1207847" y="859019"/>
                  <a:pt x="1202233" y="820608"/>
                  <a:pt x="1223211" y="779832"/>
                </a:cubicBezTo>
                <a:cubicBezTo>
                  <a:pt x="1249509" y="729010"/>
                  <a:pt x="1283193" y="692962"/>
                  <a:pt x="1345833" y="690894"/>
                </a:cubicBezTo>
                <a:cubicBezTo>
                  <a:pt x="1344061" y="697099"/>
                  <a:pt x="1342583" y="702418"/>
                  <a:pt x="1339924" y="712464"/>
                </a:cubicBezTo>
                <a:cubicBezTo>
                  <a:pt x="1391336" y="697099"/>
                  <a:pt x="1423248" y="735511"/>
                  <a:pt x="1461955" y="754126"/>
                </a:cubicBezTo>
                <a:cubicBezTo>
                  <a:pt x="1480570" y="763581"/>
                  <a:pt x="1489730" y="784560"/>
                  <a:pt x="1476138" y="806720"/>
                </a:cubicBezTo>
                <a:close/>
                <a:moveTo>
                  <a:pt x="447590" y="1012962"/>
                </a:moveTo>
                <a:cubicBezTo>
                  <a:pt x="442567" y="1032463"/>
                  <a:pt x="439021" y="1052260"/>
                  <a:pt x="434293" y="1072057"/>
                </a:cubicBezTo>
                <a:cubicBezTo>
                  <a:pt x="423656" y="1116969"/>
                  <a:pt x="379631" y="1150358"/>
                  <a:pt x="327627" y="1153903"/>
                </a:cubicBezTo>
                <a:cubicBezTo>
                  <a:pt x="283601" y="1156858"/>
                  <a:pt x="227757" y="1124651"/>
                  <a:pt x="218301" y="1084467"/>
                </a:cubicBezTo>
                <a:cubicBezTo>
                  <a:pt x="209142" y="1045759"/>
                  <a:pt x="217415" y="1007939"/>
                  <a:pt x="243712" y="975732"/>
                </a:cubicBezTo>
                <a:cubicBezTo>
                  <a:pt x="254940" y="961845"/>
                  <a:pt x="264986" y="947071"/>
                  <a:pt x="276805" y="930820"/>
                </a:cubicBezTo>
                <a:cubicBezTo>
                  <a:pt x="302807" y="925501"/>
                  <a:pt x="327332" y="920478"/>
                  <a:pt x="346833" y="916637"/>
                </a:cubicBezTo>
                <a:cubicBezTo>
                  <a:pt x="374017" y="931411"/>
                  <a:pt x="397359" y="945002"/>
                  <a:pt x="421884" y="957117"/>
                </a:cubicBezTo>
                <a:cubicBezTo>
                  <a:pt x="450545" y="971300"/>
                  <a:pt x="455863" y="981346"/>
                  <a:pt x="447590" y="1012962"/>
                </a:cubicBezTo>
                <a:close/>
                <a:moveTo>
                  <a:pt x="2338924" y="256251"/>
                </a:moveTo>
                <a:cubicBezTo>
                  <a:pt x="2379404" y="344598"/>
                  <a:pt x="2316468" y="436490"/>
                  <a:pt x="2218666" y="432945"/>
                </a:cubicBezTo>
                <a:cubicBezTo>
                  <a:pt x="2191187" y="432058"/>
                  <a:pt x="2174936" y="413148"/>
                  <a:pt x="2164594" y="391283"/>
                </a:cubicBezTo>
                <a:cubicBezTo>
                  <a:pt x="2143025" y="345779"/>
                  <a:pt x="2162526" y="272797"/>
                  <a:pt x="2201824" y="235863"/>
                </a:cubicBezTo>
                <a:cubicBezTo>
                  <a:pt x="2225758" y="213407"/>
                  <a:pt x="2246736" y="187996"/>
                  <a:pt x="2271852" y="161108"/>
                </a:cubicBezTo>
                <a:cubicBezTo>
                  <a:pt x="2310263" y="184746"/>
                  <a:pt x="2339811" y="203065"/>
                  <a:pt x="2373495" y="223748"/>
                </a:cubicBezTo>
                <a:cubicBezTo>
                  <a:pt x="2360494" y="235863"/>
                  <a:pt x="2349562" y="246204"/>
                  <a:pt x="2338924" y="256251"/>
                </a:cubicBezTo>
                <a:close/>
                <a:moveTo>
                  <a:pt x="253167" y="3031351"/>
                </a:moveTo>
                <a:cubicBezTo>
                  <a:pt x="256713" y="3062671"/>
                  <a:pt x="247849" y="3096355"/>
                  <a:pt x="238985" y="3127675"/>
                </a:cubicBezTo>
                <a:cubicBezTo>
                  <a:pt x="228052" y="3167269"/>
                  <a:pt x="189049" y="3172292"/>
                  <a:pt x="159206" y="3186179"/>
                </a:cubicBezTo>
                <a:cubicBezTo>
                  <a:pt x="116067" y="3170815"/>
                  <a:pt x="103657" y="3145108"/>
                  <a:pt x="105725" y="3099014"/>
                </a:cubicBezTo>
                <a:cubicBezTo>
                  <a:pt x="107794" y="3054398"/>
                  <a:pt x="124340" y="3026623"/>
                  <a:pt x="158615" y="3005644"/>
                </a:cubicBezTo>
                <a:cubicBezTo>
                  <a:pt x="155956" y="2993234"/>
                  <a:pt x="153888" y="2982597"/>
                  <a:pt x="151524" y="2972256"/>
                </a:cubicBezTo>
                <a:cubicBezTo>
                  <a:pt x="184617" y="2961028"/>
                  <a:pt x="249031" y="2994712"/>
                  <a:pt x="253167" y="303135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" name="Hexagon 1">
            <a:extLst>
              <a:ext uri="{FF2B5EF4-FFF2-40B4-BE49-F238E27FC236}">
                <a16:creationId xmlns:a16="http://schemas.microsoft.com/office/drawing/2014/main" id="{E781DFCD-E089-E847-B434-05AADB45E81B}"/>
              </a:ext>
            </a:extLst>
          </p:cNvPr>
          <p:cNvSpPr/>
          <p:nvPr/>
        </p:nvSpPr>
        <p:spPr>
          <a:xfrm>
            <a:off x="5552343" y="2651489"/>
            <a:ext cx="7183314" cy="6192510"/>
          </a:xfrm>
          <a:prstGeom prst="hexagon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100">
              <a:cs typeface="B Nazanin" panose="00000400000000000000" pitchFamily="2" charset="-78"/>
            </a:endParaRP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599ACB3D-D67D-3A37-11AC-5E712C1CA6C7}"/>
              </a:ext>
            </a:extLst>
          </p:cNvPr>
          <p:cNvSpPr txBox="1">
            <a:spLocks/>
          </p:cNvSpPr>
          <p:nvPr/>
        </p:nvSpPr>
        <p:spPr>
          <a:xfrm>
            <a:off x="485294" y="344583"/>
            <a:ext cx="17359796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 rtl="1"/>
            <a:r>
              <a:rPr lang="fa-IR" sz="6000" dirty="0">
                <a:cs typeface="B Nazanin" panose="00000400000000000000" pitchFamily="2" charset="-78"/>
              </a:rPr>
              <a:t>سبک اینفوگرافیک</a:t>
            </a:r>
            <a:endParaRPr lang="en-US" sz="6000" dirty="0">
              <a:cs typeface="B Nazanin" panose="00000400000000000000" pitchFamily="2" charset="-78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0454595-29BB-7F97-B213-7AD86E1A35C1}"/>
              </a:ext>
            </a:extLst>
          </p:cNvPr>
          <p:cNvSpPr/>
          <p:nvPr/>
        </p:nvSpPr>
        <p:spPr>
          <a:xfrm>
            <a:off x="6539519" y="3467614"/>
            <a:ext cx="1551359" cy="4858718"/>
          </a:xfrm>
          <a:custGeom>
            <a:avLst/>
            <a:gdLst>
              <a:gd name="connsiteX0" fmla="*/ 1033938 w 1034239"/>
              <a:gd name="connsiteY0" fmla="*/ 2169497 h 3239145"/>
              <a:gd name="connsiteX1" fmla="*/ 1009442 w 1034239"/>
              <a:gd name="connsiteY1" fmla="*/ 2098018 h 3239145"/>
              <a:gd name="connsiteX2" fmla="*/ 1012655 w 1034239"/>
              <a:gd name="connsiteY2" fmla="*/ 2060672 h 3239145"/>
              <a:gd name="connsiteX3" fmla="*/ 1019080 w 1034239"/>
              <a:gd name="connsiteY3" fmla="*/ 2042601 h 3239145"/>
              <a:gd name="connsiteX4" fmla="*/ 988560 w 1034239"/>
              <a:gd name="connsiteY4" fmla="*/ 1976342 h 3239145"/>
              <a:gd name="connsiteX5" fmla="*/ 943585 w 1034239"/>
              <a:gd name="connsiteY5" fmla="*/ 1883579 h 3239145"/>
              <a:gd name="connsiteX6" fmla="*/ 917884 w 1034239"/>
              <a:gd name="connsiteY6" fmla="*/ 1827761 h 3239145"/>
              <a:gd name="connsiteX7" fmla="*/ 890577 w 1034239"/>
              <a:gd name="connsiteY7" fmla="*/ 1778368 h 3239145"/>
              <a:gd name="connsiteX8" fmla="*/ 829539 w 1034239"/>
              <a:gd name="connsiteY8" fmla="*/ 1693636 h 3239145"/>
              <a:gd name="connsiteX9" fmla="*/ 773319 w 1034239"/>
              <a:gd name="connsiteY9" fmla="*/ 1596055 h 3239145"/>
              <a:gd name="connsiteX10" fmla="*/ 759264 w 1034239"/>
              <a:gd name="connsiteY10" fmla="*/ 1550276 h 3239145"/>
              <a:gd name="connsiteX11" fmla="*/ 742398 w 1034239"/>
              <a:gd name="connsiteY11" fmla="*/ 1494457 h 3239145"/>
              <a:gd name="connsiteX12" fmla="*/ 737177 w 1034239"/>
              <a:gd name="connsiteY12" fmla="*/ 1358727 h 3239145"/>
              <a:gd name="connsiteX13" fmla="*/ 751634 w 1034239"/>
              <a:gd name="connsiteY13" fmla="*/ 1251909 h 3239145"/>
              <a:gd name="connsiteX14" fmla="*/ 766492 w 1034239"/>
              <a:gd name="connsiteY14" fmla="*/ 1117383 h 3239145"/>
              <a:gd name="connsiteX15" fmla="*/ 800224 w 1034239"/>
              <a:gd name="connsiteY15" fmla="*/ 1043494 h 3239145"/>
              <a:gd name="connsiteX16" fmla="*/ 821106 w 1034239"/>
              <a:gd name="connsiteY16" fmla="*/ 943101 h 3239145"/>
              <a:gd name="connsiteX17" fmla="*/ 749225 w 1034239"/>
              <a:gd name="connsiteY17" fmla="*/ 819016 h 3239145"/>
              <a:gd name="connsiteX18" fmla="*/ 740792 w 1034239"/>
              <a:gd name="connsiteY18" fmla="*/ 808174 h 3239145"/>
              <a:gd name="connsiteX19" fmla="*/ 694209 w 1034239"/>
              <a:gd name="connsiteY19" fmla="*/ 745529 h 3239145"/>
              <a:gd name="connsiteX20" fmla="*/ 687784 w 1034239"/>
              <a:gd name="connsiteY20" fmla="*/ 727056 h 3239145"/>
              <a:gd name="connsiteX21" fmla="*/ 696217 w 1034239"/>
              <a:gd name="connsiteY21" fmla="*/ 591727 h 3239145"/>
              <a:gd name="connsiteX22" fmla="*/ 674131 w 1034239"/>
              <a:gd name="connsiteY22" fmla="*/ 499366 h 3239145"/>
              <a:gd name="connsiteX23" fmla="*/ 669714 w 1034239"/>
              <a:gd name="connsiteY23" fmla="*/ 409414 h 3239145"/>
              <a:gd name="connsiteX24" fmla="*/ 666903 w 1034239"/>
              <a:gd name="connsiteY24" fmla="*/ 394556 h 3239145"/>
              <a:gd name="connsiteX25" fmla="*/ 668910 w 1034239"/>
              <a:gd name="connsiteY25" fmla="*/ 351588 h 3239145"/>
              <a:gd name="connsiteX26" fmla="*/ 665698 w 1034239"/>
              <a:gd name="connsiteY26" fmla="*/ 318258 h 3239145"/>
              <a:gd name="connsiteX27" fmla="*/ 654856 w 1034239"/>
              <a:gd name="connsiteY27" fmla="*/ 285329 h 3239145"/>
              <a:gd name="connsiteX28" fmla="*/ 646423 w 1034239"/>
              <a:gd name="connsiteY28" fmla="*/ 253605 h 3239145"/>
              <a:gd name="connsiteX29" fmla="*/ 633974 w 1034239"/>
              <a:gd name="connsiteY29" fmla="*/ 205416 h 3239145"/>
              <a:gd name="connsiteX30" fmla="*/ 621525 w 1034239"/>
              <a:gd name="connsiteY30" fmla="*/ 179314 h 3239145"/>
              <a:gd name="connsiteX31" fmla="*/ 595021 w 1034239"/>
              <a:gd name="connsiteY31" fmla="*/ 139559 h 3239145"/>
              <a:gd name="connsiteX32" fmla="*/ 594620 w 1034239"/>
              <a:gd name="connsiteY32" fmla="*/ 116669 h 3239145"/>
              <a:gd name="connsiteX33" fmla="*/ 563297 w 1034239"/>
              <a:gd name="connsiteY33" fmla="*/ 52017 h 3239145"/>
              <a:gd name="connsiteX34" fmla="*/ 544825 w 1034239"/>
              <a:gd name="connsiteY34" fmla="*/ 33544 h 3239145"/>
              <a:gd name="connsiteX35" fmla="*/ 479369 w 1034239"/>
              <a:gd name="connsiteY35" fmla="*/ 4631 h 3239145"/>
              <a:gd name="connsiteX36" fmla="*/ 455677 w 1034239"/>
              <a:gd name="connsiteY36" fmla="*/ 616 h 3239145"/>
              <a:gd name="connsiteX37" fmla="*/ 405882 w 1034239"/>
              <a:gd name="connsiteY37" fmla="*/ 1017 h 3239145"/>
              <a:gd name="connsiteX38" fmla="*/ 330387 w 1034239"/>
              <a:gd name="connsiteY38" fmla="*/ 19088 h 3239145"/>
              <a:gd name="connsiteX39" fmla="*/ 287820 w 1034239"/>
              <a:gd name="connsiteY39" fmla="*/ 50410 h 3239145"/>
              <a:gd name="connsiteX40" fmla="*/ 293041 w 1034239"/>
              <a:gd name="connsiteY40" fmla="*/ 78922 h 3239145"/>
              <a:gd name="connsiteX41" fmla="*/ 276175 w 1034239"/>
              <a:gd name="connsiteY41" fmla="*/ 96591 h 3239145"/>
              <a:gd name="connsiteX42" fmla="*/ 260513 w 1034239"/>
              <a:gd name="connsiteY42" fmla="*/ 125905 h 3239145"/>
              <a:gd name="connsiteX43" fmla="*/ 247262 w 1034239"/>
              <a:gd name="connsiteY43" fmla="*/ 176905 h 3239145"/>
              <a:gd name="connsiteX44" fmla="*/ 236018 w 1034239"/>
              <a:gd name="connsiteY44" fmla="*/ 203810 h 3239145"/>
              <a:gd name="connsiteX45" fmla="*/ 223569 w 1034239"/>
              <a:gd name="connsiteY45" fmla="*/ 271274 h 3239145"/>
              <a:gd name="connsiteX46" fmla="*/ 213931 w 1034239"/>
              <a:gd name="connsiteY46" fmla="*/ 309022 h 3239145"/>
              <a:gd name="connsiteX47" fmla="*/ 219152 w 1034239"/>
              <a:gd name="connsiteY47" fmla="*/ 369257 h 3239145"/>
              <a:gd name="connsiteX48" fmla="*/ 208711 w 1034239"/>
              <a:gd name="connsiteY48" fmla="*/ 454792 h 3239145"/>
              <a:gd name="connsiteX49" fmla="*/ 192648 w 1034239"/>
              <a:gd name="connsiteY49" fmla="*/ 535507 h 3239145"/>
              <a:gd name="connsiteX50" fmla="*/ 188632 w 1034239"/>
              <a:gd name="connsiteY50" fmla="*/ 548759 h 3239145"/>
              <a:gd name="connsiteX51" fmla="*/ 189435 w 1034239"/>
              <a:gd name="connsiteY51" fmla="*/ 606184 h 3239145"/>
              <a:gd name="connsiteX52" fmla="*/ 186223 w 1034239"/>
              <a:gd name="connsiteY52" fmla="*/ 635900 h 3239145"/>
              <a:gd name="connsiteX53" fmla="*/ 142853 w 1034239"/>
              <a:gd name="connsiteY53" fmla="*/ 673246 h 3239145"/>
              <a:gd name="connsiteX54" fmla="*/ 16359 w 1034239"/>
              <a:gd name="connsiteY54" fmla="*/ 808575 h 3239145"/>
              <a:gd name="connsiteX55" fmla="*/ 1500 w 1034239"/>
              <a:gd name="connsiteY55" fmla="*/ 864393 h 3239145"/>
              <a:gd name="connsiteX56" fmla="*/ 27602 w 1034239"/>
              <a:gd name="connsiteY56" fmla="*/ 965188 h 3239145"/>
              <a:gd name="connsiteX57" fmla="*/ 102295 w 1034239"/>
              <a:gd name="connsiteY57" fmla="*/ 1158745 h 3239145"/>
              <a:gd name="connsiteX58" fmla="*/ 182609 w 1034239"/>
              <a:gd name="connsiteY58" fmla="*/ 1305719 h 3239145"/>
              <a:gd name="connsiteX59" fmla="*/ 246458 w 1034239"/>
              <a:gd name="connsiteY59" fmla="*/ 1373585 h 3239145"/>
              <a:gd name="connsiteX60" fmla="*/ 252080 w 1034239"/>
              <a:gd name="connsiteY60" fmla="*/ 1391655 h 3239145"/>
              <a:gd name="connsiteX61" fmla="*/ 227585 w 1034239"/>
              <a:gd name="connsiteY61" fmla="*/ 1545055 h 3239145"/>
              <a:gd name="connsiteX62" fmla="*/ 238829 w 1034239"/>
              <a:gd name="connsiteY62" fmla="*/ 1730179 h 3239145"/>
              <a:gd name="connsiteX63" fmla="*/ 209915 w 1034239"/>
              <a:gd name="connsiteY63" fmla="*/ 1842619 h 3239145"/>
              <a:gd name="connsiteX64" fmla="*/ 158916 w 1034239"/>
              <a:gd name="connsiteY64" fmla="*/ 1932571 h 3239145"/>
              <a:gd name="connsiteX65" fmla="*/ 104704 w 1034239"/>
              <a:gd name="connsiteY65" fmla="*/ 2008869 h 3239145"/>
              <a:gd name="connsiteX66" fmla="*/ 133216 w 1034239"/>
              <a:gd name="connsiteY66" fmla="*/ 2085168 h 3239145"/>
              <a:gd name="connsiteX67" fmla="*/ 239230 w 1034239"/>
              <a:gd name="connsiteY67" fmla="*/ 2100829 h 3239145"/>
              <a:gd name="connsiteX68" fmla="*/ 352473 w 1034239"/>
              <a:gd name="connsiteY68" fmla="*/ 2108057 h 3239145"/>
              <a:gd name="connsiteX69" fmla="*/ 376969 w 1034239"/>
              <a:gd name="connsiteY69" fmla="*/ 2129742 h 3239145"/>
              <a:gd name="connsiteX70" fmla="*/ 378173 w 1034239"/>
              <a:gd name="connsiteY70" fmla="*/ 2203229 h 3239145"/>
              <a:gd name="connsiteX71" fmla="*/ 374961 w 1034239"/>
              <a:gd name="connsiteY71" fmla="*/ 2267480 h 3239145"/>
              <a:gd name="connsiteX72" fmla="*/ 365323 w 1034239"/>
              <a:gd name="connsiteY72" fmla="*/ 2334944 h 3239145"/>
              <a:gd name="connsiteX73" fmla="*/ 335607 w 1034239"/>
              <a:gd name="connsiteY73" fmla="*/ 2461037 h 3239145"/>
              <a:gd name="connsiteX74" fmla="*/ 317938 w 1034239"/>
              <a:gd name="connsiteY74" fmla="*/ 2479911 h 3239145"/>
              <a:gd name="connsiteX75" fmla="*/ 331993 w 1034239"/>
              <a:gd name="connsiteY75" fmla="*/ 2497982 h 3239145"/>
              <a:gd name="connsiteX76" fmla="*/ 340426 w 1034239"/>
              <a:gd name="connsiteY76" fmla="*/ 2564643 h 3239145"/>
              <a:gd name="connsiteX77" fmla="*/ 372953 w 1034239"/>
              <a:gd name="connsiteY77" fmla="*/ 2713224 h 3239145"/>
              <a:gd name="connsiteX78" fmla="*/ 404276 w 1034239"/>
              <a:gd name="connsiteY78" fmla="*/ 2861002 h 3239145"/>
              <a:gd name="connsiteX79" fmla="*/ 404276 w 1034239"/>
              <a:gd name="connsiteY79" fmla="*/ 2897544 h 3239145"/>
              <a:gd name="connsiteX80" fmla="*/ 385000 w 1034239"/>
              <a:gd name="connsiteY80" fmla="*/ 3018417 h 3239145"/>
              <a:gd name="connsiteX81" fmla="*/ 378173 w 1034239"/>
              <a:gd name="connsiteY81" fmla="*/ 3040905 h 3239145"/>
              <a:gd name="connsiteX82" fmla="*/ 372551 w 1034239"/>
              <a:gd name="connsiteY82" fmla="*/ 3070220 h 3239145"/>
              <a:gd name="connsiteX83" fmla="*/ 391425 w 1034239"/>
              <a:gd name="connsiteY83" fmla="*/ 3124030 h 3239145"/>
              <a:gd name="connsiteX84" fmla="*/ 418331 w 1034239"/>
              <a:gd name="connsiteY84" fmla="*/ 3213982 h 3239145"/>
              <a:gd name="connsiteX85" fmla="*/ 431984 w 1034239"/>
              <a:gd name="connsiteY85" fmla="*/ 3228439 h 3239145"/>
              <a:gd name="connsiteX86" fmla="*/ 436401 w 1034239"/>
              <a:gd name="connsiteY86" fmla="*/ 3212376 h 3239145"/>
              <a:gd name="connsiteX87" fmla="*/ 436803 w 1034239"/>
              <a:gd name="connsiteY87" fmla="*/ 3137684 h 3239145"/>
              <a:gd name="connsiteX88" fmla="*/ 444031 w 1034239"/>
              <a:gd name="connsiteY88" fmla="*/ 3117605 h 3239145"/>
              <a:gd name="connsiteX89" fmla="*/ 467322 w 1034239"/>
              <a:gd name="connsiteY89" fmla="*/ 3125636 h 3239145"/>
              <a:gd name="connsiteX90" fmla="*/ 512298 w 1034239"/>
              <a:gd name="connsiteY90" fmla="*/ 3169006 h 3239145"/>
              <a:gd name="connsiteX91" fmla="*/ 600644 w 1034239"/>
              <a:gd name="connsiteY91" fmla="*/ 3220809 h 3239145"/>
              <a:gd name="connsiteX92" fmla="*/ 704650 w 1034239"/>
              <a:gd name="connsiteY92" fmla="*/ 3238076 h 3239145"/>
              <a:gd name="connsiteX93" fmla="*/ 792193 w 1034239"/>
              <a:gd name="connsiteY93" fmla="*/ 3223218 h 3239145"/>
              <a:gd name="connsiteX94" fmla="*/ 800626 w 1034239"/>
              <a:gd name="connsiteY94" fmla="*/ 3209565 h 3239145"/>
              <a:gd name="connsiteX95" fmla="*/ 763280 w 1034239"/>
              <a:gd name="connsiteY95" fmla="*/ 3165392 h 3239145"/>
              <a:gd name="connsiteX96" fmla="*/ 748421 w 1034239"/>
              <a:gd name="connsiteY96" fmla="*/ 3157762 h 3239145"/>
              <a:gd name="connsiteX97" fmla="*/ 733965 w 1034239"/>
              <a:gd name="connsiteY97" fmla="*/ 3149329 h 3239145"/>
              <a:gd name="connsiteX98" fmla="*/ 691398 w 1034239"/>
              <a:gd name="connsiteY98" fmla="*/ 3131258 h 3239145"/>
              <a:gd name="connsiteX99" fmla="*/ 650840 w 1034239"/>
              <a:gd name="connsiteY99" fmla="*/ 3028456 h 3239145"/>
              <a:gd name="connsiteX100" fmla="*/ 700635 w 1034239"/>
              <a:gd name="connsiteY100" fmla="*/ 3015606 h 3239145"/>
              <a:gd name="connsiteX101" fmla="*/ 750028 w 1034239"/>
              <a:gd name="connsiteY101" fmla="*/ 3098330 h 3239145"/>
              <a:gd name="connsiteX102" fmla="*/ 799822 w 1034239"/>
              <a:gd name="connsiteY102" fmla="*/ 3173825 h 3239145"/>
              <a:gd name="connsiteX103" fmla="*/ 879333 w 1034239"/>
              <a:gd name="connsiteY103" fmla="*/ 3195108 h 3239145"/>
              <a:gd name="connsiteX104" fmla="*/ 948403 w 1034239"/>
              <a:gd name="connsiteY104" fmla="*/ 3186675 h 3239145"/>
              <a:gd name="connsiteX105" fmla="*/ 960049 w 1034239"/>
              <a:gd name="connsiteY105" fmla="*/ 3159770 h 3239145"/>
              <a:gd name="connsiteX106" fmla="*/ 924309 w 1034239"/>
              <a:gd name="connsiteY106" fmla="*/ 3132865 h 3239145"/>
              <a:gd name="connsiteX107" fmla="*/ 888971 w 1034239"/>
              <a:gd name="connsiteY107" fmla="*/ 3106361 h 3239145"/>
              <a:gd name="connsiteX108" fmla="*/ 885357 w 1034239"/>
              <a:gd name="connsiteY108" fmla="*/ 3049740 h 3239145"/>
              <a:gd name="connsiteX109" fmla="*/ 897806 w 1034239"/>
              <a:gd name="connsiteY109" fmla="*/ 2938103 h 3239145"/>
              <a:gd name="connsiteX110" fmla="*/ 901018 w 1034239"/>
              <a:gd name="connsiteY110" fmla="*/ 2847348 h 3239145"/>
              <a:gd name="connsiteX111" fmla="*/ 928727 w 1034239"/>
              <a:gd name="connsiteY111" fmla="*/ 2644154 h 3239145"/>
              <a:gd name="connsiteX112" fmla="*/ 937561 w 1034239"/>
              <a:gd name="connsiteY112" fmla="*/ 2606004 h 3239145"/>
              <a:gd name="connsiteX113" fmla="*/ 967679 w 1034239"/>
              <a:gd name="connsiteY113" fmla="*/ 2422487 h 3239145"/>
              <a:gd name="connsiteX114" fmla="*/ 1021088 w 1034239"/>
              <a:gd name="connsiteY114" fmla="*/ 2219694 h 3239145"/>
              <a:gd name="connsiteX115" fmla="*/ 1033938 w 1034239"/>
              <a:gd name="connsiteY115" fmla="*/ 2169497 h 3239145"/>
              <a:gd name="connsiteX116" fmla="*/ 348457 w 1034239"/>
              <a:gd name="connsiteY116" fmla="*/ 1170390 h 3239145"/>
              <a:gd name="connsiteX117" fmla="*/ 298261 w 1034239"/>
              <a:gd name="connsiteY117" fmla="*/ 1257933 h 3239145"/>
              <a:gd name="connsiteX118" fmla="*/ 285009 w 1034239"/>
              <a:gd name="connsiteY118" fmla="*/ 1269980 h 3239145"/>
              <a:gd name="connsiteX119" fmla="*/ 277379 w 1034239"/>
              <a:gd name="connsiteY119" fmla="*/ 1257933 h 3239145"/>
              <a:gd name="connsiteX120" fmla="*/ 215136 w 1034239"/>
              <a:gd name="connsiteY120" fmla="*/ 1032651 h 3239145"/>
              <a:gd name="connsiteX121" fmla="*/ 195057 w 1034239"/>
              <a:gd name="connsiteY121" fmla="*/ 907763 h 3239145"/>
              <a:gd name="connsiteX122" fmla="*/ 201884 w 1034239"/>
              <a:gd name="connsiteY122" fmla="*/ 892102 h 3239145"/>
              <a:gd name="connsiteX123" fmla="*/ 273364 w 1034239"/>
              <a:gd name="connsiteY123" fmla="*/ 837087 h 3239145"/>
              <a:gd name="connsiteX124" fmla="*/ 325969 w 1034239"/>
              <a:gd name="connsiteY124" fmla="*/ 958361 h 3239145"/>
              <a:gd name="connsiteX125" fmla="*/ 365323 w 1034239"/>
              <a:gd name="connsiteY125" fmla="*/ 1073210 h 3239145"/>
              <a:gd name="connsiteX126" fmla="*/ 348457 w 1034239"/>
              <a:gd name="connsiteY126" fmla="*/ 1170390 h 3239145"/>
              <a:gd name="connsiteX127" fmla="*/ 814681 w 1034239"/>
              <a:gd name="connsiteY127" fmla="*/ 2290772 h 3239145"/>
              <a:gd name="connsiteX128" fmla="*/ 751232 w 1034239"/>
              <a:gd name="connsiteY128" fmla="*/ 2514045 h 3239145"/>
              <a:gd name="connsiteX129" fmla="*/ 758461 w 1034239"/>
              <a:gd name="connsiteY129" fmla="*/ 2565446 h 3239145"/>
              <a:gd name="connsiteX130" fmla="*/ 764083 w 1034239"/>
              <a:gd name="connsiteY130" fmla="*/ 2709208 h 3239145"/>
              <a:gd name="connsiteX131" fmla="*/ 750429 w 1034239"/>
              <a:gd name="connsiteY131" fmla="*/ 2824860 h 3239145"/>
              <a:gd name="connsiteX132" fmla="*/ 695013 w 1034239"/>
              <a:gd name="connsiteY132" fmla="*/ 2879875 h 3239145"/>
              <a:gd name="connsiteX133" fmla="*/ 641202 w 1034239"/>
              <a:gd name="connsiteY133" fmla="*/ 2948142 h 3239145"/>
              <a:gd name="connsiteX134" fmla="*/ 625139 w 1034239"/>
              <a:gd name="connsiteY134" fmla="*/ 3010787 h 3239145"/>
              <a:gd name="connsiteX135" fmla="*/ 600644 w 1034239"/>
              <a:gd name="connsiteY135" fmla="*/ 3009181 h 3239145"/>
              <a:gd name="connsiteX136" fmla="*/ 568919 w 1034239"/>
              <a:gd name="connsiteY136" fmla="*/ 2885497 h 3239145"/>
              <a:gd name="connsiteX137" fmla="*/ 558479 w 1034239"/>
              <a:gd name="connsiteY137" fmla="*/ 2832892 h 3239145"/>
              <a:gd name="connsiteX138" fmla="*/ 545628 w 1034239"/>
              <a:gd name="connsiteY138" fmla="*/ 2736113 h 3239145"/>
              <a:gd name="connsiteX139" fmla="*/ 527558 w 1034239"/>
              <a:gd name="connsiteY139" fmla="*/ 2626886 h 3239145"/>
              <a:gd name="connsiteX140" fmla="*/ 523140 w 1034239"/>
              <a:gd name="connsiteY140" fmla="*/ 2505210 h 3239145"/>
              <a:gd name="connsiteX141" fmla="*/ 522739 w 1034239"/>
              <a:gd name="connsiteY141" fmla="*/ 2414455 h 3239145"/>
              <a:gd name="connsiteX142" fmla="*/ 528361 w 1034239"/>
              <a:gd name="connsiteY142" fmla="*/ 2393172 h 3239145"/>
              <a:gd name="connsiteX143" fmla="*/ 579360 w 1034239"/>
              <a:gd name="connsiteY143" fmla="*/ 2259449 h 3239145"/>
              <a:gd name="connsiteX144" fmla="*/ 607069 w 1034239"/>
              <a:gd name="connsiteY144" fmla="*/ 2177930 h 3239145"/>
              <a:gd name="connsiteX145" fmla="*/ 610281 w 1034239"/>
              <a:gd name="connsiteY145" fmla="*/ 2162671 h 3239145"/>
              <a:gd name="connsiteX146" fmla="*/ 638793 w 1034239"/>
              <a:gd name="connsiteY146" fmla="*/ 2138576 h 3239145"/>
              <a:gd name="connsiteX147" fmla="*/ 754043 w 1034239"/>
              <a:gd name="connsiteY147" fmla="*/ 2140986 h 3239145"/>
              <a:gd name="connsiteX148" fmla="*/ 774524 w 1034239"/>
              <a:gd name="connsiteY148" fmla="*/ 2151025 h 3239145"/>
              <a:gd name="connsiteX149" fmla="*/ 822712 w 1034239"/>
              <a:gd name="connsiteY149" fmla="*/ 2255032 h 3239145"/>
              <a:gd name="connsiteX150" fmla="*/ 825121 w 1034239"/>
              <a:gd name="connsiteY150" fmla="*/ 2264670 h 3239145"/>
              <a:gd name="connsiteX151" fmla="*/ 814681 w 1034239"/>
              <a:gd name="connsiteY151" fmla="*/ 2290772 h 323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1034239" h="3239145">
                <a:moveTo>
                  <a:pt x="1033938" y="2169497"/>
                </a:moveTo>
                <a:cubicBezTo>
                  <a:pt x="1031127" y="2143395"/>
                  <a:pt x="1021088" y="2120506"/>
                  <a:pt x="1009442" y="2098018"/>
                </a:cubicBezTo>
                <a:cubicBezTo>
                  <a:pt x="1002615" y="2084766"/>
                  <a:pt x="999001" y="2072719"/>
                  <a:pt x="1012655" y="2060672"/>
                </a:cubicBezTo>
                <a:cubicBezTo>
                  <a:pt x="1016670" y="2057058"/>
                  <a:pt x="1023096" y="2051034"/>
                  <a:pt x="1019080" y="2042601"/>
                </a:cubicBezTo>
                <a:cubicBezTo>
                  <a:pt x="1008639" y="2020916"/>
                  <a:pt x="997797" y="1998830"/>
                  <a:pt x="988560" y="1976342"/>
                </a:cubicBezTo>
                <a:cubicBezTo>
                  <a:pt x="975710" y="1944618"/>
                  <a:pt x="949608" y="1919319"/>
                  <a:pt x="943585" y="1883579"/>
                </a:cubicBezTo>
                <a:cubicBezTo>
                  <a:pt x="939970" y="1863099"/>
                  <a:pt x="926719" y="1846233"/>
                  <a:pt x="917884" y="1827761"/>
                </a:cubicBezTo>
                <a:cubicBezTo>
                  <a:pt x="909853" y="1810493"/>
                  <a:pt x="902223" y="1792021"/>
                  <a:pt x="890577" y="1778368"/>
                </a:cubicBezTo>
                <a:cubicBezTo>
                  <a:pt x="868089" y="1751463"/>
                  <a:pt x="846806" y="1724156"/>
                  <a:pt x="829539" y="1693636"/>
                </a:cubicBezTo>
                <a:cubicBezTo>
                  <a:pt x="811066" y="1661109"/>
                  <a:pt x="784964" y="1633401"/>
                  <a:pt x="773319" y="1596055"/>
                </a:cubicBezTo>
                <a:cubicBezTo>
                  <a:pt x="768500" y="1580795"/>
                  <a:pt x="766894" y="1563528"/>
                  <a:pt x="759264" y="1550276"/>
                </a:cubicBezTo>
                <a:cubicBezTo>
                  <a:pt x="749225" y="1532205"/>
                  <a:pt x="745209" y="1514134"/>
                  <a:pt x="742398" y="1494457"/>
                </a:cubicBezTo>
                <a:cubicBezTo>
                  <a:pt x="736374" y="1449482"/>
                  <a:pt x="736374" y="1404104"/>
                  <a:pt x="737177" y="1358727"/>
                </a:cubicBezTo>
                <a:cubicBezTo>
                  <a:pt x="737981" y="1322184"/>
                  <a:pt x="750028" y="1288050"/>
                  <a:pt x="751634" y="1251909"/>
                </a:cubicBezTo>
                <a:cubicBezTo>
                  <a:pt x="753642" y="1206531"/>
                  <a:pt x="754043" y="1161556"/>
                  <a:pt x="766492" y="1117383"/>
                </a:cubicBezTo>
                <a:cubicBezTo>
                  <a:pt x="773720" y="1090879"/>
                  <a:pt x="782555" y="1065982"/>
                  <a:pt x="800224" y="1043494"/>
                </a:cubicBezTo>
                <a:cubicBezTo>
                  <a:pt x="823113" y="1014179"/>
                  <a:pt x="827129" y="978841"/>
                  <a:pt x="821106" y="943101"/>
                </a:cubicBezTo>
                <a:cubicBezTo>
                  <a:pt x="812673" y="892905"/>
                  <a:pt x="794200" y="848331"/>
                  <a:pt x="749225" y="819016"/>
                </a:cubicBezTo>
                <a:cubicBezTo>
                  <a:pt x="745610" y="816607"/>
                  <a:pt x="742799" y="812189"/>
                  <a:pt x="740792" y="808174"/>
                </a:cubicBezTo>
                <a:cubicBezTo>
                  <a:pt x="728744" y="784883"/>
                  <a:pt x="712682" y="764001"/>
                  <a:pt x="694209" y="745529"/>
                </a:cubicBezTo>
                <a:cubicBezTo>
                  <a:pt x="688989" y="740308"/>
                  <a:pt x="687383" y="735088"/>
                  <a:pt x="687784" y="727056"/>
                </a:cubicBezTo>
                <a:cubicBezTo>
                  <a:pt x="690595" y="681679"/>
                  <a:pt x="692202" y="636703"/>
                  <a:pt x="696217" y="591727"/>
                </a:cubicBezTo>
                <a:cubicBezTo>
                  <a:pt x="699028" y="560003"/>
                  <a:pt x="680154" y="530287"/>
                  <a:pt x="674131" y="499366"/>
                </a:cubicBezTo>
                <a:cubicBezTo>
                  <a:pt x="668509" y="469650"/>
                  <a:pt x="650840" y="440335"/>
                  <a:pt x="669714" y="409414"/>
                </a:cubicBezTo>
                <a:cubicBezTo>
                  <a:pt x="672926" y="404194"/>
                  <a:pt x="669312" y="399375"/>
                  <a:pt x="666903" y="394556"/>
                </a:cubicBezTo>
                <a:cubicBezTo>
                  <a:pt x="660076" y="379698"/>
                  <a:pt x="662485" y="365643"/>
                  <a:pt x="668910" y="351588"/>
                </a:cubicBezTo>
                <a:cubicBezTo>
                  <a:pt x="674532" y="339541"/>
                  <a:pt x="672123" y="324281"/>
                  <a:pt x="665698" y="318258"/>
                </a:cubicBezTo>
                <a:cubicBezTo>
                  <a:pt x="655257" y="307817"/>
                  <a:pt x="656060" y="296573"/>
                  <a:pt x="654856" y="285329"/>
                </a:cubicBezTo>
                <a:cubicBezTo>
                  <a:pt x="653249" y="274085"/>
                  <a:pt x="650037" y="264046"/>
                  <a:pt x="646423" y="253605"/>
                </a:cubicBezTo>
                <a:cubicBezTo>
                  <a:pt x="641202" y="237944"/>
                  <a:pt x="631966" y="223487"/>
                  <a:pt x="633974" y="205416"/>
                </a:cubicBezTo>
                <a:cubicBezTo>
                  <a:pt x="635179" y="195377"/>
                  <a:pt x="628352" y="186944"/>
                  <a:pt x="621525" y="179314"/>
                </a:cubicBezTo>
                <a:cubicBezTo>
                  <a:pt x="611084" y="167267"/>
                  <a:pt x="601045" y="154819"/>
                  <a:pt x="595021" y="139559"/>
                </a:cubicBezTo>
                <a:cubicBezTo>
                  <a:pt x="591407" y="131126"/>
                  <a:pt x="599037" y="125504"/>
                  <a:pt x="594620" y="116669"/>
                </a:cubicBezTo>
                <a:cubicBezTo>
                  <a:pt x="583778" y="95386"/>
                  <a:pt x="574541" y="73300"/>
                  <a:pt x="563297" y="52017"/>
                </a:cubicBezTo>
                <a:cubicBezTo>
                  <a:pt x="558479" y="43182"/>
                  <a:pt x="554061" y="35151"/>
                  <a:pt x="544825" y="33544"/>
                </a:cubicBezTo>
                <a:cubicBezTo>
                  <a:pt x="520329" y="29930"/>
                  <a:pt x="500652" y="15474"/>
                  <a:pt x="479369" y="4631"/>
                </a:cubicBezTo>
                <a:cubicBezTo>
                  <a:pt x="471739" y="616"/>
                  <a:pt x="463708" y="-991"/>
                  <a:pt x="455677" y="616"/>
                </a:cubicBezTo>
                <a:cubicBezTo>
                  <a:pt x="438811" y="3427"/>
                  <a:pt x="422346" y="-188"/>
                  <a:pt x="405882" y="1017"/>
                </a:cubicBezTo>
                <a:cubicBezTo>
                  <a:pt x="380181" y="3025"/>
                  <a:pt x="353276" y="-1794"/>
                  <a:pt x="330387" y="19088"/>
                </a:cubicBezTo>
                <a:cubicBezTo>
                  <a:pt x="317938" y="30332"/>
                  <a:pt x="311111" y="49607"/>
                  <a:pt x="287820" y="50410"/>
                </a:cubicBezTo>
                <a:cubicBezTo>
                  <a:pt x="309103" y="58843"/>
                  <a:pt x="299466" y="69686"/>
                  <a:pt x="293041" y="78922"/>
                </a:cubicBezTo>
                <a:cubicBezTo>
                  <a:pt x="288222" y="85347"/>
                  <a:pt x="282198" y="90969"/>
                  <a:pt x="276175" y="96591"/>
                </a:cubicBezTo>
                <a:cubicBezTo>
                  <a:pt x="266938" y="104221"/>
                  <a:pt x="260513" y="113457"/>
                  <a:pt x="260513" y="125905"/>
                </a:cubicBezTo>
                <a:cubicBezTo>
                  <a:pt x="260513" y="144378"/>
                  <a:pt x="253687" y="160441"/>
                  <a:pt x="247262" y="176905"/>
                </a:cubicBezTo>
                <a:cubicBezTo>
                  <a:pt x="243647" y="186141"/>
                  <a:pt x="234813" y="192968"/>
                  <a:pt x="236018" y="203810"/>
                </a:cubicBezTo>
                <a:cubicBezTo>
                  <a:pt x="238427" y="227503"/>
                  <a:pt x="227585" y="248786"/>
                  <a:pt x="223569" y="271274"/>
                </a:cubicBezTo>
                <a:cubicBezTo>
                  <a:pt x="221159" y="284124"/>
                  <a:pt x="210317" y="298982"/>
                  <a:pt x="213931" y="309022"/>
                </a:cubicBezTo>
                <a:cubicBezTo>
                  <a:pt x="221159" y="329502"/>
                  <a:pt x="215136" y="349580"/>
                  <a:pt x="219152" y="369257"/>
                </a:cubicBezTo>
                <a:cubicBezTo>
                  <a:pt x="225577" y="399375"/>
                  <a:pt x="218750" y="427083"/>
                  <a:pt x="208711" y="454792"/>
                </a:cubicBezTo>
                <a:cubicBezTo>
                  <a:pt x="199073" y="480894"/>
                  <a:pt x="187829" y="506594"/>
                  <a:pt x="192648" y="535507"/>
                </a:cubicBezTo>
                <a:cubicBezTo>
                  <a:pt x="193451" y="540326"/>
                  <a:pt x="191042" y="544743"/>
                  <a:pt x="188632" y="548759"/>
                </a:cubicBezTo>
                <a:cubicBezTo>
                  <a:pt x="177388" y="568035"/>
                  <a:pt x="176987" y="586908"/>
                  <a:pt x="189435" y="606184"/>
                </a:cubicBezTo>
                <a:cubicBezTo>
                  <a:pt x="196664" y="616625"/>
                  <a:pt x="195057" y="625459"/>
                  <a:pt x="186223" y="635900"/>
                </a:cubicBezTo>
                <a:cubicBezTo>
                  <a:pt x="173373" y="650356"/>
                  <a:pt x="157711" y="661199"/>
                  <a:pt x="142853" y="673246"/>
                </a:cubicBezTo>
                <a:cubicBezTo>
                  <a:pt x="93862" y="711797"/>
                  <a:pt x="50090" y="755969"/>
                  <a:pt x="16359" y="808575"/>
                </a:cubicBezTo>
                <a:cubicBezTo>
                  <a:pt x="5516" y="825441"/>
                  <a:pt x="-3720" y="845118"/>
                  <a:pt x="1500" y="864393"/>
                </a:cubicBezTo>
                <a:cubicBezTo>
                  <a:pt x="10737" y="897724"/>
                  <a:pt x="17563" y="931857"/>
                  <a:pt x="27602" y="965188"/>
                </a:cubicBezTo>
                <a:cubicBezTo>
                  <a:pt x="47279" y="1031848"/>
                  <a:pt x="68161" y="1098107"/>
                  <a:pt x="102295" y="1158745"/>
                </a:cubicBezTo>
                <a:cubicBezTo>
                  <a:pt x="129601" y="1207335"/>
                  <a:pt x="150081" y="1259940"/>
                  <a:pt x="182609" y="1305719"/>
                </a:cubicBezTo>
                <a:cubicBezTo>
                  <a:pt x="200679" y="1331821"/>
                  <a:pt x="223167" y="1353105"/>
                  <a:pt x="246458" y="1373585"/>
                </a:cubicBezTo>
                <a:cubicBezTo>
                  <a:pt x="253687" y="1380010"/>
                  <a:pt x="254891" y="1383222"/>
                  <a:pt x="252080" y="1391655"/>
                </a:cubicBezTo>
                <a:cubicBezTo>
                  <a:pt x="236018" y="1441450"/>
                  <a:pt x="223167" y="1491646"/>
                  <a:pt x="227585" y="1545055"/>
                </a:cubicBezTo>
                <a:cubicBezTo>
                  <a:pt x="233207" y="1606897"/>
                  <a:pt x="238829" y="1668337"/>
                  <a:pt x="238829" y="1730179"/>
                </a:cubicBezTo>
                <a:cubicBezTo>
                  <a:pt x="238829" y="1770738"/>
                  <a:pt x="232805" y="1807682"/>
                  <a:pt x="209915" y="1842619"/>
                </a:cubicBezTo>
                <a:cubicBezTo>
                  <a:pt x="191443" y="1871532"/>
                  <a:pt x="178995" y="1904059"/>
                  <a:pt x="158916" y="1932571"/>
                </a:cubicBezTo>
                <a:cubicBezTo>
                  <a:pt x="140845" y="1957870"/>
                  <a:pt x="125586" y="1985176"/>
                  <a:pt x="104704" y="2008869"/>
                </a:cubicBezTo>
                <a:cubicBezTo>
                  <a:pt x="79405" y="2038184"/>
                  <a:pt x="94665" y="2083160"/>
                  <a:pt x="133216" y="2085168"/>
                </a:cubicBezTo>
                <a:cubicBezTo>
                  <a:pt x="169357" y="2087175"/>
                  <a:pt x="204293" y="2091994"/>
                  <a:pt x="239230" y="2100829"/>
                </a:cubicBezTo>
                <a:cubicBezTo>
                  <a:pt x="276175" y="2110467"/>
                  <a:pt x="314324" y="2111270"/>
                  <a:pt x="352473" y="2108057"/>
                </a:cubicBezTo>
                <a:cubicBezTo>
                  <a:pt x="369741" y="2106451"/>
                  <a:pt x="376567" y="2113278"/>
                  <a:pt x="376969" y="2129742"/>
                </a:cubicBezTo>
                <a:cubicBezTo>
                  <a:pt x="376969" y="2154238"/>
                  <a:pt x="377370" y="2178733"/>
                  <a:pt x="378173" y="2203229"/>
                </a:cubicBezTo>
                <a:cubicBezTo>
                  <a:pt x="378977" y="2224914"/>
                  <a:pt x="370544" y="2247000"/>
                  <a:pt x="374961" y="2267480"/>
                </a:cubicBezTo>
                <a:cubicBezTo>
                  <a:pt x="380181" y="2292378"/>
                  <a:pt x="373756" y="2313661"/>
                  <a:pt x="365323" y="2334944"/>
                </a:cubicBezTo>
                <a:cubicBezTo>
                  <a:pt x="349662" y="2375904"/>
                  <a:pt x="344843" y="2418873"/>
                  <a:pt x="335607" y="2461037"/>
                </a:cubicBezTo>
                <a:cubicBezTo>
                  <a:pt x="333198" y="2471478"/>
                  <a:pt x="331591" y="2479911"/>
                  <a:pt x="317938" y="2479911"/>
                </a:cubicBezTo>
                <a:cubicBezTo>
                  <a:pt x="322757" y="2487139"/>
                  <a:pt x="332796" y="2487943"/>
                  <a:pt x="331993" y="2497982"/>
                </a:cubicBezTo>
                <a:cubicBezTo>
                  <a:pt x="330387" y="2520871"/>
                  <a:pt x="337615" y="2542556"/>
                  <a:pt x="340426" y="2564643"/>
                </a:cubicBezTo>
                <a:cubicBezTo>
                  <a:pt x="347253" y="2615241"/>
                  <a:pt x="358497" y="2664634"/>
                  <a:pt x="372953" y="2713224"/>
                </a:cubicBezTo>
                <a:cubicBezTo>
                  <a:pt x="387410" y="2761814"/>
                  <a:pt x="392630" y="2812010"/>
                  <a:pt x="404276" y="2861002"/>
                </a:cubicBezTo>
                <a:cubicBezTo>
                  <a:pt x="407087" y="2872647"/>
                  <a:pt x="407890" y="2885899"/>
                  <a:pt x="404276" y="2897544"/>
                </a:cubicBezTo>
                <a:cubicBezTo>
                  <a:pt x="391425" y="2936898"/>
                  <a:pt x="381386" y="2976654"/>
                  <a:pt x="385000" y="3018417"/>
                </a:cubicBezTo>
                <a:cubicBezTo>
                  <a:pt x="385803" y="3026850"/>
                  <a:pt x="384599" y="3036488"/>
                  <a:pt x="378173" y="3040905"/>
                </a:cubicBezTo>
                <a:cubicBezTo>
                  <a:pt x="366126" y="3049740"/>
                  <a:pt x="368937" y="3059779"/>
                  <a:pt x="372551" y="3070220"/>
                </a:cubicBezTo>
                <a:cubicBezTo>
                  <a:pt x="379378" y="3087889"/>
                  <a:pt x="386606" y="3105558"/>
                  <a:pt x="391425" y="3124030"/>
                </a:cubicBezTo>
                <a:cubicBezTo>
                  <a:pt x="399457" y="3154148"/>
                  <a:pt x="409094" y="3183864"/>
                  <a:pt x="418331" y="3213982"/>
                </a:cubicBezTo>
                <a:cubicBezTo>
                  <a:pt x="420338" y="3221210"/>
                  <a:pt x="421543" y="3230446"/>
                  <a:pt x="431984" y="3228439"/>
                </a:cubicBezTo>
                <a:cubicBezTo>
                  <a:pt x="441622" y="3226431"/>
                  <a:pt x="436401" y="3217596"/>
                  <a:pt x="436401" y="3212376"/>
                </a:cubicBezTo>
                <a:cubicBezTo>
                  <a:pt x="436803" y="3187478"/>
                  <a:pt x="436401" y="3162581"/>
                  <a:pt x="436803" y="3137684"/>
                </a:cubicBezTo>
                <a:cubicBezTo>
                  <a:pt x="436803" y="3130455"/>
                  <a:pt x="436803" y="3120818"/>
                  <a:pt x="444031" y="3117605"/>
                </a:cubicBezTo>
                <a:cubicBezTo>
                  <a:pt x="452464" y="3113991"/>
                  <a:pt x="460495" y="3118810"/>
                  <a:pt x="467322" y="3125636"/>
                </a:cubicBezTo>
                <a:cubicBezTo>
                  <a:pt x="482180" y="3140495"/>
                  <a:pt x="497841" y="3154550"/>
                  <a:pt x="512298" y="3169006"/>
                </a:cubicBezTo>
                <a:cubicBezTo>
                  <a:pt x="537195" y="3194305"/>
                  <a:pt x="567313" y="3211573"/>
                  <a:pt x="600644" y="3220809"/>
                </a:cubicBezTo>
                <a:cubicBezTo>
                  <a:pt x="634375" y="3230446"/>
                  <a:pt x="669714" y="3235265"/>
                  <a:pt x="704650" y="3238076"/>
                </a:cubicBezTo>
                <a:cubicBezTo>
                  <a:pt x="735170" y="3240486"/>
                  <a:pt x="764886" y="3240084"/>
                  <a:pt x="792193" y="3223218"/>
                </a:cubicBezTo>
                <a:cubicBezTo>
                  <a:pt x="797413" y="3220005"/>
                  <a:pt x="800626" y="3216391"/>
                  <a:pt x="800626" y="3209565"/>
                </a:cubicBezTo>
                <a:cubicBezTo>
                  <a:pt x="801429" y="3187880"/>
                  <a:pt x="784964" y="3167400"/>
                  <a:pt x="763280" y="3165392"/>
                </a:cubicBezTo>
                <a:cubicBezTo>
                  <a:pt x="756854" y="3164589"/>
                  <a:pt x="751634" y="3162982"/>
                  <a:pt x="748421" y="3157762"/>
                </a:cubicBezTo>
                <a:cubicBezTo>
                  <a:pt x="744807" y="3152140"/>
                  <a:pt x="739988" y="3149329"/>
                  <a:pt x="733965" y="3149329"/>
                </a:cubicBezTo>
                <a:cubicBezTo>
                  <a:pt x="717099" y="3148927"/>
                  <a:pt x="703847" y="3140495"/>
                  <a:pt x="691398" y="3131258"/>
                </a:cubicBezTo>
                <a:cubicBezTo>
                  <a:pt x="665698" y="3111581"/>
                  <a:pt x="634375" y="3066606"/>
                  <a:pt x="650840" y="3028456"/>
                </a:cubicBezTo>
                <a:cubicBezTo>
                  <a:pt x="665698" y="2993921"/>
                  <a:pt x="669714" y="2991110"/>
                  <a:pt x="700635" y="3015606"/>
                </a:cubicBezTo>
                <a:cubicBezTo>
                  <a:pt x="727138" y="3036086"/>
                  <a:pt x="738784" y="3068212"/>
                  <a:pt x="750028" y="3098330"/>
                </a:cubicBezTo>
                <a:cubicBezTo>
                  <a:pt x="761272" y="3128046"/>
                  <a:pt x="772917" y="3155754"/>
                  <a:pt x="799822" y="3173825"/>
                </a:cubicBezTo>
                <a:cubicBezTo>
                  <a:pt x="823515" y="3189888"/>
                  <a:pt x="849216" y="3200329"/>
                  <a:pt x="879333" y="3195108"/>
                </a:cubicBezTo>
                <a:cubicBezTo>
                  <a:pt x="902223" y="3191092"/>
                  <a:pt x="925514" y="3190289"/>
                  <a:pt x="948403" y="3186675"/>
                </a:cubicBezTo>
                <a:cubicBezTo>
                  <a:pt x="962057" y="3184667"/>
                  <a:pt x="969285" y="3166998"/>
                  <a:pt x="960049" y="3159770"/>
                </a:cubicBezTo>
                <a:cubicBezTo>
                  <a:pt x="948403" y="3150534"/>
                  <a:pt x="938364" y="3139290"/>
                  <a:pt x="924309" y="3132865"/>
                </a:cubicBezTo>
                <a:cubicBezTo>
                  <a:pt x="910656" y="3126841"/>
                  <a:pt x="892987" y="3122022"/>
                  <a:pt x="888971" y="3106361"/>
                </a:cubicBezTo>
                <a:cubicBezTo>
                  <a:pt x="884554" y="3088290"/>
                  <a:pt x="880940" y="3068212"/>
                  <a:pt x="885357" y="3049740"/>
                </a:cubicBezTo>
                <a:cubicBezTo>
                  <a:pt x="894191" y="3012795"/>
                  <a:pt x="897806" y="2975851"/>
                  <a:pt x="897806" y="2938103"/>
                </a:cubicBezTo>
                <a:cubicBezTo>
                  <a:pt x="897404" y="2907985"/>
                  <a:pt x="897404" y="2877867"/>
                  <a:pt x="901018" y="2847348"/>
                </a:cubicBezTo>
                <a:cubicBezTo>
                  <a:pt x="909050" y="2779483"/>
                  <a:pt x="911861" y="2710814"/>
                  <a:pt x="928727" y="2644154"/>
                </a:cubicBezTo>
                <a:cubicBezTo>
                  <a:pt x="931939" y="2631303"/>
                  <a:pt x="935152" y="2618855"/>
                  <a:pt x="937561" y="2606004"/>
                </a:cubicBezTo>
                <a:cubicBezTo>
                  <a:pt x="949207" y="2544966"/>
                  <a:pt x="960049" y="2483927"/>
                  <a:pt x="967679" y="2422487"/>
                </a:cubicBezTo>
                <a:cubicBezTo>
                  <a:pt x="976513" y="2352212"/>
                  <a:pt x="995387" y="2285150"/>
                  <a:pt x="1021088" y="2219694"/>
                </a:cubicBezTo>
                <a:cubicBezTo>
                  <a:pt x="1027513" y="2202426"/>
                  <a:pt x="1035946" y="2187970"/>
                  <a:pt x="1033938" y="2169497"/>
                </a:cubicBezTo>
                <a:close/>
                <a:moveTo>
                  <a:pt x="348457" y="1170390"/>
                </a:moveTo>
                <a:cubicBezTo>
                  <a:pt x="325166" y="1195288"/>
                  <a:pt x="315127" y="1228618"/>
                  <a:pt x="298261" y="1257933"/>
                </a:cubicBezTo>
                <a:cubicBezTo>
                  <a:pt x="295048" y="1263153"/>
                  <a:pt x="293442" y="1270783"/>
                  <a:pt x="285009" y="1269980"/>
                </a:cubicBezTo>
                <a:cubicBezTo>
                  <a:pt x="277379" y="1269578"/>
                  <a:pt x="278986" y="1262350"/>
                  <a:pt x="277379" y="1257933"/>
                </a:cubicBezTo>
                <a:cubicBezTo>
                  <a:pt x="246860" y="1185650"/>
                  <a:pt x="221159" y="1112162"/>
                  <a:pt x="215136" y="1032651"/>
                </a:cubicBezTo>
                <a:cubicBezTo>
                  <a:pt x="211923" y="990487"/>
                  <a:pt x="206301" y="948723"/>
                  <a:pt x="195057" y="907763"/>
                </a:cubicBezTo>
                <a:cubicBezTo>
                  <a:pt x="192648" y="899330"/>
                  <a:pt x="196664" y="896519"/>
                  <a:pt x="201884" y="892102"/>
                </a:cubicBezTo>
                <a:cubicBezTo>
                  <a:pt x="224774" y="874031"/>
                  <a:pt x="251277" y="861181"/>
                  <a:pt x="273364" y="837087"/>
                </a:cubicBezTo>
                <a:cubicBezTo>
                  <a:pt x="284608" y="882464"/>
                  <a:pt x="313119" y="916999"/>
                  <a:pt x="325969" y="958361"/>
                </a:cubicBezTo>
                <a:cubicBezTo>
                  <a:pt x="338016" y="996912"/>
                  <a:pt x="354882" y="1034258"/>
                  <a:pt x="365323" y="1073210"/>
                </a:cubicBezTo>
                <a:cubicBezTo>
                  <a:pt x="374559" y="1107344"/>
                  <a:pt x="375362" y="1141477"/>
                  <a:pt x="348457" y="1170390"/>
                </a:cubicBezTo>
                <a:close/>
                <a:moveTo>
                  <a:pt x="814681" y="2290772"/>
                </a:moveTo>
                <a:cubicBezTo>
                  <a:pt x="773319" y="2359440"/>
                  <a:pt x="753642" y="2434534"/>
                  <a:pt x="751232" y="2514045"/>
                </a:cubicBezTo>
                <a:cubicBezTo>
                  <a:pt x="750831" y="2531714"/>
                  <a:pt x="753642" y="2549383"/>
                  <a:pt x="758461" y="2565446"/>
                </a:cubicBezTo>
                <a:cubicBezTo>
                  <a:pt x="773319" y="2613233"/>
                  <a:pt x="767295" y="2661823"/>
                  <a:pt x="764083" y="2709208"/>
                </a:cubicBezTo>
                <a:cubicBezTo>
                  <a:pt x="761673" y="2747759"/>
                  <a:pt x="758059" y="2786711"/>
                  <a:pt x="750429" y="2824860"/>
                </a:cubicBezTo>
                <a:cubicBezTo>
                  <a:pt x="746815" y="2843332"/>
                  <a:pt x="713083" y="2877064"/>
                  <a:pt x="695013" y="2879875"/>
                </a:cubicBezTo>
                <a:cubicBezTo>
                  <a:pt x="656863" y="2886301"/>
                  <a:pt x="640801" y="2909592"/>
                  <a:pt x="641202" y="2948142"/>
                </a:cubicBezTo>
                <a:cubicBezTo>
                  <a:pt x="641604" y="2969426"/>
                  <a:pt x="636785" y="2991914"/>
                  <a:pt x="625139" y="3010787"/>
                </a:cubicBezTo>
                <a:cubicBezTo>
                  <a:pt x="615903" y="3025646"/>
                  <a:pt x="608675" y="3024441"/>
                  <a:pt x="600644" y="3009181"/>
                </a:cubicBezTo>
                <a:cubicBezTo>
                  <a:pt x="580163" y="2970630"/>
                  <a:pt x="569321" y="2929670"/>
                  <a:pt x="568919" y="2885497"/>
                </a:cubicBezTo>
                <a:cubicBezTo>
                  <a:pt x="568919" y="2867427"/>
                  <a:pt x="564904" y="2849757"/>
                  <a:pt x="558479" y="2832892"/>
                </a:cubicBezTo>
                <a:cubicBezTo>
                  <a:pt x="546431" y="2801569"/>
                  <a:pt x="552455" y="2767837"/>
                  <a:pt x="545628" y="2736113"/>
                </a:cubicBezTo>
                <a:cubicBezTo>
                  <a:pt x="537998" y="2699972"/>
                  <a:pt x="533581" y="2663429"/>
                  <a:pt x="527558" y="2626886"/>
                </a:cubicBezTo>
                <a:cubicBezTo>
                  <a:pt x="520731" y="2586729"/>
                  <a:pt x="524345" y="2545769"/>
                  <a:pt x="523140" y="2505210"/>
                </a:cubicBezTo>
                <a:cubicBezTo>
                  <a:pt x="521936" y="2475092"/>
                  <a:pt x="523140" y="2444573"/>
                  <a:pt x="522739" y="2414455"/>
                </a:cubicBezTo>
                <a:cubicBezTo>
                  <a:pt x="522739" y="2406424"/>
                  <a:pt x="524345" y="2399597"/>
                  <a:pt x="528361" y="2393172"/>
                </a:cubicBezTo>
                <a:cubicBezTo>
                  <a:pt x="554061" y="2352212"/>
                  <a:pt x="561691" y="2304023"/>
                  <a:pt x="579360" y="2259449"/>
                </a:cubicBezTo>
                <a:cubicBezTo>
                  <a:pt x="589801" y="2233347"/>
                  <a:pt x="601045" y="2206040"/>
                  <a:pt x="607069" y="2177930"/>
                </a:cubicBezTo>
                <a:cubicBezTo>
                  <a:pt x="608273" y="2172710"/>
                  <a:pt x="609478" y="2167891"/>
                  <a:pt x="610281" y="2162671"/>
                </a:cubicBezTo>
                <a:cubicBezTo>
                  <a:pt x="612691" y="2137372"/>
                  <a:pt x="612691" y="2136167"/>
                  <a:pt x="638793" y="2138576"/>
                </a:cubicBezTo>
                <a:cubicBezTo>
                  <a:pt x="677343" y="2142191"/>
                  <a:pt x="715493" y="2140986"/>
                  <a:pt x="754043" y="2140986"/>
                </a:cubicBezTo>
                <a:cubicBezTo>
                  <a:pt x="762878" y="2140986"/>
                  <a:pt x="770106" y="2142592"/>
                  <a:pt x="774524" y="2151025"/>
                </a:cubicBezTo>
                <a:cubicBezTo>
                  <a:pt x="792594" y="2184757"/>
                  <a:pt x="809862" y="2218489"/>
                  <a:pt x="822712" y="2255032"/>
                </a:cubicBezTo>
                <a:cubicBezTo>
                  <a:pt x="823917" y="2258244"/>
                  <a:pt x="824318" y="2261859"/>
                  <a:pt x="825121" y="2264670"/>
                </a:cubicBezTo>
                <a:cubicBezTo>
                  <a:pt x="824318" y="2275110"/>
                  <a:pt x="819499" y="2282740"/>
                  <a:pt x="814681" y="2290772"/>
                </a:cubicBezTo>
                <a:close/>
              </a:path>
            </a:pathLst>
          </a:custGeom>
          <a:solidFill>
            <a:schemeClr val="accent3"/>
          </a:solidFill>
          <a:ln w="4014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100">
              <a:cs typeface="B Nazanin" panose="00000400000000000000" pitchFamily="2" charset="-78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588F579-C5FB-4B6A-4FA8-6C6B69CE672C}"/>
              </a:ext>
            </a:extLst>
          </p:cNvPr>
          <p:cNvSpPr/>
          <p:nvPr/>
        </p:nvSpPr>
        <p:spPr>
          <a:xfrm>
            <a:off x="10304340" y="3508118"/>
            <a:ext cx="1497924" cy="4818213"/>
          </a:xfrm>
          <a:custGeom>
            <a:avLst/>
            <a:gdLst>
              <a:gd name="connsiteX0" fmla="*/ 997219 w 998616"/>
              <a:gd name="connsiteY0" fmla="*/ 1276091 h 3212142"/>
              <a:gd name="connsiteX1" fmla="*/ 994006 w 998616"/>
              <a:gd name="connsiteY1" fmla="*/ 1209029 h 3212142"/>
              <a:gd name="connsiteX2" fmla="*/ 978746 w 998616"/>
              <a:gd name="connsiteY2" fmla="*/ 1182927 h 3212142"/>
              <a:gd name="connsiteX3" fmla="*/ 969510 w 998616"/>
              <a:gd name="connsiteY3" fmla="*/ 1175297 h 3212142"/>
              <a:gd name="connsiteX4" fmla="*/ 920920 w 998616"/>
              <a:gd name="connsiteY4" fmla="*/ 1102613 h 3212142"/>
              <a:gd name="connsiteX5" fmla="*/ 894818 w 998616"/>
              <a:gd name="connsiteY5" fmla="*/ 1030732 h 3212142"/>
              <a:gd name="connsiteX6" fmla="*/ 906865 w 998616"/>
              <a:gd name="connsiteY6" fmla="*/ 916686 h 3212142"/>
              <a:gd name="connsiteX7" fmla="*/ 869921 w 998616"/>
              <a:gd name="connsiteY7" fmla="*/ 775735 h 3212142"/>
              <a:gd name="connsiteX8" fmla="*/ 865503 w 998616"/>
              <a:gd name="connsiteY8" fmla="*/ 750436 h 3212142"/>
              <a:gd name="connsiteX9" fmla="*/ 849039 w 998616"/>
              <a:gd name="connsiteY9" fmla="*/ 628358 h 3212142"/>
              <a:gd name="connsiteX10" fmla="*/ 753867 w 998616"/>
              <a:gd name="connsiteY10" fmla="*/ 561296 h 3212142"/>
              <a:gd name="connsiteX11" fmla="*/ 683190 w 998616"/>
              <a:gd name="connsiteY11" fmla="*/ 594225 h 3212142"/>
              <a:gd name="connsiteX12" fmla="*/ 675560 w 998616"/>
              <a:gd name="connsiteY12" fmla="*/ 601052 h 3212142"/>
              <a:gd name="connsiteX13" fmla="*/ 640223 w 998616"/>
              <a:gd name="connsiteY13" fmla="*/ 660082 h 3212142"/>
              <a:gd name="connsiteX14" fmla="*/ 627372 w 998616"/>
              <a:gd name="connsiteY14" fmla="*/ 733570 h 3212142"/>
              <a:gd name="connsiteX15" fmla="*/ 601672 w 998616"/>
              <a:gd name="connsiteY15" fmla="*/ 705861 h 3212142"/>
              <a:gd name="connsiteX16" fmla="*/ 478791 w 998616"/>
              <a:gd name="connsiteY16" fmla="*/ 562902 h 3212142"/>
              <a:gd name="connsiteX17" fmla="*/ 456303 w 998616"/>
              <a:gd name="connsiteY17" fmla="*/ 494635 h 3212142"/>
              <a:gd name="connsiteX18" fmla="*/ 461925 w 998616"/>
              <a:gd name="connsiteY18" fmla="*/ 465722 h 3212142"/>
              <a:gd name="connsiteX19" fmla="*/ 486421 w 998616"/>
              <a:gd name="connsiteY19" fmla="*/ 482187 h 3212142"/>
              <a:gd name="connsiteX20" fmla="*/ 548263 w 998616"/>
              <a:gd name="connsiteY20" fmla="*/ 467329 h 3212142"/>
              <a:gd name="connsiteX21" fmla="*/ 571152 w 998616"/>
              <a:gd name="connsiteY21" fmla="*/ 441628 h 3212142"/>
              <a:gd name="connsiteX22" fmla="*/ 579586 w 998616"/>
              <a:gd name="connsiteY22" fmla="*/ 427573 h 3212142"/>
              <a:gd name="connsiteX23" fmla="*/ 584003 w 998616"/>
              <a:gd name="connsiteY23" fmla="*/ 415526 h 3212142"/>
              <a:gd name="connsiteX24" fmla="*/ 592436 w 998616"/>
              <a:gd name="connsiteY24" fmla="*/ 394644 h 3212142"/>
              <a:gd name="connsiteX25" fmla="*/ 609301 w 998616"/>
              <a:gd name="connsiteY25" fmla="*/ 371353 h 3212142"/>
              <a:gd name="connsiteX26" fmla="*/ 624160 w 998616"/>
              <a:gd name="connsiteY26" fmla="*/ 342039 h 3212142"/>
              <a:gd name="connsiteX27" fmla="*/ 606491 w 998616"/>
              <a:gd name="connsiteY27" fmla="*/ 298669 h 3212142"/>
              <a:gd name="connsiteX28" fmla="*/ 604884 w 998616"/>
              <a:gd name="connsiteY28" fmla="*/ 262929 h 3212142"/>
              <a:gd name="connsiteX29" fmla="*/ 609301 w 998616"/>
              <a:gd name="connsiteY29" fmla="*/ 172978 h 3212142"/>
              <a:gd name="connsiteX30" fmla="*/ 586814 w 998616"/>
              <a:gd name="connsiteY30" fmla="*/ 109529 h 3212142"/>
              <a:gd name="connsiteX31" fmla="*/ 579987 w 998616"/>
              <a:gd name="connsiteY31" fmla="*/ 85034 h 3212142"/>
              <a:gd name="connsiteX32" fmla="*/ 531397 w 998616"/>
              <a:gd name="connsiteY32" fmla="*/ 46081 h 3212142"/>
              <a:gd name="connsiteX33" fmla="*/ 475579 w 998616"/>
              <a:gd name="connsiteY33" fmla="*/ 17971 h 3212142"/>
              <a:gd name="connsiteX34" fmla="*/ 392052 w 998616"/>
              <a:gd name="connsiteY34" fmla="*/ 7932 h 3212142"/>
              <a:gd name="connsiteX35" fmla="*/ 376792 w 998616"/>
              <a:gd name="connsiteY35" fmla="*/ 10342 h 3212142"/>
              <a:gd name="connsiteX36" fmla="*/ 290053 w 998616"/>
              <a:gd name="connsiteY36" fmla="*/ 39255 h 3212142"/>
              <a:gd name="connsiteX37" fmla="*/ 247888 w 998616"/>
              <a:gd name="connsiteY37" fmla="*/ 72987 h 3212142"/>
              <a:gd name="connsiteX38" fmla="*/ 232227 w 998616"/>
              <a:gd name="connsiteY38" fmla="*/ 71782 h 3212142"/>
              <a:gd name="connsiteX39" fmla="*/ 212952 w 998616"/>
              <a:gd name="connsiteY39" fmla="*/ 55317 h 3212142"/>
              <a:gd name="connsiteX40" fmla="*/ 182834 w 998616"/>
              <a:gd name="connsiteY40" fmla="*/ 34034 h 3212142"/>
              <a:gd name="connsiteX41" fmla="*/ 69189 w 998616"/>
              <a:gd name="connsiteY41" fmla="*/ 42066 h 3212142"/>
              <a:gd name="connsiteX42" fmla="*/ 32245 w 998616"/>
              <a:gd name="connsiteY42" fmla="*/ 99089 h 3212142"/>
              <a:gd name="connsiteX43" fmla="*/ 7749 w 998616"/>
              <a:gd name="connsiteY43" fmla="*/ 359708 h 3212142"/>
              <a:gd name="connsiteX44" fmla="*/ 34654 w 998616"/>
              <a:gd name="connsiteY44" fmla="*/ 429581 h 3212142"/>
              <a:gd name="connsiteX45" fmla="*/ 46701 w 998616"/>
              <a:gd name="connsiteY45" fmla="*/ 358905 h 3212142"/>
              <a:gd name="connsiteX46" fmla="*/ 53126 w 998616"/>
              <a:gd name="connsiteY46" fmla="*/ 444038 h 3212142"/>
              <a:gd name="connsiteX47" fmla="*/ 61560 w 998616"/>
              <a:gd name="connsiteY47" fmla="*/ 434801 h 3212142"/>
              <a:gd name="connsiteX48" fmla="*/ 67583 w 998616"/>
              <a:gd name="connsiteY48" fmla="*/ 453675 h 3212142"/>
              <a:gd name="connsiteX49" fmla="*/ 74008 w 998616"/>
              <a:gd name="connsiteY49" fmla="*/ 460904 h 3212142"/>
              <a:gd name="connsiteX50" fmla="*/ 80032 w 998616"/>
              <a:gd name="connsiteY50" fmla="*/ 451266 h 3212142"/>
              <a:gd name="connsiteX51" fmla="*/ 81236 w 998616"/>
              <a:gd name="connsiteY51" fmla="*/ 428376 h 3212142"/>
              <a:gd name="connsiteX52" fmla="*/ 89268 w 998616"/>
              <a:gd name="connsiteY52" fmla="*/ 448856 h 3212142"/>
              <a:gd name="connsiteX53" fmla="*/ 97701 w 998616"/>
              <a:gd name="connsiteY53" fmla="*/ 424762 h 3212142"/>
              <a:gd name="connsiteX54" fmla="*/ 111354 w 998616"/>
              <a:gd name="connsiteY54" fmla="*/ 268150 h 3212142"/>
              <a:gd name="connsiteX55" fmla="*/ 178015 w 998616"/>
              <a:gd name="connsiteY55" fmla="*/ 156513 h 3212142"/>
              <a:gd name="connsiteX56" fmla="*/ 178015 w 998616"/>
              <a:gd name="connsiteY56" fmla="*/ 165348 h 3212142"/>
              <a:gd name="connsiteX57" fmla="*/ 160346 w 998616"/>
              <a:gd name="connsiteY57" fmla="*/ 249678 h 3212142"/>
              <a:gd name="connsiteX58" fmla="*/ 181227 w 998616"/>
              <a:gd name="connsiteY58" fmla="*/ 309512 h 3212142"/>
              <a:gd name="connsiteX59" fmla="*/ 213353 w 998616"/>
              <a:gd name="connsiteY59" fmla="*/ 342842 h 3212142"/>
              <a:gd name="connsiteX60" fmla="*/ 268368 w 998616"/>
              <a:gd name="connsiteY60" fmla="*/ 403479 h 3212142"/>
              <a:gd name="connsiteX61" fmla="*/ 272786 w 998616"/>
              <a:gd name="connsiteY61" fmla="*/ 427172 h 3212142"/>
              <a:gd name="connsiteX62" fmla="*/ 265959 w 998616"/>
              <a:gd name="connsiteY62" fmla="*/ 459297 h 3212142"/>
              <a:gd name="connsiteX63" fmla="*/ 202912 w 998616"/>
              <a:gd name="connsiteY63" fmla="*/ 586194 h 3212142"/>
              <a:gd name="connsiteX64" fmla="*/ 134244 w 998616"/>
              <a:gd name="connsiteY64" fmla="*/ 723932 h 3212142"/>
              <a:gd name="connsiteX65" fmla="*/ 134244 w 998616"/>
              <a:gd name="connsiteY65" fmla="*/ 771317 h 3212142"/>
              <a:gd name="connsiteX66" fmla="*/ 150708 w 998616"/>
              <a:gd name="connsiteY66" fmla="*/ 859663 h 3212142"/>
              <a:gd name="connsiteX67" fmla="*/ 156330 w 998616"/>
              <a:gd name="connsiteY67" fmla="*/ 888576 h 3212142"/>
              <a:gd name="connsiteX68" fmla="*/ 187652 w 998616"/>
              <a:gd name="connsiteY68" fmla="*/ 957245 h 3212142"/>
              <a:gd name="connsiteX69" fmla="*/ 196889 w 998616"/>
              <a:gd name="connsiteY69" fmla="*/ 967284 h 3212142"/>
              <a:gd name="connsiteX70" fmla="*/ 253109 w 998616"/>
              <a:gd name="connsiteY70" fmla="*/ 1113054 h 3212142"/>
              <a:gd name="connsiteX71" fmla="*/ 277203 w 998616"/>
              <a:gd name="connsiteY71" fmla="*/ 1178510 h 3212142"/>
              <a:gd name="connsiteX72" fmla="*/ 276801 w 998616"/>
              <a:gd name="connsiteY72" fmla="*/ 1189352 h 3212142"/>
              <a:gd name="connsiteX73" fmla="*/ 274793 w 998616"/>
              <a:gd name="connsiteY73" fmla="*/ 1264848 h 3212142"/>
              <a:gd name="connsiteX74" fmla="*/ 274793 w 998616"/>
              <a:gd name="connsiteY74" fmla="*/ 1271273 h 3212142"/>
              <a:gd name="connsiteX75" fmla="*/ 247486 w 998616"/>
              <a:gd name="connsiteY75" fmla="*/ 1357209 h 3212142"/>
              <a:gd name="connsiteX76" fmla="*/ 200904 w 998616"/>
              <a:gd name="connsiteY76" fmla="*/ 1488121 h 3212142"/>
              <a:gd name="connsiteX77" fmla="*/ 176409 w 998616"/>
              <a:gd name="connsiteY77" fmla="*/ 1558396 h 3212142"/>
              <a:gd name="connsiteX78" fmla="*/ 161149 w 998616"/>
              <a:gd name="connsiteY78" fmla="*/ 1627064 h 3212142"/>
              <a:gd name="connsiteX79" fmla="*/ 161550 w 998616"/>
              <a:gd name="connsiteY79" fmla="*/ 1690111 h 3212142"/>
              <a:gd name="connsiteX80" fmla="*/ 182834 w 998616"/>
              <a:gd name="connsiteY80" fmla="*/ 1771228 h 3212142"/>
              <a:gd name="connsiteX81" fmla="*/ 185645 w 998616"/>
              <a:gd name="connsiteY81" fmla="*/ 1784480 h 3212142"/>
              <a:gd name="connsiteX82" fmla="*/ 207731 w 998616"/>
              <a:gd name="connsiteY82" fmla="*/ 1854754 h 3212142"/>
              <a:gd name="connsiteX83" fmla="*/ 237447 w 998616"/>
              <a:gd name="connsiteY83" fmla="*/ 1896116 h 3212142"/>
              <a:gd name="connsiteX84" fmla="*/ 307722 w 998616"/>
              <a:gd name="connsiteY84" fmla="*/ 2003335 h 3212142"/>
              <a:gd name="connsiteX85" fmla="*/ 328604 w 998616"/>
              <a:gd name="connsiteY85" fmla="*/ 2042288 h 3212142"/>
              <a:gd name="connsiteX86" fmla="*/ 353100 w 998616"/>
              <a:gd name="connsiteY86" fmla="*/ 2207333 h 3212142"/>
              <a:gd name="connsiteX87" fmla="*/ 356714 w 998616"/>
              <a:gd name="connsiteY87" fmla="*/ 2388442 h 3212142"/>
              <a:gd name="connsiteX88" fmla="*/ 325391 w 998616"/>
              <a:gd name="connsiteY88" fmla="*/ 2527385 h 3212142"/>
              <a:gd name="connsiteX89" fmla="*/ 300092 w 998616"/>
              <a:gd name="connsiteY89" fmla="*/ 2682391 h 3212142"/>
              <a:gd name="connsiteX90" fmla="*/ 312139 w 998616"/>
              <a:gd name="connsiteY90" fmla="*/ 2773949 h 3212142"/>
              <a:gd name="connsiteX91" fmla="*/ 324990 w 998616"/>
              <a:gd name="connsiteY91" fmla="*/ 2938995 h 3212142"/>
              <a:gd name="connsiteX92" fmla="*/ 320974 w 998616"/>
              <a:gd name="connsiteY92" fmla="*/ 3099221 h 3212142"/>
              <a:gd name="connsiteX93" fmla="*/ 316958 w 998616"/>
              <a:gd name="connsiteY93" fmla="*/ 3163071 h 3212142"/>
              <a:gd name="connsiteX94" fmla="*/ 363942 w 998616"/>
              <a:gd name="connsiteY94" fmla="*/ 3199614 h 3212142"/>
              <a:gd name="connsiteX95" fmla="*/ 602475 w 998616"/>
              <a:gd name="connsiteY95" fmla="*/ 3206039 h 3212142"/>
              <a:gd name="connsiteX96" fmla="*/ 756277 w 998616"/>
              <a:gd name="connsiteY96" fmla="*/ 3200417 h 3212142"/>
              <a:gd name="connsiteX97" fmla="*/ 776757 w 998616"/>
              <a:gd name="connsiteY97" fmla="*/ 3197204 h 3212142"/>
              <a:gd name="connsiteX98" fmla="*/ 816512 w 998616"/>
              <a:gd name="connsiteY98" fmla="*/ 3167890 h 3212142"/>
              <a:gd name="connsiteX99" fmla="*/ 802859 w 998616"/>
              <a:gd name="connsiteY99" fmla="*/ 3113276 h 3212142"/>
              <a:gd name="connsiteX100" fmla="*/ 751056 w 998616"/>
              <a:gd name="connsiteY100" fmla="*/ 3089985 h 3212142"/>
              <a:gd name="connsiteX101" fmla="*/ 598058 w 998616"/>
              <a:gd name="connsiteY101" fmla="*/ 3040994 h 3212142"/>
              <a:gd name="connsiteX102" fmla="*/ 591633 w 998616"/>
              <a:gd name="connsiteY102" fmla="*/ 3037781 h 3212142"/>
              <a:gd name="connsiteX103" fmla="*/ 535814 w 998616"/>
              <a:gd name="connsiteY103" fmla="*/ 2961482 h 3212142"/>
              <a:gd name="connsiteX104" fmla="*/ 537019 w 998616"/>
              <a:gd name="connsiteY104" fmla="*/ 2810492 h 3212142"/>
              <a:gd name="connsiteX105" fmla="*/ 554286 w 998616"/>
              <a:gd name="connsiteY105" fmla="*/ 2730981 h 3212142"/>
              <a:gd name="connsiteX106" fmla="*/ 566334 w 998616"/>
              <a:gd name="connsiteY106" fmla="*/ 2668738 h 3212142"/>
              <a:gd name="connsiteX107" fmla="*/ 577176 w 998616"/>
              <a:gd name="connsiteY107" fmla="*/ 2537424 h 3212142"/>
              <a:gd name="connsiteX108" fmla="*/ 622553 w 998616"/>
              <a:gd name="connsiteY108" fmla="*/ 2434221 h 3212142"/>
              <a:gd name="connsiteX109" fmla="*/ 647451 w 998616"/>
              <a:gd name="connsiteY109" fmla="*/ 2357119 h 3212142"/>
              <a:gd name="connsiteX110" fmla="*/ 659498 w 998616"/>
              <a:gd name="connsiteY110" fmla="*/ 2286844 h 3212142"/>
              <a:gd name="connsiteX111" fmla="*/ 696442 w 998616"/>
              <a:gd name="connsiteY111" fmla="*/ 2185649 h 3212142"/>
              <a:gd name="connsiteX112" fmla="*/ 726560 w 998616"/>
              <a:gd name="connsiteY112" fmla="*/ 2106137 h 3212142"/>
              <a:gd name="connsiteX113" fmla="*/ 736599 w 998616"/>
              <a:gd name="connsiteY113" fmla="*/ 1965989 h 3212142"/>
              <a:gd name="connsiteX114" fmla="*/ 738206 w 998616"/>
              <a:gd name="connsiteY114" fmla="*/ 1761189 h 3212142"/>
              <a:gd name="connsiteX115" fmla="*/ 747040 w 998616"/>
              <a:gd name="connsiteY115" fmla="*/ 1690914 h 3212142"/>
              <a:gd name="connsiteX116" fmla="*/ 766717 w 998616"/>
              <a:gd name="connsiteY116" fmla="*/ 1633489 h 3212142"/>
              <a:gd name="connsiteX117" fmla="*/ 775150 w 998616"/>
              <a:gd name="connsiteY117" fmla="*/ 1619434 h 3212142"/>
              <a:gd name="connsiteX118" fmla="*/ 826953 w 998616"/>
              <a:gd name="connsiteY118" fmla="*/ 1593734 h 3212142"/>
              <a:gd name="connsiteX119" fmla="*/ 818118 w 998616"/>
              <a:gd name="connsiteY119" fmla="*/ 1612206 h 3212142"/>
              <a:gd name="connsiteX120" fmla="*/ 834181 w 998616"/>
              <a:gd name="connsiteY120" fmla="*/ 1647544 h 3212142"/>
              <a:gd name="connsiteX121" fmla="*/ 840204 w 998616"/>
              <a:gd name="connsiteY121" fmla="*/ 1663205 h 3212142"/>
              <a:gd name="connsiteX122" fmla="*/ 845023 w 998616"/>
              <a:gd name="connsiteY122" fmla="*/ 1693323 h 3212142"/>
              <a:gd name="connsiteX123" fmla="*/ 862291 w 998616"/>
              <a:gd name="connsiteY123" fmla="*/ 1728661 h 3212142"/>
              <a:gd name="connsiteX124" fmla="*/ 865905 w 998616"/>
              <a:gd name="connsiteY124" fmla="*/ 1733882 h 3212142"/>
              <a:gd name="connsiteX125" fmla="*/ 902850 w 998616"/>
              <a:gd name="connsiteY125" fmla="*/ 1719827 h 3212142"/>
              <a:gd name="connsiteX126" fmla="*/ 932967 w 998616"/>
              <a:gd name="connsiteY126" fmla="*/ 1663205 h 3212142"/>
              <a:gd name="connsiteX127" fmla="*/ 938589 w 998616"/>
              <a:gd name="connsiteY127" fmla="*/ 1588112 h 3212142"/>
              <a:gd name="connsiteX128" fmla="*/ 934573 w 998616"/>
              <a:gd name="connsiteY128" fmla="*/ 1559600 h 3212142"/>
              <a:gd name="connsiteX129" fmla="*/ 927747 w 998616"/>
              <a:gd name="connsiteY129" fmla="*/ 1541128 h 3212142"/>
              <a:gd name="connsiteX130" fmla="*/ 918913 w 998616"/>
              <a:gd name="connsiteY130" fmla="*/ 1528679 h 3212142"/>
              <a:gd name="connsiteX131" fmla="*/ 900038 w 998616"/>
              <a:gd name="connsiteY131" fmla="*/ 1472058 h 3212142"/>
              <a:gd name="connsiteX132" fmla="*/ 883574 w 998616"/>
              <a:gd name="connsiteY132" fmla="*/ 1419854 h 3212142"/>
              <a:gd name="connsiteX133" fmla="*/ 887991 w 998616"/>
              <a:gd name="connsiteY133" fmla="*/ 1405397 h 3212142"/>
              <a:gd name="connsiteX134" fmla="*/ 919314 w 998616"/>
              <a:gd name="connsiteY134" fmla="*/ 1372468 h 3212142"/>
              <a:gd name="connsiteX135" fmla="*/ 912487 w 998616"/>
              <a:gd name="connsiteY135" fmla="*/ 1362831 h 3212142"/>
              <a:gd name="connsiteX136" fmla="*/ 949833 w 998616"/>
              <a:gd name="connsiteY136" fmla="*/ 1358815 h 3212142"/>
              <a:gd name="connsiteX137" fmla="*/ 965093 w 998616"/>
              <a:gd name="connsiteY137" fmla="*/ 1357610 h 3212142"/>
              <a:gd name="connsiteX138" fmla="*/ 991195 w 998616"/>
              <a:gd name="connsiteY138" fmla="*/ 1324682 h 3212142"/>
              <a:gd name="connsiteX139" fmla="*/ 991998 w 998616"/>
              <a:gd name="connsiteY139" fmla="*/ 1315044 h 3212142"/>
              <a:gd name="connsiteX140" fmla="*/ 993605 w 998616"/>
              <a:gd name="connsiteY140" fmla="*/ 1292556 h 3212142"/>
              <a:gd name="connsiteX141" fmla="*/ 997219 w 998616"/>
              <a:gd name="connsiteY141" fmla="*/ 1276091 h 3212142"/>
              <a:gd name="connsiteX142" fmla="*/ 782780 w 998616"/>
              <a:gd name="connsiteY142" fmla="*/ 1600962 h 3212142"/>
              <a:gd name="connsiteX143" fmla="*/ 818118 w 998616"/>
              <a:gd name="connsiteY143" fmla="*/ 1570041 h 3212142"/>
              <a:gd name="connsiteX144" fmla="*/ 782780 w 998616"/>
              <a:gd name="connsiteY144" fmla="*/ 1600962 h 321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998616" h="3212142">
                <a:moveTo>
                  <a:pt x="997219" y="1276091"/>
                </a:moveTo>
                <a:cubicBezTo>
                  <a:pt x="986376" y="1254005"/>
                  <a:pt x="987982" y="1231919"/>
                  <a:pt x="994006" y="1209029"/>
                </a:cubicBezTo>
                <a:cubicBezTo>
                  <a:pt x="997620" y="1195376"/>
                  <a:pt x="995612" y="1184132"/>
                  <a:pt x="978746" y="1182927"/>
                </a:cubicBezTo>
                <a:cubicBezTo>
                  <a:pt x="973125" y="1182526"/>
                  <a:pt x="970715" y="1180919"/>
                  <a:pt x="969510" y="1175297"/>
                </a:cubicBezTo>
                <a:cubicBezTo>
                  <a:pt x="963085" y="1144778"/>
                  <a:pt x="945015" y="1122692"/>
                  <a:pt x="920920" y="1102613"/>
                </a:cubicBezTo>
                <a:cubicBezTo>
                  <a:pt x="899235" y="1084542"/>
                  <a:pt x="889196" y="1059243"/>
                  <a:pt x="894818" y="1030732"/>
                </a:cubicBezTo>
                <a:cubicBezTo>
                  <a:pt x="902046" y="992984"/>
                  <a:pt x="905259" y="954835"/>
                  <a:pt x="906865" y="916686"/>
                </a:cubicBezTo>
                <a:cubicBezTo>
                  <a:pt x="909275" y="866088"/>
                  <a:pt x="892408" y="819908"/>
                  <a:pt x="869921" y="775735"/>
                </a:cubicBezTo>
                <a:cubicBezTo>
                  <a:pt x="865905" y="767302"/>
                  <a:pt x="863496" y="758869"/>
                  <a:pt x="865503" y="750436"/>
                </a:cubicBezTo>
                <a:cubicBezTo>
                  <a:pt x="874338" y="707869"/>
                  <a:pt x="865102" y="668114"/>
                  <a:pt x="849039" y="628358"/>
                </a:cubicBezTo>
                <a:cubicBezTo>
                  <a:pt x="830165" y="582579"/>
                  <a:pt x="801654" y="559690"/>
                  <a:pt x="753867" y="561296"/>
                </a:cubicBezTo>
                <a:cubicBezTo>
                  <a:pt x="726962" y="562099"/>
                  <a:pt x="696442" y="560493"/>
                  <a:pt x="683190" y="594225"/>
                </a:cubicBezTo>
                <a:cubicBezTo>
                  <a:pt x="681986" y="597036"/>
                  <a:pt x="678372" y="599445"/>
                  <a:pt x="675560" y="601052"/>
                </a:cubicBezTo>
                <a:cubicBezTo>
                  <a:pt x="653073" y="614303"/>
                  <a:pt x="644238" y="635587"/>
                  <a:pt x="640223" y="660082"/>
                </a:cubicBezTo>
                <a:cubicBezTo>
                  <a:pt x="636207" y="683775"/>
                  <a:pt x="631790" y="707869"/>
                  <a:pt x="627372" y="733570"/>
                </a:cubicBezTo>
                <a:cubicBezTo>
                  <a:pt x="616931" y="723531"/>
                  <a:pt x="608498" y="715499"/>
                  <a:pt x="601672" y="705861"/>
                </a:cubicBezTo>
                <a:cubicBezTo>
                  <a:pt x="566334" y="653657"/>
                  <a:pt x="523366" y="607075"/>
                  <a:pt x="478791" y="562902"/>
                </a:cubicBezTo>
                <a:cubicBezTo>
                  <a:pt x="457508" y="542021"/>
                  <a:pt x="451083" y="521942"/>
                  <a:pt x="456303" y="494635"/>
                </a:cubicBezTo>
                <a:cubicBezTo>
                  <a:pt x="458311" y="485801"/>
                  <a:pt x="459917" y="476565"/>
                  <a:pt x="461925" y="465722"/>
                </a:cubicBezTo>
                <a:cubicBezTo>
                  <a:pt x="471162" y="471746"/>
                  <a:pt x="478791" y="477368"/>
                  <a:pt x="486421" y="482187"/>
                </a:cubicBezTo>
                <a:cubicBezTo>
                  <a:pt x="507303" y="495037"/>
                  <a:pt x="539830" y="487809"/>
                  <a:pt x="548263" y="467329"/>
                </a:cubicBezTo>
                <a:cubicBezTo>
                  <a:pt x="553081" y="455282"/>
                  <a:pt x="558302" y="446045"/>
                  <a:pt x="571152" y="441628"/>
                </a:cubicBezTo>
                <a:cubicBezTo>
                  <a:pt x="577176" y="439620"/>
                  <a:pt x="579987" y="433998"/>
                  <a:pt x="579586" y="427573"/>
                </a:cubicBezTo>
                <a:cubicBezTo>
                  <a:pt x="579184" y="422754"/>
                  <a:pt x="578381" y="418337"/>
                  <a:pt x="584003" y="415526"/>
                </a:cubicBezTo>
                <a:cubicBezTo>
                  <a:pt x="592837" y="411109"/>
                  <a:pt x="593640" y="403479"/>
                  <a:pt x="592436" y="394644"/>
                </a:cubicBezTo>
                <a:cubicBezTo>
                  <a:pt x="591231" y="382196"/>
                  <a:pt x="594443" y="374164"/>
                  <a:pt x="609301" y="371353"/>
                </a:cubicBezTo>
                <a:cubicBezTo>
                  <a:pt x="626971" y="368141"/>
                  <a:pt x="630183" y="359306"/>
                  <a:pt x="624160" y="342039"/>
                </a:cubicBezTo>
                <a:cubicBezTo>
                  <a:pt x="618939" y="327181"/>
                  <a:pt x="613719" y="312724"/>
                  <a:pt x="606491" y="298669"/>
                </a:cubicBezTo>
                <a:cubicBezTo>
                  <a:pt x="600467" y="287425"/>
                  <a:pt x="600066" y="274575"/>
                  <a:pt x="604884" y="262929"/>
                </a:cubicBezTo>
                <a:cubicBezTo>
                  <a:pt x="617333" y="233213"/>
                  <a:pt x="615325" y="203497"/>
                  <a:pt x="609301" y="172978"/>
                </a:cubicBezTo>
                <a:cubicBezTo>
                  <a:pt x="604884" y="150490"/>
                  <a:pt x="591633" y="131616"/>
                  <a:pt x="586814" y="109529"/>
                </a:cubicBezTo>
                <a:cubicBezTo>
                  <a:pt x="584806" y="101096"/>
                  <a:pt x="586412" y="91860"/>
                  <a:pt x="579987" y="85034"/>
                </a:cubicBezTo>
                <a:cubicBezTo>
                  <a:pt x="565531" y="69774"/>
                  <a:pt x="551074" y="54916"/>
                  <a:pt x="531397" y="46081"/>
                </a:cubicBezTo>
                <a:cubicBezTo>
                  <a:pt x="512523" y="37247"/>
                  <a:pt x="493649" y="28011"/>
                  <a:pt x="475579" y="17971"/>
                </a:cubicBezTo>
                <a:cubicBezTo>
                  <a:pt x="449477" y="3515"/>
                  <a:pt x="422571" y="-8532"/>
                  <a:pt x="392052" y="7932"/>
                </a:cubicBezTo>
                <a:cubicBezTo>
                  <a:pt x="387635" y="10342"/>
                  <a:pt x="381611" y="10342"/>
                  <a:pt x="376792" y="10342"/>
                </a:cubicBezTo>
                <a:cubicBezTo>
                  <a:pt x="343863" y="8334"/>
                  <a:pt x="316155" y="20782"/>
                  <a:pt x="290053" y="39255"/>
                </a:cubicBezTo>
                <a:cubicBezTo>
                  <a:pt x="275195" y="49695"/>
                  <a:pt x="263549" y="63349"/>
                  <a:pt x="247888" y="72987"/>
                </a:cubicBezTo>
                <a:cubicBezTo>
                  <a:pt x="241463" y="77002"/>
                  <a:pt x="234235" y="79412"/>
                  <a:pt x="232227" y="71782"/>
                </a:cubicBezTo>
                <a:cubicBezTo>
                  <a:pt x="229817" y="60136"/>
                  <a:pt x="220180" y="59735"/>
                  <a:pt x="212952" y="55317"/>
                </a:cubicBezTo>
                <a:cubicBezTo>
                  <a:pt x="202912" y="48491"/>
                  <a:pt x="193274" y="40861"/>
                  <a:pt x="182834" y="34034"/>
                </a:cubicBezTo>
                <a:cubicBezTo>
                  <a:pt x="143480" y="9137"/>
                  <a:pt x="98504" y="12349"/>
                  <a:pt x="69189" y="42066"/>
                </a:cubicBezTo>
                <a:cubicBezTo>
                  <a:pt x="53126" y="58530"/>
                  <a:pt x="40678" y="77805"/>
                  <a:pt x="32245" y="99089"/>
                </a:cubicBezTo>
                <a:cubicBezTo>
                  <a:pt x="-684" y="183418"/>
                  <a:pt x="-7511" y="270559"/>
                  <a:pt x="7749" y="359708"/>
                </a:cubicBezTo>
                <a:cubicBezTo>
                  <a:pt x="12166" y="384605"/>
                  <a:pt x="17788" y="408699"/>
                  <a:pt x="34654" y="429581"/>
                </a:cubicBezTo>
                <a:cubicBezTo>
                  <a:pt x="28229" y="403881"/>
                  <a:pt x="44693" y="382999"/>
                  <a:pt x="46701" y="358905"/>
                </a:cubicBezTo>
                <a:cubicBezTo>
                  <a:pt x="53528" y="387015"/>
                  <a:pt x="54331" y="415526"/>
                  <a:pt x="53126" y="444038"/>
                </a:cubicBezTo>
                <a:cubicBezTo>
                  <a:pt x="58748" y="442833"/>
                  <a:pt x="55134" y="434400"/>
                  <a:pt x="61560" y="434801"/>
                </a:cubicBezTo>
                <a:cubicBezTo>
                  <a:pt x="67985" y="439620"/>
                  <a:pt x="64370" y="448053"/>
                  <a:pt x="67583" y="453675"/>
                </a:cubicBezTo>
                <a:cubicBezTo>
                  <a:pt x="69189" y="456085"/>
                  <a:pt x="66780" y="462108"/>
                  <a:pt x="74008" y="460904"/>
                </a:cubicBezTo>
                <a:cubicBezTo>
                  <a:pt x="80835" y="460100"/>
                  <a:pt x="80835" y="456486"/>
                  <a:pt x="80032" y="451266"/>
                </a:cubicBezTo>
                <a:cubicBezTo>
                  <a:pt x="79228" y="443636"/>
                  <a:pt x="74410" y="435605"/>
                  <a:pt x="81236" y="428376"/>
                </a:cubicBezTo>
                <a:cubicBezTo>
                  <a:pt x="88866" y="433195"/>
                  <a:pt x="85654" y="442431"/>
                  <a:pt x="89268" y="448856"/>
                </a:cubicBezTo>
                <a:cubicBezTo>
                  <a:pt x="98905" y="438817"/>
                  <a:pt x="99709" y="438416"/>
                  <a:pt x="97701" y="424762"/>
                </a:cubicBezTo>
                <a:cubicBezTo>
                  <a:pt x="90071" y="371353"/>
                  <a:pt x="94890" y="319551"/>
                  <a:pt x="111354" y="268150"/>
                </a:cubicBezTo>
                <a:cubicBezTo>
                  <a:pt x="125008" y="226788"/>
                  <a:pt x="148700" y="192253"/>
                  <a:pt x="178015" y="156513"/>
                </a:cubicBezTo>
                <a:cubicBezTo>
                  <a:pt x="178015" y="162135"/>
                  <a:pt x="178818" y="164143"/>
                  <a:pt x="178015" y="165348"/>
                </a:cubicBezTo>
                <a:cubicBezTo>
                  <a:pt x="160747" y="191048"/>
                  <a:pt x="163558" y="220764"/>
                  <a:pt x="160346" y="249678"/>
                </a:cubicBezTo>
                <a:cubicBezTo>
                  <a:pt x="157535" y="273772"/>
                  <a:pt x="180424" y="287425"/>
                  <a:pt x="181227" y="309512"/>
                </a:cubicBezTo>
                <a:cubicBezTo>
                  <a:pt x="202912" y="309913"/>
                  <a:pt x="202912" y="331598"/>
                  <a:pt x="213353" y="342842"/>
                </a:cubicBezTo>
                <a:cubicBezTo>
                  <a:pt x="231825" y="362920"/>
                  <a:pt x="243872" y="389022"/>
                  <a:pt x="268368" y="403479"/>
                </a:cubicBezTo>
                <a:cubicBezTo>
                  <a:pt x="279612" y="410306"/>
                  <a:pt x="279211" y="417132"/>
                  <a:pt x="272786" y="427172"/>
                </a:cubicBezTo>
                <a:cubicBezTo>
                  <a:pt x="266762" y="436809"/>
                  <a:pt x="266762" y="448053"/>
                  <a:pt x="265959" y="459297"/>
                </a:cubicBezTo>
                <a:cubicBezTo>
                  <a:pt x="262345" y="509895"/>
                  <a:pt x="247888" y="553666"/>
                  <a:pt x="202912" y="586194"/>
                </a:cubicBezTo>
                <a:cubicBezTo>
                  <a:pt x="157535" y="619122"/>
                  <a:pt x="131433" y="665303"/>
                  <a:pt x="134244" y="723932"/>
                </a:cubicBezTo>
                <a:cubicBezTo>
                  <a:pt x="135047" y="739593"/>
                  <a:pt x="135047" y="755255"/>
                  <a:pt x="134244" y="771317"/>
                </a:cubicBezTo>
                <a:cubicBezTo>
                  <a:pt x="133039" y="802238"/>
                  <a:pt x="138260" y="831553"/>
                  <a:pt x="150708" y="859663"/>
                </a:cubicBezTo>
                <a:cubicBezTo>
                  <a:pt x="154724" y="868899"/>
                  <a:pt x="157133" y="878537"/>
                  <a:pt x="156330" y="888576"/>
                </a:cubicBezTo>
                <a:cubicBezTo>
                  <a:pt x="153519" y="917489"/>
                  <a:pt x="166369" y="939174"/>
                  <a:pt x="187652" y="957245"/>
                </a:cubicBezTo>
                <a:cubicBezTo>
                  <a:pt x="191267" y="960056"/>
                  <a:pt x="195282" y="963268"/>
                  <a:pt x="196889" y="967284"/>
                </a:cubicBezTo>
                <a:cubicBezTo>
                  <a:pt x="216967" y="1015472"/>
                  <a:pt x="245880" y="1060047"/>
                  <a:pt x="253109" y="1113054"/>
                </a:cubicBezTo>
                <a:cubicBezTo>
                  <a:pt x="256321" y="1136345"/>
                  <a:pt x="258731" y="1160439"/>
                  <a:pt x="277203" y="1178510"/>
                </a:cubicBezTo>
                <a:cubicBezTo>
                  <a:pt x="280817" y="1182124"/>
                  <a:pt x="279211" y="1185337"/>
                  <a:pt x="276801" y="1189352"/>
                </a:cubicBezTo>
                <a:cubicBezTo>
                  <a:pt x="263549" y="1214250"/>
                  <a:pt x="260739" y="1239549"/>
                  <a:pt x="274793" y="1264848"/>
                </a:cubicBezTo>
                <a:cubicBezTo>
                  <a:pt x="275998" y="1267257"/>
                  <a:pt x="276400" y="1268863"/>
                  <a:pt x="274793" y="1271273"/>
                </a:cubicBezTo>
                <a:cubicBezTo>
                  <a:pt x="258731" y="1297776"/>
                  <a:pt x="259132" y="1329500"/>
                  <a:pt x="247486" y="1357209"/>
                </a:cubicBezTo>
                <a:cubicBezTo>
                  <a:pt x="229014" y="1399775"/>
                  <a:pt x="212149" y="1442743"/>
                  <a:pt x="200904" y="1488121"/>
                </a:cubicBezTo>
                <a:cubicBezTo>
                  <a:pt x="194881" y="1512215"/>
                  <a:pt x="187652" y="1536711"/>
                  <a:pt x="176409" y="1558396"/>
                </a:cubicBezTo>
                <a:cubicBezTo>
                  <a:pt x="164763" y="1580482"/>
                  <a:pt x="160747" y="1602970"/>
                  <a:pt x="161149" y="1627064"/>
                </a:cubicBezTo>
                <a:cubicBezTo>
                  <a:pt x="161550" y="1647946"/>
                  <a:pt x="160747" y="1669229"/>
                  <a:pt x="161550" y="1690111"/>
                </a:cubicBezTo>
                <a:cubicBezTo>
                  <a:pt x="162354" y="1718622"/>
                  <a:pt x="165968" y="1746732"/>
                  <a:pt x="182834" y="1771228"/>
                </a:cubicBezTo>
                <a:cubicBezTo>
                  <a:pt x="185645" y="1775645"/>
                  <a:pt x="185645" y="1780062"/>
                  <a:pt x="185645" y="1784480"/>
                </a:cubicBezTo>
                <a:cubicBezTo>
                  <a:pt x="185243" y="1810180"/>
                  <a:pt x="194078" y="1833471"/>
                  <a:pt x="207731" y="1854754"/>
                </a:cubicBezTo>
                <a:cubicBezTo>
                  <a:pt x="216967" y="1869211"/>
                  <a:pt x="227408" y="1882463"/>
                  <a:pt x="237447" y="1896116"/>
                </a:cubicBezTo>
                <a:cubicBezTo>
                  <a:pt x="262746" y="1930651"/>
                  <a:pt x="278006" y="1971611"/>
                  <a:pt x="307722" y="2003335"/>
                </a:cubicBezTo>
                <a:cubicBezTo>
                  <a:pt x="317761" y="2013776"/>
                  <a:pt x="326998" y="2027831"/>
                  <a:pt x="328604" y="2042288"/>
                </a:cubicBezTo>
                <a:cubicBezTo>
                  <a:pt x="334628" y="2097705"/>
                  <a:pt x="343863" y="2152318"/>
                  <a:pt x="353100" y="2207333"/>
                </a:cubicBezTo>
                <a:cubicBezTo>
                  <a:pt x="363139" y="2267569"/>
                  <a:pt x="352296" y="2328206"/>
                  <a:pt x="356714" y="2388442"/>
                </a:cubicBezTo>
                <a:cubicBezTo>
                  <a:pt x="360328" y="2438638"/>
                  <a:pt x="351092" y="2483614"/>
                  <a:pt x="325391" y="2527385"/>
                </a:cubicBezTo>
                <a:cubicBezTo>
                  <a:pt x="297683" y="2574770"/>
                  <a:pt x="292061" y="2628179"/>
                  <a:pt x="300092" y="2682391"/>
                </a:cubicBezTo>
                <a:cubicBezTo>
                  <a:pt x="304510" y="2712910"/>
                  <a:pt x="311336" y="2743028"/>
                  <a:pt x="312139" y="2773949"/>
                </a:cubicBezTo>
                <a:cubicBezTo>
                  <a:pt x="313746" y="2829366"/>
                  <a:pt x="318565" y="2883979"/>
                  <a:pt x="324990" y="2938995"/>
                </a:cubicBezTo>
                <a:cubicBezTo>
                  <a:pt x="331415" y="2992002"/>
                  <a:pt x="329005" y="3045812"/>
                  <a:pt x="320974" y="3099221"/>
                </a:cubicBezTo>
                <a:cubicBezTo>
                  <a:pt x="317761" y="3120504"/>
                  <a:pt x="312139" y="3141386"/>
                  <a:pt x="316958" y="3163071"/>
                </a:cubicBezTo>
                <a:cubicBezTo>
                  <a:pt x="324186" y="3196803"/>
                  <a:pt x="329005" y="3202425"/>
                  <a:pt x="363942" y="3199614"/>
                </a:cubicBezTo>
                <a:cubicBezTo>
                  <a:pt x="443855" y="3193189"/>
                  <a:pt x="522964" y="3198811"/>
                  <a:pt x="602475" y="3206039"/>
                </a:cubicBezTo>
                <a:cubicBezTo>
                  <a:pt x="653474" y="3210858"/>
                  <a:pt x="705678" y="3219291"/>
                  <a:pt x="756277" y="3200417"/>
                </a:cubicBezTo>
                <a:cubicBezTo>
                  <a:pt x="762702" y="3198007"/>
                  <a:pt x="769528" y="3196000"/>
                  <a:pt x="776757" y="3197204"/>
                </a:cubicBezTo>
                <a:cubicBezTo>
                  <a:pt x="801252" y="3202023"/>
                  <a:pt x="809685" y="3187165"/>
                  <a:pt x="816512" y="3167890"/>
                </a:cubicBezTo>
                <a:cubicBezTo>
                  <a:pt x="824543" y="3145000"/>
                  <a:pt x="820929" y="3129741"/>
                  <a:pt x="802859" y="3113276"/>
                </a:cubicBezTo>
                <a:cubicBezTo>
                  <a:pt x="788000" y="3099623"/>
                  <a:pt x="768725" y="3092395"/>
                  <a:pt x="751056" y="3089985"/>
                </a:cubicBezTo>
                <a:cubicBezTo>
                  <a:pt x="696844" y="3082355"/>
                  <a:pt x="652270" y="3047419"/>
                  <a:pt x="598058" y="3040994"/>
                </a:cubicBezTo>
                <a:cubicBezTo>
                  <a:pt x="596050" y="3040592"/>
                  <a:pt x="594042" y="3038986"/>
                  <a:pt x="591633" y="3037781"/>
                </a:cubicBezTo>
                <a:cubicBezTo>
                  <a:pt x="559105" y="3022521"/>
                  <a:pt x="546255" y="2992805"/>
                  <a:pt x="535814" y="2961482"/>
                </a:cubicBezTo>
                <a:cubicBezTo>
                  <a:pt x="518948" y="2910885"/>
                  <a:pt x="524169" y="2860688"/>
                  <a:pt x="537019" y="2810492"/>
                </a:cubicBezTo>
                <a:cubicBezTo>
                  <a:pt x="543846" y="2784390"/>
                  <a:pt x="549066" y="2757485"/>
                  <a:pt x="554286" y="2730981"/>
                </a:cubicBezTo>
                <a:cubicBezTo>
                  <a:pt x="558704" y="2710501"/>
                  <a:pt x="563924" y="2690021"/>
                  <a:pt x="566334" y="2668738"/>
                </a:cubicBezTo>
                <a:cubicBezTo>
                  <a:pt x="571956" y="2625368"/>
                  <a:pt x="559105" y="2581195"/>
                  <a:pt x="577176" y="2537424"/>
                </a:cubicBezTo>
                <a:cubicBezTo>
                  <a:pt x="591633" y="2502487"/>
                  <a:pt x="604884" y="2467149"/>
                  <a:pt x="622553" y="2434221"/>
                </a:cubicBezTo>
                <a:cubicBezTo>
                  <a:pt x="635805" y="2409725"/>
                  <a:pt x="644238" y="2384827"/>
                  <a:pt x="647451" y="2357119"/>
                </a:cubicBezTo>
                <a:cubicBezTo>
                  <a:pt x="649860" y="2333426"/>
                  <a:pt x="652671" y="2309332"/>
                  <a:pt x="659498" y="2286844"/>
                </a:cubicBezTo>
                <a:cubicBezTo>
                  <a:pt x="669939" y="2252711"/>
                  <a:pt x="683994" y="2219380"/>
                  <a:pt x="696442" y="2185649"/>
                </a:cubicBezTo>
                <a:cubicBezTo>
                  <a:pt x="706080" y="2159145"/>
                  <a:pt x="722143" y="2135051"/>
                  <a:pt x="726560" y="2106137"/>
                </a:cubicBezTo>
                <a:cubicBezTo>
                  <a:pt x="733387" y="2059555"/>
                  <a:pt x="732985" y="2012572"/>
                  <a:pt x="736599" y="1965989"/>
                </a:cubicBezTo>
                <a:cubicBezTo>
                  <a:pt x="741820" y="1898124"/>
                  <a:pt x="737402" y="1829456"/>
                  <a:pt x="738206" y="1761189"/>
                </a:cubicBezTo>
                <a:cubicBezTo>
                  <a:pt x="738607" y="1737496"/>
                  <a:pt x="739812" y="1713000"/>
                  <a:pt x="747040" y="1690914"/>
                </a:cubicBezTo>
                <a:cubicBezTo>
                  <a:pt x="753064" y="1671638"/>
                  <a:pt x="760694" y="1652765"/>
                  <a:pt x="766717" y="1633489"/>
                </a:cubicBezTo>
                <a:cubicBezTo>
                  <a:pt x="768324" y="1628269"/>
                  <a:pt x="767922" y="1620237"/>
                  <a:pt x="775150" y="1619434"/>
                </a:cubicBezTo>
                <a:cubicBezTo>
                  <a:pt x="794024" y="1617426"/>
                  <a:pt x="808882" y="1607387"/>
                  <a:pt x="826953" y="1593734"/>
                </a:cubicBezTo>
                <a:cubicBezTo>
                  <a:pt x="822536" y="1602970"/>
                  <a:pt x="820528" y="1607387"/>
                  <a:pt x="818118" y="1612206"/>
                </a:cubicBezTo>
                <a:cubicBezTo>
                  <a:pt x="807276" y="1635497"/>
                  <a:pt x="809685" y="1641521"/>
                  <a:pt x="834181" y="1647544"/>
                </a:cubicBezTo>
                <a:cubicBezTo>
                  <a:pt x="845425" y="1650355"/>
                  <a:pt x="843016" y="1656780"/>
                  <a:pt x="840204" y="1663205"/>
                </a:cubicBezTo>
                <a:cubicBezTo>
                  <a:pt x="834984" y="1674851"/>
                  <a:pt x="837795" y="1684087"/>
                  <a:pt x="845023" y="1693323"/>
                </a:cubicBezTo>
                <a:cubicBezTo>
                  <a:pt x="853456" y="1703764"/>
                  <a:pt x="861488" y="1714606"/>
                  <a:pt x="862291" y="1728661"/>
                </a:cubicBezTo>
                <a:cubicBezTo>
                  <a:pt x="862291" y="1730669"/>
                  <a:pt x="864299" y="1733079"/>
                  <a:pt x="865905" y="1733882"/>
                </a:cubicBezTo>
                <a:cubicBezTo>
                  <a:pt x="873936" y="1737496"/>
                  <a:pt x="898031" y="1728661"/>
                  <a:pt x="902850" y="1719827"/>
                </a:cubicBezTo>
                <a:cubicBezTo>
                  <a:pt x="913290" y="1700953"/>
                  <a:pt x="924534" y="1682882"/>
                  <a:pt x="932967" y="1663205"/>
                </a:cubicBezTo>
                <a:cubicBezTo>
                  <a:pt x="943007" y="1639111"/>
                  <a:pt x="959070" y="1614615"/>
                  <a:pt x="938589" y="1588112"/>
                </a:cubicBezTo>
                <a:cubicBezTo>
                  <a:pt x="932164" y="1579679"/>
                  <a:pt x="928952" y="1570844"/>
                  <a:pt x="934573" y="1559600"/>
                </a:cubicBezTo>
                <a:cubicBezTo>
                  <a:pt x="937385" y="1553978"/>
                  <a:pt x="933770" y="1545947"/>
                  <a:pt x="927747" y="1541128"/>
                </a:cubicBezTo>
                <a:cubicBezTo>
                  <a:pt x="923731" y="1537915"/>
                  <a:pt x="918913" y="1535104"/>
                  <a:pt x="918913" y="1528679"/>
                </a:cubicBezTo>
                <a:cubicBezTo>
                  <a:pt x="919715" y="1507396"/>
                  <a:pt x="906062" y="1490932"/>
                  <a:pt x="900038" y="1472058"/>
                </a:cubicBezTo>
                <a:cubicBezTo>
                  <a:pt x="894818" y="1454790"/>
                  <a:pt x="885983" y="1438326"/>
                  <a:pt x="883574" y="1419854"/>
                </a:cubicBezTo>
                <a:cubicBezTo>
                  <a:pt x="882771" y="1415035"/>
                  <a:pt x="879157" y="1408208"/>
                  <a:pt x="887991" y="1405397"/>
                </a:cubicBezTo>
                <a:cubicBezTo>
                  <a:pt x="904456" y="1400177"/>
                  <a:pt x="909275" y="1383712"/>
                  <a:pt x="919314" y="1372468"/>
                </a:cubicBezTo>
                <a:cubicBezTo>
                  <a:pt x="927345" y="1363634"/>
                  <a:pt x="916503" y="1365642"/>
                  <a:pt x="912487" y="1362831"/>
                </a:cubicBezTo>
                <a:cubicBezTo>
                  <a:pt x="924534" y="1354398"/>
                  <a:pt x="935778" y="1347571"/>
                  <a:pt x="949833" y="1358815"/>
                </a:cubicBezTo>
                <a:cubicBezTo>
                  <a:pt x="954250" y="1362429"/>
                  <a:pt x="961880" y="1364437"/>
                  <a:pt x="965093" y="1357610"/>
                </a:cubicBezTo>
                <a:cubicBezTo>
                  <a:pt x="971518" y="1344760"/>
                  <a:pt x="977140" y="1331910"/>
                  <a:pt x="991195" y="1324682"/>
                </a:cubicBezTo>
                <a:cubicBezTo>
                  <a:pt x="992801" y="1323878"/>
                  <a:pt x="993605" y="1317052"/>
                  <a:pt x="991998" y="1315044"/>
                </a:cubicBezTo>
                <a:cubicBezTo>
                  <a:pt x="985573" y="1306611"/>
                  <a:pt x="989589" y="1299784"/>
                  <a:pt x="993605" y="1292556"/>
                </a:cubicBezTo>
                <a:cubicBezTo>
                  <a:pt x="999227" y="1287737"/>
                  <a:pt x="999628" y="1281713"/>
                  <a:pt x="997219" y="1276091"/>
                </a:cubicBezTo>
                <a:close/>
                <a:moveTo>
                  <a:pt x="782780" y="1600962"/>
                </a:moveTo>
                <a:cubicBezTo>
                  <a:pt x="785591" y="1579277"/>
                  <a:pt x="805669" y="1578876"/>
                  <a:pt x="818118" y="1570041"/>
                </a:cubicBezTo>
                <a:cubicBezTo>
                  <a:pt x="812898" y="1587309"/>
                  <a:pt x="800449" y="1596143"/>
                  <a:pt x="782780" y="1600962"/>
                </a:cubicBezTo>
                <a:close/>
              </a:path>
            </a:pathLst>
          </a:custGeom>
          <a:solidFill>
            <a:schemeClr val="accent1"/>
          </a:solidFill>
          <a:ln w="4014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100">
              <a:cs typeface="B Nazanin" panose="00000400000000000000" pitchFamily="2" charset="-78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8A56DC0-3045-1F0F-2576-8B7396A25134}"/>
              </a:ext>
            </a:extLst>
          </p:cNvPr>
          <p:cNvSpPr/>
          <p:nvPr/>
        </p:nvSpPr>
        <p:spPr>
          <a:xfrm>
            <a:off x="8408285" y="3433900"/>
            <a:ext cx="1578648" cy="4892432"/>
          </a:xfrm>
          <a:custGeom>
            <a:avLst/>
            <a:gdLst>
              <a:gd name="connsiteX0" fmla="*/ 1049722 w 1052432"/>
              <a:gd name="connsiteY0" fmla="*/ 320855 h 3261621"/>
              <a:gd name="connsiteX1" fmla="*/ 1003140 w 1052432"/>
              <a:gd name="connsiteY1" fmla="*/ 227289 h 3261621"/>
              <a:gd name="connsiteX2" fmla="*/ 908369 w 1052432"/>
              <a:gd name="connsiteY2" fmla="*/ 153801 h 3261621"/>
              <a:gd name="connsiteX3" fmla="*/ 849338 w 1052432"/>
              <a:gd name="connsiteY3" fmla="*/ 115251 h 3261621"/>
              <a:gd name="connsiteX4" fmla="*/ 822834 w 1052432"/>
              <a:gd name="connsiteY4" fmla="*/ 43771 h 3261621"/>
              <a:gd name="connsiteX5" fmla="*/ 823236 w 1052432"/>
              <a:gd name="connsiteY5" fmla="*/ 28110 h 3261621"/>
              <a:gd name="connsiteX6" fmla="*/ 809984 w 1052432"/>
              <a:gd name="connsiteY6" fmla="*/ 30118 h 3261621"/>
              <a:gd name="connsiteX7" fmla="*/ 821630 w 1052432"/>
              <a:gd name="connsiteY7" fmla="*/ 0 h 3261621"/>
              <a:gd name="connsiteX8" fmla="*/ 794323 w 1052432"/>
              <a:gd name="connsiteY8" fmla="*/ 48188 h 3261621"/>
              <a:gd name="connsiteX9" fmla="*/ 787496 w 1052432"/>
              <a:gd name="connsiteY9" fmla="*/ 31322 h 3261621"/>
              <a:gd name="connsiteX10" fmla="*/ 750150 w 1052432"/>
              <a:gd name="connsiteY10" fmla="*/ 24897 h 3261621"/>
              <a:gd name="connsiteX11" fmla="*/ 700757 w 1052432"/>
              <a:gd name="connsiteY11" fmla="*/ 30118 h 3261621"/>
              <a:gd name="connsiteX12" fmla="*/ 634498 w 1052432"/>
              <a:gd name="connsiteY12" fmla="*/ 58228 h 3261621"/>
              <a:gd name="connsiteX13" fmla="*/ 631285 w 1052432"/>
              <a:gd name="connsiteY13" fmla="*/ 61842 h 3261621"/>
              <a:gd name="connsiteX14" fmla="*/ 626868 w 1052432"/>
              <a:gd name="connsiteY14" fmla="*/ 90353 h 3261621"/>
              <a:gd name="connsiteX15" fmla="*/ 656584 w 1052432"/>
              <a:gd name="connsiteY15" fmla="*/ 182715 h 3261621"/>
              <a:gd name="connsiteX16" fmla="*/ 665419 w 1052432"/>
              <a:gd name="connsiteY16" fmla="*/ 196770 h 3261621"/>
              <a:gd name="connsiteX17" fmla="*/ 657387 w 1052432"/>
              <a:gd name="connsiteY17" fmla="*/ 204399 h 3261621"/>
              <a:gd name="connsiteX18" fmla="*/ 653773 w 1052432"/>
              <a:gd name="connsiteY18" fmla="*/ 208415 h 3261621"/>
              <a:gd name="connsiteX19" fmla="*/ 638915 w 1052432"/>
              <a:gd name="connsiteY19" fmla="*/ 239336 h 3261621"/>
              <a:gd name="connsiteX20" fmla="*/ 596750 w 1052432"/>
              <a:gd name="connsiteY20" fmla="*/ 283107 h 3261621"/>
              <a:gd name="connsiteX21" fmla="*/ 593136 w 1052432"/>
              <a:gd name="connsiteY21" fmla="*/ 373059 h 3261621"/>
              <a:gd name="connsiteX22" fmla="*/ 616427 w 1052432"/>
              <a:gd name="connsiteY22" fmla="*/ 411610 h 3261621"/>
              <a:gd name="connsiteX23" fmla="*/ 599160 w 1052432"/>
              <a:gd name="connsiteY23" fmla="*/ 409200 h 3261621"/>
              <a:gd name="connsiteX24" fmla="*/ 602372 w 1052432"/>
              <a:gd name="connsiteY24" fmla="*/ 436105 h 3261621"/>
              <a:gd name="connsiteX25" fmla="*/ 598758 w 1052432"/>
              <a:gd name="connsiteY25" fmla="*/ 441326 h 3261621"/>
              <a:gd name="connsiteX26" fmla="*/ 587113 w 1052432"/>
              <a:gd name="connsiteY26" fmla="*/ 474656 h 3261621"/>
              <a:gd name="connsiteX27" fmla="*/ 525271 w 1052432"/>
              <a:gd name="connsiteY27" fmla="*/ 559789 h 3261621"/>
              <a:gd name="connsiteX28" fmla="*/ 509208 w 1052432"/>
              <a:gd name="connsiteY28" fmla="*/ 569025 h 3261621"/>
              <a:gd name="connsiteX29" fmla="*/ 422469 w 1052432"/>
              <a:gd name="connsiteY29" fmla="*/ 607174 h 3261621"/>
              <a:gd name="connsiteX30" fmla="*/ 369462 w 1052432"/>
              <a:gd name="connsiteY30" fmla="*/ 640505 h 3261621"/>
              <a:gd name="connsiteX31" fmla="*/ 348580 w 1052432"/>
              <a:gd name="connsiteY31" fmla="*/ 652954 h 3261621"/>
              <a:gd name="connsiteX32" fmla="*/ 255817 w 1052432"/>
              <a:gd name="connsiteY32" fmla="*/ 723630 h 3261621"/>
              <a:gd name="connsiteX33" fmla="*/ 71898 w 1052432"/>
              <a:gd name="connsiteY33" fmla="*/ 855747 h 3261621"/>
              <a:gd name="connsiteX34" fmla="*/ 820 w 1052432"/>
              <a:gd name="connsiteY34" fmla="*/ 966580 h 3261621"/>
              <a:gd name="connsiteX35" fmla="*/ 10458 w 1052432"/>
              <a:gd name="connsiteY35" fmla="*/ 997099 h 3261621"/>
              <a:gd name="connsiteX36" fmla="*/ 37764 w 1052432"/>
              <a:gd name="connsiteY36" fmla="*/ 1021194 h 3261621"/>
              <a:gd name="connsiteX37" fmla="*/ 181928 w 1052432"/>
              <a:gd name="connsiteY37" fmla="*/ 1121185 h 3261621"/>
              <a:gd name="connsiteX38" fmla="*/ 295171 w 1052432"/>
              <a:gd name="connsiteY38" fmla="*/ 1185034 h 3261621"/>
              <a:gd name="connsiteX39" fmla="*/ 366651 w 1052432"/>
              <a:gd name="connsiteY39" fmla="*/ 1227199 h 3261621"/>
              <a:gd name="connsiteX40" fmla="*/ 390745 w 1052432"/>
              <a:gd name="connsiteY40" fmla="*/ 1258522 h 3261621"/>
              <a:gd name="connsiteX41" fmla="*/ 393556 w 1052432"/>
              <a:gd name="connsiteY41" fmla="*/ 1275789 h 3261621"/>
              <a:gd name="connsiteX42" fmla="*/ 382312 w 1052432"/>
              <a:gd name="connsiteY42" fmla="*/ 1369757 h 3261621"/>
              <a:gd name="connsiteX43" fmla="*/ 316053 w 1052432"/>
              <a:gd name="connsiteY43" fmla="*/ 1469748 h 3261621"/>
              <a:gd name="connsiteX44" fmla="*/ 271880 w 1052432"/>
              <a:gd name="connsiteY44" fmla="*/ 1553274 h 3261621"/>
              <a:gd name="connsiteX45" fmla="*/ 259030 w 1052432"/>
              <a:gd name="connsiteY45" fmla="*/ 1658887 h 3261621"/>
              <a:gd name="connsiteX46" fmla="*/ 277100 w 1052432"/>
              <a:gd name="connsiteY46" fmla="*/ 1810279 h 3261621"/>
              <a:gd name="connsiteX47" fmla="*/ 315250 w 1052432"/>
              <a:gd name="connsiteY47" fmla="*/ 1885775 h 3261621"/>
              <a:gd name="connsiteX48" fmla="*/ 374682 w 1052432"/>
              <a:gd name="connsiteY48" fmla="*/ 1996207 h 3261621"/>
              <a:gd name="connsiteX49" fmla="*/ 397170 w 1052432"/>
              <a:gd name="connsiteY49" fmla="*/ 2160850 h 3261621"/>
              <a:gd name="connsiteX50" fmla="*/ 409217 w 1052432"/>
              <a:gd name="connsiteY50" fmla="*/ 2310235 h 3261621"/>
              <a:gd name="connsiteX51" fmla="*/ 408012 w 1052432"/>
              <a:gd name="connsiteY51" fmla="*/ 2398179 h 3261621"/>
              <a:gd name="connsiteX52" fmla="*/ 373879 w 1052432"/>
              <a:gd name="connsiteY52" fmla="*/ 2541138 h 3261621"/>
              <a:gd name="connsiteX53" fmla="*/ 359824 w 1052432"/>
              <a:gd name="connsiteY53" fmla="*/ 2570051 h 3261621"/>
              <a:gd name="connsiteX54" fmla="*/ 354202 w 1052432"/>
              <a:gd name="connsiteY54" fmla="*/ 2605791 h 3261621"/>
              <a:gd name="connsiteX55" fmla="*/ 346572 w 1052432"/>
              <a:gd name="connsiteY55" fmla="*/ 2778064 h 3261621"/>
              <a:gd name="connsiteX56" fmla="*/ 359422 w 1052432"/>
              <a:gd name="connsiteY56" fmla="*/ 2849945 h 3261621"/>
              <a:gd name="connsiteX57" fmla="*/ 367052 w 1052432"/>
              <a:gd name="connsiteY57" fmla="*/ 3008967 h 3261621"/>
              <a:gd name="connsiteX58" fmla="*/ 366651 w 1052432"/>
              <a:gd name="connsiteY58" fmla="*/ 3159556 h 3261621"/>
              <a:gd name="connsiteX59" fmla="*/ 365044 w 1052432"/>
              <a:gd name="connsiteY59" fmla="*/ 3176823 h 3261621"/>
              <a:gd name="connsiteX60" fmla="*/ 364241 w 1052432"/>
              <a:gd name="connsiteY60" fmla="*/ 3222603 h 3261621"/>
              <a:gd name="connsiteX61" fmla="*/ 370265 w 1052432"/>
              <a:gd name="connsiteY61" fmla="*/ 3227823 h 3261621"/>
              <a:gd name="connsiteX62" fmla="*/ 434114 w 1052432"/>
              <a:gd name="connsiteY62" fmla="*/ 3246697 h 3261621"/>
              <a:gd name="connsiteX63" fmla="*/ 485917 w 1052432"/>
              <a:gd name="connsiteY63" fmla="*/ 3251917 h 3261621"/>
              <a:gd name="connsiteX64" fmla="*/ 673049 w 1052432"/>
              <a:gd name="connsiteY64" fmla="*/ 3253122 h 3261621"/>
              <a:gd name="connsiteX65" fmla="*/ 812394 w 1052432"/>
              <a:gd name="connsiteY65" fmla="*/ 3239469 h 3261621"/>
              <a:gd name="connsiteX66" fmla="*/ 844118 w 1052432"/>
              <a:gd name="connsiteY66" fmla="*/ 3221799 h 3261621"/>
              <a:gd name="connsiteX67" fmla="*/ 839700 w 1052432"/>
              <a:gd name="connsiteY67" fmla="*/ 3206138 h 3261621"/>
              <a:gd name="connsiteX68" fmla="*/ 789103 w 1052432"/>
              <a:gd name="connsiteY68" fmla="*/ 3187666 h 3261621"/>
              <a:gd name="connsiteX69" fmla="*/ 607994 w 1052432"/>
              <a:gd name="connsiteY69" fmla="*/ 3108958 h 3261621"/>
              <a:gd name="connsiteX70" fmla="*/ 563822 w 1052432"/>
              <a:gd name="connsiteY70" fmla="*/ 3065990 h 3261621"/>
              <a:gd name="connsiteX71" fmla="*/ 542137 w 1052432"/>
              <a:gd name="connsiteY71" fmla="*/ 2944716 h 3261621"/>
              <a:gd name="connsiteX72" fmla="*/ 541334 w 1052432"/>
              <a:gd name="connsiteY72" fmla="*/ 2698152 h 3261621"/>
              <a:gd name="connsiteX73" fmla="*/ 542940 w 1052432"/>
              <a:gd name="connsiteY73" fmla="*/ 2670443 h 3261621"/>
              <a:gd name="connsiteX74" fmla="*/ 562617 w 1052432"/>
              <a:gd name="connsiteY74" fmla="*/ 2533106 h 3261621"/>
              <a:gd name="connsiteX75" fmla="*/ 588719 w 1052432"/>
              <a:gd name="connsiteY75" fmla="*/ 2468052 h 3261621"/>
              <a:gd name="connsiteX76" fmla="*/ 638112 w 1052432"/>
              <a:gd name="connsiteY76" fmla="*/ 2358825 h 3261621"/>
              <a:gd name="connsiteX77" fmla="*/ 665419 w 1052432"/>
              <a:gd name="connsiteY77" fmla="*/ 2269274 h 3261621"/>
              <a:gd name="connsiteX78" fmla="*/ 703568 w 1052432"/>
              <a:gd name="connsiteY78" fmla="*/ 2098607 h 3261621"/>
              <a:gd name="connsiteX79" fmla="*/ 723245 w 1052432"/>
              <a:gd name="connsiteY79" fmla="*/ 2023915 h 3261621"/>
              <a:gd name="connsiteX80" fmla="*/ 748142 w 1052432"/>
              <a:gd name="connsiteY80" fmla="*/ 1863287 h 3261621"/>
              <a:gd name="connsiteX81" fmla="*/ 752158 w 1052432"/>
              <a:gd name="connsiteY81" fmla="*/ 1847224 h 3261621"/>
              <a:gd name="connsiteX82" fmla="*/ 793520 w 1052432"/>
              <a:gd name="connsiteY82" fmla="*/ 1815901 h 3261621"/>
              <a:gd name="connsiteX83" fmla="*/ 844921 w 1052432"/>
              <a:gd name="connsiteY83" fmla="*/ 1781768 h 3261621"/>
              <a:gd name="connsiteX84" fmla="*/ 945313 w 1052432"/>
              <a:gd name="connsiteY84" fmla="*/ 1642825 h 3261621"/>
              <a:gd name="connsiteX85" fmla="*/ 967801 w 1052432"/>
              <a:gd name="connsiteY85" fmla="*/ 1499865 h 3261621"/>
              <a:gd name="connsiteX86" fmla="*/ 962581 w 1052432"/>
              <a:gd name="connsiteY86" fmla="*/ 1376583 h 3261621"/>
              <a:gd name="connsiteX87" fmla="*/ 931660 w 1052432"/>
              <a:gd name="connsiteY87" fmla="*/ 1263341 h 3261621"/>
              <a:gd name="connsiteX88" fmla="*/ 890700 w 1052432"/>
              <a:gd name="connsiteY88" fmla="*/ 1161743 h 3261621"/>
              <a:gd name="connsiteX89" fmla="*/ 896322 w 1052432"/>
              <a:gd name="connsiteY89" fmla="*/ 1103114 h 3261621"/>
              <a:gd name="connsiteX90" fmla="*/ 905558 w 1052432"/>
              <a:gd name="connsiteY90" fmla="*/ 1038863 h 3261621"/>
              <a:gd name="connsiteX91" fmla="*/ 868212 w 1052432"/>
              <a:gd name="connsiteY91" fmla="*/ 989068 h 3261621"/>
              <a:gd name="connsiteX92" fmla="*/ 821630 w 1052432"/>
              <a:gd name="connsiteY92" fmla="*/ 947305 h 3261621"/>
              <a:gd name="connsiteX93" fmla="*/ 807976 w 1052432"/>
              <a:gd name="connsiteY93" fmla="*/ 936462 h 3261621"/>
              <a:gd name="connsiteX94" fmla="*/ 754567 w 1052432"/>
              <a:gd name="connsiteY94" fmla="*/ 895100 h 3261621"/>
              <a:gd name="connsiteX95" fmla="*/ 737300 w 1052432"/>
              <a:gd name="connsiteY95" fmla="*/ 856148 h 3261621"/>
              <a:gd name="connsiteX96" fmla="*/ 726458 w 1052432"/>
              <a:gd name="connsiteY96" fmla="*/ 805952 h 3261621"/>
              <a:gd name="connsiteX97" fmla="*/ 714410 w 1052432"/>
              <a:gd name="connsiteY97" fmla="*/ 771417 h 3261621"/>
              <a:gd name="connsiteX98" fmla="*/ 693930 w 1052432"/>
              <a:gd name="connsiteY98" fmla="*/ 726039 h 3261621"/>
              <a:gd name="connsiteX99" fmla="*/ 692324 w 1052432"/>
              <a:gd name="connsiteY99" fmla="*/ 684678 h 3261621"/>
              <a:gd name="connsiteX100" fmla="*/ 715214 w 1052432"/>
              <a:gd name="connsiteY100" fmla="*/ 679859 h 3261621"/>
              <a:gd name="connsiteX101" fmla="*/ 728064 w 1052432"/>
              <a:gd name="connsiteY101" fmla="*/ 683874 h 3261621"/>
              <a:gd name="connsiteX102" fmla="*/ 788701 w 1052432"/>
              <a:gd name="connsiteY102" fmla="*/ 667008 h 3261621"/>
              <a:gd name="connsiteX103" fmla="*/ 794725 w 1052432"/>
              <a:gd name="connsiteY103" fmla="*/ 664197 h 3261621"/>
              <a:gd name="connsiteX104" fmla="*/ 836488 w 1052432"/>
              <a:gd name="connsiteY104" fmla="*/ 652552 h 3261621"/>
              <a:gd name="connsiteX105" fmla="*/ 843315 w 1052432"/>
              <a:gd name="connsiteY105" fmla="*/ 652150 h 3261621"/>
              <a:gd name="connsiteX106" fmla="*/ 862188 w 1052432"/>
              <a:gd name="connsiteY106" fmla="*/ 640906 h 3261621"/>
              <a:gd name="connsiteX107" fmla="*/ 894314 w 1052432"/>
              <a:gd name="connsiteY107" fmla="*/ 629662 h 3261621"/>
              <a:gd name="connsiteX108" fmla="*/ 925235 w 1052432"/>
              <a:gd name="connsiteY108" fmla="*/ 618820 h 3261621"/>
              <a:gd name="connsiteX109" fmla="*/ 937684 w 1052432"/>
              <a:gd name="connsiteY109" fmla="*/ 564608 h 3261621"/>
              <a:gd name="connsiteX110" fmla="*/ 960172 w 1052432"/>
              <a:gd name="connsiteY110" fmla="*/ 526860 h 3261621"/>
              <a:gd name="connsiteX111" fmla="*/ 1020809 w 1052432"/>
              <a:gd name="connsiteY111" fmla="*/ 450964 h 3261621"/>
              <a:gd name="connsiteX112" fmla="*/ 1048517 w 1052432"/>
              <a:gd name="connsiteY112" fmla="*/ 360209 h 3261621"/>
              <a:gd name="connsiteX113" fmla="*/ 1049722 w 1052432"/>
              <a:gd name="connsiteY113" fmla="*/ 320855 h 3261621"/>
              <a:gd name="connsiteX114" fmla="*/ 593939 w 1052432"/>
              <a:gd name="connsiteY114" fmla="*/ 329689 h 3261621"/>
              <a:gd name="connsiteX115" fmla="*/ 604380 w 1052432"/>
              <a:gd name="connsiteY115" fmla="*/ 285517 h 3261621"/>
              <a:gd name="connsiteX116" fmla="*/ 593939 w 1052432"/>
              <a:gd name="connsiteY116" fmla="*/ 329689 h 3261621"/>
              <a:gd name="connsiteX117" fmla="*/ 268266 w 1052432"/>
              <a:gd name="connsiteY117" fmla="*/ 1058138 h 3261621"/>
              <a:gd name="connsiteX118" fmla="*/ 232928 w 1052432"/>
              <a:gd name="connsiteY118" fmla="*/ 985855 h 3261621"/>
              <a:gd name="connsiteX119" fmla="*/ 238549 w 1052432"/>
              <a:gd name="connsiteY119" fmla="*/ 973808 h 3261621"/>
              <a:gd name="connsiteX120" fmla="*/ 301195 w 1052432"/>
              <a:gd name="connsiteY120" fmla="*/ 937265 h 3261621"/>
              <a:gd name="connsiteX121" fmla="*/ 325690 w 1052432"/>
              <a:gd name="connsiteY121" fmla="*/ 918392 h 3261621"/>
              <a:gd name="connsiteX122" fmla="*/ 349383 w 1052432"/>
              <a:gd name="connsiteY122" fmla="*/ 918392 h 3261621"/>
              <a:gd name="connsiteX123" fmla="*/ 379501 w 1052432"/>
              <a:gd name="connsiteY123" fmla="*/ 982241 h 3261621"/>
              <a:gd name="connsiteX124" fmla="*/ 392753 w 1052432"/>
              <a:gd name="connsiteY124" fmla="*/ 1030430 h 3261621"/>
              <a:gd name="connsiteX125" fmla="*/ 407611 w 1052432"/>
              <a:gd name="connsiteY125" fmla="*/ 1136043 h 3261621"/>
              <a:gd name="connsiteX126" fmla="*/ 268266 w 1052432"/>
              <a:gd name="connsiteY126" fmla="*/ 1058138 h 326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052432" h="3261621">
                <a:moveTo>
                  <a:pt x="1049722" y="320855"/>
                </a:moveTo>
                <a:cubicBezTo>
                  <a:pt x="1041289" y="286320"/>
                  <a:pt x="1027635" y="254997"/>
                  <a:pt x="1003140" y="227289"/>
                </a:cubicBezTo>
                <a:cubicBezTo>
                  <a:pt x="975833" y="196368"/>
                  <a:pt x="947321" y="169061"/>
                  <a:pt x="908369" y="153801"/>
                </a:cubicBezTo>
                <a:cubicBezTo>
                  <a:pt x="886283" y="144967"/>
                  <a:pt x="864598" y="133321"/>
                  <a:pt x="849338" y="115251"/>
                </a:cubicBezTo>
                <a:cubicBezTo>
                  <a:pt x="832874" y="95574"/>
                  <a:pt x="810787" y="75495"/>
                  <a:pt x="822834" y="43771"/>
                </a:cubicBezTo>
                <a:cubicBezTo>
                  <a:pt x="824441" y="39354"/>
                  <a:pt x="823236" y="33330"/>
                  <a:pt x="823236" y="28110"/>
                </a:cubicBezTo>
                <a:cubicBezTo>
                  <a:pt x="818417" y="25299"/>
                  <a:pt x="815606" y="35740"/>
                  <a:pt x="809984" y="30118"/>
                </a:cubicBezTo>
                <a:cubicBezTo>
                  <a:pt x="809583" y="20079"/>
                  <a:pt x="816811" y="12449"/>
                  <a:pt x="821630" y="0"/>
                </a:cubicBezTo>
                <a:cubicBezTo>
                  <a:pt x="803559" y="14055"/>
                  <a:pt x="800748" y="31724"/>
                  <a:pt x="794323" y="48188"/>
                </a:cubicBezTo>
                <a:cubicBezTo>
                  <a:pt x="788701" y="42566"/>
                  <a:pt x="792315" y="29716"/>
                  <a:pt x="787496" y="31322"/>
                </a:cubicBezTo>
                <a:cubicBezTo>
                  <a:pt x="773843" y="35338"/>
                  <a:pt x="765811" y="21283"/>
                  <a:pt x="750150" y="24897"/>
                </a:cubicBezTo>
                <a:cubicBezTo>
                  <a:pt x="735292" y="28511"/>
                  <a:pt x="717221" y="29716"/>
                  <a:pt x="700757" y="30118"/>
                </a:cubicBezTo>
                <a:cubicBezTo>
                  <a:pt x="675057" y="30118"/>
                  <a:pt x="656183" y="47787"/>
                  <a:pt x="634498" y="58228"/>
                </a:cubicBezTo>
                <a:cubicBezTo>
                  <a:pt x="632892" y="59031"/>
                  <a:pt x="631285" y="61842"/>
                  <a:pt x="631285" y="61842"/>
                </a:cubicBezTo>
                <a:cubicBezTo>
                  <a:pt x="643332" y="73487"/>
                  <a:pt x="630884" y="82322"/>
                  <a:pt x="626868" y="90353"/>
                </a:cubicBezTo>
                <a:cubicBezTo>
                  <a:pt x="605585" y="130912"/>
                  <a:pt x="615222" y="163038"/>
                  <a:pt x="656584" y="182715"/>
                </a:cubicBezTo>
                <a:cubicBezTo>
                  <a:pt x="663411" y="185927"/>
                  <a:pt x="663411" y="191549"/>
                  <a:pt x="665419" y="196770"/>
                </a:cubicBezTo>
                <a:cubicBezTo>
                  <a:pt x="668230" y="203998"/>
                  <a:pt x="661002" y="202793"/>
                  <a:pt x="657387" y="204399"/>
                </a:cubicBezTo>
                <a:cubicBezTo>
                  <a:pt x="655380" y="205202"/>
                  <a:pt x="651766" y="204801"/>
                  <a:pt x="653773" y="208415"/>
                </a:cubicBezTo>
                <a:cubicBezTo>
                  <a:pt x="663009" y="225683"/>
                  <a:pt x="646947" y="231706"/>
                  <a:pt x="638915" y="239336"/>
                </a:cubicBezTo>
                <a:cubicBezTo>
                  <a:pt x="623656" y="252989"/>
                  <a:pt x="609601" y="267446"/>
                  <a:pt x="596750" y="283107"/>
                </a:cubicBezTo>
                <a:cubicBezTo>
                  <a:pt x="575467" y="309209"/>
                  <a:pt x="573058" y="355791"/>
                  <a:pt x="593136" y="373059"/>
                </a:cubicBezTo>
                <a:cubicBezTo>
                  <a:pt x="605585" y="383901"/>
                  <a:pt x="612412" y="396350"/>
                  <a:pt x="616427" y="411610"/>
                </a:cubicBezTo>
                <a:cubicBezTo>
                  <a:pt x="611608" y="410807"/>
                  <a:pt x="607994" y="410405"/>
                  <a:pt x="599160" y="409200"/>
                </a:cubicBezTo>
                <a:cubicBezTo>
                  <a:pt x="614018" y="420846"/>
                  <a:pt x="619238" y="429279"/>
                  <a:pt x="602372" y="436105"/>
                </a:cubicBezTo>
                <a:cubicBezTo>
                  <a:pt x="600766" y="436909"/>
                  <a:pt x="598357" y="440121"/>
                  <a:pt x="598758" y="441326"/>
                </a:cubicBezTo>
                <a:cubicBezTo>
                  <a:pt x="605183" y="456184"/>
                  <a:pt x="590727" y="463412"/>
                  <a:pt x="587113" y="474656"/>
                </a:cubicBezTo>
                <a:cubicBezTo>
                  <a:pt x="575869" y="510396"/>
                  <a:pt x="545349" y="531278"/>
                  <a:pt x="525271" y="559789"/>
                </a:cubicBezTo>
                <a:cubicBezTo>
                  <a:pt x="521255" y="565411"/>
                  <a:pt x="515232" y="566616"/>
                  <a:pt x="509208" y="569025"/>
                </a:cubicBezTo>
                <a:cubicBezTo>
                  <a:pt x="479492" y="580269"/>
                  <a:pt x="446563" y="585490"/>
                  <a:pt x="422469" y="607174"/>
                </a:cubicBezTo>
                <a:cubicBezTo>
                  <a:pt x="406406" y="621631"/>
                  <a:pt x="388335" y="630867"/>
                  <a:pt x="369462" y="640505"/>
                </a:cubicBezTo>
                <a:cubicBezTo>
                  <a:pt x="362233" y="644119"/>
                  <a:pt x="355005" y="648135"/>
                  <a:pt x="348580" y="652954"/>
                </a:cubicBezTo>
                <a:cubicBezTo>
                  <a:pt x="317659" y="676245"/>
                  <a:pt x="287943" y="702347"/>
                  <a:pt x="255817" y="723630"/>
                </a:cubicBezTo>
                <a:cubicBezTo>
                  <a:pt x="192771" y="764992"/>
                  <a:pt x="126913" y="802338"/>
                  <a:pt x="71898" y="855747"/>
                </a:cubicBezTo>
                <a:cubicBezTo>
                  <a:pt x="39371" y="887471"/>
                  <a:pt x="9654" y="919596"/>
                  <a:pt x="820" y="966580"/>
                </a:cubicBezTo>
                <a:cubicBezTo>
                  <a:pt x="-1590" y="979832"/>
                  <a:pt x="1221" y="989871"/>
                  <a:pt x="10458" y="997099"/>
                </a:cubicBezTo>
                <a:cubicBezTo>
                  <a:pt x="19694" y="1004729"/>
                  <a:pt x="28127" y="1013564"/>
                  <a:pt x="37764" y="1021194"/>
                </a:cubicBezTo>
                <a:cubicBezTo>
                  <a:pt x="83945" y="1056933"/>
                  <a:pt x="133740" y="1087854"/>
                  <a:pt x="181928" y="1121185"/>
                </a:cubicBezTo>
                <a:cubicBezTo>
                  <a:pt x="217266" y="1146082"/>
                  <a:pt x="257423" y="1163751"/>
                  <a:pt x="295171" y="1185034"/>
                </a:cubicBezTo>
                <a:cubicBezTo>
                  <a:pt x="319265" y="1198688"/>
                  <a:pt x="341753" y="1215955"/>
                  <a:pt x="366651" y="1227199"/>
                </a:cubicBezTo>
                <a:cubicBezTo>
                  <a:pt x="382312" y="1234427"/>
                  <a:pt x="389540" y="1242860"/>
                  <a:pt x="390745" y="1258522"/>
                </a:cubicBezTo>
                <a:cubicBezTo>
                  <a:pt x="391146" y="1264144"/>
                  <a:pt x="391949" y="1270167"/>
                  <a:pt x="393556" y="1275789"/>
                </a:cubicBezTo>
                <a:cubicBezTo>
                  <a:pt x="403997" y="1308718"/>
                  <a:pt x="398776" y="1340844"/>
                  <a:pt x="382312" y="1369757"/>
                </a:cubicBezTo>
                <a:cubicBezTo>
                  <a:pt x="362635" y="1404292"/>
                  <a:pt x="339344" y="1437220"/>
                  <a:pt x="316053" y="1469748"/>
                </a:cubicBezTo>
                <a:cubicBezTo>
                  <a:pt x="297179" y="1495850"/>
                  <a:pt x="283927" y="1524763"/>
                  <a:pt x="271880" y="1553274"/>
                </a:cubicBezTo>
                <a:cubicBezTo>
                  <a:pt x="257825" y="1585802"/>
                  <a:pt x="262242" y="1623549"/>
                  <a:pt x="259030" y="1658887"/>
                </a:cubicBezTo>
                <a:cubicBezTo>
                  <a:pt x="254612" y="1709485"/>
                  <a:pt x="256620" y="1761288"/>
                  <a:pt x="277100" y="1810279"/>
                </a:cubicBezTo>
                <a:cubicBezTo>
                  <a:pt x="287943" y="1836381"/>
                  <a:pt x="297179" y="1863287"/>
                  <a:pt x="315250" y="1885775"/>
                </a:cubicBezTo>
                <a:cubicBezTo>
                  <a:pt x="341352" y="1919105"/>
                  <a:pt x="363839" y="1952837"/>
                  <a:pt x="374682" y="1996207"/>
                </a:cubicBezTo>
                <a:cubicBezTo>
                  <a:pt x="387934" y="2050820"/>
                  <a:pt x="394359" y="2105434"/>
                  <a:pt x="397170" y="2160850"/>
                </a:cubicBezTo>
                <a:cubicBezTo>
                  <a:pt x="399579" y="2210645"/>
                  <a:pt x="406406" y="2260440"/>
                  <a:pt x="409217" y="2310235"/>
                </a:cubicBezTo>
                <a:cubicBezTo>
                  <a:pt x="410823" y="2339951"/>
                  <a:pt x="413233" y="2368864"/>
                  <a:pt x="408012" y="2398179"/>
                </a:cubicBezTo>
                <a:cubicBezTo>
                  <a:pt x="399579" y="2446367"/>
                  <a:pt x="390745" y="2494555"/>
                  <a:pt x="373879" y="2541138"/>
                </a:cubicBezTo>
                <a:cubicBezTo>
                  <a:pt x="370265" y="2551579"/>
                  <a:pt x="357414" y="2557200"/>
                  <a:pt x="359824" y="2570051"/>
                </a:cubicBezTo>
                <a:cubicBezTo>
                  <a:pt x="362233" y="2582901"/>
                  <a:pt x="358217" y="2594145"/>
                  <a:pt x="354202" y="2605791"/>
                </a:cubicBezTo>
                <a:cubicBezTo>
                  <a:pt x="336131" y="2662412"/>
                  <a:pt x="341352" y="2720238"/>
                  <a:pt x="346572" y="2778064"/>
                </a:cubicBezTo>
                <a:cubicBezTo>
                  <a:pt x="348580" y="2802560"/>
                  <a:pt x="357013" y="2825851"/>
                  <a:pt x="359422" y="2849945"/>
                </a:cubicBezTo>
                <a:cubicBezTo>
                  <a:pt x="364241" y="2902953"/>
                  <a:pt x="367855" y="2955558"/>
                  <a:pt x="367052" y="3008967"/>
                </a:cubicBezTo>
                <a:cubicBezTo>
                  <a:pt x="366249" y="3059163"/>
                  <a:pt x="366651" y="3109360"/>
                  <a:pt x="366651" y="3159556"/>
                </a:cubicBezTo>
                <a:cubicBezTo>
                  <a:pt x="366651" y="3165178"/>
                  <a:pt x="367855" y="3172406"/>
                  <a:pt x="365044" y="3176823"/>
                </a:cubicBezTo>
                <a:cubicBezTo>
                  <a:pt x="355407" y="3192083"/>
                  <a:pt x="373076" y="3207744"/>
                  <a:pt x="364241" y="3222603"/>
                </a:cubicBezTo>
                <a:cubicBezTo>
                  <a:pt x="363839" y="3223004"/>
                  <a:pt x="367855" y="3227421"/>
                  <a:pt x="370265" y="3227823"/>
                </a:cubicBezTo>
                <a:cubicBezTo>
                  <a:pt x="392351" y="3231839"/>
                  <a:pt x="413233" y="3239067"/>
                  <a:pt x="434114" y="3246697"/>
                </a:cubicBezTo>
                <a:cubicBezTo>
                  <a:pt x="451382" y="3252720"/>
                  <a:pt x="469051" y="3247500"/>
                  <a:pt x="485917" y="3251917"/>
                </a:cubicBezTo>
                <a:cubicBezTo>
                  <a:pt x="548160" y="3268783"/>
                  <a:pt x="611207" y="3259949"/>
                  <a:pt x="673049" y="3253122"/>
                </a:cubicBezTo>
                <a:cubicBezTo>
                  <a:pt x="719631" y="3248303"/>
                  <a:pt x="765811" y="3242681"/>
                  <a:pt x="812394" y="3239469"/>
                </a:cubicBezTo>
                <a:cubicBezTo>
                  <a:pt x="826850" y="3238264"/>
                  <a:pt x="836086" y="3233043"/>
                  <a:pt x="844118" y="3221799"/>
                </a:cubicBezTo>
                <a:cubicBezTo>
                  <a:pt x="850141" y="3213768"/>
                  <a:pt x="847330" y="3206138"/>
                  <a:pt x="839700" y="3206138"/>
                </a:cubicBezTo>
                <a:cubicBezTo>
                  <a:pt x="820023" y="3206138"/>
                  <a:pt x="806772" y="3191280"/>
                  <a:pt x="789103" y="3187666"/>
                </a:cubicBezTo>
                <a:cubicBezTo>
                  <a:pt x="723245" y="3174013"/>
                  <a:pt x="665820" y="3140281"/>
                  <a:pt x="607994" y="3108958"/>
                </a:cubicBezTo>
                <a:cubicBezTo>
                  <a:pt x="589924" y="3099320"/>
                  <a:pt x="569042" y="3086069"/>
                  <a:pt x="563822" y="3065990"/>
                </a:cubicBezTo>
                <a:cubicBezTo>
                  <a:pt x="553381" y="3026636"/>
                  <a:pt x="543743" y="2985676"/>
                  <a:pt x="542137" y="2944716"/>
                </a:cubicBezTo>
                <a:cubicBezTo>
                  <a:pt x="538924" y="2862394"/>
                  <a:pt x="540932" y="2780072"/>
                  <a:pt x="541334" y="2698152"/>
                </a:cubicBezTo>
                <a:cubicBezTo>
                  <a:pt x="541334" y="2688915"/>
                  <a:pt x="541334" y="2679278"/>
                  <a:pt x="542940" y="2670443"/>
                </a:cubicBezTo>
                <a:cubicBezTo>
                  <a:pt x="550971" y="2624664"/>
                  <a:pt x="560208" y="2579688"/>
                  <a:pt x="562617" y="2533106"/>
                </a:cubicBezTo>
                <a:cubicBezTo>
                  <a:pt x="563822" y="2509012"/>
                  <a:pt x="571050" y="2486524"/>
                  <a:pt x="588719" y="2468052"/>
                </a:cubicBezTo>
                <a:cubicBezTo>
                  <a:pt x="618034" y="2437532"/>
                  <a:pt x="632892" y="2399383"/>
                  <a:pt x="638112" y="2358825"/>
                </a:cubicBezTo>
                <a:cubicBezTo>
                  <a:pt x="642128" y="2327101"/>
                  <a:pt x="653372" y="2298187"/>
                  <a:pt x="665419" y="2269274"/>
                </a:cubicBezTo>
                <a:cubicBezTo>
                  <a:pt x="687907" y="2214661"/>
                  <a:pt x="712001" y="2160850"/>
                  <a:pt x="703568" y="2098607"/>
                </a:cubicBezTo>
                <a:cubicBezTo>
                  <a:pt x="700355" y="2072906"/>
                  <a:pt x="713607" y="2048411"/>
                  <a:pt x="723245" y="2023915"/>
                </a:cubicBezTo>
                <a:cubicBezTo>
                  <a:pt x="743725" y="1972514"/>
                  <a:pt x="745733" y="1917900"/>
                  <a:pt x="748142" y="1863287"/>
                </a:cubicBezTo>
                <a:cubicBezTo>
                  <a:pt x="748544" y="1857665"/>
                  <a:pt x="746135" y="1851240"/>
                  <a:pt x="752158" y="1847224"/>
                </a:cubicBezTo>
                <a:cubicBezTo>
                  <a:pt x="766615" y="1837185"/>
                  <a:pt x="777457" y="1822728"/>
                  <a:pt x="793520" y="1815901"/>
                </a:cubicBezTo>
                <a:cubicBezTo>
                  <a:pt x="812795" y="1807468"/>
                  <a:pt x="828055" y="1793413"/>
                  <a:pt x="844921" y="1781768"/>
                </a:cubicBezTo>
                <a:cubicBezTo>
                  <a:pt x="895519" y="1746831"/>
                  <a:pt x="919211" y="1694627"/>
                  <a:pt x="945313" y="1642825"/>
                </a:cubicBezTo>
                <a:cubicBezTo>
                  <a:pt x="968203" y="1597447"/>
                  <a:pt x="966195" y="1548054"/>
                  <a:pt x="967801" y="1499865"/>
                </a:cubicBezTo>
                <a:cubicBezTo>
                  <a:pt x="969408" y="1458905"/>
                  <a:pt x="971415" y="1417945"/>
                  <a:pt x="962581" y="1376583"/>
                </a:cubicBezTo>
                <a:cubicBezTo>
                  <a:pt x="954148" y="1338033"/>
                  <a:pt x="948526" y="1299482"/>
                  <a:pt x="931660" y="1263341"/>
                </a:cubicBezTo>
                <a:cubicBezTo>
                  <a:pt x="916400" y="1230412"/>
                  <a:pt x="899133" y="1197884"/>
                  <a:pt x="890700" y="1161743"/>
                </a:cubicBezTo>
                <a:cubicBezTo>
                  <a:pt x="885881" y="1141665"/>
                  <a:pt x="887086" y="1119980"/>
                  <a:pt x="896322" y="1103114"/>
                </a:cubicBezTo>
                <a:cubicBezTo>
                  <a:pt x="907566" y="1081831"/>
                  <a:pt x="915196" y="1061752"/>
                  <a:pt x="905558" y="1038863"/>
                </a:cubicBezTo>
                <a:cubicBezTo>
                  <a:pt x="897527" y="1019186"/>
                  <a:pt x="886283" y="1001115"/>
                  <a:pt x="868212" y="989068"/>
                </a:cubicBezTo>
                <a:cubicBezTo>
                  <a:pt x="850543" y="977422"/>
                  <a:pt x="834882" y="964171"/>
                  <a:pt x="821630" y="947305"/>
                </a:cubicBezTo>
                <a:cubicBezTo>
                  <a:pt x="818016" y="942486"/>
                  <a:pt x="813197" y="939675"/>
                  <a:pt x="807976" y="936462"/>
                </a:cubicBezTo>
                <a:cubicBezTo>
                  <a:pt x="788701" y="924817"/>
                  <a:pt x="769827" y="911966"/>
                  <a:pt x="754567" y="895100"/>
                </a:cubicBezTo>
                <a:cubicBezTo>
                  <a:pt x="744930" y="884258"/>
                  <a:pt x="736095" y="871809"/>
                  <a:pt x="737300" y="856148"/>
                </a:cubicBezTo>
                <a:cubicBezTo>
                  <a:pt x="738505" y="838077"/>
                  <a:pt x="734489" y="821613"/>
                  <a:pt x="726458" y="805952"/>
                </a:cubicBezTo>
                <a:cubicBezTo>
                  <a:pt x="720836" y="795109"/>
                  <a:pt x="717623" y="783464"/>
                  <a:pt x="714410" y="771417"/>
                </a:cubicBezTo>
                <a:cubicBezTo>
                  <a:pt x="709993" y="755354"/>
                  <a:pt x="705576" y="737283"/>
                  <a:pt x="693930" y="726039"/>
                </a:cubicBezTo>
                <a:cubicBezTo>
                  <a:pt x="678671" y="711181"/>
                  <a:pt x="684694" y="699134"/>
                  <a:pt x="692324" y="684678"/>
                </a:cubicBezTo>
                <a:cubicBezTo>
                  <a:pt x="698749" y="672630"/>
                  <a:pt x="703970" y="666205"/>
                  <a:pt x="715214" y="679859"/>
                </a:cubicBezTo>
                <a:cubicBezTo>
                  <a:pt x="718025" y="683071"/>
                  <a:pt x="723245" y="685079"/>
                  <a:pt x="728064" y="683874"/>
                </a:cubicBezTo>
                <a:cubicBezTo>
                  <a:pt x="748544" y="679457"/>
                  <a:pt x="771835" y="685079"/>
                  <a:pt x="788701" y="667008"/>
                </a:cubicBezTo>
                <a:cubicBezTo>
                  <a:pt x="790307" y="665402"/>
                  <a:pt x="793118" y="663796"/>
                  <a:pt x="794725" y="664197"/>
                </a:cubicBezTo>
                <a:cubicBezTo>
                  <a:pt x="811189" y="669418"/>
                  <a:pt x="826449" y="671426"/>
                  <a:pt x="836488" y="652552"/>
                </a:cubicBezTo>
                <a:cubicBezTo>
                  <a:pt x="836889" y="651347"/>
                  <a:pt x="840905" y="651749"/>
                  <a:pt x="843315" y="652150"/>
                </a:cubicBezTo>
                <a:cubicBezTo>
                  <a:pt x="852551" y="653355"/>
                  <a:pt x="857771" y="649339"/>
                  <a:pt x="862188" y="640906"/>
                </a:cubicBezTo>
                <a:cubicBezTo>
                  <a:pt x="868614" y="628859"/>
                  <a:pt x="877046" y="620025"/>
                  <a:pt x="894314" y="629662"/>
                </a:cubicBezTo>
                <a:cubicBezTo>
                  <a:pt x="908369" y="637694"/>
                  <a:pt x="923227" y="631670"/>
                  <a:pt x="925235" y="618820"/>
                </a:cubicBezTo>
                <a:cubicBezTo>
                  <a:pt x="928447" y="600348"/>
                  <a:pt x="936479" y="583482"/>
                  <a:pt x="937684" y="564608"/>
                </a:cubicBezTo>
                <a:cubicBezTo>
                  <a:pt x="938888" y="548947"/>
                  <a:pt x="946920" y="535695"/>
                  <a:pt x="960172" y="526860"/>
                </a:cubicBezTo>
                <a:cubicBezTo>
                  <a:pt x="989085" y="508388"/>
                  <a:pt x="1007155" y="481483"/>
                  <a:pt x="1020809" y="450964"/>
                </a:cubicBezTo>
                <a:cubicBezTo>
                  <a:pt x="1034061" y="422050"/>
                  <a:pt x="1032856" y="388720"/>
                  <a:pt x="1048517" y="360209"/>
                </a:cubicBezTo>
                <a:cubicBezTo>
                  <a:pt x="1054139" y="348965"/>
                  <a:pt x="1052934" y="334107"/>
                  <a:pt x="1049722" y="320855"/>
                </a:cubicBezTo>
                <a:close/>
                <a:moveTo>
                  <a:pt x="593939" y="329689"/>
                </a:moveTo>
                <a:cubicBezTo>
                  <a:pt x="586711" y="312020"/>
                  <a:pt x="594341" y="298367"/>
                  <a:pt x="604380" y="285517"/>
                </a:cubicBezTo>
                <a:cubicBezTo>
                  <a:pt x="599963" y="299973"/>
                  <a:pt x="596349" y="314430"/>
                  <a:pt x="593939" y="329689"/>
                </a:cubicBezTo>
                <a:close/>
                <a:moveTo>
                  <a:pt x="268266" y="1058138"/>
                </a:moveTo>
                <a:cubicBezTo>
                  <a:pt x="241762" y="1042477"/>
                  <a:pt x="229715" y="1017178"/>
                  <a:pt x="232928" y="985855"/>
                </a:cubicBezTo>
                <a:cubicBezTo>
                  <a:pt x="233329" y="981037"/>
                  <a:pt x="234132" y="975816"/>
                  <a:pt x="238549" y="973808"/>
                </a:cubicBezTo>
                <a:cubicBezTo>
                  <a:pt x="261038" y="964572"/>
                  <a:pt x="275895" y="942084"/>
                  <a:pt x="301195" y="937265"/>
                </a:cubicBezTo>
                <a:cubicBezTo>
                  <a:pt x="312439" y="935257"/>
                  <a:pt x="318060" y="925218"/>
                  <a:pt x="325690" y="918392"/>
                </a:cubicBezTo>
                <a:cubicBezTo>
                  <a:pt x="333722" y="911163"/>
                  <a:pt x="339745" y="909959"/>
                  <a:pt x="349383" y="918392"/>
                </a:cubicBezTo>
                <a:cubicBezTo>
                  <a:pt x="368658" y="935659"/>
                  <a:pt x="379501" y="956139"/>
                  <a:pt x="379501" y="982241"/>
                </a:cubicBezTo>
                <a:cubicBezTo>
                  <a:pt x="379501" y="999509"/>
                  <a:pt x="385524" y="1015572"/>
                  <a:pt x="392753" y="1030430"/>
                </a:cubicBezTo>
                <a:cubicBezTo>
                  <a:pt x="408012" y="1063358"/>
                  <a:pt x="407209" y="1097893"/>
                  <a:pt x="407611" y="1136043"/>
                </a:cubicBezTo>
                <a:cubicBezTo>
                  <a:pt x="359021" y="1109138"/>
                  <a:pt x="312840" y="1084642"/>
                  <a:pt x="268266" y="1058138"/>
                </a:cubicBezTo>
                <a:close/>
              </a:path>
            </a:pathLst>
          </a:custGeom>
          <a:solidFill>
            <a:schemeClr val="accent2"/>
          </a:solidFill>
          <a:ln w="4014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100"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C49E054-55A7-FCAA-DF1A-0EFF5AA501E6}"/>
              </a:ext>
            </a:extLst>
          </p:cNvPr>
          <p:cNvGrpSpPr/>
          <p:nvPr/>
        </p:nvGrpSpPr>
        <p:grpSpPr>
          <a:xfrm>
            <a:off x="1038465" y="5256018"/>
            <a:ext cx="4867239" cy="3970317"/>
            <a:chOff x="692310" y="3170622"/>
            <a:chExt cx="3244826" cy="2646878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09FCB34-8681-1264-C4FF-4CF1639546DE}"/>
                </a:ext>
              </a:extLst>
            </p:cNvPr>
            <p:cNvSpPr txBox="1"/>
            <p:nvPr/>
          </p:nvSpPr>
          <p:spPr>
            <a:xfrm>
              <a:off x="692310" y="3740008"/>
              <a:ext cx="324482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تغییر رنگ، عکس و متن آسان است. من امیدوارم و معتقدم که این الگو زمان، پول و اعتبار شما را جلب کند. تغییر رنگ، عکس و متن آسان است.</a:t>
              </a:r>
              <a:endParaRPr lang="en-US" altLang="ko-KR" sz="1800" dirty="0"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F6A3771-DDD6-4B1F-A8EF-8DB31476E760}"/>
                </a:ext>
              </a:extLst>
            </p:cNvPr>
            <p:cNvSpPr txBox="1"/>
            <p:nvPr/>
          </p:nvSpPr>
          <p:spPr>
            <a:xfrm>
              <a:off x="692310" y="3170622"/>
              <a:ext cx="3244826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4800" b="1" dirty="0">
                  <a:solidFill>
                    <a:srgbClr val="FF0000"/>
                  </a:solidFill>
                  <a:cs typeface="B Nazanin" panose="00000400000000000000" pitchFamily="2" charset="-78"/>
                </a:rPr>
                <a:t>مطالب </a:t>
              </a:r>
              <a:r>
                <a:rPr lang="en-US" altLang="ko-KR" sz="4800" b="1" dirty="0">
                  <a:solidFill>
                    <a:srgbClr val="FF0000"/>
                  </a:solidFill>
                  <a:cs typeface="B Nazanin" panose="00000400000000000000" pitchFamily="2" charset="-78"/>
                </a:rPr>
                <a:t>A</a:t>
              </a:r>
              <a:endParaRPr lang="ko-KR" altLang="en-US" sz="48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C8C6579-0487-7EA0-BA9F-679D9C46B3FE}"/>
                </a:ext>
              </a:extLst>
            </p:cNvPr>
            <p:cNvSpPr txBox="1"/>
            <p:nvPr/>
          </p:nvSpPr>
          <p:spPr>
            <a:xfrm>
              <a:off x="692310" y="5325057"/>
              <a:ext cx="324482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100" dirty="0">
                  <a:solidFill>
                    <a:srgbClr val="C00000"/>
                  </a:solidFill>
                  <a:cs typeface="B Nazanin" panose="00000400000000000000" pitchFamily="2" charset="-78"/>
                </a:rPr>
                <a:t>لورم درد او دوست داشتنی است،</a:t>
              </a:r>
            </a:p>
            <a:p>
              <a:pPr algn="r" rtl="1"/>
              <a:r>
                <a:rPr lang="en-GB" altLang="ko-KR" sz="2100" dirty="0">
                  <a:solidFill>
                    <a:srgbClr val="C00000"/>
                  </a:solidFill>
                  <a:cs typeface="B Nazanin" panose="00000400000000000000" pitchFamily="2" charset="-78"/>
                </a:rPr>
                <a:t>CU </a:t>
              </a:r>
              <a:r>
                <a:rPr lang="fa-IR" altLang="ko-KR" sz="2100" dirty="0">
                  <a:solidFill>
                    <a:srgbClr val="C00000"/>
                  </a:solidFill>
                  <a:cs typeface="B Nazanin" panose="00000400000000000000" pitchFamily="2" charset="-78"/>
                </a:rPr>
                <a:t>استفاده برای جلوگیری کامل از اقدام.</a:t>
              </a:r>
              <a:endParaRPr lang="ko-KR" altLang="en-US" sz="2100" dirty="0">
                <a:solidFill>
                  <a:srgbClr val="C0000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653CCC8-B3B4-CF38-2060-FB129F16A88B}"/>
              </a:ext>
            </a:extLst>
          </p:cNvPr>
          <p:cNvGrpSpPr/>
          <p:nvPr/>
        </p:nvGrpSpPr>
        <p:grpSpPr>
          <a:xfrm>
            <a:off x="12382296" y="2450372"/>
            <a:ext cx="4867239" cy="3979860"/>
            <a:chOff x="8254864" y="1783048"/>
            <a:chExt cx="3244826" cy="265324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2A4ADCA-7F62-B80C-BB96-3E86A4BC4D29}"/>
                </a:ext>
              </a:extLst>
            </p:cNvPr>
            <p:cNvSpPr txBox="1"/>
            <p:nvPr/>
          </p:nvSpPr>
          <p:spPr>
            <a:xfrm>
              <a:off x="8765541" y="3882290"/>
              <a:ext cx="2734149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48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مطالب </a:t>
              </a:r>
              <a:r>
                <a:rPr lang="en-US" altLang="ko-KR" sz="48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B</a:t>
              </a:r>
              <a:endParaRPr lang="ko-KR" altLang="en-US" sz="48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9884404-4F89-D23F-9BF4-75512209974A}"/>
                </a:ext>
              </a:extLst>
            </p:cNvPr>
            <p:cNvSpPr txBox="1"/>
            <p:nvPr/>
          </p:nvSpPr>
          <p:spPr>
            <a:xfrm>
              <a:off x="8254864" y="1783048"/>
              <a:ext cx="324482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100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لورم درد او دوست داشتنی است،</a:t>
              </a:r>
            </a:p>
            <a:p>
              <a:pPr algn="r" rtl="1"/>
              <a:r>
                <a:rPr lang="en-GB" altLang="ko-KR" sz="2100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CU </a:t>
              </a:r>
              <a:r>
                <a:rPr lang="fa-IR" altLang="ko-KR" sz="2100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استفاده برای جلوگیری کامل از اقدام.</a:t>
              </a:r>
              <a:endParaRPr lang="ko-KR" altLang="en-US" sz="2100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970B7A8-0DEE-9C53-0BCD-568B5EFF5A9F}"/>
                </a:ext>
              </a:extLst>
            </p:cNvPr>
            <p:cNvSpPr txBox="1"/>
            <p:nvPr/>
          </p:nvSpPr>
          <p:spPr>
            <a:xfrm>
              <a:off x="8254864" y="2294060"/>
              <a:ext cx="324482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تغییر رنگ، عکس و متن آسان است. من امیدوارم و معتقدم که این الگو زمان، پول و اعتبار شما را جلب کند. تغییر رنگ، عکس و متن آسان است.</a:t>
              </a:r>
              <a:endParaRPr lang="en-US" altLang="ko-KR" sz="1800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15860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5"/>
          <p:cNvSpPr/>
          <p:nvPr/>
        </p:nvSpPr>
        <p:spPr>
          <a:xfrm rot="-10411987">
            <a:off x="15202035" y="-2089467"/>
            <a:ext cx="5159075" cy="4979058"/>
          </a:xfrm>
          <a:custGeom>
            <a:avLst/>
            <a:gdLst/>
            <a:ahLst/>
            <a:cxnLst/>
            <a:rect l="l" t="t" r="r" b="b"/>
            <a:pathLst>
              <a:path w="5164986" h="4984763" extrusionOk="0">
                <a:moveTo>
                  <a:pt x="2631133" y="24596"/>
                </a:moveTo>
                <a:cubicBezTo>
                  <a:pt x="3192249" y="169554"/>
                  <a:pt x="3497495" y="738433"/>
                  <a:pt x="3969671" y="1031139"/>
                </a:cubicBezTo>
                <a:cubicBezTo>
                  <a:pt x="4313757" y="1244391"/>
                  <a:pt x="4760624" y="1328700"/>
                  <a:pt x="4992942" y="1660357"/>
                </a:cubicBezTo>
                <a:cubicBezTo>
                  <a:pt x="5266992" y="2059999"/>
                  <a:pt x="5121238" y="2572466"/>
                  <a:pt x="5134874" y="3023974"/>
                </a:cubicBezTo>
                <a:cubicBezTo>
                  <a:pt x="5146133" y="3359144"/>
                  <a:pt x="5235590" y="3731509"/>
                  <a:pt x="5039736" y="4003654"/>
                </a:cubicBezTo>
                <a:cubicBezTo>
                  <a:pt x="4676850" y="4476756"/>
                  <a:pt x="3979897" y="4208744"/>
                  <a:pt x="3486752" y="4378189"/>
                </a:cubicBezTo>
                <a:cubicBezTo>
                  <a:pt x="3056308" y="4526453"/>
                  <a:pt x="2737840" y="5005651"/>
                  <a:pt x="2250790" y="4984057"/>
                </a:cubicBezTo>
                <a:cubicBezTo>
                  <a:pt x="1760640" y="4947379"/>
                  <a:pt x="1512621" y="4449377"/>
                  <a:pt x="1224833" y="4114723"/>
                </a:cubicBezTo>
                <a:cubicBezTo>
                  <a:pt x="766292" y="3604322"/>
                  <a:pt x="-90463" y="3181847"/>
                  <a:pt x="7774" y="2386593"/>
                </a:cubicBezTo>
                <a:cubicBezTo>
                  <a:pt x="162928" y="1649199"/>
                  <a:pt x="1275759" y="1162355"/>
                  <a:pt x="1690500" y="425684"/>
                </a:cubicBezTo>
                <a:cubicBezTo>
                  <a:pt x="1902158" y="123266"/>
                  <a:pt x="2250686" y="-71182"/>
                  <a:pt x="2631133" y="24596"/>
                </a:cubicBezTo>
                <a:close/>
              </a:path>
            </a:pathLst>
          </a:custGeom>
          <a:solidFill>
            <a:srgbClr val="FAD2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32" name="Google Shape;332;p25"/>
          <p:cNvSpPr/>
          <p:nvPr/>
        </p:nvSpPr>
        <p:spPr>
          <a:xfrm rot="-7445260">
            <a:off x="-2563372" y="-1069517"/>
            <a:ext cx="4995973" cy="4564140"/>
          </a:xfrm>
          <a:custGeom>
            <a:avLst/>
            <a:gdLst/>
            <a:ahLst/>
            <a:cxnLst/>
            <a:rect l="l" t="t" r="r" b="b"/>
            <a:pathLst>
              <a:path w="5000084" h="4567896" extrusionOk="0">
                <a:moveTo>
                  <a:pt x="1110754" y="63117"/>
                </a:moveTo>
                <a:cubicBezTo>
                  <a:pt x="1749879" y="-179888"/>
                  <a:pt x="2039310" y="335388"/>
                  <a:pt x="2487447" y="649108"/>
                </a:cubicBezTo>
                <a:cubicBezTo>
                  <a:pt x="3151158" y="1026051"/>
                  <a:pt x="4054429" y="427476"/>
                  <a:pt x="4693255" y="884422"/>
                </a:cubicBezTo>
                <a:cubicBezTo>
                  <a:pt x="5016665" y="1121435"/>
                  <a:pt x="5099716" y="1627822"/>
                  <a:pt x="4868752" y="1955625"/>
                </a:cubicBezTo>
                <a:cubicBezTo>
                  <a:pt x="4531050" y="2337262"/>
                  <a:pt x="4280797" y="2475395"/>
                  <a:pt x="4345559" y="3050199"/>
                </a:cubicBezTo>
                <a:cubicBezTo>
                  <a:pt x="4462890" y="3729475"/>
                  <a:pt x="4358351" y="4497645"/>
                  <a:pt x="3468972" y="4229670"/>
                </a:cubicBezTo>
                <a:cubicBezTo>
                  <a:pt x="2978859" y="4032309"/>
                  <a:pt x="2610775" y="3979972"/>
                  <a:pt x="2125959" y="4237660"/>
                </a:cubicBezTo>
                <a:cubicBezTo>
                  <a:pt x="1700708" y="4451301"/>
                  <a:pt x="1140836" y="4751238"/>
                  <a:pt x="703093" y="4420938"/>
                </a:cubicBezTo>
                <a:cubicBezTo>
                  <a:pt x="170305" y="3964691"/>
                  <a:pt x="592157" y="3165459"/>
                  <a:pt x="421457" y="2583164"/>
                </a:cubicBezTo>
                <a:cubicBezTo>
                  <a:pt x="195290" y="2013255"/>
                  <a:pt x="-227662" y="1613938"/>
                  <a:pt x="152515" y="971717"/>
                </a:cubicBezTo>
                <a:cubicBezTo>
                  <a:pt x="294532" y="728711"/>
                  <a:pt x="552980" y="632727"/>
                  <a:pt x="701593" y="407400"/>
                </a:cubicBezTo>
                <a:cubicBezTo>
                  <a:pt x="802634" y="254486"/>
                  <a:pt x="938455" y="130835"/>
                  <a:pt x="1110754" y="6311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33" name="Google Shape;333;p25"/>
          <p:cNvSpPr txBox="1"/>
          <p:nvPr/>
        </p:nvSpPr>
        <p:spPr>
          <a:xfrm>
            <a:off x="2171684" y="1019175"/>
            <a:ext cx="13944600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fa-IR" sz="80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یک صفحه اعضای تیم اضافه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34" name="Google Shape;334;p25"/>
          <p:cNvSpPr txBox="1"/>
          <p:nvPr/>
        </p:nvSpPr>
        <p:spPr>
          <a:xfrm>
            <a:off x="2982803" y="2630495"/>
            <a:ext cx="12322500" cy="700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fa-IR" sz="3500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در مورد آنچه می خواهید بحث کنید توضیح دهید.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335" name="Google Shape;335;p25"/>
          <p:cNvGrpSpPr/>
          <p:nvPr/>
        </p:nvGrpSpPr>
        <p:grpSpPr>
          <a:xfrm>
            <a:off x="956820" y="7952240"/>
            <a:ext cx="2429775" cy="942675"/>
            <a:chOff x="0" y="-9525"/>
            <a:chExt cx="3239700" cy="1256900"/>
          </a:xfrm>
        </p:grpSpPr>
        <p:sp>
          <p:nvSpPr>
            <p:cNvPr id="336" name="Google Shape;336;p25"/>
            <p:cNvSpPr txBox="1"/>
            <p:nvPr/>
          </p:nvSpPr>
          <p:spPr>
            <a:xfrm>
              <a:off x="0" y="-9525"/>
              <a:ext cx="3239700" cy="5386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>
                <a:lnSpc>
                  <a:spcPct val="119972"/>
                </a:lnSpc>
              </a:pPr>
              <a:r>
                <a:rPr lang="fa-IR" sz="2188" b="1" dirty="0">
                  <a:solidFill>
                    <a:srgbClr val="FAD2E1"/>
                  </a:solidFill>
                  <a:latin typeface="Lobster"/>
                  <a:ea typeface="Lobster"/>
                  <a:cs typeface="B Nazanin" panose="00000400000000000000" pitchFamily="2" charset="-78"/>
                  <a:sym typeface="Lobster"/>
                </a:rPr>
                <a:t>نام</a:t>
              </a:r>
              <a:endParaRPr dirty="0">
                <a:cs typeface="B Nazanin" panose="00000400000000000000" pitchFamily="2" charset="-78"/>
              </a:endParaRPr>
            </a:p>
          </p:txBody>
        </p:sp>
        <p:sp>
          <p:nvSpPr>
            <p:cNvPr id="337" name="Google Shape;337;p25"/>
            <p:cNvSpPr txBox="1"/>
            <p:nvPr/>
          </p:nvSpPr>
          <p:spPr>
            <a:xfrm>
              <a:off x="0" y="708680"/>
              <a:ext cx="3239700" cy="5386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>
                <a:lnSpc>
                  <a:spcPct val="119972"/>
                </a:lnSpc>
              </a:pPr>
              <a:r>
                <a:rPr lang="fa-IR" sz="2188" dirty="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عنوان یا موقعیت</a:t>
              </a:r>
              <a:endParaRPr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38" name="Google Shape;338;p25"/>
          <p:cNvGrpSpPr/>
          <p:nvPr/>
        </p:nvGrpSpPr>
        <p:grpSpPr>
          <a:xfrm>
            <a:off x="5573365" y="7952240"/>
            <a:ext cx="2429775" cy="942675"/>
            <a:chOff x="0" y="-9525"/>
            <a:chExt cx="3239700" cy="1256900"/>
          </a:xfrm>
        </p:grpSpPr>
        <p:sp>
          <p:nvSpPr>
            <p:cNvPr id="339" name="Google Shape;339;p25"/>
            <p:cNvSpPr txBox="1"/>
            <p:nvPr/>
          </p:nvSpPr>
          <p:spPr>
            <a:xfrm>
              <a:off x="0" y="-9525"/>
              <a:ext cx="3239700" cy="5386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>
                <a:lnSpc>
                  <a:spcPct val="119972"/>
                </a:lnSpc>
              </a:pPr>
              <a:r>
                <a:rPr lang="fa-IR" sz="2188" b="1" dirty="0">
                  <a:solidFill>
                    <a:srgbClr val="B9CBFD"/>
                  </a:solidFill>
                  <a:latin typeface="Lobster"/>
                  <a:ea typeface="Lobster"/>
                  <a:cs typeface="B Nazanin" panose="00000400000000000000" pitchFamily="2" charset="-78"/>
                  <a:sym typeface="Lobster"/>
                </a:rPr>
                <a:t>نام</a:t>
              </a:r>
              <a:endParaRPr dirty="0">
                <a:cs typeface="B Nazanin" panose="00000400000000000000" pitchFamily="2" charset="-78"/>
              </a:endParaRPr>
            </a:p>
          </p:txBody>
        </p:sp>
        <p:sp>
          <p:nvSpPr>
            <p:cNvPr id="340" name="Google Shape;340;p25"/>
            <p:cNvSpPr txBox="1"/>
            <p:nvPr/>
          </p:nvSpPr>
          <p:spPr>
            <a:xfrm>
              <a:off x="0" y="708680"/>
              <a:ext cx="3239700" cy="5386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>
                <a:lnSpc>
                  <a:spcPct val="119972"/>
                </a:lnSpc>
              </a:pPr>
              <a:r>
                <a:rPr lang="fa-IR" sz="2188" dirty="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عنوان یا موقعیت</a:t>
              </a:r>
              <a:endParaRPr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41" name="Google Shape;341;p25"/>
          <p:cNvGrpSpPr/>
          <p:nvPr/>
        </p:nvGrpSpPr>
        <p:grpSpPr>
          <a:xfrm>
            <a:off x="10189910" y="7952240"/>
            <a:ext cx="2429775" cy="942675"/>
            <a:chOff x="0" y="-9525"/>
            <a:chExt cx="3239700" cy="1256900"/>
          </a:xfrm>
        </p:grpSpPr>
        <p:sp>
          <p:nvSpPr>
            <p:cNvPr id="342" name="Google Shape;342;p25"/>
            <p:cNvSpPr txBox="1"/>
            <p:nvPr/>
          </p:nvSpPr>
          <p:spPr>
            <a:xfrm>
              <a:off x="0" y="-9525"/>
              <a:ext cx="3239700" cy="5386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>
                <a:lnSpc>
                  <a:spcPct val="119972"/>
                </a:lnSpc>
              </a:pPr>
              <a:r>
                <a:rPr lang="fa-IR" sz="2188" b="1" dirty="0">
                  <a:solidFill>
                    <a:srgbClr val="FAD2E1"/>
                  </a:solidFill>
                  <a:latin typeface="Lobster"/>
                  <a:ea typeface="Lobster"/>
                  <a:cs typeface="B Nazanin" panose="00000400000000000000" pitchFamily="2" charset="-78"/>
                  <a:sym typeface="Lobster"/>
                </a:rPr>
                <a:t>نام</a:t>
              </a:r>
              <a:endParaRPr dirty="0">
                <a:cs typeface="B Nazanin" panose="00000400000000000000" pitchFamily="2" charset="-78"/>
              </a:endParaRPr>
            </a:p>
          </p:txBody>
        </p:sp>
        <p:sp>
          <p:nvSpPr>
            <p:cNvPr id="343" name="Google Shape;343;p25"/>
            <p:cNvSpPr txBox="1"/>
            <p:nvPr/>
          </p:nvSpPr>
          <p:spPr>
            <a:xfrm>
              <a:off x="0" y="708680"/>
              <a:ext cx="3239700" cy="5386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>
                <a:lnSpc>
                  <a:spcPct val="119972"/>
                </a:lnSpc>
              </a:pPr>
              <a:r>
                <a:rPr lang="fa-IR" sz="2188" dirty="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عنوان یا موقعیت</a:t>
              </a:r>
              <a:endParaRPr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44" name="Google Shape;344;p25"/>
          <p:cNvGrpSpPr/>
          <p:nvPr/>
        </p:nvGrpSpPr>
        <p:grpSpPr>
          <a:xfrm>
            <a:off x="14707119" y="7952240"/>
            <a:ext cx="2429775" cy="942675"/>
            <a:chOff x="0" y="-9525"/>
            <a:chExt cx="3239700" cy="1256900"/>
          </a:xfrm>
        </p:grpSpPr>
        <p:sp>
          <p:nvSpPr>
            <p:cNvPr id="345" name="Google Shape;345;p25"/>
            <p:cNvSpPr txBox="1"/>
            <p:nvPr/>
          </p:nvSpPr>
          <p:spPr>
            <a:xfrm>
              <a:off x="0" y="-9525"/>
              <a:ext cx="3239700" cy="5386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>
                <a:lnSpc>
                  <a:spcPct val="119972"/>
                </a:lnSpc>
              </a:pPr>
              <a:r>
                <a:rPr lang="fa-IR" sz="2188" b="1" dirty="0">
                  <a:solidFill>
                    <a:srgbClr val="B9CBFD"/>
                  </a:solidFill>
                  <a:latin typeface="Lobster"/>
                  <a:ea typeface="Lobster"/>
                  <a:cs typeface="B Nazanin" panose="00000400000000000000" pitchFamily="2" charset="-78"/>
                  <a:sym typeface="Lobster"/>
                </a:rPr>
                <a:t>نام</a:t>
              </a:r>
              <a:endParaRPr dirty="0">
                <a:cs typeface="B Nazanin" panose="00000400000000000000" pitchFamily="2" charset="-78"/>
              </a:endParaRPr>
            </a:p>
          </p:txBody>
        </p:sp>
        <p:sp>
          <p:nvSpPr>
            <p:cNvPr id="346" name="Google Shape;346;p25"/>
            <p:cNvSpPr txBox="1"/>
            <p:nvPr/>
          </p:nvSpPr>
          <p:spPr>
            <a:xfrm>
              <a:off x="0" y="708680"/>
              <a:ext cx="3239700" cy="5386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>
                <a:lnSpc>
                  <a:spcPct val="119972"/>
                </a:lnSpc>
              </a:pPr>
              <a:r>
                <a:rPr lang="fa-IR" sz="2188" dirty="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عنوان یا موقعیت</a:t>
              </a:r>
              <a:endParaRPr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47" name="Google Shape;347;p25"/>
          <p:cNvGrpSpPr/>
          <p:nvPr/>
        </p:nvGrpSpPr>
        <p:grpSpPr>
          <a:xfrm>
            <a:off x="514350" y="3795720"/>
            <a:ext cx="3702310" cy="3820207"/>
            <a:chOff x="0" y="0"/>
            <a:chExt cx="4936413" cy="5093610"/>
          </a:xfrm>
        </p:grpSpPr>
        <p:sp>
          <p:nvSpPr>
            <p:cNvPr id="348" name="Google Shape;348;p25"/>
            <p:cNvSpPr/>
            <p:nvPr/>
          </p:nvSpPr>
          <p:spPr>
            <a:xfrm>
              <a:off x="615556" y="0"/>
              <a:ext cx="4320858" cy="4320858"/>
            </a:xfrm>
            <a:custGeom>
              <a:avLst/>
              <a:gdLst/>
              <a:ahLst/>
              <a:cxnLst/>
              <a:rect l="l" t="t" r="r" b="b"/>
              <a:pathLst>
                <a:path w="2787650" h="2787650" extrusionOk="0">
                  <a:moveTo>
                    <a:pt x="81280" y="1861820"/>
                  </a:moveTo>
                  <a:cubicBezTo>
                    <a:pt x="73660" y="1841500"/>
                    <a:pt x="67310" y="1819910"/>
                    <a:pt x="60960" y="1799590"/>
                  </a:cubicBezTo>
                  <a:lnTo>
                    <a:pt x="1800860" y="59690"/>
                  </a:lnTo>
                  <a:cubicBezTo>
                    <a:pt x="1821180" y="66040"/>
                    <a:pt x="1842770" y="72390"/>
                    <a:pt x="1863090" y="80010"/>
                  </a:cubicBezTo>
                  <a:lnTo>
                    <a:pt x="81280" y="1861820"/>
                  </a:lnTo>
                  <a:close/>
                  <a:moveTo>
                    <a:pt x="1597660" y="15240"/>
                  </a:moveTo>
                  <a:cubicBezTo>
                    <a:pt x="1573530" y="11430"/>
                    <a:pt x="1548130" y="8890"/>
                    <a:pt x="1524000" y="6350"/>
                  </a:cubicBezTo>
                  <a:lnTo>
                    <a:pt x="6350" y="1524000"/>
                  </a:lnTo>
                  <a:cubicBezTo>
                    <a:pt x="8890" y="1548130"/>
                    <a:pt x="11430" y="1573530"/>
                    <a:pt x="15240" y="1597660"/>
                  </a:cubicBezTo>
                  <a:lnTo>
                    <a:pt x="1597660" y="15240"/>
                  </a:lnTo>
                  <a:close/>
                  <a:moveTo>
                    <a:pt x="2189480" y="248920"/>
                  </a:moveTo>
                  <a:cubicBezTo>
                    <a:pt x="2172970" y="237490"/>
                    <a:pt x="2156460" y="226060"/>
                    <a:pt x="2139950" y="215900"/>
                  </a:cubicBezTo>
                  <a:lnTo>
                    <a:pt x="215900" y="2139950"/>
                  </a:lnTo>
                  <a:cubicBezTo>
                    <a:pt x="226060" y="2156460"/>
                    <a:pt x="237490" y="2172970"/>
                    <a:pt x="248920" y="2189480"/>
                  </a:cubicBezTo>
                  <a:lnTo>
                    <a:pt x="2189480" y="248920"/>
                  </a:lnTo>
                  <a:close/>
                  <a:moveTo>
                    <a:pt x="1979930" y="128270"/>
                  </a:moveTo>
                  <a:cubicBezTo>
                    <a:pt x="1960880" y="119380"/>
                    <a:pt x="1941830" y="110490"/>
                    <a:pt x="1922780" y="102870"/>
                  </a:cubicBezTo>
                  <a:lnTo>
                    <a:pt x="104140" y="1921510"/>
                  </a:lnTo>
                  <a:cubicBezTo>
                    <a:pt x="111760" y="1940560"/>
                    <a:pt x="120650" y="1959610"/>
                    <a:pt x="129540" y="1978660"/>
                  </a:cubicBezTo>
                  <a:lnTo>
                    <a:pt x="1979930" y="128270"/>
                  </a:lnTo>
                  <a:close/>
                  <a:moveTo>
                    <a:pt x="2087880" y="185420"/>
                  </a:moveTo>
                  <a:cubicBezTo>
                    <a:pt x="2070100" y="175260"/>
                    <a:pt x="2052320" y="165100"/>
                    <a:pt x="2034540" y="156210"/>
                  </a:cubicBezTo>
                  <a:lnTo>
                    <a:pt x="154940" y="2035810"/>
                  </a:lnTo>
                  <a:cubicBezTo>
                    <a:pt x="163830" y="2053590"/>
                    <a:pt x="173990" y="2071370"/>
                    <a:pt x="184150" y="2089150"/>
                  </a:cubicBezTo>
                  <a:lnTo>
                    <a:pt x="2087880" y="185420"/>
                  </a:lnTo>
                  <a:close/>
                  <a:moveTo>
                    <a:pt x="834390" y="116840"/>
                  </a:moveTo>
                  <a:cubicBezTo>
                    <a:pt x="774700" y="143510"/>
                    <a:pt x="716280" y="173990"/>
                    <a:pt x="660400" y="208280"/>
                  </a:cubicBezTo>
                  <a:lnTo>
                    <a:pt x="208280" y="660400"/>
                  </a:lnTo>
                  <a:cubicBezTo>
                    <a:pt x="172720" y="716280"/>
                    <a:pt x="142240" y="774700"/>
                    <a:pt x="116840" y="834390"/>
                  </a:cubicBezTo>
                  <a:lnTo>
                    <a:pt x="834390" y="116840"/>
                  </a:lnTo>
                  <a:close/>
                  <a:moveTo>
                    <a:pt x="1363980" y="0"/>
                  </a:moveTo>
                  <a:lnTo>
                    <a:pt x="0" y="1363980"/>
                  </a:lnTo>
                  <a:cubicBezTo>
                    <a:pt x="0" y="1391920"/>
                    <a:pt x="0" y="1418590"/>
                    <a:pt x="1270" y="1446530"/>
                  </a:cubicBezTo>
                  <a:lnTo>
                    <a:pt x="1445260" y="1270"/>
                  </a:lnTo>
                  <a:cubicBezTo>
                    <a:pt x="1418590" y="0"/>
                    <a:pt x="1390650" y="0"/>
                    <a:pt x="1363980" y="0"/>
                  </a:cubicBezTo>
                  <a:close/>
                  <a:moveTo>
                    <a:pt x="2787650" y="1386840"/>
                  </a:moveTo>
                  <a:lnTo>
                    <a:pt x="1386840" y="2787650"/>
                  </a:lnTo>
                  <a:cubicBezTo>
                    <a:pt x="1414780" y="2787650"/>
                    <a:pt x="1443990" y="2787650"/>
                    <a:pt x="1471930" y="2785110"/>
                  </a:cubicBezTo>
                  <a:lnTo>
                    <a:pt x="2785110" y="1471930"/>
                  </a:lnTo>
                  <a:cubicBezTo>
                    <a:pt x="2786380" y="1443990"/>
                    <a:pt x="2787650" y="1414780"/>
                    <a:pt x="2787650" y="1386840"/>
                  </a:cubicBezTo>
                  <a:close/>
                  <a:moveTo>
                    <a:pt x="2283460" y="321310"/>
                  </a:moveTo>
                  <a:cubicBezTo>
                    <a:pt x="2268220" y="308610"/>
                    <a:pt x="2252980" y="295910"/>
                    <a:pt x="2237740" y="284480"/>
                  </a:cubicBezTo>
                  <a:lnTo>
                    <a:pt x="284480" y="2237740"/>
                  </a:lnTo>
                  <a:cubicBezTo>
                    <a:pt x="295910" y="2252980"/>
                    <a:pt x="308610" y="2268220"/>
                    <a:pt x="321310" y="2283460"/>
                  </a:cubicBezTo>
                  <a:lnTo>
                    <a:pt x="2283460" y="321310"/>
                  </a:lnTo>
                  <a:close/>
                  <a:moveTo>
                    <a:pt x="1276350" y="5080"/>
                  </a:moveTo>
                  <a:cubicBezTo>
                    <a:pt x="1244600" y="7620"/>
                    <a:pt x="1214120" y="11430"/>
                    <a:pt x="1182370" y="16510"/>
                  </a:cubicBezTo>
                  <a:lnTo>
                    <a:pt x="16510" y="1182370"/>
                  </a:lnTo>
                  <a:cubicBezTo>
                    <a:pt x="11430" y="1214120"/>
                    <a:pt x="7620" y="1244600"/>
                    <a:pt x="5080" y="1276350"/>
                  </a:cubicBezTo>
                  <a:lnTo>
                    <a:pt x="1276350" y="5080"/>
                  </a:lnTo>
                  <a:close/>
                  <a:moveTo>
                    <a:pt x="1080770" y="35560"/>
                  </a:moveTo>
                  <a:cubicBezTo>
                    <a:pt x="1042670" y="44450"/>
                    <a:pt x="1004570" y="54610"/>
                    <a:pt x="966470" y="67310"/>
                  </a:cubicBezTo>
                  <a:lnTo>
                    <a:pt x="66040" y="966470"/>
                  </a:lnTo>
                  <a:cubicBezTo>
                    <a:pt x="54610" y="1004570"/>
                    <a:pt x="43180" y="1041400"/>
                    <a:pt x="34290" y="1080770"/>
                  </a:cubicBezTo>
                  <a:lnTo>
                    <a:pt x="1080770" y="35560"/>
                  </a:lnTo>
                  <a:close/>
                  <a:moveTo>
                    <a:pt x="1734820" y="41910"/>
                  </a:moveTo>
                  <a:cubicBezTo>
                    <a:pt x="1711960" y="36830"/>
                    <a:pt x="1690370" y="31750"/>
                    <a:pt x="1667510" y="26670"/>
                  </a:cubicBezTo>
                  <a:lnTo>
                    <a:pt x="26670" y="1667510"/>
                  </a:lnTo>
                  <a:cubicBezTo>
                    <a:pt x="31750" y="1690370"/>
                    <a:pt x="36830" y="1711960"/>
                    <a:pt x="41910" y="1734820"/>
                  </a:cubicBezTo>
                  <a:lnTo>
                    <a:pt x="1734820" y="41910"/>
                  </a:lnTo>
                  <a:close/>
                  <a:moveTo>
                    <a:pt x="2762250" y="1659890"/>
                  </a:moveTo>
                  <a:cubicBezTo>
                    <a:pt x="2768600" y="1626870"/>
                    <a:pt x="2773680" y="1595120"/>
                    <a:pt x="2777490" y="1562100"/>
                  </a:cubicBezTo>
                  <a:lnTo>
                    <a:pt x="1562100" y="2777490"/>
                  </a:lnTo>
                  <a:cubicBezTo>
                    <a:pt x="1595120" y="2773680"/>
                    <a:pt x="1628140" y="2768600"/>
                    <a:pt x="1659890" y="2762250"/>
                  </a:cubicBezTo>
                  <a:lnTo>
                    <a:pt x="2762250" y="1659890"/>
                  </a:lnTo>
                  <a:close/>
                  <a:moveTo>
                    <a:pt x="2785110" y="1306830"/>
                  </a:moveTo>
                  <a:cubicBezTo>
                    <a:pt x="2783840" y="1281430"/>
                    <a:pt x="2781300" y="1256030"/>
                    <a:pt x="2778760" y="1230630"/>
                  </a:cubicBezTo>
                  <a:lnTo>
                    <a:pt x="1230630" y="2777490"/>
                  </a:lnTo>
                  <a:cubicBezTo>
                    <a:pt x="1256030" y="2780030"/>
                    <a:pt x="1281430" y="2782570"/>
                    <a:pt x="1306830" y="2783840"/>
                  </a:cubicBezTo>
                  <a:lnTo>
                    <a:pt x="2785110" y="1306830"/>
                  </a:lnTo>
                  <a:close/>
                  <a:moveTo>
                    <a:pt x="2767330" y="1158240"/>
                  </a:moveTo>
                  <a:cubicBezTo>
                    <a:pt x="2763520" y="1135380"/>
                    <a:pt x="2758440" y="1112520"/>
                    <a:pt x="2753360" y="1089660"/>
                  </a:cubicBezTo>
                  <a:lnTo>
                    <a:pt x="1088390" y="2753360"/>
                  </a:lnTo>
                  <a:cubicBezTo>
                    <a:pt x="1111250" y="2758440"/>
                    <a:pt x="1134110" y="2763520"/>
                    <a:pt x="1156970" y="2767330"/>
                  </a:cubicBezTo>
                  <a:lnTo>
                    <a:pt x="2767330" y="1158240"/>
                  </a:lnTo>
                  <a:close/>
                  <a:moveTo>
                    <a:pt x="2369820" y="398780"/>
                  </a:moveTo>
                  <a:cubicBezTo>
                    <a:pt x="2355850" y="384810"/>
                    <a:pt x="2341880" y="372110"/>
                    <a:pt x="2327910" y="358140"/>
                  </a:cubicBezTo>
                  <a:lnTo>
                    <a:pt x="359410" y="2326640"/>
                  </a:lnTo>
                  <a:cubicBezTo>
                    <a:pt x="372110" y="2340610"/>
                    <a:pt x="386080" y="2354580"/>
                    <a:pt x="400050" y="2368550"/>
                  </a:cubicBezTo>
                  <a:lnTo>
                    <a:pt x="2369820" y="398780"/>
                  </a:lnTo>
                  <a:close/>
                  <a:moveTo>
                    <a:pt x="2451100" y="2301240"/>
                  </a:moveTo>
                  <a:cubicBezTo>
                    <a:pt x="2520950" y="2219960"/>
                    <a:pt x="2579370" y="2133600"/>
                    <a:pt x="2627630" y="2042160"/>
                  </a:cubicBezTo>
                  <a:lnTo>
                    <a:pt x="2042160" y="2627630"/>
                  </a:lnTo>
                  <a:cubicBezTo>
                    <a:pt x="2133600" y="2579370"/>
                    <a:pt x="2219960" y="2520950"/>
                    <a:pt x="2301240" y="2451100"/>
                  </a:cubicBezTo>
                  <a:lnTo>
                    <a:pt x="2451100" y="2301240"/>
                  </a:lnTo>
                  <a:close/>
                  <a:moveTo>
                    <a:pt x="2736850" y="1023620"/>
                  </a:moveTo>
                  <a:cubicBezTo>
                    <a:pt x="2730500" y="1002030"/>
                    <a:pt x="2724150" y="981710"/>
                    <a:pt x="2717800" y="960120"/>
                  </a:cubicBezTo>
                  <a:lnTo>
                    <a:pt x="960120" y="2717800"/>
                  </a:lnTo>
                  <a:cubicBezTo>
                    <a:pt x="981710" y="2724150"/>
                    <a:pt x="1002030" y="2730500"/>
                    <a:pt x="1023620" y="2736850"/>
                  </a:cubicBezTo>
                  <a:lnTo>
                    <a:pt x="2736850" y="1023620"/>
                  </a:lnTo>
                  <a:close/>
                  <a:moveTo>
                    <a:pt x="2696210" y="1892300"/>
                  </a:moveTo>
                  <a:cubicBezTo>
                    <a:pt x="2711450" y="1851660"/>
                    <a:pt x="2725420" y="1811020"/>
                    <a:pt x="2736850" y="1769110"/>
                  </a:cubicBezTo>
                  <a:lnTo>
                    <a:pt x="1769110" y="2736850"/>
                  </a:lnTo>
                  <a:cubicBezTo>
                    <a:pt x="1811020" y="2725420"/>
                    <a:pt x="1851660" y="2711450"/>
                    <a:pt x="1892300" y="2696210"/>
                  </a:cubicBezTo>
                  <a:lnTo>
                    <a:pt x="2696210" y="1892300"/>
                  </a:lnTo>
                  <a:close/>
                  <a:moveTo>
                    <a:pt x="2523490" y="576580"/>
                  </a:moveTo>
                  <a:cubicBezTo>
                    <a:pt x="2512060" y="561340"/>
                    <a:pt x="2500630" y="544830"/>
                    <a:pt x="2487930" y="529590"/>
                  </a:cubicBezTo>
                  <a:lnTo>
                    <a:pt x="529590" y="2486660"/>
                  </a:lnTo>
                  <a:cubicBezTo>
                    <a:pt x="544830" y="2499360"/>
                    <a:pt x="561340" y="2510790"/>
                    <a:pt x="576580" y="2522220"/>
                  </a:cubicBezTo>
                  <a:lnTo>
                    <a:pt x="2523490" y="576580"/>
                  </a:lnTo>
                  <a:close/>
                  <a:moveTo>
                    <a:pt x="2696210" y="899160"/>
                  </a:moveTo>
                  <a:cubicBezTo>
                    <a:pt x="2688590" y="878840"/>
                    <a:pt x="2680970" y="859790"/>
                    <a:pt x="2672080" y="840740"/>
                  </a:cubicBezTo>
                  <a:lnTo>
                    <a:pt x="839470" y="2673350"/>
                  </a:lnTo>
                  <a:cubicBezTo>
                    <a:pt x="858520" y="2682240"/>
                    <a:pt x="878840" y="2689860"/>
                    <a:pt x="897890" y="2697480"/>
                  </a:cubicBezTo>
                  <a:lnTo>
                    <a:pt x="2696210" y="899160"/>
                  </a:lnTo>
                  <a:close/>
                  <a:moveTo>
                    <a:pt x="2449830" y="483870"/>
                  </a:moveTo>
                  <a:cubicBezTo>
                    <a:pt x="2437130" y="468630"/>
                    <a:pt x="2424430" y="454660"/>
                    <a:pt x="2410460" y="440690"/>
                  </a:cubicBezTo>
                  <a:lnTo>
                    <a:pt x="440690" y="2410460"/>
                  </a:lnTo>
                  <a:cubicBezTo>
                    <a:pt x="454660" y="2424430"/>
                    <a:pt x="469900" y="2437130"/>
                    <a:pt x="483870" y="2449830"/>
                  </a:cubicBezTo>
                  <a:lnTo>
                    <a:pt x="2449830" y="483870"/>
                  </a:lnTo>
                  <a:close/>
                  <a:moveTo>
                    <a:pt x="2588260" y="675640"/>
                  </a:moveTo>
                  <a:cubicBezTo>
                    <a:pt x="2578100" y="659130"/>
                    <a:pt x="2567940" y="641350"/>
                    <a:pt x="2556510" y="624840"/>
                  </a:cubicBezTo>
                  <a:lnTo>
                    <a:pt x="624840" y="2556510"/>
                  </a:lnTo>
                  <a:cubicBezTo>
                    <a:pt x="641350" y="2567940"/>
                    <a:pt x="657860" y="2578100"/>
                    <a:pt x="675640" y="2588260"/>
                  </a:cubicBezTo>
                  <a:lnTo>
                    <a:pt x="2588260" y="675640"/>
                  </a:lnTo>
                  <a:close/>
                  <a:moveTo>
                    <a:pt x="2646680" y="783590"/>
                  </a:moveTo>
                  <a:cubicBezTo>
                    <a:pt x="2637790" y="765810"/>
                    <a:pt x="2628900" y="746760"/>
                    <a:pt x="2618740" y="728980"/>
                  </a:cubicBezTo>
                  <a:lnTo>
                    <a:pt x="728980" y="2618740"/>
                  </a:lnTo>
                  <a:cubicBezTo>
                    <a:pt x="746760" y="2628900"/>
                    <a:pt x="764540" y="2637790"/>
                    <a:pt x="783590" y="2646680"/>
                  </a:cubicBezTo>
                  <a:lnTo>
                    <a:pt x="2646680" y="783590"/>
                  </a:lnTo>
                  <a:close/>
                </a:path>
              </a:pathLst>
            </a:custGeom>
            <a:solidFill>
              <a:srgbClr val="FAD2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49" name="Google Shape;349;p25"/>
            <p:cNvSpPr/>
            <p:nvPr/>
          </p:nvSpPr>
          <p:spPr>
            <a:xfrm>
              <a:off x="0" y="648628"/>
              <a:ext cx="4445000" cy="4444982"/>
            </a:xfrm>
            <a:custGeom>
              <a:avLst/>
              <a:gdLst/>
              <a:ahLst/>
              <a:cxnLst/>
              <a:rect l="l" t="t" r="r" b="b"/>
              <a:pathLst>
                <a:path w="6350000" h="6349974" extrusionOk="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l="-24998" r="-24998"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50" name="Google Shape;350;p25"/>
          <p:cNvGrpSpPr/>
          <p:nvPr/>
        </p:nvGrpSpPr>
        <p:grpSpPr>
          <a:xfrm>
            <a:off x="5035897" y="3795720"/>
            <a:ext cx="3702310" cy="3820207"/>
            <a:chOff x="0" y="0"/>
            <a:chExt cx="4936413" cy="5093610"/>
          </a:xfrm>
        </p:grpSpPr>
        <p:sp>
          <p:nvSpPr>
            <p:cNvPr id="351" name="Google Shape;351;p25"/>
            <p:cNvSpPr/>
            <p:nvPr/>
          </p:nvSpPr>
          <p:spPr>
            <a:xfrm>
              <a:off x="615556" y="0"/>
              <a:ext cx="4320858" cy="4320858"/>
            </a:xfrm>
            <a:custGeom>
              <a:avLst/>
              <a:gdLst/>
              <a:ahLst/>
              <a:cxnLst/>
              <a:rect l="l" t="t" r="r" b="b"/>
              <a:pathLst>
                <a:path w="2787650" h="2787650" extrusionOk="0">
                  <a:moveTo>
                    <a:pt x="81280" y="1861820"/>
                  </a:moveTo>
                  <a:cubicBezTo>
                    <a:pt x="73660" y="1841500"/>
                    <a:pt x="67310" y="1819910"/>
                    <a:pt x="60960" y="1799590"/>
                  </a:cubicBezTo>
                  <a:lnTo>
                    <a:pt x="1800860" y="59690"/>
                  </a:lnTo>
                  <a:cubicBezTo>
                    <a:pt x="1821180" y="66040"/>
                    <a:pt x="1842770" y="72390"/>
                    <a:pt x="1863090" y="80010"/>
                  </a:cubicBezTo>
                  <a:lnTo>
                    <a:pt x="81280" y="1861820"/>
                  </a:lnTo>
                  <a:close/>
                  <a:moveTo>
                    <a:pt x="1597660" y="15240"/>
                  </a:moveTo>
                  <a:cubicBezTo>
                    <a:pt x="1573530" y="11430"/>
                    <a:pt x="1548130" y="8890"/>
                    <a:pt x="1524000" y="6350"/>
                  </a:cubicBezTo>
                  <a:lnTo>
                    <a:pt x="6350" y="1524000"/>
                  </a:lnTo>
                  <a:cubicBezTo>
                    <a:pt x="8890" y="1548130"/>
                    <a:pt x="11430" y="1573530"/>
                    <a:pt x="15240" y="1597660"/>
                  </a:cubicBezTo>
                  <a:lnTo>
                    <a:pt x="1597660" y="15240"/>
                  </a:lnTo>
                  <a:close/>
                  <a:moveTo>
                    <a:pt x="2189480" y="248920"/>
                  </a:moveTo>
                  <a:cubicBezTo>
                    <a:pt x="2172970" y="237490"/>
                    <a:pt x="2156460" y="226060"/>
                    <a:pt x="2139950" y="215900"/>
                  </a:cubicBezTo>
                  <a:lnTo>
                    <a:pt x="215900" y="2139950"/>
                  </a:lnTo>
                  <a:cubicBezTo>
                    <a:pt x="226060" y="2156460"/>
                    <a:pt x="237490" y="2172970"/>
                    <a:pt x="248920" y="2189480"/>
                  </a:cubicBezTo>
                  <a:lnTo>
                    <a:pt x="2189480" y="248920"/>
                  </a:lnTo>
                  <a:close/>
                  <a:moveTo>
                    <a:pt x="1979930" y="128270"/>
                  </a:moveTo>
                  <a:cubicBezTo>
                    <a:pt x="1960880" y="119380"/>
                    <a:pt x="1941830" y="110490"/>
                    <a:pt x="1922780" y="102870"/>
                  </a:cubicBezTo>
                  <a:lnTo>
                    <a:pt x="104140" y="1921510"/>
                  </a:lnTo>
                  <a:cubicBezTo>
                    <a:pt x="111760" y="1940560"/>
                    <a:pt x="120650" y="1959610"/>
                    <a:pt x="129540" y="1978660"/>
                  </a:cubicBezTo>
                  <a:lnTo>
                    <a:pt x="1979930" y="128270"/>
                  </a:lnTo>
                  <a:close/>
                  <a:moveTo>
                    <a:pt x="2087880" y="185420"/>
                  </a:moveTo>
                  <a:cubicBezTo>
                    <a:pt x="2070100" y="175260"/>
                    <a:pt x="2052320" y="165100"/>
                    <a:pt x="2034540" y="156210"/>
                  </a:cubicBezTo>
                  <a:lnTo>
                    <a:pt x="154940" y="2035810"/>
                  </a:lnTo>
                  <a:cubicBezTo>
                    <a:pt x="163830" y="2053590"/>
                    <a:pt x="173990" y="2071370"/>
                    <a:pt x="184150" y="2089150"/>
                  </a:cubicBezTo>
                  <a:lnTo>
                    <a:pt x="2087880" y="185420"/>
                  </a:lnTo>
                  <a:close/>
                  <a:moveTo>
                    <a:pt x="834390" y="116840"/>
                  </a:moveTo>
                  <a:cubicBezTo>
                    <a:pt x="774700" y="143510"/>
                    <a:pt x="716280" y="173990"/>
                    <a:pt x="660400" y="208280"/>
                  </a:cubicBezTo>
                  <a:lnTo>
                    <a:pt x="208280" y="660400"/>
                  </a:lnTo>
                  <a:cubicBezTo>
                    <a:pt x="172720" y="716280"/>
                    <a:pt x="142240" y="774700"/>
                    <a:pt x="116840" y="834390"/>
                  </a:cubicBezTo>
                  <a:lnTo>
                    <a:pt x="834390" y="116840"/>
                  </a:lnTo>
                  <a:close/>
                  <a:moveTo>
                    <a:pt x="1363980" y="0"/>
                  </a:moveTo>
                  <a:lnTo>
                    <a:pt x="0" y="1363980"/>
                  </a:lnTo>
                  <a:cubicBezTo>
                    <a:pt x="0" y="1391920"/>
                    <a:pt x="0" y="1418590"/>
                    <a:pt x="1270" y="1446530"/>
                  </a:cubicBezTo>
                  <a:lnTo>
                    <a:pt x="1445260" y="1270"/>
                  </a:lnTo>
                  <a:cubicBezTo>
                    <a:pt x="1418590" y="0"/>
                    <a:pt x="1390650" y="0"/>
                    <a:pt x="1363980" y="0"/>
                  </a:cubicBezTo>
                  <a:close/>
                  <a:moveTo>
                    <a:pt x="2787650" y="1386840"/>
                  </a:moveTo>
                  <a:lnTo>
                    <a:pt x="1386840" y="2787650"/>
                  </a:lnTo>
                  <a:cubicBezTo>
                    <a:pt x="1414780" y="2787650"/>
                    <a:pt x="1443990" y="2787650"/>
                    <a:pt x="1471930" y="2785110"/>
                  </a:cubicBezTo>
                  <a:lnTo>
                    <a:pt x="2785110" y="1471930"/>
                  </a:lnTo>
                  <a:cubicBezTo>
                    <a:pt x="2786380" y="1443990"/>
                    <a:pt x="2787650" y="1414780"/>
                    <a:pt x="2787650" y="1386840"/>
                  </a:cubicBezTo>
                  <a:close/>
                  <a:moveTo>
                    <a:pt x="2283460" y="321310"/>
                  </a:moveTo>
                  <a:cubicBezTo>
                    <a:pt x="2268220" y="308610"/>
                    <a:pt x="2252980" y="295910"/>
                    <a:pt x="2237740" y="284480"/>
                  </a:cubicBezTo>
                  <a:lnTo>
                    <a:pt x="284480" y="2237740"/>
                  </a:lnTo>
                  <a:cubicBezTo>
                    <a:pt x="295910" y="2252980"/>
                    <a:pt x="308610" y="2268220"/>
                    <a:pt x="321310" y="2283460"/>
                  </a:cubicBezTo>
                  <a:lnTo>
                    <a:pt x="2283460" y="321310"/>
                  </a:lnTo>
                  <a:close/>
                  <a:moveTo>
                    <a:pt x="1276350" y="5080"/>
                  </a:moveTo>
                  <a:cubicBezTo>
                    <a:pt x="1244600" y="7620"/>
                    <a:pt x="1214120" y="11430"/>
                    <a:pt x="1182370" y="16510"/>
                  </a:cubicBezTo>
                  <a:lnTo>
                    <a:pt x="16510" y="1182370"/>
                  </a:lnTo>
                  <a:cubicBezTo>
                    <a:pt x="11430" y="1214120"/>
                    <a:pt x="7620" y="1244600"/>
                    <a:pt x="5080" y="1276350"/>
                  </a:cubicBezTo>
                  <a:lnTo>
                    <a:pt x="1276350" y="5080"/>
                  </a:lnTo>
                  <a:close/>
                  <a:moveTo>
                    <a:pt x="1080770" y="35560"/>
                  </a:moveTo>
                  <a:cubicBezTo>
                    <a:pt x="1042670" y="44450"/>
                    <a:pt x="1004570" y="54610"/>
                    <a:pt x="966470" y="67310"/>
                  </a:cubicBezTo>
                  <a:lnTo>
                    <a:pt x="66040" y="966470"/>
                  </a:lnTo>
                  <a:cubicBezTo>
                    <a:pt x="54610" y="1004570"/>
                    <a:pt x="43180" y="1041400"/>
                    <a:pt x="34290" y="1080770"/>
                  </a:cubicBezTo>
                  <a:lnTo>
                    <a:pt x="1080770" y="35560"/>
                  </a:lnTo>
                  <a:close/>
                  <a:moveTo>
                    <a:pt x="1734820" y="41910"/>
                  </a:moveTo>
                  <a:cubicBezTo>
                    <a:pt x="1711960" y="36830"/>
                    <a:pt x="1690370" y="31750"/>
                    <a:pt x="1667510" y="26670"/>
                  </a:cubicBezTo>
                  <a:lnTo>
                    <a:pt x="26670" y="1667510"/>
                  </a:lnTo>
                  <a:cubicBezTo>
                    <a:pt x="31750" y="1690370"/>
                    <a:pt x="36830" y="1711960"/>
                    <a:pt x="41910" y="1734820"/>
                  </a:cubicBezTo>
                  <a:lnTo>
                    <a:pt x="1734820" y="41910"/>
                  </a:lnTo>
                  <a:close/>
                  <a:moveTo>
                    <a:pt x="2762250" y="1659890"/>
                  </a:moveTo>
                  <a:cubicBezTo>
                    <a:pt x="2768600" y="1626870"/>
                    <a:pt x="2773680" y="1595120"/>
                    <a:pt x="2777490" y="1562100"/>
                  </a:cubicBezTo>
                  <a:lnTo>
                    <a:pt x="1562100" y="2777490"/>
                  </a:lnTo>
                  <a:cubicBezTo>
                    <a:pt x="1595120" y="2773680"/>
                    <a:pt x="1628140" y="2768600"/>
                    <a:pt x="1659890" y="2762250"/>
                  </a:cubicBezTo>
                  <a:lnTo>
                    <a:pt x="2762250" y="1659890"/>
                  </a:lnTo>
                  <a:close/>
                  <a:moveTo>
                    <a:pt x="2785110" y="1306830"/>
                  </a:moveTo>
                  <a:cubicBezTo>
                    <a:pt x="2783840" y="1281430"/>
                    <a:pt x="2781300" y="1256030"/>
                    <a:pt x="2778760" y="1230630"/>
                  </a:cubicBezTo>
                  <a:lnTo>
                    <a:pt x="1230630" y="2777490"/>
                  </a:lnTo>
                  <a:cubicBezTo>
                    <a:pt x="1256030" y="2780030"/>
                    <a:pt x="1281430" y="2782570"/>
                    <a:pt x="1306830" y="2783840"/>
                  </a:cubicBezTo>
                  <a:lnTo>
                    <a:pt x="2785110" y="1306830"/>
                  </a:lnTo>
                  <a:close/>
                  <a:moveTo>
                    <a:pt x="2767330" y="1158240"/>
                  </a:moveTo>
                  <a:cubicBezTo>
                    <a:pt x="2763520" y="1135380"/>
                    <a:pt x="2758440" y="1112520"/>
                    <a:pt x="2753360" y="1089660"/>
                  </a:cubicBezTo>
                  <a:lnTo>
                    <a:pt x="1088390" y="2753360"/>
                  </a:lnTo>
                  <a:cubicBezTo>
                    <a:pt x="1111250" y="2758440"/>
                    <a:pt x="1134110" y="2763520"/>
                    <a:pt x="1156970" y="2767330"/>
                  </a:cubicBezTo>
                  <a:lnTo>
                    <a:pt x="2767330" y="1158240"/>
                  </a:lnTo>
                  <a:close/>
                  <a:moveTo>
                    <a:pt x="2369820" y="398780"/>
                  </a:moveTo>
                  <a:cubicBezTo>
                    <a:pt x="2355850" y="384810"/>
                    <a:pt x="2341880" y="372110"/>
                    <a:pt x="2327910" y="358140"/>
                  </a:cubicBezTo>
                  <a:lnTo>
                    <a:pt x="359410" y="2326640"/>
                  </a:lnTo>
                  <a:cubicBezTo>
                    <a:pt x="372110" y="2340610"/>
                    <a:pt x="386080" y="2354580"/>
                    <a:pt x="400050" y="2368550"/>
                  </a:cubicBezTo>
                  <a:lnTo>
                    <a:pt x="2369820" y="398780"/>
                  </a:lnTo>
                  <a:close/>
                  <a:moveTo>
                    <a:pt x="2451100" y="2301240"/>
                  </a:moveTo>
                  <a:cubicBezTo>
                    <a:pt x="2520950" y="2219960"/>
                    <a:pt x="2579370" y="2133600"/>
                    <a:pt x="2627630" y="2042160"/>
                  </a:cubicBezTo>
                  <a:lnTo>
                    <a:pt x="2042160" y="2627630"/>
                  </a:lnTo>
                  <a:cubicBezTo>
                    <a:pt x="2133600" y="2579370"/>
                    <a:pt x="2219960" y="2520950"/>
                    <a:pt x="2301240" y="2451100"/>
                  </a:cubicBezTo>
                  <a:lnTo>
                    <a:pt x="2451100" y="2301240"/>
                  </a:lnTo>
                  <a:close/>
                  <a:moveTo>
                    <a:pt x="2736850" y="1023620"/>
                  </a:moveTo>
                  <a:cubicBezTo>
                    <a:pt x="2730500" y="1002030"/>
                    <a:pt x="2724150" y="981710"/>
                    <a:pt x="2717800" y="960120"/>
                  </a:cubicBezTo>
                  <a:lnTo>
                    <a:pt x="960120" y="2717800"/>
                  </a:lnTo>
                  <a:cubicBezTo>
                    <a:pt x="981710" y="2724150"/>
                    <a:pt x="1002030" y="2730500"/>
                    <a:pt x="1023620" y="2736850"/>
                  </a:cubicBezTo>
                  <a:lnTo>
                    <a:pt x="2736850" y="1023620"/>
                  </a:lnTo>
                  <a:close/>
                  <a:moveTo>
                    <a:pt x="2696210" y="1892300"/>
                  </a:moveTo>
                  <a:cubicBezTo>
                    <a:pt x="2711450" y="1851660"/>
                    <a:pt x="2725420" y="1811020"/>
                    <a:pt x="2736850" y="1769110"/>
                  </a:cubicBezTo>
                  <a:lnTo>
                    <a:pt x="1769110" y="2736850"/>
                  </a:lnTo>
                  <a:cubicBezTo>
                    <a:pt x="1811020" y="2725420"/>
                    <a:pt x="1851660" y="2711450"/>
                    <a:pt x="1892300" y="2696210"/>
                  </a:cubicBezTo>
                  <a:lnTo>
                    <a:pt x="2696210" y="1892300"/>
                  </a:lnTo>
                  <a:close/>
                  <a:moveTo>
                    <a:pt x="2523490" y="576580"/>
                  </a:moveTo>
                  <a:cubicBezTo>
                    <a:pt x="2512060" y="561340"/>
                    <a:pt x="2500630" y="544830"/>
                    <a:pt x="2487930" y="529590"/>
                  </a:cubicBezTo>
                  <a:lnTo>
                    <a:pt x="529590" y="2486660"/>
                  </a:lnTo>
                  <a:cubicBezTo>
                    <a:pt x="544830" y="2499360"/>
                    <a:pt x="561340" y="2510790"/>
                    <a:pt x="576580" y="2522220"/>
                  </a:cubicBezTo>
                  <a:lnTo>
                    <a:pt x="2523490" y="576580"/>
                  </a:lnTo>
                  <a:close/>
                  <a:moveTo>
                    <a:pt x="2696210" y="899160"/>
                  </a:moveTo>
                  <a:cubicBezTo>
                    <a:pt x="2688590" y="878840"/>
                    <a:pt x="2680970" y="859790"/>
                    <a:pt x="2672080" y="840740"/>
                  </a:cubicBezTo>
                  <a:lnTo>
                    <a:pt x="839470" y="2673350"/>
                  </a:lnTo>
                  <a:cubicBezTo>
                    <a:pt x="858520" y="2682240"/>
                    <a:pt x="878840" y="2689860"/>
                    <a:pt x="897890" y="2697480"/>
                  </a:cubicBezTo>
                  <a:lnTo>
                    <a:pt x="2696210" y="899160"/>
                  </a:lnTo>
                  <a:close/>
                  <a:moveTo>
                    <a:pt x="2449830" y="483870"/>
                  </a:moveTo>
                  <a:cubicBezTo>
                    <a:pt x="2437130" y="468630"/>
                    <a:pt x="2424430" y="454660"/>
                    <a:pt x="2410460" y="440690"/>
                  </a:cubicBezTo>
                  <a:lnTo>
                    <a:pt x="440690" y="2410460"/>
                  </a:lnTo>
                  <a:cubicBezTo>
                    <a:pt x="454660" y="2424430"/>
                    <a:pt x="469900" y="2437130"/>
                    <a:pt x="483870" y="2449830"/>
                  </a:cubicBezTo>
                  <a:lnTo>
                    <a:pt x="2449830" y="483870"/>
                  </a:lnTo>
                  <a:close/>
                  <a:moveTo>
                    <a:pt x="2588260" y="675640"/>
                  </a:moveTo>
                  <a:cubicBezTo>
                    <a:pt x="2578100" y="659130"/>
                    <a:pt x="2567940" y="641350"/>
                    <a:pt x="2556510" y="624840"/>
                  </a:cubicBezTo>
                  <a:lnTo>
                    <a:pt x="624840" y="2556510"/>
                  </a:lnTo>
                  <a:cubicBezTo>
                    <a:pt x="641350" y="2567940"/>
                    <a:pt x="657860" y="2578100"/>
                    <a:pt x="675640" y="2588260"/>
                  </a:cubicBezTo>
                  <a:lnTo>
                    <a:pt x="2588260" y="675640"/>
                  </a:lnTo>
                  <a:close/>
                  <a:moveTo>
                    <a:pt x="2646680" y="783590"/>
                  </a:moveTo>
                  <a:cubicBezTo>
                    <a:pt x="2637790" y="765810"/>
                    <a:pt x="2628900" y="746760"/>
                    <a:pt x="2618740" y="728980"/>
                  </a:cubicBezTo>
                  <a:lnTo>
                    <a:pt x="728980" y="2618740"/>
                  </a:lnTo>
                  <a:cubicBezTo>
                    <a:pt x="746760" y="2628900"/>
                    <a:pt x="764540" y="2637790"/>
                    <a:pt x="783590" y="2646680"/>
                  </a:cubicBezTo>
                  <a:lnTo>
                    <a:pt x="2646680" y="783590"/>
                  </a:lnTo>
                  <a:close/>
                </a:path>
              </a:pathLst>
            </a:custGeom>
            <a:solidFill>
              <a:srgbClr val="B9CB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52" name="Google Shape;352;p25"/>
            <p:cNvSpPr/>
            <p:nvPr/>
          </p:nvSpPr>
          <p:spPr>
            <a:xfrm>
              <a:off x="0" y="648628"/>
              <a:ext cx="4445000" cy="4444982"/>
            </a:xfrm>
            <a:custGeom>
              <a:avLst/>
              <a:gdLst/>
              <a:ahLst/>
              <a:cxnLst/>
              <a:rect l="l" t="t" r="r" b="b"/>
              <a:pathLst>
                <a:path w="6350000" h="6349974" extrusionOk="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l="-24899" r="-24908"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53" name="Google Shape;353;p25"/>
          <p:cNvGrpSpPr/>
          <p:nvPr/>
        </p:nvGrpSpPr>
        <p:grpSpPr>
          <a:xfrm>
            <a:off x="9553106" y="3795720"/>
            <a:ext cx="3702310" cy="3820207"/>
            <a:chOff x="0" y="0"/>
            <a:chExt cx="4936413" cy="5093610"/>
          </a:xfrm>
        </p:grpSpPr>
        <p:sp>
          <p:nvSpPr>
            <p:cNvPr id="354" name="Google Shape;354;p25"/>
            <p:cNvSpPr/>
            <p:nvPr/>
          </p:nvSpPr>
          <p:spPr>
            <a:xfrm>
              <a:off x="615556" y="0"/>
              <a:ext cx="4320858" cy="4320858"/>
            </a:xfrm>
            <a:custGeom>
              <a:avLst/>
              <a:gdLst/>
              <a:ahLst/>
              <a:cxnLst/>
              <a:rect l="l" t="t" r="r" b="b"/>
              <a:pathLst>
                <a:path w="2787650" h="2787650" extrusionOk="0">
                  <a:moveTo>
                    <a:pt x="81280" y="1861820"/>
                  </a:moveTo>
                  <a:cubicBezTo>
                    <a:pt x="73660" y="1841500"/>
                    <a:pt x="67310" y="1819910"/>
                    <a:pt x="60960" y="1799590"/>
                  </a:cubicBezTo>
                  <a:lnTo>
                    <a:pt x="1800860" y="59690"/>
                  </a:lnTo>
                  <a:cubicBezTo>
                    <a:pt x="1821180" y="66040"/>
                    <a:pt x="1842770" y="72390"/>
                    <a:pt x="1863090" y="80010"/>
                  </a:cubicBezTo>
                  <a:lnTo>
                    <a:pt x="81280" y="1861820"/>
                  </a:lnTo>
                  <a:close/>
                  <a:moveTo>
                    <a:pt x="1597660" y="15240"/>
                  </a:moveTo>
                  <a:cubicBezTo>
                    <a:pt x="1573530" y="11430"/>
                    <a:pt x="1548130" y="8890"/>
                    <a:pt x="1524000" y="6350"/>
                  </a:cubicBezTo>
                  <a:lnTo>
                    <a:pt x="6350" y="1524000"/>
                  </a:lnTo>
                  <a:cubicBezTo>
                    <a:pt x="8890" y="1548130"/>
                    <a:pt x="11430" y="1573530"/>
                    <a:pt x="15240" y="1597660"/>
                  </a:cubicBezTo>
                  <a:lnTo>
                    <a:pt x="1597660" y="15240"/>
                  </a:lnTo>
                  <a:close/>
                  <a:moveTo>
                    <a:pt x="2189480" y="248920"/>
                  </a:moveTo>
                  <a:cubicBezTo>
                    <a:pt x="2172970" y="237490"/>
                    <a:pt x="2156460" y="226060"/>
                    <a:pt x="2139950" y="215900"/>
                  </a:cubicBezTo>
                  <a:lnTo>
                    <a:pt x="215900" y="2139950"/>
                  </a:lnTo>
                  <a:cubicBezTo>
                    <a:pt x="226060" y="2156460"/>
                    <a:pt x="237490" y="2172970"/>
                    <a:pt x="248920" y="2189480"/>
                  </a:cubicBezTo>
                  <a:lnTo>
                    <a:pt x="2189480" y="248920"/>
                  </a:lnTo>
                  <a:close/>
                  <a:moveTo>
                    <a:pt x="1979930" y="128270"/>
                  </a:moveTo>
                  <a:cubicBezTo>
                    <a:pt x="1960880" y="119380"/>
                    <a:pt x="1941830" y="110490"/>
                    <a:pt x="1922780" y="102870"/>
                  </a:cubicBezTo>
                  <a:lnTo>
                    <a:pt x="104140" y="1921510"/>
                  </a:lnTo>
                  <a:cubicBezTo>
                    <a:pt x="111760" y="1940560"/>
                    <a:pt x="120650" y="1959610"/>
                    <a:pt x="129540" y="1978660"/>
                  </a:cubicBezTo>
                  <a:lnTo>
                    <a:pt x="1979930" y="128270"/>
                  </a:lnTo>
                  <a:close/>
                  <a:moveTo>
                    <a:pt x="2087880" y="185420"/>
                  </a:moveTo>
                  <a:cubicBezTo>
                    <a:pt x="2070100" y="175260"/>
                    <a:pt x="2052320" y="165100"/>
                    <a:pt x="2034540" y="156210"/>
                  </a:cubicBezTo>
                  <a:lnTo>
                    <a:pt x="154940" y="2035810"/>
                  </a:lnTo>
                  <a:cubicBezTo>
                    <a:pt x="163830" y="2053590"/>
                    <a:pt x="173990" y="2071370"/>
                    <a:pt x="184150" y="2089150"/>
                  </a:cubicBezTo>
                  <a:lnTo>
                    <a:pt x="2087880" y="185420"/>
                  </a:lnTo>
                  <a:close/>
                  <a:moveTo>
                    <a:pt x="834390" y="116840"/>
                  </a:moveTo>
                  <a:cubicBezTo>
                    <a:pt x="774700" y="143510"/>
                    <a:pt x="716280" y="173990"/>
                    <a:pt x="660400" y="208280"/>
                  </a:cubicBezTo>
                  <a:lnTo>
                    <a:pt x="208280" y="660400"/>
                  </a:lnTo>
                  <a:cubicBezTo>
                    <a:pt x="172720" y="716280"/>
                    <a:pt x="142240" y="774700"/>
                    <a:pt x="116840" y="834390"/>
                  </a:cubicBezTo>
                  <a:lnTo>
                    <a:pt x="834390" y="116840"/>
                  </a:lnTo>
                  <a:close/>
                  <a:moveTo>
                    <a:pt x="1363980" y="0"/>
                  </a:moveTo>
                  <a:lnTo>
                    <a:pt x="0" y="1363980"/>
                  </a:lnTo>
                  <a:cubicBezTo>
                    <a:pt x="0" y="1391920"/>
                    <a:pt x="0" y="1418590"/>
                    <a:pt x="1270" y="1446530"/>
                  </a:cubicBezTo>
                  <a:lnTo>
                    <a:pt x="1445260" y="1270"/>
                  </a:lnTo>
                  <a:cubicBezTo>
                    <a:pt x="1418590" y="0"/>
                    <a:pt x="1390650" y="0"/>
                    <a:pt x="1363980" y="0"/>
                  </a:cubicBezTo>
                  <a:close/>
                  <a:moveTo>
                    <a:pt x="2787650" y="1386840"/>
                  </a:moveTo>
                  <a:lnTo>
                    <a:pt x="1386840" y="2787650"/>
                  </a:lnTo>
                  <a:cubicBezTo>
                    <a:pt x="1414780" y="2787650"/>
                    <a:pt x="1443990" y="2787650"/>
                    <a:pt x="1471930" y="2785110"/>
                  </a:cubicBezTo>
                  <a:lnTo>
                    <a:pt x="2785110" y="1471930"/>
                  </a:lnTo>
                  <a:cubicBezTo>
                    <a:pt x="2786380" y="1443990"/>
                    <a:pt x="2787650" y="1414780"/>
                    <a:pt x="2787650" y="1386840"/>
                  </a:cubicBezTo>
                  <a:close/>
                  <a:moveTo>
                    <a:pt x="2283460" y="321310"/>
                  </a:moveTo>
                  <a:cubicBezTo>
                    <a:pt x="2268220" y="308610"/>
                    <a:pt x="2252980" y="295910"/>
                    <a:pt x="2237740" y="284480"/>
                  </a:cubicBezTo>
                  <a:lnTo>
                    <a:pt x="284480" y="2237740"/>
                  </a:lnTo>
                  <a:cubicBezTo>
                    <a:pt x="295910" y="2252980"/>
                    <a:pt x="308610" y="2268220"/>
                    <a:pt x="321310" y="2283460"/>
                  </a:cubicBezTo>
                  <a:lnTo>
                    <a:pt x="2283460" y="321310"/>
                  </a:lnTo>
                  <a:close/>
                  <a:moveTo>
                    <a:pt x="1276350" y="5080"/>
                  </a:moveTo>
                  <a:cubicBezTo>
                    <a:pt x="1244600" y="7620"/>
                    <a:pt x="1214120" y="11430"/>
                    <a:pt x="1182370" y="16510"/>
                  </a:cubicBezTo>
                  <a:lnTo>
                    <a:pt x="16510" y="1182370"/>
                  </a:lnTo>
                  <a:cubicBezTo>
                    <a:pt x="11430" y="1214120"/>
                    <a:pt x="7620" y="1244600"/>
                    <a:pt x="5080" y="1276350"/>
                  </a:cubicBezTo>
                  <a:lnTo>
                    <a:pt x="1276350" y="5080"/>
                  </a:lnTo>
                  <a:close/>
                  <a:moveTo>
                    <a:pt x="1080770" y="35560"/>
                  </a:moveTo>
                  <a:cubicBezTo>
                    <a:pt x="1042670" y="44450"/>
                    <a:pt x="1004570" y="54610"/>
                    <a:pt x="966470" y="67310"/>
                  </a:cubicBezTo>
                  <a:lnTo>
                    <a:pt x="66040" y="966470"/>
                  </a:lnTo>
                  <a:cubicBezTo>
                    <a:pt x="54610" y="1004570"/>
                    <a:pt x="43180" y="1041400"/>
                    <a:pt x="34290" y="1080770"/>
                  </a:cubicBezTo>
                  <a:lnTo>
                    <a:pt x="1080770" y="35560"/>
                  </a:lnTo>
                  <a:close/>
                  <a:moveTo>
                    <a:pt x="1734820" y="41910"/>
                  </a:moveTo>
                  <a:cubicBezTo>
                    <a:pt x="1711960" y="36830"/>
                    <a:pt x="1690370" y="31750"/>
                    <a:pt x="1667510" y="26670"/>
                  </a:cubicBezTo>
                  <a:lnTo>
                    <a:pt x="26670" y="1667510"/>
                  </a:lnTo>
                  <a:cubicBezTo>
                    <a:pt x="31750" y="1690370"/>
                    <a:pt x="36830" y="1711960"/>
                    <a:pt x="41910" y="1734820"/>
                  </a:cubicBezTo>
                  <a:lnTo>
                    <a:pt x="1734820" y="41910"/>
                  </a:lnTo>
                  <a:close/>
                  <a:moveTo>
                    <a:pt x="2762250" y="1659890"/>
                  </a:moveTo>
                  <a:cubicBezTo>
                    <a:pt x="2768600" y="1626870"/>
                    <a:pt x="2773680" y="1595120"/>
                    <a:pt x="2777490" y="1562100"/>
                  </a:cubicBezTo>
                  <a:lnTo>
                    <a:pt x="1562100" y="2777490"/>
                  </a:lnTo>
                  <a:cubicBezTo>
                    <a:pt x="1595120" y="2773680"/>
                    <a:pt x="1628140" y="2768600"/>
                    <a:pt x="1659890" y="2762250"/>
                  </a:cubicBezTo>
                  <a:lnTo>
                    <a:pt x="2762250" y="1659890"/>
                  </a:lnTo>
                  <a:close/>
                  <a:moveTo>
                    <a:pt x="2785110" y="1306830"/>
                  </a:moveTo>
                  <a:cubicBezTo>
                    <a:pt x="2783840" y="1281430"/>
                    <a:pt x="2781300" y="1256030"/>
                    <a:pt x="2778760" y="1230630"/>
                  </a:cubicBezTo>
                  <a:lnTo>
                    <a:pt x="1230630" y="2777490"/>
                  </a:lnTo>
                  <a:cubicBezTo>
                    <a:pt x="1256030" y="2780030"/>
                    <a:pt x="1281430" y="2782570"/>
                    <a:pt x="1306830" y="2783840"/>
                  </a:cubicBezTo>
                  <a:lnTo>
                    <a:pt x="2785110" y="1306830"/>
                  </a:lnTo>
                  <a:close/>
                  <a:moveTo>
                    <a:pt x="2767330" y="1158240"/>
                  </a:moveTo>
                  <a:cubicBezTo>
                    <a:pt x="2763520" y="1135380"/>
                    <a:pt x="2758440" y="1112520"/>
                    <a:pt x="2753360" y="1089660"/>
                  </a:cubicBezTo>
                  <a:lnTo>
                    <a:pt x="1088390" y="2753360"/>
                  </a:lnTo>
                  <a:cubicBezTo>
                    <a:pt x="1111250" y="2758440"/>
                    <a:pt x="1134110" y="2763520"/>
                    <a:pt x="1156970" y="2767330"/>
                  </a:cubicBezTo>
                  <a:lnTo>
                    <a:pt x="2767330" y="1158240"/>
                  </a:lnTo>
                  <a:close/>
                  <a:moveTo>
                    <a:pt x="2369820" y="398780"/>
                  </a:moveTo>
                  <a:cubicBezTo>
                    <a:pt x="2355850" y="384810"/>
                    <a:pt x="2341880" y="372110"/>
                    <a:pt x="2327910" y="358140"/>
                  </a:cubicBezTo>
                  <a:lnTo>
                    <a:pt x="359410" y="2326640"/>
                  </a:lnTo>
                  <a:cubicBezTo>
                    <a:pt x="372110" y="2340610"/>
                    <a:pt x="386080" y="2354580"/>
                    <a:pt x="400050" y="2368550"/>
                  </a:cubicBezTo>
                  <a:lnTo>
                    <a:pt x="2369820" y="398780"/>
                  </a:lnTo>
                  <a:close/>
                  <a:moveTo>
                    <a:pt x="2451100" y="2301240"/>
                  </a:moveTo>
                  <a:cubicBezTo>
                    <a:pt x="2520950" y="2219960"/>
                    <a:pt x="2579370" y="2133600"/>
                    <a:pt x="2627630" y="2042160"/>
                  </a:cubicBezTo>
                  <a:lnTo>
                    <a:pt x="2042160" y="2627630"/>
                  </a:lnTo>
                  <a:cubicBezTo>
                    <a:pt x="2133600" y="2579370"/>
                    <a:pt x="2219960" y="2520950"/>
                    <a:pt x="2301240" y="2451100"/>
                  </a:cubicBezTo>
                  <a:lnTo>
                    <a:pt x="2451100" y="2301240"/>
                  </a:lnTo>
                  <a:close/>
                  <a:moveTo>
                    <a:pt x="2736850" y="1023620"/>
                  </a:moveTo>
                  <a:cubicBezTo>
                    <a:pt x="2730500" y="1002030"/>
                    <a:pt x="2724150" y="981710"/>
                    <a:pt x="2717800" y="960120"/>
                  </a:cubicBezTo>
                  <a:lnTo>
                    <a:pt x="960120" y="2717800"/>
                  </a:lnTo>
                  <a:cubicBezTo>
                    <a:pt x="981710" y="2724150"/>
                    <a:pt x="1002030" y="2730500"/>
                    <a:pt x="1023620" y="2736850"/>
                  </a:cubicBezTo>
                  <a:lnTo>
                    <a:pt x="2736850" y="1023620"/>
                  </a:lnTo>
                  <a:close/>
                  <a:moveTo>
                    <a:pt x="2696210" y="1892300"/>
                  </a:moveTo>
                  <a:cubicBezTo>
                    <a:pt x="2711450" y="1851660"/>
                    <a:pt x="2725420" y="1811020"/>
                    <a:pt x="2736850" y="1769110"/>
                  </a:cubicBezTo>
                  <a:lnTo>
                    <a:pt x="1769110" y="2736850"/>
                  </a:lnTo>
                  <a:cubicBezTo>
                    <a:pt x="1811020" y="2725420"/>
                    <a:pt x="1851660" y="2711450"/>
                    <a:pt x="1892300" y="2696210"/>
                  </a:cubicBezTo>
                  <a:lnTo>
                    <a:pt x="2696210" y="1892300"/>
                  </a:lnTo>
                  <a:close/>
                  <a:moveTo>
                    <a:pt x="2523490" y="576580"/>
                  </a:moveTo>
                  <a:cubicBezTo>
                    <a:pt x="2512060" y="561340"/>
                    <a:pt x="2500630" y="544830"/>
                    <a:pt x="2487930" y="529590"/>
                  </a:cubicBezTo>
                  <a:lnTo>
                    <a:pt x="529590" y="2486660"/>
                  </a:lnTo>
                  <a:cubicBezTo>
                    <a:pt x="544830" y="2499360"/>
                    <a:pt x="561340" y="2510790"/>
                    <a:pt x="576580" y="2522220"/>
                  </a:cubicBezTo>
                  <a:lnTo>
                    <a:pt x="2523490" y="576580"/>
                  </a:lnTo>
                  <a:close/>
                  <a:moveTo>
                    <a:pt x="2696210" y="899160"/>
                  </a:moveTo>
                  <a:cubicBezTo>
                    <a:pt x="2688590" y="878840"/>
                    <a:pt x="2680970" y="859790"/>
                    <a:pt x="2672080" y="840740"/>
                  </a:cubicBezTo>
                  <a:lnTo>
                    <a:pt x="839470" y="2673350"/>
                  </a:lnTo>
                  <a:cubicBezTo>
                    <a:pt x="858520" y="2682240"/>
                    <a:pt x="878840" y="2689860"/>
                    <a:pt x="897890" y="2697480"/>
                  </a:cubicBezTo>
                  <a:lnTo>
                    <a:pt x="2696210" y="899160"/>
                  </a:lnTo>
                  <a:close/>
                  <a:moveTo>
                    <a:pt x="2449830" y="483870"/>
                  </a:moveTo>
                  <a:cubicBezTo>
                    <a:pt x="2437130" y="468630"/>
                    <a:pt x="2424430" y="454660"/>
                    <a:pt x="2410460" y="440690"/>
                  </a:cubicBezTo>
                  <a:lnTo>
                    <a:pt x="440690" y="2410460"/>
                  </a:lnTo>
                  <a:cubicBezTo>
                    <a:pt x="454660" y="2424430"/>
                    <a:pt x="469900" y="2437130"/>
                    <a:pt x="483870" y="2449830"/>
                  </a:cubicBezTo>
                  <a:lnTo>
                    <a:pt x="2449830" y="483870"/>
                  </a:lnTo>
                  <a:close/>
                  <a:moveTo>
                    <a:pt x="2588260" y="675640"/>
                  </a:moveTo>
                  <a:cubicBezTo>
                    <a:pt x="2578100" y="659130"/>
                    <a:pt x="2567940" y="641350"/>
                    <a:pt x="2556510" y="624840"/>
                  </a:cubicBezTo>
                  <a:lnTo>
                    <a:pt x="624840" y="2556510"/>
                  </a:lnTo>
                  <a:cubicBezTo>
                    <a:pt x="641350" y="2567940"/>
                    <a:pt x="657860" y="2578100"/>
                    <a:pt x="675640" y="2588260"/>
                  </a:cubicBezTo>
                  <a:lnTo>
                    <a:pt x="2588260" y="675640"/>
                  </a:lnTo>
                  <a:close/>
                  <a:moveTo>
                    <a:pt x="2646680" y="783590"/>
                  </a:moveTo>
                  <a:cubicBezTo>
                    <a:pt x="2637790" y="765810"/>
                    <a:pt x="2628900" y="746760"/>
                    <a:pt x="2618740" y="728980"/>
                  </a:cubicBezTo>
                  <a:lnTo>
                    <a:pt x="728980" y="2618740"/>
                  </a:lnTo>
                  <a:cubicBezTo>
                    <a:pt x="746760" y="2628900"/>
                    <a:pt x="764540" y="2637790"/>
                    <a:pt x="783590" y="2646680"/>
                  </a:cubicBezTo>
                  <a:lnTo>
                    <a:pt x="2646680" y="783590"/>
                  </a:lnTo>
                  <a:close/>
                </a:path>
              </a:pathLst>
            </a:custGeom>
            <a:solidFill>
              <a:srgbClr val="FAD2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55" name="Google Shape;355;p25"/>
            <p:cNvSpPr/>
            <p:nvPr/>
          </p:nvSpPr>
          <p:spPr>
            <a:xfrm>
              <a:off x="0" y="648628"/>
              <a:ext cx="4445000" cy="4444982"/>
            </a:xfrm>
            <a:custGeom>
              <a:avLst/>
              <a:gdLst/>
              <a:ahLst/>
              <a:cxnLst/>
              <a:rect l="l" t="t" r="r" b="b"/>
              <a:pathLst>
                <a:path w="6350000" h="6349974" extrusionOk="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t="-24998" b="-24998"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56" name="Google Shape;356;p25"/>
          <p:cNvGrpSpPr/>
          <p:nvPr/>
        </p:nvGrpSpPr>
        <p:grpSpPr>
          <a:xfrm>
            <a:off x="14070316" y="3795720"/>
            <a:ext cx="3702310" cy="3820207"/>
            <a:chOff x="0" y="0"/>
            <a:chExt cx="4936413" cy="5093610"/>
          </a:xfrm>
        </p:grpSpPr>
        <p:sp>
          <p:nvSpPr>
            <p:cNvPr id="357" name="Google Shape;357;p25"/>
            <p:cNvSpPr/>
            <p:nvPr/>
          </p:nvSpPr>
          <p:spPr>
            <a:xfrm>
              <a:off x="615556" y="0"/>
              <a:ext cx="4320858" cy="4320858"/>
            </a:xfrm>
            <a:custGeom>
              <a:avLst/>
              <a:gdLst/>
              <a:ahLst/>
              <a:cxnLst/>
              <a:rect l="l" t="t" r="r" b="b"/>
              <a:pathLst>
                <a:path w="2787650" h="2787650" extrusionOk="0">
                  <a:moveTo>
                    <a:pt x="81280" y="1861820"/>
                  </a:moveTo>
                  <a:cubicBezTo>
                    <a:pt x="73660" y="1841500"/>
                    <a:pt x="67310" y="1819910"/>
                    <a:pt x="60960" y="1799590"/>
                  </a:cubicBezTo>
                  <a:lnTo>
                    <a:pt x="1800860" y="59690"/>
                  </a:lnTo>
                  <a:cubicBezTo>
                    <a:pt x="1821180" y="66040"/>
                    <a:pt x="1842770" y="72390"/>
                    <a:pt x="1863090" y="80010"/>
                  </a:cubicBezTo>
                  <a:lnTo>
                    <a:pt x="81280" y="1861820"/>
                  </a:lnTo>
                  <a:close/>
                  <a:moveTo>
                    <a:pt x="1597660" y="15240"/>
                  </a:moveTo>
                  <a:cubicBezTo>
                    <a:pt x="1573530" y="11430"/>
                    <a:pt x="1548130" y="8890"/>
                    <a:pt x="1524000" y="6350"/>
                  </a:cubicBezTo>
                  <a:lnTo>
                    <a:pt x="6350" y="1524000"/>
                  </a:lnTo>
                  <a:cubicBezTo>
                    <a:pt x="8890" y="1548130"/>
                    <a:pt x="11430" y="1573530"/>
                    <a:pt x="15240" y="1597660"/>
                  </a:cubicBezTo>
                  <a:lnTo>
                    <a:pt x="1597660" y="15240"/>
                  </a:lnTo>
                  <a:close/>
                  <a:moveTo>
                    <a:pt x="2189480" y="248920"/>
                  </a:moveTo>
                  <a:cubicBezTo>
                    <a:pt x="2172970" y="237490"/>
                    <a:pt x="2156460" y="226060"/>
                    <a:pt x="2139950" y="215900"/>
                  </a:cubicBezTo>
                  <a:lnTo>
                    <a:pt x="215900" y="2139950"/>
                  </a:lnTo>
                  <a:cubicBezTo>
                    <a:pt x="226060" y="2156460"/>
                    <a:pt x="237490" y="2172970"/>
                    <a:pt x="248920" y="2189480"/>
                  </a:cubicBezTo>
                  <a:lnTo>
                    <a:pt x="2189480" y="248920"/>
                  </a:lnTo>
                  <a:close/>
                  <a:moveTo>
                    <a:pt x="1979930" y="128270"/>
                  </a:moveTo>
                  <a:cubicBezTo>
                    <a:pt x="1960880" y="119380"/>
                    <a:pt x="1941830" y="110490"/>
                    <a:pt x="1922780" y="102870"/>
                  </a:cubicBezTo>
                  <a:lnTo>
                    <a:pt x="104140" y="1921510"/>
                  </a:lnTo>
                  <a:cubicBezTo>
                    <a:pt x="111760" y="1940560"/>
                    <a:pt x="120650" y="1959610"/>
                    <a:pt x="129540" y="1978660"/>
                  </a:cubicBezTo>
                  <a:lnTo>
                    <a:pt x="1979930" y="128270"/>
                  </a:lnTo>
                  <a:close/>
                  <a:moveTo>
                    <a:pt x="2087880" y="185420"/>
                  </a:moveTo>
                  <a:cubicBezTo>
                    <a:pt x="2070100" y="175260"/>
                    <a:pt x="2052320" y="165100"/>
                    <a:pt x="2034540" y="156210"/>
                  </a:cubicBezTo>
                  <a:lnTo>
                    <a:pt x="154940" y="2035810"/>
                  </a:lnTo>
                  <a:cubicBezTo>
                    <a:pt x="163830" y="2053590"/>
                    <a:pt x="173990" y="2071370"/>
                    <a:pt x="184150" y="2089150"/>
                  </a:cubicBezTo>
                  <a:lnTo>
                    <a:pt x="2087880" y="185420"/>
                  </a:lnTo>
                  <a:close/>
                  <a:moveTo>
                    <a:pt x="834390" y="116840"/>
                  </a:moveTo>
                  <a:cubicBezTo>
                    <a:pt x="774700" y="143510"/>
                    <a:pt x="716280" y="173990"/>
                    <a:pt x="660400" y="208280"/>
                  </a:cubicBezTo>
                  <a:lnTo>
                    <a:pt x="208280" y="660400"/>
                  </a:lnTo>
                  <a:cubicBezTo>
                    <a:pt x="172720" y="716280"/>
                    <a:pt x="142240" y="774700"/>
                    <a:pt x="116840" y="834390"/>
                  </a:cubicBezTo>
                  <a:lnTo>
                    <a:pt x="834390" y="116840"/>
                  </a:lnTo>
                  <a:close/>
                  <a:moveTo>
                    <a:pt x="1363980" y="0"/>
                  </a:moveTo>
                  <a:lnTo>
                    <a:pt x="0" y="1363980"/>
                  </a:lnTo>
                  <a:cubicBezTo>
                    <a:pt x="0" y="1391920"/>
                    <a:pt x="0" y="1418590"/>
                    <a:pt x="1270" y="1446530"/>
                  </a:cubicBezTo>
                  <a:lnTo>
                    <a:pt x="1445260" y="1270"/>
                  </a:lnTo>
                  <a:cubicBezTo>
                    <a:pt x="1418590" y="0"/>
                    <a:pt x="1390650" y="0"/>
                    <a:pt x="1363980" y="0"/>
                  </a:cubicBezTo>
                  <a:close/>
                  <a:moveTo>
                    <a:pt x="2787650" y="1386840"/>
                  </a:moveTo>
                  <a:lnTo>
                    <a:pt x="1386840" y="2787650"/>
                  </a:lnTo>
                  <a:cubicBezTo>
                    <a:pt x="1414780" y="2787650"/>
                    <a:pt x="1443990" y="2787650"/>
                    <a:pt x="1471930" y="2785110"/>
                  </a:cubicBezTo>
                  <a:lnTo>
                    <a:pt x="2785110" y="1471930"/>
                  </a:lnTo>
                  <a:cubicBezTo>
                    <a:pt x="2786380" y="1443990"/>
                    <a:pt x="2787650" y="1414780"/>
                    <a:pt x="2787650" y="1386840"/>
                  </a:cubicBezTo>
                  <a:close/>
                  <a:moveTo>
                    <a:pt x="2283460" y="321310"/>
                  </a:moveTo>
                  <a:cubicBezTo>
                    <a:pt x="2268220" y="308610"/>
                    <a:pt x="2252980" y="295910"/>
                    <a:pt x="2237740" y="284480"/>
                  </a:cubicBezTo>
                  <a:lnTo>
                    <a:pt x="284480" y="2237740"/>
                  </a:lnTo>
                  <a:cubicBezTo>
                    <a:pt x="295910" y="2252980"/>
                    <a:pt x="308610" y="2268220"/>
                    <a:pt x="321310" y="2283460"/>
                  </a:cubicBezTo>
                  <a:lnTo>
                    <a:pt x="2283460" y="321310"/>
                  </a:lnTo>
                  <a:close/>
                  <a:moveTo>
                    <a:pt x="1276350" y="5080"/>
                  </a:moveTo>
                  <a:cubicBezTo>
                    <a:pt x="1244600" y="7620"/>
                    <a:pt x="1214120" y="11430"/>
                    <a:pt x="1182370" y="16510"/>
                  </a:cubicBezTo>
                  <a:lnTo>
                    <a:pt x="16510" y="1182370"/>
                  </a:lnTo>
                  <a:cubicBezTo>
                    <a:pt x="11430" y="1214120"/>
                    <a:pt x="7620" y="1244600"/>
                    <a:pt x="5080" y="1276350"/>
                  </a:cubicBezTo>
                  <a:lnTo>
                    <a:pt x="1276350" y="5080"/>
                  </a:lnTo>
                  <a:close/>
                  <a:moveTo>
                    <a:pt x="1080770" y="35560"/>
                  </a:moveTo>
                  <a:cubicBezTo>
                    <a:pt x="1042670" y="44450"/>
                    <a:pt x="1004570" y="54610"/>
                    <a:pt x="966470" y="67310"/>
                  </a:cubicBezTo>
                  <a:lnTo>
                    <a:pt x="66040" y="966470"/>
                  </a:lnTo>
                  <a:cubicBezTo>
                    <a:pt x="54610" y="1004570"/>
                    <a:pt x="43180" y="1041400"/>
                    <a:pt x="34290" y="1080770"/>
                  </a:cubicBezTo>
                  <a:lnTo>
                    <a:pt x="1080770" y="35560"/>
                  </a:lnTo>
                  <a:close/>
                  <a:moveTo>
                    <a:pt x="1734820" y="41910"/>
                  </a:moveTo>
                  <a:cubicBezTo>
                    <a:pt x="1711960" y="36830"/>
                    <a:pt x="1690370" y="31750"/>
                    <a:pt x="1667510" y="26670"/>
                  </a:cubicBezTo>
                  <a:lnTo>
                    <a:pt x="26670" y="1667510"/>
                  </a:lnTo>
                  <a:cubicBezTo>
                    <a:pt x="31750" y="1690370"/>
                    <a:pt x="36830" y="1711960"/>
                    <a:pt x="41910" y="1734820"/>
                  </a:cubicBezTo>
                  <a:lnTo>
                    <a:pt x="1734820" y="41910"/>
                  </a:lnTo>
                  <a:close/>
                  <a:moveTo>
                    <a:pt x="2762250" y="1659890"/>
                  </a:moveTo>
                  <a:cubicBezTo>
                    <a:pt x="2768600" y="1626870"/>
                    <a:pt x="2773680" y="1595120"/>
                    <a:pt x="2777490" y="1562100"/>
                  </a:cubicBezTo>
                  <a:lnTo>
                    <a:pt x="1562100" y="2777490"/>
                  </a:lnTo>
                  <a:cubicBezTo>
                    <a:pt x="1595120" y="2773680"/>
                    <a:pt x="1628140" y="2768600"/>
                    <a:pt x="1659890" y="2762250"/>
                  </a:cubicBezTo>
                  <a:lnTo>
                    <a:pt x="2762250" y="1659890"/>
                  </a:lnTo>
                  <a:close/>
                  <a:moveTo>
                    <a:pt x="2785110" y="1306830"/>
                  </a:moveTo>
                  <a:cubicBezTo>
                    <a:pt x="2783840" y="1281430"/>
                    <a:pt x="2781300" y="1256030"/>
                    <a:pt x="2778760" y="1230630"/>
                  </a:cubicBezTo>
                  <a:lnTo>
                    <a:pt x="1230630" y="2777490"/>
                  </a:lnTo>
                  <a:cubicBezTo>
                    <a:pt x="1256030" y="2780030"/>
                    <a:pt x="1281430" y="2782570"/>
                    <a:pt x="1306830" y="2783840"/>
                  </a:cubicBezTo>
                  <a:lnTo>
                    <a:pt x="2785110" y="1306830"/>
                  </a:lnTo>
                  <a:close/>
                  <a:moveTo>
                    <a:pt x="2767330" y="1158240"/>
                  </a:moveTo>
                  <a:cubicBezTo>
                    <a:pt x="2763520" y="1135380"/>
                    <a:pt x="2758440" y="1112520"/>
                    <a:pt x="2753360" y="1089660"/>
                  </a:cubicBezTo>
                  <a:lnTo>
                    <a:pt x="1088390" y="2753360"/>
                  </a:lnTo>
                  <a:cubicBezTo>
                    <a:pt x="1111250" y="2758440"/>
                    <a:pt x="1134110" y="2763520"/>
                    <a:pt x="1156970" y="2767330"/>
                  </a:cubicBezTo>
                  <a:lnTo>
                    <a:pt x="2767330" y="1158240"/>
                  </a:lnTo>
                  <a:close/>
                  <a:moveTo>
                    <a:pt x="2369820" y="398780"/>
                  </a:moveTo>
                  <a:cubicBezTo>
                    <a:pt x="2355850" y="384810"/>
                    <a:pt x="2341880" y="372110"/>
                    <a:pt x="2327910" y="358140"/>
                  </a:cubicBezTo>
                  <a:lnTo>
                    <a:pt x="359410" y="2326640"/>
                  </a:lnTo>
                  <a:cubicBezTo>
                    <a:pt x="372110" y="2340610"/>
                    <a:pt x="386080" y="2354580"/>
                    <a:pt x="400050" y="2368550"/>
                  </a:cubicBezTo>
                  <a:lnTo>
                    <a:pt x="2369820" y="398780"/>
                  </a:lnTo>
                  <a:close/>
                  <a:moveTo>
                    <a:pt x="2451100" y="2301240"/>
                  </a:moveTo>
                  <a:cubicBezTo>
                    <a:pt x="2520950" y="2219960"/>
                    <a:pt x="2579370" y="2133600"/>
                    <a:pt x="2627630" y="2042160"/>
                  </a:cubicBezTo>
                  <a:lnTo>
                    <a:pt x="2042160" y="2627630"/>
                  </a:lnTo>
                  <a:cubicBezTo>
                    <a:pt x="2133600" y="2579370"/>
                    <a:pt x="2219960" y="2520950"/>
                    <a:pt x="2301240" y="2451100"/>
                  </a:cubicBezTo>
                  <a:lnTo>
                    <a:pt x="2451100" y="2301240"/>
                  </a:lnTo>
                  <a:close/>
                  <a:moveTo>
                    <a:pt x="2736850" y="1023620"/>
                  </a:moveTo>
                  <a:cubicBezTo>
                    <a:pt x="2730500" y="1002030"/>
                    <a:pt x="2724150" y="981710"/>
                    <a:pt x="2717800" y="960120"/>
                  </a:cubicBezTo>
                  <a:lnTo>
                    <a:pt x="960120" y="2717800"/>
                  </a:lnTo>
                  <a:cubicBezTo>
                    <a:pt x="981710" y="2724150"/>
                    <a:pt x="1002030" y="2730500"/>
                    <a:pt x="1023620" y="2736850"/>
                  </a:cubicBezTo>
                  <a:lnTo>
                    <a:pt x="2736850" y="1023620"/>
                  </a:lnTo>
                  <a:close/>
                  <a:moveTo>
                    <a:pt x="2696210" y="1892300"/>
                  </a:moveTo>
                  <a:cubicBezTo>
                    <a:pt x="2711450" y="1851660"/>
                    <a:pt x="2725420" y="1811020"/>
                    <a:pt x="2736850" y="1769110"/>
                  </a:cubicBezTo>
                  <a:lnTo>
                    <a:pt x="1769110" y="2736850"/>
                  </a:lnTo>
                  <a:cubicBezTo>
                    <a:pt x="1811020" y="2725420"/>
                    <a:pt x="1851660" y="2711450"/>
                    <a:pt x="1892300" y="2696210"/>
                  </a:cubicBezTo>
                  <a:lnTo>
                    <a:pt x="2696210" y="1892300"/>
                  </a:lnTo>
                  <a:close/>
                  <a:moveTo>
                    <a:pt x="2523490" y="576580"/>
                  </a:moveTo>
                  <a:cubicBezTo>
                    <a:pt x="2512060" y="561340"/>
                    <a:pt x="2500630" y="544830"/>
                    <a:pt x="2487930" y="529590"/>
                  </a:cubicBezTo>
                  <a:lnTo>
                    <a:pt x="529590" y="2486660"/>
                  </a:lnTo>
                  <a:cubicBezTo>
                    <a:pt x="544830" y="2499360"/>
                    <a:pt x="561340" y="2510790"/>
                    <a:pt x="576580" y="2522220"/>
                  </a:cubicBezTo>
                  <a:lnTo>
                    <a:pt x="2523490" y="576580"/>
                  </a:lnTo>
                  <a:close/>
                  <a:moveTo>
                    <a:pt x="2696210" y="899160"/>
                  </a:moveTo>
                  <a:cubicBezTo>
                    <a:pt x="2688590" y="878840"/>
                    <a:pt x="2680970" y="859790"/>
                    <a:pt x="2672080" y="840740"/>
                  </a:cubicBezTo>
                  <a:lnTo>
                    <a:pt x="839470" y="2673350"/>
                  </a:lnTo>
                  <a:cubicBezTo>
                    <a:pt x="858520" y="2682240"/>
                    <a:pt x="878840" y="2689860"/>
                    <a:pt x="897890" y="2697480"/>
                  </a:cubicBezTo>
                  <a:lnTo>
                    <a:pt x="2696210" y="899160"/>
                  </a:lnTo>
                  <a:close/>
                  <a:moveTo>
                    <a:pt x="2449830" y="483870"/>
                  </a:moveTo>
                  <a:cubicBezTo>
                    <a:pt x="2437130" y="468630"/>
                    <a:pt x="2424430" y="454660"/>
                    <a:pt x="2410460" y="440690"/>
                  </a:cubicBezTo>
                  <a:lnTo>
                    <a:pt x="440690" y="2410460"/>
                  </a:lnTo>
                  <a:cubicBezTo>
                    <a:pt x="454660" y="2424430"/>
                    <a:pt x="469900" y="2437130"/>
                    <a:pt x="483870" y="2449830"/>
                  </a:cubicBezTo>
                  <a:lnTo>
                    <a:pt x="2449830" y="483870"/>
                  </a:lnTo>
                  <a:close/>
                  <a:moveTo>
                    <a:pt x="2588260" y="675640"/>
                  </a:moveTo>
                  <a:cubicBezTo>
                    <a:pt x="2578100" y="659130"/>
                    <a:pt x="2567940" y="641350"/>
                    <a:pt x="2556510" y="624840"/>
                  </a:cubicBezTo>
                  <a:lnTo>
                    <a:pt x="624840" y="2556510"/>
                  </a:lnTo>
                  <a:cubicBezTo>
                    <a:pt x="641350" y="2567940"/>
                    <a:pt x="657860" y="2578100"/>
                    <a:pt x="675640" y="2588260"/>
                  </a:cubicBezTo>
                  <a:lnTo>
                    <a:pt x="2588260" y="675640"/>
                  </a:lnTo>
                  <a:close/>
                  <a:moveTo>
                    <a:pt x="2646680" y="783590"/>
                  </a:moveTo>
                  <a:cubicBezTo>
                    <a:pt x="2637790" y="765810"/>
                    <a:pt x="2628900" y="746760"/>
                    <a:pt x="2618740" y="728980"/>
                  </a:cubicBezTo>
                  <a:lnTo>
                    <a:pt x="728980" y="2618740"/>
                  </a:lnTo>
                  <a:cubicBezTo>
                    <a:pt x="746760" y="2628900"/>
                    <a:pt x="764540" y="2637790"/>
                    <a:pt x="783590" y="2646680"/>
                  </a:cubicBezTo>
                  <a:lnTo>
                    <a:pt x="2646680" y="783590"/>
                  </a:lnTo>
                  <a:close/>
                </a:path>
              </a:pathLst>
            </a:custGeom>
            <a:solidFill>
              <a:srgbClr val="B9CB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58" name="Google Shape;358;p25"/>
            <p:cNvSpPr/>
            <p:nvPr/>
          </p:nvSpPr>
          <p:spPr>
            <a:xfrm>
              <a:off x="0" y="648628"/>
              <a:ext cx="4445000" cy="4444982"/>
            </a:xfrm>
            <a:custGeom>
              <a:avLst/>
              <a:gdLst/>
              <a:ahLst/>
              <a:cxnLst/>
              <a:rect l="l" t="t" r="r" b="b"/>
              <a:pathLst>
                <a:path w="6350000" h="6349974" extrusionOk="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t="-25789" b="-24209"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359" name="Google Shape;359;p25"/>
          <p:cNvSpPr/>
          <p:nvPr/>
        </p:nvSpPr>
        <p:spPr>
          <a:xfrm rot="1165925">
            <a:off x="6327579" y="9007034"/>
            <a:ext cx="5643878" cy="4913735"/>
          </a:xfrm>
          <a:custGeom>
            <a:avLst/>
            <a:gdLst/>
            <a:ahLst/>
            <a:cxnLst/>
            <a:rect l="l" t="t" r="r" b="b"/>
            <a:pathLst>
              <a:path w="5647091" h="4916532" extrusionOk="0">
                <a:moveTo>
                  <a:pt x="781" y="2721854"/>
                </a:moveTo>
                <a:cubicBezTo>
                  <a:pt x="-5252" y="2503155"/>
                  <a:pt x="23312" y="2291725"/>
                  <a:pt x="99409" y="2083856"/>
                </a:cubicBezTo>
                <a:cubicBezTo>
                  <a:pt x="138221" y="1977813"/>
                  <a:pt x="199928" y="1889869"/>
                  <a:pt x="252041" y="1793857"/>
                </a:cubicBezTo>
                <a:cubicBezTo>
                  <a:pt x="320507" y="1667972"/>
                  <a:pt x="422697" y="1576176"/>
                  <a:pt x="516165" y="1474421"/>
                </a:cubicBezTo>
                <a:cubicBezTo>
                  <a:pt x="537533" y="1451163"/>
                  <a:pt x="548726" y="1413514"/>
                  <a:pt x="594370" y="1427905"/>
                </a:cubicBezTo>
                <a:cubicBezTo>
                  <a:pt x="599604" y="1429504"/>
                  <a:pt x="612832" y="1405301"/>
                  <a:pt x="622644" y="1393309"/>
                </a:cubicBezTo>
                <a:cubicBezTo>
                  <a:pt x="651716" y="1357550"/>
                  <a:pt x="680135" y="1327895"/>
                  <a:pt x="731230" y="1314522"/>
                </a:cubicBezTo>
                <a:cubicBezTo>
                  <a:pt x="789956" y="1299477"/>
                  <a:pt x="838072" y="1254414"/>
                  <a:pt x="894472" y="1226795"/>
                </a:cubicBezTo>
                <a:cubicBezTo>
                  <a:pt x="1052119" y="1149753"/>
                  <a:pt x="1135775" y="1116320"/>
                  <a:pt x="1303306" y="1114212"/>
                </a:cubicBezTo>
                <a:cubicBezTo>
                  <a:pt x="1334123" y="1113848"/>
                  <a:pt x="1337393" y="1045673"/>
                  <a:pt x="1380130" y="1086811"/>
                </a:cubicBezTo>
                <a:cubicBezTo>
                  <a:pt x="1521278" y="1018854"/>
                  <a:pt x="1684012" y="1049671"/>
                  <a:pt x="1827558" y="986220"/>
                </a:cubicBezTo>
                <a:cubicBezTo>
                  <a:pt x="1916956" y="946681"/>
                  <a:pt x="2014422" y="925676"/>
                  <a:pt x="2107163" y="893260"/>
                </a:cubicBezTo>
                <a:cubicBezTo>
                  <a:pt x="2144522" y="880177"/>
                  <a:pt x="2179336" y="859390"/>
                  <a:pt x="2214659" y="841002"/>
                </a:cubicBezTo>
                <a:cubicBezTo>
                  <a:pt x="2247003" y="824140"/>
                  <a:pt x="2276802" y="800082"/>
                  <a:pt x="2310962" y="789543"/>
                </a:cubicBezTo>
                <a:cubicBezTo>
                  <a:pt x="2347303" y="778496"/>
                  <a:pt x="2378483" y="766067"/>
                  <a:pt x="2400143" y="734015"/>
                </a:cubicBezTo>
                <a:cubicBezTo>
                  <a:pt x="2405594" y="726020"/>
                  <a:pt x="2413952" y="714609"/>
                  <a:pt x="2421438" y="714173"/>
                </a:cubicBezTo>
                <a:cubicBezTo>
                  <a:pt x="2508293" y="709739"/>
                  <a:pt x="2555027" y="635313"/>
                  <a:pt x="2621748" y="596719"/>
                </a:cubicBezTo>
                <a:cubicBezTo>
                  <a:pt x="2691087" y="556527"/>
                  <a:pt x="2746179" y="491913"/>
                  <a:pt x="2808176" y="438710"/>
                </a:cubicBezTo>
                <a:cubicBezTo>
                  <a:pt x="2882675" y="374823"/>
                  <a:pt x="2951795" y="302141"/>
                  <a:pt x="3034071" y="250537"/>
                </a:cubicBezTo>
                <a:cubicBezTo>
                  <a:pt x="3161554" y="170588"/>
                  <a:pt x="3304591" y="118839"/>
                  <a:pt x="3440651" y="54661"/>
                </a:cubicBezTo>
                <a:cubicBezTo>
                  <a:pt x="3543350" y="6182"/>
                  <a:pt x="3644159" y="1603"/>
                  <a:pt x="3748966" y="2548"/>
                </a:cubicBezTo>
                <a:cubicBezTo>
                  <a:pt x="3886625" y="3784"/>
                  <a:pt x="4024211" y="-1522"/>
                  <a:pt x="4161652" y="440"/>
                </a:cubicBezTo>
                <a:cubicBezTo>
                  <a:pt x="4297203" y="2475"/>
                  <a:pt x="4423305" y="38017"/>
                  <a:pt x="4518300" y="145803"/>
                </a:cubicBezTo>
                <a:cubicBezTo>
                  <a:pt x="4555440" y="188031"/>
                  <a:pt x="4596142" y="227061"/>
                  <a:pt x="4635608" y="267181"/>
                </a:cubicBezTo>
                <a:cubicBezTo>
                  <a:pt x="4640195" y="271845"/>
                  <a:pt x="4645939" y="275206"/>
                  <a:pt x="4652252" y="276921"/>
                </a:cubicBezTo>
                <a:cubicBezTo>
                  <a:pt x="4814622" y="317114"/>
                  <a:pt x="4912161" y="445033"/>
                  <a:pt x="5023436" y="553111"/>
                </a:cubicBezTo>
                <a:cubicBezTo>
                  <a:pt x="5171198" y="696947"/>
                  <a:pt x="5287198" y="866731"/>
                  <a:pt x="5391641" y="1042330"/>
                </a:cubicBezTo>
                <a:cubicBezTo>
                  <a:pt x="5472608" y="1178317"/>
                  <a:pt x="5529009" y="1325788"/>
                  <a:pt x="5566585" y="1483434"/>
                </a:cubicBezTo>
                <a:cubicBezTo>
                  <a:pt x="5610034" y="1660854"/>
                  <a:pt x="5636129" y="1842077"/>
                  <a:pt x="5644500" y="2024548"/>
                </a:cubicBezTo>
                <a:cubicBezTo>
                  <a:pt x="5654821" y="2278933"/>
                  <a:pt x="5634978" y="2532955"/>
                  <a:pt x="5573126" y="2780944"/>
                </a:cubicBezTo>
                <a:cubicBezTo>
                  <a:pt x="5522976" y="2982127"/>
                  <a:pt x="5448623" y="3175459"/>
                  <a:pt x="5373688" y="3369010"/>
                </a:cubicBezTo>
                <a:cubicBezTo>
                  <a:pt x="5315571" y="3521048"/>
                  <a:pt x="5239491" y="3665595"/>
                  <a:pt x="5147067" y="3799576"/>
                </a:cubicBezTo>
                <a:cubicBezTo>
                  <a:pt x="5034557" y="3960928"/>
                  <a:pt x="4908454" y="4115086"/>
                  <a:pt x="4753134" y="4240680"/>
                </a:cubicBezTo>
                <a:cubicBezTo>
                  <a:pt x="4641931" y="4330587"/>
                  <a:pt x="4537488" y="4430379"/>
                  <a:pt x="4418799" y="4508802"/>
                </a:cubicBezTo>
                <a:cubicBezTo>
                  <a:pt x="4313919" y="4578213"/>
                  <a:pt x="4198283" y="4638975"/>
                  <a:pt x="4079012" y="4677278"/>
                </a:cubicBezTo>
                <a:cubicBezTo>
                  <a:pt x="3895710" y="4736659"/>
                  <a:pt x="3707610" y="4788989"/>
                  <a:pt x="3517766" y="4815009"/>
                </a:cubicBezTo>
                <a:cubicBezTo>
                  <a:pt x="3267960" y="4849169"/>
                  <a:pt x="3017063" y="4886309"/>
                  <a:pt x="2763332" y="4886237"/>
                </a:cubicBezTo>
                <a:cubicBezTo>
                  <a:pt x="2723939" y="4886237"/>
                  <a:pt x="2684618" y="4903680"/>
                  <a:pt x="2645007" y="4904771"/>
                </a:cubicBezTo>
                <a:cubicBezTo>
                  <a:pt x="2493175" y="4908914"/>
                  <a:pt x="2338363" y="4928465"/>
                  <a:pt x="2190311" y="4905716"/>
                </a:cubicBezTo>
                <a:cubicBezTo>
                  <a:pt x="2073439" y="4887836"/>
                  <a:pt x="1955550" y="4912984"/>
                  <a:pt x="1839913" y="4875407"/>
                </a:cubicBezTo>
                <a:cubicBezTo>
                  <a:pt x="1767232" y="4851568"/>
                  <a:pt x="1684884" y="4856946"/>
                  <a:pt x="1607333" y="4844881"/>
                </a:cubicBezTo>
                <a:cubicBezTo>
                  <a:pt x="1547734" y="4835505"/>
                  <a:pt x="1489007" y="4821187"/>
                  <a:pt x="1441110" y="4778886"/>
                </a:cubicBezTo>
                <a:cubicBezTo>
                  <a:pt x="1432025" y="4770964"/>
                  <a:pt x="1413055" y="4772636"/>
                  <a:pt x="1398591" y="4772636"/>
                </a:cubicBezTo>
                <a:cubicBezTo>
                  <a:pt x="1244216" y="4772636"/>
                  <a:pt x="1101978" y="4727210"/>
                  <a:pt x="961485" y="4666666"/>
                </a:cubicBezTo>
                <a:cubicBezTo>
                  <a:pt x="881971" y="4632360"/>
                  <a:pt x="795408" y="4614771"/>
                  <a:pt x="742641" y="4537002"/>
                </a:cubicBezTo>
                <a:cubicBezTo>
                  <a:pt x="536080" y="4444842"/>
                  <a:pt x="452423" y="4259141"/>
                  <a:pt x="373927" y="4065008"/>
                </a:cubicBezTo>
                <a:cubicBezTo>
                  <a:pt x="303935" y="3892026"/>
                  <a:pt x="211848" y="3727766"/>
                  <a:pt x="145707" y="3553476"/>
                </a:cubicBezTo>
                <a:cubicBezTo>
                  <a:pt x="80948" y="3382820"/>
                  <a:pt x="20841" y="3208239"/>
                  <a:pt x="14517" y="3021738"/>
                </a:cubicBezTo>
                <a:cubicBezTo>
                  <a:pt x="10811" y="2921801"/>
                  <a:pt x="5359" y="2821791"/>
                  <a:pt x="781" y="2721854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60" name="Google Shape;360;p25"/>
          <p:cNvSpPr/>
          <p:nvPr/>
        </p:nvSpPr>
        <p:spPr>
          <a:xfrm>
            <a:off x="6501800" y="2071868"/>
            <a:ext cx="5863240" cy="482987"/>
          </a:xfrm>
          <a:custGeom>
            <a:avLst/>
            <a:gdLst/>
            <a:ahLst/>
            <a:cxnLst/>
            <a:rect l="l" t="t" r="r" b="b"/>
            <a:pathLst>
              <a:path w="5863240" h="482987" extrusionOk="0">
                <a:moveTo>
                  <a:pt x="5810772" y="0"/>
                </a:moveTo>
                <a:cubicBezTo>
                  <a:pt x="5819463" y="30082"/>
                  <a:pt x="5824476" y="54483"/>
                  <a:pt x="5833501" y="77880"/>
                </a:cubicBezTo>
                <a:cubicBezTo>
                  <a:pt x="5842192" y="100609"/>
                  <a:pt x="5872274" y="114313"/>
                  <a:pt x="5860575" y="147738"/>
                </a:cubicBezTo>
                <a:cubicBezTo>
                  <a:pt x="5822471" y="158100"/>
                  <a:pt x="5785703" y="165788"/>
                  <a:pt x="5742251" y="156429"/>
                </a:cubicBezTo>
                <a:cubicBezTo>
                  <a:pt x="5693116" y="145733"/>
                  <a:pt x="5640305" y="151415"/>
                  <a:pt x="5589164" y="151749"/>
                </a:cubicBezTo>
                <a:cubicBezTo>
                  <a:pt x="5443432" y="152752"/>
                  <a:pt x="5297699" y="152752"/>
                  <a:pt x="5152300" y="156429"/>
                </a:cubicBezTo>
                <a:cubicBezTo>
                  <a:pt x="5012918" y="160106"/>
                  <a:pt x="4873870" y="168796"/>
                  <a:pt x="4734488" y="173810"/>
                </a:cubicBezTo>
                <a:cubicBezTo>
                  <a:pt x="4566026" y="179826"/>
                  <a:pt x="4397898" y="183503"/>
                  <a:pt x="4229437" y="190188"/>
                </a:cubicBezTo>
                <a:cubicBezTo>
                  <a:pt x="4102087" y="195202"/>
                  <a:pt x="3974738" y="204561"/>
                  <a:pt x="3847389" y="210243"/>
                </a:cubicBezTo>
                <a:cubicBezTo>
                  <a:pt x="3698648" y="217262"/>
                  <a:pt x="3549572" y="222276"/>
                  <a:pt x="3400497" y="228627"/>
                </a:cubicBezTo>
                <a:cubicBezTo>
                  <a:pt x="3367072" y="229964"/>
                  <a:pt x="3333647" y="233306"/>
                  <a:pt x="3300222" y="235646"/>
                </a:cubicBezTo>
                <a:cubicBezTo>
                  <a:pt x="3129755" y="247345"/>
                  <a:pt x="2959622" y="259043"/>
                  <a:pt x="2789154" y="270742"/>
                </a:cubicBezTo>
                <a:cubicBezTo>
                  <a:pt x="2660468" y="279433"/>
                  <a:pt x="2531447" y="288123"/>
                  <a:pt x="2402761" y="296814"/>
                </a:cubicBezTo>
                <a:cubicBezTo>
                  <a:pt x="2293127" y="304167"/>
                  <a:pt x="2183159" y="310852"/>
                  <a:pt x="2073525" y="318874"/>
                </a:cubicBezTo>
                <a:cubicBezTo>
                  <a:pt x="1965897" y="326562"/>
                  <a:pt x="1858603" y="336589"/>
                  <a:pt x="1751309" y="343943"/>
                </a:cubicBezTo>
                <a:cubicBezTo>
                  <a:pt x="1513991" y="360655"/>
                  <a:pt x="1276339" y="373023"/>
                  <a:pt x="1039356" y="393078"/>
                </a:cubicBezTo>
                <a:cubicBezTo>
                  <a:pt x="816078" y="412130"/>
                  <a:pt x="593801" y="439204"/>
                  <a:pt x="370857" y="461265"/>
                </a:cubicBezTo>
                <a:cubicBezTo>
                  <a:pt x="275261" y="470624"/>
                  <a:pt x="178997" y="477643"/>
                  <a:pt x="83068" y="482656"/>
                </a:cubicBezTo>
                <a:cubicBezTo>
                  <a:pt x="34267" y="485331"/>
                  <a:pt x="17221" y="471961"/>
                  <a:pt x="5188" y="436864"/>
                </a:cubicBezTo>
                <a:cubicBezTo>
                  <a:pt x="-10522" y="388064"/>
                  <a:pt x="9867" y="354305"/>
                  <a:pt x="60673" y="360990"/>
                </a:cubicBezTo>
                <a:cubicBezTo>
                  <a:pt x="123846" y="369680"/>
                  <a:pt x="184011" y="358316"/>
                  <a:pt x="245513" y="351296"/>
                </a:cubicBezTo>
                <a:cubicBezTo>
                  <a:pt x="348128" y="339598"/>
                  <a:pt x="450743" y="327230"/>
                  <a:pt x="553357" y="316534"/>
                </a:cubicBezTo>
                <a:cubicBezTo>
                  <a:pt x="661988" y="305170"/>
                  <a:pt x="769951" y="283444"/>
                  <a:pt x="880253" y="283109"/>
                </a:cubicBezTo>
                <a:cubicBezTo>
                  <a:pt x="957131" y="282775"/>
                  <a:pt x="1033674" y="265728"/>
                  <a:pt x="1110886" y="261717"/>
                </a:cubicBezTo>
                <a:cubicBezTo>
                  <a:pt x="1186426" y="257706"/>
                  <a:pt x="1262301" y="250019"/>
                  <a:pt x="1338510" y="257038"/>
                </a:cubicBezTo>
                <a:cubicBezTo>
                  <a:pt x="1347200" y="257706"/>
                  <a:pt x="1356894" y="254698"/>
                  <a:pt x="1365584" y="251690"/>
                </a:cubicBezTo>
                <a:cubicBezTo>
                  <a:pt x="1372603" y="249350"/>
                  <a:pt x="1382297" y="239657"/>
                  <a:pt x="1384971" y="241663"/>
                </a:cubicBezTo>
                <a:cubicBezTo>
                  <a:pt x="1422072" y="267065"/>
                  <a:pt x="1455497" y="233975"/>
                  <a:pt x="1491596" y="236315"/>
                </a:cubicBezTo>
                <a:cubicBezTo>
                  <a:pt x="1527695" y="238654"/>
                  <a:pt x="1565800" y="223279"/>
                  <a:pt x="1600562" y="229630"/>
                </a:cubicBezTo>
                <a:cubicBezTo>
                  <a:pt x="1648360" y="238320"/>
                  <a:pt x="1691812" y="219936"/>
                  <a:pt x="1736936" y="220271"/>
                </a:cubicBezTo>
                <a:cubicBezTo>
                  <a:pt x="1821167" y="220939"/>
                  <a:pt x="1903726" y="199547"/>
                  <a:pt x="1986620" y="202890"/>
                </a:cubicBezTo>
                <a:cubicBezTo>
                  <a:pt x="2065503" y="206232"/>
                  <a:pt x="2144720" y="205229"/>
                  <a:pt x="2219258" y="189520"/>
                </a:cubicBezTo>
                <a:cubicBezTo>
                  <a:pt x="2308837" y="170802"/>
                  <a:pt x="2400087" y="194868"/>
                  <a:pt x="2487326" y="166456"/>
                </a:cubicBezTo>
                <a:cubicBezTo>
                  <a:pt x="2610665" y="179492"/>
                  <a:pt x="2730660" y="141722"/>
                  <a:pt x="2852996" y="140719"/>
                </a:cubicBezTo>
                <a:cubicBezTo>
                  <a:pt x="2931210" y="140051"/>
                  <a:pt x="3009090" y="138379"/>
                  <a:pt x="3087305" y="134703"/>
                </a:cubicBezTo>
                <a:cubicBezTo>
                  <a:pt x="3124072" y="133031"/>
                  <a:pt x="3160506" y="124341"/>
                  <a:pt x="3197273" y="121333"/>
                </a:cubicBezTo>
                <a:cubicBezTo>
                  <a:pt x="3227021" y="118993"/>
                  <a:pt x="3257104" y="121333"/>
                  <a:pt x="3286852" y="119996"/>
                </a:cubicBezTo>
                <a:cubicBezTo>
                  <a:pt x="3381445" y="116319"/>
                  <a:pt x="3476372" y="113979"/>
                  <a:pt x="3570630" y="106960"/>
                </a:cubicBezTo>
                <a:cubicBezTo>
                  <a:pt x="3610071" y="103952"/>
                  <a:pt x="3652521" y="127683"/>
                  <a:pt x="3689957" y="96598"/>
                </a:cubicBezTo>
                <a:cubicBezTo>
                  <a:pt x="3692631" y="94258"/>
                  <a:pt x="3702659" y="102615"/>
                  <a:pt x="3709678" y="103952"/>
                </a:cubicBezTo>
                <a:cubicBezTo>
                  <a:pt x="3727727" y="106960"/>
                  <a:pt x="3754133" y="117656"/>
                  <a:pt x="3763158" y="109634"/>
                </a:cubicBezTo>
                <a:cubicBezTo>
                  <a:pt x="3798254" y="78214"/>
                  <a:pt x="3840036" y="90582"/>
                  <a:pt x="3877805" y="87239"/>
                </a:cubicBezTo>
                <a:cubicBezTo>
                  <a:pt x="3961368" y="79886"/>
                  <a:pt x="4045599" y="79217"/>
                  <a:pt x="4129830" y="77546"/>
                </a:cubicBezTo>
                <a:cubicBezTo>
                  <a:pt x="4192000" y="76543"/>
                  <a:pt x="4253837" y="79217"/>
                  <a:pt x="4316007" y="79217"/>
                </a:cubicBezTo>
                <a:cubicBezTo>
                  <a:pt x="4329377" y="79217"/>
                  <a:pt x="4342747" y="76209"/>
                  <a:pt x="4356117" y="73535"/>
                </a:cubicBezTo>
                <a:cubicBezTo>
                  <a:pt x="4365810" y="71529"/>
                  <a:pt x="4376507" y="63173"/>
                  <a:pt x="4384194" y="65847"/>
                </a:cubicBezTo>
                <a:cubicBezTo>
                  <a:pt x="4471433" y="95595"/>
                  <a:pt x="4557670" y="51140"/>
                  <a:pt x="4646246" y="63173"/>
                </a:cubicBezTo>
                <a:cubicBezTo>
                  <a:pt x="4713096" y="72198"/>
                  <a:pt x="4783622" y="53146"/>
                  <a:pt x="4852812" y="48466"/>
                </a:cubicBezTo>
                <a:cubicBezTo>
                  <a:pt x="4871196" y="47129"/>
                  <a:pt x="4889914" y="51809"/>
                  <a:pt x="4908632" y="53814"/>
                </a:cubicBezTo>
                <a:cubicBezTo>
                  <a:pt x="4914314" y="54483"/>
                  <a:pt x="4922002" y="58159"/>
                  <a:pt x="4925344" y="55820"/>
                </a:cubicBezTo>
                <a:cubicBezTo>
                  <a:pt x="4959772" y="32422"/>
                  <a:pt x="4999882" y="37770"/>
                  <a:pt x="5037652" y="35765"/>
                </a:cubicBezTo>
                <a:cubicBezTo>
                  <a:pt x="5112859" y="31754"/>
                  <a:pt x="5188399" y="31754"/>
                  <a:pt x="5263605" y="30417"/>
                </a:cubicBezTo>
                <a:cubicBezTo>
                  <a:pt x="5274970" y="30082"/>
                  <a:pt x="5287337" y="35430"/>
                  <a:pt x="5298033" y="33425"/>
                </a:cubicBezTo>
                <a:cubicBezTo>
                  <a:pt x="5383935" y="18049"/>
                  <a:pt x="5470506" y="20055"/>
                  <a:pt x="5557077" y="21058"/>
                </a:cubicBezTo>
                <a:cubicBezTo>
                  <a:pt x="5623258" y="22060"/>
                  <a:pt x="5689439" y="21058"/>
                  <a:pt x="5755621" y="18384"/>
                </a:cubicBezTo>
                <a:cubicBezTo>
                  <a:pt x="5771331" y="18384"/>
                  <a:pt x="5787709" y="8022"/>
                  <a:pt x="581077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61" name="Google Shape;361;p25"/>
          <p:cNvSpPr/>
          <p:nvPr/>
        </p:nvSpPr>
        <p:spPr>
          <a:xfrm rot="-5339846">
            <a:off x="-128611" y="-70271"/>
            <a:ext cx="2313808" cy="3106057"/>
          </a:xfrm>
          <a:custGeom>
            <a:avLst/>
            <a:gdLst/>
            <a:ahLst/>
            <a:cxnLst/>
            <a:rect l="l" t="t" r="r" b="b"/>
            <a:pathLst>
              <a:path w="2313454" h="3105581" extrusionOk="0">
                <a:moveTo>
                  <a:pt x="2054254" y="1697835"/>
                </a:moveTo>
                <a:cubicBezTo>
                  <a:pt x="2013358" y="1676811"/>
                  <a:pt x="1971886" y="1656363"/>
                  <a:pt x="1931854" y="1636203"/>
                </a:cubicBezTo>
                <a:cubicBezTo>
                  <a:pt x="1888366" y="1653483"/>
                  <a:pt x="1870222" y="1697259"/>
                  <a:pt x="1837678" y="1725771"/>
                </a:cubicBezTo>
                <a:cubicBezTo>
                  <a:pt x="1794766" y="1763499"/>
                  <a:pt x="1772590" y="1819659"/>
                  <a:pt x="1775182" y="1883307"/>
                </a:cubicBezTo>
                <a:cubicBezTo>
                  <a:pt x="1778638" y="1978059"/>
                  <a:pt x="1838254" y="2032779"/>
                  <a:pt x="1941358" y="2003403"/>
                </a:cubicBezTo>
                <a:cubicBezTo>
                  <a:pt x="2011918" y="1983243"/>
                  <a:pt x="2059150" y="1940331"/>
                  <a:pt x="2087087" y="1872651"/>
                </a:cubicBezTo>
                <a:cubicBezTo>
                  <a:pt x="2110991" y="1814763"/>
                  <a:pt x="2093423" y="1762923"/>
                  <a:pt x="2070383" y="1711083"/>
                </a:cubicBezTo>
                <a:cubicBezTo>
                  <a:pt x="2067790" y="1705611"/>
                  <a:pt x="2060590" y="1701003"/>
                  <a:pt x="2054254" y="1697835"/>
                </a:cubicBezTo>
                <a:close/>
                <a:moveTo>
                  <a:pt x="1891822" y="1925643"/>
                </a:moveTo>
                <a:cubicBezTo>
                  <a:pt x="1905646" y="1853067"/>
                  <a:pt x="1910542" y="1788843"/>
                  <a:pt x="1982830" y="1745355"/>
                </a:cubicBezTo>
                <a:cubicBezTo>
                  <a:pt x="1973038" y="1817067"/>
                  <a:pt x="1964110" y="1879851"/>
                  <a:pt x="1891822" y="1925643"/>
                </a:cubicBezTo>
                <a:close/>
                <a:moveTo>
                  <a:pt x="265771" y="2023851"/>
                </a:moveTo>
                <a:cubicBezTo>
                  <a:pt x="233515" y="2011755"/>
                  <a:pt x="200395" y="2001387"/>
                  <a:pt x="167851" y="1990443"/>
                </a:cubicBezTo>
                <a:cubicBezTo>
                  <a:pt x="170443" y="1984107"/>
                  <a:pt x="170731" y="1979499"/>
                  <a:pt x="173035" y="1977771"/>
                </a:cubicBezTo>
                <a:cubicBezTo>
                  <a:pt x="185995" y="1968843"/>
                  <a:pt x="199531" y="1960779"/>
                  <a:pt x="212779" y="1952715"/>
                </a:cubicBezTo>
                <a:cubicBezTo>
                  <a:pt x="213067" y="1948395"/>
                  <a:pt x="213643" y="1944363"/>
                  <a:pt x="213931" y="1940043"/>
                </a:cubicBezTo>
                <a:cubicBezTo>
                  <a:pt x="185707" y="1937739"/>
                  <a:pt x="157483" y="1937163"/>
                  <a:pt x="129835" y="1933131"/>
                </a:cubicBezTo>
                <a:cubicBezTo>
                  <a:pt x="89803" y="1927371"/>
                  <a:pt x="59275" y="1948395"/>
                  <a:pt x="44587" y="1978059"/>
                </a:cubicBezTo>
                <a:cubicBezTo>
                  <a:pt x="23275" y="2020971"/>
                  <a:pt x="5419" y="2068491"/>
                  <a:pt x="811" y="2115435"/>
                </a:cubicBezTo>
                <a:cubicBezTo>
                  <a:pt x="-4949" y="2173900"/>
                  <a:pt x="19819" y="2225452"/>
                  <a:pt x="80299" y="2248780"/>
                </a:cubicBezTo>
                <a:cubicBezTo>
                  <a:pt x="101899" y="2257132"/>
                  <a:pt x="125515" y="2260876"/>
                  <a:pt x="148555" y="2264044"/>
                </a:cubicBezTo>
                <a:cubicBezTo>
                  <a:pt x="223723" y="2273836"/>
                  <a:pt x="310699" y="2210476"/>
                  <a:pt x="324811" y="2136172"/>
                </a:cubicBezTo>
                <a:cubicBezTo>
                  <a:pt x="332587" y="2094700"/>
                  <a:pt x="303499" y="2037963"/>
                  <a:pt x="265771" y="2023851"/>
                </a:cubicBezTo>
                <a:close/>
                <a:moveTo>
                  <a:pt x="171883" y="2185420"/>
                </a:moveTo>
                <a:cubicBezTo>
                  <a:pt x="169291" y="2182252"/>
                  <a:pt x="166699" y="2179372"/>
                  <a:pt x="164107" y="2176204"/>
                </a:cubicBezTo>
                <a:cubicBezTo>
                  <a:pt x="172747" y="2169868"/>
                  <a:pt x="181099" y="2163244"/>
                  <a:pt x="189739" y="2156908"/>
                </a:cubicBezTo>
                <a:cubicBezTo>
                  <a:pt x="192043" y="2159500"/>
                  <a:pt x="194635" y="2162092"/>
                  <a:pt x="196939" y="2164972"/>
                </a:cubicBezTo>
                <a:cubicBezTo>
                  <a:pt x="188587" y="2171596"/>
                  <a:pt x="180235" y="2178508"/>
                  <a:pt x="171883" y="2185420"/>
                </a:cubicBezTo>
                <a:close/>
                <a:moveTo>
                  <a:pt x="905708" y="374761"/>
                </a:moveTo>
                <a:cubicBezTo>
                  <a:pt x="971660" y="366985"/>
                  <a:pt x="1030125" y="313417"/>
                  <a:pt x="1043085" y="246312"/>
                </a:cubicBezTo>
                <a:cubicBezTo>
                  <a:pt x="1048557" y="218088"/>
                  <a:pt x="1049997" y="189000"/>
                  <a:pt x="1054317" y="150696"/>
                </a:cubicBezTo>
                <a:cubicBezTo>
                  <a:pt x="1054605" y="126216"/>
                  <a:pt x="1031277" y="80424"/>
                  <a:pt x="1001901" y="57672"/>
                </a:cubicBezTo>
                <a:cubicBezTo>
                  <a:pt x="983469" y="43272"/>
                  <a:pt x="965037" y="29160"/>
                  <a:pt x="946892" y="14472"/>
                </a:cubicBezTo>
                <a:cubicBezTo>
                  <a:pt x="923564" y="-4536"/>
                  <a:pt x="908012" y="-5400"/>
                  <a:pt x="884972" y="15336"/>
                </a:cubicBezTo>
                <a:cubicBezTo>
                  <a:pt x="874604" y="24552"/>
                  <a:pt x="865676" y="36936"/>
                  <a:pt x="859628" y="49320"/>
                </a:cubicBezTo>
                <a:cubicBezTo>
                  <a:pt x="835148" y="99144"/>
                  <a:pt x="817292" y="150408"/>
                  <a:pt x="804332" y="204840"/>
                </a:cubicBezTo>
                <a:cubicBezTo>
                  <a:pt x="795692" y="240840"/>
                  <a:pt x="798284" y="272520"/>
                  <a:pt x="810380" y="304489"/>
                </a:cubicBezTo>
                <a:cubicBezTo>
                  <a:pt x="825068" y="342505"/>
                  <a:pt x="876044" y="378217"/>
                  <a:pt x="905708" y="374761"/>
                </a:cubicBezTo>
                <a:close/>
                <a:moveTo>
                  <a:pt x="939692" y="156744"/>
                </a:moveTo>
                <a:cubicBezTo>
                  <a:pt x="952940" y="203112"/>
                  <a:pt x="948620" y="215784"/>
                  <a:pt x="906860" y="257832"/>
                </a:cubicBezTo>
                <a:cubicBezTo>
                  <a:pt x="902828" y="218088"/>
                  <a:pt x="917804" y="188136"/>
                  <a:pt x="939692" y="156744"/>
                </a:cubicBezTo>
                <a:close/>
                <a:moveTo>
                  <a:pt x="1077645" y="2539948"/>
                </a:moveTo>
                <a:cubicBezTo>
                  <a:pt x="1073037" y="2576524"/>
                  <a:pt x="1065837" y="2614828"/>
                  <a:pt x="1033005" y="2640172"/>
                </a:cubicBezTo>
                <a:cubicBezTo>
                  <a:pt x="1021773" y="2649100"/>
                  <a:pt x="1010829" y="2658604"/>
                  <a:pt x="999885" y="2667820"/>
                </a:cubicBezTo>
                <a:cubicBezTo>
                  <a:pt x="941708" y="2716781"/>
                  <a:pt x="917516" y="2717356"/>
                  <a:pt x="860780" y="2670988"/>
                </a:cubicBezTo>
                <a:cubicBezTo>
                  <a:pt x="816140" y="2634412"/>
                  <a:pt x="808652" y="2542540"/>
                  <a:pt x="848396" y="2501356"/>
                </a:cubicBezTo>
                <a:cubicBezTo>
                  <a:pt x="857324" y="2492140"/>
                  <a:pt x="872012" y="2488972"/>
                  <a:pt x="884972" y="2482348"/>
                </a:cubicBezTo>
                <a:cubicBezTo>
                  <a:pt x="889292" y="2462764"/>
                  <a:pt x="893036" y="2445484"/>
                  <a:pt x="897644" y="2425036"/>
                </a:cubicBezTo>
                <a:cubicBezTo>
                  <a:pt x="911180" y="2426476"/>
                  <a:pt x="925004" y="2424172"/>
                  <a:pt x="934796" y="2429356"/>
                </a:cubicBezTo>
                <a:cubicBezTo>
                  <a:pt x="965037" y="2445484"/>
                  <a:pt x="996141" y="2455564"/>
                  <a:pt x="1029837" y="2461612"/>
                </a:cubicBezTo>
                <a:cubicBezTo>
                  <a:pt x="1061805" y="2467372"/>
                  <a:pt x="1082829" y="2500492"/>
                  <a:pt x="1077645" y="2539948"/>
                </a:cubicBezTo>
                <a:close/>
                <a:moveTo>
                  <a:pt x="1259085" y="1444394"/>
                </a:moveTo>
                <a:cubicBezTo>
                  <a:pt x="1241517" y="1450730"/>
                  <a:pt x="1221069" y="1453610"/>
                  <a:pt x="1207245" y="1464554"/>
                </a:cubicBezTo>
                <a:cubicBezTo>
                  <a:pt x="1180749" y="1485866"/>
                  <a:pt x="1153677" y="1508906"/>
                  <a:pt x="1135245" y="1536843"/>
                </a:cubicBezTo>
                <a:cubicBezTo>
                  <a:pt x="1107597" y="1579179"/>
                  <a:pt x="1104717" y="1652907"/>
                  <a:pt x="1153965" y="1694379"/>
                </a:cubicBezTo>
                <a:cubicBezTo>
                  <a:pt x="1188525" y="1723467"/>
                  <a:pt x="1224813" y="1713099"/>
                  <a:pt x="1262253" y="1706475"/>
                </a:cubicBezTo>
                <a:cubicBezTo>
                  <a:pt x="1300557" y="1699851"/>
                  <a:pt x="1331085" y="1677963"/>
                  <a:pt x="1350669" y="1648011"/>
                </a:cubicBezTo>
                <a:cubicBezTo>
                  <a:pt x="1369677" y="1618923"/>
                  <a:pt x="1383501" y="1583211"/>
                  <a:pt x="1388109" y="1548939"/>
                </a:cubicBezTo>
                <a:cubicBezTo>
                  <a:pt x="1394445" y="1503146"/>
                  <a:pt x="1324173" y="1451882"/>
                  <a:pt x="1259085" y="1444394"/>
                </a:cubicBezTo>
                <a:close/>
                <a:moveTo>
                  <a:pt x="1226829" y="1629003"/>
                </a:moveTo>
                <a:cubicBezTo>
                  <a:pt x="1237197" y="1561035"/>
                  <a:pt x="1244397" y="1551819"/>
                  <a:pt x="1293933" y="1543754"/>
                </a:cubicBezTo>
                <a:cubicBezTo>
                  <a:pt x="1282701" y="1581771"/>
                  <a:pt x="1265997" y="1611147"/>
                  <a:pt x="1226829" y="1629003"/>
                </a:cubicBezTo>
                <a:close/>
                <a:moveTo>
                  <a:pt x="1438797" y="786313"/>
                </a:moveTo>
                <a:cubicBezTo>
                  <a:pt x="1421229" y="815113"/>
                  <a:pt x="1405101" y="845065"/>
                  <a:pt x="1384365" y="871561"/>
                </a:cubicBezTo>
                <a:cubicBezTo>
                  <a:pt x="1366221" y="894889"/>
                  <a:pt x="1340877" y="909577"/>
                  <a:pt x="1309773" y="910442"/>
                </a:cubicBezTo>
                <a:cubicBezTo>
                  <a:pt x="1295373" y="910729"/>
                  <a:pt x="1280685" y="910442"/>
                  <a:pt x="1266573" y="911882"/>
                </a:cubicBezTo>
                <a:cubicBezTo>
                  <a:pt x="1230573" y="915626"/>
                  <a:pt x="1206381" y="906122"/>
                  <a:pt x="1192845" y="874441"/>
                </a:cubicBezTo>
                <a:cubicBezTo>
                  <a:pt x="1177293" y="837289"/>
                  <a:pt x="1171821" y="799849"/>
                  <a:pt x="1192269" y="760105"/>
                </a:cubicBezTo>
                <a:cubicBezTo>
                  <a:pt x="1217901" y="710569"/>
                  <a:pt x="1250733" y="675433"/>
                  <a:pt x="1311789" y="673417"/>
                </a:cubicBezTo>
                <a:cubicBezTo>
                  <a:pt x="1310061" y="679465"/>
                  <a:pt x="1308621" y="684649"/>
                  <a:pt x="1306029" y="694441"/>
                </a:cubicBezTo>
                <a:cubicBezTo>
                  <a:pt x="1356141" y="679465"/>
                  <a:pt x="1387245" y="716905"/>
                  <a:pt x="1424973" y="735049"/>
                </a:cubicBezTo>
                <a:cubicBezTo>
                  <a:pt x="1443117" y="744265"/>
                  <a:pt x="1452045" y="764713"/>
                  <a:pt x="1438797" y="786313"/>
                </a:cubicBezTo>
                <a:close/>
                <a:moveTo>
                  <a:pt x="436268" y="987338"/>
                </a:moveTo>
                <a:cubicBezTo>
                  <a:pt x="431372" y="1006346"/>
                  <a:pt x="427916" y="1025642"/>
                  <a:pt x="423308" y="1044938"/>
                </a:cubicBezTo>
                <a:cubicBezTo>
                  <a:pt x="412940" y="1088714"/>
                  <a:pt x="370027" y="1121258"/>
                  <a:pt x="319339" y="1124714"/>
                </a:cubicBezTo>
                <a:cubicBezTo>
                  <a:pt x="276427" y="1127594"/>
                  <a:pt x="221995" y="1096202"/>
                  <a:pt x="212779" y="1057034"/>
                </a:cubicBezTo>
                <a:cubicBezTo>
                  <a:pt x="203851" y="1019306"/>
                  <a:pt x="211915" y="982442"/>
                  <a:pt x="237547" y="951050"/>
                </a:cubicBezTo>
                <a:cubicBezTo>
                  <a:pt x="248491" y="937514"/>
                  <a:pt x="258283" y="923114"/>
                  <a:pt x="269803" y="907274"/>
                </a:cubicBezTo>
                <a:cubicBezTo>
                  <a:pt x="295147" y="902089"/>
                  <a:pt x="319051" y="897193"/>
                  <a:pt x="338059" y="893449"/>
                </a:cubicBezTo>
                <a:cubicBezTo>
                  <a:pt x="364555" y="907849"/>
                  <a:pt x="387307" y="921097"/>
                  <a:pt x="411212" y="932906"/>
                </a:cubicBezTo>
                <a:cubicBezTo>
                  <a:pt x="439148" y="946730"/>
                  <a:pt x="444332" y="956522"/>
                  <a:pt x="436268" y="987338"/>
                </a:cubicBezTo>
                <a:close/>
                <a:moveTo>
                  <a:pt x="2279759" y="249768"/>
                </a:moveTo>
                <a:cubicBezTo>
                  <a:pt x="2319215" y="335881"/>
                  <a:pt x="2257871" y="425449"/>
                  <a:pt x="2162543" y="421993"/>
                </a:cubicBezTo>
                <a:cubicBezTo>
                  <a:pt x="2135759" y="421129"/>
                  <a:pt x="2119919" y="402697"/>
                  <a:pt x="2109838" y="381385"/>
                </a:cubicBezTo>
                <a:cubicBezTo>
                  <a:pt x="2088814" y="337033"/>
                  <a:pt x="2107823" y="265896"/>
                  <a:pt x="2146127" y="229896"/>
                </a:cubicBezTo>
                <a:cubicBezTo>
                  <a:pt x="2169455" y="208008"/>
                  <a:pt x="2189903" y="183240"/>
                  <a:pt x="2214383" y="157032"/>
                </a:cubicBezTo>
                <a:cubicBezTo>
                  <a:pt x="2251823" y="180072"/>
                  <a:pt x="2280623" y="197928"/>
                  <a:pt x="2313455" y="218088"/>
                </a:cubicBezTo>
                <a:cubicBezTo>
                  <a:pt x="2300783" y="229896"/>
                  <a:pt x="2290127" y="239976"/>
                  <a:pt x="2279759" y="249768"/>
                </a:cubicBezTo>
                <a:close/>
                <a:moveTo>
                  <a:pt x="246763" y="2954669"/>
                </a:moveTo>
                <a:cubicBezTo>
                  <a:pt x="250219" y="2985197"/>
                  <a:pt x="241579" y="3018029"/>
                  <a:pt x="232939" y="3048557"/>
                </a:cubicBezTo>
                <a:cubicBezTo>
                  <a:pt x="222283" y="3087149"/>
                  <a:pt x="184267" y="3092045"/>
                  <a:pt x="155179" y="3105581"/>
                </a:cubicBezTo>
                <a:cubicBezTo>
                  <a:pt x="113131" y="3090605"/>
                  <a:pt x="101035" y="3065549"/>
                  <a:pt x="103051" y="3020621"/>
                </a:cubicBezTo>
                <a:cubicBezTo>
                  <a:pt x="105067" y="2977133"/>
                  <a:pt x="121195" y="2950061"/>
                  <a:pt x="154603" y="2929613"/>
                </a:cubicBezTo>
                <a:cubicBezTo>
                  <a:pt x="152011" y="2917517"/>
                  <a:pt x="149995" y="2907149"/>
                  <a:pt x="147691" y="2897069"/>
                </a:cubicBezTo>
                <a:cubicBezTo>
                  <a:pt x="179947" y="2886125"/>
                  <a:pt x="242731" y="2918957"/>
                  <a:pt x="246763" y="29546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62" name="Google Shape;362;p25"/>
          <p:cNvSpPr/>
          <p:nvPr/>
        </p:nvSpPr>
        <p:spPr>
          <a:xfrm rot="3254767">
            <a:off x="16298560" y="266478"/>
            <a:ext cx="785651" cy="2102208"/>
          </a:xfrm>
          <a:custGeom>
            <a:avLst/>
            <a:gdLst/>
            <a:ahLst/>
            <a:cxnLst/>
            <a:rect l="l" t="t" r="r" b="b"/>
            <a:pathLst>
              <a:path w="784717" h="2099710" extrusionOk="0">
                <a:moveTo>
                  <a:pt x="211010" y="2099711"/>
                </a:moveTo>
                <a:cubicBezTo>
                  <a:pt x="178251" y="2064196"/>
                  <a:pt x="179581" y="2037844"/>
                  <a:pt x="214757" y="1999259"/>
                </a:cubicBezTo>
                <a:cubicBezTo>
                  <a:pt x="223481" y="1989994"/>
                  <a:pt x="231666" y="1980235"/>
                  <a:pt x="239271" y="1970031"/>
                </a:cubicBezTo>
                <a:cubicBezTo>
                  <a:pt x="267654" y="1930551"/>
                  <a:pt x="296810" y="1892232"/>
                  <a:pt x="331140" y="1857056"/>
                </a:cubicBezTo>
                <a:cubicBezTo>
                  <a:pt x="361215" y="1826183"/>
                  <a:pt x="383578" y="1787695"/>
                  <a:pt x="408503" y="1752012"/>
                </a:cubicBezTo>
                <a:cubicBezTo>
                  <a:pt x="432897" y="1717222"/>
                  <a:pt x="456444" y="1681901"/>
                  <a:pt x="480064" y="1646556"/>
                </a:cubicBezTo>
                <a:cubicBezTo>
                  <a:pt x="510792" y="1600622"/>
                  <a:pt x="540843" y="1554083"/>
                  <a:pt x="571933" y="1508269"/>
                </a:cubicBezTo>
                <a:cubicBezTo>
                  <a:pt x="622992" y="1432889"/>
                  <a:pt x="662520" y="1351125"/>
                  <a:pt x="696560" y="1267428"/>
                </a:cubicBezTo>
                <a:cubicBezTo>
                  <a:pt x="718101" y="1214459"/>
                  <a:pt x="733525" y="1157379"/>
                  <a:pt x="736281" y="1099550"/>
                </a:cubicBezTo>
                <a:cubicBezTo>
                  <a:pt x="737441" y="1075374"/>
                  <a:pt x="738263" y="1047088"/>
                  <a:pt x="721461" y="1025354"/>
                </a:cubicBezTo>
                <a:cubicBezTo>
                  <a:pt x="675720" y="1025137"/>
                  <a:pt x="642140" y="1053036"/>
                  <a:pt x="606770" y="1072957"/>
                </a:cubicBezTo>
                <a:cubicBezTo>
                  <a:pt x="591008" y="1081829"/>
                  <a:pt x="584287" y="1108084"/>
                  <a:pt x="575342" y="1127304"/>
                </a:cubicBezTo>
                <a:cubicBezTo>
                  <a:pt x="558298" y="1163568"/>
                  <a:pt x="543550" y="1201089"/>
                  <a:pt x="525974" y="1237160"/>
                </a:cubicBezTo>
                <a:cubicBezTo>
                  <a:pt x="506827" y="1276446"/>
                  <a:pt x="486253" y="1315079"/>
                  <a:pt x="464978" y="1353205"/>
                </a:cubicBezTo>
                <a:cubicBezTo>
                  <a:pt x="444695" y="1389662"/>
                  <a:pt x="426611" y="1428344"/>
                  <a:pt x="400598" y="1460401"/>
                </a:cubicBezTo>
                <a:cubicBezTo>
                  <a:pt x="358652" y="1512113"/>
                  <a:pt x="324734" y="1570619"/>
                  <a:pt x="273239" y="1614547"/>
                </a:cubicBezTo>
                <a:cubicBezTo>
                  <a:pt x="258733" y="1626877"/>
                  <a:pt x="246113" y="1638070"/>
                  <a:pt x="224282" y="1636547"/>
                </a:cubicBezTo>
                <a:cubicBezTo>
                  <a:pt x="200372" y="1634903"/>
                  <a:pt x="192854" y="1633066"/>
                  <a:pt x="188454" y="1609615"/>
                </a:cubicBezTo>
                <a:cubicBezTo>
                  <a:pt x="185093" y="1591241"/>
                  <a:pt x="184585" y="1572312"/>
                  <a:pt x="183618" y="1553575"/>
                </a:cubicBezTo>
                <a:cubicBezTo>
                  <a:pt x="178783" y="1466856"/>
                  <a:pt x="196190" y="1384343"/>
                  <a:pt x="240601" y="1310051"/>
                </a:cubicBezTo>
                <a:cubicBezTo>
                  <a:pt x="261417" y="1275261"/>
                  <a:pt x="291757" y="1245332"/>
                  <a:pt x="321349" y="1216900"/>
                </a:cubicBezTo>
                <a:cubicBezTo>
                  <a:pt x="358459" y="1181217"/>
                  <a:pt x="398591" y="1148531"/>
                  <a:pt x="438675" y="1116087"/>
                </a:cubicBezTo>
                <a:cubicBezTo>
                  <a:pt x="461110" y="1097906"/>
                  <a:pt x="486374" y="1083232"/>
                  <a:pt x="509776" y="1066187"/>
                </a:cubicBezTo>
                <a:cubicBezTo>
                  <a:pt x="533638" y="1048781"/>
                  <a:pt x="552810" y="1029633"/>
                  <a:pt x="565575" y="999994"/>
                </a:cubicBezTo>
                <a:cubicBezTo>
                  <a:pt x="587333" y="949369"/>
                  <a:pt x="600074" y="897294"/>
                  <a:pt x="607858" y="843672"/>
                </a:cubicBezTo>
                <a:cubicBezTo>
                  <a:pt x="615256" y="792781"/>
                  <a:pt x="614821" y="741818"/>
                  <a:pt x="597632" y="692306"/>
                </a:cubicBezTo>
                <a:cubicBezTo>
                  <a:pt x="595944" y="687875"/>
                  <a:pt x="593806" y="683630"/>
                  <a:pt x="591249" y="679638"/>
                </a:cubicBezTo>
                <a:cubicBezTo>
                  <a:pt x="590065" y="677704"/>
                  <a:pt x="587841" y="676446"/>
                  <a:pt x="583344" y="672385"/>
                </a:cubicBezTo>
                <a:cubicBezTo>
                  <a:pt x="567412" y="697044"/>
                  <a:pt x="552495" y="721752"/>
                  <a:pt x="535983" y="745348"/>
                </a:cubicBezTo>
                <a:cubicBezTo>
                  <a:pt x="484609" y="818770"/>
                  <a:pt x="438675" y="895964"/>
                  <a:pt x="379444" y="963923"/>
                </a:cubicBezTo>
                <a:cubicBezTo>
                  <a:pt x="338345" y="1011090"/>
                  <a:pt x="301114" y="1061715"/>
                  <a:pt x="260546" y="1109390"/>
                </a:cubicBezTo>
                <a:cubicBezTo>
                  <a:pt x="216063" y="1161610"/>
                  <a:pt x="170539" y="1212887"/>
                  <a:pt x="113556" y="1252367"/>
                </a:cubicBezTo>
                <a:cubicBezTo>
                  <a:pt x="106739" y="1257081"/>
                  <a:pt x="100260" y="1262521"/>
                  <a:pt x="92862" y="1266026"/>
                </a:cubicBezTo>
                <a:cubicBezTo>
                  <a:pt x="50699" y="1286044"/>
                  <a:pt x="17409" y="1265349"/>
                  <a:pt x="7182" y="1219149"/>
                </a:cubicBezTo>
                <a:cubicBezTo>
                  <a:pt x="-5051" y="1164269"/>
                  <a:pt x="-433" y="1110889"/>
                  <a:pt x="11848" y="1057678"/>
                </a:cubicBezTo>
                <a:cubicBezTo>
                  <a:pt x="18578" y="1029080"/>
                  <a:pt x="27983" y="1001178"/>
                  <a:pt x="39941" y="974343"/>
                </a:cubicBezTo>
                <a:cubicBezTo>
                  <a:pt x="55268" y="939723"/>
                  <a:pt x="71176" y="904692"/>
                  <a:pt x="92136" y="873408"/>
                </a:cubicBezTo>
                <a:cubicBezTo>
                  <a:pt x="119987" y="831850"/>
                  <a:pt x="153882" y="794401"/>
                  <a:pt x="183522" y="753979"/>
                </a:cubicBezTo>
                <a:cubicBezTo>
                  <a:pt x="218021" y="706908"/>
                  <a:pt x="269008" y="680266"/>
                  <a:pt x="313951" y="646299"/>
                </a:cubicBezTo>
                <a:cubicBezTo>
                  <a:pt x="324298" y="638466"/>
                  <a:pt x="341246" y="639820"/>
                  <a:pt x="354591" y="635251"/>
                </a:cubicBezTo>
                <a:cubicBezTo>
                  <a:pt x="364044" y="632011"/>
                  <a:pt x="372433" y="625749"/>
                  <a:pt x="381499" y="621204"/>
                </a:cubicBezTo>
                <a:cubicBezTo>
                  <a:pt x="391991" y="615958"/>
                  <a:pt x="402411" y="607593"/>
                  <a:pt x="413338" y="606699"/>
                </a:cubicBezTo>
                <a:cubicBezTo>
                  <a:pt x="457653" y="603193"/>
                  <a:pt x="502379" y="599059"/>
                  <a:pt x="546306" y="616152"/>
                </a:cubicBezTo>
                <a:cubicBezTo>
                  <a:pt x="580830" y="569516"/>
                  <a:pt x="605392" y="517538"/>
                  <a:pt x="626764" y="464351"/>
                </a:cubicBezTo>
                <a:cubicBezTo>
                  <a:pt x="650940" y="404032"/>
                  <a:pt x="675285" y="343471"/>
                  <a:pt x="693635" y="281169"/>
                </a:cubicBezTo>
                <a:cubicBezTo>
                  <a:pt x="710050" y="225564"/>
                  <a:pt x="718802" y="167711"/>
                  <a:pt x="705433" y="108843"/>
                </a:cubicBezTo>
                <a:cubicBezTo>
                  <a:pt x="696971" y="71080"/>
                  <a:pt x="669604" y="49346"/>
                  <a:pt x="629544" y="51691"/>
                </a:cubicBezTo>
                <a:cubicBezTo>
                  <a:pt x="589001" y="54108"/>
                  <a:pt x="555179" y="73232"/>
                  <a:pt x="521623" y="93394"/>
                </a:cubicBezTo>
                <a:cubicBezTo>
                  <a:pt x="448563" y="137274"/>
                  <a:pt x="390903" y="198052"/>
                  <a:pt x="339215" y="264367"/>
                </a:cubicBezTo>
                <a:cubicBezTo>
                  <a:pt x="303797" y="309818"/>
                  <a:pt x="270918" y="357420"/>
                  <a:pt x="239537" y="405748"/>
                </a:cubicBezTo>
                <a:cubicBezTo>
                  <a:pt x="223122" y="431012"/>
                  <a:pt x="212412" y="459975"/>
                  <a:pt x="198825" y="487946"/>
                </a:cubicBezTo>
                <a:lnTo>
                  <a:pt x="162102" y="483981"/>
                </a:lnTo>
                <a:cubicBezTo>
                  <a:pt x="155816" y="464858"/>
                  <a:pt x="154438" y="450135"/>
                  <a:pt x="160796" y="429344"/>
                </a:cubicBezTo>
                <a:cubicBezTo>
                  <a:pt x="180306" y="365447"/>
                  <a:pt x="223219" y="316442"/>
                  <a:pt x="258515" y="263158"/>
                </a:cubicBezTo>
                <a:cubicBezTo>
                  <a:pt x="290674" y="215004"/>
                  <a:pt x="327891" y="170428"/>
                  <a:pt x="369532" y="130190"/>
                </a:cubicBezTo>
                <a:cubicBezTo>
                  <a:pt x="414644" y="86383"/>
                  <a:pt x="460917" y="40932"/>
                  <a:pt x="520946" y="17603"/>
                </a:cubicBezTo>
                <a:cubicBezTo>
                  <a:pt x="542704" y="9189"/>
                  <a:pt x="565309" y="-578"/>
                  <a:pt x="591322" y="27"/>
                </a:cubicBezTo>
                <a:cubicBezTo>
                  <a:pt x="635129" y="1066"/>
                  <a:pt x="645960" y="293"/>
                  <a:pt x="671949" y="12429"/>
                </a:cubicBezTo>
                <a:cubicBezTo>
                  <a:pt x="677122" y="14847"/>
                  <a:pt x="684037" y="16515"/>
                  <a:pt x="686769" y="20697"/>
                </a:cubicBezTo>
                <a:cubicBezTo>
                  <a:pt x="708841" y="54108"/>
                  <a:pt x="739835" y="83192"/>
                  <a:pt x="748514" y="123397"/>
                </a:cubicBezTo>
                <a:cubicBezTo>
                  <a:pt x="758499" y="169790"/>
                  <a:pt x="761497" y="216813"/>
                  <a:pt x="750762" y="264609"/>
                </a:cubicBezTo>
                <a:cubicBezTo>
                  <a:pt x="728303" y="364721"/>
                  <a:pt x="690323" y="458959"/>
                  <a:pt x="646999" y="551263"/>
                </a:cubicBezTo>
                <a:cubicBezTo>
                  <a:pt x="631672" y="583973"/>
                  <a:pt x="612089" y="614701"/>
                  <a:pt x="593812" y="647629"/>
                </a:cubicBezTo>
                <a:cubicBezTo>
                  <a:pt x="600823" y="656114"/>
                  <a:pt x="607060" y="664552"/>
                  <a:pt x="614241" y="672191"/>
                </a:cubicBezTo>
                <a:cubicBezTo>
                  <a:pt x="643445" y="703137"/>
                  <a:pt x="653599" y="741262"/>
                  <a:pt x="656936" y="782265"/>
                </a:cubicBezTo>
                <a:cubicBezTo>
                  <a:pt x="662369" y="845172"/>
                  <a:pt x="654240" y="908512"/>
                  <a:pt x="633098" y="968009"/>
                </a:cubicBezTo>
                <a:cubicBezTo>
                  <a:pt x="631379" y="973674"/>
                  <a:pt x="630086" y="979460"/>
                  <a:pt x="629230" y="985319"/>
                </a:cubicBezTo>
                <a:cubicBezTo>
                  <a:pt x="629061" y="986213"/>
                  <a:pt x="630124" y="987350"/>
                  <a:pt x="631865" y="991024"/>
                </a:cubicBezTo>
                <a:cubicBezTo>
                  <a:pt x="636627" y="989469"/>
                  <a:pt x="641280" y="987595"/>
                  <a:pt x="645790" y="985415"/>
                </a:cubicBezTo>
                <a:cubicBezTo>
                  <a:pt x="675043" y="968952"/>
                  <a:pt x="712709" y="976857"/>
                  <a:pt x="739811" y="997020"/>
                </a:cubicBezTo>
                <a:cubicBezTo>
                  <a:pt x="782892" y="1029053"/>
                  <a:pt x="789178" y="1070733"/>
                  <a:pt x="782385" y="1119012"/>
                </a:cubicBezTo>
                <a:cubicBezTo>
                  <a:pt x="778661" y="1145606"/>
                  <a:pt x="780088" y="1173021"/>
                  <a:pt x="774165" y="1198938"/>
                </a:cubicBezTo>
                <a:cubicBezTo>
                  <a:pt x="764760" y="1240279"/>
                  <a:pt x="752261" y="1281015"/>
                  <a:pt x="739110" y="1321365"/>
                </a:cubicBezTo>
                <a:cubicBezTo>
                  <a:pt x="717037" y="1389058"/>
                  <a:pt x="688775" y="1453728"/>
                  <a:pt x="649659" y="1513782"/>
                </a:cubicBezTo>
                <a:cubicBezTo>
                  <a:pt x="622316" y="1555751"/>
                  <a:pt x="599808" y="1600815"/>
                  <a:pt x="573045" y="1643244"/>
                </a:cubicBezTo>
                <a:cubicBezTo>
                  <a:pt x="550996" y="1678202"/>
                  <a:pt x="526627" y="1711759"/>
                  <a:pt x="502016" y="1744976"/>
                </a:cubicBezTo>
                <a:cubicBezTo>
                  <a:pt x="464108" y="1796060"/>
                  <a:pt x="435798" y="1853575"/>
                  <a:pt x="391217" y="1900283"/>
                </a:cubicBezTo>
                <a:cubicBezTo>
                  <a:pt x="371466" y="1920929"/>
                  <a:pt x="359523" y="1948949"/>
                  <a:pt x="343228" y="1973077"/>
                </a:cubicBezTo>
                <a:cubicBezTo>
                  <a:pt x="332010" y="1989734"/>
                  <a:pt x="319415" y="2005448"/>
                  <a:pt x="307399" y="2021429"/>
                </a:cubicBezTo>
                <a:cubicBezTo>
                  <a:pt x="289848" y="2044879"/>
                  <a:pt x="272247" y="2068306"/>
                  <a:pt x="253680" y="2093086"/>
                </a:cubicBezTo>
                <a:close/>
                <a:moveTo>
                  <a:pt x="526603" y="647290"/>
                </a:moveTo>
                <a:cubicBezTo>
                  <a:pt x="509051" y="647290"/>
                  <a:pt x="498172" y="645670"/>
                  <a:pt x="487921" y="647580"/>
                </a:cubicBezTo>
                <a:cubicBezTo>
                  <a:pt x="444840" y="655679"/>
                  <a:pt x="402338" y="665954"/>
                  <a:pt x="363778" y="688027"/>
                </a:cubicBezTo>
                <a:cubicBezTo>
                  <a:pt x="246669" y="755091"/>
                  <a:pt x="162875" y="852568"/>
                  <a:pt x="104539" y="973062"/>
                </a:cubicBezTo>
                <a:cubicBezTo>
                  <a:pt x="94191" y="994409"/>
                  <a:pt x="85851" y="1016723"/>
                  <a:pt x="76301" y="1038337"/>
                </a:cubicBezTo>
                <a:cubicBezTo>
                  <a:pt x="52512" y="1092805"/>
                  <a:pt x="45864" y="1149280"/>
                  <a:pt x="53503" y="1212307"/>
                </a:cubicBezTo>
                <a:cubicBezTo>
                  <a:pt x="64189" y="1208391"/>
                  <a:pt x="73714" y="1207109"/>
                  <a:pt x="80314" y="1202032"/>
                </a:cubicBezTo>
                <a:cubicBezTo>
                  <a:pt x="95264" y="1190542"/>
                  <a:pt x="109386" y="1178012"/>
                  <a:pt x="122574" y="1164535"/>
                </a:cubicBezTo>
                <a:cubicBezTo>
                  <a:pt x="150328" y="1136201"/>
                  <a:pt x="178010" y="1107698"/>
                  <a:pt x="204265" y="1077985"/>
                </a:cubicBezTo>
                <a:cubicBezTo>
                  <a:pt x="244203" y="1032873"/>
                  <a:pt x="282039" y="985875"/>
                  <a:pt x="322437" y="941198"/>
                </a:cubicBezTo>
                <a:cubicBezTo>
                  <a:pt x="347531" y="913419"/>
                  <a:pt x="372070" y="885786"/>
                  <a:pt x="389235" y="852182"/>
                </a:cubicBezTo>
                <a:cubicBezTo>
                  <a:pt x="393963" y="842593"/>
                  <a:pt x="400245" y="833852"/>
                  <a:pt x="407826" y="826313"/>
                </a:cubicBezTo>
                <a:cubicBezTo>
                  <a:pt x="452262" y="783885"/>
                  <a:pt x="475906" y="727313"/>
                  <a:pt x="509849" y="677752"/>
                </a:cubicBezTo>
                <a:cubicBezTo>
                  <a:pt x="514998" y="670257"/>
                  <a:pt x="518721" y="661772"/>
                  <a:pt x="526603" y="647290"/>
                </a:cubicBezTo>
                <a:close/>
                <a:moveTo>
                  <a:pt x="245678" y="1529593"/>
                </a:moveTo>
                <a:cubicBezTo>
                  <a:pt x="276865" y="1498164"/>
                  <a:pt x="310228" y="1474858"/>
                  <a:pt x="328166" y="1442922"/>
                </a:cubicBezTo>
                <a:cubicBezTo>
                  <a:pt x="341439" y="1419302"/>
                  <a:pt x="357516" y="1398269"/>
                  <a:pt x="371683" y="1375640"/>
                </a:cubicBezTo>
                <a:cubicBezTo>
                  <a:pt x="402314" y="1326563"/>
                  <a:pt x="432752" y="1277365"/>
                  <a:pt x="461666" y="1227296"/>
                </a:cubicBezTo>
                <a:cubicBezTo>
                  <a:pt x="474721" y="1204716"/>
                  <a:pt x="483956" y="1179960"/>
                  <a:pt x="494932" y="1156195"/>
                </a:cubicBezTo>
                <a:cubicBezTo>
                  <a:pt x="482396" y="1158774"/>
                  <a:pt x="470738" y="1164544"/>
                  <a:pt x="461086" y="1172949"/>
                </a:cubicBezTo>
                <a:cubicBezTo>
                  <a:pt x="440681" y="1190694"/>
                  <a:pt x="421800" y="1210204"/>
                  <a:pt x="401057" y="1227514"/>
                </a:cubicBezTo>
                <a:cubicBezTo>
                  <a:pt x="355123" y="1265857"/>
                  <a:pt x="315716" y="1309204"/>
                  <a:pt x="287285" y="1362295"/>
                </a:cubicBezTo>
                <a:cubicBezTo>
                  <a:pt x="260159" y="1412750"/>
                  <a:pt x="244469" y="1465647"/>
                  <a:pt x="245678" y="152959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7" name="Google Shape;367;p26"/>
          <p:cNvGrpSpPr/>
          <p:nvPr/>
        </p:nvGrpSpPr>
        <p:grpSpPr>
          <a:xfrm rot="5400000">
            <a:off x="2068189" y="1017362"/>
            <a:ext cx="14151759" cy="18287863"/>
            <a:chOff x="-59690" y="0"/>
            <a:chExt cx="3432810" cy="4436110"/>
          </a:xfrm>
        </p:grpSpPr>
        <p:sp>
          <p:nvSpPr>
            <p:cNvPr id="368" name="Google Shape;368;p26"/>
            <p:cNvSpPr/>
            <p:nvPr/>
          </p:nvSpPr>
          <p:spPr>
            <a:xfrm>
              <a:off x="-59690" y="0"/>
              <a:ext cx="1205230" cy="4436110"/>
            </a:xfrm>
            <a:custGeom>
              <a:avLst/>
              <a:gdLst/>
              <a:ahLst/>
              <a:cxnLst/>
              <a:rect l="l" t="t" r="r" b="b"/>
              <a:pathLst>
                <a:path w="1205230" h="4436110" extrusionOk="0">
                  <a:moveTo>
                    <a:pt x="720090" y="2504440"/>
                  </a:moveTo>
                  <a:cubicBezTo>
                    <a:pt x="1205230" y="1358900"/>
                    <a:pt x="641350" y="843280"/>
                    <a:pt x="461010" y="548640"/>
                  </a:cubicBezTo>
                  <a:cubicBezTo>
                    <a:pt x="195580" y="115570"/>
                    <a:pt x="262890" y="0"/>
                    <a:pt x="262890" y="0"/>
                  </a:cubicBezTo>
                  <a:lnTo>
                    <a:pt x="59690" y="0"/>
                  </a:lnTo>
                  <a:cubicBezTo>
                    <a:pt x="119380" y="441960"/>
                    <a:pt x="1139190" y="1212850"/>
                    <a:pt x="678180" y="2147570"/>
                  </a:cubicBezTo>
                  <a:cubicBezTo>
                    <a:pt x="0" y="3520440"/>
                    <a:pt x="516890" y="4436110"/>
                    <a:pt x="516890" y="4436110"/>
                  </a:cubicBezTo>
                  <a:lnTo>
                    <a:pt x="745490" y="4436110"/>
                  </a:lnTo>
                  <a:cubicBezTo>
                    <a:pt x="745490" y="4436110"/>
                    <a:pt x="185420" y="3768090"/>
                    <a:pt x="720090" y="2504440"/>
                  </a:cubicBezTo>
                  <a:lnTo>
                    <a:pt x="720090" y="2504440"/>
                  </a:lnTo>
                  <a:close/>
                </a:path>
              </a:pathLst>
            </a:custGeom>
            <a:solidFill>
              <a:srgbClr val="F8ED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69" name="Google Shape;369;p26"/>
            <p:cNvSpPr/>
            <p:nvPr/>
          </p:nvSpPr>
          <p:spPr>
            <a:xfrm>
              <a:off x="125730" y="0"/>
              <a:ext cx="1019810" cy="4436110"/>
            </a:xfrm>
            <a:custGeom>
              <a:avLst/>
              <a:gdLst/>
              <a:ahLst/>
              <a:cxnLst/>
              <a:rect l="l" t="t" r="r" b="b"/>
              <a:pathLst>
                <a:path w="1019810" h="4436110" extrusionOk="0">
                  <a:moveTo>
                    <a:pt x="511810" y="3030220"/>
                  </a:moveTo>
                  <a:cubicBezTo>
                    <a:pt x="892810" y="1957070"/>
                    <a:pt x="1009650" y="1464310"/>
                    <a:pt x="585470" y="820420"/>
                  </a:cubicBezTo>
                  <a:cubicBezTo>
                    <a:pt x="212090" y="254000"/>
                    <a:pt x="264160" y="0"/>
                    <a:pt x="264160" y="0"/>
                  </a:cubicBezTo>
                  <a:lnTo>
                    <a:pt x="77470" y="0"/>
                  </a:lnTo>
                  <a:cubicBezTo>
                    <a:pt x="77470" y="0"/>
                    <a:pt x="10160" y="115570"/>
                    <a:pt x="275590" y="548640"/>
                  </a:cubicBezTo>
                  <a:cubicBezTo>
                    <a:pt x="455930" y="843280"/>
                    <a:pt x="1019810" y="1358900"/>
                    <a:pt x="534670" y="2504440"/>
                  </a:cubicBezTo>
                  <a:cubicBezTo>
                    <a:pt x="0" y="3766820"/>
                    <a:pt x="558800" y="4434840"/>
                    <a:pt x="558800" y="4434840"/>
                  </a:cubicBezTo>
                  <a:lnTo>
                    <a:pt x="830580" y="4434840"/>
                  </a:lnTo>
                  <a:cubicBezTo>
                    <a:pt x="830580" y="4436110"/>
                    <a:pt x="264160" y="3724910"/>
                    <a:pt x="511810" y="3030220"/>
                  </a:cubicBezTo>
                  <a:close/>
                </a:path>
              </a:pathLst>
            </a:custGeom>
            <a:solidFill>
              <a:srgbClr val="F8E5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70" name="Google Shape;370;p26"/>
            <p:cNvSpPr/>
            <p:nvPr/>
          </p:nvSpPr>
          <p:spPr>
            <a:xfrm>
              <a:off x="337820" y="0"/>
              <a:ext cx="3035300" cy="4436110"/>
            </a:xfrm>
            <a:custGeom>
              <a:avLst/>
              <a:gdLst/>
              <a:ahLst/>
              <a:cxnLst/>
              <a:rect l="l" t="t" r="r" b="b"/>
              <a:pathLst>
                <a:path w="3035300" h="4436110" extrusionOk="0">
                  <a:moveTo>
                    <a:pt x="1898650" y="0"/>
                  </a:moveTo>
                  <a:lnTo>
                    <a:pt x="50800" y="0"/>
                  </a:lnTo>
                  <a:cubicBezTo>
                    <a:pt x="50800" y="0"/>
                    <a:pt x="0" y="254000"/>
                    <a:pt x="372110" y="820420"/>
                  </a:cubicBezTo>
                  <a:cubicBezTo>
                    <a:pt x="795020" y="1463040"/>
                    <a:pt x="679450" y="1957070"/>
                    <a:pt x="298450" y="3030220"/>
                  </a:cubicBezTo>
                  <a:cubicBezTo>
                    <a:pt x="52070" y="3724910"/>
                    <a:pt x="618490" y="4436110"/>
                    <a:pt x="618490" y="4436110"/>
                  </a:cubicBezTo>
                  <a:lnTo>
                    <a:pt x="3035300" y="4436110"/>
                  </a:lnTo>
                  <a:lnTo>
                    <a:pt x="3035300" y="0"/>
                  </a:lnTo>
                  <a:lnTo>
                    <a:pt x="1898650" y="0"/>
                  </a:lnTo>
                  <a:close/>
                </a:path>
              </a:pathLst>
            </a:custGeom>
            <a:solidFill>
              <a:srgbClr val="FAD2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371" name="Google Shape;371;p26"/>
          <p:cNvSpPr txBox="1"/>
          <p:nvPr/>
        </p:nvSpPr>
        <p:spPr>
          <a:xfrm>
            <a:off x="2483247" y="1709854"/>
            <a:ext cx="13321500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fa-IR" sz="9000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یک سرصفحه بخش اضافه کنید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372" name="Google Shape;372;p26"/>
          <p:cNvSpPr/>
          <p:nvPr/>
        </p:nvSpPr>
        <p:spPr>
          <a:xfrm rot="948463">
            <a:off x="-581694" y="7299771"/>
            <a:ext cx="2506244" cy="2696492"/>
          </a:xfrm>
          <a:custGeom>
            <a:avLst/>
            <a:gdLst/>
            <a:ahLst/>
            <a:cxnLst/>
            <a:rect l="l" t="t" r="r" b="b"/>
            <a:pathLst>
              <a:path w="2505414" h="2695599" extrusionOk="0">
                <a:moveTo>
                  <a:pt x="1026100" y="839596"/>
                </a:moveTo>
                <a:cubicBezTo>
                  <a:pt x="1051183" y="765962"/>
                  <a:pt x="1069794" y="703657"/>
                  <a:pt x="1094877" y="643779"/>
                </a:cubicBezTo>
                <a:cubicBezTo>
                  <a:pt x="1119151" y="583901"/>
                  <a:pt x="1150708" y="527260"/>
                  <a:pt x="1178219" y="469000"/>
                </a:cubicBezTo>
                <a:cubicBezTo>
                  <a:pt x="1189547" y="445535"/>
                  <a:pt x="1195211" y="419642"/>
                  <a:pt x="1208966" y="398603"/>
                </a:cubicBezTo>
                <a:cubicBezTo>
                  <a:pt x="1264797" y="314451"/>
                  <a:pt x="1331956" y="240008"/>
                  <a:pt x="1416916" y="184985"/>
                </a:cubicBezTo>
                <a:cubicBezTo>
                  <a:pt x="1497021" y="133199"/>
                  <a:pt x="1578744" y="81412"/>
                  <a:pt x="1667750" y="47428"/>
                </a:cubicBezTo>
                <a:cubicBezTo>
                  <a:pt x="1743809" y="18298"/>
                  <a:pt x="1829578" y="6970"/>
                  <a:pt x="1912111" y="1305"/>
                </a:cubicBezTo>
                <a:cubicBezTo>
                  <a:pt x="2110350" y="-12450"/>
                  <a:pt x="2264087" y="83840"/>
                  <a:pt x="2386268" y="227061"/>
                </a:cubicBezTo>
                <a:cubicBezTo>
                  <a:pt x="2429152" y="278038"/>
                  <a:pt x="2454236" y="350054"/>
                  <a:pt x="2470418" y="417214"/>
                </a:cubicBezTo>
                <a:cubicBezTo>
                  <a:pt x="2514112" y="600893"/>
                  <a:pt x="2515730" y="787810"/>
                  <a:pt x="2481747" y="973917"/>
                </a:cubicBezTo>
                <a:cubicBezTo>
                  <a:pt x="2450190" y="1150314"/>
                  <a:pt x="2421870" y="1328329"/>
                  <a:pt x="2357139" y="1497444"/>
                </a:cubicBezTo>
                <a:cubicBezTo>
                  <a:pt x="2303735" y="1636619"/>
                  <a:pt x="2249523" y="1775795"/>
                  <a:pt x="2173463" y="1905260"/>
                </a:cubicBezTo>
                <a:cubicBezTo>
                  <a:pt x="2097404" y="2034726"/>
                  <a:pt x="2024581" y="2167429"/>
                  <a:pt x="1955804" y="2300940"/>
                </a:cubicBezTo>
                <a:cubicBezTo>
                  <a:pt x="1925866" y="2358391"/>
                  <a:pt x="1904019" y="2418268"/>
                  <a:pt x="1852234" y="2464391"/>
                </a:cubicBezTo>
                <a:cubicBezTo>
                  <a:pt x="1829578" y="2484620"/>
                  <a:pt x="1824723" y="2526696"/>
                  <a:pt x="1812586" y="2559063"/>
                </a:cubicBezTo>
                <a:cubicBezTo>
                  <a:pt x="1773747" y="2665062"/>
                  <a:pt x="1671795" y="2715230"/>
                  <a:pt x="1556897" y="2688528"/>
                </a:cubicBezTo>
                <a:cubicBezTo>
                  <a:pt x="1358657" y="2642406"/>
                  <a:pt x="1166891" y="2578482"/>
                  <a:pt x="996162" y="2461154"/>
                </a:cubicBezTo>
                <a:cubicBezTo>
                  <a:pt x="923339" y="2410986"/>
                  <a:pt x="847280" y="2364864"/>
                  <a:pt x="773648" y="2315505"/>
                </a:cubicBezTo>
                <a:cubicBezTo>
                  <a:pt x="644994" y="2228925"/>
                  <a:pt x="535760" y="2121307"/>
                  <a:pt x="437854" y="1999932"/>
                </a:cubicBezTo>
                <a:cubicBezTo>
                  <a:pt x="386878" y="1936818"/>
                  <a:pt x="331047" y="1876940"/>
                  <a:pt x="290590" y="1804925"/>
                </a:cubicBezTo>
                <a:cubicBezTo>
                  <a:pt x="247706" y="1728054"/>
                  <a:pt x="195920" y="1655230"/>
                  <a:pt x="156272" y="1575932"/>
                </a:cubicBezTo>
                <a:cubicBezTo>
                  <a:pt x="49466" y="1364741"/>
                  <a:pt x="-11220" y="1141413"/>
                  <a:pt x="1726" y="902710"/>
                </a:cubicBezTo>
                <a:cubicBezTo>
                  <a:pt x="4154" y="855779"/>
                  <a:pt x="1726" y="809657"/>
                  <a:pt x="4154" y="762726"/>
                </a:cubicBezTo>
                <a:cubicBezTo>
                  <a:pt x="9009" y="642161"/>
                  <a:pt x="65649" y="549107"/>
                  <a:pt x="159509" y="477901"/>
                </a:cubicBezTo>
                <a:cubicBezTo>
                  <a:pt x="173264" y="467382"/>
                  <a:pt x="193493" y="462527"/>
                  <a:pt x="211294" y="458481"/>
                </a:cubicBezTo>
                <a:cubicBezTo>
                  <a:pt x="296254" y="437443"/>
                  <a:pt x="380405" y="435016"/>
                  <a:pt x="463746" y="466573"/>
                </a:cubicBezTo>
                <a:cubicBezTo>
                  <a:pt x="497730" y="479519"/>
                  <a:pt x="535760" y="483565"/>
                  <a:pt x="570553" y="493275"/>
                </a:cubicBezTo>
                <a:cubicBezTo>
                  <a:pt x="708916" y="531306"/>
                  <a:pt x="811678" y="621932"/>
                  <a:pt x="909584" y="720649"/>
                </a:cubicBezTo>
                <a:cubicBezTo>
                  <a:pt x="945995" y="757871"/>
                  <a:pt x="981597" y="794283"/>
                  <a:pt x="1026100" y="839596"/>
                </a:cubicBezTo>
                <a:close/>
                <a:moveTo>
                  <a:pt x="1144235" y="935886"/>
                </a:moveTo>
                <a:cubicBezTo>
                  <a:pt x="1164463" y="993336"/>
                  <a:pt x="1184692" y="1032985"/>
                  <a:pt x="1191974" y="1075062"/>
                </a:cubicBezTo>
                <a:cubicBezTo>
                  <a:pt x="1200066" y="1121993"/>
                  <a:pt x="1171746" y="1144649"/>
                  <a:pt x="1124815" y="1137367"/>
                </a:cubicBezTo>
                <a:cubicBezTo>
                  <a:pt x="1075458" y="1130085"/>
                  <a:pt x="1031764" y="1110665"/>
                  <a:pt x="1018009" y="1059688"/>
                </a:cubicBezTo>
                <a:cubicBezTo>
                  <a:pt x="1006681" y="1015993"/>
                  <a:pt x="979979" y="985245"/>
                  <a:pt x="951659" y="954497"/>
                </a:cubicBezTo>
                <a:cubicBezTo>
                  <a:pt x="920912" y="919703"/>
                  <a:pt x="889355" y="884909"/>
                  <a:pt x="856989" y="850924"/>
                </a:cubicBezTo>
                <a:cubicBezTo>
                  <a:pt x="765556" y="750588"/>
                  <a:pt x="670078" y="659153"/>
                  <a:pt x="533333" y="615458"/>
                </a:cubicBezTo>
                <a:cubicBezTo>
                  <a:pt x="429762" y="582283"/>
                  <a:pt x="328620" y="580664"/>
                  <a:pt x="225050" y="599275"/>
                </a:cubicBezTo>
                <a:cubicBezTo>
                  <a:pt x="212912" y="601703"/>
                  <a:pt x="196730" y="610603"/>
                  <a:pt x="191875" y="621123"/>
                </a:cubicBezTo>
                <a:cubicBezTo>
                  <a:pt x="168410" y="673718"/>
                  <a:pt x="136044" y="727123"/>
                  <a:pt x="128762" y="782955"/>
                </a:cubicBezTo>
                <a:cubicBezTo>
                  <a:pt x="119052" y="860634"/>
                  <a:pt x="123098" y="940741"/>
                  <a:pt x="130380" y="1019230"/>
                </a:cubicBezTo>
                <a:cubicBezTo>
                  <a:pt x="139281" y="1111474"/>
                  <a:pt x="149799" y="1206146"/>
                  <a:pt x="176501" y="1294344"/>
                </a:cubicBezTo>
                <a:cubicBezTo>
                  <a:pt x="202394" y="1383352"/>
                  <a:pt x="247706" y="1466695"/>
                  <a:pt x="287353" y="1550848"/>
                </a:cubicBezTo>
                <a:cubicBezTo>
                  <a:pt x="382023" y="1752329"/>
                  <a:pt x="517150" y="1923871"/>
                  <a:pt x="680596" y="2072757"/>
                </a:cubicBezTo>
                <a:cubicBezTo>
                  <a:pt x="780930" y="2164192"/>
                  <a:pt x="889355" y="2245108"/>
                  <a:pt x="1008299" y="2309841"/>
                </a:cubicBezTo>
                <a:cubicBezTo>
                  <a:pt x="1077885" y="2347872"/>
                  <a:pt x="1145853" y="2389139"/>
                  <a:pt x="1217867" y="2420696"/>
                </a:cubicBezTo>
                <a:cubicBezTo>
                  <a:pt x="1281789" y="2448207"/>
                  <a:pt x="1350566" y="2463581"/>
                  <a:pt x="1416916" y="2485429"/>
                </a:cubicBezTo>
                <a:cubicBezTo>
                  <a:pt x="1475983" y="2504849"/>
                  <a:pt x="1535860" y="2507276"/>
                  <a:pt x="1591690" y="2500803"/>
                </a:cubicBezTo>
                <a:cubicBezTo>
                  <a:pt x="1621629" y="2461963"/>
                  <a:pt x="1641857" y="2416650"/>
                  <a:pt x="1676650" y="2393994"/>
                </a:cubicBezTo>
                <a:cubicBezTo>
                  <a:pt x="1723580" y="2364055"/>
                  <a:pt x="1701734" y="2311459"/>
                  <a:pt x="1731672" y="2278284"/>
                </a:cubicBezTo>
                <a:cubicBezTo>
                  <a:pt x="1753519" y="2254818"/>
                  <a:pt x="1768083" y="2224070"/>
                  <a:pt x="1785884" y="2196558"/>
                </a:cubicBezTo>
                <a:cubicBezTo>
                  <a:pt x="1789930" y="2190894"/>
                  <a:pt x="1793976" y="2185230"/>
                  <a:pt x="1797212" y="2179566"/>
                </a:cubicBezTo>
                <a:cubicBezTo>
                  <a:pt x="1884600" y="2016925"/>
                  <a:pt x="1972796" y="1855093"/>
                  <a:pt x="2057756" y="1692451"/>
                </a:cubicBezTo>
                <a:cubicBezTo>
                  <a:pt x="2176700" y="1464268"/>
                  <a:pt x="2268942" y="1225566"/>
                  <a:pt x="2324773" y="973917"/>
                </a:cubicBezTo>
                <a:cubicBezTo>
                  <a:pt x="2358757" y="818558"/>
                  <a:pt x="2387886" y="663199"/>
                  <a:pt x="2358757" y="502176"/>
                </a:cubicBezTo>
                <a:cubicBezTo>
                  <a:pt x="2339338" y="393748"/>
                  <a:pt x="2298880" y="301504"/>
                  <a:pt x="2205020" y="238390"/>
                </a:cubicBezTo>
                <a:cubicBezTo>
                  <a:pt x="2137052" y="193077"/>
                  <a:pt x="2058565" y="176084"/>
                  <a:pt x="1979269" y="172038"/>
                </a:cubicBezTo>
                <a:cubicBezTo>
                  <a:pt x="1916965" y="168802"/>
                  <a:pt x="1848997" y="163138"/>
                  <a:pt x="1792358" y="182557"/>
                </a:cubicBezTo>
                <a:cubicBezTo>
                  <a:pt x="1634575" y="236771"/>
                  <a:pt x="1493784" y="323351"/>
                  <a:pt x="1378886" y="447153"/>
                </a:cubicBezTo>
                <a:cubicBezTo>
                  <a:pt x="1347329" y="481138"/>
                  <a:pt x="1312536" y="515932"/>
                  <a:pt x="1293926" y="557199"/>
                </a:cubicBezTo>
                <a:cubicBezTo>
                  <a:pt x="1239714" y="686665"/>
                  <a:pt x="1190356" y="820176"/>
                  <a:pt x="1144235" y="9358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73" name="Google Shape;373;p26"/>
          <p:cNvSpPr/>
          <p:nvPr/>
        </p:nvSpPr>
        <p:spPr>
          <a:xfrm>
            <a:off x="5758888" y="8162402"/>
            <a:ext cx="5108066" cy="4694074"/>
          </a:xfrm>
          <a:custGeom>
            <a:avLst/>
            <a:gdLst/>
            <a:ahLst/>
            <a:cxnLst/>
            <a:rect l="l" t="t" r="r" b="b"/>
            <a:pathLst>
              <a:path w="5108066" h="4694074" extrusionOk="0">
                <a:moveTo>
                  <a:pt x="647025" y="2068899"/>
                </a:moveTo>
                <a:cubicBezTo>
                  <a:pt x="564994" y="1961366"/>
                  <a:pt x="484028" y="1863415"/>
                  <a:pt x="413715" y="1758011"/>
                </a:cubicBezTo>
                <a:cubicBezTo>
                  <a:pt x="343403" y="1652608"/>
                  <a:pt x="338076" y="1539751"/>
                  <a:pt x="347664" y="1407730"/>
                </a:cubicBezTo>
                <a:cubicBezTo>
                  <a:pt x="365775" y="1167112"/>
                  <a:pt x="473374" y="980792"/>
                  <a:pt x="641699" y="832801"/>
                </a:cubicBezTo>
                <a:cubicBezTo>
                  <a:pt x="857963" y="643288"/>
                  <a:pt x="1107253" y="499555"/>
                  <a:pt x="1407680" y="498491"/>
                </a:cubicBezTo>
                <a:cubicBezTo>
                  <a:pt x="1528063" y="497426"/>
                  <a:pt x="1649512" y="527237"/>
                  <a:pt x="1768831" y="552790"/>
                </a:cubicBezTo>
                <a:cubicBezTo>
                  <a:pt x="1878561" y="575148"/>
                  <a:pt x="1986161" y="610282"/>
                  <a:pt x="2107610" y="643288"/>
                </a:cubicBezTo>
                <a:cubicBezTo>
                  <a:pt x="2120394" y="624123"/>
                  <a:pt x="2140635" y="592183"/>
                  <a:pt x="2161942" y="561307"/>
                </a:cubicBezTo>
                <a:cubicBezTo>
                  <a:pt x="2254627" y="434610"/>
                  <a:pt x="2340920" y="303654"/>
                  <a:pt x="2442127" y="184409"/>
                </a:cubicBezTo>
                <a:cubicBezTo>
                  <a:pt x="2513505" y="99234"/>
                  <a:pt x="2614713" y="54518"/>
                  <a:pt x="2728704" y="48130"/>
                </a:cubicBezTo>
                <a:cubicBezTo>
                  <a:pt x="2753207" y="47065"/>
                  <a:pt x="2779841" y="46000"/>
                  <a:pt x="2801147" y="36418"/>
                </a:cubicBezTo>
                <a:cubicBezTo>
                  <a:pt x="2926858" y="-22140"/>
                  <a:pt x="3049372" y="-2975"/>
                  <a:pt x="3172952" y="43871"/>
                </a:cubicBezTo>
                <a:cubicBezTo>
                  <a:pt x="3301858" y="92846"/>
                  <a:pt x="3396674" y="183344"/>
                  <a:pt x="3481901" y="287683"/>
                </a:cubicBezTo>
                <a:cubicBezTo>
                  <a:pt x="3659813" y="504879"/>
                  <a:pt x="3756760" y="751885"/>
                  <a:pt x="3766348" y="1049997"/>
                </a:cubicBezTo>
                <a:cubicBezTo>
                  <a:pt x="3823876" y="1049997"/>
                  <a:pt x="3876078" y="1048932"/>
                  <a:pt x="3928279" y="1049997"/>
                </a:cubicBezTo>
                <a:cubicBezTo>
                  <a:pt x="4171178" y="1054255"/>
                  <a:pt x="4409814" y="1077679"/>
                  <a:pt x="4632471" y="1186276"/>
                </a:cubicBezTo>
                <a:cubicBezTo>
                  <a:pt x="4910525" y="1321491"/>
                  <a:pt x="5161946" y="1632379"/>
                  <a:pt x="5098026" y="1953913"/>
                </a:cubicBezTo>
                <a:cubicBezTo>
                  <a:pt x="5051151" y="2191337"/>
                  <a:pt x="4951008" y="2409598"/>
                  <a:pt x="4733678" y="2552265"/>
                </a:cubicBezTo>
                <a:cubicBezTo>
                  <a:pt x="4578138" y="2654475"/>
                  <a:pt x="4407684" y="2680027"/>
                  <a:pt x="4227641" y="2673639"/>
                </a:cubicBezTo>
                <a:cubicBezTo>
                  <a:pt x="4179700" y="2671510"/>
                  <a:pt x="4131760" y="2669380"/>
                  <a:pt x="4069970" y="2666186"/>
                </a:cubicBezTo>
                <a:cubicBezTo>
                  <a:pt x="4112584" y="2791819"/>
                  <a:pt x="4150936" y="2902546"/>
                  <a:pt x="4188223" y="3012208"/>
                </a:cubicBezTo>
                <a:cubicBezTo>
                  <a:pt x="4325652" y="3416788"/>
                  <a:pt x="4275581" y="3811786"/>
                  <a:pt x="4104061" y="4189748"/>
                </a:cubicBezTo>
                <a:cubicBezTo>
                  <a:pt x="4036945" y="4337739"/>
                  <a:pt x="3936802" y="4474019"/>
                  <a:pt x="3795112" y="4574099"/>
                </a:cubicBezTo>
                <a:cubicBezTo>
                  <a:pt x="3667271" y="4664597"/>
                  <a:pt x="3530907" y="4699732"/>
                  <a:pt x="3377498" y="4693344"/>
                </a:cubicBezTo>
                <a:cubicBezTo>
                  <a:pt x="3093051" y="4681632"/>
                  <a:pt x="2845892" y="4567711"/>
                  <a:pt x="2604059" y="4429302"/>
                </a:cubicBezTo>
                <a:cubicBezTo>
                  <a:pt x="2363292" y="4291958"/>
                  <a:pt x="2170465" y="4106703"/>
                  <a:pt x="2019186" y="3875667"/>
                </a:cubicBezTo>
                <a:cubicBezTo>
                  <a:pt x="2003206" y="3851179"/>
                  <a:pt x="1982964" y="3830950"/>
                  <a:pt x="1954200" y="3795816"/>
                </a:cubicBezTo>
                <a:cubicBezTo>
                  <a:pt x="1897737" y="3853308"/>
                  <a:pt x="1851927" y="3909736"/>
                  <a:pt x="1796530" y="3954453"/>
                </a:cubicBezTo>
                <a:cubicBezTo>
                  <a:pt x="1600507" y="4113091"/>
                  <a:pt x="1382111" y="4236595"/>
                  <a:pt x="1138148" y="4302605"/>
                </a:cubicBezTo>
                <a:cubicBezTo>
                  <a:pt x="784454" y="4398427"/>
                  <a:pt x="361514" y="4200395"/>
                  <a:pt x="164425" y="3868214"/>
                </a:cubicBezTo>
                <a:cubicBezTo>
                  <a:pt x="89851" y="3740452"/>
                  <a:pt x="25931" y="3606302"/>
                  <a:pt x="9951" y="3458311"/>
                </a:cubicBezTo>
                <a:cubicBezTo>
                  <a:pt x="-2834" y="3338002"/>
                  <a:pt x="-7095" y="3209175"/>
                  <a:pt x="20604" y="3092060"/>
                </a:cubicBezTo>
                <a:cubicBezTo>
                  <a:pt x="98374" y="2772655"/>
                  <a:pt x="232607" y="2479867"/>
                  <a:pt x="476570" y="2247766"/>
                </a:cubicBezTo>
                <a:cubicBezTo>
                  <a:pt x="536230" y="2191337"/>
                  <a:pt x="591627" y="2128521"/>
                  <a:pt x="647025" y="2068899"/>
                </a:cubicBezTo>
                <a:close/>
                <a:moveTo>
                  <a:pt x="1023091" y="2129586"/>
                </a:moveTo>
                <a:cubicBezTo>
                  <a:pt x="888858" y="2248830"/>
                  <a:pt x="751429" y="2337199"/>
                  <a:pt x="659809" y="2458573"/>
                </a:cubicBezTo>
                <a:cubicBezTo>
                  <a:pt x="460590" y="2720485"/>
                  <a:pt x="328488" y="3019661"/>
                  <a:pt x="294397" y="3350778"/>
                </a:cubicBezTo>
                <a:cubicBezTo>
                  <a:pt x="263502" y="3646760"/>
                  <a:pt x="482963" y="3952324"/>
                  <a:pt x="757821" y="4007687"/>
                </a:cubicBezTo>
                <a:cubicBezTo>
                  <a:pt x="942125" y="4044951"/>
                  <a:pt x="1127495" y="4011946"/>
                  <a:pt x="1288361" y="3932095"/>
                </a:cubicBezTo>
                <a:cubicBezTo>
                  <a:pt x="1517410" y="3819238"/>
                  <a:pt x="1717694" y="3660601"/>
                  <a:pt x="1865777" y="3445535"/>
                </a:cubicBezTo>
                <a:cubicBezTo>
                  <a:pt x="1897737" y="3398688"/>
                  <a:pt x="1937155" y="3385912"/>
                  <a:pt x="1992553" y="3410400"/>
                </a:cubicBezTo>
                <a:cubicBezTo>
                  <a:pt x="2068192" y="3443405"/>
                  <a:pt x="2128916" y="3487057"/>
                  <a:pt x="2160877" y="3566909"/>
                </a:cubicBezTo>
                <a:cubicBezTo>
                  <a:pt x="2173661" y="3598849"/>
                  <a:pt x="2190706" y="3628660"/>
                  <a:pt x="2207752" y="3658471"/>
                </a:cubicBezTo>
                <a:cubicBezTo>
                  <a:pt x="2312155" y="3837338"/>
                  <a:pt x="2473022" y="3958712"/>
                  <a:pt x="2632823" y="4083280"/>
                </a:cubicBezTo>
                <a:cubicBezTo>
                  <a:pt x="2808605" y="4220624"/>
                  <a:pt x="3012085" y="4291958"/>
                  <a:pt x="3218762" y="4357968"/>
                </a:cubicBezTo>
                <a:cubicBezTo>
                  <a:pt x="3275225" y="4376068"/>
                  <a:pt x="3348733" y="4368615"/>
                  <a:pt x="3407327" y="4350516"/>
                </a:cubicBezTo>
                <a:cubicBezTo>
                  <a:pt x="3623592" y="4285570"/>
                  <a:pt x="3795112" y="4163131"/>
                  <a:pt x="3868621" y="3937418"/>
                </a:cubicBezTo>
                <a:cubicBezTo>
                  <a:pt x="3955978" y="3668053"/>
                  <a:pt x="4028422" y="3400818"/>
                  <a:pt x="3927214" y="3114418"/>
                </a:cubicBezTo>
                <a:cubicBezTo>
                  <a:pt x="3866490" y="2943004"/>
                  <a:pt x="3833464" y="2763073"/>
                  <a:pt x="3788720" y="2586335"/>
                </a:cubicBezTo>
                <a:cubicBezTo>
                  <a:pt x="3765282" y="2492643"/>
                  <a:pt x="3794047" y="2429827"/>
                  <a:pt x="3867555" y="2431956"/>
                </a:cubicBezTo>
                <a:cubicBezTo>
                  <a:pt x="4025226" y="2437279"/>
                  <a:pt x="4165851" y="2331876"/>
                  <a:pt x="4326718" y="2365946"/>
                </a:cubicBezTo>
                <a:cubicBezTo>
                  <a:pt x="4561093" y="2282900"/>
                  <a:pt x="4763508" y="2172173"/>
                  <a:pt x="4827429" y="1898549"/>
                </a:cubicBezTo>
                <a:cubicBezTo>
                  <a:pt x="4861520" y="1752688"/>
                  <a:pt x="4818906" y="1644090"/>
                  <a:pt x="4715568" y="1555721"/>
                </a:cubicBezTo>
                <a:cubicBezTo>
                  <a:pt x="4664431" y="1512069"/>
                  <a:pt x="4598380" y="1475870"/>
                  <a:pt x="4533394" y="1463094"/>
                </a:cubicBezTo>
                <a:cubicBezTo>
                  <a:pt x="4272385" y="1414118"/>
                  <a:pt x="4009246" y="1375790"/>
                  <a:pt x="3746106" y="1334267"/>
                </a:cubicBezTo>
                <a:cubicBezTo>
                  <a:pt x="3732257" y="1332138"/>
                  <a:pt x="3717342" y="1338526"/>
                  <a:pt x="3703493" y="1339591"/>
                </a:cubicBezTo>
                <a:cubicBezTo>
                  <a:pt x="3599089" y="1351302"/>
                  <a:pt x="3558606" y="1326814"/>
                  <a:pt x="3543691" y="1223540"/>
                </a:cubicBezTo>
                <a:cubicBezTo>
                  <a:pt x="3533038" y="1151142"/>
                  <a:pt x="3538364" y="1075549"/>
                  <a:pt x="3538364" y="1002086"/>
                </a:cubicBezTo>
                <a:cubicBezTo>
                  <a:pt x="3540495" y="755079"/>
                  <a:pt x="3444614" y="549596"/>
                  <a:pt x="3260310" y="389893"/>
                </a:cubicBezTo>
                <a:cubicBezTo>
                  <a:pt x="3138861" y="284489"/>
                  <a:pt x="2977994" y="254678"/>
                  <a:pt x="2844827" y="319624"/>
                </a:cubicBezTo>
                <a:cubicBezTo>
                  <a:pt x="2680764" y="400540"/>
                  <a:pt x="2527355" y="516590"/>
                  <a:pt x="2455977" y="707169"/>
                </a:cubicBezTo>
                <a:cubicBezTo>
                  <a:pt x="2425082" y="789149"/>
                  <a:pt x="2379272" y="867936"/>
                  <a:pt x="2330266" y="941399"/>
                </a:cubicBezTo>
                <a:cubicBezTo>
                  <a:pt x="2271672" y="1028703"/>
                  <a:pt x="2213079" y="1029768"/>
                  <a:pt x="2132112" y="969081"/>
                </a:cubicBezTo>
                <a:cubicBezTo>
                  <a:pt x="2090564" y="937140"/>
                  <a:pt x="2044754" y="908394"/>
                  <a:pt x="1995749" y="890294"/>
                </a:cubicBezTo>
                <a:cubicBezTo>
                  <a:pt x="1802922" y="815766"/>
                  <a:pt x="1598376" y="822155"/>
                  <a:pt x="1399157" y="826413"/>
                </a:cubicBezTo>
                <a:cubicBezTo>
                  <a:pt x="1246813" y="829607"/>
                  <a:pt x="1094469" y="876453"/>
                  <a:pt x="971955" y="972275"/>
                </a:cubicBezTo>
                <a:cubicBezTo>
                  <a:pt x="798304" y="1108554"/>
                  <a:pt x="668332" y="1278904"/>
                  <a:pt x="600150" y="1493970"/>
                </a:cubicBezTo>
                <a:cubicBezTo>
                  <a:pt x="574582" y="1573821"/>
                  <a:pt x="583105" y="1640896"/>
                  <a:pt x="639568" y="1697324"/>
                </a:cubicBezTo>
                <a:cubicBezTo>
                  <a:pt x="731187" y="1786758"/>
                  <a:pt x="826003" y="1872997"/>
                  <a:pt x="921884" y="1957107"/>
                </a:cubicBezTo>
                <a:cubicBezTo>
                  <a:pt x="978347" y="2007147"/>
                  <a:pt x="1033744" y="2055058"/>
                  <a:pt x="1023091" y="2129586"/>
                </a:cubicBezTo>
                <a:close/>
                <a:moveTo>
                  <a:pt x="3479771" y="2089128"/>
                </a:moveTo>
                <a:cubicBezTo>
                  <a:pt x="3469117" y="2321229"/>
                  <a:pt x="3422242" y="2481996"/>
                  <a:pt x="3313577" y="2635311"/>
                </a:cubicBezTo>
                <a:cubicBezTo>
                  <a:pt x="3158037" y="2855700"/>
                  <a:pt x="2957753" y="2968556"/>
                  <a:pt x="2694613" y="2972815"/>
                </a:cubicBezTo>
                <a:cubicBezTo>
                  <a:pt x="2542269" y="2974945"/>
                  <a:pt x="2402710" y="2917452"/>
                  <a:pt x="2282326" y="2830147"/>
                </a:cubicBezTo>
                <a:cubicBezTo>
                  <a:pt x="2092695" y="2691739"/>
                  <a:pt x="1938220" y="2524583"/>
                  <a:pt x="1861516" y="2292482"/>
                </a:cubicBezTo>
                <a:cubicBezTo>
                  <a:pt x="1766700" y="2008212"/>
                  <a:pt x="1930763" y="1699454"/>
                  <a:pt x="2150223" y="1568498"/>
                </a:cubicBezTo>
                <a:cubicBezTo>
                  <a:pt x="2385664" y="1429024"/>
                  <a:pt x="2630693" y="1401342"/>
                  <a:pt x="2887440" y="1481194"/>
                </a:cubicBezTo>
                <a:cubicBezTo>
                  <a:pt x="3089855" y="1544010"/>
                  <a:pt x="3262441" y="1664319"/>
                  <a:pt x="3386020" y="1834668"/>
                </a:cubicBezTo>
                <a:cubicBezTo>
                  <a:pt x="3446745" y="1917714"/>
                  <a:pt x="3460594" y="2033764"/>
                  <a:pt x="3479771" y="2089128"/>
                </a:cubicBezTo>
                <a:close/>
                <a:moveTo>
                  <a:pt x="2739358" y="1730330"/>
                </a:moveTo>
                <a:cubicBezTo>
                  <a:pt x="2520962" y="1731394"/>
                  <a:pt x="2433604" y="1765464"/>
                  <a:pt x="2296175" y="1900679"/>
                </a:cubicBezTo>
                <a:cubicBezTo>
                  <a:pt x="2142766" y="2051864"/>
                  <a:pt x="2080976" y="2221149"/>
                  <a:pt x="2256757" y="2415986"/>
                </a:cubicBezTo>
                <a:cubicBezTo>
                  <a:pt x="2460238" y="2640634"/>
                  <a:pt x="2709528" y="2703450"/>
                  <a:pt x="2984386" y="2485190"/>
                </a:cubicBezTo>
                <a:cubicBezTo>
                  <a:pt x="3136730" y="2364881"/>
                  <a:pt x="3181475" y="2183885"/>
                  <a:pt x="3228350" y="2009277"/>
                </a:cubicBezTo>
                <a:cubicBezTo>
                  <a:pt x="3235807" y="1981595"/>
                  <a:pt x="3207043" y="1935813"/>
                  <a:pt x="3183605" y="1910261"/>
                </a:cubicBezTo>
                <a:cubicBezTo>
                  <a:pt x="3060026" y="1772917"/>
                  <a:pt x="2903420" y="1714359"/>
                  <a:pt x="2739358" y="173033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74" name="Google Shape;374;p26"/>
          <p:cNvSpPr/>
          <p:nvPr/>
        </p:nvSpPr>
        <p:spPr>
          <a:xfrm rot="-1212217">
            <a:off x="14441040" y="6632501"/>
            <a:ext cx="4826100" cy="2565187"/>
          </a:xfrm>
          <a:custGeom>
            <a:avLst/>
            <a:gdLst/>
            <a:ahLst/>
            <a:cxnLst/>
            <a:rect l="l" t="t" r="r" b="b"/>
            <a:pathLst>
              <a:path w="4831100" h="2567844" extrusionOk="0">
                <a:moveTo>
                  <a:pt x="0" y="75191"/>
                </a:moveTo>
                <a:cubicBezTo>
                  <a:pt x="63171" y="-8227"/>
                  <a:pt x="138490" y="-12277"/>
                  <a:pt x="224338" y="15259"/>
                </a:cubicBezTo>
                <a:cubicBezTo>
                  <a:pt x="257543" y="25788"/>
                  <a:pt x="296417" y="20119"/>
                  <a:pt x="332052" y="23358"/>
                </a:cubicBezTo>
                <a:cubicBezTo>
                  <a:pt x="458394" y="33887"/>
                  <a:pt x="584736" y="45225"/>
                  <a:pt x="711078" y="54944"/>
                </a:cubicBezTo>
                <a:cubicBezTo>
                  <a:pt x="818792" y="63042"/>
                  <a:pt x="927317" y="71141"/>
                  <a:pt x="1035031" y="76810"/>
                </a:cubicBezTo>
                <a:cubicBezTo>
                  <a:pt x="1195388" y="85719"/>
                  <a:pt x="1356555" y="93818"/>
                  <a:pt x="1516912" y="101107"/>
                </a:cubicBezTo>
                <a:cubicBezTo>
                  <a:pt x="1695896" y="108396"/>
                  <a:pt x="1874880" y="114875"/>
                  <a:pt x="2053864" y="120544"/>
                </a:cubicBezTo>
                <a:cubicBezTo>
                  <a:pt x="2232039" y="125403"/>
                  <a:pt x="2411023" y="130263"/>
                  <a:pt x="2590007" y="131883"/>
                </a:cubicBezTo>
                <a:cubicBezTo>
                  <a:pt x="2659657" y="132692"/>
                  <a:pt x="2730117" y="126213"/>
                  <a:pt x="2799767" y="124594"/>
                </a:cubicBezTo>
                <a:cubicBezTo>
                  <a:pt x="2890474" y="122164"/>
                  <a:pt x="2981181" y="119734"/>
                  <a:pt x="3071888" y="118924"/>
                </a:cubicBezTo>
                <a:cubicBezTo>
                  <a:pt x="3279218" y="118924"/>
                  <a:pt x="3486548" y="122164"/>
                  <a:pt x="3694688" y="119734"/>
                </a:cubicBezTo>
                <a:cubicBezTo>
                  <a:pt x="3816171" y="118115"/>
                  <a:pt x="3938463" y="105156"/>
                  <a:pt x="4059946" y="98677"/>
                </a:cubicBezTo>
                <a:cubicBezTo>
                  <a:pt x="4281854" y="87339"/>
                  <a:pt x="4504572" y="76810"/>
                  <a:pt x="4726480" y="67902"/>
                </a:cubicBezTo>
                <a:cubicBezTo>
                  <a:pt x="4792890" y="65472"/>
                  <a:pt x="4809088" y="80050"/>
                  <a:pt x="4826905" y="131073"/>
                </a:cubicBezTo>
                <a:cubicBezTo>
                  <a:pt x="4839863" y="167517"/>
                  <a:pt x="4820426" y="192624"/>
                  <a:pt x="4800989" y="216110"/>
                </a:cubicBezTo>
                <a:cubicBezTo>
                  <a:pt x="4740248" y="290620"/>
                  <a:pt x="4677887" y="363509"/>
                  <a:pt x="4613906" y="434779"/>
                </a:cubicBezTo>
                <a:cubicBezTo>
                  <a:pt x="4534538" y="523866"/>
                  <a:pt x="4448690" y="607284"/>
                  <a:pt x="4373371" y="699611"/>
                </a:cubicBezTo>
                <a:cubicBezTo>
                  <a:pt x="4144983" y="979021"/>
                  <a:pt x="3921456" y="1262480"/>
                  <a:pt x="3692259" y="1541080"/>
                </a:cubicBezTo>
                <a:cubicBezTo>
                  <a:pt x="3608841" y="1643125"/>
                  <a:pt x="3514894" y="1737072"/>
                  <a:pt x="3427427" y="1835878"/>
                </a:cubicBezTo>
                <a:cubicBezTo>
                  <a:pt x="3353727" y="1919296"/>
                  <a:pt x="3282458" y="2005953"/>
                  <a:pt x="3211188" y="2090991"/>
                </a:cubicBezTo>
                <a:cubicBezTo>
                  <a:pt x="3102664" y="2219763"/>
                  <a:pt x="2994949" y="2348534"/>
                  <a:pt x="2886425" y="2476496"/>
                </a:cubicBezTo>
                <a:cubicBezTo>
                  <a:pt x="2873466" y="2491884"/>
                  <a:pt x="2858889" y="2508081"/>
                  <a:pt x="2843501" y="2521039"/>
                </a:cubicBezTo>
                <a:cubicBezTo>
                  <a:pt x="2770611" y="2582590"/>
                  <a:pt x="2764132" y="2581780"/>
                  <a:pt x="2684764" y="2528328"/>
                </a:cubicBezTo>
                <a:cubicBezTo>
                  <a:pt x="2648319" y="2504032"/>
                  <a:pt x="2607015" y="2485404"/>
                  <a:pt x="2569760" y="2462728"/>
                </a:cubicBezTo>
                <a:cubicBezTo>
                  <a:pt x="2540605" y="2445720"/>
                  <a:pt x="2512259" y="2427903"/>
                  <a:pt x="2485532" y="2406846"/>
                </a:cubicBezTo>
                <a:cubicBezTo>
                  <a:pt x="2410213" y="2347724"/>
                  <a:pt x="2336514" y="2286983"/>
                  <a:pt x="2261195" y="2227052"/>
                </a:cubicBezTo>
                <a:cubicBezTo>
                  <a:pt x="2178587" y="2160641"/>
                  <a:pt x="2095169" y="2095041"/>
                  <a:pt x="2011750" y="2029440"/>
                </a:cubicBezTo>
                <a:cubicBezTo>
                  <a:pt x="1993123" y="2014862"/>
                  <a:pt x="1972876" y="2002714"/>
                  <a:pt x="1956678" y="1986516"/>
                </a:cubicBezTo>
                <a:cubicBezTo>
                  <a:pt x="1930762" y="1961410"/>
                  <a:pt x="1905656" y="1961410"/>
                  <a:pt x="1871641" y="1973558"/>
                </a:cubicBezTo>
                <a:cubicBezTo>
                  <a:pt x="1725052" y="2027010"/>
                  <a:pt x="1577653" y="2076413"/>
                  <a:pt x="1431064" y="2129056"/>
                </a:cubicBezTo>
                <a:cubicBezTo>
                  <a:pt x="1343597" y="2160641"/>
                  <a:pt x="1256939" y="2196276"/>
                  <a:pt x="1169472" y="2230291"/>
                </a:cubicBezTo>
                <a:cubicBezTo>
                  <a:pt x="1123308" y="2248109"/>
                  <a:pt x="1078765" y="2269975"/>
                  <a:pt x="1032601" y="2285363"/>
                </a:cubicBezTo>
                <a:cubicBezTo>
                  <a:pt x="1011544" y="2292652"/>
                  <a:pt x="986438" y="2292652"/>
                  <a:pt x="963761" y="2290222"/>
                </a:cubicBezTo>
                <a:cubicBezTo>
                  <a:pt x="910309" y="2284553"/>
                  <a:pt x="894921" y="2266736"/>
                  <a:pt x="898971" y="2214093"/>
                </a:cubicBezTo>
                <a:cubicBezTo>
                  <a:pt x="903020" y="2159831"/>
                  <a:pt x="911119" y="2105569"/>
                  <a:pt x="916788" y="2051307"/>
                </a:cubicBezTo>
                <a:cubicBezTo>
                  <a:pt x="932176" y="1901478"/>
                  <a:pt x="949993" y="1751650"/>
                  <a:pt x="961332" y="1601821"/>
                </a:cubicBezTo>
                <a:cubicBezTo>
                  <a:pt x="975100" y="1421217"/>
                  <a:pt x="980769" y="1239803"/>
                  <a:pt x="996157" y="1059199"/>
                </a:cubicBezTo>
                <a:cubicBezTo>
                  <a:pt x="1001826" y="989549"/>
                  <a:pt x="971050" y="945816"/>
                  <a:pt x="924077" y="906941"/>
                </a:cubicBezTo>
                <a:cubicBezTo>
                  <a:pt x="854427" y="848630"/>
                  <a:pt x="782347" y="793557"/>
                  <a:pt x="712697" y="734436"/>
                </a:cubicBezTo>
                <a:cubicBezTo>
                  <a:pt x="615511" y="651018"/>
                  <a:pt x="519945" y="567600"/>
                  <a:pt x="425999" y="481752"/>
                </a:cubicBezTo>
                <a:cubicBezTo>
                  <a:pt x="332052" y="396715"/>
                  <a:pt x="239726" y="309247"/>
                  <a:pt x="147399" y="221780"/>
                </a:cubicBezTo>
                <a:cubicBezTo>
                  <a:pt x="97186" y="173187"/>
                  <a:pt x="48593" y="122974"/>
                  <a:pt x="0" y="75191"/>
                </a:cubicBezTo>
                <a:close/>
                <a:moveTo>
                  <a:pt x="4488374" y="369178"/>
                </a:moveTo>
                <a:cubicBezTo>
                  <a:pt x="4485945" y="365129"/>
                  <a:pt x="4483515" y="360270"/>
                  <a:pt x="4481085" y="356220"/>
                </a:cubicBezTo>
                <a:cubicBezTo>
                  <a:pt x="4447880" y="365939"/>
                  <a:pt x="4413055" y="374038"/>
                  <a:pt x="4380660" y="386996"/>
                </a:cubicBezTo>
                <a:cubicBezTo>
                  <a:pt x="4337736" y="404813"/>
                  <a:pt x="4297241" y="428300"/>
                  <a:pt x="4254318" y="446927"/>
                </a:cubicBezTo>
                <a:cubicBezTo>
                  <a:pt x="3931174" y="582988"/>
                  <a:pt x="3608841" y="718238"/>
                  <a:pt x="3284887" y="852679"/>
                </a:cubicBezTo>
                <a:cubicBezTo>
                  <a:pt x="3095375" y="931238"/>
                  <a:pt x="2907482" y="1013036"/>
                  <a:pt x="2716349" y="1085116"/>
                </a:cubicBezTo>
                <a:cubicBezTo>
                  <a:pt x="2351902" y="1223606"/>
                  <a:pt x="1985834" y="1356427"/>
                  <a:pt x="1620577" y="1492487"/>
                </a:cubicBezTo>
                <a:cubicBezTo>
                  <a:pt x="1580083" y="1507065"/>
                  <a:pt x="1541208" y="1524073"/>
                  <a:pt x="1490186" y="1544320"/>
                </a:cubicBezTo>
                <a:cubicBezTo>
                  <a:pt x="1558216" y="1591293"/>
                  <a:pt x="1616527" y="1629357"/>
                  <a:pt x="1673219" y="1670661"/>
                </a:cubicBezTo>
                <a:cubicBezTo>
                  <a:pt x="1873260" y="1815631"/>
                  <a:pt x="2072492" y="1960600"/>
                  <a:pt x="2270913" y="2107189"/>
                </a:cubicBezTo>
                <a:cubicBezTo>
                  <a:pt x="2331654" y="2151732"/>
                  <a:pt x="2387536" y="2201945"/>
                  <a:pt x="2448278" y="2247299"/>
                </a:cubicBezTo>
                <a:cubicBezTo>
                  <a:pt x="2541414" y="2316949"/>
                  <a:pt x="2635361" y="2384169"/>
                  <a:pt x="2734167" y="2455439"/>
                </a:cubicBezTo>
                <a:cubicBezTo>
                  <a:pt x="2796527" y="2386599"/>
                  <a:pt x="2855649" y="2325857"/>
                  <a:pt x="2909911" y="2260257"/>
                </a:cubicBezTo>
                <a:cubicBezTo>
                  <a:pt x="2973892" y="2183318"/>
                  <a:pt x="3031394" y="2099900"/>
                  <a:pt x="3096184" y="2023771"/>
                </a:cubicBezTo>
                <a:cubicBezTo>
                  <a:pt x="3169884" y="1937113"/>
                  <a:pt x="3251682" y="1856935"/>
                  <a:pt x="3324572" y="1770277"/>
                </a:cubicBezTo>
                <a:cubicBezTo>
                  <a:pt x="3407989" y="1671471"/>
                  <a:pt x="3484928" y="1566996"/>
                  <a:pt x="3565917" y="1465761"/>
                </a:cubicBezTo>
                <a:cubicBezTo>
                  <a:pt x="3748950" y="1237374"/>
                  <a:pt x="3931984" y="1008987"/>
                  <a:pt x="4117447" y="782219"/>
                </a:cubicBezTo>
                <a:cubicBezTo>
                  <a:pt x="4204915" y="676124"/>
                  <a:pt x="4297241" y="574079"/>
                  <a:pt x="4388759" y="472034"/>
                </a:cubicBezTo>
                <a:cubicBezTo>
                  <a:pt x="4420344" y="436399"/>
                  <a:pt x="4455169" y="403194"/>
                  <a:pt x="4488374" y="369178"/>
                </a:cubicBezTo>
                <a:close/>
                <a:moveTo>
                  <a:pt x="260782" y="156989"/>
                </a:moveTo>
                <a:cubicBezTo>
                  <a:pt x="274551" y="173997"/>
                  <a:pt x="282649" y="186955"/>
                  <a:pt x="293178" y="196673"/>
                </a:cubicBezTo>
                <a:cubicBezTo>
                  <a:pt x="388744" y="284141"/>
                  <a:pt x="485930" y="370798"/>
                  <a:pt x="580686" y="458266"/>
                </a:cubicBezTo>
                <a:cubicBezTo>
                  <a:pt x="725656" y="591896"/>
                  <a:pt x="873054" y="723098"/>
                  <a:pt x="1013974" y="860778"/>
                </a:cubicBezTo>
                <a:cubicBezTo>
                  <a:pt x="1053658" y="899652"/>
                  <a:pt x="1084434" y="907751"/>
                  <a:pt x="1135457" y="893983"/>
                </a:cubicBezTo>
                <a:cubicBezTo>
                  <a:pt x="1482087" y="801656"/>
                  <a:pt x="1827907" y="706900"/>
                  <a:pt x="2176967" y="623482"/>
                </a:cubicBezTo>
                <a:cubicBezTo>
                  <a:pt x="2502540" y="545733"/>
                  <a:pt x="2830543" y="480133"/>
                  <a:pt x="3158545" y="409673"/>
                </a:cubicBezTo>
                <a:cubicBezTo>
                  <a:pt x="3241963" y="391855"/>
                  <a:pt x="3326191" y="377277"/>
                  <a:pt x="3410419" y="361890"/>
                </a:cubicBezTo>
                <a:cubicBezTo>
                  <a:pt x="3550529" y="335163"/>
                  <a:pt x="3690639" y="308437"/>
                  <a:pt x="3830749" y="282521"/>
                </a:cubicBezTo>
                <a:cubicBezTo>
                  <a:pt x="3907688" y="267943"/>
                  <a:pt x="3984627" y="254175"/>
                  <a:pt x="4060756" y="240407"/>
                </a:cubicBezTo>
                <a:cubicBezTo>
                  <a:pt x="4059946" y="234738"/>
                  <a:pt x="4059136" y="229069"/>
                  <a:pt x="4058326" y="223399"/>
                </a:cubicBezTo>
                <a:cubicBezTo>
                  <a:pt x="4023501" y="226639"/>
                  <a:pt x="3987866" y="233928"/>
                  <a:pt x="3953041" y="233118"/>
                </a:cubicBezTo>
                <a:cubicBezTo>
                  <a:pt x="3753810" y="229069"/>
                  <a:pt x="3556198" y="256605"/>
                  <a:pt x="3356157" y="243647"/>
                </a:cubicBezTo>
                <a:cubicBezTo>
                  <a:pt x="3213617" y="234738"/>
                  <a:pt x="3068648" y="254175"/>
                  <a:pt x="2925299" y="259034"/>
                </a:cubicBezTo>
                <a:cubicBezTo>
                  <a:pt x="2853219" y="261464"/>
                  <a:pt x="2780330" y="259034"/>
                  <a:pt x="2707440" y="261464"/>
                </a:cubicBezTo>
                <a:cubicBezTo>
                  <a:pt x="2583528" y="264703"/>
                  <a:pt x="2460426" y="271992"/>
                  <a:pt x="2336514" y="273612"/>
                </a:cubicBezTo>
                <a:cubicBezTo>
                  <a:pt x="2231229" y="274422"/>
                  <a:pt x="2125944" y="271183"/>
                  <a:pt x="2020659" y="267133"/>
                </a:cubicBezTo>
                <a:cubicBezTo>
                  <a:pt x="1823857" y="259844"/>
                  <a:pt x="1627056" y="250935"/>
                  <a:pt x="1431064" y="242027"/>
                </a:cubicBezTo>
                <a:cubicBezTo>
                  <a:pt x="1343597" y="237977"/>
                  <a:pt x="1256129" y="232308"/>
                  <a:pt x="1167852" y="228259"/>
                </a:cubicBezTo>
                <a:cubicBezTo>
                  <a:pt x="996157" y="220160"/>
                  <a:pt x="823651" y="216920"/>
                  <a:pt x="651956" y="203962"/>
                </a:cubicBezTo>
                <a:cubicBezTo>
                  <a:pt x="544242" y="195863"/>
                  <a:pt x="436527" y="173187"/>
                  <a:pt x="329623" y="157799"/>
                </a:cubicBezTo>
                <a:cubicBezTo>
                  <a:pt x="309375" y="154559"/>
                  <a:pt x="289128" y="156989"/>
                  <a:pt x="260782" y="156989"/>
                </a:cubicBezTo>
                <a:close/>
                <a:moveTo>
                  <a:pt x="1121689" y="984690"/>
                </a:moveTo>
                <a:cubicBezTo>
                  <a:pt x="1113590" y="1093214"/>
                  <a:pt x="1111160" y="1202549"/>
                  <a:pt x="1094962" y="1309453"/>
                </a:cubicBezTo>
                <a:cubicBezTo>
                  <a:pt x="1061757" y="1534601"/>
                  <a:pt x="1020453" y="1759749"/>
                  <a:pt x="984008" y="1984086"/>
                </a:cubicBezTo>
                <a:cubicBezTo>
                  <a:pt x="979149" y="2012432"/>
                  <a:pt x="970240" y="2041588"/>
                  <a:pt x="985628" y="2078033"/>
                </a:cubicBezTo>
                <a:cubicBezTo>
                  <a:pt x="1009925" y="2040778"/>
                  <a:pt x="1028552" y="2013242"/>
                  <a:pt x="1046369" y="1984896"/>
                </a:cubicBezTo>
                <a:cubicBezTo>
                  <a:pt x="1148415" y="1817250"/>
                  <a:pt x="1280426" y="1668232"/>
                  <a:pt x="1365464" y="1489247"/>
                </a:cubicBezTo>
                <a:cubicBezTo>
                  <a:pt x="1372752" y="1474670"/>
                  <a:pt x="1389760" y="1460902"/>
                  <a:pt x="1405148" y="1454423"/>
                </a:cubicBezTo>
                <a:cubicBezTo>
                  <a:pt x="1516912" y="1405830"/>
                  <a:pt x="1628676" y="1355617"/>
                  <a:pt x="1742869" y="1313503"/>
                </a:cubicBezTo>
                <a:cubicBezTo>
                  <a:pt x="1900796" y="1255191"/>
                  <a:pt x="2061153" y="1205788"/>
                  <a:pt x="2219081" y="1148287"/>
                </a:cubicBezTo>
                <a:cubicBezTo>
                  <a:pt x="2426411" y="1072967"/>
                  <a:pt x="2632121" y="994409"/>
                  <a:pt x="2837022" y="913420"/>
                </a:cubicBezTo>
                <a:cubicBezTo>
                  <a:pt x="3006287" y="847010"/>
                  <a:pt x="3173933" y="777360"/>
                  <a:pt x="3340769" y="706900"/>
                </a:cubicBezTo>
                <a:cubicBezTo>
                  <a:pt x="3467921" y="653448"/>
                  <a:pt x="3592643" y="595136"/>
                  <a:pt x="3718985" y="540874"/>
                </a:cubicBezTo>
                <a:cubicBezTo>
                  <a:pt x="3873672" y="474463"/>
                  <a:pt x="4029170" y="409673"/>
                  <a:pt x="4183858" y="343262"/>
                </a:cubicBezTo>
                <a:cubicBezTo>
                  <a:pt x="4187907" y="341642"/>
                  <a:pt x="4188717" y="335163"/>
                  <a:pt x="4197626" y="321395"/>
                </a:cubicBezTo>
                <a:cubicBezTo>
                  <a:pt x="3156116" y="490661"/>
                  <a:pt x="2136472" y="722288"/>
                  <a:pt x="1121689" y="984690"/>
                </a:cubicBezTo>
                <a:close/>
                <a:moveTo>
                  <a:pt x="1058518" y="2154972"/>
                </a:moveTo>
                <a:cubicBezTo>
                  <a:pt x="1062567" y="2159021"/>
                  <a:pt x="1066616" y="2163881"/>
                  <a:pt x="1070666" y="2167930"/>
                </a:cubicBezTo>
                <a:cubicBezTo>
                  <a:pt x="1329829" y="2084512"/>
                  <a:pt x="1590611" y="2005143"/>
                  <a:pt x="1864352" y="1912007"/>
                </a:cubicBezTo>
                <a:cubicBezTo>
                  <a:pt x="1707234" y="1797813"/>
                  <a:pt x="1576843" y="1676331"/>
                  <a:pt x="1423775" y="1584004"/>
                </a:cubicBezTo>
                <a:cubicBezTo>
                  <a:pt x="1298243" y="1780806"/>
                  <a:pt x="1178380" y="1967889"/>
                  <a:pt x="1058518" y="215497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75" name="Google Shape;375;p26"/>
          <p:cNvSpPr/>
          <p:nvPr/>
        </p:nvSpPr>
        <p:spPr>
          <a:xfrm>
            <a:off x="7392234" y="3035357"/>
            <a:ext cx="6536133" cy="538417"/>
          </a:xfrm>
          <a:custGeom>
            <a:avLst/>
            <a:gdLst/>
            <a:ahLst/>
            <a:cxnLst/>
            <a:rect l="l" t="t" r="r" b="b"/>
            <a:pathLst>
              <a:path w="6536133" h="538417" extrusionOk="0">
                <a:moveTo>
                  <a:pt x="6477643" y="0"/>
                </a:moveTo>
                <a:cubicBezTo>
                  <a:pt x="6487331" y="33535"/>
                  <a:pt x="6492920" y="60735"/>
                  <a:pt x="6502980" y="86818"/>
                </a:cubicBezTo>
                <a:cubicBezTo>
                  <a:pt x="6512668" y="112156"/>
                  <a:pt x="6546203" y="127433"/>
                  <a:pt x="6533162" y="164693"/>
                </a:cubicBezTo>
                <a:cubicBezTo>
                  <a:pt x="6490684" y="176244"/>
                  <a:pt x="6449697" y="184814"/>
                  <a:pt x="6401258" y="174381"/>
                </a:cubicBezTo>
                <a:cubicBezTo>
                  <a:pt x="6346484" y="162458"/>
                  <a:pt x="6287612" y="168792"/>
                  <a:pt x="6230603" y="169165"/>
                </a:cubicBezTo>
                <a:cubicBezTo>
                  <a:pt x="6068145" y="170283"/>
                  <a:pt x="5905687" y="170283"/>
                  <a:pt x="5743602" y="174381"/>
                </a:cubicBezTo>
                <a:cubicBezTo>
                  <a:pt x="5588223" y="178480"/>
                  <a:pt x="5433218" y="188168"/>
                  <a:pt x="5277839" y="193757"/>
                </a:cubicBezTo>
                <a:cubicBezTo>
                  <a:pt x="5090044" y="200464"/>
                  <a:pt x="4902621" y="204563"/>
                  <a:pt x="4714826" y="212015"/>
                </a:cubicBezTo>
                <a:cubicBezTo>
                  <a:pt x="4572861" y="217604"/>
                  <a:pt x="4430897" y="228037"/>
                  <a:pt x="4288933" y="234371"/>
                </a:cubicBezTo>
                <a:cubicBezTo>
                  <a:pt x="4123121" y="242196"/>
                  <a:pt x="3956938" y="247785"/>
                  <a:pt x="3790753" y="254865"/>
                </a:cubicBezTo>
                <a:cubicBezTo>
                  <a:pt x="3753492" y="256355"/>
                  <a:pt x="3716231" y="260082"/>
                  <a:pt x="3678970" y="262690"/>
                </a:cubicBezTo>
                <a:cubicBezTo>
                  <a:pt x="3488939" y="275731"/>
                  <a:pt x="3299281" y="288772"/>
                  <a:pt x="3109250" y="301814"/>
                </a:cubicBezTo>
                <a:cubicBezTo>
                  <a:pt x="2965795" y="311502"/>
                  <a:pt x="2821968" y="321190"/>
                  <a:pt x="2678513" y="330877"/>
                </a:cubicBezTo>
                <a:cubicBezTo>
                  <a:pt x="2556297" y="339075"/>
                  <a:pt x="2433708" y="346527"/>
                  <a:pt x="2311492" y="355470"/>
                </a:cubicBezTo>
                <a:cubicBezTo>
                  <a:pt x="2191512" y="364040"/>
                  <a:pt x="2071904" y="375218"/>
                  <a:pt x="1952297" y="383415"/>
                </a:cubicBezTo>
                <a:cubicBezTo>
                  <a:pt x="1687744" y="402046"/>
                  <a:pt x="1422818" y="415832"/>
                  <a:pt x="1158638" y="438189"/>
                </a:cubicBezTo>
                <a:cubicBezTo>
                  <a:pt x="909734" y="459428"/>
                  <a:pt x="661949" y="489609"/>
                  <a:pt x="413418" y="514201"/>
                </a:cubicBezTo>
                <a:cubicBezTo>
                  <a:pt x="306852" y="524634"/>
                  <a:pt x="199540" y="532459"/>
                  <a:pt x="92601" y="538048"/>
                </a:cubicBezTo>
                <a:cubicBezTo>
                  <a:pt x="38200" y="541029"/>
                  <a:pt x="19197" y="526125"/>
                  <a:pt x="5783" y="487001"/>
                </a:cubicBezTo>
                <a:cubicBezTo>
                  <a:pt x="-11730" y="432600"/>
                  <a:pt x="10999" y="394966"/>
                  <a:pt x="67636" y="402418"/>
                </a:cubicBezTo>
                <a:cubicBezTo>
                  <a:pt x="138059" y="412106"/>
                  <a:pt x="205129" y="399438"/>
                  <a:pt x="273689" y="391613"/>
                </a:cubicBezTo>
                <a:cubicBezTo>
                  <a:pt x="388081" y="378571"/>
                  <a:pt x="502472" y="364785"/>
                  <a:pt x="616863" y="352861"/>
                </a:cubicBezTo>
                <a:cubicBezTo>
                  <a:pt x="737961" y="340193"/>
                  <a:pt x="858314" y="315973"/>
                  <a:pt x="981275" y="315600"/>
                </a:cubicBezTo>
                <a:cubicBezTo>
                  <a:pt x="1066976" y="315228"/>
                  <a:pt x="1152303" y="296225"/>
                  <a:pt x="1238376" y="291753"/>
                </a:cubicBezTo>
                <a:cubicBezTo>
                  <a:pt x="1322586" y="287282"/>
                  <a:pt x="1407168" y="278712"/>
                  <a:pt x="1492123" y="286537"/>
                </a:cubicBezTo>
                <a:cubicBezTo>
                  <a:pt x="1501811" y="287282"/>
                  <a:pt x="1512617" y="283929"/>
                  <a:pt x="1522305" y="280575"/>
                </a:cubicBezTo>
                <a:cubicBezTo>
                  <a:pt x="1530130" y="277967"/>
                  <a:pt x="1540935" y="267161"/>
                  <a:pt x="1543916" y="269397"/>
                </a:cubicBezTo>
                <a:cubicBezTo>
                  <a:pt x="1585276" y="297715"/>
                  <a:pt x="1622537" y="260827"/>
                  <a:pt x="1662779" y="263435"/>
                </a:cubicBezTo>
                <a:cubicBezTo>
                  <a:pt x="1703021" y="266043"/>
                  <a:pt x="1745498" y="248903"/>
                  <a:pt x="1784250" y="255983"/>
                </a:cubicBezTo>
                <a:cubicBezTo>
                  <a:pt x="1837533" y="265671"/>
                  <a:pt x="1885972" y="245177"/>
                  <a:pt x="1936274" y="245550"/>
                </a:cubicBezTo>
                <a:cubicBezTo>
                  <a:pt x="2030172" y="246295"/>
                  <a:pt x="2122207" y="222448"/>
                  <a:pt x="2214614" y="226174"/>
                </a:cubicBezTo>
                <a:cubicBezTo>
                  <a:pt x="2302550" y="229900"/>
                  <a:pt x="2390858" y="228782"/>
                  <a:pt x="2473951" y="211270"/>
                </a:cubicBezTo>
                <a:cubicBezTo>
                  <a:pt x="2573810" y="190404"/>
                  <a:pt x="2675532" y="217231"/>
                  <a:pt x="2772783" y="185560"/>
                </a:cubicBezTo>
                <a:cubicBezTo>
                  <a:pt x="2910276" y="200091"/>
                  <a:pt x="3044044" y="157987"/>
                  <a:pt x="3180419" y="156869"/>
                </a:cubicBezTo>
                <a:cubicBezTo>
                  <a:pt x="3267609" y="156123"/>
                  <a:pt x="3354427" y="154260"/>
                  <a:pt x="3441618" y="150162"/>
                </a:cubicBezTo>
                <a:cubicBezTo>
                  <a:pt x="3482605" y="148299"/>
                  <a:pt x="3523220" y="138611"/>
                  <a:pt x="3564207" y="135257"/>
                </a:cubicBezTo>
                <a:cubicBezTo>
                  <a:pt x="3597369" y="132649"/>
                  <a:pt x="3630904" y="135257"/>
                  <a:pt x="3664066" y="133767"/>
                </a:cubicBezTo>
                <a:cubicBezTo>
                  <a:pt x="3769515" y="129668"/>
                  <a:pt x="3875336" y="127060"/>
                  <a:pt x="3980412" y="119235"/>
                </a:cubicBezTo>
                <a:cubicBezTo>
                  <a:pt x="4024380" y="115882"/>
                  <a:pt x="4071701" y="142337"/>
                  <a:pt x="4113434" y="107684"/>
                </a:cubicBezTo>
                <a:cubicBezTo>
                  <a:pt x="4116414" y="105076"/>
                  <a:pt x="4127593" y="114391"/>
                  <a:pt x="4135418" y="115882"/>
                </a:cubicBezTo>
                <a:cubicBezTo>
                  <a:pt x="4155538" y="119235"/>
                  <a:pt x="4184975" y="131159"/>
                  <a:pt x="4195035" y="122216"/>
                </a:cubicBezTo>
                <a:cubicBezTo>
                  <a:pt x="4234159" y="87191"/>
                  <a:pt x="4280736" y="100977"/>
                  <a:pt x="4322840" y="97251"/>
                </a:cubicBezTo>
                <a:cubicBezTo>
                  <a:pt x="4415993" y="89054"/>
                  <a:pt x="4509891" y="88308"/>
                  <a:pt x="4603788" y="86445"/>
                </a:cubicBezTo>
                <a:cubicBezTo>
                  <a:pt x="4673094" y="85328"/>
                  <a:pt x="4742026" y="88308"/>
                  <a:pt x="4811332" y="88308"/>
                </a:cubicBezTo>
                <a:cubicBezTo>
                  <a:pt x="4826236" y="88308"/>
                  <a:pt x="4841140" y="84955"/>
                  <a:pt x="4856045" y="81974"/>
                </a:cubicBezTo>
                <a:cubicBezTo>
                  <a:pt x="4866851" y="79738"/>
                  <a:pt x="4878774" y="70423"/>
                  <a:pt x="4887344" y="73404"/>
                </a:cubicBezTo>
                <a:cubicBezTo>
                  <a:pt x="4984595" y="106566"/>
                  <a:pt x="5080729" y="57009"/>
                  <a:pt x="5179470" y="70423"/>
                </a:cubicBezTo>
                <a:cubicBezTo>
                  <a:pt x="5253992" y="80484"/>
                  <a:pt x="5332613" y="59245"/>
                  <a:pt x="5409743" y="54028"/>
                </a:cubicBezTo>
                <a:cubicBezTo>
                  <a:pt x="5430237" y="52538"/>
                  <a:pt x="5451103" y="57754"/>
                  <a:pt x="5471969" y="59990"/>
                </a:cubicBezTo>
                <a:cubicBezTo>
                  <a:pt x="5478303" y="60735"/>
                  <a:pt x="5486873" y="64834"/>
                  <a:pt x="5490600" y="62226"/>
                </a:cubicBezTo>
                <a:cubicBezTo>
                  <a:pt x="5528979" y="36143"/>
                  <a:pt x="5573692" y="42105"/>
                  <a:pt x="5615796" y="39869"/>
                </a:cubicBezTo>
                <a:cubicBezTo>
                  <a:pt x="5699634" y="35398"/>
                  <a:pt x="5783843" y="35398"/>
                  <a:pt x="5867680" y="33907"/>
                </a:cubicBezTo>
                <a:cubicBezTo>
                  <a:pt x="5880349" y="33535"/>
                  <a:pt x="5894136" y="39497"/>
                  <a:pt x="5906059" y="37261"/>
                </a:cubicBezTo>
                <a:cubicBezTo>
                  <a:pt x="6001820" y="20121"/>
                  <a:pt x="6098326" y="22357"/>
                  <a:pt x="6194832" y="23474"/>
                </a:cubicBezTo>
                <a:cubicBezTo>
                  <a:pt x="6268609" y="24592"/>
                  <a:pt x="6342385" y="23474"/>
                  <a:pt x="6416162" y="20494"/>
                </a:cubicBezTo>
                <a:cubicBezTo>
                  <a:pt x="6433675" y="20494"/>
                  <a:pt x="6451933" y="8943"/>
                  <a:pt x="647764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76" name="Google Shape;376;p26"/>
          <p:cNvSpPr/>
          <p:nvPr/>
        </p:nvSpPr>
        <p:spPr>
          <a:xfrm rot="-5339846">
            <a:off x="180113" y="-737468"/>
            <a:ext cx="2629613" cy="3529991"/>
          </a:xfrm>
          <a:custGeom>
            <a:avLst/>
            <a:gdLst/>
            <a:ahLst/>
            <a:cxnLst/>
            <a:rect l="l" t="t" r="r" b="b"/>
            <a:pathLst>
              <a:path w="2629210" h="3529451" extrusionOk="0">
                <a:moveTo>
                  <a:pt x="2334633" y="1929567"/>
                </a:moveTo>
                <a:cubicBezTo>
                  <a:pt x="2288155" y="1905673"/>
                  <a:pt x="2241022" y="1882434"/>
                  <a:pt x="2195526" y="1859523"/>
                </a:cubicBezTo>
                <a:cubicBezTo>
                  <a:pt x="2146103" y="1879161"/>
                  <a:pt x="2125483" y="1928912"/>
                  <a:pt x="2088496" y="1961316"/>
                </a:cubicBezTo>
                <a:cubicBezTo>
                  <a:pt x="2039728" y="2004193"/>
                  <a:pt x="2014525" y="2068018"/>
                  <a:pt x="2017471" y="2140354"/>
                </a:cubicBezTo>
                <a:cubicBezTo>
                  <a:pt x="2021398" y="2248038"/>
                  <a:pt x="2089151" y="2310227"/>
                  <a:pt x="2206328" y="2276841"/>
                </a:cubicBezTo>
                <a:cubicBezTo>
                  <a:pt x="2286518" y="2253930"/>
                  <a:pt x="2340197" y="2205161"/>
                  <a:pt x="2371946" y="2128243"/>
                </a:cubicBezTo>
                <a:cubicBezTo>
                  <a:pt x="2399113" y="2062454"/>
                  <a:pt x="2379147" y="2003539"/>
                  <a:pt x="2352962" y="1944623"/>
                </a:cubicBezTo>
                <a:cubicBezTo>
                  <a:pt x="2350016" y="1938404"/>
                  <a:pt x="2341834" y="1933167"/>
                  <a:pt x="2334633" y="1929567"/>
                </a:cubicBezTo>
                <a:close/>
                <a:moveTo>
                  <a:pt x="2150031" y="2188468"/>
                </a:moveTo>
                <a:cubicBezTo>
                  <a:pt x="2165741" y="2105986"/>
                  <a:pt x="2171306" y="2032996"/>
                  <a:pt x="2253460" y="1983573"/>
                </a:cubicBezTo>
                <a:cubicBezTo>
                  <a:pt x="2242332" y="2065073"/>
                  <a:pt x="2232185" y="2136426"/>
                  <a:pt x="2150031" y="2188468"/>
                </a:cubicBezTo>
                <a:close/>
                <a:moveTo>
                  <a:pt x="302046" y="2300080"/>
                </a:moveTo>
                <a:cubicBezTo>
                  <a:pt x="265387" y="2286333"/>
                  <a:pt x="227746" y="2274550"/>
                  <a:pt x="190761" y="2262113"/>
                </a:cubicBezTo>
                <a:cubicBezTo>
                  <a:pt x="193706" y="2254912"/>
                  <a:pt x="194034" y="2249675"/>
                  <a:pt x="196652" y="2247711"/>
                </a:cubicBezTo>
                <a:cubicBezTo>
                  <a:pt x="211381" y="2237564"/>
                  <a:pt x="226764" y="2228400"/>
                  <a:pt x="241821" y="2219235"/>
                </a:cubicBezTo>
                <a:cubicBezTo>
                  <a:pt x="242148" y="2214325"/>
                  <a:pt x="242803" y="2209743"/>
                  <a:pt x="243130" y="2204834"/>
                </a:cubicBezTo>
                <a:cubicBezTo>
                  <a:pt x="211054" y="2202215"/>
                  <a:pt x="178977" y="2201560"/>
                  <a:pt x="147556" y="2196978"/>
                </a:cubicBezTo>
                <a:cubicBezTo>
                  <a:pt x="102060" y="2190432"/>
                  <a:pt x="67365" y="2214325"/>
                  <a:pt x="50672" y="2248038"/>
                </a:cubicBezTo>
                <a:cubicBezTo>
                  <a:pt x="26452" y="2296807"/>
                  <a:pt x="6158" y="2350813"/>
                  <a:pt x="921" y="2404164"/>
                </a:cubicBezTo>
                <a:cubicBezTo>
                  <a:pt x="-5625" y="2470608"/>
                  <a:pt x="22524" y="2529196"/>
                  <a:pt x="91259" y="2555709"/>
                </a:cubicBezTo>
                <a:cubicBezTo>
                  <a:pt x="115807" y="2565200"/>
                  <a:pt x="142646" y="2569455"/>
                  <a:pt x="168831" y="2573056"/>
                </a:cubicBezTo>
                <a:cubicBezTo>
                  <a:pt x="254258" y="2584184"/>
                  <a:pt x="353106" y="2512176"/>
                  <a:pt x="369144" y="2427731"/>
                </a:cubicBezTo>
                <a:cubicBezTo>
                  <a:pt x="377981" y="2380598"/>
                  <a:pt x="344923" y="2316118"/>
                  <a:pt x="302046" y="2300080"/>
                </a:cubicBezTo>
                <a:close/>
                <a:moveTo>
                  <a:pt x="195343" y="2483701"/>
                </a:moveTo>
                <a:cubicBezTo>
                  <a:pt x="192397" y="2480100"/>
                  <a:pt x="189451" y="2476827"/>
                  <a:pt x="186506" y="2473227"/>
                </a:cubicBezTo>
                <a:cubicBezTo>
                  <a:pt x="196325" y="2466026"/>
                  <a:pt x="205817" y="2458498"/>
                  <a:pt x="215636" y="2451297"/>
                </a:cubicBezTo>
                <a:cubicBezTo>
                  <a:pt x="218254" y="2454243"/>
                  <a:pt x="221200" y="2457188"/>
                  <a:pt x="223819" y="2460462"/>
                </a:cubicBezTo>
                <a:cubicBezTo>
                  <a:pt x="214327" y="2467990"/>
                  <a:pt x="204835" y="2475845"/>
                  <a:pt x="195343" y="2483701"/>
                </a:cubicBezTo>
                <a:close/>
                <a:moveTo>
                  <a:pt x="1029325" y="425910"/>
                </a:moveTo>
                <a:cubicBezTo>
                  <a:pt x="1104279" y="417073"/>
                  <a:pt x="1170723" y="356194"/>
                  <a:pt x="1185452" y="279931"/>
                </a:cubicBezTo>
                <a:cubicBezTo>
                  <a:pt x="1191671" y="247855"/>
                  <a:pt x="1193307" y="214796"/>
                  <a:pt x="1198217" y="171264"/>
                </a:cubicBezTo>
                <a:cubicBezTo>
                  <a:pt x="1198544" y="143443"/>
                  <a:pt x="1172032" y="91401"/>
                  <a:pt x="1138647" y="65544"/>
                </a:cubicBezTo>
                <a:cubicBezTo>
                  <a:pt x="1117699" y="49178"/>
                  <a:pt x="1096751" y="33140"/>
                  <a:pt x="1076131" y="16447"/>
                </a:cubicBezTo>
                <a:cubicBezTo>
                  <a:pt x="1049619" y="-5155"/>
                  <a:pt x="1031944" y="-6137"/>
                  <a:pt x="1005759" y="17429"/>
                </a:cubicBezTo>
                <a:cubicBezTo>
                  <a:pt x="993976" y="27903"/>
                  <a:pt x="983830" y="41977"/>
                  <a:pt x="976956" y="56052"/>
                </a:cubicBezTo>
                <a:cubicBezTo>
                  <a:pt x="949135" y="112676"/>
                  <a:pt x="928842" y="170937"/>
                  <a:pt x="914113" y="232798"/>
                </a:cubicBezTo>
                <a:cubicBezTo>
                  <a:pt x="904294" y="273712"/>
                  <a:pt x="907239" y="309716"/>
                  <a:pt x="920986" y="346047"/>
                </a:cubicBezTo>
                <a:cubicBezTo>
                  <a:pt x="937679" y="389252"/>
                  <a:pt x="995613" y="429838"/>
                  <a:pt x="1029325" y="425910"/>
                </a:cubicBezTo>
                <a:close/>
                <a:moveTo>
                  <a:pt x="1067948" y="178138"/>
                </a:moveTo>
                <a:cubicBezTo>
                  <a:pt x="1083004" y="230834"/>
                  <a:pt x="1078094" y="245236"/>
                  <a:pt x="1030635" y="293023"/>
                </a:cubicBezTo>
                <a:cubicBezTo>
                  <a:pt x="1026052" y="247855"/>
                  <a:pt x="1043072" y="213814"/>
                  <a:pt x="1067948" y="178138"/>
                </a:cubicBezTo>
                <a:close/>
                <a:moveTo>
                  <a:pt x="1224729" y="2886618"/>
                </a:moveTo>
                <a:cubicBezTo>
                  <a:pt x="1219492" y="2928186"/>
                  <a:pt x="1211309" y="2971718"/>
                  <a:pt x="1173996" y="3000521"/>
                </a:cubicBezTo>
                <a:cubicBezTo>
                  <a:pt x="1161231" y="3010668"/>
                  <a:pt x="1148793" y="3021469"/>
                  <a:pt x="1136356" y="3031943"/>
                </a:cubicBezTo>
                <a:cubicBezTo>
                  <a:pt x="1070239" y="3087585"/>
                  <a:pt x="1042745" y="3088240"/>
                  <a:pt x="978265" y="3035543"/>
                </a:cubicBezTo>
                <a:cubicBezTo>
                  <a:pt x="927532" y="2993975"/>
                  <a:pt x="919022" y="2889563"/>
                  <a:pt x="964191" y="2842758"/>
                </a:cubicBezTo>
                <a:cubicBezTo>
                  <a:pt x="974338" y="2832284"/>
                  <a:pt x="991030" y="2828684"/>
                  <a:pt x="1005759" y="2821156"/>
                </a:cubicBezTo>
                <a:cubicBezTo>
                  <a:pt x="1010669" y="2798899"/>
                  <a:pt x="1014924" y="2779260"/>
                  <a:pt x="1020161" y="2756021"/>
                </a:cubicBezTo>
                <a:cubicBezTo>
                  <a:pt x="1035544" y="2757658"/>
                  <a:pt x="1051255" y="2755039"/>
                  <a:pt x="1062384" y="2760931"/>
                </a:cubicBezTo>
                <a:cubicBezTo>
                  <a:pt x="1096751" y="2779260"/>
                  <a:pt x="1132100" y="2790716"/>
                  <a:pt x="1170396" y="2797590"/>
                </a:cubicBezTo>
                <a:cubicBezTo>
                  <a:pt x="1206727" y="2804136"/>
                  <a:pt x="1230620" y="2841776"/>
                  <a:pt x="1224729" y="2886618"/>
                </a:cubicBezTo>
                <a:close/>
                <a:moveTo>
                  <a:pt x="1430933" y="1641535"/>
                </a:moveTo>
                <a:cubicBezTo>
                  <a:pt x="1410967" y="1648736"/>
                  <a:pt x="1387729" y="1652009"/>
                  <a:pt x="1372018" y="1664447"/>
                </a:cubicBezTo>
                <a:cubicBezTo>
                  <a:pt x="1341905" y="1688668"/>
                  <a:pt x="1311138" y="1714852"/>
                  <a:pt x="1290191" y="1746601"/>
                </a:cubicBezTo>
                <a:cubicBezTo>
                  <a:pt x="1258769" y="1794716"/>
                  <a:pt x="1255496" y="1878507"/>
                  <a:pt x="1311466" y="1925639"/>
                </a:cubicBezTo>
                <a:cubicBezTo>
                  <a:pt x="1350743" y="1958697"/>
                  <a:pt x="1391984" y="1946914"/>
                  <a:pt x="1434534" y="1939386"/>
                </a:cubicBezTo>
                <a:cubicBezTo>
                  <a:pt x="1478066" y="1931858"/>
                  <a:pt x="1512761" y="1906983"/>
                  <a:pt x="1535017" y="1872942"/>
                </a:cubicBezTo>
                <a:cubicBezTo>
                  <a:pt x="1556620" y="1839884"/>
                  <a:pt x="1572331" y="1799298"/>
                  <a:pt x="1577568" y="1760348"/>
                </a:cubicBezTo>
                <a:cubicBezTo>
                  <a:pt x="1584768" y="1708306"/>
                  <a:pt x="1504905" y="1650045"/>
                  <a:pt x="1430933" y="1641535"/>
                </a:cubicBezTo>
                <a:close/>
                <a:moveTo>
                  <a:pt x="1394275" y="1851340"/>
                </a:moveTo>
                <a:cubicBezTo>
                  <a:pt x="1406058" y="1774095"/>
                  <a:pt x="1414241" y="1763621"/>
                  <a:pt x="1470538" y="1754457"/>
                </a:cubicBezTo>
                <a:cubicBezTo>
                  <a:pt x="1457773" y="1797661"/>
                  <a:pt x="1438789" y="1831047"/>
                  <a:pt x="1394275" y="1851340"/>
                </a:cubicBezTo>
                <a:close/>
                <a:moveTo>
                  <a:pt x="1635174" y="893635"/>
                </a:moveTo>
                <a:cubicBezTo>
                  <a:pt x="1615208" y="926366"/>
                  <a:pt x="1596879" y="960406"/>
                  <a:pt x="1573313" y="990518"/>
                </a:cubicBezTo>
                <a:cubicBezTo>
                  <a:pt x="1552692" y="1017030"/>
                  <a:pt x="1523889" y="1033723"/>
                  <a:pt x="1488540" y="1034705"/>
                </a:cubicBezTo>
                <a:cubicBezTo>
                  <a:pt x="1472174" y="1035032"/>
                  <a:pt x="1455481" y="1034705"/>
                  <a:pt x="1439443" y="1036341"/>
                </a:cubicBezTo>
                <a:cubicBezTo>
                  <a:pt x="1398530" y="1040596"/>
                  <a:pt x="1371036" y="1029795"/>
                  <a:pt x="1355652" y="993791"/>
                </a:cubicBezTo>
                <a:cubicBezTo>
                  <a:pt x="1337978" y="951568"/>
                  <a:pt x="1331759" y="909018"/>
                  <a:pt x="1354998" y="863850"/>
                </a:cubicBezTo>
                <a:cubicBezTo>
                  <a:pt x="1384128" y="807552"/>
                  <a:pt x="1421441" y="767621"/>
                  <a:pt x="1490831" y="765330"/>
                </a:cubicBezTo>
                <a:cubicBezTo>
                  <a:pt x="1488867" y="772203"/>
                  <a:pt x="1487230" y="778095"/>
                  <a:pt x="1484285" y="789223"/>
                </a:cubicBezTo>
                <a:cubicBezTo>
                  <a:pt x="1541236" y="772203"/>
                  <a:pt x="1576586" y="814753"/>
                  <a:pt x="1619463" y="835374"/>
                </a:cubicBezTo>
                <a:cubicBezTo>
                  <a:pt x="1640084" y="845848"/>
                  <a:pt x="1650230" y="869087"/>
                  <a:pt x="1635174" y="893635"/>
                </a:cubicBezTo>
                <a:close/>
                <a:moveTo>
                  <a:pt x="495812" y="1122096"/>
                </a:moveTo>
                <a:cubicBezTo>
                  <a:pt x="490248" y="1143699"/>
                  <a:pt x="486320" y="1165628"/>
                  <a:pt x="481083" y="1187558"/>
                </a:cubicBezTo>
                <a:cubicBezTo>
                  <a:pt x="469300" y="1237309"/>
                  <a:pt x="420531" y="1274295"/>
                  <a:pt x="362925" y="1278222"/>
                </a:cubicBezTo>
                <a:cubicBezTo>
                  <a:pt x="314156" y="1281496"/>
                  <a:pt x="252295" y="1245819"/>
                  <a:pt x="241821" y="1201305"/>
                </a:cubicBezTo>
                <a:cubicBezTo>
                  <a:pt x="231674" y="1158427"/>
                  <a:pt x="240839" y="1116532"/>
                  <a:pt x="269969" y="1080855"/>
                </a:cubicBezTo>
                <a:cubicBezTo>
                  <a:pt x="282407" y="1065472"/>
                  <a:pt x="293535" y="1049106"/>
                  <a:pt x="306628" y="1031104"/>
                </a:cubicBezTo>
                <a:cubicBezTo>
                  <a:pt x="335431" y="1025213"/>
                  <a:pt x="362598" y="1019649"/>
                  <a:pt x="384200" y="1015393"/>
                </a:cubicBezTo>
                <a:cubicBezTo>
                  <a:pt x="414312" y="1031759"/>
                  <a:pt x="440170" y="1046815"/>
                  <a:pt x="467336" y="1060235"/>
                </a:cubicBezTo>
                <a:cubicBezTo>
                  <a:pt x="499085" y="1075946"/>
                  <a:pt x="504977" y="1087074"/>
                  <a:pt x="495812" y="1122096"/>
                </a:cubicBezTo>
                <a:close/>
                <a:moveTo>
                  <a:pt x="2590915" y="283859"/>
                </a:moveTo>
                <a:cubicBezTo>
                  <a:pt x="2635757" y="381724"/>
                  <a:pt x="2566040" y="483517"/>
                  <a:pt x="2457701" y="479589"/>
                </a:cubicBezTo>
                <a:cubicBezTo>
                  <a:pt x="2427261" y="478607"/>
                  <a:pt x="2409259" y="457659"/>
                  <a:pt x="2397803" y="433439"/>
                </a:cubicBezTo>
                <a:cubicBezTo>
                  <a:pt x="2373910" y="383033"/>
                  <a:pt x="2395512" y="302188"/>
                  <a:pt x="2439044" y="261274"/>
                </a:cubicBezTo>
                <a:cubicBezTo>
                  <a:pt x="2465556" y="236399"/>
                  <a:pt x="2488795" y="208250"/>
                  <a:pt x="2516616" y="178465"/>
                </a:cubicBezTo>
                <a:cubicBezTo>
                  <a:pt x="2559167" y="204650"/>
                  <a:pt x="2591897" y="224943"/>
                  <a:pt x="2629211" y="247855"/>
                </a:cubicBezTo>
                <a:cubicBezTo>
                  <a:pt x="2614809" y="261274"/>
                  <a:pt x="2602699" y="272730"/>
                  <a:pt x="2590915" y="283859"/>
                </a:cubicBezTo>
                <a:close/>
                <a:moveTo>
                  <a:pt x="280443" y="3357942"/>
                </a:moveTo>
                <a:cubicBezTo>
                  <a:pt x="284371" y="3392637"/>
                  <a:pt x="274552" y="3429950"/>
                  <a:pt x="264732" y="3464645"/>
                </a:cubicBezTo>
                <a:cubicBezTo>
                  <a:pt x="252622" y="3508504"/>
                  <a:pt x="209417" y="3514068"/>
                  <a:pt x="176359" y="3529452"/>
                </a:cubicBezTo>
                <a:cubicBezTo>
                  <a:pt x="128572" y="3512432"/>
                  <a:pt x="114825" y="3483956"/>
                  <a:pt x="117116" y="3432896"/>
                </a:cubicBezTo>
                <a:cubicBezTo>
                  <a:pt x="119407" y="3383472"/>
                  <a:pt x="137737" y="3352705"/>
                  <a:pt x="175704" y="3329466"/>
                </a:cubicBezTo>
                <a:cubicBezTo>
                  <a:pt x="172759" y="3315719"/>
                  <a:pt x="170467" y="3303936"/>
                  <a:pt x="167849" y="3292480"/>
                </a:cubicBezTo>
                <a:cubicBezTo>
                  <a:pt x="204507" y="3280043"/>
                  <a:pt x="275861" y="3317356"/>
                  <a:pt x="280443" y="33579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77" name="Google Shape;377;p26"/>
          <p:cNvSpPr/>
          <p:nvPr/>
        </p:nvSpPr>
        <p:spPr>
          <a:xfrm rot="3254767">
            <a:off x="16298560" y="266478"/>
            <a:ext cx="785651" cy="2102208"/>
          </a:xfrm>
          <a:custGeom>
            <a:avLst/>
            <a:gdLst/>
            <a:ahLst/>
            <a:cxnLst/>
            <a:rect l="l" t="t" r="r" b="b"/>
            <a:pathLst>
              <a:path w="784717" h="2099710" extrusionOk="0">
                <a:moveTo>
                  <a:pt x="211010" y="2099711"/>
                </a:moveTo>
                <a:cubicBezTo>
                  <a:pt x="178251" y="2064196"/>
                  <a:pt x="179581" y="2037844"/>
                  <a:pt x="214757" y="1999259"/>
                </a:cubicBezTo>
                <a:cubicBezTo>
                  <a:pt x="223481" y="1989994"/>
                  <a:pt x="231666" y="1980235"/>
                  <a:pt x="239271" y="1970031"/>
                </a:cubicBezTo>
                <a:cubicBezTo>
                  <a:pt x="267654" y="1930551"/>
                  <a:pt x="296810" y="1892232"/>
                  <a:pt x="331140" y="1857056"/>
                </a:cubicBezTo>
                <a:cubicBezTo>
                  <a:pt x="361215" y="1826183"/>
                  <a:pt x="383578" y="1787695"/>
                  <a:pt x="408503" y="1752012"/>
                </a:cubicBezTo>
                <a:cubicBezTo>
                  <a:pt x="432897" y="1717222"/>
                  <a:pt x="456444" y="1681901"/>
                  <a:pt x="480064" y="1646556"/>
                </a:cubicBezTo>
                <a:cubicBezTo>
                  <a:pt x="510792" y="1600622"/>
                  <a:pt x="540843" y="1554083"/>
                  <a:pt x="571933" y="1508269"/>
                </a:cubicBezTo>
                <a:cubicBezTo>
                  <a:pt x="622992" y="1432889"/>
                  <a:pt x="662520" y="1351125"/>
                  <a:pt x="696560" y="1267428"/>
                </a:cubicBezTo>
                <a:cubicBezTo>
                  <a:pt x="718101" y="1214459"/>
                  <a:pt x="733525" y="1157379"/>
                  <a:pt x="736281" y="1099550"/>
                </a:cubicBezTo>
                <a:cubicBezTo>
                  <a:pt x="737441" y="1075374"/>
                  <a:pt x="738263" y="1047088"/>
                  <a:pt x="721461" y="1025354"/>
                </a:cubicBezTo>
                <a:cubicBezTo>
                  <a:pt x="675720" y="1025137"/>
                  <a:pt x="642140" y="1053036"/>
                  <a:pt x="606770" y="1072957"/>
                </a:cubicBezTo>
                <a:cubicBezTo>
                  <a:pt x="591008" y="1081829"/>
                  <a:pt x="584287" y="1108084"/>
                  <a:pt x="575342" y="1127304"/>
                </a:cubicBezTo>
                <a:cubicBezTo>
                  <a:pt x="558298" y="1163568"/>
                  <a:pt x="543550" y="1201089"/>
                  <a:pt x="525974" y="1237160"/>
                </a:cubicBezTo>
                <a:cubicBezTo>
                  <a:pt x="506827" y="1276446"/>
                  <a:pt x="486253" y="1315079"/>
                  <a:pt x="464978" y="1353205"/>
                </a:cubicBezTo>
                <a:cubicBezTo>
                  <a:pt x="444695" y="1389662"/>
                  <a:pt x="426611" y="1428344"/>
                  <a:pt x="400598" y="1460401"/>
                </a:cubicBezTo>
                <a:cubicBezTo>
                  <a:pt x="358652" y="1512113"/>
                  <a:pt x="324734" y="1570619"/>
                  <a:pt x="273239" y="1614547"/>
                </a:cubicBezTo>
                <a:cubicBezTo>
                  <a:pt x="258733" y="1626877"/>
                  <a:pt x="246113" y="1638070"/>
                  <a:pt x="224282" y="1636547"/>
                </a:cubicBezTo>
                <a:cubicBezTo>
                  <a:pt x="200372" y="1634903"/>
                  <a:pt x="192854" y="1633066"/>
                  <a:pt x="188454" y="1609615"/>
                </a:cubicBezTo>
                <a:cubicBezTo>
                  <a:pt x="185093" y="1591241"/>
                  <a:pt x="184585" y="1572312"/>
                  <a:pt x="183618" y="1553575"/>
                </a:cubicBezTo>
                <a:cubicBezTo>
                  <a:pt x="178783" y="1466856"/>
                  <a:pt x="196190" y="1384343"/>
                  <a:pt x="240601" y="1310051"/>
                </a:cubicBezTo>
                <a:cubicBezTo>
                  <a:pt x="261417" y="1275261"/>
                  <a:pt x="291757" y="1245332"/>
                  <a:pt x="321349" y="1216900"/>
                </a:cubicBezTo>
                <a:cubicBezTo>
                  <a:pt x="358459" y="1181217"/>
                  <a:pt x="398591" y="1148531"/>
                  <a:pt x="438675" y="1116087"/>
                </a:cubicBezTo>
                <a:cubicBezTo>
                  <a:pt x="461110" y="1097906"/>
                  <a:pt x="486374" y="1083232"/>
                  <a:pt x="509776" y="1066187"/>
                </a:cubicBezTo>
                <a:cubicBezTo>
                  <a:pt x="533638" y="1048781"/>
                  <a:pt x="552810" y="1029633"/>
                  <a:pt x="565575" y="999994"/>
                </a:cubicBezTo>
                <a:cubicBezTo>
                  <a:pt x="587333" y="949369"/>
                  <a:pt x="600074" y="897294"/>
                  <a:pt x="607858" y="843672"/>
                </a:cubicBezTo>
                <a:cubicBezTo>
                  <a:pt x="615256" y="792781"/>
                  <a:pt x="614821" y="741818"/>
                  <a:pt x="597632" y="692306"/>
                </a:cubicBezTo>
                <a:cubicBezTo>
                  <a:pt x="595944" y="687875"/>
                  <a:pt x="593806" y="683630"/>
                  <a:pt x="591249" y="679638"/>
                </a:cubicBezTo>
                <a:cubicBezTo>
                  <a:pt x="590065" y="677704"/>
                  <a:pt x="587841" y="676446"/>
                  <a:pt x="583344" y="672385"/>
                </a:cubicBezTo>
                <a:cubicBezTo>
                  <a:pt x="567412" y="697044"/>
                  <a:pt x="552495" y="721752"/>
                  <a:pt x="535983" y="745348"/>
                </a:cubicBezTo>
                <a:cubicBezTo>
                  <a:pt x="484609" y="818770"/>
                  <a:pt x="438675" y="895964"/>
                  <a:pt x="379444" y="963923"/>
                </a:cubicBezTo>
                <a:cubicBezTo>
                  <a:pt x="338345" y="1011090"/>
                  <a:pt x="301114" y="1061715"/>
                  <a:pt x="260546" y="1109390"/>
                </a:cubicBezTo>
                <a:cubicBezTo>
                  <a:pt x="216063" y="1161610"/>
                  <a:pt x="170539" y="1212887"/>
                  <a:pt x="113556" y="1252367"/>
                </a:cubicBezTo>
                <a:cubicBezTo>
                  <a:pt x="106739" y="1257081"/>
                  <a:pt x="100260" y="1262521"/>
                  <a:pt x="92862" y="1266026"/>
                </a:cubicBezTo>
                <a:cubicBezTo>
                  <a:pt x="50699" y="1286044"/>
                  <a:pt x="17409" y="1265349"/>
                  <a:pt x="7182" y="1219149"/>
                </a:cubicBezTo>
                <a:cubicBezTo>
                  <a:pt x="-5051" y="1164269"/>
                  <a:pt x="-433" y="1110889"/>
                  <a:pt x="11848" y="1057678"/>
                </a:cubicBezTo>
                <a:cubicBezTo>
                  <a:pt x="18578" y="1029080"/>
                  <a:pt x="27983" y="1001178"/>
                  <a:pt x="39941" y="974343"/>
                </a:cubicBezTo>
                <a:cubicBezTo>
                  <a:pt x="55268" y="939723"/>
                  <a:pt x="71176" y="904692"/>
                  <a:pt x="92136" y="873408"/>
                </a:cubicBezTo>
                <a:cubicBezTo>
                  <a:pt x="119987" y="831850"/>
                  <a:pt x="153882" y="794401"/>
                  <a:pt x="183522" y="753979"/>
                </a:cubicBezTo>
                <a:cubicBezTo>
                  <a:pt x="218021" y="706908"/>
                  <a:pt x="269008" y="680266"/>
                  <a:pt x="313951" y="646299"/>
                </a:cubicBezTo>
                <a:cubicBezTo>
                  <a:pt x="324298" y="638466"/>
                  <a:pt x="341246" y="639820"/>
                  <a:pt x="354591" y="635251"/>
                </a:cubicBezTo>
                <a:cubicBezTo>
                  <a:pt x="364044" y="632011"/>
                  <a:pt x="372433" y="625749"/>
                  <a:pt x="381499" y="621204"/>
                </a:cubicBezTo>
                <a:cubicBezTo>
                  <a:pt x="391991" y="615958"/>
                  <a:pt x="402411" y="607593"/>
                  <a:pt x="413338" y="606699"/>
                </a:cubicBezTo>
                <a:cubicBezTo>
                  <a:pt x="457653" y="603193"/>
                  <a:pt x="502379" y="599059"/>
                  <a:pt x="546306" y="616152"/>
                </a:cubicBezTo>
                <a:cubicBezTo>
                  <a:pt x="580830" y="569516"/>
                  <a:pt x="605392" y="517538"/>
                  <a:pt x="626764" y="464351"/>
                </a:cubicBezTo>
                <a:cubicBezTo>
                  <a:pt x="650940" y="404032"/>
                  <a:pt x="675285" y="343471"/>
                  <a:pt x="693635" y="281169"/>
                </a:cubicBezTo>
                <a:cubicBezTo>
                  <a:pt x="710050" y="225564"/>
                  <a:pt x="718802" y="167711"/>
                  <a:pt x="705433" y="108843"/>
                </a:cubicBezTo>
                <a:cubicBezTo>
                  <a:pt x="696971" y="71080"/>
                  <a:pt x="669604" y="49346"/>
                  <a:pt x="629544" y="51691"/>
                </a:cubicBezTo>
                <a:cubicBezTo>
                  <a:pt x="589001" y="54108"/>
                  <a:pt x="555179" y="73232"/>
                  <a:pt x="521623" y="93394"/>
                </a:cubicBezTo>
                <a:cubicBezTo>
                  <a:pt x="448563" y="137274"/>
                  <a:pt x="390903" y="198052"/>
                  <a:pt x="339215" y="264367"/>
                </a:cubicBezTo>
                <a:cubicBezTo>
                  <a:pt x="303797" y="309818"/>
                  <a:pt x="270918" y="357420"/>
                  <a:pt x="239537" y="405748"/>
                </a:cubicBezTo>
                <a:cubicBezTo>
                  <a:pt x="223122" y="431012"/>
                  <a:pt x="212412" y="459975"/>
                  <a:pt x="198825" y="487946"/>
                </a:cubicBezTo>
                <a:lnTo>
                  <a:pt x="162102" y="483981"/>
                </a:lnTo>
                <a:cubicBezTo>
                  <a:pt x="155816" y="464858"/>
                  <a:pt x="154438" y="450135"/>
                  <a:pt x="160796" y="429344"/>
                </a:cubicBezTo>
                <a:cubicBezTo>
                  <a:pt x="180306" y="365447"/>
                  <a:pt x="223219" y="316442"/>
                  <a:pt x="258515" y="263158"/>
                </a:cubicBezTo>
                <a:cubicBezTo>
                  <a:pt x="290674" y="215004"/>
                  <a:pt x="327891" y="170428"/>
                  <a:pt x="369532" y="130190"/>
                </a:cubicBezTo>
                <a:cubicBezTo>
                  <a:pt x="414644" y="86383"/>
                  <a:pt x="460917" y="40932"/>
                  <a:pt x="520946" y="17603"/>
                </a:cubicBezTo>
                <a:cubicBezTo>
                  <a:pt x="542704" y="9189"/>
                  <a:pt x="565309" y="-578"/>
                  <a:pt x="591322" y="27"/>
                </a:cubicBezTo>
                <a:cubicBezTo>
                  <a:pt x="635129" y="1066"/>
                  <a:pt x="645960" y="293"/>
                  <a:pt x="671949" y="12429"/>
                </a:cubicBezTo>
                <a:cubicBezTo>
                  <a:pt x="677122" y="14847"/>
                  <a:pt x="684037" y="16515"/>
                  <a:pt x="686769" y="20697"/>
                </a:cubicBezTo>
                <a:cubicBezTo>
                  <a:pt x="708841" y="54108"/>
                  <a:pt x="739835" y="83192"/>
                  <a:pt x="748514" y="123397"/>
                </a:cubicBezTo>
                <a:cubicBezTo>
                  <a:pt x="758499" y="169790"/>
                  <a:pt x="761497" y="216813"/>
                  <a:pt x="750762" y="264609"/>
                </a:cubicBezTo>
                <a:cubicBezTo>
                  <a:pt x="728303" y="364721"/>
                  <a:pt x="690323" y="458959"/>
                  <a:pt x="646999" y="551263"/>
                </a:cubicBezTo>
                <a:cubicBezTo>
                  <a:pt x="631672" y="583973"/>
                  <a:pt x="612089" y="614701"/>
                  <a:pt x="593812" y="647629"/>
                </a:cubicBezTo>
                <a:cubicBezTo>
                  <a:pt x="600823" y="656114"/>
                  <a:pt x="607060" y="664552"/>
                  <a:pt x="614241" y="672191"/>
                </a:cubicBezTo>
                <a:cubicBezTo>
                  <a:pt x="643445" y="703137"/>
                  <a:pt x="653599" y="741262"/>
                  <a:pt x="656936" y="782265"/>
                </a:cubicBezTo>
                <a:cubicBezTo>
                  <a:pt x="662369" y="845172"/>
                  <a:pt x="654240" y="908512"/>
                  <a:pt x="633098" y="968009"/>
                </a:cubicBezTo>
                <a:cubicBezTo>
                  <a:pt x="631379" y="973674"/>
                  <a:pt x="630086" y="979460"/>
                  <a:pt x="629230" y="985319"/>
                </a:cubicBezTo>
                <a:cubicBezTo>
                  <a:pt x="629061" y="986213"/>
                  <a:pt x="630124" y="987350"/>
                  <a:pt x="631865" y="991024"/>
                </a:cubicBezTo>
                <a:cubicBezTo>
                  <a:pt x="636627" y="989469"/>
                  <a:pt x="641280" y="987595"/>
                  <a:pt x="645790" y="985415"/>
                </a:cubicBezTo>
                <a:cubicBezTo>
                  <a:pt x="675043" y="968952"/>
                  <a:pt x="712709" y="976857"/>
                  <a:pt x="739811" y="997020"/>
                </a:cubicBezTo>
                <a:cubicBezTo>
                  <a:pt x="782892" y="1029053"/>
                  <a:pt x="789178" y="1070733"/>
                  <a:pt x="782385" y="1119012"/>
                </a:cubicBezTo>
                <a:cubicBezTo>
                  <a:pt x="778661" y="1145606"/>
                  <a:pt x="780088" y="1173021"/>
                  <a:pt x="774165" y="1198938"/>
                </a:cubicBezTo>
                <a:cubicBezTo>
                  <a:pt x="764760" y="1240279"/>
                  <a:pt x="752261" y="1281015"/>
                  <a:pt x="739110" y="1321365"/>
                </a:cubicBezTo>
                <a:cubicBezTo>
                  <a:pt x="717037" y="1389058"/>
                  <a:pt x="688775" y="1453728"/>
                  <a:pt x="649659" y="1513782"/>
                </a:cubicBezTo>
                <a:cubicBezTo>
                  <a:pt x="622316" y="1555751"/>
                  <a:pt x="599808" y="1600815"/>
                  <a:pt x="573045" y="1643244"/>
                </a:cubicBezTo>
                <a:cubicBezTo>
                  <a:pt x="550996" y="1678202"/>
                  <a:pt x="526627" y="1711759"/>
                  <a:pt x="502016" y="1744976"/>
                </a:cubicBezTo>
                <a:cubicBezTo>
                  <a:pt x="464108" y="1796060"/>
                  <a:pt x="435798" y="1853575"/>
                  <a:pt x="391217" y="1900283"/>
                </a:cubicBezTo>
                <a:cubicBezTo>
                  <a:pt x="371466" y="1920929"/>
                  <a:pt x="359523" y="1948949"/>
                  <a:pt x="343228" y="1973077"/>
                </a:cubicBezTo>
                <a:cubicBezTo>
                  <a:pt x="332010" y="1989734"/>
                  <a:pt x="319415" y="2005448"/>
                  <a:pt x="307399" y="2021429"/>
                </a:cubicBezTo>
                <a:cubicBezTo>
                  <a:pt x="289848" y="2044879"/>
                  <a:pt x="272247" y="2068306"/>
                  <a:pt x="253680" y="2093086"/>
                </a:cubicBezTo>
                <a:close/>
                <a:moveTo>
                  <a:pt x="526603" y="647290"/>
                </a:moveTo>
                <a:cubicBezTo>
                  <a:pt x="509051" y="647290"/>
                  <a:pt x="498172" y="645670"/>
                  <a:pt x="487921" y="647580"/>
                </a:cubicBezTo>
                <a:cubicBezTo>
                  <a:pt x="444840" y="655679"/>
                  <a:pt x="402338" y="665954"/>
                  <a:pt x="363778" y="688027"/>
                </a:cubicBezTo>
                <a:cubicBezTo>
                  <a:pt x="246669" y="755091"/>
                  <a:pt x="162875" y="852568"/>
                  <a:pt x="104539" y="973062"/>
                </a:cubicBezTo>
                <a:cubicBezTo>
                  <a:pt x="94191" y="994409"/>
                  <a:pt x="85851" y="1016723"/>
                  <a:pt x="76301" y="1038337"/>
                </a:cubicBezTo>
                <a:cubicBezTo>
                  <a:pt x="52512" y="1092805"/>
                  <a:pt x="45864" y="1149280"/>
                  <a:pt x="53503" y="1212307"/>
                </a:cubicBezTo>
                <a:cubicBezTo>
                  <a:pt x="64189" y="1208391"/>
                  <a:pt x="73714" y="1207109"/>
                  <a:pt x="80314" y="1202032"/>
                </a:cubicBezTo>
                <a:cubicBezTo>
                  <a:pt x="95264" y="1190542"/>
                  <a:pt x="109386" y="1178012"/>
                  <a:pt x="122574" y="1164535"/>
                </a:cubicBezTo>
                <a:cubicBezTo>
                  <a:pt x="150328" y="1136201"/>
                  <a:pt x="178010" y="1107698"/>
                  <a:pt x="204265" y="1077985"/>
                </a:cubicBezTo>
                <a:cubicBezTo>
                  <a:pt x="244203" y="1032873"/>
                  <a:pt x="282039" y="985875"/>
                  <a:pt x="322437" y="941198"/>
                </a:cubicBezTo>
                <a:cubicBezTo>
                  <a:pt x="347531" y="913419"/>
                  <a:pt x="372070" y="885786"/>
                  <a:pt x="389235" y="852182"/>
                </a:cubicBezTo>
                <a:cubicBezTo>
                  <a:pt x="393963" y="842593"/>
                  <a:pt x="400245" y="833852"/>
                  <a:pt x="407826" y="826313"/>
                </a:cubicBezTo>
                <a:cubicBezTo>
                  <a:pt x="452262" y="783885"/>
                  <a:pt x="475906" y="727313"/>
                  <a:pt x="509849" y="677752"/>
                </a:cubicBezTo>
                <a:cubicBezTo>
                  <a:pt x="514998" y="670257"/>
                  <a:pt x="518721" y="661772"/>
                  <a:pt x="526603" y="647290"/>
                </a:cubicBezTo>
                <a:close/>
                <a:moveTo>
                  <a:pt x="245678" y="1529593"/>
                </a:moveTo>
                <a:cubicBezTo>
                  <a:pt x="276865" y="1498164"/>
                  <a:pt x="310228" y="1474858"/>
                  <a:pt x="328166" y="1442922"/>
                </a:cubicBezTo>
                <a:cubicBezTo>
                  <a:pt x="341439" y="1419302"/>
                  <a:pt x="357516" y="1398269"/>
                  <a:pt x="371683" y="1375640"/>
                </a:cubicBezTo>
                <a:cubicBezTo>
                  <a:pt x="402314" y="1326563"/>
                  <a:pt x="432752" y="1277365"/>
                  <a:pt x="461666" y="1227296"/>
                </a:cubicBezTo>
                <a:cubicBezTo>
                  <a:pt x="474721" y="1204716"/>
                  <a:pt x="483956" y="1179960"/>
                  <a:pt x="494932" y="1156195"/>
                </a:cubicBezTo>
                <a:cubicBezTo>
                  <a:pt x="482396" y="1158774"/>
                  <a:pt x="470738" y="1164544"/>
                  <a:pt x="461086" y="1172949"/>
                </a:cubicBezTo>
                <a:cubicBezTo>
                  <a:pt x="440681" y="1190694"/>
                  <a:pt x="421800" y="1210204"/>
                  <a:pt x="401057" y="1227514"/>
                </a:cubicBezTo>
                <a:cubicBezTo>
                  <a:pt x="355123" y="1265857"/>
                  <a:pt x="315716" y="1309204"/>
                  <a:pt x="287285" y="1362295"/>
                </a:cubicBezTo>
                <a:cubicBezTo>
                  <a:pt x="260159" y="1412750"/>
                  <a:pt x="244469" y="1465647"/>
                  <a:pt x="245678" y="152959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78" name="Google Shape;378;p26"/>
          <p:cNvSpPr/>
          <p:nvPr/>
        </p:nvSpPr>
        <p:spPr>
          <a:xfrm>
            <a:off x="3914222" y="7163101"/>
            <a:ext cx="743838" cy="999675"/>
          </a:xfrm>
          <a:custGeom>
            <a:avLst/>
            <a:gdLst/>
            <a:ahLst/>
            <a:cxnLst/>
            <a:rect l="l" t="t" r="r" b="b"/>
            <a:pathLst>
              <a:path w="743838" h="999675" extrusionOk="0">
                <a:moveTo>
                  <a:pt x="491702" y="895518"/>
                </a:moveTo>
                <a:cubicBezTo>
                  <a:pt x="485515" y="900155"/>
                  <a:pt x="479637" y="903246"/>
                  <a:pt x="475306" y="907883"/>
                </a:cubicBezTo>
                <a:cubicBezTo>
                  <a:pt x="456743" y="927667"/>
                  <a:pt x="446534" y="929831"/>
                  <a:pt x="427663" y="913447"/>
                </a:cubicBezTo>
                <a:cubicBezTo>
                  <a:pt x="409410" y="897373"/>
                  <a:pt x="393632" y="879135"/>
                  <a:pt x="386516" y="854715"/>
                </a:cubicBezTo>
                <a:cubicBezTo>
                  <a:pt x="371357" y="803092"/>
                  <a:pt x="357126" y="751160"/>
                  <a:pt x="340730" y="700155"/>
                </a:cubicBezTo>
                <a:cubicBezTo>
                  <a:pt x="333614" y="677280"/>
                  <a:pt x="322477" y="655642"/>
                  <a:pt x="312577" y="631840"/>
                </a:cubicBezTo>
                <a:cubicBezTo>
                  <a:pt x="287518" y="649150"/>
                  <a:pt x="275143" y="676353"/>
                  <a:pt x="259056" y="699846"/>
                </a:cubicBezTo>
                <a:cubicBezTo>
                  <a:pt x="225644" y="748687"/>
                  <a:pt x="193160" y="798146"/>
                  <a:pt x="161914" y="848223"/>
                </a:cubicBezTo>
                <a:cubicBezTo>
                  <a:pt x="142423" y="879753"/>
                  <a:pt x="126027" y="913138"/>
                  <a:pt x="107774" y="945596"/>
                </a:cubicBezTo>
                <a:cubicBezTo>
                  <a:pt x="100658" y="957960"/>
                  <a:pt x="92924" y="970016"/>
                  <a:pt x="83953" y="981144"/>
                </a:cubicBezTo>
                <a:cubicBezTo>
                  <a:pt x="65700" y="1003710"/>
                  <a:pt x="65390" y="1003401"/>
                  <a:pt x="40950" y="992273"/>
                </a:cubicBezTo>
                <a:cubicBezTo>
                  <a:pt x="23625" y="984545"/>
                  <a:pt x="15891" y="970016"/>
                  <a:pt x="21150" y="949614"/>
                </a:cubicBezTo>
                <a:cubicBezTo>
                  <a:pt x="25482" y="932922"/>
                  <a:pt x="31669" y="915920"/>
                  <a:pt x="40331" y="901082"/>
                </a:cubicBezTo>
                <a:cubicBezTo>
                  <a:pt x="54872" y="876662"/>
                  <a:pt x="72815" y="854405"/>
                  <a:pt x="87665" y="830294"/>
                </a:cubicBezTo>
                <a:cubicBezTo>
                  <a:pt x="111486" y="791654"/>
                  <a:pt x="132524" y="751469"/>
                  <a:pt x="156964" y="713138"/>
                </a:cubicBezTo>
                <a:cubicBezTo>
                  <a:pt x="173051" y="687790"/>
                  <a:pt x="188829" y="662442"/>
                  <a:pt x="210175" y="640495"/>
                </a:cubicBezTo>
                <a:cubicBezTo>
                  <a:pt x="221003" y="629676"/>
                  <a:pt x="225644" y="612674"/>
                  <a:pt x="235234" y="594436"/>
                </a:cubicBezTo>
                <a:cubicBezTo>
                  <a:pt x="224716" y="594436"/>
                  <a:pt x="216363" y="592272"/>
                  <a:pt x="209866" y="594745"/>
                </a:cubicBezTo>
                <a:cubicBezTo>
                  <a:pt x="165317" y="612674"/>
                  <a:pt x="118602" y="618548"/>
                  <a:pt x="71578" y="620093"/>
                </a:cubicBezTo>
                <a:cubicBezTo>
                  <a:pt x="53016" y="620711"/>
                  <a:pt x="33216" y="612674"/>
                  <a:pt x="15272" y="604946"/>
                </a:cubicBezTo>
                <a:cubicBezTo>
                  <a:pt x="1351" y="599073"/>
                  <a:pt x="-7002" y="587017"/>
                  <a:pt x="7847" y="566925"/>
                </a:cubicBezTo>
                <a:cubicBezTo>
                  <a:pt x="95090" y="559815"/>
                  <a:pt x="183570" y="531376"/>
                  <a:pt x="272359" y="507265"/>
                </a:cubicBezTo>
                <a:cubicBezTo>
                  <a:pt x="249465" y="421948"/>
                  <a:pt x="225644" y="339722"/>
                  <a:pt x="206154" y="256878"/>
                </a:cubicBezTo>
                <a:cubicBezTo>
                  <a:pt x="186663" y="173416"/>
                  <a:pt x="171195" y="89645"/>
                  <a:pt x="152633" y="0"/>
                </a:cubicBezTo>
                <a:cubicBezTo>
                  <a:pt x="175526" y="4328"/>
                  <a:pt x="193160" y="7419"/>
                  <a:pt x="209247" y="10510"/>
                </a:cubicBezTo>
                <a:cubicBezTo>
                  <a:pt x="225953" y="67388"/>
                  <a:pt x="242659" y="122102"/>
                  <a:pt x="257818" y="177125"/>
                </a:cubicBezTo>
                <a:cubicBezTo>
                  <a:pt x="266790" y="209892"/>
                  <a:pt x="273287" y="243277"/>
                  <a:pt x="281331" y="276662"/>
                </a:cubicBezTo>
                <a:cubicBezTo>
                  <a:pt x="285043" y="291499"/>
                  <a:pt x="289065" y="306646"/>
                  <a:pt x="293396" y="321484"/>
                </a:cubicBezTo>
                <a:cubicBezTo>
                  <a:pt x="304533" y="359197"/>
                  <a:pt x="315361" y="397218"/>
                  <a:pt x="327117" y="434931"/>
                </a:cubicBezTo>
                <a:cubicBezTo>
                  <a:pt x="333614" y="455642"/>
                  <a:pt x="341967" y="457496"/>
                  <a:pt x="356198" y="442040"/>
                </a:cubicBezTo>
                <a:cubicBezTo>
                  <a:pt x="360529" y="437404"/>
                  <a:pt x="363314" y="430912"/>
                  <a:pt x="367026" y="425657"/>
                </a:cubicBezTo>
                <a:cubicBezTo>
                  <a:pt x="375379" y="414529"/>
                  <a:pt x="383732" y="403091"/>
                  <a:pt x="392085" y="392272"/>
                </a:cubicBezTo>
                <a:cubicBezTo>
                  <a:pt x="396107" y="387326"/>
                  <a:pt x="402913" y="382999"/>
                  <a:pt x="404150" y="377435"/>
                </a:cubicBezTo>
                <a:cubicBezTo>
                  <a:pt x="407554" y="361979"/>
                  <a:pt x="417763" y="353632"/>
                  <a:pt x="429519" y="344359"/>
                </a:cubicBezTo>
                <a:cubicBezTo>
                  <a:pt x="439109" y="336940"/>
                  <a:pt x="444678" y="323957"/>
                  <a:pt x="452722" y="314065"/>
                </a:cubicBezTo>
                <a:cubicBezTo>
                  <a:pt x="473140" y="289336"/>
                  <a:pt x="495105" y="265533"/>
                  <a:pt x="514905" y="240495"/>
                </a:cubicBezTo>
                <a:cubicBezTo>
                  <a:pt x="527589" y="224111"/>
                  <a:pt x="534086" y="201546"/>
                  <a:pt x="549245" y="188872"/>
                </a:cubicBezTo>
                <a:cubicBezTo>
                  <a:pt x="580491" y="163215"/>
                  <a:pt x="591010" y="120556"/>
                  <a:pt x="627516" y="100155"/>
                </a:cubicBezTo>
                <a:cubicBezTo>
                  <a:pt x="629062" y="99227"/>
                  <a:pt x="629681" y="97063"/>
                  <a:pt x="630919" y="95518"/>
                </a:cubicBezTo>
                <a:cubicBezTo>
                  <a:pt x="642675" y="76662"/>
                  <a:pt x="654431" y="57496"/>
                  <a:pt x="666187" y="38640"/>
                </a:cubicBezTo>
                <a:cubicBezTo>
                  <a:pt x="692793" y="43586"/>
                  <a:pt x="715377" y="47604"/>
                  <a:pt x="743839" y="52859"/>
                </a:cubicBezTo>
                <a:cubicBezTo>
                  <a:pt x="643912" y="190727"/>
                  <a:pt x="541820" y="320866"/>
                  <a:pt x="437253" y="454714"/>
                </a:cubicBezTo>
                <a:cubicBezTo>
                  <a:pt x="474687" y="460278"/>
                  <a:pt x="504696" y="452550"/>
                  <a:pt x="534086" y="446059"/>
                </a:cubicBezTo>
                <a:cubicBezTo>
                  <a:pt x="567807" y="438640"/>
                  <a:pt x="601219" y="431840"/>
                  <a:pt x="635250" y="425348"/>
                </a:cubicBezTo>
                <a:cubicBezTo>
                  <a:pt x="637415" y="425039"/>
                  <a:pt x="640509" y="423184"/>
                  <a:pt x="641437" y="423802"/>
                </a:cubicBezTo>
                <a:cubicBezTo>
                  <a:pt x="666496" y="442968"/>
                  <a:pt x="696815" y="431221"/>
                  <a:pt x="724039" y="437404"/>
                </a:cubicBezTo>
                <a:cubicBezTo>
                  <a:pt x="724658" y="441731"/>
                  <a:pt x="726514" y="447295"/>
                  <a:pt x="725277" y="447914"/>
                </a:cubicBezTo>
                <a:cubicBezTo>
                  <a:pt x="706714" y="458733"/>
                  <a:pt x="698980" y="482226"/>
                  <a:pt x="674540" y="487172"/>
                </a:cubicBezTo>
                <a:cubicBezTo>
                  <a:pt x="614831" y="499537"/>
                  <a:pt x="555432" y="514374"/>
                  <a:pt x="496033" y="528285"/>
                </a:cubicBezTo>
                <a:cubicBezTo>
                  <a:pt x="489537" y="529830"/>
                  <a:pt x="483040" y="532303"/>
                  <a:pt x="476543" y="531994"/>
                </a:cubicBezTo>
                <a:cubicBezTo>
                  <a:pt x="440656" y="529521"/>
                  <a:pt x="410338" y="544359"/>
                  <a:pt x="377545" y="561979"/>
                </a:cubicBezTo>
                <a:cubicBezTo>
                  <a:pt x="406935" y="675116"/>
                  <a:pt x="458290" y="781762"/>
                  <a:pt x="491702" y="8955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79" name="Google Shape;379;p26"/>
          <p:cNvSpPr/>
          <p:nvPr/>
        </p:nvSpPr>
        <p:spPr>
          <a:xfrm>
            <a:off x="12582991" y="8648237"/>
            <a:ext cx="511230" cy="687064"/>
          </a:xfrm>
          <a:custGeom>
            <a:avLst/>
            <a:gdLst/>
            <a:ahLst/>
            <a:cxnLst/>
            <a:rect l="l" t="t" r="r" b="b"/>
            <a:pathLst>
              <a:path w="511230" h="687064" extrusionOk="0">
                <a:moveTo>
                  <a:pt x="337940" y="615478"/>
                </a:moveTo>
                <a:cubicBezTo>
                  <a:pt x="333688" y="618665"/>
                  <a:pt x="329648" y="620789"/>
                  <a:pt x="326671" y="623976"/>
                </a:cubicBezTo>
                <a:cubicBezTo>
                  <a:pt x="313914" y="637573"/>
                  <a:pt x="306897" y="639060"/>
                  <a:pt x="293927" y="627800"/>
                </a:cubicBezTo>
                <a:cubicBezTo>
                  <a:pt x="281382" y="616753"/>
                  <a:pt x="270538" y="604218"/>
                  <a:pt x="265648" y="587434"/>
                </a:cubicBezTo>
                <a:cubicBezTo>
                  <a:pt x="255229" y="551954"/>
                  <a:pt x="245448" y="516262"/>
                  <a:pt x="234179" y="481207"/>
                </a:cubicBezTo>
                <a:cubicBezTo>
                  <a:pt x="229288" y="465486"/>
                  <a:pt x="221634" y="450614"/>
                  <a:pt x="214830" y="434255"/>
                </a:cubicBezTo>
                <a:cubicBezTo>
                  <a:pt x="197607" y="446152"/>
                  <a:pt x="189102" y="464848"/>
                  <a:pt x="178046" y="480995"/>
                </a:cubicBezTo>
                <a:cubicBezTo>
                  <a:pt x="155082" y="514563"/>
                  <a:pt x="132756" y="548555"/>
                  <a:pt x="111281" y="582973"/>
                </a:cubicBezTo>
                <a:cubicBezTo>
                  <a:pt x="97886" y="604643"/>
                  <a:pt x="86617" y="627588"/>
                  <a:pt x="74072" y="649895"/>
                </a:cubicBezTo>
                <a:cubicBezTo>
                  <a:pt x="69181" y="658394"/>
                  <a:pt x="63866" y="666679"/>
                  <a:pt x="57699" y="674328"/>
                </a:cubicBezTo>
                <a:cubicBezTo>
                  <a:pt x="45155" y="689837"/>
                  <a:pt x="44942" y="689624"/>
                  <a:pt x="28144" y="681976"/>
                </a:cubicBezTo>
                <a:cubicBezTo>
                  <a:pt x="16237" y="676665"/>
                  <a:pt x="10922" y="666679"/>
                  <a:pt x="14536" y="652657"/>
                </a:cubicBezTo>
                <a:cubicBezTo>
                  <a:pt x="17513" y="641185"/>
                  <a:pt x="21766" y="629500"/>
                  <a:pt x="27719" y="619302"/>
                </a:cubicBezTo>
                <a:cubicBezTo>
                  <a:pt x="37713" y="602518"/>
                  <a:pt x="50045" y="587222"/>
                  <a:pt x="60251" y="570650"/>
                </a:cubicBezTo>
                <a:cubicBezTo>
                  <a:pt x="76623" y="544094"/>
                  <a:pt x="91082" y="516475"/>
                  <a:pt x="107879" y="490130"/>
                </a:cubicBezTo>
                <a:cubicBezTo>
                  <a:pt x="118936" y="472709"/>
                  <a:pt x="129780" y="455288"/>
                  <a:pt x="144451" y="440204"/>
                </a:cubicBezTo>
                <a:cubicBezTo>
                  <a:pt x="151893" y="432768"/>
                  <a:pt x="155082" y="421083"/>
                  <a:pt x="161673" y="408548"/>
                </a:cubicBezTo>
                <a:cubicBezTo>
                  <a:pt x="154444" y="408548"/>
                  <a:pt x="148703" y="407061"/>
                  <a:pt x="144238" y="408761"/>
                </a:cubicBezTo>
                <a:cubicBezTo>
                  <a:pt x="113620" y="421083"/>
                  <a:pt x="81514" y="425120"/>
                  <a:pt x="49194" y="426182"/>
                </a:cubicBezTo>
                <a:cubicBezTo>
                  <a:pt x="36437" y="426607"/>
                  <a:pt x="22829" y="421083"/>
                  <a:pt x="10496" y="415772"/>
                </a:cubicBezTo>
                <a:cubicBezTo>
                  <a:pt x="928" y="411735"/>
                  <a:pt x="-4813" y="403449"/>
                  <a:pt x="5393" y="389640"/>
                </a:cubicBezTo>
                <a:cubicBezTo>
                  <a:pt x="65354" y="384753"/>
                  <a:pt x="126165" y="365208"/>
                  <a:pt x="187189" y="348636"/>
                </a:cubicBezTo>
                <a:cubicBezTo>
                  <a:pt x="171454" y="289999"/>
                  <a:pt x="155082" y="233486"/>
                  <a:pt x="141687" y="176549"/>
                </a:cubicBezTo>
                <a:cubicBezTo>
                  <a:pt x="128291" y="119186"/>
                  <a:pt x="117660" y="61612"/>
                  <a:pt x="104902" y="0"/>
                </a:cubicBezTo>
                <a:cubicBezTo>
                  <a:pt x="120637" y="2974"/>
                  <a:pt x="132756" y="5099"/>
                  <a:pt x="143813" y="7223"/>
                </a:cubicBezTo>
                <a:cubicBezTo>
                  <a:pt x="155295" y="46315"/>
                  <a:pt x="166776" y="83919"/>
                  <a:pt x="177195" y="121736"/>
                </a:cubicBezTo>
                <a:cubicBezTo>
                  <a:pt x="183361" y="144256"/>
                  <a:pt x="187826" y="167201"/>
                  <a:pt x="193355" y="190146"/>
                </a:cubicBezTo>
                <a:cubicBezTo>
                  <a:pt x="195906" y="200344"/>
                  <a:pt x="198670" y="210754"/>
                  <a:pt x="201647" y="220952"/>
                </a:cubicBezTo>
                <a:cubicBezTo>
                  <a:pt x="209302" y="246871"/>
                  <a:pt x="216744" y="273003"/>
                  <a:pt x="224823" y="298922"/>
                </a:cubicBezTo>
                <a:cubicBezTo>
                  <a:pt x="229288" y="313157"/>
                  <a:pt x="235029" y="314431"/>
                  <a:pt x="244810" y="303809"/>
                </a:cubicBezTo>
                <a:cubicBezTo>
                  <a:pt x="247787" y="300622"/>
                  <a:pt x="249701" y="296160"/>
                  <a:pt x="252252" y="292549"/>
                </a:cubicBezTo>
                <a:cubicBezTo>
                  <a:pt x="257993" y="284900"/>
                  <a:pt x="263734" y="277039"/>
                  <a:pt x="269475" y="269604"/>
                </a:cubicBezTo>
                <a:cubicBezTo>
                  <a:pt x="272239" y="266204"/>
                  <a:pt x="276917" y="263230"/>
                  <a:pt x="277767" y="259406"/>
                </a:cubicBezTo>
                <a:cubicBezTo>
                  <a:pt x="280106" y="248783"/>
                  <a:pt x="287123" y="243047"/>
                  <a:pt x="295202" y="236673"/>
                </a:cubicBezTo>
                <a:cubicBezTo>
                  <a:pt x="301794" y="231574"/>
                  <a:pt x="305621" y="222651"/>
                  <a:pt x="311149" y="215853"/>
                </a:cubicBezTo>
                <a:cubicBezTo>
                  <a:pt x="325183" y="198857"/>
                  <a:pt x="340279" y="182498"/>
                  <a:pt x="353887" y="165289"/>
                </a:cubicBezTo>
                <a:cubicBezTo>
                  <a:pt x="362605" y="154029"/>
                  <a:pt x="367070" y="138520"/>
                  <a:pt x="377489" y="129809"/>
                </a:cubicBezTo>
                <a:cubicBezTo>
                  <a:pt x="398964" y="112175"/>
                  <a:pt x="406193" y="82857"/>
                  <a:pt x="431283" y="68835"/>
                </a:cubicBezTo>
                <a:cubicBezTo>
                  <a:pt x="432346" y="68198"/>
                  <a:pt x="432771" y="66710"/>
                  <a:pt x="433622" y="65648"/>
                </a:cubicBezTo>
                <a:cubicBezTo>
                  <a:pt x="441702" y="52688"/>
                  <a:pt x="449781" y="39516"/>
                  <a:pt x="457861" y="26557"/>
                </a:cubicBezTo>
                <a:cubicBezTo>
                  <a:pt x="476147" y="29956"/>
                  <a:pt x="491669" y="32718"/>
                  <a:pt x="511230" y="36330"/>
                </a:cubicBezTo>
                <a:cubicBezTo>
                  <a:pt x="442552" y="131084"/>
                  <a:pt x="372386" y="220527"/>
                  <a:pt x="300518" y="312519"/>
                </a:cubicBezTo>
                <a:cubicBezTo>
                  <a:pt x="326246" y="316343"/>
                  <a:pt x="346871" y="311032"/>
                  <a:pt x="367070" y="306571"/>
                </a:cubicBezTo>
                <a:cubicBezTo>
                  <a:pt x="390246" y="301472"/>
                  <a:pt x="413210" y="296798"/>
                  <a:pt x="436599" y="292336"/>
                </a:cubicBezTo>
                <a:cubicBezTo>
                  <a:pt x="438087" y="292124"/>
                  <a:pt x="440213" y="290849"/>
                  <a:pt x="440851" y="291274"/>
                </a:cubicBezTo>
                <a:cubicBezTo>
                  <a:pt x="458074" y="304446"/>
                  <a:pt x="478911" y="296373"/>
                  <a:pt x="497622" y="300622"/>
                </a:cubicBezTo>
                <a:cubicBezTo>
                  <a:pt x="498048" y="303596"/>
                  <a:pt x="499323" y="307420"/>
                  <a:pt x="498473" y="307845"/>
                </a:cubicBezTo>
                <a:cubicBezTo>
                  <a:pt x="485715" y="315281"/>
                  <a:pt x="480400" y="331428"/>
                  <a:pt x="463602" y="334827"/>
                </a:cubicBezTo>
                <a:cubicBezTo>
                  <a:pt x="422565" y="343325"/>
                  <a:pt x="381741" y="353523"/>
                  <a:pt x="340917" y="363083"/>
                </a:cubicBezTo>
                <a:cubicBezTo>
                  <a:pt x="336452" y="364145"/>
                  <a:pt x="331987" y="365845"/>
                  <a:pt x="327522" y="365633"/>
                </a:cubicBezTo>
                <a:cubicBezTo>
                  <a:pt x="302857" y="363933"/>
                  <a:pt x="282020" y="374131"/>
                  <a:pt x="259481" y="386241"/>
                </a:cubicBezTo>
                <a:cubicBezTo>
                  <a:pt x="279681" y="463999"/>
                  <a:pt x="314977" y="537295"/>
                  <a:pt x="337940" y="6154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4"/>
          <p:cNvSpPr/>
          <p:nvPr/>
        </p:nvSpPr>
        <p:spPr>
          <a:xfrm rot="-2608754">
            <a:off x="15081964" y="8287684"/>
            <a:ext cx="4206267" cy="3842692"/>
          </a:xfrm>
          <a:custGeom>
            <a:avLst/>
            <a:gdLst/>
            <a:ahLst/>
            <a:cxnLst/>
            <a:rect l="l" t="t" r="r" b="b"/>
            <a:pathLst>
              <a:path w="4209886" h="3845999" extrusionOk="0">
                <a:moveTo>
                  <a:pt x="935214" y="53143"/>
                </a:moveTo>
                <a:cubicBezTo>
                  <a:pt x="1473334" y="-151459"/>
                  <a:pt x="1717024" y="282384"/>
                  <a:pt x="2094339" y="546525"/>
                </a:cubicBezTo>
                <a:cubicBezTo>
                  <a:pt x="2653159" y="863897"/>
                  <a:pt x="3413680" y="359919"/>
                  <a:pt x="3951548" y="744651"/>
                </a:cubicBezTo>
                <a:cubicBezTo>
                  <a:pt x="4223848" y="944207"/>
                  <a:pt x="4293774" y="1370566"/>
                  <a:pt x="4099310" y="1646564"/>
                </a:cubicBezTo>
                <a:cubicBezTo>
                  <a:pt x="3814977" y="1967888"/>
                  <a:pt x="3604273" y="2084191"/>
                  <a:pt x="3658800" y="2568154"/>
                </a:cubicBezTo>
                <a:cubicBezTo>
                  <a:pt x="3757589" y="3140080"/>
                  <a:pt x="3669571" y="3786850"/>
                  <a:pt x="2920747" y="3561225"/>
                </a:cubicBezTo>
                <a:cubicBezTo>
                  <a:pt x="2508090" y="3395055"/>
                  <a:pt x="2198176" y="3350989"/>
                  <a:pt x="1789979" y="3567953"/>
                </a:cubicBezTo>
                <a:cubicBezTo>
                  <a:pt x="1431934" y="3747831"/>
                  <a:pt x="960542" y="4000366"/>
                  <a:pt x="591978" y="3722266"/>
                </a:cubicBezTo>
                <a:cubicBezTo>
                  <a:pt x="143390" y="3338123"/>
                  <a:pt x="498575" y="2665199"/>
                  <a:pt x="354852" y="2174929"/>
                </a:cubicBezTo>
                <a:cubicBezTo>
                  <a:pt x="164427" y="1695086"/>
                  <a:pt x="-191683" y="1358877"/>
                  <a:pt x="128412" y="818150"/>
                </a:cubicBezTo>
                <a:cubicBezTo>
                  <a:pt x="247985" y="613548"/>
                  <a:pt x="465589" y="532733"/>
                  <a:pt x="590716" y="343016"/>
                </a:cubicBezTo>
                <a:cubicBezTo>
                  <a:pt x="675788" y="214267"/>
                  <a:pt x="790144" y="110159"/>
                  <a:pt x="935214" y="5314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13" name="Google Shape;113;p14"/>
          <p:cNvSpPr txBox="1"/>
          <p:nvPr/>
        </p:nvSpPr>
        <p:spPr>
          <a:xfrm>
            <a:off x="9085250" y="2539077"/>
            <a:ext cx="6527400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50000"/>
              </a:lnSpc>
            </a:pPr>
            <a:r>
              <a:rPr lang="fa-IR" sz="2400" dirty="0">
                <a:solidFill>
                  <a:schemeClr val="dk1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پاراگراف 1 با ارائه </a:t>
            </a:r>
            <a:r>
              <a:rPr lang="en-US" sz="2400" dirty="0">
                <a:solidFill>
                  <a:schemeClr val="dk1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Canva </a:t>
            </a:r>
            <a:r>
              <a:rPr lang="fa-IR" sz="2400" dirty="0">
                <a:solidFill>
                  <a:schemeClr val="dk1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به راحتی ارائه دهید و هر مخاطبی را شگفت زده کنید. از بین بیش از هزار قالب حرفه ای ساخته شده برای هر هدف یا موضوعی انتخاب کنید. با سفارشی کردن آن با متن و عکس، آن را برای خود بسازید.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114" name="Google Shape;114;p14"/>
          <p:cNvSpPr txBox="1"/>
          <p:nvPr/>
        </p:nvSpPr>
        <p:spPr>
          <a:xfrm>
            <a:off x="9085250" y="6360729"/>
            <a:ext cx="6132300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50000"/>
              </a:lnSpc>
            </a:pPr>
            <a:r>
              <a:rPr lang="fa-IR" sz="2100" dirty="0">
                <a:solidFill>
                  <a:schemeClr val="dk1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پاراگراف 2 با ارائه </a:t>
            </a:r>
            <a:r>
              <a:rPr lang="en-US" sz="2100" dirty="0">
                <a:solidFill>
                  <a:schemeClr val="dk1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Canva </a:t>
            </a:r>
            <a:r>
              <a:rPr lang="fa-IR" sz="2100" dirty="0">
                <a:solidFill>
                  <a:schemeClr val="dk1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به راحتی ارائه دهید و هر مخاطبی را شگفت زده کنید. از بین بیش از هزار قالب حرفه ای ساخته شده برای هر هدف یا موضوعی انتخاب کنید. با سفارشی کردن آن با متن و عکس، آن را برای خود بسازید.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115" name="Google Shape;115;p14"/>
          <p:cNvSpPr txBox="1"/>
          <p:nvPr/>
        </p:nvSpPr>
        <p:spPr>
          <a:xfrm>
            <a:off x="856388" y="7760984"/>
            <a:ext cx="6910500" cy="560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30010"/>
              </a:lnSpc>
            </a:pPr>
            <a:r>
              <a:rPr lang="fa-IR" sz="2800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سرفصل</a:t>
            </a:r>
            <a:r>
              <a:rPr lang="en-US" sz="2799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 5 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116" name="Google Shape;116;p14"/>
          <p:cNvSpPr txBox="1"/>
          <p:nvPr/>
        </p:nvSpPr>
        <p:spPr>
          <a:xfrm>
            <a:off x="856388" y="3321827"/>
            <a:ext cx="6910500" cy="1569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2"/>
              </a:lnSpc>
            </a:pPr>
            <a:r>
              <a:rPr lang="fa-IR" sz="8499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سرفصل 1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117" name="Google Shape;117;p14"/>
          <p:cNvSpPr txBox="1"/>
          <p:nvPr/>
        </p:nvSpPr>
        <p:spPr>
          <a:xfrm>
            <a:off x="856388" y="6978084"/>
            <a:ext cx="6910500" cy="640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30000"/>
              </a:lnSpc>
            </a:pPr>
            <a:r>
              <a:rPr lang="fa-IR" sz="3200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سرفصل</a:t>
            </a:r>
            <a:r>
              <a:rPr lang="en-US" sz="3000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 4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118" name="Google Shape;118;p14"/>
          <p:cNvSpPr txBox="1"/>
          <p:nvPr/>
        </p:nvSpPr>
        <p:spPr>
          <a:xfrm>
            <a:off x="856388" y="2548602"/>
            <a:ext cx="6910500" cy="60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40014"/>
              </a:lnSpc>
            </a:pPr>
            <a:r>
              <a:rPr lang="fa-IR" sz="2799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عنوان فرعی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119" name="Google Shape;119;p14"/>
          <p:cNvSpPr txBox="1"/>
          <p:nvPr/>
        </p:nvSpPr>
        <p:spPr>
          <a:xfrm>
            <a:off x="856388" y="4887308"/>
            <a:ext cx="6910500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6500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سرفصل 2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120" name="Google Shape;120;p14"/>
          <p:cNvSpPr txBox="1"/>
          <p:nvPr/>
        </p:nvSpPr>
        <p:spPr>
          <a:xfrm>
            <a:off x="856388" y="6099804"/>
            <a:ext cx="691050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40000"/>
              </a:lnSpc>
            </a:pPr>
            <a:r>
              <a:rPr lang="fa-IR" sz="3600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سرفصل</a:t>
            </a:r>
            <a:r>
              <a:rPr lang="en-US" sz="3500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 3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121" name="Google Shape;121;p14"/>
          <p:cNvSpPr txBox="1"/>
          <p:nvPr/>
        </p:nvSpPr>
        <p:spPr>
          <a:xfrm>
            <a:off x="856388" y="918570"/>
            <a:ext cx="6910500" cy="173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2"/>
              </a:lnSpc>
            </a:pPr>
            <a:r>
              <a:rPr lang="fa-IR" sz="9399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عنوان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122" name="Google Shape;122;p14"/>
          <p:cNvSpPr txBox="1"/>
          <p:nvPr/>
        </p:nvSpPr>
        <p:spPr>
          <a:xfrm>
            <a:off x="856388" y="8361659"/>
            <a:ext cx="6910500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30013"/>
              </a:lnSpc>
            </a:pPr>
            <a:r>
              <a:rPr lang="fa-IR" sz="2400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سرفصل</a:t>
            </a:r>
            <a:r>
              <a:rPr lang="en-US" sz="2199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 6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123" name="Google Shape;123;p14"/>
          <p:cNvSpPr txBox="1"/>
          <p:nvPr/>
        </p:nvSpPr>
        <p:spPr>
          <a:xfrm>
            <a:off x="856388" y="8966835"/>
            <a:ext cx="6910500" cy="360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30000"/>
              </a:lnSpc>
            </a:pPr>
            <a:r>
              <a:rPr lang="fa-IR" sz="1800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پاورقی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124" name="Google Shape;124;p14"/>
          <p:cNvSpPr/>
          <p:nvPr/>
        </p:nvSpPr>
        <p:spPr>
          <a:xfrm rot="-9040874">
            <a:off x="5926499" y="-1623782"/>
            <a:ext cx="3682682" cy="3206257"/>
          </a:xfrm>
          <a:custGeom>
            <a:avLst/>
            <a:gdLst/>
            <a:ahLst/>
            <a:cxnLst/>
            <a:rect l="l" t="t" r="r" b="b"/>
            <a:pathLst>
              <a:path w="3680187" h="3204085" extrusionOk="0">
                <a:moveTo>
                  <a:pt x="509" y="1773822"/>
                </a:moveTo>
                <a:cubicBezTo>
                  <a:pt x="-3423" y="1631297"/>
                  <a:pt x="15192" y="1493508"/>
                  <a:pt x="64785" y="1358041"/>
                </a:cubicBezTo>
                <a:cubicBezTo>
                  <a:pt x="90078" y="1288933"/>
                  <a:pt x="130292" y="1231620"/>
                  <a:pt x="164254" y="1169049"/>
                </a:cubicBezTo>
                <a:cubicBezTo>
                  <a:pt x="208873" y="1087011"/>
                  <a:pt x="275470" y="1027187"/>
                  <a:pt x="336383" y="960875"/>
                </a:cubicBezTo>
                <a:cubicBezTo>
                  <a:pt x="350308" y="945718"/>
                  <a:pt x="357603" y="921182"/>
                  <a:pt x="387349" y="930560"/>
                </a:cubicBezTo>
                <a:cubicBezTo>
                  <a:pt x="390759" y="931602"/>
                  <a:pt x="399380" y="915829"/>
                  <a:pt x="405774" y="908014"/>
                </a:cubicBezTo>
                <a:cubicBezTo>
                  <a:pt x="424721" y="884710"/>
                  <a:pt x="443241" y="865384"/>
                  <a:pt x="476540" y="856669"/>
                </a:cubicBezTo>
                <a:cubicBezTo>
                  <a:pt x="514812" y="846864"/>
                  <a:pt x="546168" y="817497"/>
                  <a:pt x="582924" y="799498"/>
                </a:cubicBezTo>
                <a:cubicBezTo>
                  <a:pt x="685662" y="749290"/>
                  <a:pt x="740180" y="727501"/>
                  <a:pt x="849359" y="726128"/>
                </a:cubicBezTo>
                <a:cubicBezTo>
                  <a:pt x="869443" y="725891"/>
                  <a:pt x="871574" y="681461"/>
                  <a:pt x="899425" y="708270"/>
                </a:cubicBezTo>
                <a:cubicBezTo>
                  <a:pt x="991411" y="663983"/>
                  <a:pt x="1097464" y="684066"/>
                  <a:pt x="1191012" y="642716"/>
                </a:cubicBezTo>
                <a:cubicBezTo>
                  <a:pt x="1249273" y="616948"/>
                  <a:pt x="1312791" y="603259"/>
                  <a:pt x="1373230" y="582134"/>
                </a:cubicBezTo>
                <a:cubicBezTo>
                  <a:pt x="1397576" y="573608"/>
                  <a:pt x="1420265" y="560061"/>
                  <a:pt x="1443285" y="548078"/>
                </a:cubicBezTo>
                <a:cubicBezTo>
                  <a:pt x="1464363" y="537089"/>
                  <a:pt x="1483783" y="521411"/>
                  <a:pt x="1506045" y="514542"/>
                </a:cubicBezTo>
                <a:cubicBezTo>
                  <a:pt x="1529728" y="507343"/>
                  <a:pt x="1550048" y="499243"/>
                  <a:pt x="1564164" y="478355"/>
                </a:cubicBezTo>
                <a:cubicBezTo>
                  <a:pt x="1567716" y="473144"/>
                  <a:pt x="1573163" y="465708"/>
                  <a:pt x="1578042" y="465424"/>
                </a:cubicBezTo>
                <a:cubicBezTo>
                  <a:pt x="1634644" y="462534"/>
                  <a:pt x="1665101" y="414031"/>
                  <a:pt x="1708583" y="388880"/>
                </a:cubicBezTo>
                <a:cubicBezTo>
                  <a:pt x="1753771" y="362686"/>
                  <a:pt x="1789674" y="320578"/>
                  <a:pt x="1830078" y="285906"/>
                </a:cubicBezTo>
                <a:cubicBezTo>
                  <a:pt x="1878628" y="244271"/>
                  <a:pt x="1923673" y="196904"/>
                  <a:pt x="1977292" y="163274"/>
                </a:cubicBezTo>
                <a:cubicBezTo>
                  <a:pt x="2060372" y="111171"/>
                  <a:pt x="2153589" y="77447"/>
                  <a:pt x="2242259" y="35622"/>
                </a:cubicBezTo>
                <a:cubicBezTo>
                  <a:pt x="2309187" y="4029"/>
                  <a:pt x="2374884" y="1045"/>
                  <a:pt x="2443187" y="1661"/>
                </a:cubicBezTo>
                <a:cubicBezTo>
                  <a:pt x="2532898" y="2466"/>
                  <a:pt x="2622563" y="-992"/>
                  <a:pt x="2712132" y="287"/>
                </a:cubicBezTo>
                <a:cubicBezTo>
                  <a:pt x="2800470" y="1613"/>
                  <a:pt x="2882651" y="24775"/>
                  <a:pt x="2944558" y="95019"/>
                </a:cubicBezTo>
                <a:cubicBezTo>
                  <a:pt x="2968763" y="122539"/>
                  <a:pt x="2995288" y="147975"/>
                  <a:pt x="3021007" y="174121"/>
                </a:cubicBezTo>
                <a:cubicBezTo>
                  <a:pt x="3023997" y="177160"/>
                  <a:pt x="3027740" y="179351"/>
                  <a:pt x="3031854" y="180468"/>
                </a:cubicBezTo>
                <a:cubicBezTo>
                  <a:pt x="3137671" y="206662"/>
                  <a:pt x="3201236" y="290026"/>
                  <a:pt x="3273754" y="360460"/>
                </a:cubicBezTo>
                <a:cubicBezTo>
                  <a:pt x="3370049" y="454198"/>
                  <a:pt x="3445646" y="564845"/>
                  <a:pt x="3513711" y="679282"/>
                </a:cubicBezTo>
                <a:cubicBezTo>
                  <a:pt x="3566477" y="767905"/>
                  <a:pt x="3603233" y="864011"/>
                  <a:pt x="3627722" y="966748"/>
                </a:cubicBezTo>
                <a:cubicBezTo>
                  <a:pt x="3656037" y="1082372"/>
                  <a:pt x="3673043" y="1200475"/>
                  <a:pt x="3678498" y="1319390"/>
                </a:cubicBezTo>
                <a:cubicBezTo>
                  <a:pt x="3685225" y="1485172"/>
                  <a:pt x="3672293" y="1650717"/>
                  <a:pt x="3631985" y="1812331"/>
                </a:cubicBezTo>
                <a:cubicBezTo>
                  <a:pt x="3599302" y="1943440"/>
                  <a:pt x="3550846" y="2069435"/>
                  <a:pt x="3502012" y="2195571"/>
                </a:cubicBezTo>
                <a:cubicBezTo>
                  <a:pt x="3464137" y="2294653"/>
                  <a:pt x="3414556" y="2388854"/>
                  <a:pt x="3354324" y="2476169"/>
                </a:cubicBezTo>
                <a:cubicBezTo>
                  <a:pt x="3281001" y="2581322"/>
                  <a:pt x="3198821" y="2681786"/>
                  <a:pt x="3097599" y="2763635"/>
                </a:cubicBezTo>
                <a:cubicBezTo>
                  <a:pt x="3025128" y="2822227"/>
                  <a:pt x="2957063" y="2887260"/>
                  <a:pt x="2879714" y="2938369"/>
                </a:cubicBezTo>
                <a:cubicBezTo>
                  <a:pt x="2811364" y="2983604"/>
                  <a:pt x="2736005" y="3023202"/>
                  <a:pt x="2658277" y="3048164"/>
                </a:cubicBezTo>
                <a:cubicBezTo>
                  <a:pt x="2538819" y="3086862"/>
                  <a:pt x="2416235" y="3120966"/>
                  <a:pt x="2292515" y="3137923"/>
                </a:cubicBezTo>
                <a:cubicBezTo>
                  <a:pt x="2129717" y="3160185"/>
                  <a:pt x="1966208" y="3184389"/>
                  <a:pt x="1800853" y="3184342"/>
                </a:cubicBezTo>
                <a:cubicBezTo>
                  <a:pt x="1775180" y="3184342"/>
                  <a:pt x="1749555" y="3195710"/>
                  <a:pt x="1723741" y="3196420"/>
                </a:cubicBezTo>
                <a:cubicBezTo>
                  <a:pt x="1624792" y="3199120"/>
                  <a:pt x="1523902" y="3211862"/>
                  <a:pt x="1427417" y="3197036"/>
                </a:cubicBezTo>
                <a:cubicBezTo>
                  <a:pt x="1351252" y="3185384"/>
                  <a:pt x="1274424" y="3201773"/>
                  <a:pt x="1199064" y="3177284"/>
                </a:cubicBezTo>
                <a:cubicBezTo>
                  <a:pt x="1151698" y="3161748"/>
                  <a:pt x="1098032" y="3165253"/>
                  <a:pt x="1047492" y="3157390"/>
                </a:cubicBezTo>
                <a:cubicBezTo>
                  <a:pt x="1008652" y="3151280"/>
                  <a:pt x="970380" y="3141949"/>
                  <a:pt x="939166" y="3114382"/>
                </a:cubicBezTo>
                <a:cubicBezTo>
                  <a:pt x="933245" y="3109219"/>
                  <a:pt x="920882" y="3110308"/>
                  <a:pt x="911456" y="3110308"/>
                </a:cubicBezTo>
                <a:cubicBezTo>
                  <a:pt x="810851" y="3110308"/>
                  <a:pt x="718155" y="3080704"/>
                  <a:pt x="626596" y="3041248"/>
                </a:cubicBezTo>
                <a:cubicBezTo>
                  <a:pt x="574777" y="3018891"/>
                  <a:pt x="518364" y="3007429"/>
                  <a:pt x="483976" y="2956747"/>
                </a:cubicBezTo>
                <a:cubicBezTo>
                  <a:pt x="349361" y="2896686"/>
                  <a:pt x="294843" y="2775666"/>
                  <a:pt x="243687" y="2649150"/>
                </a:cubicBezTo>
                <a:cubicBezTo>
                  <a:pt x="198073" y="2536419"/>
                  <a:pt x="138060" y="2429371"/>
                  <a:pt x="94957" y="2315787"/>
                </a:cubicBezTo>
                <a:cubicBezTo>
                  <a:pt x="52754" y="2204571"/>
                  <a:pt x="13582" y="2090797"/>
                  <a:pt x="9461" y="1969255"/>
                </a:cubicBezTo>
                <a:cubicBezTo>
                  <a:pt x="7045" y="1904126"/>
                  <a:pt x="3493" y="1838950"/>
                  <a:pt x="509" y="17738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5" name="Google Shape;125;p14"/>
          <p:cNvSpPr/>
          <p:nvPr/>
        </p:nvSpPr>
        <p:spPr>
          <a:xfrm rot="-560680">
            <a:off x="1053939" y="9414656"/>
            <a:ext cx="6100635" cy="3187780"/>
          </a:xfrm>
          <a:custGeom>
            <a:avLst/>
            <a:gdLst/>
            <a:ahLst/>
            <a:cxnLst/>
            <a:rect l="l" t="t" r="r" b="b"/>
            <a:pathLst>
              <a:path w="6095874" h="3185292" extrusionOk="0">
                <a:moveTo>
                  <a:pt x="0" y="1336681"/>
                </a:moveTo>
                <a:cubicBezTo>
                  <a:pt x="3165" y="1287363"/>
                  <a:pt x="-2647" y="1196670"/>
                  <a:pt x="18357" y="1112709"/>
                </a:cubicBezTo>
                <a:cubicBezTo>
                  <a:pt x="33838" y="1050903"/>
                  <a:pt x="24630" y="981559"/>
                  <a:pt x="68193" y="925624"/>
                </a:cubicBezTo>
                <a:cubicBezTo>
                  <a:pt x="108476" y="874234"/>
                  <a:pt x="143004" y="820140"/>
                  <a:pt x="194796" y="777383"/>
                </a:cubicBezTo>
                <a:cubicBezTo>
                  <a:pt x="255911" y="727087"/>
                  <a:pt x="318810" y="677021"/>
                  <a:pt x="362546" y="607849"/>
                </a:cubicBezTo>
                <a:cubicBezTo>
                  <a:pt x="377911" y="583680"/>
                  <a:pt x="402828" y="566819"/>
                  <a:pt x="434479" y="556863"/>
                </a:cubicBezTo>
                <a:cubicBezTo>
                  <a:pt x="489667" y="539599"/>
                  <a:pt x="540826" y="509214"/>
                  <a:pt x="595898" y="491144"/>
                </a:cubicBezTo>
                <a:cubicBezTo>
                  <a:pt x="631462" y="479635"/>
                  <a:pt x="670709" y="476067"/>
                  <a:pt x="708805" y="475664"/>
                </a:cubicBezTo>
                <a:cubicBezTo>
                  <a:pt x="789371" y="474859"/>
                  <a:pt x="856298" y="436993"/>
                  <a:pt x="925239" y="402867"/>
                </a:cubicBezTo>
                <a:cubicBezTo>
                  <a:pt x="974384" y="378525"/>
                  <a:pt x="1023932" y="353895"/>
                  <a:pt x="1075609" y="335998"/>
                </a:cubicBezTo>
                <a:cubicBezTo>
                  <a:pt x="1140350" y="313612"/>
                  <a:pt x="1205378" y="292262"/>
                  <a:pt x="1269830" y="269071"/>
                </a:cubicBezTo>
                <a:cubicBezTo>
                  <a:pt x="1335434" y="245419"/>
                  <a:pt x="1398793" y="205769"/>
                  <a:pt x="1473316" y="210085"/>
                </a:cubicBezTo>
                <a:cubicBezTo>
                  <a:pt x="1480797" y="210488"/>
                  <a:pt x="1488681" y="206115"/>
                  <a:pt x="1496335" y="203582"/>
                </a:cubicBezTo>
                <a:cubicBezTo>
                  <a:pt x="1542372" y="187987"/>
                  <a:pt x="1588410" y="172104"/>
                  <a:pt x="1634447" y="156682"/>
                </a:cubicBezTo>
                <a:cubicBezTo>
                  <a:pt x="1772560" y="110644"/>
                  <a:pt x="1916427" y="91481"/>
                  <a:pt x="2057130" y="57701"/>
                </a:cubicBezTo>
                <a:cubicBezTo>
                  <a:pt x="2124575" y="41588"/>
                  <a:pt x="2192537" y="34452"/>
                  <a:pt x="2259982" y="24554"/>
                </a:cubicBezTo>
                <a:cubicBezTo>
                  <a:pt x="2400741" y="4116"/>
                  <a:pt x="2543055" y="-3588"/>
                  <a:pt x="2685197" y="1535"/>
                </a:cubicBezTo>
                <a:cubicBezTo>
                  <a:pt x="2751491" y="4125"/>
                  <a:pt x="2817842" y="6024"/>
                  <a:pt x="2883906" y="11779"/>
                </a:cubicBezTo>
                <a:cubicBezTo>
                  <a:pt x="2907328" y="13793"/>
                  <a:pt x="2927699" y="30194"/>
                  <a:pt x="2952099" y="7117"/>
                </a:cubicBezTo>
                <a:cubicBezTo>
                  <a:pt x="2960386" y="-767"/>
                  <a:pt x="2986627" y="11548"/>
                  <a:pt x="3004582" y="12354"/>
                </a:cubicBezTo>
                <a:cubicBezTo>
                  <a:pt x="3051137" y="14426"/>
                  <a:pt x="3098614" y="10282"/>
                  <a:pt x="3144133" y="18109"/>
                </a:cubicBezTo>
                <a:cubicBezTo>
                  <a:pt x="3182862" y="24669"/>
                  <a:pt x="3224699" y="1938"/>
                  <a:pt x="3260723" y="30654"/>
                </a:cubicBezTo>
                <a:cubicBezTo>
                  <a:pt x="3266017" y="34855"/>
                  <a:pt x="3276606" y="33762"/>
                  <a:pt x="3284548" y="33071"/>
                </a:cubicBezTo>
                <a:cubicBezTo>
                  <a:pt x="3327766" y="29215"/>
                  <a:pt x="3370868" y="21044"/>
                  <a:pt x="3414086" y="21562"/>
                </a:cubicBezTo>
                <a:cubicBezTo>
                  <a:pt x="3454369" y="22137"/>
                  <a:pt x="3496263" y="13908"/>
                  <a:pt x="3535222" y="33762"/>
                </a:cubicBezTo>
                <a:cubicBezTo>
                  <a:pt x="3541380" y="36869"/>
                  <a:pt x="3551450" y="34049"/>
                  <a:pt x="3559219" y="32093"/>
                </a:cubicBezTo>
                <a:cubicBezTo>
                  <a:pt x="3635008" y="12814"/>
                  <a:pt x="3710050" y="35891"/>
                  <a:pt x="3785148" y="35085"/>
                </a:cubicBezTo>
                <a:cubicBezTo>
                  <a:pt x="3869167" y="34107"/>
                  <a:pt x="3946280" y="74677"/>
                  <a:pt x="4030874" y="68059"/>
                </a:cubicBezTo>
                <a:cubicBezTo>
                  <a:pt x="4049231" y="66621"/>
                  <a:pt x="4080882" y="64319"/>
                  <a:pt x="4095556" y="93553"/>
                </a:cubicBezTo>
                <a:cubicBezTo>
                  <a:pt x="4099700" y="101839"/>
                  <a:pt x="4117539" y="108515"/>
                  <a:pt x="4128128" y="107364"/>
                </a:cubicBezTo>
                <a:cubicBezTo>
                  <a:pt x="4218477" y="97696"/>
                  <a:pt x="4292137" y="147647"/>
                  <a:pt x="4371149" y="175787"/>
                </a:cubicBezTo>
                <a:cubicBezTo>
                  <a:pt x="4429847" y="196965"/>
                  <a:pt x="4484631" y="229018"/>
                  <a:pt x="4541545" y="255317"/>
                </a:cubicBezTo>
                <a:cubicBezTo>
                  <a:pt x="4553687" y="261072"/>
                  <a:pt x="4568535" y="261072"/>
                  <a:pt x="4580504" y="266827"/>
                </a:cubicBezTo>
                <a:cubicBezTo>
                  <a:pt x="4659401" y="304980"/>
                  <a:pt x="4738413" y="343134"/>
                  <a:pt x="4816447" y="381920"/>
                </a:cubicBezTo>
                <a:cubicBezTo>
                  <a:pt x="4864728" y="405917"/>
                  <a:pt x="4911514" y="436417"/>
                  <a:pt x="4959508" y="463119"/>
                </a:cubicBezTo>
                <a:cubicBezTo>
                  <a:pt x="5029773" y="502251"/>
                  <a:pt x="5096355" y="547137"/>
                  <a:pt x="5163455" y="591391"/>
                </a:cubicBezTo>
                <a:cubicBezTo>
                  <a:pt x="5256508" y="652736"/>
                  <a:pt x="5327348" y="737906"/>
                  <a:pt x="5417236" y="801437"/>
                </a:cubicBezTo>
                <a:cubicBezTo>
                  <a:pt x="5442442" y="819277"/>
                  <a:pt x="5456080" y="853229"/>
                  <a:pt x="5475359" y="879816"/>
                </a:cubicBezTo>
                <a:cubicBezTo>
                  <a:pt x="5490781" y="900878"/>
                  <a:pt x="5507815" y="920790"/>
                  <a:pt x="5522259" y="942542"/>
                </a:cubicBezTo>
                <a:cubicBezTo>
                  <a:pt x="5589436" y="1043633"/>
                  <a:pt x="5656267" y="1145031"/>
                  <a:pt x="5722753" y="1246735"/>
                </a:cubicBezTo>
                <a:cubicBezTo>
                  <a:pt x="5779955" y="1333689"/>
                  <a:pt x="5837847" y="1420239"/>
                  <a:pt x="5893725" y="1507941"/>
                </a:cubicBezTo>
                <a:cubicBezTo>
                  <a:pt x="5908917" y="1531708"/>
                  <a:pt x="5916744" y="1560193"/>
                  <a:pt x="5931188" y="1584363"/>
                </a:cubicBezTo>
                <a:cubicBezTo>
                  <a:pt x="6020904" y="1732604"/>
                  <a:pt x="6065157" y="1896612"/>
                  <a:pt x="6089557" y="2065398"/>
                </a:cubicBezTo>
                <a:cubicBezTo>
                  <a:pt x="6102149" y="2153948"/>
                  <a:pt x="6095873" y="2244160"/>
                  <a:pt x="6071142" y="2330114"/>
                </a:cubicBezTo>
                <a:cubicBezTo>
                  <a:pt x="6036154" y="2451365"/>
                  <a:pt x="5992418" y="2573134"/>
                  <a:pt x="5914269" y="2672345"/>
                </a:cubicBezTo>
                <a:cubicBezTo>
                  <a:pt x="5849379" y="2755716"/>
                  <a:pt x="5769014" y="2825784"/>
                  <a:pt x="5677578" y="2878708"/>
                </a:cubicBezTo>
                <a:cubicBezTo>
                  <a:pt x="5600523" y="2923307"/>
                  <a:pt x="5519843" y="2956626"/>
                  <a:pt x="5436860" y="2986609"/>
                </a:cubicBezTo>
                <a:cubicBezTo>
                  <a:pt x="5349964" y="3017741"/>
                  <a:pt x="5262032" y="3043235"/>
                  <a:pt x="5168979" y="3050485"/>
                </a:cubicBezTo>
                <a:cubicBezTo>
                  <a:pt x="5131113" y="3053478"/>
                  <a:pt x="5094571" y="3072526"/>
                  <a:pt x="5056590" y="3076900"/>
                </a:cubicBezTo>
                <a:cubicBezTo>
                  <a:pt x="4935339" y="3090941"/>
                  <a:pt x="4816389" y="3118506"/>
                  <a:pt x="4693526" y="3125757"/>
                </a:cubicBezTo>
                <a:cubicBezTo>
                  <a:pt x="4617622" y="3130246"/>
                  <a:pt x="4541085" y="3148776"/>
                  <a:pt x="4464029" y="3155106"/>
                </a:cubicBezTo>
                <a:cubicBezTo>
                  <a:pt x="4367984" y="3163220"/>
                  <a:pt x="4272110" y="3173981"/>
                  <a:pt x="4175949" y="3178527"/>
                </a:cubicBezTo>
                <a:cubicBezTo>
                  <a:pt x="4064193" y="3183822"/>
                  <a:pt x="3952303" y="3186009"/>
                  <a:pt x="3840278" y="3185088"/>
                </a:cubicBezTo>
                <a:cubicBezTo>
                  <a:pt x="3733931" y="3184282"/>
                  <a:pt x="3627355" y="3178873"/>
                  <a:pt x="3521296" y="3173578"/>
                </a:cubicBezTo>
                <a:cubicBezTo>
                  <a:pt x="3489472" y="3171910"/>
                  <a:pt x="3457994" y="3162357"/>
                  <a:pt x="3426458" y="3157753"/>
                </a:cubicBezTo>
                <a:cubicBezTo>
                  <a:pt x="3400965" y="3154013"/>
                  <a:pt x="3374666" y="3155624"/>
                  <a:pt x="3349748" y="3149121"/>
                </a:cubicBezTo>
                <a:cubicBezTo>
                  <a:pt x="3285871" y="3132260"/>
                  <a:pt x="3218426" y="3147337"/>
                  <a:pt x="3154607" y="3118564"/>
                </a:cubicBezTo>
                <a:cubicBezTo>
                  <a:pt x="3115763" y="3101012"/>
                  <a:pt x="3067193" y="3105961"/>
                  <a:pt x="3023687" y="3097214"/>
                </a:cubicBezTo>
                <a:cubicBezTo>
                  <a:pt x="2994281" y="3091459"/>
                  <a:pt x="2966141" y="3079086"/>
                  <a:pt x="2937367" y="3069994"/>
                </a:cubicBezTo>
                <a:cubicBezTo>
                  <a:pt x="2923844" y="3065678"/>
                  <a:pt x="2908594" y="3056471"/>
                  <a:pt x="2896681" y="3059290"/>
                </a:cubicBezTo>
                <a:cubicBezTo>
                  <a:pt x="2847824" y="3070800"/>
                  <a:pt x="2805124" y="3051579"/>
                  <a:pt x="2762310" y="3035293"/>
                </a:cubicBezTo>
                <a:cubicBezTo>
                  <a:pt x="2733536" y="3024417"/>
                  <a:pt x="2707928" y="3006520"/>
                  <a:pt x="2674666" y="3015267"/>
                </a:cubicBezTo>
                <a:cubicBezTo>
                  <a:pt x="2667932" y="3017051"/>
                  <a:pt x="2658840" y="3012447"/>
                  <a:pt x="2651647" y="3009167"/>
                </a:cubicBezTo>
                <a:cubicBezTo>
                  <a:pt x="2558248" y="2967158"/>
                  <a:pt x="2459900" y="2944887"/>
                  <a:pt x="2358733" y="2930903"/>
                </a:cubicBezTo>
                <a:cubicBezTo>
                  <a:pt x="2312695" y="2924573"/>
                  <a:pt x="2268615" y="2906158"/>
                  <a:pt x="2222865" y="2897123"/>
                </a:cubicBezTo>
                <a:cubicBezTo>
                  <a:pt x="2172684" y="2887225"/>
                  <a:pt x="2124287" y="2869501"/>
                  <a:pt x="2070250" y="2875831"/>
                </a:cubicBezTo>
                <a:cubicBezTo>
                  <a:pt x="2030831" y="2880434"/>
                  <a:pt x="1989685" y="2870076"/>
                  <a:pt x="1949114" y="2866105"/>
                </a:cubicBezTo>
                <a:cubicBezTo>
                  <a:pt x="1882762" y="2859315"/>
                  <a:pt x="1816756" y="2849877"/>
                  <a:pt x="1750117" y="2845504"/>
                </a:cubicBezTo>
                <a:cubicBezTo>
                  <a:pt x="1646072" y="2838598"/>
                  <a:pt x="1541682" y="2835663"/>
                  <a:pt x="1437579" y="2829448"/>
                </a:cubicBezTo>
                <a:cubicBezTo>
                  <a:pt x="1407066" y="2827586"/>
                  <a:pt x="1376796" y="2822846"/>
                  <a:pt x="1347173" y="2815291"/>
                </a:cubicBezTo>
                <a:cubicBezTo>
                  <a:pt x="1273341" y="2796531"/>
                  <a:pt x="1197551" y="2790259"/>
                  <a:pt x="1123949" y="2765744"/>
                </a:cubicBezTo>
                <a:cubicBezTo>
                  <a:pt x="1043383" y="2739042"/>
                  <a:pt x="968054" y="2697378"/>
                  <a:pt x="888352" y="2676085"/>
                </a:cubicBezTo>
                <a:cubicBezTo>
                  <a:pt x="770035" y="2644377"/>
                  <a:pt x="675946" y="2573825"/>
                  <a:pt x="577598" y="2511732"/>
                </a:cubicBezTo>
                <a:cubicBezTo>
                  <a:pt x="497896" y="2461320"/>
                  <a:pt x="431026" y="2388581"/>
                  <a:pt x="364675" y="2319755"/>
                </a:cubicBezTo>
                <a:cubicBezTo>
                  <a:pt x="305060" y="2258762"/>
                  <a:pt x="250840" y="2192719"/>
                  <a:pt x="202623" y="2122369"/>
                </a:cubicBezTo>
                <a:cubicBezTo>
                  <a:pt x="160671" y="2060218"/>
                  <a:pt x="128675" y="1990587"/>
                  <a:pt x="98233" y="1921588"/>
                </a:cubicBezTo>
                <a:cubicBezTo>
                  <a:pt x="21810" y="1747508"/>
                  <a:pt x="0" y="1563243"/>
                  <a:pt x="0" y="133668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6" name="Google Shape;126;p14"/>
          <p:cNvSpPr/>
          <p:nvPr/>
        </p:nvSpPr>
        <p:spPr>
          <a:xfrm>
            <a:off x="14925163" y="8228398"/>
            <a:ext cx="2373494" cy="3186179"/>
          </a:xfrm>
          <a:custGeom>
            <a:avLst/>
            <a:gdLst/>
            <a:ahLst/>
            <a:cxnLst/>
            <a:rect l="l" t="t" r="r" b="b"/>
            <a:pathLst>
              <a:path w="2373494" h="3186179" extrusionOk="0">
                <a:moveTo>
                  <a:pt x="2107568" y="1741898"/>
                </a:moveTo>
                <a:cubicBezTo>
                  <a:pt x="2065610" y="1720329"/>
                  <a:pt x="2023062" y="1699350"/>
                  <a:pt x="1981991" y="1678667"/>
                </a:cubicBezTo>
                <a:cubicBezTo>
                  <a:pt x="1937374" y="1696395"/>
                  <a:pt x="1918759" y="1741307"/>
                  <a:pt x="1885370" y="1770559"/>
                </a:cubicBezTo>
                <a:cubicBezTo>
                  <a:pt x="1841345" y="1809267"/>
                  <a:pt x="1818593" y="1866884"/>
                  <a:pt x="1821252" y="1932184"/>
                </a:cubicBezTo>
                <a:cubicBezTo>
                  <a:pt x="1824798" y="2029395"/>
                  <a:pt x="1885961" y="2085536"/>
                  <a:pt x="1991741" y="2055397"/>
                </a:cubicBezTo>
                <a:cubicBezTo>
                  <a:pt x="2064133" y="2034714"/>
                  <a:pt x="2112591" y="1990688"/>
                  <a:pt x="2141252" y="1921251"/>
                </a:cubicBezTo>
                <a:cubicBezTo>
                  <a:pt x="2165776" y="1861861"/>
                  <a:pt x="2147752" y="1808676"/>
                  <a:pt x="2124114" y="1755490"/>
                </a:cubicBezTo>
                <a:cubicBezTo>
                  <a:pt x="2121455" y="1749876"/>
                  <a:pt x="2114068" y="1745148"/>
                  <a:pt x="2107568" y="1741898"/>
                </a:cubicBezTo>
                <a:close/>
                <a:moveTo>
                  <a:pt x="1940920" y="1975619"/>
                </a:moveTo>
                <a:cubicBezTo>
                  <a:pt x="1955103" y="1901159"/>
                  <a:pt x="1960126" y="1835268"/>
                  <a:pt x="2034290" y="1790652"/>
                </a:cubicBezTo>
                <a:cubicBezTo>
                  <a:pt x="2024244" y="1864225"/>
                  <a:pt x="2015084" y="1928638"/>
                  <a:pt x="1940920" y="1975619"/>
                </a:cubicBezTo>
                <a:close/>
                <a:moveTo>
                  <a:pt x="272669" y="2076376"/>
                </a:moveTo>
                <a:cubicBezTo>
                  <a:pt x="239576" y="2063966"/>
                  <a:pt x="205596" y="2053329"/>
                  <a:pt x="172207" y="2042101"/>
                </a:cubicBezTo>
                <a:cubicBezTo>
                  <a:pt x="174867" y="2035600"/>
                  <a:pt x="175162" y="2030873"/>
                  <a:pt x="177526" y="2029100"/>
                </a:cubicBezTo>
                <a:cubicBezTo>
                  <a:pt x="190822" y="2019940"/>
                  <a:pt x="204709" y="2011667"/>
                  <a:pt x="218301" y="2003393"/>
                </a:cubicBezTo>
                <a:cubicBezTo>
                  <a:pt x="218597" y="1998961"/>
                  <a:pt x="219188" y="1994825"/>
                  <a:pt x="219483" y="1990393"/>
                </a:cubicBezTo>
                <a:cubicBezTo>
                  <a:pt x="190527" y="1988029"/>
                  <a:pt x="161570" y="1987438"/>
                  <a:pt x="133205" y="1983301"/>
                </a:cubicBezTo>
                <a:cubicBezTo>
                  <a:pt x="92134" y="1977392"/>
                  <a:pt x="60813" y="1998961"/>
                  <a:pt x="45744" y="2029395"/>
                </a:cubicBezTo>
                <a:cubicBezTo>
                  <a:pt x="23879" y="2073421"/>
                  <a:pt x="5559" y="2122174"/>
                  <a:pt x="832" y="2170337"/>
                </a:cubicBezTo>
                <a:cubicBezTo>
                  <a:pt x="-5078" y="2230318"/>
                  <a:pt x="20333" y="2283208"/>
                  <a:pt x="82383" y="2307142"/>
                </a:cubicBezTo>
                <a:cubicBezTo>
                  <a:pt x="104544" y="2315710"/>
                  <a:pt x="128772" y="2319552"/>
                  <a:pt x="152410" y="2322802"/>
                </a:cubicBezTo>
                <a:cubicBezTo>
                  <a:pt x="229529" y="2332848"/>
                  <a:pt x="318763" y="2267843"/>
                  <a:pt x="333241" y="2191611"/>
                </a:cubicBezTo>
                <a:cubicBezTo>
                  <a:pt x="341219" y="2149063"/>
                  <a:pt x="311376" y="2090854"/>
                  <a:pt x="272669" y="2076376"/>
                </a:cubicBezTo>
                <a:close/>
                <a:moveTo>
                  <a:pt x="176344" y="2242137"/>
                </a:moveTo>
                <a:cubicBezTo>
                  <a:pt x="173685" y="2238887"/>
                  <a:pt x="171025" y="2235932"/>
                  <a:pt x="168366" y="2232682"/>
                </a:cubicBezTo>
                <a:cubicBezTo>
                  <a:pt x="177230" y="2226182"/>
                  <a:pt x="185799" y="2219386"/>
                  <a:pt x="194663" y="2212885"/>
                </a:cubicBezTo>
                <a:cubicBezTo>
                  <a:pt x="197027" y="2215545"/>
                  <a:pt x="199686" y="2218204"/>
                  <a:pt x="202050" y="2221158"/>
                </a:cubicBezTo>
                <a:cubicBezTo>
                  <a:pt x="193481" y="2227954"/>
                  <a:pt x="184913" y="2235046"/>
                  <a:pt x="176344" y="2242137"/>
                </a:cubicBezTo>
                <a:close/>
                <a:moveTo>
                  <a:pt x="929214" y="384487"/>
                </a:moveTo>
                <a:cubicBezTo>
                  <a:pt x="996878" y="376509"/>
                  <a:pt x="1056859" y="321551"/>
                  <a:pt x="1070155" y="252705"/>
                </a:cubicBezTo>
                <a:cubicBezTo>
                  <a:pt x="1075769" y="223748"/>
                  <a:pt x="1077247" y="193905"/>
                  <a:pt x="1081679" y="154607"/>
                </a:cubicBezTo>
                <a:cubicBezTo>
                  <a:pt x="1081974" y="129492"/>
                  <a:pt x="1058041" y="82511"/>
                  <a:pt x="1027902" y="59169"/>
                </a:cubicBezTo>
                <a:cubicBezTo>
                  <a:pt x="1008992" y="44395"/>
                  <a:pt x="990082" y="29917"/>
                  <a:pt x="971467" y="14848"/>
                </a:cubicBezTo>
                <a:cubicBezTo>
                  <a:pt x="947533" y="-4654"/>
                  <a:pt x="931578" y="-5540"/>
                  <a:pt x="907940" y="15734"/>
                </a:cubicBezTo>
                <a:cubicBezTo>
                  <a:pt x="897303" y="25189"/>
                  <a:pt x="888143" y="37895"/>
                  <a:pt x="881938" y="50600"/>
                </a:cubicBezTo>
                <a:cubicBezTo>
                  <a:pt x="856822" y="101717"/>
                  <a:pt x="838503" y="154312"/>
                  <a:pt x="825207" y="210156"/>
                </a:cubicBezTo>
                <a:cubicBezTo>
                  <a:pt x="816342" y="247091"/>
                  <a:pt x="819002" y="279593"/>
                  <a:pt x="831412" y="312391"/>
                </a:cubicBezTo>
                <a:cubicBezTo>
                  <a:pt x="846481" y="351393"/>
                  <a:pt x="898780" y="388032"/>
                  <a:pt x="929214" y="384487"/>
                </a:cubicBezTo>
                <a:close/>
                <a:moveTo>
                  <a:pt x="964080" y="160812"/>
                </a:moveTo>
                <a:cubicBezTo>
                  <a:pt x="977672" y="208384"/>
                  <a:pt x="973240" y="221385"/>
                  <a:pt x="930396" y="264524"/>
                </a:cubicBezTo>
                <a:cubicBezTo>
                  <a:pt x="926259" y="223748"/>
                  <a:pt x="941624" y="193019"/>
                  <a:pt x="964080" y="160812"/>
                </a:cubicBezTo>
                <a:close/>
                <a:moveTo>
                  <a:pt x="1105612" y="2605867"/>
                </a:moveTo>
                <a:cubicBezTo>
                  <a:pt x="1100885" y="2643392"/>
                  <a:pt x="1093498" y="2682690"/>
                  <a:pt x="1059814" y="2708692"/>
                </a:cubicBezTo>
                <a:cubicBezTo>
                  <a:pt x="1048290" y="2717852"/>
                  <a:pt x="1037062" y="2727602"/>
                  <a:pt x="1025834" y="2737058"/>
                </a:cubicBezTo>
                <a:cubicBezTo>
                  <a:pt x="966148" y="2787288"/>
                  <a:pt x="941328" y="2787879"/>
                  <a:pt x="883120" y="2740308"/>
                </a:cubicBezTo>
                <a:cubicBezTo>
                  <a:pt x="837321" y="2702783"/>
                  <a:pt x="829639" y="2608526"/>
                  <a:pt x="870414" y="2566273"/>
                </a:cubicBezTo>
                <a:cubicBezTo>
                  <a:pt x="879574" y="2556818"/>
                  <a:pt x="894643" y="2553568"/>
                  <a:pt x="907940" y="2546772"/>
                </a:cubicBezTo>
                <a:cubicBezTo>
                  <a:pt x="912372" y="2526680"/>
                  <a:pt x="916213" y="2508951"/>
                  <a:pt x="920941" y="2487972"/>
                </a:cubicBezTo>
                <a:cubicBezTo>
                  <a:pt x="934828" y="2489450"/>
                  <a:pt x="949011" y="2487086"/>
                  <a:pt x="959057" y="2492404"/>
                </a:cubicBezTo>
                <a:cubicBezTo>
                  <a:pt x="990082" y="2508951"/>
                  <a:pt x="1021993" y="2519293"/>
                  <a:pt x="1056564" y="2525498"/>
                </a:cubicBezTo>
                <a:cubicBezTo>
                  <a:pt x="1089361" y="2531407"/>
                  <a:pt x="1110931" y="2565387"/>
                  <a:pt x="1105612" y="2605867"/>
                </a:cubicBezTo>
                <a:close/>
                <a:moveTo>
                  <a:pt x="1291762" y="1481880"/>
                </a:moveTo>
                <a:cubicBezTo>
                  <a:pt x="1273738" y="1488381"/>
                  <a:pt x="1252759" y="1491336"/>
                  <a:pt x="1238576" y="1502564"/>
                </a:cubicBezTo>
                <a:cubicBezTo>
                  <a:pt x="1211392" y="1524429"/>
                  <a:pt x="1183618" y="1548067"/>
                  <a:pt x="1164707" y="1576728"/>
                </a:cubicBezTo>
                <a:cubicBezTo>
                  <a:pt x="1136342" y="1620163"/>
                  <a:pt x="1133387" y="1695804"/>
                  <a:pt x="1183913" y="1738353"/>
                </a:cubicBezTo>
                <a:cubicBezTo>
                  <a:pt x="1219370" y="1768195"/>
                  <a:pt x="1256600" y="1757558"/>
                  <a:pt x="1295012" y="1750762"/>
                </a:cubicBezTo>
                <a:cubicBezTo>
                  <a:pt x="1334310" y="1743967"/>
                  <a:pt x="1365630" y="1721511"/>
                  <a:pt x="1385722" y="1690781"/>
                </a:cubicBezTo>
                <a:cubicBezTo>
                  <a:pt x="1405224" y="1660938"/>
                  <a:pt x="1419407" y="1624299"/>
                  <a:pt x="1424134" y="1589138"/>
                </a:cubicBezTo>
                <a:cubicBezTo>
                  <a:pt x="1430635" y="1542157"/>
                  <a:pt x="1358539" y="1489563"/>
                  <a:pt x="1291762" y="1481880"/>
                </a:cubicBezTo>
                <a:close/>
                <a:moveTo>
                  <a:pt x="1258668" y="1671280"/>
                </a:moveTo>
                <a:cubicBezTo>
                  <a:pt x="1269305" y="1601548"/>
                  <a:pt x="1276692" y="1592093"/>
                  <a:pt x="1327514" y="1583819"/>
                </a:cubicBezTo>
                <a:cubicBezTo>
                  <a:pt x="1315990" y="1622822"/>
                  <a:pt x="1298853" y="1652960"/>
                  <a:pt x="1258668" y="1671280"/>
                </a:cubicBezTo>
                <a:close/>
                <a:moveTo>
                  <a:pt x="1476138" y="806720"/>
                </a:moveTo>
                <a:cubicBezTo>
                  <a:pt x="1458114" y="836268"/>
                  <a:pt x="1441567" y="866997"/>
                  <a:pt x="1420293" y="894181"/>
                </a:cubicBezTo>
                <a:cubicBezTo>
                  <a:pt x="1401678" y="918114"/>
                  <a:pt x="1375676" y="933183"/>
                  <a:pt x="1343765" y="934070"/>
                </a:cubicBezTo>
                <a:cubicBezTo>
                  <a:pt x="1328991" y="934365"/>
                  <a:pt x="1313922" y="934070"/>
                  <a:pt x="1299444" y="935547"/>
                </a:cubicBezTo>
                <a:cubicBezTo>
                  <a:pt x="1262509" y="939388"/>
                  <a:pt x="1237690" y="929638"/>
                  <a:pt x="1223802" y="897136"/>
                </a:cubicBezTo>
                <a:cubicBezTo>
                  <a:pt x="1207847" y="859019"/>
                  <a:pt x="1202233" y="820608"/>
                  <a:pt x="1223211" y="779832"/>
                </a:cubicBezTo>
                <a:cubicBezTo>
                  <a:pt x="1249509" y="729010"/>
                  <a:pt x="1283193" y="692962"/>
                  <a:pt x="1345833" y="690894"/>
                </a:cubicBezTo>
                <a:cubicBezTo>
                  <a:pt x="1344061" y="697099"/>
                  <a:pt x="1342583" y="702418"/>
                  <a:pt x="1339924" y="712464"/>
                </a:cubicBezTo>
                <a:cubicBezTo>
                  <a:pt x="1391336" y="697099"/>
                  <a:pt x="1423248" y="735511"/>
                  <a:pt x="1461955" y="754126"/>
                </a:cubicBezTo>
                <a:cubicBezTo>
                  <a:pt x="1480570" y="763581"/>
                  <a:pt x="1489730" y="784560"/>
                  <a:pt x="1476138" y="806720"/>
                </a:cubicBezTo>
                <a:close/>
                <a:moveTo>
                  <a:pt x="447590" y="1012962"/>
                </a:moveTo>
                <a:cubicBezTo>
                  <a:pt x="442567" y="1032463"/>
                  <a:pt x="439021" y="1052260"/>
                  <a:pt x="434293" y="1072057"/>
                </a:cubicBezTo>
                <a:cubicBezTo>
                  <a:pt x="423656" y="1116969"/>
                  <a:pt x="379631" y="1150358"/>
                  <a:pt x="327627" y="1153903"/>
                </a:cubicBezTo>
                <a:cubicBezTo>
                  <a:pt x="283601" y="1156858"/>
                  <a:pt x="227757" y="1124651"/>
                  <a:pt x="218301" y="1084467"/>
                </a:cubicBezTo>
                <a:cubicBezTo>
                  <a:pt x="209142" y="1045759"/>
                  <a:pt x="217415" y="1007939"/>
                  <a:pt x="243712" y="975732"/>
                </a:cubicBezTo>
                <a:cubicBezTo>
                  <a:pt x="254940" y="961845"/>
                  <a:pt x="264986" y="947071"/>
                  <a:pt x="276805" y="930820"/>
                </a:cubicBezTo>
                <a:cubicBezTo>
                  <a:pt x="302807" y="925501"/>
                  <a:pt x="327332" y="920478"/>
                  <a:pt x="346833" y="916637"/>
                </a:cubicBezTo>
                <a:cubicBezTo>
                  <a:pt x="374017" y="931411"/>
                  <a:pt x="397359" y="945002"/>
                  <a:pt x="421884" y="957117"/>
                </a:cubicBezTo>
                <a:cubicBezTo>
                  <a:pt x="450545" y="971300"/>
                  <a:pt x="455863" y="981346"/>
                  <a:pt x="447590" y="1012962"/>
                </a:cubicBezTo>
                <a:close/>
                <a:moveTo>
                  <a:pt x="2338924" y="256251"/>
                </a:moveTo>
                <a:cubicBezTo>
                  <a:pt x="2379404" y="344598"/>
                  <a:pt x="2316468" y="436490"/>
                  <a:pt x="2218666" y="432945"/>
                </a:cubicBezTo>
                <a:cubicBezTo>
                  <a:pt x="2191187" y="432058"/>
                  <a:pt x="2174936" y="413148"/>
                  <a:pt x="2164594" y="391283"/>
                </a:cubicBezTo>
                <a:cubicBezTo>
                  <a:pt x="2143025" y="345779"/>
                  <a:pt x="2162526" y="272797"/>
                  <a:pt x="2201824" y="235863"/>
                </a:cubicBezTo>
                <a:cubicBezTo>
                  <a:pt x="2225758" y="213407"/>
                  <a:pt x="2246736" y="187996"/>
                  <a:pt x="2271852" y="161108"/>
                </a:cubicBezTo>
                <a:cubicBezTo>
                  <a:pt x="2310263" y="184746"/>
                  <a:pt x="2339811" y="203065"/>
                  <a:pt x="2373495" y="223748"/>
                </a:cubicBezTo>
                <a:cubicBezTo>
                  <a:pt x="2360494" y="235863"/>
                  <a:pt x="2349562" y="246204"/>
                  <a:pt x="2338924" y="256251"/>
                </a:cubicBezTo>
                <a:close/>
                <a:moveTo>
                  <a:pt x="253167" y="3031351"/>
                </a:moveTo>
                <a:cubicBezTo>
                  <a:pt x="256713" y="3062671"/>
                  <a:pt x="247849" y="3096355"/>
                  <a:pt x="238985" y="3127675"/>
                </a:cubicBezTo>
                <a:cubicBezTo>
                  <a:pt x="228052" y="3167269"/>
                  <a:pt x="189049" y="3172292"/>
                  <a:pt x="159206" y="3186179"/>
                </a:cubicBezTo>
                <a:cubicBezTo>
                  <a:pt x="116067" y="3170815"/>
                  <a:pt x="103657" y="3145108"/>
                  <a:pt x="105725" y="3099014"/>
                </a:cubicBezTo>
                <a:cubicBezTo>
                  <a:pt x="107794" y="3054398"/>
                  <a:pt x="124340" y="3026623"/>
                  <a:pt x="158615" y="3005644"/>
                </a:cubicBezTo>
                <a:cubicBezTo>
                  <a:pt x="155956" y="2993234"/>
                  <a:pt x="153888" y="2982597"/>
                  <a:pt x="151524" y="2972256"/>
                </a:cubicBezTo>
                <a:cubicBezTo>
                  <a:pt x="184617" y="2961028"/>
                  <a:pt x="249031" y="2994712"/>
                  <a:pt x="253167" y="303135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cxnSp>
        <p:nvCxnSpPr>
          <p:cNvPr id="127" name="Google Shape;127;p14"/>
          <p:cNvCxnSpPr/>
          <p:nvPr/>
        </p:nvCxnSpPr>
        <p:spPr>
          <a:xfrm rot="10800000">
            <a:off x="9085219" y="5684000"/>
            <a:ext cx="6527400" cy="0"/>
          </a:xfrm>
          <a:prstGeom prst="straightConnector1">
            <a:avLst/>
          </a:prstGeom>
          <a:noFill/>
          <a:ln w="76200" cap="rnd" cmpd="sng">
            <a:solidFill>
              <a:schemeClr val="lt2"/>
            </a:solidFill>
            <a:prstDash val="dot"/>
            <a:round/>
            <a:headEnd type="none" w="sm" len="sm"/>
            <a:tailEnd type="none" w="sm" len="sm"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27"/>
          <p:cNvSpPr txBox="1"/>
          <p:nvPr/>
        </p:nvSpPr>
        <p:spPr>
          <a:xfrm>
            <a:off x="1028700" y="6416908"/>
            <a:ext cx="6407400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4500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در مورد آنچه می خواهید بحث کنید توضیح دهید.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85" name="Google Shape;385;p27"/>
          <p:cNvSpPr txBox="1"/>
          <p:nvPr/>
        </p:nvSpPr>
        <p:spPr>
          <a:xfrm>
            <a:off x="1028700" y="2933748"/>
            <a:ext cx="8343000" cy="3323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90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موضوع یا ایده بزرگ خود را بنویسید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86" name="Google Shape;386;p27"/>
          <p:cNvSpPr/>
          <p:nvPr/>
        </p:nvSpPr>
        <p:spPr>
          <a:xfrm>
            <a:off x="9598059" y="2631760"/>
            <a:ext cx="10038880" cy="9830556"/>
          </a:xfrm>
          <a:custGeom>
            <a:avLst/>
            <a:gdLst/>
            <a:ahLst/>
            <a:cxnLst/>
            <a:rect l="l" t="t" r="r" b="b"/>
            <a:pathLst>
              <a:path w="6487160" h="6352540" extrusionOk="0">
                <a:moveTo>
                  <a:pt x="6322060" y="3176270"/>
                </a:moveTo>
                <a:cubicBezTo>
                  <a:pt x="6322060" y="2844800"/>
                  <a:pt x="6487160" y="2493010"/>
                  <a:pt x="6385560" y="2194560"/>
                </a:cubicBezTo>
                <a:cubicBezTo>
                  <a:pt x="6281420" y="1884680"/>
                  <a:pt x="5928360" y="1694180"/>
                  <a:pt x="5734050" y="1436370"/>
                </a:cubicBezTo>
                <a:cubicBezTo>
                  <a:pt x="5537200" y="1176020"/>
                  <a:pt x="5455920" y="796290"/>
                  <a:pt x="5185410" y="607060"/>
                </a:cubicBezTo>
                <a:cubicBezTo>
                  <a:pt x="4917440" y="420370"/>
                  <a:pt x="4517390" y="462280"/>
                  <a:pt x="4196080" y="360680"/>
                </a:cubicBezTo>
                <a:cubicBezTo>
                  <a:pt x="3884930" y="264160"/>
                  <a:pt x="3589020" y="0"/>
                  <a:pt x="3244850" y="0"/>
                </a:cubicBezTo>
                <a:cubicBezTo>
                  <a:pt x="2900680" y="0"/>
                  <a:pt x="2603500" y="262890"/>
                  <a:pt x="2293620" y="360680"/>
                </a:cubicBezTo>
                <a:cubicBezTo>
                  <a:pt x="1972310" y="461010"/>
                  <a:pt x="1570990" y="419100"/>
                  <a:pt x="1303020" y="607060"/>
                </a:cubicBezTo>
                <a:cubicBezTo>
                  <a:pt x="1032510" y="796290"/>
                  <a:pt x="951230" y="1176020"/>
                  <a:pt x="754380" y="1436370"/>
                </a:cubicBezTo>
                <a:cubicBezTo>
                  <a:pt x="558800" y="1694180"/>
                  <a:pt x="207010" y="1884680"/>
                  <a:pt x="101600" y="2194560"/>
                </a:cubicBezTo>
                <a:cubicBezTo>
                  <a:pt x="1270" y="2493010"/>
                  <a:pt x="165100" y="2844800"/>
                  <a:pt x="165100" y="3176270"/>
                </a:cubicBezTo>
                <a:cubicBezTo>
                  <a:pt x="165100" y="3507740"/>
                  <a:pt x="0" y="3859530"/>
                  <a:pt x="101600" y="4157980"/>
                </a:cubicBezTo>
                <a:cubicBezTo>
                  <a:pt x="205740" y="4467860"/>
                  <a:pt x="558800" y="4658360"/>
                  <a:pt x="753110" y="4916170"/>
                </a:cubicBezTo>
                <a:cubicBezTo>
                  <a:pt x="949960" y="5176520"/>
                  <a:pt x="1031240" y="5556250"/>
                  <a:pt x="1301750" y="5745480"/>
                </a:cubicBezTo>
                <a:cubicBezTo>
                  <a:pt x="1569720" y="5933440"/>
                  <a:pt x="1969770" y="5891530"/>
                  <a:pt x="2292350" y="5991860"/>
                </a:cubicBezTo>
                <a:cubicBezTo>
                  <a:pt x="2603500" y="6088380"/>
                  <a:pt x="2899410" y="6352540"/>
                  <a:pt x="3243580" y="6352540"/>
                </a:cubicBezTo>
                <a:cubicBezTo>
                  <a:pt x="3587750" y="6352540"/>
                  <a:pt x="3884930" y="6089650"/>
                  <a:pt x="4194810" y="5991860"/>
                </a:cubicBezTo>
                <a:cubicBezTo>
                  <a:pt x="4516120" y="5891530"/>
                  <a:pt x="4917440" y="5933440"/>
                  <a:pt x="5185410" y="5745480"/>
                </a:cubicBezTo>
                <a:cubicBezTo>
                  <a:pt x="5455920" y="5556250"/>
                  <a:pt x="5537200" y="5176520"/>
                  <a:pt x="5734050" y="4916170"/>
                </a:cubicBezTo>
                <a:cubicBezTo>
                  <a:pt x="5929630" y="4658360"/>
                  <a:pt x="6281420" y="4467860"/>
                  <a:pt x="6385560" y="4157980"/>
                </a:cubicBezTo>
                <a:cubicBezTo>
                  <a:pt x="6487160" y="3858260"/>
                  <a:pt x="6322060" y="3506470"/>
                  <a:pt x="6322060" y="317627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87" name="Google Shape;387;p27"/>
          <p:cNvSpPr/>
          <p:nvPr/>
        </p:nvSpPr>
        <p:spPr>
          <a:xfrm>
            <a:off x="10887444" y="3915063"/>
            <a:ext cx="7397750" cy="7397720"/>
          </a:xfrm>
          <a:custGeom>
            <a:avLst/>
            <a:gdLst/>
            <a:ahLst/>
            <a:cxnLst/>
            <a:rect l="l" t="t" r="r" b="b"/>
            <a:pathLst>
              <a:path w="6350000" h="6349974" extrusionOk="0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318" r="-61227" b="-7439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88" name="Google Shape;388;p27"/>
          <p:cNvSpPr/>
          <p:nvPr/>
        </p:nvSpPr>
        <p:spPr>
          <a:xfrm>
            <a:off x="1028527" y="5762288"/>
            <a:ext cx="5824236" cy="479774"/>
          </a:xfrm>
          <a:custGeom>
            <a:avLst/>
            <a:gdLst/>
            <a:ahLst/>
            <a:cxnLst/>
            <a:rect l="l" t="t" r="r" b="b"/>
            <a:pathLst>
              <a:path w="5824236" h="479774" extrusionOk="0">
                <a:moveTo>
                  <a:pt x="5772117" y="0"/>
                </a:moveTo>
                <a:cubicBezTo>
                  <a:pt x="5780750" y="29882"/>
                  <a:pt x="5785730" y="54120"/>
                  <a:pt x="5794694" y="77362"/>
                </a:cubicBezTo>
                <a:cubicBezTo>
                  <a:pt x="5803327" y="99940"/>
                  <a:pt x="5833210" y="113553"/>
                  <a:pt x="5821589" y="146756"/>
                </a:cubicBezTo>
                <a:cubicBezTo>
                  <a:pt x="5783738" y="157048"/>
                  <a:pt x="5747215" y="164685"/>
                  <a:pt x="5704052" y="155388"/>
                </a:cubicBezTo>
                <a:cubicBezTo>
                  <a:pt x="5655243" y="144763"/>
                  <a:pt x="5602784" y="150408"/>
                  <a:pt x="5551983" y="150740"/>
                </a:cubicBezTo>
                <a:cubicBezTo>
                  <a:pt x="5407220" y="151736"/>
                  <a:pt x="5262457" y="151736"/>
                  <a:pt x="5118025" y="155388"/>
                </a:cubicBezTo>
                <a:cubicBezTo>
                  <a:pt x="4979570" y="159041"/>
                  <a:pt x="4841447" y="167673"/>
                  <a:pt x="4702992" y="172654"/>
                </a:cubicBezTo>
                <a:cubicBezTo>
                  <a:pt x="4535651" y="178630"/>
                  <a:pt x="4368642" y="182282"/>
                  <a:pt x="4201301" y="188923"/>
                </a:cubicBezTo>
                <a:cubicBezTo>
                  <a:pt x="4074798" y="193903"/>
                  <a:pt x="3948297" y="203200"/>
                  <a:pt x="3821795" y="208844"/>
                </a:cubicBezTo>
                <a:cubicBezTo>
                  <a:pt x="3674043" y="215817"/>
                  <a:pt x="3525959" y="220797"/>
                  <a:pt x="3377876" y="227106"/>
                </a:cubicBezTo>
                <a:cubicBezTo>
                  <a:pt x="3344673" y="228434"/>
                  <a:pt x="3311470" y="231754"/>
                  <a:pt x="3278268" y="234078"/>
                </a:cubicBezTo>
                <a:cubicBezTo>
                  <a:pt x="3108934" y="245699"/>
                  <a:pt x="2939933" y="257320"/>
                  <a:pt x="2770600" y="268941"/>
                </a:cubicBezTo>
                <a:cubicBezTo>
                  <a:pt x="2642770" y="277574"/>
                  <a:pt x="2514607" y="286207"/>
                  <a:pt x="2386777" y="294839"/>
                </a:cubicBezTo>
                <a:cubicBezTo>
                  <a:pt x="2277873" y="302144"/>
                  <a:pt x="2168636" y="308784"/>
                  <a:pt x="2059731" y="316753"/>
                </a:cubicBezTo>
                <a:cubicBezTo>
                  <a:pt x="1952819" y="324390"/>
                  <a:pt x="1846239" y="334350"/>
                  <a:pt x="1739658" y="341655"/>
                </a:cubicBezTo>
                <a:cubicBezTo>
                  <a:pt x="1503919" y="358256"/>
                  <a:pt x="1267849" y="370541"/>
                  <a:pt x="1032442" y="390463"/>
                </a:cubicBezTo>
                <a:cubicBezTo>
                  <a:pt x="810649" y="409388"/>
                  <a:pt x="589851" y="436282"/>
                  <a:pt x="368390" y="458196"/>
                </a:cubicBezTo>
                <a:cubicBezTo>
                  <a:pt x="273430" y="467493"/>
                  <a:pt x="177807" y="474465"/>
                  <a:pt x="82515" y="479446"/>
                </a:cubicBezTo>
                <a:cubicBezTo>
                  <a:pt x="34039" y="482102"/>
                  <a:pt x="17106" y="468821"/>
                  <a:pt x="5153" y="433958"/>
                </a:cubicBezTo>
                <a:cubicBezTo>
                  <a:pt x="-10452" y="385482"/>
                  <a:pt x="9801" y="351948"/>
                  <a:pt x="60269" y="358588"/>
                </a:cubicBezTo>
                <a:cubicBezTo>
                  <a:pt x="123022" y="367221"/>
                  <a:pt x="182787" y="355932"/>
                  <a:pt x="243880" y="348960"/>
                </a:cubicBezTo>
                <a:cubicBezTo>
                  <a:pt x="345812" y="337339"/>
                  <a:pt x="447744" y="325054"/>
                  <a:pt x="549676" y="314429"/>
                </a:cubicBezTo>
                <a:cubicBezTo>
                  <a:pt x="657585" y="303140"/>
                  <a:pt x="764829" y="281558"/>
                  <a:pt x="874398" y="281226"/>
                </a:cubicBezTo>
                <a:cubicBezTo>
                  <a:pt x="950764" y="280894"/>
                  <a:pt x="1026798" y="263961"/>
                  <a:pt x="1103496" y="259977"/>
                </a:cubicBezTo>
                <a:cubicBezTo>
                  <a:pt x="1178534" y="255992"/>
                  <a:pt x="1253904" y="248356"/>
                  <a:pt x="1329606" y="255328"/>
                </a:cubicBezTo>
                <a:cubicBezTo>
                  <a:pt x="1338238" y="255992"/>
                  <a:pt x="1347867" y="253004"/>
                  <a:pt x="1356500" y="250016"/>
                </a:cubicBezTo>
                <a:cubicBezTo>
                  <a:pt x="1363472" y="247692"/>
                  <a:pt x="1373101" y="238063"/>
                  <a:pt x="1375757" y="240055"/>
                </a:cubicBezTo>
                <a:cubicBezTo>
                  <a:pt x="1412612" y="265289"/>
                  <a:pt x="1445815" y="232418"/>
                  <a:pt x="1481674" y="234743"/>
                </a:cubicBezTo>
                <a:cubicBezTo>
                  <a:pt x="1517533" y="237067"/>
                  <a:pt x="1555384" y="221794"/>
                  <a:pt x="1589914" y="228102"/>
                </a:cubicBezTo>
                <a:cubicBezTo>
                  <a:pt x="1637394" y="236735"/>
                  <a:pt x="1680557" y="218473"/>
                  <a:pt x="1725381" y="218805"/>
                </a:cubicBezTo>
                <a:cubicBezTo>
                  <a:pt x="1809052" y="219469"/>
                  <a:pt x="1891062" y="198220"/>
                  <a:pt x="1973405" y="201540"/>
                </a:cubicBezTo>
                <a:cubicBezTo>
                  <a:pt x="2051763" y="204860"/>
                  <a:pt x="2130453" y="203864"/>
                  <a:pt x="2204495" y="188259"/>
                </a:cubicBezTo>
                <a:cubicBezTo>
                  <a:pt x="2293478" y="169665"/>
                  <a:pt x="2384121" y="193571"/>
                  <a:pt x="2470780" y="165349"/>
                </a:cubicBezTo>
                <a:cubicBezTo>
                  <a:pt x="2593298" y="178298"/>
                  <a:pt x="2712495" y="140779"/>
                  <a:pt x="2834017" y="139783"/>
                </a:cubicBezTo>
                <a:cubicBezTo>
                  <a:pt x="2911711" y="139119"/>
                  <a:pt x="2989073" y="137459"/>
                  <a:pt x="3066767" y="133807"/>
                </a:cubicBezTo>
                <a:cubicBezTo>
                  <a:pt x="3103290" y="132146"/>
                  <a:pt x="3139481" y="123514"/>
                  <a:pt x="3176004" y="120526"/>
                </a:cubicBezTo>
                <a:cubicBezTo>
                  <a:pt x="3205554" y="118201"/>
                  <a:pt x="3235436" y="120526"/>
                  <a:pt x="3264987" y="119197"/>
                </a:cubicBezTo>
                <a:cubicBezTo>
                  <a:pt x="3358950" y="115545"/>
                  <a:pt x="3453246" y="113221"/>
                  <a:pt x="3546877" y="106248"/>
                </a:cubicBezTo>
                <a:cubicBezTo>
                  <a:pt x="3586056" y="103260"/>
                  <a:pt x="3628223" y="126834"/>
                  <a:pt x="3665410" y="95956"/>
                </a:cubicBezTo>
                <a:cubicBezTo>
                  <a:pt x="3668066" y="93631"/>
                  <a:pt x="3678027" y="101932"/>
                  <a:pt x="3685000" y="103260"/>
                </a:cubicBezTo>
                <a:cubicBezTo>
                  <a:pt x="3702929" y="106248"/>
                  <a:pt x="3729159" y="116873"/>
                  <a:pt x="3738124" y="108905"/>
                </a:cubicBezTo>
                <a:cubicBezTo>
                  <a:pt x="3772987" y="77694"/>
                  <a:pt x="3814490" y="89979"/>
                  <a:pt x="3852009" y="86659"/>
                </a:cubicBezTo>
                <a:cubicBezTo>
                  <a:pt x="3935016" y="79354"/>
                  <a:pt x="4018686" y="78690"/>
                  <a:pt x="4102357" y="77030"/>
                </a:cubicBezTo>
                <a:cubicBezTo>
                  <a:pt x="4164114" y="76034"/>
                  <a:pt x="4225539" y="78690"/>
                  <a:pt x="4287295" y="78690"/>
                </a:cubicBezTo>
                <a:cubicBezTo>
                  <a:pt x="4300576" y="78690"/>
                  <a:pt x="4313857" y="75702"/>
                  <a:pt x="4327139" y="73046"/>
                </a:cubicBezTo>
                <a:cubicBezTo>
                  <a:pt x="4336767" y="71054"/>
                  <a:pt x="4347392" y="62753"/>
                  <a:pt x="4355029" y="65409"/>
                </a:cubicBezTo>
                <a:cubicBezTo>
                  <a:pt x="4441688" y="94960"/>
                  <a:pt x="4527351" y="50800"/>
                  <a:pt x="4615337" y="62753"/>
                </a:cubicBezTo>
                <a:cubicBezTo>
                  <a:pt x="4681743" y="71718"/>
                  <a:pt x="4751800" y="52792"/>
                  <a:pt x="4820530" y="48144"/>
                </a:cubicBezTo>
                <a:cubicBezTo>
                  <a:pt x="4838791" y="46816"/>
                  <a:pt x="4857385" y="51464"/>
                  <a:pt x="4875978" y="53456"/>
                </a:cubicBezTo>
                <a:cubicBezTo>
                  <a:pt x="4881622" y="54120"/>
                  <a:pt x="4889259" y="57773"/>
                  <a:pt x="4892579" y="55448"/>
                </a:cubicBezTo>
                <a:cubicBezTo>
                  <a:pt x="4926778" y="32207"/>
                  <a:pt x="4966621" y="37519"/>
                  <a:pt x="5004140" y="35527"/>
                </a:cubicBezTo>
                <a:cubicBezTo>
                  <a:pt x="5078846" y="31542"/>
                  <a:pt x="5153884" y="31542"/>
                  <a:pt x="5228590" y="30214"/>
                </a:cubicBezTo>
                <a:cubicBezTo>
                  <a:pt x="5239879" y="29882"/>
                  <a:pt x="5252164" y="35195"/>
                  <a:pt x="5262789" y="33203"/>
                </a:cubicBezTo>
                <a:cubicBezTo>
                  <a:pt x="5348119" y="17929"/>
                  <a:pt x="5434114" y="19922"/>
                  <a:pt x="5520109" y="20918"/>
                </a:cubicBezTo>
                <a:cubicBezTo>
                  <a:pt x="5585850" y="21914"/>
                  <a:pt x="5651591" y="20918"/>
                  <a:pt x="5717333" y="18261"/>
                </a:cubicBezTo>
                <a:cubicBezTo>
                  <a:pt x="5732938" y="18261"/>
                  <a:pt x="5749207" y="7969"/>
                  <a:pt x="577211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89" name="Google Shape;389;p27"/>
          <p:cNvSpPr/>
          <p:nvPr/>
        </p:nvSpPr>
        <p:spPr>
          <a:xfrm rot="-4380779">
            <a:off x="15474526" y="705131"/>
            <a:ext cx="2968182" cy="3984488"/>
          </a:xfrm>
          <a:custGeom>
            <a:avLst/>
            <a:gdLst/>
            <a:ahLst/>
            <a:cxnLst/>
            <a:rect l="l" t="t" r="r" b="b"/>
            <a:pathLst>
              <a:path w="2964682" h="3979790" extrusionOk="0">
                <a:moveTo>
                  <a:pt x="2632519" y="2175769"/>
                </a:moveTo>
                <a:cubicBezTo>
                  <a:pt x="2580111" y="2148827"/>
                  <a:pt x="2526964" y="2122623"/>
                  <a:pt x="2475663" y="2096788"/>
                </a:cubicBezTo>
                <a:cubicBezTo>
                  <a:pt x="2419934" y="2118932"/>
                  <a:pt x="2396682" y="2175031"/>
                  <a:pt x="2354977" y="2211569"/>
                </a:cubicBezTo>
                <a:cubicBezTo>
                  <a:pt x="2299985" y="2259917"/>
                  <a:pt x="2271567" y="2331886"/>
                  <a:pt x="2274889" y="2413451"/>
                </a:cubicBezTo>
                <a:cubicBezTo>
                  <a:pt x="2279317" y="2534876"/>
                  <a:pt x="2355715" y="2604999"/>
                  <a:pt x="2487843" y="2567354"/>
                </a:cubicBezTo>
                <a:cubicBezTo>
                  <a:pt x="2578265" y="2541519"/>
                  <a:pt x="2638793" y="2486527"/>
                  <a:pt x="2674593" y="2399795"/>
                </a:cubicBezTo>
                <a:cubicBezTo>
                  <a:pt x="2705226" y="2325612"/>
                  <a:pt x="2682713" y="2259179"/>
                  <a:pt x="2653187" y="2192746"/>
                </a:cubicBezTo>
                <a:cubicBezTo>
                  <a:pt x="2649865" y="2185734"/>
                  <a:pt x="2640638" y="2179829"/>
                  <a:pt x="2632519" y="2175769"/>
                </a:cubicBezTo>
                <a:close/>
                <a:moveTo>
                  <a:pt x="2424363" y="2467705"/>
                </a:moveTo>
                <a:cubicBezTo>
                  <a:pt x="2442078" y="2374699"/>
                  <a:pt x="2448352" y="2292396"/>
                  <a:pt x="2540989" y="2236666"/>
                </a:cubicBezTo>
                <a:cubicBezTo>
                  <a:pt x="2528441" y="2328565"/>
                  <a:pt x="2516999" y="2409022"/>
                  <a:pt x="2424363" y="2467705"/>
                </a:cubicBezTo>
                <a:close/>
                <a:moveTo>
                  <a:pt x="340585" y="2593558"/>
                </a:moveTo>
                <a:cubicBezTo>
                  <a:pt x="299249" y="2578057"/>
                  <a:pt x="256806" y="2564770"/>
                  <a:pt x="215100" y="2550746"/>
                </a:cubicBezTo>
                <a:cubicBezTo>
                  <a:pt x="218422" y="2542626"/>
                  <a:pt x="218791" y="2536721"/>
                  <a:pt x="221744" y="2534506"/>
                </a:cubicBezTo>
                <a:cubicBezTo>
                  <a:pt x="238352" y="2523065"/>
                  <a:pt x="255698" y="2512731"/>
                  <a:pt x="272676" y="2502397"/>
                </a:cubicBezTo>
                <a:cubicBezTo>
                  <a:pt x="273045" y="2496861"/>
                  <a:pt x="273783" y="2491694"/>
                  <a:pt x="274152" y="2486158"/>
                </a:cubicBezTo>
                <a:cubicBezTo>
                  <a:pt x="237983" y="2483206"/>
                  <a:pt x="201814" y="2482467"/>
                  <a:pt x="166383" y="2477300"/>
                </a:cubicBezTo>
                <a:cubicBezTo>
                  <a:pt x="115082" y="2469919"/>
                  <a:pt x="75961" y="2496861"/>
                  <a:pt x="57138" y="2534876"/>
                </a:cubicBezTo>
                <a:cubicBezTo>
                  <a:pt x="29827" y="2589867"/>
                  <a:pt x="6944" y="2650764"/>
                  <a:pt x="1039" y="2710923"/>
                </a:cubicBezTo>
                <a:cubicBezTo>
                  <a:pt x="-6342" y="2785844"/>
                  <a:pt x="25398" y="2851908"/>
                  <a:pt x="102903" y="2881803"/>
                </a:cubicBezTo>
                <a:cubicBezTo>
                  <a:pt x="130583" y="2892506"/>
                  <a:pt x="160847" y="2897304"/>
                  <a:pt x="190373" y="2901364"/>
                </a:cubicBezTo>
                <a:cubicBezTo>
                  <a:pt x="286700" y="2913912"/>
                  <a:pt x="398160" y="2832716"/>
                  <a:pt x="416244" y="2737496"/>
                </a:cubicBezTo>
                <a:cubicBezTo>
                  <a:pt x="426209" y="2684350"/>
                  <a:pt x="388933" y="2611643"/>
                  <a:pt x="340585" y="2593558"/>
                </a:cubicBezTo>
                <a:close/>
                <a:moveTo>
                  <a:pt x="220268" y="2800607"/>
                </a:moveTo>
                <a:cubicBezTo>
                  <a:pt x="216946" y="2796547"/>
                  <a:pt x="213624" y="2792857"/>
                  <a:pt x="210303" y="2788797"/>
                </a:cubicBezTo>
                <a:cubicBezTo>
                  <a:pt x="221375" y="2780677"/>
                  <a:pt x="232078" y="2772189"/>
                  <a:pt x="243150" y="2764069"/>
                </a:cubicBezTo>
                <a:cubicBezTo>
                  <a:pt x="246102" y="2767391"/>
                  <a:pt x="249424" y="2770712"/>
                  <a:pt x="252377" y="2774403"/>
                </a:cubicBezTo>
                <a:cubicBezTo>
                  <a:pt x="241674" y="2782892"/>
                  <a:pt x="230971" y="2791749"/>
                  <a:pt x="220268" y="2800607"/>
                </a:cubicBezTo>
                <a:close/>
                <a:moveTo>
                  <a:pt x="1160662" y="480254"/>
                </a:moveTo>
                <a:cubicBezTo>
                  <a:pt x="1245179" y="470289"/>
                  <a:pt x="1320101" y="401642"/>
                  <a:pt x="1336709" y="315648"/>
                </a:cubicBezTo>
                <a:cubicBezTo>
                  <a:pt x="1343721" y="279479"/>
                  <a:pt x="1345567" y="242203"/>
                  <a:pt x="1351103" y="193117"/>
                </a:cubicBezTo>
                <a:cubicBezTo>
                  <a:pt x="1351472" y="161746"/>
                  <a:pt x="1321577" y="103063"/>
                  <a:pt x="1283932" y="73907"/>
                </a:cubicBezTo>
                <a:cubicBezTo>
                  <a:pt x="1260311" y="55453"/>
                  <a:pt x="1236690" y="37368"/>
                  <a:pt x="1213439" y="18546"/>
                </a:cubicBezTo>
                <a:cubicBezTo>
                  <a:pt x="1183544" y="-5813"/>
                  <a:pt x="1163614" y="-6920"/>
                  <a:pt x="1134088" y="19653"/>
                </a:cubicBezTo>
                <a:cubicBezTo>
                  <a:pt x="1120802" y="31463"/>
                  <a:pt x="1109361" y="47333"/>
                  <a:pt x="1101610" y="63204"/>
                </a:cubicBezTo>
                <a:cubicBezTo>
                  <a:pt x="1070239" y="127053"/>
                  <a:pt x="1047357" y="192748"/>
                  <a:pt x="1030748" y="262502"/>
                </a:cubicBezTo>
                <a:cubicBezTo>
                  <a:pt x="1019676" y="308636"/>
                  <a:pt x="1022998" y="349234"/>
                  <a:pt x="1038499" y="390201"/>
                </a:cubicBezTo>
                <a:cubicBezTo>
                  <a:pt x="1057322" y="438918"/>
                  <a:pt x="1122647" y="484683"/>
                  <a:pt x="1160662" y="480254"/>
                </a:cubicBezTo>
                <a:close/>
                <a:moveTo>
                  <a:pt x="1204212" y="200867"/>
                </a:moveTo>
                <a:cubicBezTo>
                  <a:pt x="1221189" y="260288"/>
                  <a:pt x="1215653" y="276527"/>
                  <a:pt x="1162138" y="330411"/>
                </a:cubicBezTo>
                <a:cubicBezTo>
                  <a:pt x="1156971" y="279479"/>
                  <a:pt x="1176163" y="241096"/>
                  <a:pt x="1204212" y="200867"/>
                </a:cubicBezTo>
                <a:close/>
                <a:moveTo>
                  <a:pt x="1380997" y="3254934"/>
                </a:moveTo>
                <a:cubicBezTo>
                  <a:pt x="1375092" y="3301806"/>
                  <a:pt x="1365865" y="3350893"/>
                  <a:pt x="1323791" y="3383371"/>
                </a:cubicBezTo>
                <a:cubicBezTo>
                  <a:pt x="1309397" y="3394812"/>
                  <a:pt x="1295373" y="3406992"/>
                  <a:pt x="1281348" y="3418802"/>
                </a:cubicBezTo>
                <a:cubicBezTo>
                  <a:pt x="1206796" y="3481544"/>
                  <a:pt x="1175794" y="3482282"/>
                  <a:pt x="1103087" y="3422862"/>
                </a:cubicBezTo>
                <a:cubicBezTo>
                  <a:pt x="1045880" y="3375990"/>
                  <a:pt x="1036285" y="3258256"/>
                  <a:pt x="1087216" y="3205478"/>
                </a:cubicBezTo>
                <a:cubicBezTo>
                  <a:pt x="1098658" y="3193668"/>
                  <a:pt x="1117480" y="3189608"/>
                  <a:pt x="1134088" y="3181120"/>
                </a:cubicBezTo>
                <a:cubicBezTo>
                  <a:pt x="1139625" y="3156023"/>
                  <a:pt x="1144423" y="3133879"/>
                  <a:pt x="1150328" y="3107675"/>
                </a:cubicBezTo>
                <a:cubicBezTo>
                  <a:pt x="1167674" y="3109520"/>
                  <a:pt x="1185390" y="3106567"/>
                  <a:pt x="1197938" y="3113211"/>
                </a:cubicBezTo>
                <a:cubicBezTo>
                  <a:pt x="1236690" y="3133879"/>
                  <a:pt x="1276550" y="3146796"/>
                  <a:pt x="1319732" y="3154547"/>
                </a:cubicBezTo>
                <a:cubicBezTo>
                  <a:pt x="1360698" y="3161928"/>
                  <a:pt x="1387641" y="3204371"/>
                  <a:pt x="1380997" y="3254934"/>
                </a:cubicBezTo>
                <a:close/>
                <a:moveTo>
                  <a:pt x="1613512" y="1850986"/>
                </a:moveTo>
                <a:cubicBezTo>
                  <a:pt x="1590999" y="1859106"/>
                  <a:pt x="1564795" y="1862796"/>
                  <a:pt x="1547080" y="1876821"/>
                </a:cubicBezTo>
                <a:cubicBezTo>
                  <a:pt x="1513125" y="1904132"/>
                  <a:pt x="1478432" y="1933658"/>
                  <a:pt x="1454812" y="1969458"/>
                </a:cubicBezTo>
                <a:cubicBezTo>
                  <a:pt x="1419381" y="2023712"/>
                  <a:pt x="1415690" y="2118194"/>
                  <a:pt x="1478801" y="2171340"/>
                </a:cubicBezTo>
                <a:cubicBezTo>
                  <a:pt x="1523090" y="2208616"/>
                  <a:pt x="1569593" y="2195330"/>
                  <a:pt x="1617572" y="2186841"/>
                </a:cubicBezTo>
                <a:cubicBezTo>
                  <a:pt x="1666659" y="2178352"/>
                  <a:pt x="1705780" y="2150303"/>
                  <a:pt x="1730877" y="2111920"/>
                </a:cubicBezTo>
                <a:cubicBezTo>
                  <a:pt x="1755236" y="2074643"/>
                  <a:pt x="1772951" y="2028878"/>
                  <a:pt x="1778856" y="1984959"/>
                </a:cubicBezTo>
                <a:cubicBezTo>
                  <a:pt x="1786976" y="1926277"/>
                  <a:pt x="1696923" y="1860582"/>
                  <a:pt x="1613512" y="1850986"/>
                </a:cubicBezTo>
                <a:close/>
                <a:moveTo>
                  <a:pt x="1572176" y="2087561"/>
                </a:moveTo>
                <a:cubicBezTo>
                  <a:pt x="1585463" y="2000460"/>
                  <a:pt x="1594690" y="1988650"/>
                  <a:pt x="1658170" y="1978316"/>
                </a:cubicBezTo>
                <a:cubicBezTo>
                  <a:pt x="1643776" y="2027033"/>
                  <a:pt x="1622370" y="2064678"/>
                  <a:pt x="1572176" y="2087561"/>
                </a:cubicBezTo>
                <a:close/>
                <a:moveTo>
                  <a:pt x="1843813" y="1007658"/>
                </a:moveTo>
                <a:cubicBezTo>
                  <a:pt x="1821300" y="1044565"/>
                  <a:pt x="1800632" y="1082948"/>
                  <a:pt x="1774059" y="1116903"/>
                </a:cubicBezTo>
                <a:cubicBezTo>
                  <a:pt x="1750807" y="1146798"/>
                  <a:pt x="1718329" y="1165620"/>
                  <a:pt x="1678469" y="1166727"/>
                </a:cubicBezTo>
                <a:cubicBezTo>
                  <a:pt x="1660015" y="1167096"/>
                  <a:pt x="1641193" y="1166727"/>
                  <a:pt x="1623108" y="1168573"/>
                </a:cubicBezTo>
                <a:cubicBezTo>
                  <a:pt x="1576974" y="1173371"/>
                  <a:pt x="1545972" y="1161191"/>
                  <a:pt x="1528626" y="1120594"/>
                </a:cubicBezTo>
                <a:cubicBezTo>
                  <a:pt x="1508696" y="1072983"/>
                  <a:pt x="1501684" y="1025004"/>
                  <a:pt x="1527888" y="974072"/>
                </a:cubicBezTo>
                <a:cubicBezTo>
                  <a:pt x="1560735" y="910592"/>
                  <a:pt x="1602809" y="865565"/>
                  <a:pt x="1681052" y="862981"/>
                </a:cubicBezTo>
                <a:cubicBezTo>
                  <a:pt x="1678838" y="870732"/>
                  <a:pt x="1676993" y="877375"/>
                  <a:pt x="1673671" y="889924"/>
                </a:cubicBezTo>
                <a:cubicBezTo>
                  <a:pt x="1737889" y="870732"/>
                  <a:pt x="1777749" y="918711"/>
                  <a:pt x="1826098" y="941963"/>
                </a:cubicBezTo>
                <a:cubicBezTo>
                  <a:pt x="1849349" y="953773"/>
                  <a:pt x="1860790" y="979977"/>
                  <a:pt x="1843813" y="1007658"/>
                </a:cubicBezTo>
                <a:close/>
                <a:moveTo>
                  <a:pt x="559075" y="1265269"/>
                </a:moveTo>
                <a:cubicBezTo>
                  <a:pt x="552801" y="1289628"/>
                  <a:pt x="548372" y="1314356"/>
                  <a:pt x="542467" y="1339084"/>
                </a:cubicBezTo>
                <a:cubicBezTo>
                  <a:pt x="529180" y="1395183"/>
                  <a:pt x="474189" y="1436888"/>
                  <a:pt x="409232" y="1441317"/>
                </a:cubicBezTo>
                <a:cubicBezTo>
                  <a:pt x="354240" y="1445007"/>
                  <a:pt x="284486" y="1404779"/>
                  <a:pt x="272676" y="1354585"/>
                </a:cubicBezTo>
                <a:cubicBezTo>
                  <a:pt x="261234" y="1306236"/>
                  <a:pt x="271568" y="1258995"/>
                  <a:pt x="304416" y="1218766"/>
                </a:cubicBezTo>
                <a:cubicBezTo>
                  <a:pt x="318441" y="1201420"/>
                  <a:pt x="330989" y="1182967"/>
                  <a:pt x="345752" y="1162668"/>
                </a:cubicBezTo>
                <a:cubicBezTo>
                  <a:pt x="378230" y="1156024"/>
                  <a:pt x="408863" y="1149750"/>
                  <a:pt x="433222" y="1144952"/>
                </a:cubicBezTo>
                <a:cubicBezTo>
                  <a:pt x="467176" y="1163406"/>
                  <a:pt x="496333" y="1180383"/>
                  <a:pt x="526966" y="1195515"/>
                </a:cubicBezTo>
                <a:cubicBezTo>
                  <a:pt x="562766" y="1213230"/>
                  <a:pt x="569409" y="1225779"/>
                  <a:pt x="559075" y="1265269"/>
                </a:cubicBezTo>
                <a:close/>
                <a:moveTo>
                  <a:pt x="2921502" y="320077"/>
                </a:moveTo>
                <a:cubicBezTo>
                  <a:pt x="2972065" y="430430"/>
                  <a:pt x="2893452" y="545211"/>
                  <a:pt x="2771290" y="540782"/>
                </a:cubicBezTo>
                <a:cubicBezTo>
                  <a:pt x="2736966" y="539675"/>
                  <a:pt x="2716667" y="516054"/>
                  <a:pt x="2703750" y="488743"/>
                </a:cubicBezTo>
                <a:cubicBezTo>
                  <a:pt x="2676807" y="431906"/>
                  <a:pt x="2701166" y="340745"/>
                  <a:pt x="2750253" y="294611"/>
                </a:cubicBezTo>
                <a:cubicBezTo>
                  <a:pt x="2780147" y="266562"/>
                  <a:pt x="2806352" y="234822"/>
                  <a:pt x="2837723" y="201236"/>
                </a:cubicBezTo>
                <a:cubicBezTo>
                  <a:pt x="2885702" y="230762"/>
                  <a:pt x="2922609" y="253644"/>
                  <a:pt x="2964683" y="279479"/>
                </a:cubicBezTo>
                <a:cubicBezTo>
                  <a:pt x="2948444" y="294611"/>
                  <a:pt x="2934788" y="307529"/>
                  <a:pt x="2921502" y="320077"/>
                </a:cubicBezTo>
                <a:close/>
                <a:moveTo>
                  <a:pt x="316226" y="3786397"/>
                </a:moveTo>
                <a:cubicBezTo>
                  <a:pt x="320655" y="3825519"/>
                  <a:pt x="309583" y="3867593"/>
                  <a:pt x="298511" y="3906714"/>
                </a:cubicBezTo>
                <a:cubicBezTo>
                  <a:pt x="284855" y="3956170"/>
                  <a:pt x="236138" y="3962444"/>
                  <a:pt x="198861" y="3979791"/>
                </a:cubicBezTo>
                <a:cubicBezTo>
                  <a:pt x="144977" y="3960599"/>
                  <a:pt x="129476" y="3928490"/>
                  <a:pt x="132059" y="3870915"/>
                </a:cubicBezTo>
                <a:cubicBezTo>
                  <a:pt x="134643" y="3815185"/>
                  <a:pt x="155311" y="3780492"/>
                  <a:pt x="198123" y="3754288"/>
                </a:cubicBezTo>
                <a:cubicBezTo>
                  <a:pt x="194802" y="3738787"/>
                  <a:pt x="192218" y="3725500"/>
                  <a:pt x="189265" y="3712583"/>
                </a:cubicBezTo>
                <a:cubicBezTo>
                  <a:pt x="230601" y="3698558"/>
                  <a:pt x="311059" y="3740632"/>
                  <a:pt x="316226" y="3786397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90" name="Google Shape;390;p27"/>
          <p:cNvSpPr/>
          <p:nvPr/>
        </p:nvSpPr>
        <p:spPr>
          <a:xfrm>
            <a:off x="-761563" y="-419787"/>
            <a:ext cx="3175430" cy="2918071"/>
          </a:xfrm>
          <a:custGeom>
            <a:avLst/>
            <a:gdLst/>
            <a:ahLst/>
            <a:cxnLst/>
            <a:rect l="l" t="t" r="r" b="b"/>
            <a:pathLst>
              <a:path w="3175430" h="2918071" extrusionOk="0">
                <a:moveTo>
                  <a:pt x="402223" y="1286131"/>
                </a:moveTo>
                <a:cubicBezTo>
                  <a:pt x="351229" y="1219283"/>
                  <a:pt x="300896" y="1158392"/>
                  <a:pt x="257186" y="1092868"/>
                </a:cubicBezTo>
                <a:cubicBezTo>
                  <a:pt x="213476" y="1027344"/>
                  <a:pt x="210165" y="957186"/>
                  <a:pt x="216125" y="875116"/>
                </a:cubicBezTo>
                <a:cubicBezTo>
                  <a:pt x="227384" y="725535"/>
                  <a:pt x="294273" y="609710"/>
                  <a:pt x="398912" y="517711"/>
                </a:cubicBezTo>
                <a:cubicBezTo>
                  <a:pt x="533353" y="399900"/>
                  <a:pt x="688324" y="310549"/>
                  <a:pt x="875084" y="309887"/>
                </a:cubicBezTo>
                <a:cubicBezTo>
                  <a:pt x="949921" y="309225"/>
                  <a:pt x="1025420" y="327757"/>
                  <a:pt x="1099594" y="343642"/>
                </a:cubicBezTo>
                <a:cubicBezTo>
                  <a:pt x="1167808" y="357541"/>
                  <a:pt x="1234697" y="379382"/>
                  <a:pt x="1310196" y="399900"/>
                </a:cubicBezTo>
                <a:cubicBezTo>
                  <a:pt x="1318143" y="387986"/>
                  <a:pt x="1330726" y="368131"/>
                  <a:pt x="1343972" y="348937"/>
                </a:cubicBezTo>
                <a:cubicBezTo>
                  <a:pt x="1401589" y="270175"/>
                  <a:pt x="1455233" y="188766"/>
                  <a:pt x="1518149" y="114638"/>
                </a:cubicBezTo>
                <a:cubicBezTo>
                  <a:pt x="1562521" y="61689"/>
                  <a:pt x="1625436" y="33891"/>
                  <a:pt x="1696299" y="29920"/>
                </a:cubicBezTo>
                <a:cubicBezTo>
                  <a:pt x="1711532" y="29258"/>
                  <a:pt x="1728088" y="28596"/>
                  <a:pt x="1741334" y="22639"/>
                </a:cubicBezTo>
                <a:cubicBezTo>
                  <a:pt x="1819482" y="-13763"/>
                  <a:pt x="1895643" y="-1850"/>
                  <a:pt x="1972466" y="27272"/>
                </a:cubicBezTo>
                <a:cubicBezTo>
                  <a:pt x="2052601" y="57718"/>
                  <a:pt x="2111543" y="113976"/>
                  <a:pt x="2164524" y="178838"/>
                </a:cubicBezTo>
                <a:cubicBezTo>
                  <a:pt x="2275124" y="313858"/>
                  <a:pt x="2335390" y="467410"/>
                  <a:pt x="2341351" y="652731"/>
                </a:cubicBezTo>
                <a:cubicBezTo>
                  <a:pt x="2377113" y="652731"/>
                  <a:pt x="2409564" y="652069"/>
                  <a:pt x="2442016" y="652731"/>
                </a:cubicBezTo>
                <a:cubicBezTo>
                  <a:pt x="2593013" y="655378"/>
                  <a:pt x="2741362" y="669939"/>
                  <a:pt x="2879776" y="737449"/>
                </a:cubicBezTo>
                <a:cubicBezTo>
                  <a:pt x="3052629" y="821505"/>
                  <a:pt x="3208925" y="1014768"/>
                  <a:pt x="3169188" y="1214650"/>
                </a:cubicBezTo>
                <a:cubicBezTo>
                  <a:pt x="3140049" y="1362245"/>
                  <a:pt x="3077795" y="1497926"/>
                  <a:pt x="2942692" y="1586616"/>
                </a:cubicBezTo>
                <a:cubicBezTo>
                  <a:pt x="2846000" y="1650154"/>
                  <a:pt x="2740037" y="1666039"/>
                  <a:pt x="2628114" y="1662068"/>
                </a:cubicBezTo>
                <a:cubicBezTo>
                  <a:pt x="2598311" y="1660744"/>
                  <a:pt x="2568509" y="1659421"/>
                  <a:pt x="2530098" y="1657435"/>
                </a:cubicBezTo>
                <a:cubicBezTo>
                  <a:pt x="2556588" y="1735534"/>
                  <a:pt x="2580430" y="1804368"/>
                  <a:pt x="2603610" y="1872540"/>
                </a:cubicBezTo>
                <a:cubicBezTo>
                  <a:pt x="2689043" y="2124047"/>
                  <a:pt x="2657916" y="2369597"/>
                  <a:pt x="2551290" y="2604557"/>
                </a:cubicBezTo>
                <a:cubicBezTo>
                  <a:pt x="2509567" y="2696556"/>
                  <a:pt x="2447314" y="2781274"/>
                  <a:pt x="2359232" y="2843489"/>
                </a:cubicBezTo>
                <a:cubicBezTo>
                  <a:pt x="2279759" y="2899747"/>
                  <a:pt x="2194989" y="2921589"/>
                  <a:pt x="2099622" y="2917617"/>
                </a:cubicBezTo>
                <a:cubicBezTo>
                  <a:pt x="1922796" y="2910337"/>
                  <a:pt x="1769149" y="2839518"/>
                  <a:pt x="1618814" y="2753476"/>
                </a:cubicBezTo>
                <a:cubicBezTo>
                  <a:pt x="1469141" y="2668096"/>
                  <a:pt x="1349270" y="2552932"/>
                  <a:pt x="1255227" y="2409309"/>
                </a:cubicBezTo>
                <a:cubicBezTo>
                  <a:pt x="1245293" y="2394086"/>
                  <a:pt x="1232710" y="2381510"/>
                  <a:pt x="1214829" y="2359669"/>
                </a:cubicBezTo>
                <a:cubicBezTo>
                  <a:pt x="1179729" y="2395409"/>
                  <a:pt x="1151251" y="2430488"/>
                  <a:pt x="1116813" y="2458286"/>
                </a:cubicBezTo>
                <a:cubicBezTo>
                  <a:pt x="994955" y="2556903"/>
                  <a:pt x="859190" y="2633679"/>
                  <a:pt x="707530" y="2674715"/>
                </a:cubicBezTo>
                <a:cubicBezTo>
                  <a:pt x="487656" y="2734282"/>
                  <a:pt x="224735" y="2611176"/>
                  <a:pt x="102215" y="2404675"/>
                </a:cubicBezTo>
                <a:cubicBezTo>
                  <a:pt x="55856" y="2325252"/>
                  <a:pt x="16120" y="2241858"/>
                  <a:pt x="6186" y="2149859"/>
                </a:cubicBezTo>
                <a:cubicBezTo>
                  <a:pt x="-1761" y="2075069"/>
                  <a:pt x="-4411" y="1994984"/>
                  <a:pt x="12808" y="1922179"/>
                </a:cubicBezTo>
                <a:cubicBezTo>
                  <a:pt x="61154" y="1723621"/>
                  <a:pt x="144600" y="1541609"/>
                  <a:pt x="296260" y="1397324"/>
                </a:cubicBezTo>
                <a:cubicBezTo>
                  <a:pt x="333347" y="1362245"/>
                  <a:pt x="367785" y="1323195"/>
                  <a:pt x="402223" y="1286131"/>
                </a:cubicBezTo>
                <a:close/>
                <a:moveTo>
                  <a:pt x="636005" y="1323857"/>
                </a:moveTo>
                <a:cubicBezTo>
                  <a:pt x="552559" y="1397986"/>
                  <a:pt x="467126" y="1452920"/>
                  <a:pt x="410171" y="1528372"/>
                </a:cubicBezTo>
                <a:cubicBezTo>
                  <a:pt x="286326" y="1691190"/>
                  <a:pt x="204205" y="1877173"/>
                  <a:pt x="183012" y="2083011"/>
                </a:cubicBezTo>
                <a:cubicBezTo>
                  <a:pt x="163806" y="2267009"/>
                  <a:pt x="300234" y="2456962"/>
                  <a:pt x="471099" y="2491379"/>
                </a:cubicBezTo>
                <a:cubicBezTo>
                  <a:pt x="585672" y="2514544"/>
                  <a:pt x="700907" y="2494027"/>
                  <a:pt x="800910" y="2444387"/>
                </a:cubicBezTo>
                <a:cubicBezTo>
                  <a:pt x="943298" y="2374230"/>
                  <a:pt x="1067805" y="2275613"/>
                  <a:pt x="1159860" y="2141917"/>
                </a:cubicBezTo>
                <a:cubicBezTo>
                  <a:pt x="1179729" y="2112795"/>
                  <a:pt x="1204233" y="2104853"/>
                  <a:pt x="1238671" y="2120075"/>
                </a:cubicBezTo>
                <a:cubicBezTo>
                  <a:pt x="1285692" y="2140593"/>
                  <a:pt x="1323441" y="2167729"/>
                  <a:pt x="1343309" y="2217369"/>
                </a:cubicBezTo>
                <a:cubicBezTo>
                  <a:pt x="1351257" y="2237225"/>
                  <a:pt x="1361853" y="2255757"/>
                  <a:pt x="1372449" y="2274289"/>
                </a:cubicBezTo>
                <a:cubicBezTo>
                  <a:pt x="1437352" y="2385482"/>
                  <a:pt x="1537355" y="2460934"/>
                  <a:pt x="1636695" y="2538371"/>
                </a:cubicBezTo>
                <a:cubicBezTo>
                  <a:pt x="1745970" y="2623751"/>
                  <a:pt x="1872463" y="2668096"/>
                  <a:pt x="2000944" y="2709131"/>
                </a:cubicBezTo>
                <a:cubicBezTo>
                  <a:pt x="2036044" y="2720383"/>
                  <a:pt x="2081741" y="2715750"/>
                  <a:pt x="2118166" y="2704498"/>
                </a:cubicBezTo>
                <a:cubicBezTo>
                  <a:pt x="2252607" y="2664125"/>
                  <a:pt x="2359232" y="2588011"/>
                  <a:pt x="2404929" y="2447696"/>
                </a:cubicBezTo>
                <a:cubicBezTo>
                  <a:pt x="2459235" y="2280246"/>
                  <a:pt x="2504269" y="2114119"/>
                  <a:pt x="2441354" y="1936078"/>
                </a:cubicBezTo>
                <a:cubicBezTo>
                  <a:pt x="2403604" y="1829519"/>
                  <a:pt x="2383074" y="1717664"/>
                  <a:pt x="2355258" y="1607795"/>
                </a:cubicBezTo>
                <a:cubicBezTo>
                  <a:pt x="2340688" y="1549552"/>
                  <a:pt x="2358570" y="1510502"/>
                  <a:pt x="2404266" y="1511826"/>
                </a:cubicBezTo>
                <a:cubicBezTo>
                  <a:pt x="2502282" y="1515135"/>
                  <a:pt x="2589702" y="1449611"/>
                  <a:pt x="2689705" y="1470790"/>
                </a:cubicBezTo>
                <a:cubicBezTo>
                  <a:pt x="2835404" y="1419165"/>
                  <a:pt x="2961236" y="1350332"/>
                  <a:pt x="3000972" y="1180233"/>
                </a:cubicBezTo>
                <a:cubicBezTo>
                  <a:pt x="3022164" y="1089559"/>
                  <a:pt x="2995674" y="1022049"/>
                  <a:pt x="2931433" y="967114"/>
                </a:cubicBezTo>
                <a:cubicBezTo>
                  <a:pt x="2899644" y="939978"/>
                  <a:pt x="2858584" y="917475"/>
                  <a:pt x="2818185" y="909532"/>
                </a:cubicBezTo>
                <a:cubicBezTo>
                  <a:pt x="2655929" y="879087"/>
                  <a:pt x="2492348" y="855260"/>
                  <a:pt x="2328768" y="829447"/>
                </a:cubicBezTo>
                <a:cubicBezTo>
                  <a:pt x="2320158" y="828124"/>
                  <a:pt x="2310886" y="832095"/>
                  <a:pt x="2302277" y="832757"/>
                </a:cubicBezTo>
                <a:cubicBezTo>
                  <a:pt x="2237374" y="840037"/>
                  <a:pt x="2212208" y="824814"/>
                  <a:pt x="2202936" y="760614"/>
                </a:cubicBezTo>
                <a:cubicBezTo>
                  <a:pt x="2196314" y="715607"/>
                  <a:pt x="2199625" y="668615"/>
                  <a:pt x="2199625" y="622947"/>
                </a:cubicBezTo>
                <a:cubicBezTo>
                  <a:pt x="2200949" y="469395"/>
                  <a:pt x="2141345" y="341656"/>
                  <a:pt x="2026772" y="242377"/>
                </a:cubicBezTo>
                <a:cubicBezTo>
                  <a:pt x="1951273" y="176853"/>
                  <a:pt x="1851271" y="158321"/>
                  <a:pt x="1768487" y="198694"/>
                </a:cubicBezTo>
                <a:cubicBezTo>
                  <a:pt x="1666497" y="248996"/>
                  <a:pt x="1571130" y="321138"/>
                  <a:pt x="1526758" y="439611"/>
                </a:cubicBezTo>
                <a:cubicBezTo>
                  <a:pt x="1507552" y="490575"/>
                  <a:pt x="1479075" y="539552"/>
                  <a:pt x="1448610" y="585221"/>
                </a:cubicBezTo>
                <a:cubicBezTo>
                  <a:pt x="1412185" y="639493"/>
                  <a:pt x="1375761" y="640155"/>
                  <a:pt x="1325428" y="602429"/>
                </a:cubicBezTo>
                <a:cubicBezTo>
                  <a:pt x="1299600" y="582573"/>
                  <a:pt x="1271122" y="564703"/>
                  <a:pt x="1240657" y="553451"/>
                </a:cubicBezTo>
                <a:cubicBezTo>
                  <a:pt x="1120787" y="507121"/>
                  <a:pt x="993631" y="511092"/>
                  <a:pt x="869786" y="513740"/>
                </a:cubicBezTo>
                <a:cubicBezTo>
                  <a:pt x="775081" y="515725"/>
                  <a:pt x="680377" y="544847"/>
                  <a:pt x="604216" y="604415"/>
                </a:cubicBezTo>
                <a:cubicBezTo>
                  <a:pt x="496266" y="689133"/>
                  <a:pt x="415469" y="795031"/>
                  <a:pt x="373083" y="928726"/>
                </a:cubicBezTo>
                <a:cubicBezTo>
                  <a:pt x="357189" y="978366"/>
                  <a:pt x="362487" y="1020063"/>
                  <a:pt x="397587" y="1055142"/>
                </a:cubicBezTo>
                <a:cubicBezTo>
                  <a:pt x="454543" y="1110738"/>
                  <a:pt x="513485" y="1164349"/>
                  <a:pt x="573089" y="1216636"/>
                </a:cubicBezTo>
                <a:cubicBezTo>
                  <a:pt x="608189" y="1247743"/>
                  <a:pt x="642627" y="1277527"/>
                  <a:pt x="636005" y="1323857"/>
                </a:cubicBezTo>
                <a:close/>
                <a:moveTo>
                  <a:pt x="2163200" y="1298707"/>
                </a:moveTo>
                <a:cubicBezTo>
                  <a:pt x="2156577" y="1442992"/>
                  <a:pt x="2127437" y="1542933"/>
                  <a:pt x="2059886" y="1638241"/>
                </a:cubicBezTo>
                <a:cubicBezTo>
                  <a:pt x="1963194" y="1775246"/>
                  <a:pt x="1838688" y="1845403"/>
                  <a:pt x="1675107" y="1848051"/>
                </a:cubicBezTo>
                <a:cubicBezTo>
                  <a:pt x="1580402" y="1849374"/>
                  <a:pt x="1493645" y="1813634"/>
                  <a:pt x="1418808" y="1759361"/>
                </a:cubicBezTo>
                <a:cubicBezTo>
                  <a:pt x="1300924" y="1673320"/>
                  <a:pt x="1204895" y="1569407"/>
                  <a:pt x="1157211" y="1425122"/>
                </a:cubicBezTo>
                <a:cubicBezTo>
                  <a:pt x="1098269" y="1248405"/>
                  <a:pt x="1200259" y="1056466"/>
                  <a:pt x="1336687" y="975057"/>
                </a:cubicBezTo>
                <a:cubicBezTo>
                  <a:pt x="1483048" y="888353"/>
                  <a:pt x="1635371" y="871145"/>
                  <a:pt x="1794978" y="920784"/>
                </a:cubicBezTo>
                <a:cubicBezTo>
                  <a:pt x="1920809" y="959834"/>
                  <a:pt x="2028097" y="1034624"/>
                  <a:pt x="2104920" y="1140522"/>
                </a:cubicBezTo>
                <a:cubicBezTo>
                  <a:pt x="2142670" y="1192147"/>
                  <a:pt x="2151279" y="1264290"/>
                  <a:pt x="2163200" y="1298707"/>
                </a:cubicBezTo>
                <a:close/>
                <a:moveTo>
                  <a:pt x="1702922" y="1075660"/>
                </a:moveTo>
                <a:cubicBezTo>
                  <a:pt x="1567157" y="1076321"/>
                  <a:pt x="1512851" y="1097501"/>
                  <a:pt x="1427418" y="1181557"/>
                </a:cubicBezTo>
                <a:cubicBezTo>
                  <a:pt x="1332051" y="1275541"/>
                  <a:pt x="1293639" y="1380777"/>
                  <a:pt x="1402914" y="1501898"/>
                </a:cubicBezTo>
                <a:cubicBezTo>
                  <a:pt x="1529407" y="1641550"/>
                  <a:pt x="1684378" y="1680600"/>
                  <a:pt x="1855244" y="1544919"/>
                </a:cubicBezTo>
                <a:cubicBezTo>
                  <a:pt x="1949949" y="1470128"/>
                  <a:pt x="1977764" y="1357612"/>
                  <a:pt x="2006904" y="1249067"/>
                </a:cubicBezTo>
                <a:cubicBezTo>
                  <a:pt x="2011540" y="1231859"/>
                  <a:pt x="1993659" y="1203399"/>
                  <a:pt x="1979089" y="1187514"/>
                </a:cubicBezTo>
                <a:cubicBezTo>
                  <a:pt x="1902265" y="1102134"/>
                  <a:pt x="1804912" y="1065732"/>
                  <a:pt x="1702922" y="107566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91" name="Google Shape;391;p27"/>
          <p:cNvSpPr/>
          <p:nvPr/>
        </p:nvSpPr>
        <p:spPr>
          <a:xfrm rot="3254767">
            <a:off x="8441289" y="8187200"/>
            <a:ext cx="975570" cy="2610387"/>
          </a:xfrm>
          <a:custGeom>
            <a:avLst/>
            <a:gdLst/>
            <a:ahLst/>
            <a:cxnLst/>
            <a:rect l="l" t="t" r="r" b="b"/>
            <a:pathLst>
              <a:path w="974411" h="2607285" extrusionOk="0">
                <a:moveTo>
                  <a:pt x="262018" y="2607285"/>
                </a:moveTo>
                <a:cubicBezTo>
                  <a:pt x="221341" y="2563186"/>
                  <a:pt x="222992" y="2530464"/>
                  <a:pt x="266672" y="2482551"/>
                </a:cubicBezTo>
                <a:cubicBezTo>
                  <a:pt x="277505" y="2471046"/>
                  <a:pt x="287668" y="2458928"/>
                  <a:pt x="297112" y="2446257"/>
                </a:cubicBezTo>
                <a:cubicBezTo>
                  <a:pt x="332356" y="2397234"/>
                  <a:pt x="368560" y="2349652"/>
                  <a:pt x="411189" y="2305973"/>
                </a:cubicBezTo>
                <a:cubicBezTo>
                  <a:pt x="448534" y="2267637"/>
                  <a:pt x="476303" y="2219845"/>
                  <a:pt x="507253" y="2175535"/>
                </a:cubicBezTo>
                <a:cubicBezTo>
                  <a:pt x="537544" y="2132336"/>
                  <a:pt x="566783" y="2088477"/>
                  <a:pt x="596113" y="2044587"/>
                </a:cubicBezTo>
                <a:cubicBezTo>
                  <a:pt x="634269" y="1987549"/>
                  <a:pt x="671584" y="1929760"/>
                  <a:pt x="710190" y="1872872"/>
                </a:cubicBezTo>
                <a:cubicBezTo>
                  <a:pt x="773592" y="1779269"/>
                  <a:pt x="822675" y="1677741"/>
                  <a:pt x="864944" y="1573811"/>
                </a:cubicBezTo>
                <a:cubicBezTo>
                  <a:pt x="891692" y="1508037"/>
                  <a:pt x="910845" y="1437159"/>
                  <a:pt x="914267" y="1365351"/>
                </a:cubicBezTo>
                <a:cubicBezTo>
                  <a:pt x="915708" y="1335331"/>
                  <a:pt x="916729" y="1300207"/>
                  <a:pt x="895865" y="1273219"/>
                </a:cubicBezTo>
                <a:cubicBezTo>
                  <a:pt x="839066" y="1272949"/>
                  <a:pt x="797369" y="1307592"/>
                  <a:pt x="753449" y="1332329"/>
                </a:cubicBezTo>
                <a:cubicBezTo>
                  <a:pt x="733876" y="1343346"/>
                  <a:pt x="725530" y="1375948"/>
                  <a:pt x="714423" y="1399814"/>
                </a:cubicBezTo>
                <a:cubicBezTo>
                  <a:pt x="693258" y="1444844"/>
                  <a:pt x="674946" y="1491435"/>
                  <a:pt x="653121" y="1536225"/>
                </a:cubicBezTo>
                <a:cubicBezTo>
                  <a:pt x="629345" y="1585008"/>
                  <a:pt x="603798" y="1632981"/>
                  <a:pt x="577381" y="1680322"/>
                </a:cubicBezTo>
                <a:cubicBezTo>
                  <a:pt x="552194" y="1725593"/>
                  <a:pt x="529739" y="1773625"/>
                  <a:pt x="497437" y="1813432"/>
                </a:cubicBezTo>
                <a:cubicBezTo>
                  <a:pt x="445352" y="1877645"/>
                  <a:pt x="403233" y="1950294"/>
                  <a:pt x="339290" y="2004840"/>
                </a:cubicBezTo>
                <a:cubicBezTo>
                  <a:pt x="321278" y="2020151"/>
                  <a:pt x="305608" y="2034050"/>
                  <a:pt x="278500" y="2032159"/>
                </a:cubicBezTo>
                <a:cubicBezTo>
                  <a:pt x="248810" y="2030117"/>
                  <a:pt x="239473" y="2027836"/>
                  <a:pt x="234010" y="1998716"/>
                </a:cubicBezTo>
                <a:cubicBezTo>
                  <a:pt x="229837" y="1975901"/>
                  <a:pt x="229206" y="1952395"/>
                  <a:pt x="228006" y="1929130"/>
                </a:cubicBezTo>
                <a:cubicBezTo>
                  <a:pt x="222002" y="1821447"/>
                  <a:pt x="243616" y="1718988"/>
                  <a:pt x="298763" y="1626736"/>
                </a:cubicBezTo>
                <a:cubicBezTo>
                  <a:pt x="324611" y="1583537"/>
                  <a:pt x="362286" y="1546372"/>
                  <a:pt x="399031" y="1511069"/>
                </a:cubicBezTo>
                <a:cubicBezTo>
                  <a:pt x="445112" y="1466759"/>
                  <a:pt x="494945" y="1426172"/>
                  <a:pt x="544719" y="1385885"/>
                </a:cubicBezTo>
                <a:cubicBezTo>
                  <a:pt x="572577" y="1363309"/>
                  <a:pt x="603948" y="1345087"/>
                  <a:pt x="633008" y="1323923"/>
                </a:cubicBezTo>
                <a:cubicBezTo>
                  <a:pt x="662638" y="1302308"/>
                  <a:pt x="686444" y="1278532"/>
                  <a:pt x="702295" y="1241728"/>
                </a:cubicBezTo>
                <a:cubicBezTo>
                  <a:pt x="729313" y="1178865"/>
                  <a:pt x="745133" y="1114202"/>
                  <a:pt x="754800" y="1047617"/>
                </a:cubicBezTo>
                <a:cubicBezTo>
                  <a:pt x="763986" y="984425"/>
                  <a:pt x="763446" y="921142"/>
                  <a:pt x="742101" y="859661"/>
                </a:cubicBezTo>
                <a:cubicBezTo>
                  <a:pt x="740006" y="854159"/>
                  <a:pt x="737350" y="848888"/>
                  <a:pt x="734176" y="843930"/>
                </a:cubicBezTo>
                <a:cubicBezTo>
                  <a:pt x="732705" y="841529"/>
                  <a:pt x="729943" y="839968"/>
                  <a:pt x="724359" y="834924"/>
                </a:cubicBezTo>
                <a:cubicBezTo>
                  <a:pt x="704576" y="865545"/>
                  <a:pt x="686054" y="896225"/>
                  <a:pt x="665550" y="925525"/>
                </a:cubicBezTo>
                <a:cubicBezTo>
                  <a:pt x="601757" y="1016696"/>
                  <a:pt x="544719" y="1112551"/>
                  <a:pt x="471169" y="1196938"/>
                </a:cubicBezTo>
                <a:cubicBezTo>
                  <a:pt x="420135" y="1255507"/>
                  <a:pt x="373904" y="1318369"/>
                  <a:pt x="323530" y="1377569"/>
                </a:cubicBezTo>
                <a:cubicBezTo>
                  <a:pt x="268293" y="1442412"/>
                  <a:pt x="211765" y="1506085"/>
                  <a:pt x="141007" y="1555108"/>
                </a:cubicBezTo>
                <a:cubicBezTo>
                  <a:pt x="132541" y="1560962"/>
                  <a:pt x="124496" y="1567717"/>
                  <a:pt x="115310" y="1572070"/>
                </a:cubicBezTo>
                <a:cubicBezTo>
                  <a:pt x="62955" y="1596926"/>
                  <a:pt x="21617" y="1571229"/>
                  <a:pt x="8918" y="1513861"/>
                </a:cubicBezTo>
                <a:cubicBezTo>
                  <a:pt x="-6272" y="1445715"/>
                  <a:pt x="-538" y="1379430"/>
                  <a:pt x="14712" y="1313356"/>
                </a:cubicBezTo>
                <a:cubicBezTo>
                  <a:pt x="23069" y="1277845"/>
                  <a:pt x="34748" y="1243199"/>
                  <a:pt x="49596" y="1209876"/>
                </a:cubicBezTo>
                <a:cubicBezTo>
                  <a:pt x="68628" y="1166887"/>
                  <a:pt x="88382" y="1123388"/>
                  <a:pt x="114409" y="1084542"/>
                </a:cubicBezTo>
                <a:cubicBezTo>
                  <a:pt x="148992" y="1032937"/>
                  <a:pt x="191081" y="986436"/>
                  <a:pt x="227886" y="936242"/>
                </a:cubicBezTo>
                <a:cubicBezTo>
                  <a:pt x="270724" y="877793"/>
                  <a:pt x="334037" y="844711"/>
                  <a:pt x="389844" y="802532"/>
                </a:cubicBezTo>
                <a:cubicBezTo>
                  <a:pt x="402693" y="792806"/>
                  <a:pt x="423737" y="794487"/>
                  <a:pt x="440308" y="788813"/>
                </a:cubicBezTo>
                <a:cubicBezTo>
                  <a:pt x="452046" y="784791"/>
                  <a:pt x="462463" y="777015"/>
                  <a:pt x="473721" y="771372"/>
                </a:cubicBezTo>
                <a:cubicBezTo>
                  <a:pt x="486750" y="764857"/>
                  <a:pt x="499688" y="754470"/>
                  <a:pt x="513257" y="753359"/>
                </a:cubicBezTo>
                <a:cubicBezTo>
                  <a:pt x="568284" y="749006"/>
                  <a:pt x="623822" y="743873"/>
                  <a:pt x="678368" y="765097"/>
                </a:cubicBezTo>
                <a:cubicBezTo>
                  <a:pt x="721237" y="707188"/>
                  <a:pt x="751738" y="642645"/>
                  <a:pt x="778276" y="576601"/>
                </a:cubicBezTo>
                <a:cubicBezTo>
                  <a:pt x="808296" y="501700"/>
                  <a:pt x="838526" y="426500"/>
                  <a:pt x="861311" y="349138"/>
                </a:cubicBezTo>
                <a:cubicBezTo>
                  <a:pt x="881695" y="280091"/>
                  <a:pt x="892562" y="208253"/>
                  <a:pt x="875961" y="135154"/>
                </a:cubicBezTo>
                <a:cubicBezTo>
                  <a:pt x="865454" y="88262"/>
                  <a:pt x="831471" y="61274"/>
                  <a:pt x="781728" y="64186"/>
                </a:cubicBezTo>
                <a:cubicBezTo>
                  <a:pt x="731384" y="67188"/>
                  <a:pt x="689386" y="90934"/>
                  <a:pt x="647718" y="115971"/>
                </a:cubicBezTo>
                <a:cubicBezTo>
                  <a:pt x="556997" y="170458"/>
                  <a:pt x="485399" y="245928"/>
                  <a:pt x="421216" y="328274"/>
                </a:cubicBezTo>
                <a:cubicBezTo>
                  <a:pt x="377236" y="384712"/>
                  <a:pt x="336408" y="443821"/>
                  <a:pt x="297442" y="503832"/>
                </a:cubicBezTo>
                <a:cubicBezTo>
                  <a:pt x="277059" y="535203"/>
                  <a:pt x="263760" y="571167"/>
                  <a:pt x="246888" y="605900"/>
                </a:cubicBezTo>
                <a:lnTo>
                  <a:pt x="201288" y="600977"/>
                </a:lnTo>
                <a:cubicBezTo>
                  <a:pt x="193482" y="577231"/>
                  <a:pt x="191771" y="558949"/>
                  <a:pt x="199667" y="533131"/>
                </a:cubicBezTo>
                <a:cubicBezTo>
                  <a:pt x="223893" y="453788"/>
                  <a:pt x="277179" y="392937"/>
                  <a:pt x="321008" y="326773"/>
                </a:cubicBezTo>
                <a:cubicBezTo>
                  <a:pt x="360940" y="266978"/>
                  <a:pt x="407154" y="211626"/>
                  <a:pt x="458861" y="161662"/>
                </a:cubicBezTo>
                <a:cubicBezTo>
                  <a:pt x="514878" y="107265"/>
                  <a:pt x="572337" y="50827"/>
                  <a:pt x="646877" y="21858"/>
                </a:cubicBezTo>
                <a:cubicBezTo>
                  <a:pt x="673895" y="11411"/>
                  <a:pt x="701964" y="-717"/>
                  <a:pt x="734266" y="33"/>
                </a:cubicBezTo>
                <a:cubicBezTo>
                  <a:pt x="788663" y="1324"/>
                  <a:pt x="802112" y="363"/>
                  <a:pt x="834383" y="15434"/>
                </a:cubicBezTo>
                <a:cubicBezTo>
                  <a:pt x="840808" y="18436"/>
                  <a:pt x="849393" y="20507"/>
                  <a:pt x="852786" y="25700"/>
                </a:cubicBezTo>
                <a:cubicBezTo>
                  <a:pt x="880194" y="67188"/>
                  <a:pt x="918680" y="103303"/>
                  <a:pt x="929457" y="153226"/>
                </a:cubicBezTo>
                <a:cubicBezTo>
                  <a:pt x="941856" y="210835"/>
                  <a:pt x="945578" y="269224"/>
                  <a:pt x="932249" y="328574"/>
                </a:cubicBezTo>
                <a:cubicBezTo>
                  <a:pt x="904360" y="452887"/>
                  <a:pt x="857199" y="569906"/>
                  <a:pt x="803402" y="684523"/>
                </a:cubicBezTo>
                <a:cubicBezTo>
                  <a:pt x="784370" y="725140"/>
                  <a:pt x="760053" y="763296"/>
                  <a:pt x="737358" y="804184"/>
                </a:cubicBezTo>
                <a:cubicBezTo>
                  <a:pt x="746064" y="814721"/>
                  <a:pt x="753809" y="825198"/>
                  <a:pt x="762725" y="834684"/>
                </a:cubicBezTo>
                <a:cubicBezTo>
                  <a:pt x="798990" y="873110"/>
                  <a:pt x="811598" y="920452"/>
                  <a:pt x="815741" y="971366"/>
                </a:cubicBezTo>
                <a:cubicBezTo>
                  <a:pt x="822488" y="1049480"/>
                  <a:pt x="812394" y="1128132"/>
                  <a:pt x="786141" y="1202011"/>
                </a:cubicBezTo>
                <a:cubicBezTo>
                  <a:pt x="784007" y="1209046"/>
                  <a:pt x="782401" y="1216231"/>
                  <a:pt x="781338" y="1223505"/>
                </a:cubicBezTo>
                <a:cubicBezTo>
                  <a:pt x="781128" y="1224616"/>
                  <a:pt x="782448" y="1226027"/>
                  <a:pt x="784610" y="1230590"/>
                </a:cubicBezTo>
                <a:cubicBezTo>
                  <a:pt x="790523" y="1228659"/>
                  <a:pt x="796300" y="1226332"/>
                  <a:pt x="801902" y="1223625"/>
                </a:cubicBezTo>
                <a:cubicBezTo>
                  <a:pt x="838226" y="1203182"/>
                  <a:pt x="884997" y="1212998"/>
                  <a:pt x="918650" y="1238035"/>
                </a:cubicBezTo>
                <a:cubicBezTo>
                  <a:pt x="972146" y="1277812"/>
                  <a:pt x="979951" y="1329567"/>
                  <a:pt x="971516" y="1389517"/>
                </a:cubicBezTo>
                <a:cubicBezTo>
                  <a:pt x="966892" y="1422539"/>
                  <a:pt x="968664" y="1456582"/>
                  <a:pt x="961309" y="1488764"/>
                </a:cubicBezTo>
                <a:cubicBezTo>
                  <a:pt x="949631" y="1540098"/>
                  <a:pt x="934110" y="1590682"/>
                  <a:pt x="917779" y="1640786"/>
                </a:cubicBezTo>
                <a:cubicBezTo>
                  <a:pt x="890371" y="1724842"/>
                  <a:pt x="855277" y="1805146"/>
                  <a:pt x="806705" y="1879716"/>
                </a:cubicBezTo>
                <a:cubicBezTo>
                  <a:pt x="772752" y="1931831"/>
                  <a:pt x="744803" y="1987789"/>
                  <a:pt x="711571" y="2040474"/>
                </a:cubicBezTo>
                <a:cubicBezTo>
                  <a:pt x="684192" y="2083884"/>
                  <a:pt x="653932" y="2125552"/>
                  <a:pt x="623371" y="2166799"/>
                </a:cubicBezTo>
                <a:cubicBezTo>
                  <a:pt x="576300" y="2230232"/>
                  <a:pt x="541146" y="2301650"/>
                  <a:pt x="485789" y="2359649"/>
                </a:cubicBezTo>
                <a:cubicBezTo>
                  <a:pt x="461262" y="2385286"/>
                  <a:pt x="446433" y="2420080"/>
                  <a:pt x="426199" y="2450040"/>
                </a:cubicBezTo>
                <a:cubicBezTo>
                  <a:pt x="412270" y="2470724"/>
                  <a:pt x="396629" y="2490237"/>
                  <a:pt x="381709" y="2510080"/>
                </a:cubicBezTo>
                <a:cubicBezTo>
                  <a:pt x="359914" y="2539200"/>
                  <a:pt x="338060" y="2568289"/>
                  <a:pt x="315004" y="2599060"/>
                </a:cubicBezTo>
                <a:close/>
                <a:moveTo>
                  <a:pt x="653902" y="803763"/>
                </a:moveTo>
                <a:cubicBezTo>
                  <a:pt x="632107" y="803763"/>
                  <a:pt x="618598" y="801752"/>
                  <a:pt x="605870" y="804124"/>
                </a:cubicBezTo>
                <a:cubicBezTo>
                  <a:pt x="552374" y="814180"/>
                  <a:pt x="499598" y="826939"/>
                  <a:pt x="451716" y="854347"/>
                </a:cubicBezTo>
                <a:cubicBezTo>
                  <a:pt x="306298" y="937623"/>
                  <a:pt x="202248" y="1058665"/>
                  <a:pt x="129810" y="1208285"/>
                </a:cubicBezTo>
                <a:cubicBezTo>
                  <a:pt x="116961" y="1234793"/>
                  <a:pt x="106604" y="1262502"/>
                  <a:pt x="94746" y="1289340"/>
                </a:cubicBezTo>
                <a:cubicBezTo>
                  <a:pt x="65206" y="1356975"/>
                  <a:pt x="56951" y="1427102"/>
                  <a:pt x="66437" y="1505365"/>
                </a:cubicBezTo>
                <a:cubicBezTo>
                  <a:pt x="79706" y="1500502"/>
                  <a:pt x="91534" y="1498910"/>
                  <a:pt x="99729" y="1492606"/>
                </a:cubicBezTo>
                <a:cubicBezTo>
                  <a:pt x="118293" y="1478338"/>
                  <a:pt x="135828" y="1462779"/>
                  <a:pt x="152205" y="1446045"/>
                </a:cubicBezTo>
                <a:cubicBezTo>
                  <a:pt x="186668" y="1410861"/>
                  <a:pt x="221041" y="1375468"/>
                  <a:pt x="253643" y="1338573"/>
                </a:cubicBezTo>
                <a:cubicBezTo>
                  <a:pt x="303236" y="1282555"/>
                  <a:pt x="350218" y="1224196"/>
                  <a:pt x="400382" y="1168719"/>
                </a:cubicBezTo>
                <a:cubicBezTo>
                  <a:pt x="431542" y="1134225"/>
                  <a:pt x="462013" y="1099912"/>
                  <a:pt x="483327" y="1058184"/>
                </a:cubicBezTo>
                <a:cubicBezTo>
                  <a:pt x="489199" y="1046277"/>
                  <a:pt x="496999" y="1035424"/>
                  <a:pt x="506413" y="1026063"/>
                </a:cubicBezTo>
                <a:cubicBezTo>
                  <a:pt x="561590" y="973377"/>
                  <a:pt x="590950" y="903130"/>
                  <a:pt x="633098" y="841589"/>
                </a:cubicBezTo>
                <a:cubicBezTo>
                  <a:pt x="639492" y="832282"/>
                  <a:pt x="644115" y="821745"/>
                  <a:pt x="653902" y="803763"/>
                </a:cubicBezTo>
                <a:close/>
                <a:moveTo>
                  <a:pt x="305067" y="1899349"/>
                </a:moveTo>
                <a:cubicBezTo>
                  <a:pt x="343793" y="1860323"/>
                  <a:pt x="385221" y="1831384"/>
                  <a:pt x="407496" y="1791727"/>
                </a:cubicBezTo>
                <a:cubicBezTo>
                  <a:pt x="423977" y="1762397"/>
                  <a:pt x="443941" y="1736280"/>
                  <a:pt x="461533" y="1708181"/>
                </a:cubicBezTo>
                <a:cubicBezTo>
                  <a:pt x="499568" y="1647240"/>
                  <a:pt x="537364" y="1586149"/>
                  <a:pt x="573268" y="1523977"/>
                </a:cubicBezTo>
                <a:cubicBezTo>
                  <a:pt x="589479" y="1495938"/>
                  <a:pt x="600946" y="1465198"/>
                  <a:pt x="614576" y="1435688"/>
                </a:cubicBezTo>
                <a:cubicBezTo>
                  <a:pt x="599009" y="1438891"/>
                  <a:pt x="584533" y="1446056"/>
                  <a:pt x="572547" y="1456492"/>
                </a:cubicBezTo>
                <a:cubicBezTo>
                  <a:pt x="547210" y="1478527"/>
                  <a:pt x="523764" y="1502753"/>
                  <a:pt x="498007" y="1524247"/>
                </a:cubicBezTo>
                <a:cubicBezTo>
                  <a:pt x="440969" y="1571860"/>
                  <a:pt x="392036" y="1625686"/>
                  <a:pt x="356732" y="1691610"/>
                </a:cubicBezTo>
                <a:cubicBezTo>
                  <a:pt x="323050" y="1754262"/>
                  <a:pt x="303566" y="1819946"/>
                  <a:pt x="305067" y="189934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28"/>
          <p:cNvSpPr txBox="1"/>
          <p:nvPr/>
        </p:nvSpPr>
        <p:spPr>
          <a:xfrm>
            <a:off x="3327577" y="4448175"/>
            <a:ext cx="11607300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fa-IR" sz="9000" dirty="0">
                <a:solidFill>
                  <a:schemeClr val="dk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موضوع یا ایده خود را بنویسید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397" name="Google Shape;397;p28"/>
          <p:cNvSpPr/>
          <p:nvPr/>
        </p:nvSpPr>
        <p:spPr>
          <a:xfrm>
            <a:off x="8778375" y="5742576"/>
            <a:ext cx="5906897" cy="486584"/>
          </a:xfrm>
          <a:custGeom>
            <a:avLst/>
            <a:gdLst/>
            <a:ahLst/>
            <a:cxnLst/>
            <a:rect l="l" t="t" r="r" b="b"/>
            <a:pathLst>
              <a:path w="5906897" h="486584" extrusionOk="0">
                <a:moveTo>
                  <a:pt x="5854038" y="0"/>
                </a:moveTo>
                <a:cubicBezTo>
                  <a:pt x="5862793" y="30306"/>
                  <a:pt x="5867844" y="54888"/>
                  <a:pt x="5876936" y="78460"/>
                </a:cubicBezTo>
                <a:cubicBezTo>
                  <a:pt x="5885692" y="101358"/>
                  <a:pt x="5915998" y="115165"/>
                  <a:pt x="5904212" y="148838"/>
                </a:cubicBezTo>
                <a:cubicBezTo>
                  <a:pt x="5865824" y="159277"/>
                  <a:pt x="5828783" y="167022"/>
                  <a:pt x="5785007" y="157594"/>
                </a:cubicBezTo>
                <a:cubicBezTo>
                  <a:pt x="5735506" y="146818"/>
                  <a:pt x="5682302" y="152543"/>
                  <a:pt x="5630780" y="152879"/>
                </a:cubicBezTo>
                <a:cubicBezTo>
                  <a:pt x="5483963" y="153890"/>
                  <a:pt x="5337145" y="153890"/>
                  <a:pt x="5190663" y="157594"/>
                </a:cubicBezTo>
                <a:cubicBezTo>
                  <a:pt x="5050243" y="161298"/>
                  <a:pt x="4910160" y="170053"/>
                  <a:pt x="4769740" y="175104"/>
                </a:cubicBezTo>
                <a:cubicBezTo>
                  <a:pt x="4600024" y="181165"/>
                  <a:pt x="4430644" y="184870"/>
                  <a:pt x="4260928" y="191604"/>
                </a:cubicBezTo>
                <a:cubicBezTo>
                  <a:pt x="4132630" y="196655"/>
                  <a:pt x="4004333" y="206084"/>
                  <a:pt x="3876036" y="211809"/>
                </a:cubicBezTo>
                <a:cubicBezTo>
                  <a:pt x="3726187" y="218880"/>
                  <a:pt x="3576002" y="223931"/>
                  <a:pt x="3425816" y="230329"/>
                </a:cubicBezTo>
                <a:cubicBezTo>
                  <a:pt x="3392143" y="231676"/>
                  <a:pt x="3358469" y="235044"/>
                  <a:pt x="3324795" y="237401"/>
                </a:cubicBezTo>
                <a:cubicBezTo>
                  <a:pt x="3153058" y="249187"/>
                  <a:pt x="2981658" y="260972"/>
                  <a:pt x="2809922" y="272758"/>
                </a:cubicBezTo>
                <a:cubicBezTo>
                  <a:pt x="2680277" y="281513"/>
                  <a:pt x="2550296" y="290269"/>
                  <a:pt x="2420652" y="299024"/>
                </a:cubicBezTo>
                <a:cubicBezTo>
                  <a:pt x="2310202" y="306432"/>
                  <a:pt x="2199415" y="313167"/>
                  <a:pt x="2088964" y="321249"/>
                </a:cubicBezTo>
                <a:cubicBezTo>
                  <a:pt x="1980534" y="328994"/>
                  <a:pt x="1872441" y="339096"/>
                  <a:pt x="1764348" y="346504"/>
                </a:cubicBezTo>
                <a:cubicBezTo>
                  <a:pt x="1525264" y="363341"/>
                  <a:pt x="1285843" y="375800"/>
                  <a:pt x="1047095" y="396005"/>
                </a:cubicBezTo>
                <a:cubicBezTo>
                  <a:pt x="822154" y="415199"/>
                  <a:pt x="598223" y="442475"/>
                  <a:pt x="373618" y="464699"/>
                </a:cubicBezTo>
                <a:cubicBezTo>
                  <a:pt x="277311" y="474128"/>
                  <a:pt x="180330" y="481199"/>
                  <a:pt x="83686" y="486251"/>
                </a:cubicBezTo>
                <a:cubicBezTo>
                  <a:pt x="34522" y="488944"/>
                  <a:pt x="17349" y="475475"/>
                  <a:pt x="5226" y="440117"/>
                </a:cubicBezTo>
                <a:cubicBezTo>
                  <a:pt x="-10601" y="390954"/>
                  <a:pt x="9941" y="356943"/>
                  <a:pt x="61125" y="363678"/>
                </a:cubicBezTo>
                <a:cubicBezTo>
                  <a:pt x="124768" y="372433"/>
                  <a:pt x="185381" y="360984"/>
                  <a:pt x="247341" y="353912"/>
                </a:cubicBezTo>
                <a:cubicBezTo>
                  <a:pt x="350720" y="342126"/>
                  <a:pt x="454099" y="329667"/>
                  <a:pt x="557477" y="318891"/>
                </a:cubicBezTo>
                <a:cubicBezTo>
                  <a:pt x="666917" y="307442"/>
                  <a:pt x="775684" y="285554"/>
                  <a:pt x="886808" y="285218"/>
                </a:cubicBezTo>
                <a:cubicBezTo>
                  <a:pt x="964258" y="284881"/>
                  <a:pt x="1041371" y="267707"/>
                  <a:pt x="1119157" y="263666"/>
                </a:cubicBezTo>
                <a:cubicBezTo>
                  <a:pt x="1195260" y="259625"/>
                  <a:pt x="1271700" y="251881"/>
                  <a:pt x="1348476" y="258952"/>
                </a:cubicBezTo>
                <a:cubicBezTo>
                  <a:pt x="1357232" y="259625"/>
                  <a:pt x="1366997" y="256595"/>
                  <a:pt x="1375752" y="253564"/>
                </a:cubicBezTo>
                <a:cubicBezTo>
                  <a:pt x="1382824" y="251207"/>
                  <a:pt x="1392589" y="241442"/>
                  <a:pt x="1395283" y="243462"/>
                </a:cubicBezTo>
                <a:cubicBezTo>
                  <a:pt x="1432661" y="269054"/>
                  <a:pt x="1466335" y="235717"/>
                  <a:pt x="1502703" y="238074"/>
                </a:cubicBezTo>
                <a:cubicBezTo>
                  <a:pt x="1539070" y="240431"/>
                  <a:pt x="1577458" y="224941"/>
                  <a:pt x="1612479" y="231339"/>
                </a:cubicBezTo>
                <a:cubicBezTo>
                  <a:pt x="1660633" y="240095"/>
                  <a:pt x="1704409" y="221574"/>
                  <a:pt x="1749869" y="221911"/>
                </a:cubicBezTo>
                <a:cubicBezTo>
                  <a:pt x="1834727" y="222584"/>
                  <a:pt x="1917901" y="201033"/>
                  <a:pt x="2001412" y="204400"/>
                </a:cubicBezTo>
                <a:cubicBezTo>
                  <a:pt x="2080883" y="207768"/>
                  <a:pt x="2160690" y="206758"/>
                  <a:pt x="2235783" y="190931"/>
                </a:cubicBezTo>
                <a:cubicBezTo>
                  <a:pt x="2326028" y="172073"/>
                  <a:pt x="2417958" y="196319"/>
                  <a:pt x="2505847" y="167696"/>
                </a:cubicBezTo>
                <a:cubicBezTo>
                  <a:pt x="2630103" y="180829"/>
                  <a:pt x="2750992" y="142777"/>
                  <a:pt x="2874239" y="141767"/>
                </a:cubicBezTo>
                <a:cubicBezTo>
                  <a:pt x="2953036" y="141093"/>
                  <a:pt x="3031496" y="139410"/>
                  <a:pt x="3110292" y="135706"/>
                </a:cubicBezTo>
                <a:cubicBezTo>
                  <a:pt x="3147334" y="134022"/>
                  <a:pt x="3184038" y="125267"/>
                  <a:pt x="3221079" y="122236"/>
                </a:cubicBezTo>
                <a:cubicBezTo>
                  <a:pt x="3251049" y="119879"/>
                  <a:pt x="3281356" y="122236"/>
                  <a:pt x="3311325" y="120889"/>
                </a:cubicBezTo>
                <a:cubicBezTo>
                  <a:pt x="3406622" y="117185"/>
                  <a:pt x="3502256" y="114828"/>
                  <a:pt x="3597216" y="107756"/>
                </a:cubicBezTo>
                <a:cubicBezTo>
                  <a:pt x="3636951" y="104726"/>
                  <a:pt x="3679717" y="128634"/>
                  <a:pt x="3717432" y="97317"/>
                </a:cubicBezTo>
                <a:cubicBezTo>
                  <a:pt x="3720126" y="94960"/>
                  <a:pt x="3730228" y="103379"/>
                  <a:pt x="3737300" y="104726"/>
                </a:cubicBezTo>
                <a:cubicBezTo>
                  <a:pt x="3755483" y="107756"/>
                  <a:pt x="3782086" y="118532"/>
                  <a:pt x="3791178" y="110450"/>
                </a:cubicBezTo>
                <a:cubicBezTo>
                  <a:pt x="3826535" y="78797"/>
                  <a:pt x="3868628" y="91256"/>
                  <a:pt x="3906679" y="87889"/>
                </a:cubicBezTo>
                <a:cubicBezTo>
                  <a:pt x="3990864" y="80481"/>
                  <a:pt x="4075722" y="79807"/>
                  <a:pt x="4160580" y="78123"/>
                </a:cubicBezTo>
                <a:cubicBezTo>
                  <a:pt x="4223213" y="77113"/>
                  <a:pt x="4285510" y="79807"/>
                  <a:pt x="4348143" y="79807"/>
                </a:cubicBezTo>
                <a:cubicBezTo>
                  <a:pt x="4361613" y="79807"/>
                  <a:pt x="4375082" y="76776"/>
                  <a:pt x="4388552" y="74083"/>
                </a:cubicBezTo>
                <a:cubicBezTo>
                  <a:pt x="4398317" y="72062"/>
                  <a:pt x="4409093" y="63644"/>
                  <a:pt x="4416838" y="66338"/>
                </a:cubicBezTo>
                <a:cubicBezTo>
                  <a:pt x="4504727" y="96307"/>
                  <a:pt x="4591605" y="51521"/>
                  <a:pt x="4680841" y="63644"/>
                </a:cubicBezTo>
                <a:cubicBezTo>
                  <a:pt x="4748189" y="72736"/>
                  <a:pt x="4819241" y="53541"/>
                  <a:pt x="4888946" y="48827"/>
                </a:cubicBezTo>
                <a:cubicBezTo>
                  <a:pt x="4907466" y="47480"/>
                  <a:pt x="4926324" y="52194"/>
                  <a:pt x="4945181" y="54215"/>
                </a:cubicBezTo>
                <a:cubicBezTo>
                  <a:pt x="4950905" y="54888"/>
                  <a:pt x="4958650" y="58593"/>
                  <a:pt x="4962018" y="56235"/>
                </a:cubicBezTo>
                <a:cubicBezTo>
                  <a:pt x="4996702" y="32664"/>
                  <a:pt x="5037111" y="38051"/>
                  <a:pt x="5075162" y="36031"/>
                </a:cubicBezTo>
                <a:cubicBezTo>
                  <a:pt x="5150928" y="31990"/>
                  <a:pt x="5227031" y="31990"/>
                  <a:pt x="5302797" y="30643"/>
                </a:cubicBezTo>
                <a:cubicBezTo>
                  <a:pt x="5314246" y="30306"/>
                  <a:pt x="5326706" y="35694"/>
                  <a:pt x="5337481" y="33674"/>
                </a:cubicBezTo>
                <a:cubicBezTo>
                  <a:pt x="5424023" y="18184"/>
                  <a:pt x="5511238" y="20204"/>
                  <a:pt x="5598454" y="21215"/>
                </a:cubicBezTo>
                <a:cubicBezTo>
                  <a:pt x="5665128" y="22225"/>
                  <a:pt x="5731802" y="21215"/>
                  <a:pt x="5798476" y="18521"/>
                </a:cubicBezTo>
                <a:cubicBezTo>
                  <a:pt x="5814303" y="18521"/>
                  <a:pt x="5830803" y="8082"/>
                  <a:pt x="58540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98" name="Google Shape;398;p28"/>
          <p:cNvSpPr/>
          <p:nvPr/>
        </p:nvSpPr>
        <p:spPr>
          <a:xfrm rot="3254767">
            <a:off x="12853273" y="8536405"/>
            <a:ext cx="975570" cy="2610387"/>
          </a:xfrm>
          <a:custGeom>
            <a:avLst/>
            <a:gdLst/>
            <a:ahLst/>
            <a:cxnLst/>
            <a:rect l="l" t="t" r="r" b="b"/>
            <a:pathLst>
              <a:path w="974411" h="2607285" extrusionOk="0">
                <a:moveTo>
                  <a:pt x="262018" y="2607285"/>
                </a:moveTo>
                <a:cubicBezTo>
                  <a:pt x="221341" y="2563186"/>
                  <a:pt x="222992" y="2530464"/>
                  <a:pt x="266672" y="2482551"/>
                </a:cubicBezTo>
                <a:cubicBezTo>
                  <a:pt x="277505" y="2471046"/>
                  <a:pt x="287668" y="2458928"/>
                  <a:pt x="297112" y="2446257"/>
                </a:cubicBezTo>
                <a:cubicBezTo>
                  <a:pt x="332356" y="2397234"/>
                  <a:pt x="368560" y="2349652"/>
                  <a:pt x="411189" y="2305973"/>
                </a:cubicBezTo>
                <a:cubicBezTo>
                  <a:pt x="448534" y="2267637"/>
                  <a:pt x="476303" y="2219845"/>
                  <a:pt x="507253" y="2175535"/>
                </a:cubicBezTo>
                <a:cubicBezTo>
                  <a:pt x="537544" y="2132336"/>
                  <a:pt x="566783" y="2088477"/>
                  <a:pt x="596113" y="2044587"/>
                </a:cubicBezTo>
                <a:cubicBezTo>
                  <a:pt x="634269" y="1987549"/>
                  <a:pt x="671584" y="1929760"/>
                  <a:pt x="710190" y="1872872"/>
                </a:cubicBezTo>
                <a:cubicBezTo>
                  <a:pt x="773592" y="1779269"/>
                  <a:pt x="822675" y="1677741"/>
                  <a:pt x="864944" y="1573811"/>
                </a:cubicBezTo>
                <a:cubicBezTo>
                  <a:pt x="891692" y="1508037"/>
                  <a:pt x="910845" y="1437159"/>
                  <a:pt x="914267" y="1365351"/>
                </a:cubicBezTo>
                <a:cubicBezTo>
                  <a:pt x="915708" y="1335331"/>
                  <a:pt x="916729" y="1300207"/>
                  <a:pt x="895865" y="1273219"/>
                </a:cubicBezTo>
                <a:cubicBezTo>
                  <a:pt x="839066" y="1272949"/>
                  <a:pt x="797369" y="1307592"/>
                  <a:pt x="753449" y="1332329"/>
                </a:cubicBezTo>
                <a:cubicBezTo>
                  <a:pt x="733876" y="1343346"/>
                  <a:pt x="725530" y="1375948"/>
                  <a:pt x="714423" y="1399814"/>
                </a:cubicBezTo>
                <a:cubicBezTo>
                  <a:pt x="693258" y="1444844"/>
                  <a:pt x="674946" y="1491435"/>
                  <a:pt x="653121" y="1536225"/>
                </a:cubicBezTo>
                <a:cubicBezTo>
                  <a:pt x="629345" y="1585008"/>
                  <a:pt x="603798" y="1632981"/>
                  <a:pt x="577381" y="1680322"/>
                </a:cubicBezTo>
                <a:cubicBezTo>
                  <a:pt x="552194" y="1725593"/>
                  <a:pt x="529739" y="1773625"/>
                  <a:pt x="497437" y="1813432"/>
                </a:cubicBezTo>
                <a:cubicBezTo>
                  <a:pt x="445352" y="1877645"/>
                  <a:pt x="403233" y="1950294"/>
                  <a:pt x="339290" y="2004840"/>
                </a:cubicBezTo>
                <a:cubicBezTo>
                  <a:pt x="321278" y="2020151"/>
                  <a:pt x="305608" y="2034050"/>
                  <a:pt x="278500" y="2032159"/>
                </a:cubicBezTo>
                <a:cubicBezTo>
                  <a:pt x="248810" y="2030117"/>
                  <a:pt x="239473" y="2027836"/>
                  <a:pt x="234010" y="1998716"/>
                </a:cubicBezTo>
                <a:cubicBezTo>
                  <a:pt x="229837" y="1975901"/>
                  <a:pt x="229206" y="1952395"/>
                  <a:pt x="228006" y="1929130"/>
                </a:cubicBezTo>
                <a:cubicBezTo>
                  <a:pt x="222002" y="1821447"/>
                  <a:pt x="243616" y="1718988"/>
                  <a:pt x="298763" y="1626736"/>
                </a:cubicBezTo>
                <a:cubicBezTo>
                  <a:pt x="324611" y="1583537"/>
                  <a:pt x="362286" y="1546372"/>
                  <a:pt x="399031" y="1511069"/>
                </a:cubicBezTo>
                <a:cubicBezTo>
                  <a:pt x="445112" y="1466759"/>
                  <a:pt x="494945" y="1426172"/>
                  <a:pt x="544719" y="1385885"/>
                </a:cubicBezTo>
                <a:cubicBezTo>
                  <a:pt x="572577" y="1363309"/>
                  <a:pt x="603948" y="1345087"/>
                  <a:pt x="633008" y="1323923"/>
                </a:cubicBezTo>
                <a:cubicBezTo>
                  <a:pt x="662638" y="1302308"/>
                  <a:pt x="686444" y="1278532"/>
                  <a:pt x="702295" y="1241728"/>
                </a:cubicBezTo>
                <a:cubicBezTo>
                  <a:pt x="729313" y="1178865"/>
                  <a:pt x="745133" y="1114202"/>
                  <a:pt x="754800" y="1047617"/>
                </a:cubicBezTo>
                <a:cubicBezTo>
                  <a:pt x="763986" y="984425"/>
                  <a:pt x="763446" y="921142"/>
                  <a:pt x="742101" y="859661"/>
                </a:cubicBezTo>
                <a:cubicBezTo>
                  <a:pt x="740006" y="854159"/>
                  <a:pt x="737350" y="848888"/>
                  <a:pt x="734176" y="843930"/>
                </a:cubicBezTo>
                <a:cubicBezTo>
                  <a:pt x="732705" y="841529"/>
                  <a:pt x="729943" y="839968"/>
                  <a:pt x="724359" y="834924"/>
                </a:cubicBezTo>
                <a:cubicBezTo>
                  <a:pt x="704576" y="865545"/>
                  <a:pt x="686054" y="896225"/>
                  <a:pt x="665550" y="925525"/>
                </a:cubicBezTo>
                <a:cubicBezTo>
                  <a:pt x="601757" y="1016696"/>
                  <a:pt x="544719" y="1112551"/>
                  <a:pt x="471169" y="1196938"/>
                </a:cubicBezTo>
                <a:cubicBezTo>
                  <a:pt x="420135" y="1255507"/>
                  <a:pt x="373904" y="1318369"/>
                  <a:pt x="323530" y="1377569"/>
                </a:cubicBezTo>
                <a:cubicBezTo>
                  <a:pt x="268293" y="1442412"/>
                  <a:pt x="211765" y="1506085"/>
                  <a:pt x="141007" y="1555108"/>
                </a:cubicBezTo>
                <a:cubicBezTo>
                  <a:pt x="132541" y="1560962"/>
                  <a:pt x="124496" y="1567717"/>
                  <a:pt x="115310" y="1572070"/>
                </a:cubicBezTo>
                <a:cubicBezTo>
                  <a:pt x="62955" y="1596926"/>
                  <a:pt x="21617" y="1571229"/>
                  <a:pt x="8918" y="1513861"/>
                </a:cubicBezTo>
                <a:cubicBezTo>
                  <a:pt x="-6272" y="1445715"/>
                  <a:pt x="-538" y="1379430"/>
                  <a:pt x="14712" y="1313356"/>
                </a:cubicBezTo>
                <a:cubicBezTo>
                  <a:pt x="23069" y="1277845"/>
                  <a:pt x="34748" y="1243199"/>
                  <a:pt x="49596" y="1209876"/>
                </a:cubicBezTo>
                <a:cubicBezTo>
                  <a:pt x="68628" y="1166887"/>
                  <a:pt x="88382" y="1123388"/>
                  <a:pt x="114409" y="1084542"/>
                </a:cubicBezTo>
                <a:cubicBezTo>
                  <a:pt x="148992" y="1032937"/>
                  <a:pt x="191081" y="986436"/>
                  <a:pt x="227886" y="936242"/>
                </a:cubicBezTo>
                <a:cubicBezTo>
                  <a:pt x="270724" y="877793"/>
                  <a:pt x="334037" y="844711"/>
                  <a:pt x="389844" y="802532"/>
                </a:cubicBezTo>
                <a:cubicBezTo>
                  <a:pt x="402693" y="792806"/>
                  <a:pt x="423737" y="794487"/>
                  <a:pt x="440308" y="788813"/>
                </a:cubicBezTo>
                <a:cubicBezTo>
                  <a:pt x="452046" y="784791"/>
                  <a:pt x="462463" y="777015"/>
                  <a:pt x="473721" y="771372"/>
                </a:cubicBezTo>
                <a:cubicBezTo>
                  <a:pt x="486750" y="764857"/>
                  <a:pt x="499688" y="754470"/>
                  <a:pt x="513257" y="753359"/>
                </a:cubicBezTo>
                <a:cubicBezTo>
                  <a:pt x="568284" y="749006"/>
                  <a:pt x="623822" y="743873"/>
                  <a:pt x="678368" y="765097"/>
                </a:cubicBezTo>
                <a:cubicBezTo>
                  <a:pt x="721237" y="707188"/>
                  <a:pt x="751738" y="642645"/>
                  <a:pt x="778276" y="576601"/>
                </a:cubicBezTo>
                <a:cubicBezTo>
                  <a:pt x="808296" y="501700"/>
                  <a:pt x="838526" y="426500"/>
                  <a:pt x="861311" y="349138"/>
                </a:cubicBezTo>
                <a:cubicBezTo>
                  <a:pt x="881695" y="280091"/>
                  <a:pt x="892562" y="208253"/>
                  <a:pt x="875961" y="135154"/>
                </a:cubicBezTo>
                <a:cubicBezTo>
                  <a:pt x="865454" y="88262"/>
                  <a:pt x="831471" y="61274"/>
                  <a:pt x="781728" y="64186"/>
                </a:cubicBezTo>
                <a:cubicBezTo>
                  <a:pt x="731384" y="67188"/>
                  <a:pt x="689386" y="90934"/>
                  <a:pt x="647718" y="115971"/>
                </a:cubicBezTo>
                <a:cubicBezTo>
                  <a:pt x="556997" y="170458"/>
                  <a:pt x="485399" y="245928"/>
                  <a:pt x="421216" y="328274"/>
                </a:cubicBezTo>
                <a:cubicBezTo>
                  <a:pt x="377236" y="384712"/>
                  <a:pt x="336408" y="443821"/>
                  <a:pt x="297442" y="503832"/>
                </a:cubicBezTo>
                <a:cubicBezTo>
                  <a:pt x="277059" y="535203"/>
                  <a:pt x="263760" y="571167"/>
                  <a:pt x="246888" y="605900"/>
                </a:cubicBezTo>
                <a:lnTo>
                  <a:pt x="201288" y="600977"/>
                </a:lnTo>
                <a:cubicBezTo>
                  <a:pt x="193482" y="577231"/>
                  <a:pt x="191771" y="558949"/>
                  <a:pt x="199667" y="533131"/>
                </a:cubicBezTo>
                <a:cubicBezTo>
                  <a:pt x="223893" y="453788"/>
                  <a:pt x="277179" y="392937"/>
                  <a:pt x="321008" y="326773"/>
                </a:cubicBezTo>
                <a:cubicBezTo>
                  <a:pt x="360940" y="266978"/>
                  <a:pt x="407154" y="211626"/>
                  <a:pt x="458861" y="161662"/>
                </a:cubicBezTo>
                <a:cubicBezTo>
                  <a:pt x="514878" y="107265"/>
                  <a:pt x="572337" y="50827"/>
                  <a:pt x="646877" y="21858"/>
                </a:cubicBezTo>
                <a:cubicBezTo>
                  <a:pt x="673895" y="11411"/>
                  <a:pt x="701964" y="-717"/>
                  <a:pt x="734266" y="33"/>
                </a:cubicBezTo>
                <a:cubicBezTo>
                  <a:pt x="788663" y="1324"/>
                  <a:pt x="802112" y="363"/>
                  <a:pt x="834383" y="15434"/>
                </a:cubicBezTo>
                <a:cubicBezTo>
                  <a:pt x="840808" y="18436"/>
                  <a:pt x="849393" y="20507"/>
                  <a:pt x="852786" y="25700"/>
                </a:cubicBezTo>
                <a:cubicBezTo>
                  <a:pt x="880194" y="67188"/>
                  <a:pt x="918680" y="103303"/>
                  <a:pt x="929457" y="153226"/>
                </a:cubicBezTo>
                <a:cubicBezTo>
                  <a:pt x="941856" y="210835"/>
                  <a:pt x="945578" y="269224"/>
                  <a:pt x="932249" y="328574"/>
                </a:cubicBezTo>
                <a:cubicBezTo>
                  <a:pt x="904360" y="452887"/>
                  <a:pt x="857199" y="569906"/>
                  <a:pt x="803402" y="684523"/>
                </a:cubicBezTo>
                <a:cubicBezTo>
                  <a:pt x="784370" y="725140"/>
                  <a:pt x="760053" y="763296"/>
                  <a:pt x="737358" y="804184"/>
                </a:cubicBezTo>
                <a:cubicBezTo>
                  <a:pt x="746064" y="814721"/>
                  <a:pt x="753809" y="825198"/>
                  <a:pt x="762725" y="834684"/>
                </a:cubicBezTo>
                <a:cubicBezTo>
                  <a:pt x="798990" y="873110"/>
                  <a:pt x="811598" y="920452"/>
                  <a:pt x="815741" y="971366"/>
                </a:cubicBezTo>
                <a:cubicBezTo>
                  <a:pt x="822488" y="1049480"/>
                  <a:pt x="812394" y="1128132"/>
                  <a:pt x="786141" y="1202011"/>
                </a:cubicBezTo>
                <a:cubicBezTo>
                  <a:pt x="784007" y="1209046"/>
                  <a:pt x="782401" y="1216231"/>
                  <a:pt x="781338" y="1223505"/>
                </a:cubicBezTo>
                <a:cubicBezTo>
                  <a:pt x="781128" y="1224616"/>
                  <a:pt x="782448" y="1226027"/>
                  <a:pt x="784610" y="1230590"/>
                </a:cubicBezTo>
                <a:cubicBezTo>
                  <a:pt x="790523" y="1228659"/>
                  <a:pt x="796300" y="1226332"/>
                  <a:pt x="801902" y="1223625"/>
                </a:cubicBezTo>
                <a:cubicBezTo>
                  <a:pt x="838226" y="1203182"/>
                  <a:pt x="884997" y="1212998"/>
                  <a:pt x="918650" y="1238035"/>
                </a:cubicBezTo>
                <a:cubicBezTo>
                  <a:pt x="972146" y="1277812"/>
                  <a:pt x="979951" y="1329567"/>
                  <a:pt x="971516" y="1389517"/>
                </a:cubicBezTo>
                <a:cubicBezTo>
                  <a:pt x="966892" y="1422539"/>
                  <a:pt x="968664" y="1456582"/>
                  <a:pt x="961309" y="1488764"/>
                </a:cubicBezTo>
                <a:cubicBezTo>
                  <a:pt x="949631" y="1540098"/>
                  <a:pt x="934110" y="1590682"/>
                  <a:pt x="917779" y="1640786"/>
                </a:cubicBezTo>
                <a:cubicBezTo>
                  <a:pt x="890371" y="1724842"/>
                  <a:pt x="855277" y="1805146"/>
                  <a:pt x="806705" y="1879716"/>
                </a:cubicBezTo>
                <a:cubicBezTo>
                  <a:pt x="772752" y="1931831"/>
                  <a:pt x="744803" y="1987789"/>
                  <a:pt x="711571" y="2040474"/>
                </a:cubicBezTo>
                <a:cubicBezTo>
                  <a:pt x="684192" y="2083884"/>
                  <a:pt x="653932" y="2125552"/>
                  <a:pt x="623371" y="2166799"/>
                </a:cubicBezTo>
                <a:cubicBezTo>
                  <a:pt x="576300" y="2230232"/>
                  <a:pt x="541146" y="2301650"/>
                  <a:pt x="485789" y="2359649"/>
                </a:cubicBezTo>
                <a:cubicBezTo>
                  <a:pt x="461262" y="2385286"/>
                  <a:pt x="446433" y="2420080"/>
                  <a:pt x="426199" y="2450040"/>
                </a:cubicBezTo>
                <a:cubicBezTo>
                  <a:pt x="412270" y="2470724"/>
                  <a:pt x="396629" y="2490237"/>
                  <a:pt x="381709" y="2510080"/>
                </a:cubicBezTo>
                <a:cubicBezTo>
                  <a:pt x="359914" y="2539200"/>
                  <a:pt x="338060" y="2568289"/>
                  <a:pt x="315004" y="2599060"/>
                </a:cubicBezTo>
                <a:close/>
                <a:moveTo>
                  <a:pt x="653902" y="803763"/>
                </a:moveTo>
                <a:cubicBezTo>
                  <a:pt x="632107" y="803763"/>
                  <a:pt x="618598" y="801752"/>
                  <a:pt x="605870" y="804124"/>
                </a:cubicBezTo>
                <a:cubicBezTo>
                  <a:pt x="552374" y="814180"/>
                  <a:pt x="499598" y="826939"/>
                  <a:pt x="451716" y="854347"/>
                </a:cubicBezTo>
                <a:cubicBezTo>
                  <a:pt x="306298" y="937623"/>
                  <a:pt x="202248" y="1058665"/>
                  <a:pt x="129810" y="1208285"/>
                </a:cubicBezTo>
                <a:cubicBezTo>
                  <a:pt x="116961" y="1234793"/>
                  <a:pt x="106604" y="1262502"/>
                  <a:pt x="94746" y="1289340"/>
                </a:cubicBezTo>
                <a:cubicBezTo>
                  <a:pt x="65206" y="1356975"/>
                  <a:pt x="56951" y="1427102"/>
                  <a:pt x="66437" y="1505365"/>
                </a:cubicBezTo>
                <a:cubicBezTo>
                  <a:pt x="79706" y="1500502"/>
                  <a:pt x="91534" y="1498910"/>
                  <a:pt x="99729" y="1492606"/>
                </a:cubicBezTo>
                <a:cubicBezTo>
                  <a:pt x="118293" y="1478338"/>
                  <a:pt x="135828" y="1462779"/>
                  <a:pt x="152205" y="1446045"/>
                </a:cubicBezTo>
                <a:cubicBezTo>
                  <a:pt x="186668" y="1410861"/>
                  <a:pt x="221041" y="1375468"/>
                  <a:pt x="253643" y="1338573"/>
                </a:cubicBezTo>
                <a:cubicBezTo>
                  <a:pt x="303236" y="1282555"/>
                  <a:pt x="350218" y="1224196"/>
                  <a:pt x="400382" y="1168719"/>
                </a:cubicBezTo>
                <a:cubicBezTo>
                  <a:pt x="431542" y="1134225"/>
                  <a:pt x="462013" y="1099912"/>
                  <a:pt x="483327" y="1058184"/>
                </a:cubicBezTo>
                <a:cubicBezTo>
                  <a:pt x="489199" y="1046277"/>
                  <a:pt x="496999" y="1035424"/>
                  <a:pt x="506413" y="1026063"/>
                </a:cubicBezTo>
                <a:cubicBezTo>
                  <a:pt x="561590" y="973377"/>
                  <a:pt x="590950" y="903130"/>
                  <a:pt x="633098" y="841589"/>
                </a:cubicBezTo>
                <a:cubicBezTo>
                  <a:pt x="639492" y="832282"/>
                  <a:pt x="644115" y="821745"/>
                  <a:pt x="653902" y="803763"/>
                </a:cubicBezTo>
                <a:close/>
                <a:moveTo>
                  <a:pt x="305067" y="1899349"/>
                </a:moveTo>
                <a:cubicBezTo>
                  <a:pt x="343793" y="1860323"/>
                  <a:pt x="385221" y="1831384"/>
                  <a:pt x="407496" y="1791727"/>
                </a:cubicBezTo>
                <a:cubicBezTo>
                  <a:pt x="423977" y="1762397"/>
                  <a:pt x="443941" y="1736280"/>
                  <a:pt x="461533" y="1708181"/>
                </a:cubicBezTo>
                <a:cubicBezTo>
                  <a:pt x="499568" y="1647240"/>
                  <a:pt x="537364" y="1586149"/>
                  <a:pt x="573268" y="1523977"/>
                </a:cubicBezTo>
                <a:cubicBezTo>
                  <a:pt x="589479" y="1495938"/>
                  <a:pt x="600946" y="1465198"/>
                  <a:pt x="614576" y="1435688"/>
                </a:cubicBezTo>
                <a:cubicBezTo>
                  <a:pt x="599009" y="1438891"/>
                  <a:pt x="584533" y="1446056"/>
                  <a:pt x="572547" y="1456492"/>
                </a:cubicBezTo>
                <a:cubicBezTo>
                  <a:pt x="547210" y="1478527"/>
                  <a:pt x="523764" y="1502753"/>
                  <a:pt x="498007" y="1524247"/>
                </a:cubicBezTo>
                <a:cubicBezTo>
                  <a:pt x="440969" y="1571860"/>
                  <a:pt x="392036" y="1625686"/>
                  <a:pt x="356732" y="1691610"/>
                </a:cubicBezTo>
                <a:cubicBezTo>
                  <a:pt x="323050" y="1754262"/>
                  <a:pt x="303566" y="1819946"/>
                  <a:pt x="305067" y="189934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399" name="Google Shape;399;p28"/>
          <p:cNvSpPr/>
          <p:nvPr/>
        </p:nvSpPr>
        <p:spPr>
          <a:xfrm rot="-4380779">
            <a:off x="15904695" y="-1753295"/>
            <a:ext cx="3368197" cy="4521467"/>
          </a:xfrm>
          <a:custGeom>
            <a:avLst/>
            <a:gdLst/>
            <a:ahLst/>
            <a:cxnLst/>
            <a:rect l="l" t="t" r="r" b="b"/>
            <a:pathLst>
              <a:path w="3364225" h="4516135" extrusionOk="0">
                <a:moveTo>
                  <a:pt x="2987296" y="2468991"/>
                </a:moveTo>
                <a:cubicBezTo>
                  <a:pt x="2927825" y="2438418"/>
                  <a:pt x="2867516" y="2408682"/>
                  <a:pt x="2809302" y="2379366"/>
                </a:cubicBezTo>
                <a:cubicBezTo>
                  <a:pt x="2746061" y="2404494"/>
                  <a:pt x="2719676" y="2468153"/>
                  <a:pt x="2672351" y="2509616"/>
                </a:cubicBezTo>
                <a:cubicBezTo>
                  <a:pt x="2609948" y="2564480"/>
                  <a:pt x="2577700" y="2646148"/>
                  <a:pt x="2581469" y="2738705"/>
                </a:cubicBezTo>
                <a:cubicBezTo>
                  <a:pt x="2586495" y="2876493"/>
                  <a:pt x="2673188" y="2956067"/>
                  <a:pt x="2823122" y="2913349"/>
                </a:cubicBezTo>
                <a:cubicBezTo>
                  <a:pt x="2925731" y="2884032"/>
                  <a:pt x="2994416" y="2821629"/>
                  <a:pt x="3035040" y="2723209"/>
                </a:cubicBezTo>
                <a:cubicBezTo>
                  <a:pt x="3069802" y="2639028"/>
                  <a:pt x="3044254" y="2563642"/>
                  <a:pt x="3010749" y="2488256"/>
                </a:cubicBezTo>
                <a:cubicBezTo>
                  <a:pt x="3006980" y="2480299"/>
                  <a:pt x="2996510" y="2473598"/>
                  <a:pt x="2987296" y="2468991"/>
                </a:cubicBezTo>
                <a:close/>
                <a:moveTo>
                  <a:pt x="2751087" y="2800270"/>
                </a:moveTo>
                <a:cubicBezTo>
                  <a:pt x="2771190" y="2694730"/>
                  <a:pt x="2778310" y="2601335"/>
                  <a:pt x="2883431" y="2538095"/>
                </a:cubicBezTo>
                <a:cubicBezTo>
                  <a:pt x="2869191" y="2642378"/>
                  <a:pt x="2856208" y="2733679"/>
                  <a:pt x="2751087" y="2800270"/>
                </a:cubicBezTo>
                <a:close/>
                <a:moveTo>
                  <a:pt x="386484" y="2943084"/>
                </a:moveTo>
                <a:cubicBezTo>
                  <a:pt x="339578" y="2925494"/>
                  <a:pt x="291415" y="2910417"/>
                  <a:pt x="244089" y="2894502"/>
                </a:cubicBezTo>
                <a:cubicBezTo>
                  <a:pt x="247858" y="2885288"/>
                  <a:pt x="248277" y="2878587"/>
                  <a:pt x="251628" y="2876074"/>
                </a:cubicBezTo>
                <a:cubicBezTo>
                  <a:pt x="270474" y="2863091"/>
                  <a:pt x="290158" y="2851365"/>
                  <a:pt x="309423" y="2839638"/>
                </a:cubicBezTo>
                <a:cubicBezTo>
                  <a:pt x="309842" y="2833356"/>
                  <a:pt x="310680" y="2827493"/>
                  <a:pt x="311099" y="2821210"/>
                </a:cubicBezTo>
                <a:cubicBezTo>
                  <a:pt x="270055" y="2817860"/>
                  <a:pt x="229012" y="2817022"/>
                  <a:pt x="188806" y="2811159"/>
                </a:cubicBezTo>
                <a:cubicBezTo>
                  <a:pt x="130591" y="2802783"/>
                  <a:pt x="86198" y="2833356"/>
                  <a:pt x="64838" y="2876493"/>
                </a:cubicBezTo>
                <a:cubicBezTo>
                  <a:pt x="33846" y="2938896"/>
                  <a:pt x="7880" y="3008000"/>
                  <a:pt x="1179" y="3076266"/>
                </a:cubicBezTo>
                <a:cubicBezTo>
                  <a:pt x="-7197" y="3161284"/>
                  <a:pt x="28821" y="3236251"/>
                  <a:pt x="116771" y="3270175"/>
                </a:cubicBezTo>
                <a:cubicBezTo>
                  <a:pt x="148181" y="3282320"/>
                  <a:pt x="182524" y="3287765"/>
                  <a:pt x="216029" y="3292372"/>
                </a:cubicBezTo>
                <a:cubicBezTo>
                  <a:pt x="325338" y="3306611"/>
                  <a:pt x="451819" y="3214473"/>
                  <a:pt x="472341" y="3106420"/>
                </a:cubicBezTo>
                <a:cubicBezTo>
                  <a:pt x="483648" y="3046112"/>
                  <a:pt x="441349" y="2963606"/>
                  <a:pt x="386484" y="2943084"/>
                </a:cubicBezTo>
                <a:close/>
                <a:moveTo>
                  <a:pt x="249952" y="3178037"/>
                </a:moveTo>
                <a:cubicBezTo>
                  <a:pt x="246183" y="3173430"/>
                  <a:pt x="242414" y="3169242"/>
                  <a:pt x="238644" y="3164635"/>
                </a:cubicBezTo>
                <a:cubicBezTo>
                  <a:pt x="251209" y="3155421"/>
                  <a:pt x="263354" y="3145788"/>
                  <a:pt x="275919" y="3136574"/>
                </a:cubicBezTo>
                <a:cubicBezTo>
                  <a:pt x="279269" y="3140344"/>
                  <a:pt x="283038" y="3144113"/>
                  <a:pt x="286389" y="3148301"/>
                </a:cubicBezTo>
                <a:cubicBezTo>
                  <a:pt x="274243" y="3157934"/>
                  <a:pt x="262098" y="3167985"/>
                  <a:pt x="249952" y="3178037"/>
                </a:cubicBezTo>
                <a:close/>
                <a:moveTo>
                  <a:pt x="1317081" y="544977"/>
                </a:moveTo>
                <a:cubicBezTo>
                  <a:pt x="1412988" y="533669"/>
                  <a:pt x="1498007" y="455770"/>
                  <a:pt x="1516853" y="358187"/>
                </a:cubicBezTo>
                <a:cubicBezTo>
                  <a:pt x="1524811" y="317144"/>
                  <a:pt x="1526905" y="274844"/>
                  <a:pt x="1533187" y="219142"/>
                </a:cubicBezTo>
                <a:cubicBezTo>
                  <a:pt x="1533606" y="183544"/>
                  <a:pt x="1499682" y="116953"/>
                  <a:pt x="1456963" y="83867"/>
                </a:cubicBezTo>
                <a:cubicBezTo>
                  <a:pt x="1430160" y="62926"/>
                  <a:pt x="1403356" y="42405"/>
                  <a:pt x="1376971" y="21045"/>
                </a:cubicBezTo>
                <a:cubicBezTo>
                  <a:pt x="1343047" y="-6596"/>
                  <a:pt x="1320431" y="-7853"/>
                  <a:pt x="1286926" y="22302"/>
                </a:cubicBezTo>
                <a:cubicBezTo>
                  <a:pt x="1271849" y="35704"/>
                  <a:pt x="1258866" y="53712"/>
                  <a:pt x="1250071" y="71721"/>
                </a:cubicBezTo>
                <a:cubicBezTo>
                  <a:pt x="1214472" y="144175"/>
                  <a:pt x="1188506" y="218724"/>
                  <a:pt x="1169660" y="297879"/>
                </a:cubicBezTo>
                <a:cubicBezTo>
                  <a:pt x="1157095" y="350230"/>
                  <a:pt x="1160865" y="396299"/>
                  <a:pt x="1178455" y="442787"/>
                </a:cubicBezTo>
                <a:cubicBezTo>
                  <a:pt x="1199814" y="498070"/>
                  <a:pt x="1273943" y="550003"/>
                  <a:pt x="1317081" y="544977"/>
                </a:cubicBezTo>
                <a:close/>
                <a:moveTo>
                  <a:pt x="1366500" y="227937"/>
                </a:moveTo>
                <a:cubicBezTo>
                  <a:pt x="1385766" y="295366"/>
                  <a:pt x="1379484" y="313794"/>
                  <a:pt x="1318756" y="374940"/>
                </a:cubicBezTo>
                <a:cubicBezTo>
                  <a:pt x="1312893" y="317144"/>
                  <a:pt x="1334671" y="273588"/>
                  <a:pt x="1366500" y="227937"/>
                </a:cubicBezTo>
                <a:close/>
                <a:moveTo>
                  <a:pt x="1567111" y="3693592"/>
                </a:moveTo>
                <a:cubicBezTo>
                  <a:pt x="1560410" y="3746781"/>
                  <a:pt x="1549939" y="3802483"/>
                  <a:pt x="1502195" y="3839338"/>
                </a:cubicBezTo>
                <a:cubicBezTo>
                  <a:pt x="1485861" y="3852321"/>
                  <a:pt x="1469947" y="3866142"/>
                  <a:pt x="1454032" y="3879544"/>
                </a:cubicBezTo>
                <a:cubicBezTo>
                  <a:pt x="1369432" y="3950742"/>
                  <a:pt x="1334252" y="3951579"/>
                  <a:pt x="1251746" y="3884151"/>
                </a:cubicBezTo>
                <a:cubicBezTo>
                  <a:pt x="1186831" y="3830962"/>
                  <a:pt x="1175942" y="3697361"/>
                  <a:pt x="1233738" y="3637471"/>
                </a:cubicBezTo>
                <a:cubicBezTo>
                  <a:pt x="1246721" y="3624070"/>
                  <a:pt x="1268080" y="3619463"/>
                  <a:pt x="1286926" y="3609830"/>
                </a:cubicBezTo>
                <a:cubicBezTo>
                  <a:pt x="1293209" y="3581351"/>
                  <a:pt x="1298653" y="3556222"/>
                  <a:pt x="1305354" y="3526487"/>
                </a:cubicBezTo>
                <a:cubicBezTo>
                  <a:pt x="1325038" y="3528581"/>
                  <a:pt x="1345141" y="3525230"/>
                  <a:pt x="1359381" y="3532769"/>
                </a:cubicBezTo>
                <a:cubicBezTo>
                  <a:pt x="1403356" y="3556222"/>
                  <a:pt x="1448587" y="3570881"/>
                  <a:pt x="1497588" y="3579676"/>
                </a:cubicBezTo>
                <a:cubicBezTo>
                  <a:pt x="1544076" y="3588052"/>
                  <a:pt x="1574649" y="3636215"/>
                  <a:pt x="1567111" y="3693592"/>
                </a:cubicBezTo>
                <a:close/>
                <a:moveTo>
                  <a:pt x="1830961" y="2100438"/>
                </a:moveTo>
                <a:cubicBezTo>
                  <a:pt x="1805414" y="2109652"/>
                  <a:pt x="1775678" y="2113840"/>
                  <a:pt x="1755575" y="2129755"/>
                </a:cubicBezTo>
                <a:cubicBezTo>
                  <a:pt x="1717045" y="2160747"/>
                  <a:pt x="1677676" y="2194251"/>
                  <a:pt x="1650873" y="2234876"/>
                </a:cubicBezTo>
                <a:cubicBezTo>
                  <a:pt x="1610667" y="2296441"/>
                  <a:pt x="1606479" y="2403657"/>
                  <a:pt x="1678095" y="2463965"/>
                </a:cubicBezTo>
                <a:cubicBezTo>
                  <a:pt x="1728352" y="2506265"/>
                  <a:pt x="1781122" y="2491188"/>
                  <a:pt x="1835568" y="2481555"/>
                </a:cubicBezTo>
                <a:cubicBezTo>
                  <a:pt x="1891270" y="2471923"/>
                  <a:pt x="1935664" y="2440093"/>
                  <a:pt x="1964143" y="2396537"/>
                </a:cubicBezTo>
                <a:cubicBezTo>
                  <a:pt x="1991784" y="2354237"/>
                  <a:pt x="2011887" y="2302304"/>
                  <a:pt x="2018588" y="2252466"/>
                </a:cubicBezTo>
                <a:cubicBezTo>
                  <a:pt x="2027802" y="2185875"/>
                  <a:pt x="1925612" y="2111327"/>
                  <a:pt x="1830961" y="2100438"/>
                </a:cubicBezTo>
                <a:close/>
                <a:moveTo>
                  <a:pt x="1784054" y="2368895"/>
                </a:moveTo>
                <a:cubicBezTo>
                  <a:pt x="1799131" y="2270056"/>
                  <a:pt x="1809602" y="2256654"/>
                  <a:pt x="1881637" y="2244927"/>
                </a:cubicBezTo>
                <a:cubicBezTo>
                  <a:pt x="1865303" y="2300210"/>
                  <a:pt x="1841012" y="2342929"/>
                  <a:pt x="1784054" y="2368895"/>
                </a:cubicBezTo>
                <a:close/>
                <a:moveTo>
                  <a:pt x="2092299" y="1143457"/>
                </a:moveTo>
                <a:cubicBezTo>
                  <a:pt x="2066751" y="1185338"/>
                  <a:pt x="2043298" y="1228894"/>
                  <a:pt x="2013143" y="1267424"/>
                </a:cubicBezTo>
                <a:cubicBezTo>
                  <a:pt x="1986758" y="1301348"/>
                  <a:pt x="1949903" y="1322707"/>
                  <a:pt x="1904671" y="1323964"/>
                </a:cubicBezTo>
                <a:cubicBezTo>
                  <a:pt x="1883731" y="1324383"/>
                  <a:pt x="1862372" y="1323964"/>
                  <a:pt x="1841850" y="1326058"/>
                </a:cubicBezTo>
                <a:cubicBezTo>
                  <a:pt x="1789499" y="1331502"/>
                  <a:pt x="1754319" y="1317682"/>
                  <a:pt x="1734635" y="1271613"/>
                </a:cubicBezTo>
                <a:cubicBezTo>
                  <a:pt x="1712019" y="1217586"/>
                  <a:pt x="1704061" y="1163141"/>
                  <a:pt x="1733797" y="1105345"/>
                </a:cubicBezTo>
                <a:cubicBezTo>
                  <a:pt x="1771071" y="1033310"/>
                  <a:pt x="1818815" y="982215"/>
                  <a:pt x="1907603" y="979283"/>
                </a:cubicBezTo>
                <a:cubicBezTo>
                  <a:pt x="1905090" y="988078"/>
                  <a:pt x="1902996" y="995617"/>
                  <a:pt x="1899227" y="1009856"/>
                </a:cubicBezTo>
                <a:cubicBezTo>
                  <a:pt x="1972100" y="988078"/>
                  <a:pt x="2017332" y="1042523"/>
                  <a:pt x="2072196" y="1068908"/>
                </a:cubicBezTo>
                <a:cubicBezTo>
                  <a:pt x="2098581" y="1082310"/>
                  <a:pt x="2111564" y="1112046"/>
                  <a:pt x="2092299" y="1143457"/>
                </a:cubicBezTo>
                <a:close/>
                <a:moveTo>
                  <a:pt x="634420" y="1435786"/>
                </a:moveTo>
                <a:cubicBezTo>
                  <a:pt x="627300" y="1463428"/>
                  <a:pt x="622275" y="1491488"/>
                  <a:pt x="615574" y="1519548"/>
                </a:cubicBezTo>
                <a:cubicBezTo>
                  <a:pt x="600496" y="1583207"/>
                  <a:pt x="538094" y="1630533"/>
                  <a:pt x="464383" y="1635559"/>
                </a:cubicBezTo>
                <a:cubicBezTo>
                  <a:pt x="401980" y="1639747"/>
                  <a:pt x="322825" y="1594096"/>
                  <a:pt x="309423" y="1537138"/>
                </a:cubicBezTo>
                <a:cubicBezTo>
                  <a:pt x="296440" y="1482274"/>
                  <a:pt x="308167" y="1428666"/>
                  <a:pt x="345441" y="1383016"/>
                </a:cubicBezTo>
                <a:cubicBezTo>
                  <a:pt x="361356" y="1363332"/>
                  <a:pt x="375595" y="1342391"/>
                  <a:pt x="392348" y="1319357"/>
                </a:cubicBezTo>
                <a:cubicBezTo>
                  <a:pt x="429203" y="1311818"/>
                  <a:pt x="463964" y="1304699"/>
                  <a:pt x="491606" y="1299254"/>
                </a:cubicBezTo>
                <a:cubicBezTo>
                  <a:pt x="530136" y="1320194"/>
                  <a:pt x="563222" y="1339460"/>
                  <a:pt x="597984" y="1356631"/>
                </a:cubicBezTo>
                <a:cubicBezTo>
                  <a:pt x="638608" y="1376734"/>
                  <a:pt x="646147" y="1390974"/>
                  <a:pt x="634420" y="1435786"/>
                </a:cubicBezTo>
                <a:close/>
                <a:moveTo>
                  <a:pt x="3315224" y="363213"/>
                </a:moveTo>
                <a:cubicBezTo>
                  <a:pt x="3372601" y="488437"/>
                  <a:pt x="3283395" y="618687"/>
                  <a:pt x="3144769" y="613662"/>
                </a:cubicBezTo>
                <a:cubicBezTo>
                  <a:pt x="3105819" y="612405"/>
                  <a:pt x="3082785" y="585601"/>
                  <a:pt x="3068126" y="554609"/>
                </a:cubicBezTo>
                <a:cubicBezTo>
                  <a:pt x="3037553" y="490113"/>
                  <a:pt x="3065195" y="386667"/>
                  <a:pt x="3120897" y="334315"/>
                </a:cubicBezTo>
                <a:cubicBezTo>
                  <a:pt x="3154820" y="302486"/>
                  <a:pt x="3184556" y="266468"/>
                  <a:pt x="3220155" y="228356"/>
                </a:cubicBezTo>
                <a:cubicBezTo>
                  <a:pt x="3274600" y="261861"/>
                  <a:pt x="3316481" y="287827"/>
                  <a:pt x="3364225" y="317144"/>
                </a:cubicBezTo>
                <a:cubicBezTo>
                  <a:pt x="3345798" y="334315"/>
                  <a:pt x="3330302" y="348974"/>
                  <a:pt x="3315224" y="363213"/>
                </a:cubicBezTo>
                <a:close/>
                <a:moveTo>
                  <a:pt x="358843" y="4296679"/>
                </a:moveTo>
                <a:cubicBezTo>
                  <a:pt x="363869" y="4341073"/>
                  <a:pt x="351304" y="4388817"/>
                  <a:pt x="338740" y="4433211"/>
                </a:cubicBezTo>
                <a:cubicBezTo>
                  <a:pt x="323244" y="4489332"/>
                  <a:pt x="267961" y="4496451"/>
                  <a:pt x="225661" y="4516135"/>
                </a:cubicBezTo>
                <a:cubicBezTo>
                  <a:pt x="164515" y="4494357"/>
                  <a:pt x="146925" y="4457921"/>
                  <a:pt x="149857" y="4392586"/>
                </a:cubicBezTo>
                <a:cubicBezTo>
                  <a:pt x="152788" y="4329346"/>
                  <a:pt x="176242" y="4289978"/>
                  <a:pt x="224824" y="4260242"/>
                </a:cubicBezTo>
                <a:cubicBezTo>
                  <a:pt x="221054" y="4242652"/>
                  <a:pt x="218123" y="4227575"/>
                  <a:pt x="214772" y="4212917"/>
                </a:cubicBezTo>
                <a:cubicBezTo>
                  <a:pt x="261679" y="4197002"/>
                  <a:pt x="352980" y="4244746"/>
                  <a:pt x="358843" y="42966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00" name="Google Shape;400;p28"/>
          <p:cNvSpPr/>
          <p:nvPr/>
        </p:nvSpPr>
        <p:spPr>
          <a:xfrm>
            <a:off x="657033" y="529472"/>
            <a:ext cx="743838" cy="999675"/>
          </a:xfrm>
          <a:custGeom>
            <a:avLst/>
            <a:gdLst/>
            <a:ahLst/>
            <a:cxnLst/>
            <a:rect l="l" t="t" r="r" b="b"/>
            <a:pathLst>
              <a:path w="743838" h="999675" extrusionOk="0">
                <a:moveTo>
                  <a:pt x="491702" y="895518"/>
                </a:moveTo>
                <a:cubicBezTo>
                  <a:pt x="485515" y="900155"/>
                  <a:pt x="479637" y="903246"/>
                  <a:pt x="475306" y="907883"/>
                </a:cubicBezTo>
                <a:cubicBezTo>
                  <a:pt x="456743" y="927667"/>
                  <a:pt x="446534" y="929831"/>
                  <a:pt x="427663" y="913447"/>
                </a:cubicBezTo>
                <a:cubicBezTo>
                  <a:pt x="409410" y="897373"/>
                  <a:pt x="393632" y="879135"/>
                  <a:pt x="386516" y="854715"/>
                </a:cubicBezTo>
                <a:cubicBezTo>
                  <a:pt x="371357" y="803092"/>
                  <a:pt x="357126" y="751160"/>
                  <a:pt x="340730" y="700155"/>
                </a:cubicBezTo>
                <a:cubicBezTo>
                  <a:pt x="333614" y="677280"/>
                  <a:pt x="322477" y="655642"/>
                  <a:pt x="312577" y="631840"/>
                </a:cubicBezTo>
                <a:cubicBezTo>
                  <a:pt x="287518" y="649150"/>
                  <a:pt x="275143" y="676353"/>
                  <a:pt x="259056" y="699846"/>
                </a:cubicBezTo>
                <a:cubicBezTo>
                  <a:pt x="225644" y="748687"/>
                  <a:pt x="193160" y="798146"/>
                  <a:pt x="161914" y="848223"/>
                </a:cubicBezTo>
                <a:cubicBezTo>
                  <a:pt x="142423" y="879753"/>
                  <a:pt x="126027" y="913138"/>
                  <a:pt x="107774" y="945596"/>
                </a:cubicBezTo>
                <a:cubicBezTo>
                  <a:pt x="100658" y="957960"/>
                  <a:pt x="92924" y="970016"/>
                  <a:pt x="83953" y="981144"/>
                </a:cubicBezTo>
                <a:cubicBezTo>
                  <a:pt x="65700" y="1003710"/>
                  <a:pt x="65390" y="1003401"/>
                  <a:pt x="40950" y="992273"/>
                </a:cubicBezTo>
                <a:cubicBezTo>
                  <a:pt x="23625" y="984545"/>
                  <a:pt x="15891" y="970016"/>
                  <a:pt x="21150" y="949614"/>
                </a:cubicBezTo>
                <a:cubicBezTo>
                  <a:pt x="25482" y="932922"/>
                  <a:pt x="31669" y="915920"/>
                  <a:pt x="40331" y="901082"/>
                </a:cubicBezTo>
                <a:cubicBezTo>
                  <a:pt x="54872" y="876662"/>
                  <a:pt x="72815" y="854405"/>
                  <a:pt x="87665" y="830294"/>
                </a:cubicBezTo>
                <a:cubicBezTo>
                  <a:pt x="111486" y="791654"/>
                  <a:pt x="132524" y="751469"/>
                  <a:pt x="156964" y="713138"/>
                </a:cubicBezTo>
                <a:cubicBezTo>
                  <a:pt x="173051" y="687790"/>
                  <a:pt x="188829" y="662442"/>
                  <a:pt x="210175" y="640495"/>
                </a:cubicBezTo>
                <a:cubicBezTo>
                  <a:pt x="221003" y="629676"/>
                  <a:pt x="225644" y="612674"/>
                  <a:pt x="235234" y="594436"/>
                </a:cubicBezTo>
                <a:cubicBezTo>
                  <a:pt x="224716" y="594436"/>
                  <a:pt x="216363" y="592272"/>
                  <a:pt x="209866" y="594745"/>
                </a:cubicBezTo>
                <a:cubicBezTo>
                  <a:pt x="165317" y="612674"/>
                  <a:pt x="118602" y="618548"/>
                  <a:pt x="71578" y="620093"/>
                </a:cubicBezTo>
                <a:cubicBezTo>
                  <a:pt x="53016" y="620711"/>
                  <a:pt x="33216" y="612674"/>
                  <a:pt x="15272" y="604946"/>
                </a:cubicBezTo>
                <a:cubicBezTo>
                  <a:pt x="1351" y="599073"/>
                  <a:pt x="-7002" y="587017"/>
                  <a:pt x="7847" y="566925"/>
                </a:cubicBezTo>
                <a:cubicBezTo>
                  <a:pt x="95090" y="559815"/>
                  <a:pt x="183570" y="531376"/>
                  <a:pt x="272359" y="507265"/>
                </a:cubicBezTo>
                <a:cubicBezTo>
                  <a:pt x="249465" y="421948"/>
                  <a:pt x="225644" y="339722"/>
                  <a:pt x="206154" y="256878"/>
                </a:cubicBezTo>
                <a:cubicBezTo>
                  <a:pt x="186663" y="173416"/>
                  <a:pt x="171195" y="89645"/>
                  <a:pt x="152633" y="0"/>
                </a:cubicBezTo>
                <a:cubicBezTo>
                  <a:pt x="175526" y="4328"/>
                  <a:pt x="193160" y="7419"/>
                  <a:pt x="209247" y="10510"/>
                </a:cubicBezTo>
                <a:cubicBezTo>
                  <a:pt x="225953" y="67388"/>
                  <a:pt x="242659" y="122102"/>
                  <a:pt x="257818" y="177125"/>
                </a:cubicBezTo>
                <a:cubicBezTo>
                  <a:pt x="266790" y="209892"/>
                  <a:pt x="273287" y="243277"/>
                  <a:pt x="281331" y="276662"/>
                </a:cubicBezTo>
                <a:cubicBezTo>
                  <a:pt x="285043" y="291499"/>
                  <a:pt x="289065" y="306646"/>
                  <a:pt x="293396" y="321484"/>
                </a:cubicBezTo>
                <a:cubicBezTo>
                  <a:pt x="304533" y="359197"/>
                  <a:pt x="315361" y="397218"/>
                  <a:pt x="327117" y="434931"/>
                </a:cubicBezTo>
                <a:cubicBezTo>
                  <a:pt x="333614" y="455642"/>
                  <a:pt x="341967" y="457496"/>
                  <a:pt x="356198" y="442040"/>
                </a:cubicBezTo>
                <a:cubicBezTo>
                  <a:pt x="360529" y="437404"/>
                  <a:pt x="363314" y="430912"/>
                  <a:pt x="367026" y="425657"/>
                </a:cubicBezTo>
                <a:cubicBezTo>
                  <a:pt x="375379" y="414529"/>
                  <a:pt x="383732" y="403091"/>
                  <a:pt x="392085" y="392272"/>
                </a:cubicBezTo>
                <a:cubicBezTo>
                  <a:pt x="396107" y="387326"/>
                  <a:pt x="402913" y="382999"/>
                  <a:pt x="404150" y="377435"/>
                </a:cubicBezTo>
                <a:cubicBezTo>
                  <a:pt x="407554" y="361979"/>
                  <a:pt x="417763" y="353632"/>
                  <a:pt x="429519" y="344359"/>
                </a:cubicBezTo>
                <a:cubicBezTo>
                  <a:pt x="439109" y="336940"/>
                  <a:pt x="444678" y="323957"/>
                  <a:pt x="452722" y="314065"/>
                </a:cubicBezTo>
                <a:cubicBezTo>
                  <a:pt x="473140" y="289336"/>
                  <a:pt x="495105" y="265533"/>
                  <a:pt x="514905" y="240495"/>
                </a:cubicBezTo>
                <a:cubicBezTo>
                  <a:pt x="527589" y="224111"/>
                  <a:pt x="534086" y="201546"/>
                  <a:pt x="549245" y="188872"/>
                </a:cubicBezTo>
                <a:cubicBezTo>
                  <a:pt x="580491" y="163215"/>
                  <a:pt x="591010" y="120556"/>
                  <a:pt x="627516" y="100155"/>
                </a:cubicBezTo>
                <a:cubicBezTo>
                  <a:pt x="629062" y="99227"/>
                  <a:pt x="629681" y="97063"/>
                  <a:pt x="630919" y="95518"/>
                </a:cubicBezTo>
                <a:cubicBezTo>
                  <a:pt x="642675" y="76662"/>
                  <a:pt x="654431" y="57496"/>
                  <a:pt x="666187" y="38640"/>
                </a:cubicBezTo>
                <a:cubicBezTo>
                  <a:pt x="692793" y="43586"/>
                  <a:pt x="715377" y="47604"/>
                  <a:pt x="743839" y="52859"/>
                </a:cubicBezTo>
                <a:cubicBezTo>
                  <a:pt x="643912" y="190727"/>
                  <a:pt x="541820" y="320866"/>
                  <a:pt x="437253" y="454714"/>
                </a:cubicBezTo>
                <a:cubicBezTo>
                  <a:pt x="474687" y="460278"/>
                  <a:pt x="504696" y="452550"/>
                  <a:pt x="534086" y="446059"/>
                </a:cubicBezTo>
                <a:cubicBezTo>
                  <a:pt x="567807" y="438640"/>
                  <a:pt x="601219" y="431840"/>
                  <a:pt x="635250" y="425348"/>
                </a:cubicBezTo>
                <a:cubicBezTo>
                  <a:pt x="637415" y="425039"/>
                  <a:pt x="640509" y="423184"/>
                  <a:pt x="641437" y="423802"/>
                </a:cubicBezTo>
                <a:cubicBezTo>
                  <a:pt x="666496" y="442968"/>
                  <a:pt x="696815" y="431221"/>
                  <a:pt x="724039" y="437404"/>
                </a:cubicBezTo>
                <a:cubicBezTo>
                  <a:pt x="724658" y="441731"/>
                  <a:pt x="726514" y="447295"/>
                  <a:pt x="725277" y="447914"/>
                </a:cubicBezTo>
                <a:cubicBezTo>
                  <a:pt x="706714" y="458733"/>
                  <a:pt x="698980" y="482226"/>
                  <a:pt x="674540" y="487172"/>
                </a:cubicBezTo>
                <a:cubicBezTo>
                  <a:pt x="614831" y="499537"/>
                  <a:pt x="555432" y="514374"/>
                  <a:pt x="496033" y="528285"/>
                </a:cubicBezTo>
                <a:cubicBezTo>
                  <a:pt x="489537" y="529830"/>
                  <a:pt x="483040" y="532303"/>
                  <a:pt x="476543" y="531994"/>
                </a:cubicBezTo>
                <a:cubicBezTo>
                  <a:pt x="440656" y="529521"/>
                  <a:pt x="410338" y="544359"/>
                  <a:pt x="377545" y="561979"/>
                </a:cubicBezTo>
                <a:cubicBezTo>
                  <a:pt x="406935" y="675116"/>
                  <a:pt x="458290" y="781762"/>
                  <a:pt x="491702" y="8955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01" name="Google Shape;401;p28"/>
          <p:cNvSpPr/>
          <p:nvPr/>
        </p:nvSpPr>
        <p:spPr>
          <a:xfrm>
            <a:off x="1841191" y="1281411"/>
            <a:ext cx="555571" cy="746655"/>
          </a:xfrm>
          <a:custGeom>
            <a:avLst/>
            <a:gdLst/>
            <a:ahLst/>
            <a:cxnLst/>
            <a:rect l="l" t="t" r="r" b="b"/>
            <a:pathLst>
              <a:path w="555571" h="746655" extrusionOk="0">
                <a:moveTo>
                  <a:pt x="367252" y="668861"/>
                </a:moveTo>
                <a:cubicBezTo>
                  <a:pt x="362630" y="672324"/>
                  <a:pt x="358240" y="674633"/>
                  <a:pt x="355005" y="678096"/>
                </a:cubicBezTo>
                <a:cubicBezTo>
                  <a:pt x="341141" y="692872"/>
                  <a:pt x="333516" y="694489"/>
                  <a:pt x="319420" y="682252"/>
                </a:cubicBezTo>
                <a:cubicBezTo>
                  <a:pt x="305787" y="670246"/>
                  <a:pt x="294003" y="656624"/>
                  <a:pt x="288688" y="638385"/>
                </a:cubicBezTo>
                <a:cubicBezTo>
                  <a:pt x="277366" y="599828"/>
                  <a:pt x="266737" y="561040"/>
                  <a:pt x="254490" y="522944"/>
                </a:cubicBezTo>
                <a:cubicBezTo>
                  <a:pt x="249176" y="505859"/>
                  <a:pt x="240857" y="489698"/>
                  <a:pt x="233463" y="471920"/>
                </a:cubicBezTo>
                <a:cubicBezTo>
                  <a:pt x="214747" y="484849"/>
                  <a:pt x="205504" y="505167"/>
                  <a:pt x="193488" y="522713"/>
                </a:cubicBezTo>
                <a:cubicBezTo>
                  <a:pt x="168533" y="559193"/>
                  <a:pt x="144271" y="596133"/>
                  <a:pt x="120933" y="633536"/>
                </a:cubicBezTo>
                <a:cubicBezTo>
                  <a:pt x="106376" y="657086"/>
                  <a:pt x="94129" y="682021"/>
                  <a:pt x="80496" y="706263"/>
                </a:cubicBezTo>
                <a:cubicBezTo>
                  <a:pt x="75182" y="715499"/>
                  <a:pt x="69405" y="724503"/>
                  <a:pt x="62704" y="732815"/>
                </a:cubicBezTo>
                <a:cubicBezTo>
                  <a:pt x="49071" y="749669"/>
                  <a:pt x="48840" y="749438"/>
                  <a:pt x="30586" y="741126"/>
                </a:cubicBezTo>
                <a:cubicBezTo>
                  <a:pt x="17646" y="735354"/>
                  <a:pt x="11869" y="724503"/>
                  <a:pt x="15797" y="709265"/>
                </a:cubicBezTo>
                <a:cubicBezTo>
                  <a:pt x="19032" y="696797"/>
                  <a:pt x="23654" y="684099"/>
                  <a:pt x="30123" y="673017"/>
                </a:cubicBezTo>
                <a:cubicBezTo>
                  <a:pt x="40984" y="654777"/>
                  <a:pt x="54386" y="638154"/>
                  <a:pt x="65477" y="620145"/>
                </a:cubicBezTo>
                <a:cubicBezTo>
                  <a:pt x="83269" y="591285"/>
                  <a:pt x="98982" y="561271"/>
                  <a:pt x="117236" y="532641"/>
                </a:cubicBezTo>
                <a:cubicBezTo>
                  <a:pt x="129252" y="513709"/>
                  <a:pt x="141036" y="494777"/>
                  <a:pt x="156980" y="478384"/>
                </a:cubicBezTo>
                <a:cubicBezTo>
                  <a:pt x="165067" y="470304"/>
                  <a:pt x="168533" y="457605"/>
                  <a:pt x="175696" y="443983"/>
                </a:cubicBezTo>
                <a:cubicBezTo>
                  <a:pt x="167840" y="443983"/>
                  <a:pt x="161601" y="442367"/>
                  <a:pt x="156749" y="444214"/>
                </a:cubicBezTo>
                <a:cubicBezTo>
                  <a:pt x="123475" y="457605"/>
                  <a:pt x="88584" y="461992"/>
                  <a:pt x="53461" y="463146"/>
                </a:cubicBezTo>
                <a:cubicBezTo>
                  <a:pt x="39597" y="463608"/>
                  <a:pt x="24809" y="457605"/>
                  <a:pt x="11407" y="451833"/>
                </a:cubicBezTo>
                <a:cubicBezTo>
                  <a:pt x="1009" y="447446"/>
                  <a:pt x="-5230" y="438442"/>
                  <a:pt x="5861" y="423435"/>
                </a:cubicBezTo>
                <a:cubicBezTo>
                  <a:pt x="71022" y="418125"/>
                  <a:pt x="137108" y="396884"/>
                  <a:pt x="203424" y="378875"/>
                </a:cubicBezTo>
                <a:cubicBezTo>
                  <a:pt x="186325" y="315152"/>
                  <a:pt x="168533" y="253738"/>
                  <a:pt x="153976" y="191862"/>
                </a:cubicBezTo>
                <a:cubicBezTo>
                  <a:pt x="139419" y="129524"/>
                  <a:pt x="127865" y="66955"/>
                  <a:pt x="114001" y="0"/>
                </a:cubicBezTo>
                <a:cubicBezTo>
                  <a:pt x="131100" y="3232"/>
                  <a:pt x="144271" y="5541"/>
                  <a:pt x="156286" y="7850"/>
                </a:cubicBezTo>
                <a:cubicBezTo>
                  <a:pt x="168764" y="50332"/>
                  <a:pt x="181242" y="91198"/>
                  <a:pt x="192564" y="132295"/>
                </a:cubicBezTo>
                <a:cubicBezTo>
                  <a:pt x="199265" y="156768"/>
                  <a:pt x="204118" y="181703"/>
                  <a:pt x="210125" y="206638"/>
                </a:cubicBezTo>
                <a:cubicBezTo>
                  <a:pt x="212898" y="217720"/>
                  <a:pt x="215902" y="229033"/>
                  <a:pt x="219137" y="240116"/>
                </a:cubicBezTo>
                <a:cubicBezTo>
                  <a:pt x="227455" y="268283"/>
                  <a:pt x="235543" y="296681"/>
                  <a:pt x="244323" y="324849"/>
                </a:cubicBezTo>
                <a:cubicBezTo>
                  <a:pt x="249176" y="340318"/>
                  <a:pt x="255415" y="341703"/>
                  <a:pt x="266044" y="330159"/>
                </a:cubicBezTo>
                <a:cubicBezTo>
                  <a:pt x="269279" y="326696"/>
                  <a:pt x="271358" y="321847"/>
                  <a:pt x="274131" y="317922"/>
                </a:cubicBezTo>
                <a:cubicBezTo>
                  <a:pt x="280370" y="309611"/>
                  <a:pt x="286609" y="301068"/>
                  <a:pt x="292848" y="292987"/>
                </a:cubicBezTo>
                <a:cubicBezTo>
                  <a:pt x="295852" y="289293"/>
                  <a:pt x="300935" y="286061"/>
                  <a:pt x="301859" y="281905"/>
                </a:cubicBezTo>
                <a:cubicBezTo>
                  <a:pt x="304401" y="270361"/>
                  <a:pt x="312026" y="264127"/>
                  <a:pt x="320807" y="257201"/>
                </a:cubicBezTo>
                <a:cubicBezTo>
                  <a:pt x="327970" y="251660"/>
                  <a:pt x="332129" y="241963"/>
                  <a:pt x="338137" y="234575"/>
                </a:cubicBezTo>
                <a:cubicBezTo>
                  <a:pt x="353387" y="216104"/>
                  <a:pt x="369793" y="198326"/>
                  <a:pt x="384582" y="179625"/>
                </a:cubicBezTo>
                <a:cubicBezTo>
                  <a:pt x="394055" y="167388"/>
                  <a:pt x="398908" y="150534"/>
                  <a:pt x="410230" y="141068"/>
                </a:cubicBezTo>
                <a:cubicBezTo>
                  <a:pt x="433568" y="121905"/>
                  <a:pt x="441424" y="90043"/>
                  <a:pt x="468690" y="74805"/>
                </a:cubicBezTo>
                <a:cubicBezTo>
                  <a:pt x="469846" y="74113"/>
                  <a:pt x="470308" y="72496"/>
                  <a:pt x="471232" y="71342"/>
                </a:cubicBezTo>
                <a:cubicBezTo>
                  <a:pt x="480013" y="57258"/>
                  <a:pt x="488793" y="42944"/>
                  <a:pt x="497574" y="28860"/>
                </a:cubicBezTo>
                <a:cubicBezTo>
                  <a:pt x="517446" y="32554"/>
                  <a:pt x="534314" y="35556"/>
                  <a:pt x="555572" y="39481"/>
                </a:cubicBezTo>
                <a:cubicBezTo>
                  <a:pt x="480937" y="142453"/>
                  <a:pt x="404685" y="239654"/>
                  <a:pt x="326584" y="339625"/>
                </a:cubicBezTo>
                <a:cubicBezTo>
                  <a:pt x="354543" y="343781"/>
                  <a:pt x="376956" y="338009"/>
                  <a:pt x="398908" y="333161"/>
                </a:cubicBezTo>
                <a:cubicBezTo>
                  <a:pt x="424094" y="327619"/>
                  <a:pt x="449050" y="322540"/>
                  <a:pt x="474467" y="317692"/>
                </a:cubicBezTo>
                <a:cubicBezTo>
                  <a:pt x="476084" y="317461"/>
                  <a:pt x="478395" y="316075"/>
                  <a:pt x="479088" y="316537"/>
                </a:cubicBezTo>
                <a:cubicBezTo>
                  <a:pt x="497805" y="330852"/>
                  <a:pt x="520450" y="322078"/>
                  <a:pt x="540784" y="326696"/>
                </a:cubicBezTo>
                <a:cubicBezTo>
                  <a:pt x="541246" y="329928"/>
                  <a:pt x="542632" y="334084"/>
                  <a:pt x="541708" y="334546"/>
                </a:cubicBezTo>
                <a:cubicBezTo>
                  <a:pt x="527844" y="342627"/>
                  <a:pt x="522067" y="360174"/>
                  <a:pt x="503813" y="363868"/>
                </a:cubicBezTo>
                <a:cubicBezTo>
                  <a:pt x="459217" y="373103"/>
                  <a:pt x="414851" y="384185"/>
                  <a:pt x="370486" y="394575"/>
                </a:cubicBezTo>
                <a:cubicBezTo>
                  <a:pt x="365634" y="395729"/>
                  <a:pt x="360782" y="397576"/>
                  <a:pt x="355929" y="397345"/>
                </a:cubicBezTo>
                <a:cubicBezTo>
                  <a:pt x="329125" y="395498"/>
                  <a:pt x="306481" y="406581"/>
                  <a:pt x="281987" y="419741"/>
                </a:cubicBezTo>
                <a:cubicBezTo>
                  <a:pt x="303939" y="504243"/>
                  <a:pt x="342296" y="583897"/>
                  <a:pt x="367252" y="66886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02" name="Google Shape;402;p28"/>
          <p:cNvSpPr/>
          <p:nvPr/>
        </p:nvSpPr>
        <p:spPr>
          <a:xfrm>
            <a:off x="1005397" y="2027155"/>
            <a:ext cx="395039" cy="530909"/>
          </a:xfrm>
          <a:custGeom>
            <a:avLst/>
            <a:gdLst/>
            <a:ahLst/>
            <a:cxnLst/>
            <a:rect l="l" t="t" r="r" b="b"/>
            <a:pathLst>
              <a:path w="395039" h="530909" extrusionOk="0">
                <a:moveTo>
                  <a:pt x="261134" y="475593"/>
                </a:moveTo>
                <a:cubicBezTo>
                  <a:pt x="257848" y="478056"/>
                  <a:pt x="254726" y="479697"/>
                  <a:pt x="252426" y="482160"/>
                </a:cubicBezTo>
                <a:cubicBezTo>
                  <a:pt x="242568" y="492667"/>
                  <a:pt x="237146" y="493816"/>
                  <a:pt x="227124" y="485115"/>
                </a:cubicBezTo>
                <a:cubicBezTo>
                  <a:pt x="217430" y="476578"/>
                  <a:pt x="209051" y="466892"/>
                  <a:pt x="205272" y="453923"/>
                </a:cubicBezTo>
                <a:cubicBezTo>
                  <a:pt x="197221" y="426507"/>
                  <a:pt x="189663" y="398927"/>
                  <a:pt x="180955" y="371839"/>
                </a:cubicBezTo>
                <a:cubicBezTo>
                  <a:pt x="177176" y="359691"/>
                  <a:pt x="171262" y="348199"/>
                  <a:pt x="166004" y="335558"/>
                </a:cubicBezTo>
                <a:cubicBezTo>
                  <a:pt x="152696" y="344752"/>
                  <a:pt x="146124" y="359198"/>
                  <a:pt x="137580" y="371675"/>
                </a:cubicBezTo>
                <a:cubicBezTo>
                  <a:pt x="119835" y="397614"/>
                  <a:pt x="102584" y="423881"/>
                  <a:pt x="85989" y="450476"/>
                </a:cubicBezTo>
                <a:cubicBezTo>
                  <a:pt x="75639" y="467221"/>
                  <a:pt x="66931" y="484951"/>
                  <a:pt x="57237" y="502188"/>
                </a:cubicBezTo>
                <a:cubicBezTo>
                  <a:pt x="53458" y="508755"/>
                  <a:pt x="49350" y="515158"/>
                  <a:pt x="44586" y="521068"/>
                </a:cubicBezTo>
                <a:cubicBezTo>
                  <a:pt x="34892" y="533052"/>
                  <a:pt x="34728" y="532888"/>
                  <a:pt x="21748" y="526978"/>
                </a:cubicBezTo>
                <a:cubicBezTo>
                  <a:pt x="12547" y="522873"/>
                  <a:pt x="8439" y="515158"/>
                  <a:pt x="11233" y="504323"/>
                </a:cubicBezTo>
                <a:cubicBezTo>
                  <a:pt x="13533" y="495457"/>
                  <a:pt x="16819" y="486428"/>
                  <a:pt x="21419" y="478548"/>
                </a:cubicBezTo>
                <a:cubicBezTo>
                  <a:pt x="29141" y="465579"/>
                  <a:pt x="38671" y="453759"/>
                  <a:pt x="46557" y="440954"/>
                </a:cubicBezTo>
                <a:cubicBezTo>
                  <a:pt x="59208" y="420433"/>
                  <a:pt x="70381" y="399091"/>
                  <a:pt x="83361" y="378734"/>
                </a:cubicBezTo>
                <a:cubicBezTo>
                  <a:pt x="91904" y="365273"/>
                  <a:pt x="100284" y="351811"/>
                  <a:pt x="111620" y="340155"/>
                </a:cubicBezTo>
                <a:cubicBezTo>
                  <a:pt x="117371" y="334409"/>
                  <a:pt x="119835" y="325380"/>
                  <a:pt x="124929" y="315694"/>
                </a:cubicBezTo>
                <a:cubicBezTo>
                  <a:pt x="119343" y="315694"/>
                  <a:pt x="114906" y="314545"/>
                  <a:pt x="111456" y="315858"/>
                </a:cubicBezTo>
                <a:cubicBezTo>
                  <a:pt x="87797" y="325380"/>
                  <a:pt x="62987" y="328499"/>
                  <a:pt x="38014" y="329320"/>
                </a:cubicBezTo>
                <a:cubicBezTo>
                  <a:pt x="28156" y="329648"/>
                  <a:pt x="17640" y="325380"/>
                  <a:pt x="8111" y="321276"/>
                </a:cubicBezTo>
                <a:cubicBezTo>
                  <a:pt x="717" y="318157"/>
                  <a:pt x="-3719" y="311754"/>
                  <a:pt x="4168" y="301083"/>
                </a:cubicBezTo>
                <a:cubicBezTo>
                  <a:pt x="50500" y="297307"/>
                  <a:pt x="97491" y="282204"/>
                  <a:pt x="144645" y="269399"/>
                </a:cubicBezTo>
                <a:cubicBezTo>
                  <a:pt x="132487" y="224089"/>
                  <a:pt x="119835" y="180420"/>
                  <a:pt x="109484" y="136423"/>
                </a:cubicBezTo>
                <a:cubicBezTo>
                  <a:pt x="99134" y="92098"/>
                  <a:pt x="90919" y="47609"/>
                  <a:pt x="81060" y="0"/>
                </a:cubicBezTo>
                <a:cubicBezTo>
                  <a:pt x="93219" y="2298"/>
                  <a:pt x="102584" y="3940"/>
                  <a:pt x="111128" y="5582"/>
                </a:cubicBezTo>
                <a:cubicBezTo>
                  <a:pt x="120000" y="35789"/>
                  <a:pt x="128872" y="64846"/>
                  <a:pt x="136923" y="94068"/>
                </a:cubicBezTo>
                <a:cubicBezTo>
                  <a:pt x="141687" y="111470"/>
                  <a:pt x="145138" y="129200"/>
                  <a:pt x="149410" y="146930"/>
                </a:cubicBezTo>
                <a:cubicBezTo>
                  <a:pt x="151381" y="154810"/>
                  <a:pt x="153517" y="162854"/>
                  <a:pt x="155817" y="170734"/>
                </a:cubicBezTo>
                <a:cubicBezTo>
                  <a:pt x="161732" y="190763"/>
                  <a:pt x="167483" y="210955"/>
                  <a:pt x="173726" y="230984"/>
                </a:cubicBezTo>
                <a:cubicBezTo>
                  <a:pt x="177176" y="241983"/>
                  <a:pt x="181613" y="242968"/>
                  <a:pt x="189170" y="234760"/>
                </a:cubicBezTo>
                <a:cubicBezTo>
                  <a:pt x="191471" y="232297"/>
                  <a:pt x="192949" y="228849"/>
                  <a:pt x="194921" y="226059"/>
                </a:cubicBezTo>
                <a:cubicBezTo>
                  <a:pt x="199357" y="220149"/>
                  <a:pt x="203793" y="214074"/>
                  <a:pt x="208229" y="208329"/>
                </a:cubicBezTo>
                <a:cubicBezTo>
                  <a:pt x="210365" y="205702"/>
                  <a:pt x="213980" y="203404"/>
                  <a:pt x="214637" y="200449"/>
                </a:cubicBezTo>
                <a:cubicBezTo>
                  <a:pt x="216444" y="192240"/>
                  <a:pt x="221866" y="187808"/>
                  <a:pt x="228110" y="182883"/>
                </a:cubicBezTo>
                <a:cubicBezTo>
                  <a:pt x="233203" y="178943"/>
                  <a:pt x="236160" y="172048"/>
                  <a:pt x="240432" y="166794"/>
                </a:cubicBezTo>
                <a:cubicBezTo>
                  <a:pt x="251276" y="153661"/>
                  <a:pt x="262941" y="141020"/>
                  <a:pt x="273457" y="127722"/>
                </a:cubicBezTo>
                <a:cubicBezTo>
                  <a:pt x="280193" y="119021"/>
                  <a:pt x="283643" y="107037"/>
                  <a:pt x="291694" y="100306"/>
                </a:cubicBezTo>
                <a:cubicBezTo>
                  <a:pt x="308289" y="86680"/>
                  <a:pt x="313875" y="64025"/>
                  <a:pt x="333262" y="53190"/>
                </a:cubicBezTo>
                <a:cubicBezTo>
                  <a:pt x="334084" y="52698"/>
                  <a:pt x="334412" y="51549"/>
                  <a:pt x="335070" y="50728"/>
                </a:cubicBezTo>
                <a:cubicBezTo>
                  <a:pt x="341313" y="40714"/>
                  <a:pt x="347556" y="30535"/>
                  <a:pt x="353800" y="20521"/>
                </a:cubicBezTo>
                <a:cubicBezTo>
                  <a:pt x="367930" y="23148"/>
                  <a:pt x="379924" y="25282"/>
                  <a:pt x="395039" y="28073"/>
                </a:cubicBezTo>
                <a:cubicBezTo>
                  <a:pt x="341970" y="101291"/>
                  <a:pt x="287751" y="170406"/>
                  <a:pt x="232217" y="241490"/>
                </a:cubicBezTo>
                <a:cubicBezTo>
                  <a:pt x="252098" y="244445"/>
                  <a:pt x="268035" y="240341"/>
                  <a:pt x="283643" y="236894"/>
                </a:cubicBezTo>
                <a:cubicBezTo>
                  <a:pt x="301552" y="232954"/>
                  <a:pt x="319297" y="229342"/>
                  <a:pt x="337370" y="225894"/>
                </a:cubicBezTo>
                <a:cubicBezTo>
                  <a:pt x="338520" y="225730"/>
                  <a:pt x="340163" y="224745"/>
                  <a:pt x="340656" y="225074"/>
                </a:cubicBezTo>
                <a:cubicBezTo>
                  <a:pt x="353964" y="235252"/>
                  <a:pt x="370066" y="229014"/>
                  <a:pt x="384524" y="232297"/>
                </a:cubicBezTo>
                <a:cubicBezTo>
                  <a:pt x="384853" y="234595"/>
                  <a:pt x="385839" y="237550"/>
                  <a:pt x="385181" y="237879"/>
                </a:cubicBezTo>
                <a:cubicBezTo>
                  <a:pt x="375323" y="243625"/>
                  <a:pt x="371216" y="256101"/>
                  <a:pt x="358236" y="258728"/>
                </a:cubicBezTo>
                <a:cubicBezTo>
                  <a:pt x="326526" y="265295"/>
                  <a:pt x="294980" y="273175"/>
                  <a:pt x="263434" y="280562"/>
                </a:cubicBezTo>
                <a:cubicBezTo>
                  <a:pt x="259984" y="281383"/>
                  <a:pt x="256534" y="282696"/>
                  <a:pt x="253083" y="282532"/>
                </a:cubicBezTo>
                <a:cubicBezTo>
                  <a:pt x="234025" y="281219"/>
                  <a:pt x="217923" y="289099"/>
                  <a:pt x="200507" y="298457"/>
                </a:cubicBezTo>
                <a:cubicBezTo>
                  <a:pt x="216116" y="358542"/>
                  <a:pt x="243390" y="415180"/>
                  <a:pt x="261134" y="47559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403" name="Google Shape;403;p28"/>
          <p:cNvGrpSpPr/>
          <p:nvPr/>
        </p:nvGrpSpPr>
        <p:grpSpPr>
          <a:xfrm rot="-9509216">
            <a:off x="1581205" y="4223576"/>
            <a:ext cx="1629089" cy="1840276"/>
            <a:chOff x="1581301" y="4223327"/>
            <a:chExt cx="1629148" cy="1840343"/>
          </a:xfrm>
        </p:grpSpPr>
        <p:sp>
          <p:nvSpPr>
            <p:cNvPr id="404" name="Google Shape;404;p28"/>
            <p:cNvSpPr/>
            <p:nvPr/>
          </p:nvSpPr>
          <p:spPr>
            <a:xfrm>
              <a:off x="1753122" y="5698220"/>
              <a:ext cx="991107" cy="365450"/>
            </a:xfrm>
            <a:custGeom>
              <a:avLst/>
              <a:gdLst/>
              <a:ahLst/>
              <a:cxnLst/>
              <a:rect l="l" t="t" r="r" b="b"/>
              <a:pathLst>
                <a:path w="991107" h="365450" extrusionOk="0">
                  <a:moveTo>
                    <a:pt x="886333" y="148106"/>
                  </a:moveTo>
                  <a:cubicBezTo>
                    <a:pt x="732748" y="92322"/>
                    <a:pt x="571487" y="53863"/>
                    <a:pt x="405921" y="29427"/>
                  </a:cubicBezTo>
                  <a:cubicBezTo>
                    <a:pt x="319133" y="16618"/>
                    <a:pt x="51293" y="-52678"/>
                    <a:pt x="4797" y="80419"/>
                  </a:cubicBezTo>
                  <a:cubicBezTo>
                    <a:pt x="-8077" y="117273"/>
                    <a:pt x="6294" y="156042"/>
                    <a:pt x="32025" y="181626"/>
                  </a:cubicBezTo>
                  <a:cubicBezTo>
                    <a:pt x="57770" y="207222"/>
                    <a:pt x="93318" y="221919"/>
                    <a:pt x="128756" y="234606"/>
                  </a:cubicBezTo>
                  <a:cubicBezTo>
                    <a:pt x="965048" y="534044"/>
                    <a:pt x="1134424" y="238228"/>
                    <a:pt x="886333" y="1481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405" name="Google Shape;405;p28"/>
            <p:cNvSpPr/>
            <p:nvPr/>
          </p:nvSpPr>
          <p:spPr>
            <a:xfrm>
              <a:off x="1581301" y="4223327"/>
              <a:ext cx="959630" cy="760403"/>
            </a:xfrm>
            <a:custGeom>
              <a:avLst/>
              <a:gdLst/>
              <a:ahLst/>
              <a:cxnLst/>
              <a:rect l="l" t="t" r="r" b="b"/>
              <a:pathLst>
                <a:path w="959630" h="760403" extrusionOk="0">
                  <a:moveTo>
                    <a:pt x="102716" y="760214"/>
                  </a:moveTo>
                  <a:cubicBezTo>
                    <a:pt x="286342" y="752724"/>
                    <a:pt x="502666" y="562429"/>
                    <a:pt x="644973" y="453297"/>
                  </a:cubicBezTo>
                  <a:cubicBezTo>
                    <a:pt x="761439" y="363985"/>
                    <a:pt x="1002879" y="208130"/>
                    <a:pt x="952915" y="66049"/>
                  </a:cubicBezTo>
                  <a:cubicBezTo>
                    <a:pt x="870217" y="-169110"/>
                    <a:pt x="202209" y="272697"/>
                    <a:pt x="20429" y="622023"/>
                  </a:cubicBezTo>
                  <a:cubicBezTo>
                    <a:pt x="-27809" y="714721"/>
                    <a:pt x="13282" y="763865"/>
                    <a:pt x="102716" y="7602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406" name="Google Shape;406;p28"/>
            <p:cNvSpPr/>
            <p:nvPr/>
          </p:nvSpPr>
          <p:spPr>
            <a:xfrm>
              <a:off x="1675316" y="4842990"/>
              <a:ext cx="1535133" cy="598112"/>
            </a:xfrm>
            <a:custGeom>
              <a:avLst/>
              <a:gdLst/>
              <a:ahLst/>
              <a:cxnLst/>
              <a:rect l="l" t="t" r="r" b="b"/>
              <a:pathLst>
                <a:path w="1535133" h="598112" extrusionOk="0">
                  <a:moveTo>
                    <a:pt x="1349561" y="4322"/>
                  </a:moveTo>
                  <a:cubicBezTo>
                    <a:pt x="1063648" y="-30519"/>
                    <a:pt x="521435" y="152856"/>
                    <a:pt x="277851" y="282482"/>
                  </a:cubicBezTo>
                  <a:cubicBezTo>
                    <a:pt x="190187" y="329135"/>
                    <a:pt x="-149968" y="488744"/>
                    <a:pt x="76439" y="574386"/>
                  </a:cubicBezTo>
                  <a:cubicBezTo>
                    <a:pt x="202653" y="622128"/>
                    <a:pt x="367280" y="586499"/>
                    <a:pt x="504386" y="565604"/>
                  </a:cubicBezTo>
                  <a:cubicBezTo>
                    <a:pt x="1570405" y="403150"/>
                    <a:pt x="1726050" y="50202"/>
                    <a:pt x="1349561" y="43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407" name="Google Shape;407;p28"/>
          <p:cNvGrpSpPr/>
          <p:nvPr/>
        </p:nvGrpSpPr>
        <p:grpSpPr>
          <a:xfrm rot="392749">
            <a:off x="15108685" y="4223112"/>
            <a:ext cx="1629179" cy="1840378"/>
            <a:chOff x="15108259" y="4223327"/>
            <a:chExt cx="1629148" cy="1840343"/>
          </a:xfrm>
        </p:grpSpPr>
        <p:sp>
          <p:nvSpPr>
            <p:cNvPr id="408" name="Google Shape;408;p28"/>
            <p:cNvSpPr/>
            <p:nvPr/>
          </p:nvSpPr>
          <p:spPr>
            <a:xfrm>
              <a:off x="15280080" y="5698220"/>
              <a:ext cx="991107" cy="365450"/>
            </a:xfrm>
            <a:custGeom>
              <a:avLst/>
              <a:gdLst/>
              <a:ahLst/>
              <a:cxnLst/>
              <a:rect l="l" t="t" r="r" b="b"/>
              <a:pathLst>
                <a:path w="991107" h="365450" extrusionOk="0">
                  <a:moveTo>
                    <a:pt x="886333" y="148106"/>
                  </a:moveTo>
                  <a:cubicBezTo>
                    <a:pt x="732748" y="92322"/>
                    <a:pt x="571487" y="53863"/>
                    <a:pt x="405921" y="29427"/>
                  </a:cubicBezTo>
                  <a:cubicBezTo>
                    <a:pt x="319133" y="16618"/>
                    <a:pt x="51293" y="-52678"/>
                    <a:pt x="4797" y="80419"/>
                  </a:cubicBezTo>
                  <a:cubicBezTo>
                    <a:pt x="-8077" y="117273"/>
                    <a:pt x="6294" y="156042"/>
                    <a:pt x="32025" y="181626"/>
                  </a:cubicBezTo>
                  <a:cubicBezTo>
                    <a:pt x="57770" y="207222"/>
                    <a:pt x="93318" y="221919"/>
                    <a:pt x="128756" y="234606"/>
                  </a:cubicBezTo>
                  <a:cubicBezTo>
                    <a:pt x="965048" y="534044"/>
                    <a:pt x="1134424" y="238228"/>
                    <a:pt x="886333" y="1481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409" name="Google Shape;409;p28"/>
            <p:cNvSpPr/>
            <p:nvPr/>
          </p:nvSpPr>
          <p:spPr>
            <a:xfrm>
              <a:off x="15108259" y="4223327"/>
              <a:ext cx="959630" cy="760403"/>
            </a:xfrm>
            <a:custGeom>
              <a:avLst/>
              <a:gdLst/>
              <a:ahLst/>
              <a:cxnLst/>
              <a:rect l="l" t="t" r="r" b="b"/>
              <a:pathLst>
                <a:path w="959630" h="760403" extrusionOk="0">
                  <a:moveTo>
                    <a:pt x="102716" y="760214"/>
                  </a:moveTo>
                  <a:cubicBezTo>
                    <a:pt x="286342" y="752724"/>
                    <a:pt x="502666" y="562429"/>
                    <a:pt x="644973" y="453297"/>
                  </a:cubicBezTo>
                  <a:cubicBezTo>
                    <a:pt x="761439" y="363985"/>
                    <a:pt x="1002879" y="208130"/>
                    <a:pt x="952915" y="66049"/>
                  </a:cubicBezTo>
                  <a:cubicBezTo>
                    <a:pt x="870217" y="-169110"/>
                    <a:pt x="202209" y="272697"/>
                    <a:pt x="20429" y="622023"/>
                  </a:cubicBezTo>
                  <a:cubicBezTo>
                    <a:pt x="-27809" y="714721"/>
                    <a:pt x="13282" y="763865"/>
                    <a:pt x="102716" y="7602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410" name="Google Shape;410;p28"/>
            <p:cNvSpPr/>
            <p:nvPr/>
          </p:nvSpPr>
          <p:spPr>
            <a:xfrm>
              <a:off x="15202274" y="4842990"/>
              <a:ext cx="1535133" cy="598112"/>
            </a:xfrm>
            <a:custGeom>
              <a:avLst/>
              <a:gdLst/>
              <a:ahLst/>
              <a:cxnLst/>
              <a:rect l="l" t="t" r="r" b="b"/>
              <a:pathLst>
                <a:path w="1535133" h="598112" extrusionOk="0">
                  <a:moveTo>
                    <a:pt x="1349561" y="4322"/>
                  </a:moveTo>
                  <a:cubicBezTo>
                    <a:pt x="1063648" y="-30519"/>
                    <a:pt x="521435" y="152856"/>
                    <a:pt x="277851" y="282482"/>
                  </a:cubicBezTo>
                  <a:cubicBezTo>
                    <a:pt x="190187" y="329135"/>
                    <a:pt x="-149968" y="488744"/>
                    <a:pt x="76439" y="574386"/>
                  </a:cubicBezTo>
                  <a:cubicBezTo>
                    <a:pt x="202653" y="622128"/>
                    <a:pt x="367280" y="586499"/>
                    <a:pt x="504386" y="565604"/>
                  </a:cubicBezTo>
                  <a:cubicBezTo>
                    <a:pt x="1570405" y="403150"/>
                    <a:pt x="1726050" y="50202"/>
                    <a:pt x="1349561" y="43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4"/>
          <p:cNvSpPr/>
          <p:nvPr/>
        </p:nvSpPr>
        <p:spPr>
          <a:xfrm rot="-2608754">
            <a:off x="15081964" y="8287684"/>
            <a:ext cx="4206267" cy="3842692"/>
          </a:xfrm>
          <a:custGeom>
            <a:avLst/>
            <a:gdLst/>
            <a:ahLst/>
            <a:cxnLst/>
            <a:rect l="l" t="t" r="r" b="b"/>
            <a:pathLst>
              <a:path w="4209886" h="3845999" extrusionOk="0">
                <a:moveTo>
                  <a:pt x="935214" y="53143"/>
                </a:moveTo>
                <a:cubicBezTo>
                  <a:pt x="1473334" y="-151459"/>
                  <a:pt x="1717024" y="282384"/>
                  <a:pt x="2094339" y="546525"/>
                </a:cubicBezTo>
                <a:cubicBezTo>
                  <a:pt x="2653159" y="863897"/>
                  <a:pt x="3413680" y="359919"/>
                  <a:pt x="3951548" y="744651"/>
                </a:cubicBezTo>
                <a:cubicBezTo>
                  <a:pt x="4223848" y="944207"/>
                  <a:pt x="4293774" y="1370566"/>
                  <a:pt x="4099310" y="1646564"/>
                </a:cubicBezTo>
                <a:cubicBezTo>
                  <a:pt x="3814977" y="1967888"/>
                  <a:pt x="3604273" y="2084191"/>
                  <a:pt x="3658800" y="2568154"/>
                </a:cubicBezTo>
                <a:cubicBezTo>
                  <a:pt x="3757589" y="3140080"/>
                  <a:pt x="3669571" y="3786850"/>
                  <a:pt x="2920747" y="3561225"/>
                </a:cubicBezTo>
                <a:cubicBezTo>
                  <a:pt x="2508090" y="3395055"/>
                  <a:pt x="2198176" y="3350989"/>
                  <a:pt x="1789979" y="3567953"/>
                </a:cubicBezTo>
                <a:cubicBezTo>
                  <a:pt x="1431934" y="3747831"/>
                  <a:pt x="960542" y="4000366"/>
                  <a:pt x="591978" y="3722266"/>
                </a:cubicBezTo>
                <a:cubicBezTo>
                  <a:pt x="143390" y="3338123"/>
                  <a:pt x="498575" y="2665199"/>
                  <a:pt x="354852" y="2174929"/>
                </a:cubicBezTo>
                <a:cubicBezTo>
                  <a:pt x="164427" y="1695086"/>
                  <a:pt x="-191683" y="1358877"/>
                  <a:pt x="128412" y="818150"/>
                </a:cubicBezTo>
                <a:cubicBezTo>
                  <a:pt x="247985" y="613548"/>
                  <a:pt x="465589" y="532733"/>
                  <a:pt x="590716" y="343016"/>
                </a:cubicBezTo>
                <a:cubicBezTo>
                  <a:pt x="675788" y="214267"/>
                  <a:pt x="790144" y="110159"/>
                  <a:pt x="935214" y="5314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4" name="Google Shape;124;p14"/>
          <p:cNvSpPr/>
          <p:nvPr/>
        </p:nvSpPr>
        <p:spPr>
          <a:xfrm rot="-9040874">
            <a:off x="5926499" y="-1623782"/>
            <a:ext cx="3682682" cy="3206257"/>
          </a:xfrm>
          <a:custGeom>
            <a:avLst/>
            <a:gdLst/>
            <a:ahLst/>
            <a:cxnLst/>
            <a:rect l="l" t="t" r="r" b="b"/>
            <a:pathLst>
              <a:path w="3680187" h="3204085" extrusionOk="0">
                <a:moveTo>
                  <a:pt x="509" y="1773822"/>
                </a:moveTo>
                <a:cubicBezTo>
                  <a:pt x="-3423" y="1631297"/>
                  <a:pt x="15192" y="1493508"/>
                  <a:pt x="64785" y="1358041"/>
                </a:cubicBezTo>
                <a:cubicBezTo>
                  <a:pt x="90078" y="1288933"/>
                  <a:pt x="130292" y="1231620"/>
                  <a:pt x="164254" y="1169049"/>
                </a:cubicBezTo>
                <a:cubicBezTo>
                  <a:pt x="208873" y="1087011"/>
                  <a:pt x="275470" y="1027187"/>
                  <a:pt x="336383" y="960875"/>
                </a:cubicBezTo>
                <a:cubicBezTo>
                  <a:pt x="350308" y="945718"/>
                  <a:pt x="357603" y="921182"/>
                  <a:pt x="387349" y="930560"/>
                </a:cubicBezTo>
                <a:cubicBezTo>
                  <a:pt x="390759" y="931602"/>
                  <a:pt x="399380" y="915829"/>
                  <a:pt x="405774" y="908014"/>
                </a:cubicBezTo>
                <a:cubicBezTo>
                  <a:pt x="424721" y="884710"/>
                  <a:pt x="443241" y="865384"/>
                  <a:pt x="476540" y="856669"/>
                </a:cubicBezTo>
                <a:cubicBezTo>
                  <a:pt x="514812" y="846864"/>
                  <a:pt x="546168" y="817497"/>
                  <a:pt x="582924" y="799498"/>
                </a:cubicBezTo>
                <a:cubicBezTo>
                  <a:pt x="685662" y="749290"/>
                  <a:pt x="740180" y="727501"/>
                  <a:pt x="849359" y="726128"/>
                </a:cubicBezTo>
                <a:cubicBezTo>
                  <a:pt x="869443" y="725891"/>
                  <a:pt x="871574" y="681461"/>
                  <a:pt x="899425" y="708270"/>
                </a:cubicBezTo>
                <a:cubicBezTo>
                  <a:pt x="991411" y="663983"/>
                  <a:pt x="1097464" y="684066"/>
                  <a:pt x="1191012" y="642716"/>
                </a:cubicBezTo>
                <a:cubicBezTo>
                  <a:pt x="1249273" y="616948"/>
                  <a:pt x="1312791" y="603259"/>
                  <a:pt x="1373230" y="582134"/>
                </a:cubicBezTo>
                <a:cubicBezTo>
                  <a:pt x="1397576" y="573608"/>
                  <a:pt x="1420265" y="560061"/>
                  <a:pt x="1443285" y="548078"/>
                </a:cubicBezTo>
                <a:cubicBezTo>
                  <a:pt x="1464363" y="537089"/>
                  <a:pt x="1483783" y="521411"/>
                  <a:pt x="1506045" y="514542"/>
                </a:cubicBezTo>
                <a:cubicBezTo>
                  <a:pt x="1529728" y="507343"/>
                  <a:pt x="1550048" y="499243"/>
                  <a:pt x="1564164" y="478355"/>
                </a:cubicBezTo>
                <a:cubicBezTo>
                  <a:pt x="1567716" y="473144"/>
                  <a:pt x="1573163" y="465708"/>
                  <a:pt x="1578042" y="465424"/>
                </a:cubicBezTo>
                <a:cubicBezTo>
                  <a:pt x="1634644" y="462534"/>
                  <a:pt x="1665101" y="414031"/>
                  <a:pt x="1708583" y="388880"/>
                </a:cubicBezTo>
                <a:cubicBezTo>
                  <a:pt x="1753771" y="362686"/>
                  <a:pt x="1789674" y="320578"/>
                  <a:pt x="1830078" y="285906"/>
                </a:cubicBezTo>
                <a:cubicBezTo>
                  <a:pt x="1878628" y="244271"/>
                  <a:pt x="1923673" y="196904"/>
                  <a:pt x="1977292" y="163274"/>
                </a:cubicBezTo>
                <a:cubicBezTo>
                  <a:pt x="2060372" y="111171"/>
                  <a:pt x="2153589" y="77447"/>
                  <a:pt x="2242259" y="35622"/>
                </a:cubicBezTo>
                <a:cubicBezTo>
                  <a:pt x="2309187" y="4029"/>
                  <a:pt x="2374884" y="1045"/>
                  <a:pt x="2443187" y="1661"/>
                </a:cubicBezTo>
                <a:cubicBezTo>
                  <a:pt x="2532898" y="2466"/>
                  <a:pt x="2622563" y="-992"/>
                  <a:pt x="2712132" y="287"/>
                </a:cubicBezTo>
                <a:cubicBezTo>
                  <a:pt x="2800470" y="1613"/>
                  <a:pt x="2882651" y="24775"/>
                  <a:pt x="2944558" y="95019"/>
                </a:cubicBezTo>
                <a:cubicBezTo>
                  <a:pt x="2968763" y="122539"/>
                  <a:pt x="2995288" y="147975"/>
                  <a:pt x="3021007" y="174121"/>
                </a:cubicBezTo>
                <a:cubicBezTo>
                  <a:pt x="3023997" y="177160"/>
                  <a:pt x="3027740" y="179351"/>
                  <a:pt x="3031854" y="180468"/>
                </a:cubicBezTo>
                <a:cubicBezTo>
                  <a:pt x="3137671" y="206662"/>
                  <a:pt x="3201236" y="290026"/>
                  <a:pt x="3273754" y="360460"/>
                </a:cubicBezTo>
                <a:cubicBezTo>
                  <a:pt x="3370049" y="454198"/>
                  <a:pt x="3445646" y="564845"/>
                  <a:pt x="3513711" y="679282"/>
                </a:cubicBezTo>
                <a:cubicBezTo>
                  <a:pt x="3566477" y="767905"/>
                  <a:pt x="3603233" y="864011"/>
                  <a:pt x="3627722" y="966748"/>
                </a:cubicBezTo>
                <a:cubicBezTo>
                  <a:pt x="3656037" y="1082372"/>
                  <a:pt x="3673043" y="1200475"/>
                  <a:pt x="3678498" y="1319390"/>
                </a:cubicBezTo>
                <a:cubicBezTo>
                  <a:pt x="3685225" y="1485172"/>
                  <a:pt x="3672293" y="1650717"/>
                  <a:pt x="3631985" y="1812331"/>
                </a:cubicBezTo>
                <a:cubicBezTo>
                  <a:pt x="3599302" y="1943440"/>
                  <a:pt x="3550846" y="2069435"/>
                  <a:pt x="3502012" y="2195571"/>
                </a:cubicBezTo>
                <a:cubicBezTo>
                  <a:pt x="3464137" y="2294653"/>
                  <a:pt x="3414556" y="2388854"/>
                  <a:pt x="3354324" y="2476169"/>
                </a:cubicBezTo>
                <a:cubicBezTo>
                  <a:pt x="3281001" y="2581322"/>
                  <a:pt x="3198821" y="2681786"/>
                  <a:pt x="3097599" y="2763635"/>
                </a:cubicBezTo>
                <a:cubicBezTo>
                  <a:pt x="3025128" y="2822227"/>
                  <a:pt x="2957063" y="2887260"/>
                  <a:pt x="2879714" y="2938369"/>
                </a:cubicBezTo>
                <a:cubicBezTo>
                  <a:pt x="2811364" y="2983604"/>
                  <a:pt x="2736005" y="3023202"/>
                  <a:pt x="2658277" y="3048164"/>
                </a:cubicBezTo>
                <a:cubicBezTo>
                  <a:pt x="2538819" y="3086862"/>
                  <a:pt x="2416235" y="3120966"/>
                  <a:pt x="2292515" y="3137923"/>
                </a:cubicBezTo>
                <a:cubicBezTo>
                  <a:pt x="2129717" y="3160185"/>
                  <a:pt x="1966208" y="3184389"/>
                  <a:pt x="1800853" y="3184342"/>
                </a:cubicBezTo>
                <a:cubicBezTo>
                  <a:pt x="1775180" y="3184342"/>
                  <a:pt x="1749555" y="3195710"/>
                  <a:pt x="1723741" y="3196420"/>
                </a:cubicBezTo>
                <a:cubicBezTo>
                  <a:pt x="1624792" y="3199120"/>
                  <a:pt x="1523902" y="3211862"/>
                  <a:pt x="1427417" y="3197036"/>
                </a:cubicBezTo>
                <a:cubicBezTo>
                  <a:pt x="1351252" y="3185384"/>
                  <a:pt x="1274424" y="3201773"/>
                  <a:pt x="1199064" y="3177284"/>
                </a:cubicBezTo>
                <a:cubicBezTo>
                  <a:pt x="1151698" y="3161748"/>
                  <a:pt x="1098032" y="3165253"/>
                  <a:pt x="1047492" y="3157390"/>
                </a:cubicBezTo>
                <a:cubicBezTo>
                  <a:pt x="1008652" y="3151280"/>
                  <a:pt x="970380" y="3141949"/>
                  <a:pt x="939166" y="3114382"/>
                </a:cubicBezTo>
                <a:cubicBezTo>
                  <a:pt x="933245" y="3109219"/>
                  <a:pt x="920882" y="3110308"/>
                  <a:pt x="911456" y="3110308"/>
                </a:cubicBezTo>
                <a:cubicBezTo>
                  <a:pt x="810851" y="3110308"/>
                  <a:pt x="718155" y="3080704"/>
                  <a:pt x="626596" y="3041248"/>
                </a:cubicBezTo>
                <a:cubicBezTo>
                  <a:pt x="574777" y="3018891"/>
                  <a:pt x="518364" y="3007429"/>
                  <a:pt x="483976" y="2956747"/>
                </a:cubicBezTo>
                <a:cubicBezTo>
                  <a:pt x="349361" y="2896686"/>
                  <a:pt x="294843" y="2775666"/>
                  <a:pt x="243687" y="2649150"/>
                </a:cubicBezTo>
                <a:cubicBezTo>
                  <a:pt x="198073" y="2536419"/>
                  <a:pt x="138060" y="2429371"/>
                  <a:pt x="94957" y="2315787"/>
                </a:cubicBezTo>
                <a:cubicBezTo>
                  <a:pt x="52754" y="2204571"/>
                  <a:pt x="13582" y="2090797"/>
                  <a:pt x="9461" y="1969255"/>
                </a:cubicBezTo>
                <a:cubicBezTo>
                  <a:pt x="7045" y="1904126"/>
                  <a:pt x="3493" y="1838950"/>
                  <a:pt x="509" y="17738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5" name="Google Shape;125;p14"/>
          <p:cNvSpPr/>
          <p:nvPr/>
        </p:nvSpPr>
        <p:spPr>
          <a:xfrm rot="-560680">
            <a:off x="1053939" y="9414656"/>
            <a:ext cx="6100635" cy="3187780"/>
          </a:xfrm>
          <a:custGeom>
            <a:avLst/>
            <a:gdLst/>
            <a:ahLst/>
            <a:cxnLst/>
            <a:rect l="l" t="t" r="r" b="b"/>
            <a:pathLst>
              <a:path w="6095874" h="3185292" extrusionOk="0">
                <a:moveTo>
                  <a:pt x="0" y="1336681"/>
                </a:moveTo>
                <a:cubicBezTo>
                  <a:pt x="3165" y="1287363"/>
                  <a:pt x="-2647" y="1196670"/>
                  <a:pt x="18357" y="1112709"/>
                </a:cubicBezTo>
                <a:cubicBezTo>
                  <a:pt x="33838" y="1050903"/>
                  <a:pt x="24630" y="981559"/>
                  <a:pt x="68193" y="925624"/>
                </a:cubicBezTo>
                <a:cubicBezTo>
                  <a:pt x="108476" y="874234"/>
                  <a:pt x="143004" y="820140"/>
                  <a:pt x="194796" y="777383"/>
                </a:cubicBezTo>
                <a:cubicBezTo>
                  <a:pt x="255911" y="727087"/>
                  <a:pt x="318810" y="677021"/>
                  <a:pt x="362546" y="607849"/>
                </a:cubicBezTo>
                <a:cubicBezTo>
                  <a:pt x="377911" y="583680"/>
                  <a:pt x="402828" y="566819"/>
                  <a:pt x="434479" y="556863"/>
                </a:cubicBezTo>
                <a:cubicBezTo>
                  <a:pt x="489667" y="539599"/>
                  <a:pt x="540826" y="509214"/>
                  <a:pt x="595898" y="491144"/>
                </a:cubicBezTo>
                <a:cubicBezTo>
                  <a:pt x="631462" y="479635"/>
                  <a:pt x="670709" y="476067"/>
                  <a:pt x="708805" y="475664"/>
                </a:cubicBezTo>
                <a:cubicBezTo>
                  <a:pt x="789371" y="474859"/>
                  <a:pt x="856298" y="436993"/>
                  <a:pt x="925239" y="402867"/>
                </a:cubicBezTo>
                <a:cubicBezTo>
                  <a:pt x="974384" y="378525"/>
                  <a:pt x="1023932" y="353895"/>
                  <a:pt x="1075609" y="335998"/>
                </a:cubicBezTo>
                <a:cubicBezTo>
                  <a:pt x="1140350" y="313612"/>
                  <a:pt x="1205378" y="292262"/>
                  <a:pt x="1269830" y="269071"/>
                </a:cubicBezTo>
                <a:cubicBezTo>
                  <a:pt x="1335434" y="245419"/>
                  <a:pt x="1398793" y="205769"/>
                  <a:pt x="1473316" y="210085"/>
                </a:cubicBezTo>
                <a:cubicBezTo>
                  <a:pt x="1480797" y="210488"/>
                  <a:pt x="1488681" y="206115"/>
                  <a:pt x="1496335" y="203582"/>
                </a:cubicBezTo>
                <a:cubicBezTo>
                  <a:pt x="1542372" y="187987"/>
                  <a:pt x="1588410" y="172104"/>
                  <a:pt x="1634447" y="156682"/>
                </a:cubicBezTo>
                <a:cubicBezTo>
                  <a:pt x="1772560" y="110644"/>
                  <a:pt x="1916427" y="91481"/>
                  <a:pt x="2057130" y="57701"/>
                </a:cubicBezTo>
                <a:cubicBezTo>
                  <a:pt x="2124575" y="41588"/>
                  <a:pt x="2192537" y="34452"/>
                  <a:pt x="2259982" y="24554"/>
                </a:cubicBezTo>
                <a:cubicBezTo>
                  <a:pt x="2400741" y="4116"/>
                  <a:pt x="2543055" y="-3588"/>
                  <a:pt x="2685197" y="1535"/>
                </a:cubicBezTo>
                <a:cubicBezTo>
                  <a:pt x="2751491" y="4125"/>
                  <a:pt x="2817842" y="6024"/>
                  <a:pt x="2883906" y="11779"/>
                </a:cubicBezTo>
                <a:cubicBezTo>
                  <a:pt x="2907328" y="13793"/>
                  <a:pt x="2927699" y="30194"/>
                  <a:pt x="2952099" y="7117"/>
                </a:cubicBezTo>
                <a:cubicBezTo>
                  <a:pt x="2960386" y="-767"/>
                  <a:pt x="2986627" y="11548"/>
                  <a:pt x="3004582" y="12354"/>
                </a:cubicBezTo>
                <a:cubicBezTo>
                  <a:pt x="3051137" y="14426"/>
                  <a:pt x="3098614" y="10282"/>
                  <a:pt x="3144133" y="18109"/>
                </a:cubicBezTo>
                <a:cubicBezTo>
                  <a:pt x="3182862" y="24669"/>
                  <a:pt x="3224699" y="1938"/>
                  <a:pt x="3260723" y="30654"/>
                </a:cubicBezTo>
                <a:cubicBezTo>
                  <a:pt x="3266017" y="34855"/>
                  <a:pt x="3276606" y="33762"/>
                  <a:pt x="3284548" y="33071"/>
                </a:cubicBezTo>
                <a:cubicBezTo>
                  <a:pt x="3327766" y="29215"/>
                  <a:pt x="3370868" y="21044"/>
                  <a:pt x="3414086" y="21562"/>
                </a:cubicBezTo>
                <a:cubicBezTo>
                  <a:pt x="3454369" y="22137"/>
                  <a:pt x="3496263" y="13908"/>
                  <a:pt x="3535222" y="33762"/>
                </a:cubicBezTo>
                <a:cubicBezTo>
                  <a:pt x="3541380" y="36869"/>
                  <a:pt x="3551450" y="34049"/>
                  <a:pt x="3559219" y="32093"/>
                </a:cubicBezTo>
                <a:cubicBezTo>
                  <a:pt x="3635008" y="12814"/>
                  <a:pt x="3710050" y="35891"/>
                  <a:pt x="3785148" y="35085"/>
                </a:cubicBezTo>
                <a:cubicBezTo>
                  <a:pt x="3869167" y="34107"/>
                  <a:pt x="3946280" y="74677"/>
                  <a:pt x="4030874" y="68059"/>
                </a:cubicBezTo>
                <a:cubicBezTo>
                  <a:pt x="4049231" y="66621"/>
                  <a:pt x="4080882" y="64319"/>
                  <a:pt x="4095556" y="93553"/>
                </a:cubicBezTo>
                <a:cubicBezTo>
                  <a:pt x="4099700" y="101839"/>
                  <a:pt x="4117539" y="108515"/>
                  <a:pt x="4128128" y="107364"/>
                </a:cubicBezTo>
                <a:cubicBezTo>
                  <a:pt x="4218477" y="97696"/>
                  <a:pt x="4292137" y="147647"/>
                  <a:pt x="4371149" y="175787"/>
                </a:cubicBezTo>
                <a:cubicBezTo>
                  <a:pt x="4429847" y="196965"/>
                  <a:pt x="4484631" y="229018"/>
                  <a:pt x="4541545" y="255317"/>
                </a:cubicBezTo>
                <a:cubicBezTo>
                  <a:pt x="4553687" y="261072"/>
                  <a:pt x="4568535" y="261072"/>
                  <a:pt x="4580504" y="266827"/>
                </a:cubicBezTo>
                <a:cubicBezTo>
                  <a:pt x="4659401" y="304980"/>
                  <a:pt x="4738413" y="343134"/>
                  <a:pt x="4816447" y="381920"/>
                </a:cubicBezTo>
                <a:cubicBezTo>
                  <a:pt x="4864728" y="405917"/>
                  <a:pt x="4911514" y="436417"/>
                  <a:pt x="4959508" y="463119"/>
                </a:cubicBezTo>
                <a:cubicBezTo>
                  <a:pt x="5029773" y="502251"/>
                  <a:pt x="5096355" y="547137"/>
                  <a:pt x="5163455" y="591391"/>
                </a:cubicBezTo>
                <a:cubicBezTo>
                  <a:pt x="5256508" y="652736"/>
                  <a:pt x="5327348" y="737906"/>
                  <a:pt x="5417236" y="801437"/>
                </a:cubicBezTo>
                <a:cubicBezTo>
                  <a:pt x="5442442" y="819277"/>
                  <a:pt x="5456080" y="853229"/>
                  <a:pt x="5475359" y="879816"/>
                </a:cubicBezTo>
                <a:cubicBezTo>
                  <a:pt x="5490781" y="900878"/>
                  <a:pt x="5507815" y="920790"/>
                  <a:pt x="5522259" y="942542"/>
                </a:cubicBezTo>
                <a:cubicBezTo>
                  <a:pt x="5589436" y="1043633"/>
                  <a:pt x="5656267" y="1145031"/>
                  <a:pt x="5722753" y="1246735"/>
                </a:cubicBezTo>
                <a:cubicBezTo>
                  <a:pt x="5779955" y="1333689"/>
                  <a:pt x="5837847" y="1420239"/>
                  <a:pt x="5893725" y="1507941"/>
                </a:cubicBezTo>
                <a:cubicBezTo>
                  <a:pt x="5908917" y="1531708"/>
                  <a:pt x="5916744" y="1560193"/>
                  <a:pt x="5931188" y="1584363"/>
                </a:cubicBezTo>
                <a:cubicBezTo>
                  <a:pt x="6020904" y="1732604"/>
                  <a:pt x="6065157" y="1896612"/>
                  <a:pt x="6089557" y="2065398"/>
                </a:cubicBezTo>
                <a:cubicBezTo>
                  <a:pt x="6102149" y="2153948"/>
                  <a:pt x="6095873" y="2244160"/>
                  <a:pt x="6071142" y="2330114"/>
                </a:cubicBezTo>
                <a:cubicBezTo>
                  <a:pt x="6036154" y="2451365"/>
                  <a:pt x="5992418" y="2573134"/>
                  <a:pt x="5914269" y="2672345"/>
                </a:cubicBezTo>
                <a:cubicBezTo>
                  <a:pt x="5849379" y="2755716"/>
                  <a:pt x="5769014" y="2825784"/>
                  <a:pt x="5677578" y="2878708"/>
                </a:cubicBezTo>
                <a:cubicBezTo>
                  <a:pt x="5600523" y="2923307"/>
                  <a:pt x="5519843" y="2956626"/>
                  <a:pt x="5436860" y="2986609"/>
                </a:cubicBezTo>
                <a:cubicBezTo>
                  <a:pt x="5349964" y="3017741"/>
                  <a:pt x="5262032" y="3043235"/>
                  <a:pt x="5168979" y="3050485"/>
                </a:cubicBezTo>
                <a:cubicBezTo>
                  <a:pt x="5131113" y="3053478"/>
                  <a:pt x="5094571" y="3072526"/>
                  <a:pt x="5056590" y="3076900"/>
                </a:cubicBezTo>
                <a:cubicBezTo>
                  <a:pt x="4935339" y="3090941"/>
                  <a:pt x="4816389" y="3118506"/>
                  <a:pt x="4693526" y="3125757"/>
                </a:cubicBezTo>
                <a:cubicBezTo>
                  <a:pt x="4617622" y="3130246"/>
                  <a:pt x="4541085" y="3148776"/>
                  <a:pt x="4464029" y="3155106"/>
                </a:cubicBezTo>
                <a:cubicBezTo>
                  <a:pt x="4367984" y="3163220"/>
                  <a:pt x="4272110" y="3173981"/>
                  <a:pt x="4175949" y="3178527"/>
                </a:cubicBezTo>
                <a:cubicBezTo>
                  <a:pt x="4064193" y="3183822"/>
                  <a:pt x="3952303" y="3186009"/>
                  <a:pt x="3840278" y="3185088"/>
                </a:cubicBezTo>
                <a:cubicBezTo>
                  <a:pt x="3733931" y="3184282"/>
                  <a:pt x="3627355" y="3178873"/>
                  <a:pt x="3521296" y="3173578"/>
                </a:cubicBezTo>
                <a:cubicBezTo>
                  <a:pt x="3489472" y="3171910"/>
                  <a:pt x="3457994" y="3162357"/>
                  <a:pt x="3426458" y="3157753"/>
                </a:cubicBezTo>
                <a:cubicBezTo>
                  <a:pt x="3400965" y="3154013"/>
                  <a:pt x="3374666" y="3155624"/>
                  <a:pt x="3349748" y="3149121"/>
                </a:cubicBezTo>
                <a:cubicBezTo>
                  <a:pt x="3285871" y="3132260"/>
                  <a:pt x="3218426" y="3147337"/>
                  <a:pt x="3154607" y="3118564"/>
                </a:cubicBezTo>
                <a:cubicBezTo>
                  <a:pt x="3115763" y="3101012"/>
                  <a:pt x="3067193" y="3105961"/>
                  <a:pt x="3023687" y="3097214"/>
                </a:cubicBezTo>
                <a:cubicBezTo>
                  <a:pt x="2994281" y="3091459"/>
                  <a:pt x="2966141" y="3079086"/>
                  <a:pt x="2937367" y="3069994"/>
                </a:cubicBezTo>
                <a:cubicBezTo>
                  <a:pt x="2923844" y="3065678"/>
                  <a:pt x="2908594" y="3056471"/>
                  <a:pt x="2896681" y="3059290"/>
                </a:cubicBezTo>
                <a:cubicBezTo>
                  <a:pt x="2847824" y="3070800"/>
                  <a:pt x="2805124" y="3051579"/>
                  <a:pt x="2762310" y="3035293"/>
                </a:cubicBezTo>
                <a:cubicBezTo>
                  <a:pt x="2733536" y="3024417"/>
                  <a:pt x="2707928" y="3006520"/>
                  <a:pt x="2674666" y="3015267"/>
                </a:cubicBezTo>
                <a:cubicBezTo>
                  <a:pt x="2667932" y="3017051"/>
                  <a:pt x="2658840" y="3012447"/>
                  <a:pt x="2651647" y="3009167"/>
                </a:cubicBezTo>
                <a:cubicBezTo>
                  <a:pt x="2558248" y="2967158"/>
                  <a:pt x="2459900" y="2944887"/>
                  <a:pt x="2358733" y="2930903"/>
                </a:cubicBezTo>
                <a:cubicBezTo>
                  <a:pt x="2312695" y="2924573"/>
                  <a:pt x="2268615" y="2906158"/>
                  <a:pt x="2222865" y="2897123"/>
                </a:cubicBezTo>
                <a:cubicBezTo>
                  <a:pt x="2172684" y="2887225"/>
                  <a:pt x="2124287" y="2869501"/>
                  <a:pt x="2070250" y="2875831"/>
                </a:cubicBezTo>
                <a:cubicBezTo>
                  <a:pt x="2030831" y="2880434"/>
                  <a:pt x="1989685" y="2870076"/>
                  <a:pt x="1949114" y="2866105"/>
                </a:cubicBezTo>
                <a:cubicBezTo>
                  <a:pt x="1882762" y="2859315"/>
                  <a:pt x="1816756" y="2849877"/>
                  <a:pt x="1750117" y="2845504"/>
                </a:cubicBezTo>
                <a:cubicBezTo>
                  <a:pt x="1646072" y="2838598"/>
                  <a:pt x="1541682" y="2835663"/>
                  <a:pt x="1437579" y="2829448"/>
                </a:cubicBezTo>
                <a:cubicBezTo>
                  <a:pt x="1407066" y="2827586"/>
                  <a:pt x="1376796" y="2822846"/>
                  <a:pt x="1347173" y="2815291"/>
                </a:cubicBezTo>
                <a:cubicBezTo>
                  <a:pt x="1273341" y="2796531"/>
                  <a:pt x="1197551" y="2790259"/>
                  <a:pt x="1123949" y="2765744"/>
                </a:cubicBezTo>
                <a:cubicBezTo>
                  <a:pt x="1043383" y="2739042"/>
                  <a:pt x="968054" y="2697378"/>
                  <a:pt x="888352" y="2676085"/>
                </a:cubicBezTo>
                <a:cubicBezTo>
                  <a:pt x="770035" y="2644377"/>
                  <a:pt x="675946" y="2573825"/>
                  <a:pt x="577598" y="2511732"/>
                </a:cubicBezTo>
                <a:cubicBezTo>
                  <a:pt x="497896" y="2461320"/>
                  <a:pt x="431026" y="2388581"/>
                  <a:pt x="364675" y="2319755"/>
                </a:cubicBezTo>
                <a:cubicBezTo>
                  <a:pt x="305060" y="2258762"/>
                  <a:pt x="250840" y="2192719"/>
                  <a:pt x="202623" y="2122369"/>
                </a:cubicBezTo>
                <a:cubicBezTo>
                  <a:pt x="160671" y="2060218"/>
                  <a:pt x="128675" y="1990587"/>
                  <a:pt x="98233" y="1921588"/>
                </a:cubicBezTo>
                <a:cubicBezTo>
                  <a:pt x="21810" y="1747508"/>
                  <a:pt x="0" y="1563243"/>
                  <a:pt x="0" y="133668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6" name="Google Shape;126;p14"/>
          <p:cNvSpPr/>
          <p:nvPr/>
        </p:nvSpPr>
        <p:spPr>
          <a:xfrm>
            <a:off x="14925163" y="8228398"/>
            <a:ext cx="2373494" cy="3186179"/>
          </a:xfrm>
          <a:custGeom>
            <a:avLst/>
            <a:gdLst/>
            <a:ahLst/>
            <a:cxnLst/>
            <a:rect l="l" t="t" r="r" b="b"/>
            <a:pathLst>
              <a:path w="2373494" h="3186179" extrusionOk="0">
                <a:moveTo>
                  <a:pt x="2107568" y="1741898"/>
                </a:moveTo>
                <a:cubicBezTo>
                  <a:pt x="2065610" y="1720329"/>
                  <a:pt x="2023062" y="1699350"/>
                  <a:pt x="1981991" y="1678667"/>
                </a:cubicBezTo>
                <a:cubicBezTo>
                  <a:pt x="1937374" y="1696395"/>
                  <a:pt x="1918759" y="1741307"/>
                  <a:pt x="1885370" y="1770559"/>
                </a:cubicBezTo>
                <a:cubicBezTo>
                  <a:pt x="1841345" y="1809267"/>
                  <a:pt x="1818593" y="1866884"/>
                  <a:pt x="1821252" y="1932184"/>
                </a:cubicBezTo>
                <a:cubicBezTo>
                  <a:pt x="1824798" y="2029395"/>
                  <a:pt x="1885961" y="2085536"/>
                  <a:pt x="1991741" y="2055397"/>
                </a:cubicBezTo>
                <a:cubicBezTo>
                  <a:pt x="2064133" y="2034714"/>
                  <a:pt x="2112591" y="1990688"/>
                  <a:pt x="2141252" y="1921251"/>
                </a:cubicBezTo>
                <a:cubicBezTo>
                  <a:pt x="2165776" y="1861861"/>
                  <a:pt x="2147752" y="1808676"/>
                  <a:pt x="2124114" y="1755490"/>
                </a:cubicBezTo>
                <a:cubicBezTo>
                  <a:pt x="2121455" y="1749876"/>
                  <a:pt x="2114068" y="1745148"/>
                  <a:pt x="2107568" y="1741898"/>
                </a:cubicBezTo>
                <a:close/>
                <a:moveTo>
                  <a:pt x="1940920" y="1975619"/>
                </a:moveTo>
                <a:cubicBezTo>
                  <a:pt x="1955103" y="1901159"/>
                  <a:pt x="1960126" y="1835268"/>
                  <a:pt x="2034290" y="1790652"/>
                </a:cubicBezTo>
                <a:cubicBezTo>
                  <a:pt x="2024244" y="1864225"/>
                  <a:pt x="2015084" y="1928638"/>
                  <a:pt x="1940920" y="1975619"/>
                </a:cubicBezTo>
                <a:close/>
                <a:moveTo>
                  <a:pt x="272669" y="2076376"/>
                </a:moveTo>
                <a:cubicBezTo>
                  <a:pt x="239576" y="2063966"/>
                  <a:pt x="205596" y="2053329"/>
                  <a:pt x="172207" y="2042101"/>
                </a:cubicBezTo>
                <a:cubicBezTo>
                  <a:pt x="174867" y="2035600"/>
                  <a:pt x="175162" y="2030873"/>
                  <a:pt x="177526" y="2029100"/>
                </a:cubicBezTo>
                <a:cubicBezTo>
                  <a:pt x="190822" y="2019940"/>
                  <a:pt x="204709" y="2011667"/>
                  <a:pt x="218301" y="2003393"/>
                </a:cubicBezTo>
                <a:cubicBezTo>
                  <a:pt x="218597" y="1998961"/>
                  <a:pt x="219188" y="1994825"/>
                  <a:pt x="219483" y="1990393"/>
                </a:cubicBezTo>
                <a:cubicBezTo>
                  <a:pt x="190527" y="1988029"/>
                  <a:pt x="161570" y="1987438"/>
                  <a:pt x="133205" y="1983301"/>
                </a:cubicBezTo>
                <a:cubicBezTo>
                  <a:pt x="92134" y="1977392"/>
                  <a:pt x="60813" y="1998961"/>
                  <a:pt x="45744" y="2029395"/>
                </a:cubicBezTo>
                <a:cubicBezTo>
                  <a:pt x="23879" y="2073421"/>
                  <a:pt x="5559" y="2122174"/>
                  <a:pt x="832" y="2170337"/>
                </a:cubicBezTo>
                <a:cubicBezTo>
                  <a:pt x="-5078" y="2230318"/>
                  <a:pt x="20333" y="2283208"/>
                  <a:pt x="82383" y="2307142"/>
                </a:cubicBezTo>
                <a:cubicBezTo>
                  <a:pt x="104544" y="2315710"/>
                  <a:pt x="128772" y="2319552"/>
                  <a:pt x="152410" y="2322802"/>
                </a:cubicBezTo>
                <a:cubicBezTo>
                  <a:pt x="229529" y="2332848"/>
                  <a:pt x="318763" y="2267843"/>
                  <a:pt x="333241" y="2191611"/>
                </a:cubicBezTo>
                <a:cubicBezTo>
                  <a:pt x="341219" y="2149063"/>
                  <a:pt x="311376" y="2090854"/>
                  <a:pt x="272669" y="2076376"/>
                </a:cubicBezTo>
                <a:close/>
                <a:moveTo>
                  <a:pt x="176344" y="2242137"/>
                </a:moveTo>
                <a:cubicBezTo>
                  <a:pt x="173685" y="2238887"/>
                  <a:pt x="171025" y="2235932"/>
                  <a:pt x="168366" y="2232682"/>
                </a:cubicBezTo>
                <a:cubicBezTo>
                  <a:pt x="177230" y="2226182"/>
                  <a:pt x="185799" y="2219386"/>
                  <a:pt x="194663" y="2212885"/>
                </a:cubicBezTo>
                <a:cubicBezTo>
                  <a:pt x="197027" y="2215545"/>
                  <a:pt x="199686" y="2218204"/>
                  <a:pt x="202050" y="2221158"/>
                </a:cubicBezTo>
                <a:cubicBezTo>
                  <a:pt x="193481" y="2227954"/>
                  <a:pt x="184913" y="2235046"/>
                  <a:pt x="176344" y="2242137"/>
                </a:cubicBezTo>
                <a:close/>
                <a:moveTo>
                  <a:pt x="929214" y="384487"/>
                </a:moveTo>
                <a:cubicBezTo>
                  <a:pt x="996878" y="376509"/>
                  <a:pt x="1056859" y="321551"/>
                  <a:pt x="1070155" y="252705"/>
                </a:cubicBezTo>
                <a:cubicBezTo>
                  <a:pt x="1075769" y="223748"/>
                  <a:pt x="1077247" y="193905"/>
                  <a:pt x="1081679" y="154607"/>
                </a:cubicBezTo>
                <a:cubicBezTo>
                  <a:pt x="1081974" y="129492"/>
                  <a:pt x="1058041" y="82511"/>
                  <a:pt x="1027902" y="59169"/>
                </a:cubicBezTo>
                <a:cubicBezTo>
                  <a:pt x="1008992" y="44395"/>
                  <a:pt x="990082" y="29917"/>
                  <a:pt x="971467" y="14848"/>
                </a:cubicBezTo>
                <a:cubicBezTo>
                  <a:pt x="947533" y="-4654"/>
                  <a:pt x="931578" y="-5540"/>
                  <a:pt x="907940" y="15734"/>
                </a:cubicBezTo>
                <a:cubicBezTo>
                  <a:pt x="897303" y="25189"/>
                  <a:pt x="888143" y="37895"/>
                  <a:pt x="881938" y="50600"/>
                </a:cubicBezTo>
                <a:cubicBezTo>
                  <a:pt x="856822" y="101717"/>
                  <a:pt x="838503" y="154312"/>
                  <a:pt x="825207" y="210156"/>
                </a:cubicBezTo>
                <a:cubicBezTo>
                  <a:pt x="816342" y="247091"/>
                  <a:pt x="819002" y="279593"/>
                  <a:pt x="831412" y="312391"/>
                </a:cubicBezTo>
                <a:cubicBezTo>
                  <a:pt x="846481" y="351393"/>
                  <a:pt x="898780" y="388032"/>
                  <a:pt x="929214" y="384487"/>
                </a:cubicBezTo>
                <a:close/>
                <a:moveTo>
                  <a:pt x="964080" y="160812"/>
                </a:moveTo>
                <a:cubicBezTo>
                  <a:pt x="977672" y="208384"/>
                  <a:pt x="973240" y="221385"/>
                  <a:pt x="930396" y="264524"/>
                </a:cubicBezTo>
                <a:cubicBezTo>
                  <a:pt x="926259" y="223748"/>
                  <a:pt x="941624" y="193019"/>
                  <a:pt x="964080" y="160812"/>
                </a:cubicBezTo>
                <a:close/>
                <a:moveTo>
                  <a:pt x="1105612" y="2605867"/>
                </a:moveTo>
                <a:cubicBezTo>
                  <a:pt x="1100885" y="2643392"/>
                  <a:pt x="1093498" y="2682690"/>
                  <a:pt x="1059814" y="2708692"/>
                </a:cubicBezTo>
                <a:cubicBezTo>
                  <a:pt x="1048290" y="2717852"/>
                  <a:pt x="1037062" y="2727602"/>
                  <a:pt x="1025834" y="2737058"/>
                </a:cubicBezTo>
                <a:cubicBezTo>
                  <a:pt x="966148" y="2787288"/>
                  <a:pt x="941328" y="2787879"/>
                  <a:pt x="883120" y="2740308"/>
                </a:cubicBezTo>
                <a:cubicBezTo>
                  <a:pt x="837321" y="2702783"/>
                  <a:pt x="829639" y="2608526"/>
                  <a:pt x="870414" y="2566273"/>
                </a:cubicBezTo>
                <a:cubicBezTo>
                  <a:pt x="879574" y="2556818"/>
                  <a:pt x="894643" y="2553568"/>
                  <a:pt x="907940" y="2546772"/>
                </a:cubicBezTo>
                <a:cubicBezTo>
                  <a:pt x="912372" y="2526680"/>
                  <a:pt x="916213" y="2508951"/>
                  <a:pt x="920941" y="2487972"/>
                </a:cubicBezTo>
                <a:cubicBezTo>
                  <a:pt x="934828" y="2489450"/>
                  <a:pt x="949011" y="2487086"/>
                  <a:pt x="959057" y="2492404"/>
                </a:cubicBezTo>
                <a:cubicBezTo>
                  <a:pt x="990082" y="2508951"/>
                  <a:pt x="1021993" y="2519293"/>
                  <a:pt x="1056564" y="2525498"/>
                </a:cubicBezTo>
                <a:cubicBezTo>
                  <a:pt x="1089361" y="2531407"/>
                  <a:pt x="1110931" y="2565387"/>
                  <a:pt x="1105612" y="2605867"/>
                </a:cubicBezTo>
                <a:close/>
                <a:moveTo>
                  <a:pt x="1291762" y="1481880"/>
                </a:moveTo>
                <a:cubicBezTo>
                  <a:pt x="1273738" y="1488381"/>
                  <a:pt x="1252759" y="1491336"/>
                  <a:pt x="1238576" y="1502564"/>
                </a:cubicBezTo>
                <a:cubicBezTo>
                  <a:pt x="1211392" y="1524429"/>
                  <a:pt x="1183618" y="1548067"/>
                  <a:pt x="1164707" y="1576728"/>
                </a:cubicBezTo>
                <a:cubicBezTo>
                  <a:pt x="1136342" y="1620163"/>
                  <a:pt x="1133387" y="1695804"/>
                  <a:pt x="1183913" y="1738353"/>
                </a:cubicBezTo>
                <a:cubicBezTo>
                  <a:pt x="1219370" y="1768195"/>
                  <a:pt x="1256600" y="1757558"/>
                  <a:pt x="1295012" y="1750762"/>
                </a:cubicBezTo>
                <a:cubicBezTo>
                  <a:pt x="1334310" y="1743967"/>
                  <a:pt x="1365630" y="1721511"/>
                  <a:pt x="1385722" y="1690781"/>
                </a:cubicBezTo>
                <a:cubicBezTo>
                  <a:pt x="1405224" y="1660938"/>
                  <a:pt x="1419407" y="1624299"/>
                  <a:pt x="1424134" y="1589138"/>
                </a:cubicBezTo>
                <a:cubicBezTo>
                  <a:pt x="1430635" y="1542157"/>
                  <a:pt x="1358539" y="1489563"/>
                  <a:pt x="1291762" y="1481880"/>
                </a:cubicBezTo>
                <a:close/>
                <a:moveTo>
                  <a:pt x="1258668" y="1671280"/>
                </a:moveTo>
                <a:cubicBezTo>
                  <a:pt x="1269305" y="1601548"/>
                  <a:pt x="1276692" y="1592093"/>
                  <a:pt x="1327514" y="1583819"/>
                </a:cubicBezTo>
                <a:cubicBezTo>
                  <a:pt x="1315990" y="1622822"/>
                  <a:pt x="1298853" y="1652960"/>
                  <a:pt x="1258668" y="1671280"/>
                </a:cubicBezTo>
                <a:close/>
                <a:moveTo>
                  <a:pt x="1476138" y="806720"/>
                </a:moveTo>
                <a:cubicBezTo>
                  <a:pt x="1458114" y="836268"/>
                  <a:pt x="1441567" y="866997"/>
                  <a:pt x="1420293" y="894181"/>
                </a:cubicBezTo>
                <a:cubicBezTo>
                  <a:pt x="1401678" y="918114"/>
                  <a:pt x="1375676" y="933183"/>
                  <a:pt x="1343765" y="934070"/>
                </a:cubicBezTo>
                <a:cubicBezTo>
                  <a:pt x="1328991" y="934365"/>
                  <a:pt x="1313922" y="934070"/>
                  <a:pt x="1299444" y="935547"/>
                </a:cubicBezTo>
                <a:cubicBezTo>
                  <a:pt x="1262509" y="939388"/>
                  <a:pt x="1237690" y="929638"/>
                  <a:pt x="1223802" y="897136"/>
                </a:cubicBezTo>
                <a:cubicBezTo>
                  <a:pt x="1207847" y="859019"/>
                  <a:pt x="1202233" y="820608"/>
                  <a:pt x="1223211" y="779832"/>
                </a:cubicBezTo>
                <a:cubicBezTo>
                  <a:pt x="1249509" y="729010"/>
                  <a:pt x="1283193" y="692962"/>
                  <a:pt x="1345833" y="690894"/>
                </a:cubicBezTo>
                <a:cubicBezTo>
                  <a:pt x="1344061" y="697099"/>
                  <a:pt x="1342583" y="702418"/>
                  <a:pt x="1339924" y="712464"/>
                </a:cubicBezTo>
                <a:cubicBezTo>
                  <a:pt x="1391336" y="697099"/>
                  <a:pt x="1423248" y="735511"/>
                  <a:pt x="1461955" y="754126"/>
                </a:cubicBezTo>
                <a:cubicBezTo>
                  <a:pt x="1480570" y="763581"/>
                  <a:pt x="1489730" y="784560"/>
                  <a:pt x="1476138" y="806720"/>
                </a:cubicBezTo>
                <a:close/>
                <a:moveTo>
                  <a:pt x="447590" y="1012962"/>
                </a:moveTo>
                <a:cubicBezTo>
                  <a:pt x="442567" y="1032463"/>
                  <a:pt x="439021" y="1052260"/>
                  <a:pt x="434293" y="1072057"/>
                </a:cubicBezTo>
                <a:cubicBezTo>
                  <a:pt x="423656" y="1116969"/>
                  <a:pt x="379631" y="1150358"/>
                  <a:pt x="327627" y="1153903"/>
                </a:cubicBezTo>
                <a:cubicBezTo>
                  <a:pt x="283601" y="1156858"/>
                  <a:pt x="227757" y="1124651"/>
                  <a:pt x="218301" y="1084467"/>
                </a:cubicBezTo>
                <a:cubicBezTo>
                  <a:pt x="209142" y="1045759"/>
                  <a:pt x="217415" y="1007939"/>
                  <a:pt x="243712" y="975732"/>
                </a:cubicBezTo>
                <a:cubicBezTo>
                  <a:pt x="254940" y="961845"/>
                  <a:pt x="264986" y="947071"/>
                  <a:pt x="276805" y="930820"/>
                </a:cubicBezTo>
                <a:cubicBezTo>
                  <a:pt x="302807" y="925501"/>
                  <a:pt x="327332" y="920478"/>
                  <a:pt x="346833" y="916637"/>
                </a:cubicBezTo>
                <a:cubicBezTo>
                  <a:pt x="374017" y="931411"/>
                  <a:pt x="397359" y="945002"/>
                  <a:pt x="421884" y="957117"/>
                </a:cubicBezTo>
                <a:cubicBezTo>
                  <a:pt x="450545" y="971300"/>
                  <a:pt x="455863" y="981346"/>
                  <a:pt x="447590" y="1012962"/>
                </a:cubicBezTo>
                <a:close/>
                <a:moveTo>
                  <a:pt x="2338924" y="256251"/>
                </a:moveTo>
                <a:cubicBezTo>
                  <a:pt x="2379404" y="344598"/>
                  <a:pt x="2316468" y="436490"/>
                  <a:pt x="2218666" y="432945"/>
                </a:cubicBezTo>
                <a:cubicBezTo>
                  <a:pt x="2191187" y="432058"/>
                  <a:pt x="2174936" y="413148"/>
                  <a:pt x="2164594" y="391283"/>
                </a:cubicBezTo>
                <a:cubicBezTo>
                  <a:pt x="2143025" y="345779"/>
                  <a:pt x="2162526" y="272797"/>
                  <a:pt x="2201824" y="235863"/>
                </a:cubicBezTo>
                <a:cubicBezTo>
                  <a:pt x="2225758" y="213407"/>
                  <a:pt x="2246736" y="187996"/>
                  <a:pt x="2271852" y="161108"/>
                </a:cubicBezTo>
                <a:cubicBezTo>
                  <a:pt x="2310263" y="184746"/>
                  <a:pt x="2339811" y="203065"/>
                  <a:pt x="2373495" y="223748"/>
                </a:cubicBezTo>
                <a:cubicBezTo>
                  <a:pt x="2360494" y="235863"/>
                  <a:pt x="2349562" y="246204"/>
                  <a:pt x="2338924" y="256251"/>
                </a:cubicBezTo>
                <a:close/>
                <a:moveTo>
                  <a:pt x="253167" y="3031351"/>
                </a:moveTo>
                <a:cubicBezTo>
                  <a:pt x="256713" y="3062671"/>
                  <a:pt x="247849" y="3096355"/>
                  <a:pt x="238985" y="3127675"/>
                </a:cubicBezTo>
                <a:cubicBezTo>
                  <a:pt x="228052" y="3167269"/>
                  <a:pt x="189049" y="3172292"/>
                  <a:pt x="159206" y="3186179"/>
                </a:cubicBezTo>
                <a:cubicBezTo>
                  <a:pt x="116067" y="3170815"/>
                  <a:pt x="103657" y="3145108"/>
                  <a:pt x="105725" y="3099014"/>
                </a:cubicBezTo>
                <a:cubicBezTo>
                  <a:pt x="107794" y="3054398"/>
                  <a:pt x="124340" y="3026623"/>
                  <a:pt x="158615" y="3005644"/>
                </a:cubicBezTo>
                <a:cubicBezTo>
                  <a:pt x="155956" y="2993234"/>
                  <a:pt x="153888" y="2982597"/>
                  <a:pt x="151524" y="2972256"/>
                </a:cubicBezTo>
                <a:cubicBezTo>
                  <a:pt x="184617" y="2961028"/>
                  <a:pt x="249031" y="2994712"/>
                  <a:pt x="253167" y="303135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FDC836-77B1-D893-B1A8-587D9BF0D409}"/>
              </a:ext>
            </a:extLst>
          </p:cNvPr>
          <p:cNvSpPr txBox="1"/>
          <p:nvPr/>
        </p:nvSpPr>
        <p:spPr>
          <a:xfrm>
            <a:off x="8537831" y="602983"/>
            <a:ext cx="57246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ارائه</a:t>
            </a:r>
          </a:p>
          <a:p>
            <a:pPr algn="r" rtl="1"/>
            <a:r>
              <a:rPr lang="fa-IR" altLang="ko-KR" sz="6000" b="1" dirty="0">
                <a:solidFill>
                  <a:schemeClr val="accent5"/>
                </a:solidFill>
                <a:latin typeface="+mj-lt"/>
                <a:cs typeface="B Nazanin" panose="00000400000000000000" pitchFamily="2" charset="-78"/>
              </a:rPr>
              <a:t> پاورپوینت</a:t>
            </a:r>
          </a:p>
          <a:p>
            <a:pPr algn="r" rtl="1"/>
            <a:r>
              <a:rPr lang="fa-IR" altLang="ko-KR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 ساده</a:t>
            </a:r>
            <a:endParaRPr lang="ko-KR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C49D220-8DDD-68D7-62A0-278D9C11F6E8}"/>
              </a:ext>
            </a:extLst>
          </p:cNvPr>
          <p:cNvGrpSpPr/>
          <p:nvPr/>
        </p:nvGrpSpPr>
        <p:grpSpPr>
          <a:xfrm>
            <a:off x="9973235" y="4019790"/>
            <a:ext cx="7071755" cy="1020885"/>
            <a:chOff x="3017859" y="4310610"/>
            <a:chExt cx="1870812" cy="68059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7DC54E6-CA59-907D-1774-D5022D189766}"/>
                </a:ext>
              </a:extLst>
            </p:cNvPr>
            <p:cNvSpPr txBox="1"/>
            <p:nvPr/>
          </p:nvSpPr>
          <p:spPr>
            <a:xfrm>
              <a:off x="3021856" y="4560313"/>
              <a:ext cx="186681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CB6D4A7-38A0-6678-6717-43135F7072B1}"/>
                </a:ext>
              </a:extLst>
            </p:cNvPr>
            <p:cNvSpPr txBox="1"/>
            <p:nvPr/>
          </p:nvSpPr>
          <p:spPr>
            <a:xfrm>
              <a:off x="3017859" y="4310610"/>
              <a:ext cx="1870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EA2B3D2-A622-7F1A-FDD6-C3C4752E20B8}"/>
              </a:ext>
            </a:extLst>
          </p:cNvPr>
          <p:cNvGrpSpPr/>
          <p:nvPr/>
        </p:nvGrpSpPr>
        <p:grpSpPr>
          <a:xfrm>
            <a:off x="9973235" y="5347581"/>
            <a:ext cx="7071755" cy="1020885"/>
            <a:chOff x="3017859" y="4310610"/>
            <a:chExt cx="1870812" cy="68059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0A35A60-702C-D15D-0F12-CD5F8E2A81F4}"/>
                </a:ext>
              </a:extLst>
            </p:cNvPr>
            <p:cNvSpPr txBox="1"/>
            <p:nvPr/>
          </p:nvSpPr>
          <p:spPr>
            <a:xfrm>
              <a:off x="3021856" y="4560313"/>
              <a:ext cx="186681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3C30BFC-0F93-C030-3438-42807BFA4C62}"/>
                </a:ext>
              </a:extLst>
            </p:cNvPr>
            <p:cNvSpPr txBox="1"/>
            <p:nvPr/>
          </p:nvSpPr>
          <p:spPr>
            <a:xfrm>
              <a:off x="3017859" y="4310610"/>
              <a:ext cx="1870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F3F6748-680F-7117-0446-BDCC95A89B39}"/>
              </a:ext>
            </a:extLst>
          </p:cNvPr>
          <p:cNvGrpSpPr/>
          <p:nvPr/>
        </p:nvGrpSpPr>
        <p:grpSpPr>
          <a:xfrm>
            <a:off x="9973235" y="6675375"/>
            <a:ext cx="7071755" cy="1020885"/>
            <a:chOff x="3017859" y="4310610"/>
            <a:chExt cx="1870812" cy="68059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711C41A-2EA2-BC14-953C-E2075F0FF0AE}"/>
                </a:ext>
              </a:extLst>
            </p:cNvPr>
            <p:cNvSpPr txBox="1"/>
            <p:nvPr/>
          </p:nvSpPr>
          <p:spPr>
            <a:xfrm>
              <a:off x="3021856" y="4560313"/>
              <a:ext cx="186681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63EA68E-B4F0-5FEF-5D4D-DBE98B996EF9}"/>
                </a:ext>
              </a:extLst>
            </p:cNvPr>
            <p:cNvSpPr txBox="1"/>
            <p:nvPr/>
          </p:nvSpPr>
          <p:spPr>
            <a:xfrm>
              <a:off x="3017859" y="4310610"/>
              <a:ext cx="1870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13E88082-7153-CB61-3F40-3CC1DD01ACFE}"/>
              </a:ext>
            </a:extLst>
          </p:cNvPr>
          <p:cNvSpPr/>
          <p:nvPr/>
        </p:nvSpPr>
        <p:spPr>
          <a:xfrm>
            <a:off x="8594630" y="4067267"/>
            <a:ext cx="972108" cy="972108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4052">
              <a:cs typeface="B Nazanin" panose="00000400000000000000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3F33089-F726-7535-86D7-E908B71A5B89}"/>
              </a:ext>
            </a:extLst>
          </p:cNvPr>
          <p:cNvSpPr/>
          <p:nvPr/>
        </p:nvSpPr>
        <p:spPr>
          <a:xfrm>
            <a:off x="8594630" y="5395058"/>
            <a:ext cx="972108" cy="972108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4052">
              <a:cs typeface="B Nazanin" panose="000004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2886A22-1BE0-68B5-4640-5E441D9C96CC}"/>
              </a:ext>
            </a:extLst>
          </p:cNvPr>
          <p:cNvSpPr/>
          <p:nvPr/>
        </p:nvSpPr>
        <p:spPr>
          <a:xfrm>
            <a:off x="8594630" y="6722850"/>
            <a:ext cx="972108" cy="972108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4052">
              <a:cs typeface="B Nazani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F07D636-04EE-1E6D-1CD4-7001384EA11D}"/>
              </a:ext>
            </a:extLst>
          </p:cNvPr>
          <p:cNvGrpSpPr/>
          <p:nvPr/>
        </p:nvGrpSpPr>
        <p:grpSpPr>
          <a:xfrm>
            <a:off x="9973235" y="8003166"/>
            <a:ext cx="7071755" cy="1020885"/>
            <a:chOff x="3017859" y="4310610"/>
            <a:chExt cx="1870812" cy="68059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86A990-8420-AA2C-5C10-3178AFC51D17}"/>
                </a:ext>
              </a:extLst>
            </p:cNvPr>
            <p:cNvSpPr txBox="1"/>
            <p:nvPr/>
          </p:nvSpPr>
          <p:spPr>
            <a:xfrm>
              <a:off x="3021856" y="4560313"/>
              <a:ext cx="186681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B875AD3-9504-89BC-48EF-83E26C74D458}"/>
                </a:ext>
              </a:extLst>
            </p:cNvPr>
            <p:cNvSpPr txBox="1"/>
            <p:nvPr/>
          </p:nvSpPr>
          <p:spPr>
            <a:xfrm>
              <a:off x="3017859" y="4310610"/>
              <a:ext cx="1870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79B82F76-5994-458A-0B82-FD66B0B9F379}"/>
              </a:ext>
            </a:extLst>
          </p:cNvPr>
          <p:cNvSpPr/>
          <p:nvPr/>
        </p:nvSpPr>
        <p:spPr>
          <a:xfrm>
            <a:off x="8594630" y="8050643"/>
            <a:ext cx="972108" cy="972108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4052">
              <a:cs typeface="B Nazanin" panose="00000400000000000000" pitchFamily="2" charset="-78"/>
            </a:endParaRPr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id="{B2FCCFD7-47E7-2F3A-C9E3-A0A4A3DBF839}"/>
              </a:ext>
            </a:extLst>
          </p:cNvPr>
          <p:cNvSpPr>
            <a:spLocks noEditPoints="1"/>
          </p:cNvSpPr>
          <p:nvPr/>
        </p:nvSpPr>
        <p:spPr bwMode="auto">
          <a:xfrm>
            <a:off x="8870729" y="5606273"/>
            <a:ext cx="419913" cy="590745"/>
          </a:xfrm>
          <a:custGeom>
            <a:avLst/>
            <a:gdLst>
              <a:gd name="T0" fmla="*/ 2311 w 2753"/>
              <a:gd name="T1" fmla="*/ 580 h 3873"/>
              <a:gd name="T2" fmla="*/ 2433 w 2753"/>
              <a:gd name="T3" fmla="*/ 735 h 3873"/>
              <a:gd name="T4" fmla="*/ 2415 w 2753"/>
              <a:gd name="T5" fmla="*/ 948 h 3873"/>
              <a:gd name="T6" fmla="*/ 2253 w 2753"/>
              <a:gd name="T7" fmla="*/ 1073 h 3873"/>
              <a:gd name="T8" fmla="*/ 2037 w 2753"/>
              <a:gd name="T9" fmla="*/ 1138 h 3873"/>
              <a:gd name="T10" fmla="*/ 1946 w 2753"/>
              <a:gd name="T11" fmla="*/ 1260 h 3873"/>
              <a:gd name="T12" fmla="*/ 2039 w 2753"/>
              <a:gd name="T13" fmla="*/ 1346 h 3873"/>
              <a:gd name="T14" fmla="*/ 2400 w 2753"/>
              <a:gd name="T15" fmla="*/ 1671 h 3873"/>
              <a:gd name="T16" fmla="*/ 2649 w 2753"/>
              <a:gd name="T17" fmla="*/ 2118 h 3873"/>
              <a:gd name="T18" fmla="*/ 2746 w 2753"/>
              <a:gd name="T19" fmla="*/ 2586 h 3873"/>
              <a:gd name="T20" fmla="*/ 2739 w 2753"/>
              <a:gd name="T21" fmla="*/ 3028 h 3873"/>
              <a:gd name="T22" fmla="*/ 2671 w 2753"/>
              <a:gd name="T23" fmla="*/ 3397 h 3873"/>
              <a:gd name="T24" fmla="*/ 2597 w 2753"/>
              <a:gd name="T25" fmla="*/ 3648 h 3873"/>
              <a:gd name="T26" fmla="*/ 2533 w 2753"/>
              <a:gd name="T27" fmla="*/ 3764 h 3873"/>
              <a:gd name="T28" fmla="*/ 2319 w 2753"/>
              <a:gd name="T29" fmla="*/ 3855 h 3873"/>
              <a:gd name="T30" fmla="*/ 1959 w 2753"/>
              <a:gd name="T31" fmla="*/ 3868 h 3873"/>
              <a:gd name="T32" fmla="*/ 1531 w 2753"/>
              <a:gd name="T33" fmla="*/ 3768 h 3873"/>
              <a:gd name="T34" fmla="*/ 1146 w 2753"/>
              <a:gd name="T35" fmla="*/ 3597 h 3873"/>
              <a:gd name="T36" fmla="*/ 846 w 2753"/>
              <a:gd name="T37" fmla="*/ 3420 h 3873"/>
              <a:gd name="T38" fmla="*/ 669 w 2753"/>
              <a:gd name="T39" fmla="*/ 3297 h 3873"/>
              <a:gd name="T40" fmla="*/ 562 w 2753"/>
              <a:gd name="T41" fmla="*/ 3206 h 3873"/>
              <a:gd name="T42" fmla="*/ 189 w 2753"/>
              <a:gd name="T43" fmla="*/ 2718 h 3873"/>
              <a:gd name="T44" fmla="*/ 0 w 2753"/>
              <a:gd name="T45" fmla="*/ 2148 h 3873"/>
              <a:gd name="T46" fmla="*/ 79 w 2753"/>
              <a:gd name="T47" fmla="*/ 1729 h 3873"/>
              <a:gd name="T48" fmla="*/ 217 w 2753"/>
              <a:gd name="T49" fmla="*/ 1491 h 3873"/>
              <a:gd name="T50" fmla="*/ 319 w 2753"/>
              <a:gd name="T51" fmla="*/ 1380 h 3873"/>
              <a:gd name="T52" fmla="*/ 368 w 2753"/>
              <a:gd name="T53" fmla="*/ 1135 h 3873"/>
              <a:gd name="T54" fmla="*/ 353 w 2753"/>
              <a:gd name="T55" fmla="*/ 831 h 3873"/>
              <a:gd name="T56" fmla="*/ 384 w 2753"/>
              <a:gd name="T57" fmla="*/ 675 h 3873"/>
              <a:gd name="T58" fmla="*/ 559 w 2753"/>
              <a:gd name="T59" fmla="*/ 591 h 3873"/>
              <a:gd name="T60" fmla="*/ 699 w 2753"/>
              <a:gd name="T61" fmla="*/ 664 h 3873"/>
              <a:gd name="T62" fmla="*/ 769 w 2753"/>
              <a:gd name="T63" fmla="*/ 866 h 3873"/>
              <a:gd name="T64" fmla="*/ 791 w 2753"/>
              <a:gd name="T65" fmla="*/ 1115 h 3873"/>
              <a:gd name="T66" fmla="*/ 1008 w 2753"/>
              <a:gd name="T67" fmla="*/ 1053 h 3873"/>
              <a:gd name="T68" fmla="*/ 1433 w 2753"/>
              <a:gd name="T69" fmla="*/ 700 h 3873"/>
              <a:gd name="T70" fmla="*/ 1737 w 2753"/>
              <a:gd name="T71" fmla="*/ 600 h 3873"/>
              <a:gd name="T72" fmla="*/ 2062 w 2753"/>
              <a:gd name="T73" fmla="*/ 557 h 3873"/>
              <a:gd name="T74" fmla="*/ 1277 w 2753"/>
              <a:gd name="T75" fmla="*/ 18 h 3873"/>
              <a:gd name="T76" fmla="*/ 1315 w 2753"/>
              <a:gd name="T77" fmla="*/ 111 h 3873"/>
              <a:gd name="T78" fmla="*/ 1329 w 2753"/>
              <a:gd name="T79" fmla="*/ 229 h 3873"/>
              <a:gd name="T80" fmla="*/ 1389 w 2753"/>
              <a:gd name="T81" fmla="*/ 278 h 3873"/>
              <a:gd name="T82" fmla="*/ 1471 w 2753"/>
              <a:gd name="T83" fmla="*/ 138 h 3873"/>
              <a:gd name="T84" fmla="*/ 1600 w 2753"/>
              <a:gd name="T85" fmla="*/ 22 h 3873"/>
              <a:gd name="T86" fmla="*/ 1671 w 2753"/>
              <a:gd name="T87" fmla="*/ 108 h 3873"/>
              <a:gd name="T88" fmla="*/ 1649 w 2753"/>
              <a:gd name="T89" fmla="*/ 249 h 3873"/>
              <a:gd name="T90" fmla="*/ 1666 w 2753"/>
              <a:gd name="T91" fmla="*/ 408 h 3873"/>
              <a:gd name="T92" fmla="*/ 1775 w 2753"/>
              <a:gd name="T93" fmla="*/ 511 h 3873"/>
              <a:gd name="T94" fmla="*/ 1529 w 2753"/>
              <a:gd name="T95" fmla="*/ 580 h 3873"/>
              <a:gd name="T96" fmla="*/ 1239 w 2753"/>
              <a:gd name="T97" fmla="*/ 735 h 3873"/>
              <a:gd name="T98" fmla="*/ 995 w 2753"/>
              <a:gd name="T99" fmla="*/ 958 h 3873"/>
              <a:gd name="T100" fmla="*/ 871 w 2753"/>
              <a:gd name="T101" fmla="*/ 1124 h 3873"/>
              <a:gd name="T102" fmla="*/ 855 w 2753"/>
              <a:gd name="T103" fmla="*/ 1100 h 3873"/>
              <a:gd name="T104" fmla="*/ 826 w 2753"/>
              <a:gd name="T105" fmla="*/ 798 h 3873"/>
              <a:gd name="T106" fmla="*/ 837 w 2753"/>
              <a:gd name="T107" fmla="*/ 658 h 3873"/>
              <a:gd name="T108" fmla="*/ 897 w 2753"/>
              <a:gd name="T109" fmla="*/ 555 h 3873"/>
              <a:gd name="T110" fmla="*/ 704 w 2753"/>
              <a:gd name="T111" fmla="*/ 437 h 3873"/>
              <a:gd name="T112" fmla="*/ 609 w 2753"/>
              <a:gd name="T113" fmla="*/ 320 h 3873"/>
              <a:gd name="T114" fmla="*/ 691 w 2753"/>
              <a:gd name="T115" fmla="*/ 206 h 3873"/>
              <a:gd name="T116" fmla="*/ 886 w 2753"/>
              <a:gd name="T117" fmla="*/ 251 h 3873"/>
              <a:gd name="T118" fmla="*/ 1144 w 2753"/>
              <a:gd name="T119" fmla="*/ 375 h 3873"/>
              <a:gd name="T120" fmla="*/ 1115 w 2753"/>
              <a:gd name="T121" fmla="*/ 189 h 3873"/>
              <a:gd name="T122" fmla="*/ 1120 w 2753"/>
              <a:gd name="T123" fmla="*/ 38 h 3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53" h="3873">
                <a:moveTo>
                  <a:pt x="2122" y="555"/>
                </a:moveTo>
                <a:lnTo>
                  <a:pt x="2180" y="557"/>
                </a:lnTo>
                <a:lnTo>
                  <a:pt x="2231" y="560"/>
                </a:lnTo>
                <a:lnTo>
                  <a:pt x="2275" y="568"/>
                </a:lnTo>
                <a:lnTo>
                  <a:pt x="2311" y="580"/>
                </a:lnTo>
                <a:lnTo>
                  <a:pt x="2346" y="598"/>
                </a:lnTo>
                <a:lnTo>
                  <a:pt x="2375" y="626"/>
                </a:lnTo>
                <a:lnTo>
                  <a:pt x="2399" y="658"/>
                </a:lnTo>
                <a:lnTo>
                  <a:pt x="2419" y="695"/>
                </a:lnTo>
                <a:lnTo>
                  <a:pt x="2433" y="735"/>
                </a:lnTo>
                <a:lnTo>
                  <a:pt x="2442" y="777"/>
                </a:lnTo>
                <a:lnTo>
                  <a:pt x="2444" y="820"/>
                </a:lnTo>
                <a:lnTo>
                  <a:pt x="2440" y="864"/>
                </a:lnTo>
                <a:lnTo>
                  <a:pt x="2431" y="908"/>
                </a:lnTo>
                <a:lnTo>
                  <a:pt x="2415" y="948"/>
                </a:lnTo>
                <a:lnTo>
                  <a:pt x="2391" y="984"/>
                </a:lnTo>
                <a:lnTo>
                  <a:pt x="2364" y="1013"/>
                </a:lnTo>
                <a:lnTo>
                  <a:pt x="2331" y="1037"/>
                </a:lnTo>
                <a:lnTo>
                  <a:pt x="2293" y="1057"/>
                </a:lnTo>
                <a:lnTo>
                  <a:pt x="2253" y="1073"/>
                </a:lnTo>
                <a:lnTo>
                  <a:pt x="2211" y="1086"/>
                </a:lnTo>
                <a:lnTo>
                  <a:pt x="2166" y="1098"/>
                </a:lnTo>
                <a:lnTo>
                  <a:pt x="2122" y="1111"/>
                </a:lnTo>
                <a:lnTo>
                  <a:pt x="2079" y="1124"/>
                </a:lnTo>
                <a:lnTo>
                  <a:pt x="2037" y="1138"/>
                </a:lnTo>
                <a:lnTo>
                  <a:pt x="1999" y="1157"/>
                </a:lnTo>
                <a:lnTo>
                  <a:pt x="1962" y="1178"/>
                </a:lnTo>
                <a:lnTo>
                  <a:pt x="1931" y="1204"/>
                </a:lnTo>
                <a:lnTo>
                  <a:pt x="1935" y="1235"/>
                </a:lnTo>
                <a:lnTo>
                  <a:pt x="1946" y="1260"/>
                </a:lnTo>
                <a:lnTo>
                  <a:pt x="1959" y="1282"/>
                </a:lnTo>
                <a:lnTo>
                  <a:pt x="1977" y="1302"/>
                </a:lnTo>
                <a:lnTo>
                  <a:pt x="1997" y="1318"/>
                </a:lnTo>
                <a:lnTo>
                  <a:pt x="2019" y="1333"/>
                </a:lnTo>
                <a:lnTo>
                  <a:pt x="2039" y="1346"/>
                </a:lnTo>
                <a:lnTo>
                  <a:pt x="2060" y="1360"/>
                </a:lnTo>
                <a:lnTo>
                  <a:pt x="2159" y="1433"/>
                </a:lnTo>
                <a:lnTo>
                  <a:pt x="2248" y="1509"/>
                </a:lnTo>
                <a:lnTo>
                  <a:pt x="2328" y="1588"/>
                </a:lnTo>
                <a:lnTo>
                  <a:pt x="2400" y="1671"/>
                </a:lnTo>
                <a:lnTo>
                  <a:pt x="2464" y="1757"/>
                </a:lnTo>
                <a:lnTo>
                  <a:pt x="2522" y="1844"/>
                </a:lnTo>
                <a:lnTo>
                  <a:pt x="2571" y="1933"/>
                </a:lnTo>
                <a:lnTo>
                  <a:pt x="2613" y="2026"/>
                </a:lnTo>
                <a:lnTo>
                  <a:pt x="2649" y="2118"/>
                </a:lnTo>
                <a:lnTo>
                  <a:pt x="2679" y="2211"/>
                </a:lnTo>
                <a:lnTo>
                  <a:pt x="2704" y="2304"/>
                </a:lnTo>
                <a:lnTo>
                  <a:pt x="2722" y="2398"/>
                </a:lnTo>
                <a:lnTo>
                  <a:pt x="2737" y="2493"/>
                </a:lnTo>
                <a:lnTo>
                  <a:pt x="2746" y="2586"/>
                </a:lnTo>
                <a:lnTo>
                  <a:pt x="2751" y="2677"/>
                </a:lnTo>
                <a:lnTo>
                  <a:pt x="2753" y="2768"/>
                </a:lnTo>
                <a:lnTo>
                  <a:pt x="2751" y="2857"/>
                </a:lnTo>
                <a:lnTo>
                  <a:pt x="2746" y="2942"/>
                </a:lnTo>
                <a:lnTo>
                  <a:pt x="2739" y="3028"/>
                </a:lnTo>
                <a:lnTo>
                  <a:pt x="2728" y="3108"/>
                </a:lnTo>
                <a:lnTo>
                  <a:pt x="2715" y="3186"/>
                </a:lnTo>
                <a:lnTo>
                  <a:pt x="2702" y="3260"/>
                </a:lnTo>
                <a:lnTo>
                  <a:pt x="2688" y="3331"/>
                </a:lnTo>
                <a:lnTo>
                  <a:pt x="2671" y="3397"/>
                </a:lnTo>
                <a:lnTo>
                  <a:pt x="2657" y="3458"/>
                </a:lnTo>
                <a:lnTo>
                  <a:pt x="2640" y="3515"/>
                </a:lnTo>
                <a:lnTo>
                  <a:pt x="2624" y="3564"/>
                </a:lnTo>
                <a:lnTo>
                  <a:pt x="2609" y="3609"/>
                </a:lnTo>
                <a:lnTo>
                  <a:pt x="2597" y="3648"/>
                </a:lnTo>
                <a:lnTo>
                  <a:pt x="2584" y="3680"/>
                </a:lnTo>
                <a:lnTo>
                  <a:pt x="2573" y="3704"/>
                </a:lnTo>
                <a:lnTo>
                  <a:pt x="2566" y="3722"/>
                </a:lnTo>
                <a:lnTo>
                  <a:pt x="2560" y="3733"/>
                </a:lnTo>
                <a:lnTo>
                  <a:pt x="2533" y="3764"/>
                </a:lnTo>
                <a:lnTo>
                  <a:pt x="2499" y="3789"/>
                </a:lnTo>
                <a:lnTo>
                  <a:pt x="2459" y="3811"/>
                </a:lnTo>
                <a:lnTo>
                  <a:pt x="2415" y="3829"/>
                </a:lnTo>
                <a:lnTo>
                  <a:pt x="2368" y="3844"/>
                </a:lnTo>
                <a:lnTo>
                  <a:pt x="2319" y="3855"/>
                </a:lnTo>
                <a:lnTo>
                  <a:pt x="2269" y="3862"/>
                </a:lnTo>
                <a:lnTo>
                  <a:pt x="2220" y="3868"/>
                </a:lnTo>
                <a:lnTo>
                  <a:pt x="2133" y="3873"/>
                </a:lnTo>
                <a:lnTo>
                  <a:pt x="2046" y="3873"/>
                </a:lnTo>
                <a:lnTo>
                  <a:pt x="1959" y="3868"/>
                </a:lnTo>
                <a:lnTo>
                  <a:pt x="1871" y="3855"/>
                </a:lnTo>
                <a:lnTo>
                  <a:pt x="1784" y="3838"/>
                </a:lnTo>
                <a:lnTo>
                  <a:pt x="1699" y="3818"/>
                </a:lnTo>
                <a:lnTo>
                  <a:pt x="1613" y="3795"/>
                </a:lnTo>
                <a:lnTo>
                  <a:pt x="1531" y="3768"/>
                </a:lnTo>
                <a:lnTo>
                  <a:pt x="1449" y="3737"/>
                </a:lnTo>
                <a:lnTo>
                  <a:pt x="1369" y="3704"/>
                </a:lnTo>
                <a:lnTo>
                  <a:pt x="1293" y="3669"/>
                </a:lnTo>
                <a:lnTo>
                  <a:pt x="1219" y="3635"/>
                </a:lnTo>
                <a:lnTo>
                  <a:pt x="1146" y="3597"/>
                </a:lnTo>
                <a:lnTo>
                  <a:pt x="1079" y="3560"/>
                </a:lnTo>
                <a:lnTo>
                  <a:pt x="1015" y="3524"/>
                </a:lnTo>
                <a:lnTo>
                  <a:pt x="953" y="3488"/>
                </a:lnTo>
                <a:lnTo>
                  <a:pt x="899" y="3453"/>
                </a:lnTo>
                <a:lnTo>
                  <a:pt x="846" y="3420"/>
                </a:lnTo>
                <a:lnTo>
                  <a:pt x="800" y="3389"/>
                </a:lnTo>
                <a:lnTo>
                  <a:pt x="759" y="3360"/>
                </a:lnTo>
                <a:lnTo>
                  <a:pt x="722" y="3335"/>
                </a:lnTo>
                <a:lnTo>
                  <a:pt x="693" y="3313"/>
                </a:lnTo>
                <a:lnTo>
                  <a:pt x="669" y="3297"/>
                </a:lnTo>
                <a:lnTo>
                  <a:pt x="653" y="3284"/>
                </a:lnTo>
                <a:lnTo>
                  <a:pt x="642" y="3275"/>
                </a:lnTo>
                <a:lnTo>
                  <a:pt x="640" y="3273"/>
                </a:lnTo>
                <a:lnTo>
                  <a:pt x="644" y="3277"/>
                </a:lnTo>
                <a:lnTo>
                  <a:pt x="562" y="3206"/>
                </a:lnTo>
                <a:lnTo>
                  <a:pt x="482" y="3124"/>
                </a:lnTo>
                <a:lnTo>
                  <a:pt x="402" y="3033"/>
                </a:lnTo>
                <a:lnTo>
                  <a:pt x="326" y="2935"/>
                </a:lnTo>
                <a:lnTo>
                  <a:pt x="255" y="2829"/>
                </a:lnTo>
                <a:lnTo>
                  <a:pt x="189" y="2718"/>
                </a:lnTo>
                <a:lnTo>
                  <a:pt x="131" y="2604"/>
                </a:lnTo>
                <a:lnTo>
                  <a:pt x="82" y="2484"/>
                </a:lnTo>
                <a:lnTo>
                  <a:pt x="40" y="2362"/>
                </a:lnTo>
                <a:lnTo>
                  <a:pt x="11" y="2240"/>
                </a:lnTo>
                <a:lnTo>
                  <a:pt x="0" y="2148"/>
                </a:lnTo>
                <a:lnTo>
                  <a:pt x="0" y="2057"/>
                </a:lnTo>
                <a:lnTo>
                  <a:pt x="9" y="1969"/>
                </a:lnTo>
                <a:lnTo>
                  <a:pt x="26" y="1886"/>
                </a:lnTo>
                <a:lnTo>
                  <a:pt x="51" y="1804"/>
                </a:lnTo>
                <a:lnTo>
                  <a:pt x="79" y="1729"/>
                </a:lnTo>
                <a:lnTo>
                  <a:pt x="111" y="1658"/>
                </a:lnTo>
                <a:lnTo>
                  <a:pt x="146" y="1595"/>
                </a:lnTo>
                <a:lnTo>
                  <a:pt x="180" y="1537"/>
                </a:lnTo>
                <a:lnTo>
                  <a:pt x="197" y="1513"/>
                </a:lnTo>
                <a:lnTo>
                  <a:pt x="217" y="1491"/>
                </a:lnTo>
                <a:lnTo>
                  <a:pt x="237" y="1471"/>
                </a:lnTo>
                <a:lnTo>
                  <a:pt x="259" y="1451"/>
                </a:lnTo>
                <a:lnTo>
                  <a:pt x="279" y="1429"/>
                </a:lnTo>
                <a:lnTo>
                  <a:pt x="300" y="1406"/>
                </a:lnTo>
                <a:lnTo>
                  <a:pt x="319" y="1380"/>
                </a:lnTo>
                <a:lnTo>
                  <a:pt x="335" y="1349"/>
                </a:lnTo>
                <a:lnTo>
                  <a:pt x="349" y="1313"/>
                </a:lnTo>
                <a:lnTo>
                  <a:pt x="359" y="1269"/>
                </a:lnTo>
                <a:lnTo>
                  <a:pt x="364" y="1220"/>
                </a:lnTo>
                <a:lnTo>
                  <a:pt x="368" y="1135"/>
                </a:lnTo>
                <a:lnTo>
                  <a:pt x="366" y="1058"/>
                </a:lnTo>
                <a:lnTo>
                  <a:pt x="364" y="989"/>
                </a:lnTo>
                <a:lnTo>
                  <a:pt x="360" y="929"/>
                </a:lnTo>
                <a:lnTo>
                  <a:pt x="357" y="877"/>
                </a:lnTo>
                <a:lnTo>
                  <a:pt x="353" y="831"/>
                </a:lnTo>
                <a:lnTo>
                  <a:pt x="353" y="789"/>
                </a:lnTo>
                <a:lnTo>
                  <a:pt x="355" y="755"/>
                </a:lnTo>
                <a:lnTo>
                  <a:pt x="359" y="724"/>
                </a:lnTo>
                <a:lnTo>
                  <a:pt x="369" y="698"/>
                </a:lnTo>
                <a:lnTo>
                  <a:pt x="384" y="675"/>
                </a:lnTo>
                <a:lnTo>
                  <a:pt x="406" y="653"/>
                </a:lnTo>
                <a:lnTo>
                  <a:pt x="435" y="635"/>
                </a:lnTo>
                <a:lnTo>
                  <a:pt x="473" y="617"/>
                </a:lnTo>
                <a:lnTo>
                  <a:pt x="520" y="600"/>
                </a:lnTo>
                <a:lnTo>
                  <a:pt x="559" y="591"/>
                </a:lnTo>
                <a:lnTo>
                  <a:pt x="593" y="591"/>
                </a:lnTo>
                <a:lnTo>
                  <a:pt x="624" y="598"/>
                </a:lnTo>
                <a:lnTo>
                  <a:pt x="651" y="615"/>
                </a:lnTo>
                <a:lnTo>
                  <a:pt x="677" y="635"/>
                </a:lnTo>
                <a:lnTo>
                  <a:pt x="699" y="664"/>
                </a:lnTo>
                <a:lnTo>
                  <a:pt x="717" y="697"/>
                </a:lnTo>
                <a:lnTo>
                  <a:pt x="733" y="733"/>
                </a:lnTo>
                <a:lnTo>
                  <a:pt x="748" y="775"/>
                </a:lnTo>
                <a:lnTo>
                  <a:pt x="760" y="818"/>
                </a:lnTo>
                <a:lnTo>
                  <a:pt x="769" y="866"/>
                </a:lnTo>
                <a:lnTo>
                  <a:pt x="777" y="915"/>
                </a:lnTo>
                <a:lnTo>
                  <a:pt x="782" y="964"/>
                </a:lnTo>
                <a:lnTo>
                  <a:pt x="788" y="1015"/>
                </a:lnTo>
                <a:lnTo>
                  <a:pt x="789" y="1066"/>
                </a:lnTo>
                <a:lnTo>
                  <a:pt x="791" y="1115"/>
                </a:lnTo>
                <a:lnTo>
                  <a:pt x="791" y="1164"/>
                </a:lnTo>
                <a:lnTo>
                  <a:pt x="791" y="1420"/>
                </a:lnTo>
                <a:lnTo>
                  <a:pt x="884" y="1224"/>
                </a:lnTo>
                <a:lnTo>
                  <a:pt x="942" y="1137"/>
                </a:lnTo>
                <a:lnTo>
                  <a:pt x="1008" y="1053"/>
                </a:lnTo>
                <a:lnTo>
                  <a:pt x="1080" y="969"/>
                </a:lnTo>
                <a:lnTo>
                  <a:pt x="1160" y="893"/>
                </a:lnTo>
                <a:lnTo>
                  <a:pt x="1248" y="820"/>
                </a:lnTo>
                <a:lnTo>
                  <a:pt x="1339" y="757"/>
                </a:lnTo>
                <a:lnTo>
                  <a:pt x="1433" y="700"/>
                </a:lnTo>
                <a:lnTo>
                  <a:pt x="1531" y="657"/>
                </a:lnTo>
                <a:lnTo>
                  <a:pt x="1573" y="642"/>
                </a:lnTo>
                <a:lnTo>
                  <a:pt x="1622" y="628"/>
                </a:lnTo>
                <a:lnTo>
                  <a:pt x="1679" y="613"/>
                </a:lnTo>
                <a:lnTo>
                  <a:pt x="1737" y="600"/>
                </a:lnTo>
                <a:lnTo>
                  <a:pt x="1800" y="588"/>
                </a:lnTo>
                <a:lnTo>
                  <a:pt x="1866" y="577"/>
                </a:lnTo>
                <a:lnTo>
                  <a:pt x="1931" y="568"/>
                </a:lnTo>
                <a:lnTo>
                  <a:pt x="1999" y="562"/>
                </a:lnTo>
                <a:lnTo>
                  <a:pt x="2062" y="557"/>
                </a:lnTo>
                <a:lnTo>
                  <a:pt x="2122" y="555"/>
                </a:lnTo>
                <a:close/>
                <a:moveTo>
                  <a:pt x="1200" y="0"/>
                </a:moveTo>
                <a:lnTo>
                  <a:pt x="1231" y="2"/>
                </a:lnTo>
                <a:lnTo>
                  <a:pt x="1257" y="8"/>
                </a:lnTo>
                <a:lnTo>
                  <a:pt x="1277" y="18"/>
                </a:lnTo>
                <a:lnTo>
                  <a:pt x="1291" y="31"/>
                </a:lnTo>
                <a:lnTo>
                  <a:pt x="1300" y="48"/>
                </a:lnTo>
                <a:lnTo>
                  <a:pt x="1308" y="68"/>
                </a:lnTo>
                <a:lnTo>
                  <a:pt x="1311" y="89"/>
                </a:lnTo>
                <a:lnTo>
                  <a:pt x="1315" y="111"/>
                </a:lnTo>
                <a:lnTo>
                  <a:pt x="1315" y="137"/>
                </a:lnTo>
                <a:lnTo>
                  <a:pt x="1317" y="160"/>
                </a:lnTo>
                <a:lnTo>
                  <a:pt x="1320" y="186"/>
                </a:lnTo>
                <a:lnTo>
                  <a:pt x="1324" y="208"/>
                </a:lnTo>
                <a:lnTo>
                  <a:pt x="1329" y="229"/>
                </a:lnTo>
                <a:lnTo>
                  <a:pt x="1339" y="249"/>
                </a:lnTo>
                <a:lnTo>
                  <a:pt x="1349" y="266"/>
                </a:lnTo>
                <a:lnTo>
                  <a:pt x="1364" y="278"/>
                </a:lnTo>
                <a:lnTo>
                  <a:pt x="1375" y="278"/>
                </a:lnTo>
                <a:lnTo>
                  <a:pt x="1389" y="278"/>
                </a:lnTo>
                <a:lnTo>
                  <a:pt x="1400" y="280"/>
                </a:lnTo>
                <a:lnTo>
                  <a:pt x="1420" y="246"/>
                </a:lnTo>
                <a:lnTo>
                  <a:pt x="1439" y="209"/>
                </a:lnTo>
                <a:lnTo>
                  <a:pt x="1455" y="173"/>
                </a:lnTo>
                <a:lnTo>
                  <a:pt x="1471" y="138"/>
                </a:lnTo>
                <a:lnTo>
                  <a:pt x="1489" y="104"/>
                </a:lnTo>
                <a:lnTo>
                  <a:pt x="1511" y="71"/>
                </a:lnTo>
                <a:lnTo>
                  <a:pt x="1537" y="42"/>
                </a:lnTo>
                <a:lnTo>
                  <a:pt x="1568" y="18"/>
                </a:lnTo>
                <a:lnTo>
                  <a:pt x="1600" y="22"/>
                </a:lnTo>
                <a:lnTo>
                  <a:pt x="1626" y="29"/>
                </a:lnTo>
                <a:lnTo>
                  <a:pt x="1646" y="44"/>
                </a:lnTo>
                <a:lnTo>
                  <a:pt x="1659" y="62"/>
                </a:lnTo>
                <a:lnTo>
                  <a:pt x="1668" y="82"/>
                </a:lnTo>
                <a:lnTo>
                  <a:pt x="1671" y="108"/>
                </a:lnTo>
                <a:lnTo>
                  <a:pt x="1673" y="133"/>
                </a:lnTo>
                <a:lnTo>
                  <a:pt x="1669" y="162"/>
                </a:lnTo>
                <a:lnTo>
                  <a:pt x="1664" y="191"/>
                </a:lnTo>
                <a:lnTo>
                  <a:pt x="1657" y="220"/>
                </a:lnTo>
                <a:lnTo>
                  <a:pt x="1649" y="249"/>
                </a:lnTo>
                <a:lnTo>
                  <a:pt x="1640" y="278"/>
                </a:lnTo>
                <a:lnTo>
                  <a:pt x="1633" y="304"/>
                </a:lnTo>
                <a:lnTo>
                  <a:pt x="1626" y="329"/>
                </a:lnTo>
                <a:lnTo>
                  <a:pt x="1620" y="349"/>
                </a:lnTo>
                <a:lnTo>
                  <a:pt x="1666" y="408"/>
                </a:lnTo>
                <a:lnTo>
                  <a:pt x="1717" y="458"/>
                </a:lnTo>
                <a:lnTo>
                  <a:pt x="1771" y="502"/>
                </a:lnTo>
                <a:lnTo>
                  <a:pt x="1773" y="504"/>
                </a:lnTo>
                <a:lnTo>
                  <a:pt x="1773" y="508"/>
                </a:lnTo>
                <a:lnTo>
                  <a:pt x="1775" y="511"/>
                </a:lnTo>
                <a:lnTo>
                  <a:pt x="1775" y="515"/>
                </a:lnTo>
                <a:lnTo>
                  <a:pt x="1777" y="517"/>
                </a:lnTo>
                <a:lnTo>
                  <a:pt x="1686" y="535"/>
                </a:lnTo>
                <a:lnTo>
                  <a:pt x="1604" y="557"/>
                </a:lnTo>
                <a:lnTo>
                  <a:pt x="1529" y="580"/>
                </a:lnTo>
                <a:lnTo>
                  <a:pt x="1462" y="606"/>
                </a:lnTo>
                <a:lnTo>
                  <a:pt x="1400" y="635"/>
                </a:lnTo>
                <a:lnTo>
                  <a:pt x="1342" y="666"/>
                </a:lnTo>
                <a:lnTo>
                  <a:pt x="1289" y="700"/>
                </a:lnTo>
                <a:lnTo>
                  <a:pt x="1239" y="735"/>
                </a:lnTo>
                <a:lnTo>
                  <a:pt x="1189" y="773"/>
                </a:lnTo>
                <a:lnTo>
                  <a:pt x="1140" y="813"/>
                </a:lnTo>
                <a:lnTo>
                  <a:pt x="1091" y="857"/>
                </a:lnTo>
                <a:lnTo>
                  <a:pt x="1039" y="908"/>
                </a:lnTo>
                <a:lnTo>
                  <a:pt x="995" y="958"/>
                </a:lnTo>
                <a:lnTo>
                  <a:pt x="955" y="1009"/>
                </a:lnTo>
                <a:lnTo>
                  <a:pt x="919" y="1060"/>
                </a:lnTo>
                <a:lnTo>
                  <a:pt x="880" y="1111"/>
                </a:lnTo>
                <a:lnTo>
                  <a:pt x="877" y="1115"/>
                </a:lnTo>
                <a:lnTo>
                  <a:pt x="871" y="1124"/>
                </a:lnTo>
                <a:lnTo>
                  <a:pt x="866" y="1135"/>
                </a:lnTo>
                <a:lnTo>
                  <a:pt x="860" y="1146"/>
                </a:lnTo>
                <a:lnTo>
                  <a:pt x="855" y="1153"/>
                </a:lnTo>
                <a:lnTo>
                  <a:pt x="851" y="1157"/>
                </a:lnTo>
                <a:lnTo>
                  <a:pt x="855" y="1100"/>
                </a:lnTo>
                <a:lnTo>
                  <a:pt x="855" y="1038"/>
                </a:lnTo>
                <a:lnTo>
                  <a:pt x="851" y="977"/>
                </a:lnTo>
                <a:lnTo>
                  <a:pt x="844" y="913"/>
                </a:lnTo>
                <a:lnTo>
                  <a:pt x="835" y="853"/>
                </a:lnTo>
                <a:lnTo>
                  <a:pt x="826" y="798"/>
                </a:lnTo>
                <a:lnTo>
                  <a:pt x="813" y="751"/>
                </a:lnTo>
                <a:lnTo>
                  <a:pt x="800" y="713"/>
                </a:lnTo>
                <a:lnTo>
                  <a:pt x="809" y="698"/>
                </a:lnTo>
                <a:lnTo>
                  <a:pt x="822" y="678"/>
                </a:lnTo>
                <a:lnTo>
                  <a:pt x="837" y="658"/>
                </a:lnTo>
                <a:lnTo>
                  <a:pt x="853" y="637"/>
                </a:lnTo>
                <a:lnTo>
                  <a:pt x="869" y="615"/>
                </a:lnTo>
                <a:lnTo>
                  <a:pt x="882" y="593"/>
                </a:lnTo>
                <a:lnTo>
                  <a:pt x="891" y="573"/>
                </a:lnTo>
                <a:lnTo>
                  <a:pt x="897" y="555"/>
                </a:lnTo>
                <a:lnTo>
                  <a:pt x="897" y="540"/>
                </a:lnTo>
                <a:lnTo>
                  <a:pt x="840" y="511"/>
                </a:lnTo>
                <a:lnTo>
                  <a:pt x="788" y="484"/>
                </a:lnTo>
                <a:lnTo>
                  <a:pt x="742" y="460"/>
                </a:lnTo>
                <a:lnTo>
                  <a:pt x="704" y="437"/>
                </a:lnTo>
                <a:lnTo>
                  <a:pt x="669" y="415"/>
                </a:lnTo>
                <a:lnTo>
                  <a:pt x="644" y="393"/>
                </a:lnTo>
                <a:lnTo>
                  <a:pt x="624" y="371"/>
                </a:lnTo>
                <a:lnTo>
                  <a:pt x="613" y="348"/>
                </a:lnTo>
                <a:lnTo>
                  <a:pt x="609" y="320"/>
                </a:lnTo>
                <a:lnTo>
                  <a:pt x="615" y="291"/>
                </a:lnTo>
                <a:lnTo>
                  <a:pt x="628" y="258"/>
                </a:lnTo>
                <a:lnTo>
                  <a:pt x="646" y="233"/>
                </a:lnTo>
                <a:lnTo>
                  <a:pt x="666" y="215"/>
                </a:lnTo>
                <a:lnTo>
                  <a:pt x="691" y="206"/>
                </a:lnTo>
                <a:lnTo>
                  <a:pt x="720" y="202"/>
                </a:lnTo>
                <a:lnTo>
                  <a:pt x="755" y="206"/>
                </a:lnTo>
                <a:lnTo>
                  <a:pt x="793" y="215"/>
                </a:lnTo>
                <a:lnTo>
                  <a:pt x="837" y="231"/>
                </a:lnTo>
                <a:lnTo>
                  <a:pt x="886" y="251"/>
                </a:lnTo>
                <a:lnTo>
                  <a:pt x="940" y="277"/>
                </a:lnTo>
                <a:lnTo>
                  <a:pt x="1000" y="308"/>
                </a:lnTo>
                <a:lnTo>
                  <a:pt x="1066" y="340"/>
                </a:lnTo>
                <a:lnTo>
                  <a:pt x="1137" y="378"/>
                </a:lnTo>
                <a:lnTo>
                  <a:pt x="1144" y="375"/>
                </a:lnTo>
                <a:lnTo>
                  <a:pt x="1142" y="338"/>
                </a:lnTo>
                <a:lnTo>
                  <a:pt x="1137" y="302"/>
                </a:lnTo>
                <a:lnTo>
                  <a:pt x="1129" y="264"/>
                </a:lnTo>
                <a:lnTo>
                  <a:pt x="1122" y="228"/>
                </a:lnTo>
                <a:lnTo>
                  <a:pt x="1115" y="189"/>
                </a:lnTo>
                <a:lnTo>
                  <a:pt x="1109" y="155"/>
                </a:lnTo>
                <a:lnTo>
                  <a:pt x="1106" y="120"/>
                </a:lnTo>
                <a:lnTo>
                  <a:pt x="1106" y="89"/>
                </a:lnTo>
                <a:lnTo>
                  <a:pt x="1111" y="62"/>
                </a:lnTo>
                <a:lnTo>
                  <a:pt x="1120" y="38"/>
                </a:lnTo>
                <a:lnTo>
                  <a:pt x="1137" y="18"/>
                </a:lnTo>
                <a:lnTo>
                  <a:pt x="1160" y="4"/>
                </a:lnTo>
                <a:lnTo>
                  <a:pt x="12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4052">
              <a:cs typeface="B Nazanin" panose="00000400000000000000" pitchFamily="2" charset="-78"/>
            </a:endParaRPr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id="{63099E3A-6B50-91C1-E412-4D6E130718AA}"/>
              </a:ext>
            </a:extLst>
          </p:cNvPr>
          <p:cNvSpPr>
            <a:spLocks noEditPoints="1"/>
          </p:cNvSpPr>
          <p:nvPr/>
        </p:nvSpPr>
        <p:spPr bwMode="auto">
          <a:xfrm>
            <a:off x="8699123" y="4323245"/>
            <a:ext cx="763124" cy="535185"/>
          </a:xfrm>
          <a:custGeom>
            <a:avLst/>
            <a:gdLst>
              <a:gd name="T0" fmla="*/ 1182 w 4436"/>
              <a:gd name="T1" fmla="*/ 1064 h 3111"/>
              <a:gd name="T2" fmla="*/ 1302 w 4436"/>
              <a:gd name="T3" fmla="*/ 1351 h 3111"/>
              <a:gd name="T4" fmla="*/ 1236 w 4436"/>
              <a:gd name="T5" fmla="*/ 1649 h 3111"/>
              <a:gd name="T6" fmla="*/ 976 w 4436"/>
              <a:gd name="T7" fmla="*/ 1793 h 3111"/>
              <a:gd name="T8" fmla="*/ 702 w 4436"/>
              <a:gd name="T9" fmla="*/ 1633 h 3111"/>
              <a:gd name="T10" fmla="*/ 611 w 4436"/>
              <a:gd name="T11" fmla="*/ 1300 h 3111"/>
              <a:gd name="T12" fmla="*/ 744 w 4436"/>
              <a:gd name="T13" fmla="*/ 1027 h 3111"/>
              <a:gd name="T14" fmla="*/ 3564 w 4436"/>
              <a:gd name="T15" fmla="*/ 958 h 3111"/>
              <a:gd name="T16" fmla="*/ 3798 w 4436"/>
              <a:gd name="T17" fmla="*/ 1113 h 3111"/>
              <a:gd name="T18" fmla="*/ 3851 w 4436"/>
              <a:gd name="T19" fmla="*/ 1396 h 3111"/>
              <a:gd name="T20" fmla="*/ 3749 w 4436"/>
              <a:gd name="T21" fmla="*/ 1671 h 3111"/>
              <a:gd name="T22" fmla="*/ 3520 w 4436"/>
              <a:gd name="T23" fmla="*/ 1795 h 3111"/>
              <a:gd name="T24" fmla="*/ 3235 w 4436"/>
              <a:gd name="T25" fmla="*/ 1644 h 3111"/>
              <a:gd name="T26" fmla="*/ 3167 w 4436"/>
              <a:gd name="T27" fmla="*/ 1302 h 3111"/>
              <a:gd name="T28" fmla="*/ 3325 w 4436"/>
              <a:gd name="T29" fmla="*/ 1027 h 3111"/>
              <a:gd name="T30" fmla="*/ 2318 w 4436"/>
              <a:gd name="T31" fmla="*/ 2 h 3111"/>
              <a:gd name="T32" fmla="*/ 2613 w 4436"/>
              <a:gd name="T33" fmla="*/ 102 h 3111"/>
              <a:gd name="T34" fmla="*/ 2871 w 4436"/>
              <a:gd name="T35" fmla="*/ 233 h 3111"/>
              <a:gd name="T36" fmla="*/ 3215 w 4436"/>
              <a:gd name="T37" fmla="*/ 218 h 3111"/>
              <a:gd name="T38" fmla="*/ 3642 w 4436"/>
              <a:gd name="T39" fmla="*/ 153 h 3111"/>
              <a:gd name="T40" fmla="*/ 4082 w 4436"/>
              <a:gd name="T41" fmla="*/ 240 h 3111"/>
              <a:gd name="T42" fmla="*/ 4364 w 4436"/>
              <a:gd name="T43" fmla="*/ 467 h 3111"/>
              <a:gd name="T44" fmla="*/ 4418 w 4436"/>
              <a:gd name="T45" fmla="*/ 884 h 3111"/>
              <a:gd name="T46" fmla="*/ 4222 w 4436"/>
              <a:gd name="T47" fmla="*/ 1284 h 3111"/>
              <a:gd name="T48" fmla="*/ 3955 w 4436"/>
              <a:gd name="T49" fmla="*/ 1565 h 3111"/>
              <a:gd name="T50" fmla="*/ 3944 w 4436"/>
              <a:gd name="T51" fmla="*/ 1400 h 3111"/>
              <a:gd name="T52" fmla="*/ 3880 w 4436"/>
              <a:gd name="T53" fmla="*/ 1027 h 3111"/>
              <a:gd name="T54" fmla="*/ 4071 w 4436"/>
              <a:gd name="T55" fmla="*/ 1022 h 3111"/>
              <a:gd name="T56" fmla="*/ 4236 w 4436"/>
              <a:gd name="T57" fmla="*/ 831 h 3111"/>
              <a:gd name="T58" fmla="*/ 4167 w 4436"/>
              <a:gd name="T59" fmla="*/ 562 h 3111"/>
              <a:gd name="T60" fmla="*/ 3938 w 4436"/>
              <a:gd name="T61" fmla="*/ 438 h 3111"/>
              <a:gd name="T62" fmla="*/ 3584 w 4436"/>
              <a:gd name="T63" fmla="*/ 431 h 3111"/>
              <a:gd name="T64" fmla="*/ 3165 w 4436"/>
              <a:gd name="T65" fmla="*/ 582 h 3111"/>
              <a:gd name="T66" fmla="*/ 2933 w 4436"/>
              <a:gd name="T67" fmla="*/ 918 h 3111"/>
              <a:gd name="T68" fmla="*/ 2865 w 4436"/>
              <a:gd name="T69" fmla="*/ 1396 h 3111"/>
              <a:gd name="T70" fmla="*/ 2738 w 4436"/>
              <a:gd name="T71" fmla="*/ 1847 h 3111"/>
              <a:gd name="T72" fmla="*/ 2513 w 4436"/>
              <a:gd name="T73" fmla="*/ 2264 h 3111"/>
              <a:gd name="T74" fmla="*/ 2347 w 4436"/>
              <a:gd name="T75" fmla="*/ 2738 h 3111"/>
              <a:gd name="T76" fmla="*/ 2309 w 4436"/>
              <a:gd name="T77" fmla="*/ 3084 h 3111"/>
              <a:gd name="T78" fmla="*/ 2198 w 4436"/>
              <a:gd name="T79" fmla="*/ 3104 h 3111"/>
              <a:gd name="T80" fmla="*/ 2155 w 4436"/>
              <a:gd name="T81" fmla="*/ 2942 h 3111"/>
              <a:gd name="T82" fmla="*/ 2029 w 4436"/>
              <a:gd name="T83" fmla="*/ 2424 h 3111"/>
              <a:gd name="T84" fmla="*/ 1798 w 4436"/>
              <a:gd name="T85" fmla="*/ 2005 h 3111"/>
              <a:gd name="T86" fmla="*/ 1615 w 4436"/>
              <a:gd name="T87" fmla="*/ 1584 h 3111"/>
              <a:gd name="T88" fmla="*/ 1542 w 4436"/>
              <a:gd name="T89" fmla="*/ 1105 h 3111"/>
              <a:gd name="T90" fmla="*/ 1407 w 4436"/>
              <a:gd name="T91" fmla="*/ 691 h 3111"/>
              <a:gd name="T92" fmla="*/ 1093 w 4436"/>
              <a:gd name="T93" fmla="*/ 475 h 3111"/>
              <a:gd name="T94" fmla="*/ 640 w 4436"/>
              <a:gd name="T95" fmla="*/ 424 h 3111"/>
              <a:gd name="T96" fmla="*/ 360 w 4436"/>
              <a:gd name="T97" fmla="*/ 509 h 3111"/>
              <a:gd name="T98" fmla="*/ 191 w 4436"/>
              <a:gd name="T99" fmla="*/ 715 h 3111"/>
              <a:gd name="T100" fmla="*/ 260 w 4436"/>
              <a:gd name="T101" fmla="*/ 965 h 3111"/>
              <a:gd name="T102" fmla="*/ 451 w 4436"/>
              <a:gd name="T103" fmla="*/ 1044 h 3111"/>
              <a:gd name="T104" fmla="*/ 513 w 4436"/>
              <a:gd name="T105" fmla="*/ 1213 h 3111"/>
              <a:gd name="T106" fmla="*/ 547 w 4436"/>
              <a:gd name="T107" fmla="*/ 1607 h 3111"/>
              <a:gd name="T108" fmla="*/ 204 w 4436"/>
              <a:gd name="T109" fmla="*/ 1264 h 3111"/>
              <a:gd name="T110" fmla="*/ 16 w 4436"/>
              <a:gd name="T111" fmla="*/ 889 h 3111"/>
              <a:gd name="T112" fmla="*/ 69 w 4436"/>
              <a:gd name="T113" fmla="*/ 493 h 3111"/>
              <a:gd name="T114" fmla="*/ 371 w 4436"/>
              <a:gd name="T115" fmla="*/ 240 h 3111"/>
              <a:gd name="T116" fmla="*/ 815 w 4436"/>
              <a:gd name="T117" fmla="*/ 145 h 3111"/>
              <a:gd name="T118" fmla="*/ 1333 w 4436"/>
              <a:gd name="T119" fmla="*/ 215 h 3111"/>
              <a:gd name="T120" fmla="*/ 1669 w 4436"/>
              <a:gd name="T121" fmla="*/ 235 h 3111"/>
              <a:gd name="T122" fmla="*/ 1876 w 4436"/>
              <a:gd name="T123" fmla="*/ 115 h 3111"/>
              <a:gd name="T124" fmla="*/ 2125 w 4436"/>
              <a:gd name="T125" fmla="*/ 9 h 3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436" h="3111">
                <a:moveTo>
                  <a:pt x="951" y="956"/>
                </a:moveTo>
                <a:lnTo>
                  <a:pt x="1005" y="964"/>
                </a:lnTo>
                <a:lnTo>
                  <a:pt x="1056" y="978"/>
                </a:lnTo>
                <a:lnTo>
                  <a:pt x="1104" y="1002"/>
                </a:lnTo>
                <a:lnTo>
                  <a:pt x="1144" y="1029"/>
                </a:lnTo>
                <a:lnTo>
                  <a:pt x="1182" y="1064"/>
                </a:lnTo>
                <a:lnTo>
                  <a:pt x="1213" y="1104"/>
                </a:lnTo>
                <a:lnTo>
                  <a:pt x="1240" y="1147"/>
                </a:lnTo>
                <a:lnTo>
                  <a:pt x="1264" y="1196"/>
                </a:lnTo>
                <a:lnTo>
                  <a:pt x="1282" y="1245"/>
                </a:lnTo>
                <a:lnTo>
                  <a:pt x="1295" y="1298"/>
                </a:lnTo>
                <a:lnTo>
                  <a:pt x="1302" y="1351"/>
                </a:lnTo>
                <a:lnTo>
                  <a:pt x="1304" y="1404"/>
                </a:lnTo>
                <a:lnTo>
                  <a:pt x="1302" y="1458"/>
                </a:lnTo>
                <a:lnTo>
                  <a:pt x="1293" y="1509"/>
                </a:lnTo>
                <a:lnTo>
                  <a:pt x="1280" y="1560"/>
                </a:lnTo>
                <a:lnTo>
                  <a:pt x="1262" y="1605"/>
                </a:lnTo>
                <a:lnTo>
                  <a:pt x="1236" y="1649"/>
                </a:lnTo>
                <a:lnTo>
                  <a:pt x="1207" y="1689"/>
                </a:lnTo>
                <a:lnTo>
                  <a:pt x="1173" y="1724"/>
                </a:lnTo>
                <a:lnTo>
                  <a:pt x="1131" y="1751"/>
                </a:lnTo>
                <a:lnTo>
                  <a:pt x="1084" y="1773"/>
                </a:lnTo>
                <a:lnTo>
                  <a:pt x="1033" y="1787"/>
                </a:lnTo>
                <a:lnTo>
                  <a:pt x="976" y="1793"/>
                </a:lnTo>
                <a:lnTo>
                  <a:pt x="922" y="1785"/>
                </a:lnTo>
                <a:lnTo>
                  <a:pt x="871" y="1771"/>
                </a:lnTo>
                <a:lnTo>
                  <a:pt x="822" y="1747"/>
                </a:lnTo>
                <a:lnTo>
                  <a:pt x="778" y="1715"/>
                </a:lnTo>
                <a:lnTo>
                  <a:pt x="738" y="1676"/>
                </a:lnTo>
                <a:lnTo>
                  <a:pt x="702" y="1633"/>
                </a:lnTo>
                <a:lnTo>
                  <a:pt x="671" y="1584"/>
                </a:lnTo>
                <a:lnTo>
                  <a:pt x="645" y="1531"/>
                </a:lnTo>
                <a:lnTo>
                  <a:pt x="627" y="1475"/>
                </a:lnTo>
                <a:lnTo>
                  <a:pt x="615" y="1418"/>
                </a:lnTo>
                <a:lnTo>
                  <a:pt x="609" y="1360"/>
                </a:lnTo>
                <a:lnTo>
                  <a:pt x="611" y="1300"/>
                </a:lnTo>
                <a:lnTo>
                  <a:pt x="620" y="1244"/>
                </a:lnTo>
                <a:lnTo>
                  <a:pt x="636" y="1185"/>
                </a:lnTo>
                <a:lnTo>
                  <a:pt x="656" y="1135"/>
                </a:lnTo>
                <a:lnTo>
                  <a:pt x="680" y="1093"/>
                </a:lnTo>
                <a:lnTo>
                  <a:pt x="709" y="1056"/>
                </a:lnTo>
                <a:lnTo>
                  <a:pt x="744" y="1027"/>
                </a:lnTo>
                <a:lnTo>
                  <a:pt x="785" y="1002"/>
                </a:lnTo>
                <a:lnTo>
                  <a:pt x="835" y="978"/>
                </a:lnTo>
                <a:lnTo>
                  <a:pt x="893" y="960"/>
                </a:lnTo>
                <a:lnTo>
                  <a:pt x="951" y="956"/>
                </a:lnTo>
                <a:close/>
                <a:moveTo>
                  <a:pt x="3504" y="955"/>
                </a:moveTo>
                <a:lnTo>
                  <a:pt x="3564" y="958"/>
                </a:lnTo>
                <a:lnTo>
                  <a:pt x="3616" y="969"/>
                </a:lnTo>
                <a:lnTo>
                  <a:pt x="3664" y="987"/>
                </a:lnTo>
                <a:lnTo>
                  <a:pt x="3705" y="1011"/>
                </a:lnTo>
                <a:lnTo>
                  <a:pt x="3742" y="1040"/>
                </a:lnTo>
                <a:lnTo>
                  <a:pt x="3773" y="1075"/>
                </a:lnTo>
                <a:lnTo>
                  <a:pt x="3798" y="1113"/>
                </a:lnTo>
                <a:lnTo>
                  <a:pt x="3818" y="1155"/>
                </a:lnTo>
                <a:lnTo>
                  <a:pt x="3835" y="1200"/>
                </a:lnTo>
                <a:lnTo>
                  <a:pt x="3845" y="1247"/>
                </a:lnTo>
                <a:lnTo>
                  <a:pt x="3853" y="1296"/>
                </a:lnTo>
                <a:lnTo>
                  <a:pt x="3853" y="1347"/>
                </a:lnTo>
                <a:lnTo>
                  <a:pt x="3851" y="1396"/>
                </a:lnTo>
                <a:lnTo>
                  <a:pt x="3844" y="1447"/>
                </a:lnTo>
                <a:lnTo>
                  <a:pt x="3833" y="1496"/>
                </a:lnTo>
                <a:lnTo>
                  <a:pt x="3818" y="1544"/>
                </a:lnTo>
                <a:lnTo>
                  <a:pt x="3798" y="1589"/>
                </a:lnTo>
                <a:lnTo>
                  <a:pt x="3775" y="1633"/>
                </a:lnTo>
                <a:lnTo>
                  <a:pt x="3749" y="1671"/>
                </a:lnTo>
                <a:lnTo>
                  <a:pt x="3718" y="1705"/>
                </a:lnTo>
                <a:lnTo>
                  <a:pt x="3685" y="1736"/>
                </a:lnTo>
                <a:lnTo>
                  <a:pt x="3649" y="1760"/>
                </a:lnTo>
                <a:lnTo>
                  <a:pt x="3609" y="1778"/>
                </a:lnTo>
                <a:lnTo>
                  <a:pt x="3565" y="1791"/>
                </a:lnTo>
                <a:lnTo>
                  <a:pt x="3520" y="1795"/>
                </a:lnTo>
                <a:lnTo>
                  <a:pt x="3473" y="1791"/>
                </a:lnTo>
                <a:lnTo>
                  <a:pt x="3413" y="1776"/>
                </a:lnTo>
                <a:lnTo>
                  <a:pt x="3360" y="1755"/>
                </a:lnTo>
                <a:lnTo>
                  <a:pt x="3313" y="1724"/>
                </a:lnTo>
                <a:lnTo>
                  <a:pt x="3271" y="1687"/>
                </a:lnTo>
                <a:lnTo>
                  <a:pt x="3235" y="1644"/>
                </a:lnTo>
                <a:lnTo>
                  <a:pt x="3205" y="1596"/>
                </a:lnTo>
                <a:lnTo>
                  <a:pt x="3184" y="1544"/>
                </a:lnTo>
                <a:lnTo>
                  <a:pt x="3169" y="1487"/>
                </a:lnTo>
                <a:lnTo>
                  <a:pt x="3160" y="1427"/>
                </a:lnTo>
                <a:lnTo>
                  <a:pt x="3160" y="1365"/>
                </a:lnTo>
                <a:lnTo>
                  <a:pt x="3167" y="1302"/>
                </a:lnTo>
                <a:lnTo>
                  <a:pt x="3184" y="1238"/>
                </a:lnTo>
                <a:lnTo>
                  <a:pt x="3207" y="1175"/>
                </a:lnTo>
                <a:lnTo>
                  <a:pt x="3233" y="1127"/>
                </a:lnTo>
                <a:lnTo>
                  <a:pt x="3260" y="1087"/>
                </a:lnTo>
                <a:lnTo>
                  <a:pt x="3291" y="1053"/>
                </a:lnTo>
                <a:lnTo>
                  <a:pt x="3325" y="1027"/>
                </a:lnTo>
                <a:lnTo>
                  <a:pt x="3362" y="1004"/>
                </a:lnTo>
                <a:lnTo>
                  <a:pt x="3405" y="985"/>
                </a:lnTo>
                <a:lnTo>
                  <a:pt x="3451" y="969"/>
                </a:lnTo>
                <a:lnTo>
                  <a:pt x="3504" y="955"/>
                </a:lnTo>
                <a:close/>
                <a:moveTo>
                  <a:pt x="2253" y="0"/>
                </a:moveTo>
                <a:lnTo>
                  <a:pt x="2318" y="2"/>
                </a:lnTo>
                <a:lnTo>
                  <a:pt x="2378" y="9"/>
                </a:lnTo>
                <a:lnTo>
                  <a:pt x="2433" y="22"/>
                </a:lnTo>
                <a:lnTo>
                  <a:pt x="2482" y="38"/>
                </a:lnTo>
                <a:lnTo>
                  <a:pt x="2529" y="58"/>
                </a:lnTo>
                <a:lnTo>
                  <a:pt x="2571" y="80"/>
                </a:lnTo>
                <a:lnTo>
                  <a:pt x="2613" y="102"/>
                </a:lnTo>
                <a:lnTo>
                  <a:pt x="2653" y="127"/>
                </a:lnTo>
                <a:lnTo>
                  <a:pt x="2693" y="151"/>
                </a:lnTo>
                <a:lnTo>
                  <a:pt x="2735" y="175"/>
                </a:lnTo>
                <a:lnTo>
                  <a:pt x="2776" y="196"/>
                </a:lnTo>
                <a:lnTo>
                  <a:pt x="2822" y="216"/>
                </a:lnTo>
                <a:lnTo>
                  <a:pt x="2871" y="233"/>
                </a:lnTo>
                <a:lnTo>
                  <a:pt x="2924" y="247"/>
                </a:lnTo>
                <a:lnTo>
                  <a:pt x="2982" y="255"/>
                </a:lnTo>
                <a:lnTo>
                  <a:pt x="3042" y="253"/>
                </a:lnTo>
                <a:lnTo>
                  <a:pt x="3100" y="245"/>
                </a:lnTo>
                <a:lnTo>
                  <a:pt x="3158" y="233"/>
                </a:lnTo>
                <a:lnTo>
                  <a:pt x="3215" y="218"/>
                </a:lnTo>
                <a:lnTo>
                  <a:pt x="3267" y="204"/>
                </a:lnTo>
                <a:lnTo>
                  <a:pt x="3316" y="191"/>
                </a:lnTo>
                <a:lnTo>
                  <a:pt x="3393" y="175"/>
                </a:lnTo>
                <a:lnTo>
                  <a:pt x="3473" y="162"/>
                </a:lnTo>
                <a:lnTo>
                  <a:pt x="3556" y="155"/>
                </a:lnTo>
                <a:lnTo>
                  <a:pt x="3642" y="153"/>
                </a:lnTo>
                <a:lnTo>
                  <a:pt x="3727" y="156"/>
                </a:lnTo>
                <a:lnTo>
                  <a:pt x="3809" y="164"/>
                </a:lnTo>
                <a:lnTo>
                  <a:pt x="3887" y="176"/>
                </a:lnTo>
                <a:lnTo>
                  <a:pt x="3960" y="195"/>
                </a:lnTo>
                <a:lnTo>
                  <a:pt x="4022" y="216"/>
                </a:lnTo>
                <a:lnTo>
                  <a:pt x="4082" y="240"/>
                </a:lnTo>
                <a:lnTo>
                  <a:pt x="4138" y="269"/>
                </a:lnTo>
                <a:lnTo>
                  <a:pt x="4193" y="300"/>
                </a:lnTo>
                <a:lnTo>
                  <a:pt x="4244" y="335"/>
                </a:lnTo>
                <a:lnTo>
                  <a:pt x="4289" y="375"/>
                </a:lnTo>
                <a:lnTo>
                  <a:pt x="4329" y="418"/>
                </a:lnTo>
                <a:lnTo>
                  <a:pt x="4364" y="467"/>
                </a:lnTo>
                <a:lnTo>
                  <a:pt x="4398" y="533"/>
                </a:lnTo>
                <a:lnTo>
                  <a:pt x="4420" y="602"/>
                </a:lnTo>
                <a:lnTo>
                  <a:pt x="4433" y="671"/>
                </a:lnTo>
                <a:lnTo>
                  <a:pt x="4436" y="742"/>
                </a:lnTo>
                <a:lnTo>
                  <a:pt x="4431" y="813"/>
                </a:lnTo>
                <a:lnTo>
                  <a:pt x="4418" y="884"/>
                </a:lnTo>
                <a:lnTo>
                  <a:pt x="4398" y="955"/>
                </a:lnTo>
                <a:lnTo>
                  <a:pt x="4371" y="1024"/>
                </a:lnTo>
                <a:lnTo>
                  <a:pt x="4340" y="1091"/>
                </a:lnTo>
                <a:lnTo>
                  <a:pt x="4304" y="1158"/>
                </a:lnTo>
                <a:lnTo>
                  <a:pt x="4265" y="1222"/>
                </a:lnTo>
                <a:lnTo>
                  <a:pt x="4222" y="1284"/>
                </a:lnTo>
                <a:lnTo>
                  <a:pt x="4178" y="1342"/>
                </a:lnTo>
                <a:lnTo>
                  <a:pt x="4133" y="1396"/>
                </a:lnTo>
                <a:lnTo>
                  <a:pt x="4087" y="1445"/>
                </a:lnTo>
                <a:lnTo>
                  <a:pt x="4042" y="1491"/>
                </a:lnTo>
                <a:lnTo>
                  <a:pt x="3996" y="1531"/>
                </a:lnTo>
                <a:lnTo>
                  <a:pt x="3955" y="1565"/>
                </a:lnTo>
                <a:lnTo>
                  <a:pt x="3916" y="1595"/>
                </a:lnTo>
                <a:lnTo>
                  <a:pt x="3904" y="1595"/>
                </a:lnTo>
                <a:lnTo>
                  <a:pt x="3904" y="1591"/>
                </a:lnTo>
                <a:lnTo>
                  <a:pt x="3924" y="1531"/>
                </a:lnTo>
                <a:lnTo>
                  <a:pt x="3936" y="1467"/>
                </a:lnTo>
                <a:lnTo>
                  <a:pt x="3944" y="1400"/>
                </a:lnTo>
                <a:lnTo>
                  <a:pt x="3944" y="1333"/>
                </a:lnTo>
                <a:lnTo>
                  <a:pt x="3940" y="1265"/>
                </a:lnTo>
                <a:lnTo>
                  <a:pt x="3933" y="1200"/>
                </a:lnTo>
                <a:lnTo>
                  <a:pt x="3918" y="1138"/>
                </a:lnTo>
                <a:lnTo>
                  <a:pt x="3902" y="1080"/>
                </a:lnTo>
                <a:lnTo>
                  <a:pt x="3880" y="1027"/>
                </a:lnTo>
                <a:lnTo>
                  <a:pt x="3880" y="1024"/>
                </a:lnTo>
                <a:lnTo>
                  <a:pt x="3916" y="1025"/>
                </a:lnTo>
                <a:lnTo>
                  <a:pt x="3955" y="1027"/>
                </a:lnTo>
                <a:lnTo>
                  <a:pt x="3993" y="1027"/>
                </a:lnTo>
                <a:lnTo>
                  <a:pt x="4033" y="1025"/>
                </a:lnTo>
                <a:lnTo>
                  <a:pt x="4071" y="1022"/>
                </a:lnTo>
                <a:lnTo>
                  <a:pt x="4107" y="1016"/>
                </a:lnTo>
                <a:lnTo>
                  <a:pt x="4140" y="1005"/>
                </a:lnTo>
                <a:lnTo>
                  <a:pt x="4171" y="993"/>
                </a:lnTo>
                <a:lnTo>
                  <a:pt x="4195" y="976"/>
                </a:lnTo>
                <a:lnTo>
                  <a:pt x="4213" y="955"/>
                </a:lnTo>
                <a:lnTo>
                  <a:pt x="4236" y="831"/>
                </a:lnTo>
                <a:lnTo>
                  <a:pt x="4242" y="775"/>
                </a:lnTo>
                <a:lnTo>
                  <a:pt x="4240" y="724"/>
                </a:lnTo>
                <a:lnTo>
                  <a:pt x="4231" y="676"/>
                </a:lnTo>
                <a:lnTo>
                  <a:pt x="4215" y="635"/>
                </a:lnTo>
                <a:lnTo>
                  <a:pt x="4193" y="596"/>
                </a:lnTo>
                <a:lnTo>
                  <a:pt x="4167" y="562"/>
                </a:lnTo>
                <a:lnTo>
                  <a:pt x="4136" y="533"/>
                </a:lnTo>
                <a:lnTo>
                  <a:pt x="4102" y="505"/>
                </a:lnTo>
                <a:lnTo>
                  <a:pt x="4065" y="484"/>
                </a:lnTo>
                <a:lnTo>
                  <a:pt x="4027" y="465"/>
                </a:lnTo>
                <a:lnTo>
                  <a:pt x="3987" y="451"/>
                </a:lnTo>
                <a:lnTo>
                  <a:pt x="3938" y="438"/>
                </a:lnTo>
                <a:lnTo>
                  <a:pt x="3884" y="427"/>
                </a:lnTo>
                <a:lnTo>
                  <a:pt x="3824" y="422"/>
                </a:lnTo>
                <a:lnTo>
                  <a:pt x="3762" y="418"/>
                </a:lnTo>
                <a:lnTo>
                  <a:pt x="3700" y="418"/>
                </a:lnTo>
                <a:lnTo>
                  <a:pt x="3640" y="424"/>
                </a:lnTo>
                <a:lnTo>
                  <a:pt x="3584" y="431"/>
                </a:lnTo>
                <a:lnTo>
                  <a:pt x="3500" y="449"/>
                </a:lnTo>
                <a:lnTo>
                  <a:pt x="3424" y="467"/>
                </a:lnTo>
                <a:lnTo>
                  <a:pt x="3351" y="491"/>
                </a:lnTo>
                <a:lnTo>
                  <a:pt x="3284" y="516"/>
                </a:lnTo>
                <a:lnTo>
                  <a:pt x="3222" y="547"/>
                </a:lnTo>
                <a:lnTo>
                  <a:pt x="3165" y="582"/>
                </a:lnTo>
                <a:lnTo>
                  <a:pt x="3113" y="622"/>
                </a:lnTo>
                <a:lnTo>
                  <a:pt x="3067" y="669"/>
                </a:lnTo>
                <a:lnTo>
                  <a:pt x="3025" y="720"/>
                </a:lnTo>
                <a:lnTo>
                  <a:pt x="2989" y="780"/>
                </a:lnTo>
                <a:lnTo>
                  <a:pt x="2958" y="845"/>
                </a:lnTo>
                <a:lnTo>
                  <a:pt x="2933" y="918"/>
                </a:lnTo>
                <a:lnTo>
                  <a:pt x="2913" y="993"/>
                </a:lnTo>
                <a:lnTo>
                  <a:pt x="2900" y="1069"/>
                </a:lnTo>
                <a:lnTo>
                  <a:pt x="2889" y="1151"/>
                </a:lnTo>
                <a:lnTo>
                  <a:pt x="2882" y="1231"/>
                </a:lnTo>
                <a:lnTo>
                  <a:pt x="2875" y="1315"/>
                </a:lnTo>
                <a:lnTo>
                  <a:pt x="2865" y="1396"/>
                </a:lnTo>
                <a:lnTo>
                  <a:pt x="2856" y="1476"/>
                </a:lnTo>
                <a:lnTo>
                  <a:pt x="2844" y="1555"/>
                </a:lnTo>
                <a:lnTo>
                  <a:pt x="2827" y="1629"/>
                </a:lnTo>
                <a:lnTo>
                  <a:pt x="2804" y="1698"/>
                </a:lnTo>
                <a:lnTo>
                  <a:pt x="2773" y="1775"/>
                </a:lnTo>
                <a:lnTo>
                  <a:pt x="2738" y="1847"/>
                </a:lnTo>
                <a:lnTo>
                  <a:pt x="2702" y="1918"/>
                </a:lnTo>
                <a:lnTo>
                  <a:pt x="2664" y="1987"/>
                </a:lnTo>
                <a:lnTo>
                  <a:pt x="2625" y="2056"/>
                </a:lnTo>
                <a:lnTo>
                  <a:pt x="2587" y="2124"/>
                </a:lnTo>
                <a:lnTo>
                  <a:pt x="2549" y="2193"/>
                </a:lnTo>
                <a:lnTo>
                  <a:pt x="2513" y="2264"/>
                </a:lnTo>
                <a:lnTo>
                  <a:pt x="2476" y="2335"/>
                </a:lnTo>
                <a:lnTo>
                  <a:pt x="2444" y="2409"/>
                </a:lnTo>
                <a:lnTo>
                  <a:pt x="2415" y="2485"/>
                </a:lnTo>
                <a:lnTo>
                  <a:pt x="2387" y="2565"/>
                </a:lnTo>
                <a:lnTo>
                  <a:pt x="2365" y="2649"/>
                </a:lnTo>
                <a:lnTo>
                  <a:pt x="2347" y="2738"/>
                </a:lnTo>
                <a:lnTo>
                  <a:pt x="2336" y="2833"/>
                </a:lnTo>
                <a:lnTo>
                  <a:pt x="2331" y="2933"/>
                </a:lnTo>
                <a:lnTo>
                  <a:pt x="2333" y="3038"/>
                </a:lnTo>
                <a:lnTo>
                  <a:pt x="2324" y="3056"/>
                </a:lnTo>
                <a:lnTo>
                  <a:pt x="2316" y="3071"/>
                </a:lnTo>
                <a:lnTo>
                  <a:pt x="2309" y="3084"/>
                </a:lnTo>
                <a:lnTo>
                  <a:pt x="2300" y="3095"/>
                </a:lnTo>
                <a:lnTo>
                  <a:pt x="2287" y="3104"/>
                </a:lnTo>
                <a:lnTo>
                  <a:pt x="2269" y="3109"/>
                </a:lnTo>
                <a:lnTo>
                  <a:pt x="2244" y="3111"/>
                </a:lnTo>
                <a:lnTo>
                  <a:pt x="2218" y="3109"/>
                </a:lnTo>
                <a:lnTo>
                  <a:pt x="2198" y="3104"/>
                </a:lnTo>
                <a:lnTo>
                  <a:pt x="2184" y="3096"/>
                </a:lnTo>
                <a:lnTo>
                  <a:pt x="2173" y="3085"/>
                </a:lnTo>
                <a:lnTo>
                  <a:pt x="2165" y="3073"/>
                </a:lnTo>
                <a:lnTo>
                  <a:pt x="2160" y="3060"/>
                </a:lnTo>
                <a:lnTo>
                  <a:pt x="2156" y="3047"/>
                </a:lnTo>
                <a:lnTo>
                  <a:pt x="2155" y="2942"/>
                </a:lnTo>
                <a:lnTo>
                  <a:pt x="2147" y="2844"/>
                </a:lnTo>
                <a:lnTo>
                  <a:pt x="2133" y="2749"/>
                </a:lnTo>
                <a:lnTo>
                  <a:pt x="2115" y="2662"/>
                </a:lnTo>
                <a:lnTo>
                  <a:pt x="2089" y="2578"/>
                </a:lnTo>
                <a:lnTo>
                  <a:pt x="2062" y="2498"/>
                </a:lnTo>
                <a:lnTo>
                  <a:pt x="2029" y="2424"/>
                </a:lnTo>
                <a:lnTo>
                  <a:pt x="1995" y="2349"/>
                </a:lnTo>
                <a:lnTo>
                  <a:pt x="1956" y="2278"/>
                </a:lnTo>
                <a:lnTo>
                  <a:pt x="1918" y="2209"/>
                </a:lnTo>
                <a:lnTo>
                  <a:pt x="1878" y="2142"/>
                </a:lnTo>
                <a:lnTo>
                  <a:pt x="1838" y="2073"/>
                </a:lnTo>
                <a:lnTo>
                  <a:pt x="1798" y="2005"/>
                </a:lnTo>
                <a:lnTo>
                  <a:pt x="1760" y="1936"/>
                </a:lnTo>
                <a:lnTo>
                  <a:pt x="1724" y="1865"/>
                </a:lnTo>
                <a:lnTo>
                  <a:pt x="1687" y="1795"/>
                </a:lnTo>
                <a:lnTo>
                  <a:pt x="1656" y="1720"/>
                </a:lnTo>
                <a:lnTo>
                  <a:pt x="1633" y="1653"/>
                </a:lnTo>
                <a:lnTo>
                  <a:pt x="1615" y="1584"/>
                </a:lnTo>
                <a:lnTo>
                  <a:pt x="1600" y="1507"/>
                </a:lnTo>
                <a:lnTo>
                  <a:pt x="1587" y="1429"/>
                </a:lnTo>
                <a:lnTo>
                  <a:pt x="1575" y="1349"/>
                </a:lnTo>
                <a:lnTo>
                  <a:pt x="1565" y="1267"/>
                </a:lnTo>
                <a:lnTo>
                  <a:pt x="1555" y="1185"/>
                </a:lnTo>
                <a:lnTo>
                  <a:pt x="1542" y="1105"/>
                </a:lnTo>
                <a:lnTo>
                  <a:pt x="1529" y="1025"/>
                </a:lnTo>
                <a:lnTo>
                  <a:pt x="1515" y="949"/>
                </a:lnTo>
                <a:lnTo>
                  <a:pt x="1495" y="876"/>
                </a:lnTo>
                <a:lnTo>
                  <a:pt x="1471" y="809"/>
                </a:lnTo>
                <a:lnTo>
                  <a:pt x="1442" y="745"/>
                </a:lnTo>
                <a:lnTo>
                  <a:pt x="1407" y="691"/>
                </a:lnTo>
                <a:lnTo>
                  <a:pt x="1369" y="644"/>
                </a:lnTo>
                <a:lnTo>
                  <a:pt x="1324" y="602"/>
                </a:lnTo>
                <a:lnTo>
                  <a:pt x="1273" y="562"/>
                </a:lnTo>
                <a:lnTo>
                  <a:pt x="1216" y="529"/>
                </a:lnTo>
                <a:lnTo>
                  <a:pt x="1156" y="500"/>
                </a:lnTo>
                <a:lnTo>
                  <a:pt x="1093" y="475"/>
                </a:lnTo>
                <a:lnTo>
                  <a:pt x="1025" y="453"/>
                </a:lnTo>
                <a:lnTo>
                  <a:pt x="956" y="435"/>
                </a:lnTo>
                <a:lnTo>
                  <a:pt x="800" y="424"/>
                </a:lnTo>
                <a:lnTo>
                  <a:pt x="749" y="418"/>
                </a:lnTo>
                <a:lnTo>
                  <a:pt x="695" y="418"/>
                </a:lnTo>
                <a:lnTo>
                  <a:pt x="640" y="424"/>
                </a:lnTo>
                <a:lnTo>
                  <a:pt x="585" y="433"/>
                </a:lnTo>
                <a:lnTo>
                  <a:pt x="536" y="444"/>
                </a:lnTo>
                <a:lnTo>
                  <a:pt x="493" y="455"/>
                </a:lnTo>
                <a:lnTo>
                  <a:pt x="447" y="471"/>
                </a:lnTo>
                <a:lnTo>
                  <a:pt x="402" y="489"/>
                </a:lnTo>
                <a:lnTo>
                  <a:pt x="360" y="509"/>
                </a:lnTo>
                <a:lnTo>
                  <a:pt x="320" y="535"/>
                </a:lnTo>
                <a:lnTo>
                  <a:pt x="284" y="562"/>
                </a:lnTo>
                <a:lnTo>
                  <a:pt x="251" y="595"/>
                </a:lnTo>
                <a:lnTo>
                  <a:pt x="224" y="631"/>
                </a:lnTo>
                <a:lnTo>
                  <a:pt x="204" y="671"/>
                </a:lnTo>
                <a:lnTo>
                  <a:pt x="191" y="715"/>
                </a:lnTo>
                <a:lnTo>
                  <a:pt x="187" y="760"/>
                </a:lnTo>
                <a:lnTo>
                  <a:pt x="191" y="805"/>
                </a:lnTo>
                <a:lnTo>
                  <a:pt x="202" y="849"/>
                </a:lnTo>
                <a:lnTo>
                  <a:pt x="216" y="893"/>
                </a:lnTo>
                <a:lnTo>
                  <a:pt x="236" y="931"/>
                </a:lnTo>
                <a:lnTo>
                  <a:pt x="260" y="965"/>
                </a:lnTo>
                <a:lnTo>
                  <a:pt x="285" y="996"/>
                </a:lnTo>
                <a:lnTo>
                  <a:pt x="313" y="1020"/>
                </a:lnTo>
                <a:lnTo>
                  <a:pt x="340" y="1035"/>
                </a:lnTo>
                <a:lnTo>
                  <a:pt x="378" y="1045"/>
                </a:lnTo>
                <a:lnTo>
                  <a:pt x="415" y="1047"/>
                </a:lnTo>
                <a:lnTo>
                  <a:pt x="451" y="1044"/>
                </a:lnTo>
                <a:lnTo>
                  <a:pt x="487" y="1036"/>
                </a:lnTo>
                <a:lnTo>
                  <a:pt x="522" y="1027"/>
                </a:lnTo>
                <a:lnTo>
                  <a:pt x="555" y="1018"/>
                </a:lnTo>
                <a:lnTo>
                  <a:pt x="587" y="1011"/>
                </a:lnTo>
                <a:lnTo>
                  <a:pt x="527" y="1147"/>
                </a:lnTo>
                <a:lnTo>
                  <a:pt x="513" y="1213"/>
                </a:lnTo>
                <a:lnTo>
                  <a:pt x="505" y="1280"/>
                </a:lnTo>
                <a:lnTo>
                  <a:pt x="505" y="1349"/>
                </a:lnTo>
                <a:lnTo>
                  <a:pt x="511" y="1416"/>
                </a:lnTo>
                <a:lnTo>
                  <a:pt x="520" y="1484"/>
                </a:lnTo>
                <a:lnTo>
                  <a:pt x="533" y="1547"/>
                </a:lnTo>
                <a:lnTo>
                  <a:pt x="547" y="1607"/>
                </a:lnTo>
                <a:lnTo>
                  <a:pt x="482" y="1560"/>
                </a:lnTo>
                <a:lnTo>
                  <a:pt x="420" y="1507"/>
                </a:lnTo>
                <a:lnTo>
                  <a:pt x="360" y="1451"/>
                </a:lnTo>
                <a:lnTo>
                  <a:pt x="305" y="1391"/>
                </a:lnTo>
                <a:lnTo>
                  <a:pt x="253" y="1327"/>
                </a:lnTo>
                <a:lnTo>
                  <a:pt x="204" y="1264"/>
                </a:lnTo>
                <a:lnTo>
                  <a:pt x="165" y="1209"/>
                </a:lnTo>
                <a:lnTo>
                  <a:pt x="129" y="1155"/>
                </a:lnTo>
                <a:lnTo>
                  <a:pt x="96" y="1095"/>
                </a:lnTo>
                <a:lnTo>
                  <a:pt x="65" y="1033"/>
                </a:lnTo>
                <a:lnTo>
                  <a:pt x="40" y="967"/>
                </a:lnTo>
                <a:lnTo>
                  <a:pt x="16" y="889"/>
                </a:lnTo>
                <a:lnTo>
                  <a:pt x="4" y="813"/>
                </a:lnTo>
                <a:lnTo>
                  <a:pt x="0" y="742"/>
                </a:lnTo>
                <a:lnTo>
                  <a:pt x="5" y="675"/>
                </a:lnTo>
                <a:lnTo>
                  <a:pt x="18" y="609"/>
                </a:lnTo>
                <a:lnTo>
                  <a:pt x="40" y="549"/>
                </a:lnTo>
                <a:lnTo>
                  <a:pt x="69" y="493"/>
                </a:lnTo>
                <a:lnTo>
                  <a:pt x="105" y="440"/>
                </a:lnTo>
                <a:lnTo>
                  <a:pt x="147" y="393"/>
                </a:lnTo>
                <a:lnTo>
                  <a:pt x="195" y="347"/>
                </a:lnTo>
                <a:lnTo>
                  <a:pt x="249" y="307"/>
                </a:lnTo>
                <a:lnTo>
                  <a:pt x="307" y="273"/>
                </a:lnTo>
                <a:lnTo>
                  <a:pt x="371" y="240"/>
                </a:lnTo>
                <a:lnTo>
                  <a:pt x="436" y="213"/>
                </a:lnTo>
                <a:lnTo>
                  <a:pt x="507" y="191"/>
                </a:lnTo>
                <a:lnTo>
                  <a:pt x="580" y="173"/>
                </a:lnTo>
                <a:lnTo>
                  <a:pt x="656" y="158"/>
                </a:lnTo>
                <a:lnTo>
                  <a:pt x="735" y="151"/>
                </a:lnTo>
                <a:lnTo>
                  <a:pt x="815" y="145"/>
                </a:lnTo>
                <a:lnTo>
                  <a:pt x="895" y="147"/>
                </a:lnTo>
                <a:lnTo>
                  <a:pt x="975" y="153"/>
                </a:lnTo>
                <a:lnTo>
                  <a:pt x="1056" y="164"/>
                </a:lnTo>
                <a:lnTo>
                  <a:pt x="1236" y="187"/>
                </a:lnTo>
                <a:lnTo>
                  <a:pt x="1282" y="200"/>
                </a:lnTo>
                <a:lnTo>
                  <a:pt x="1333" y="215"/>
                </a:lnTo>
                <a:lnTo>
                  <a:pt x="1385" y="231"/>
                </a:lnTo>
                <a:lnTo>
                  <a:pt x="1444" y="244"/>
                </a:lnTo>
                <a:lnTo>
                  <a:pt x="1502" y="253"/>
                </a:lnTo>
                <a:lnTo>
                  <a:pt x="1562" y="255"/>
                </a:lnTo>
                <a:lnTo>
                  <a:pt x="1624" y="247"/>
                </a:lnTo>
                <a:lnTo>
                  <a:pt x="1669" y="235"/>
                </a:lnTo>
                <a:lnTo>
                  <a:pt x="1709" y="220"/>
                </a:lnTo>
                <a:lnTo>
                  <a:pt x="1745" y="202"/>
                </a:lnTo>
                <a:lnTo>
                  <a:pt x="1780" y="182"/>
                </a:lnTo>
                <a:lnTo>
                  <a:pt x="1813" y="160"/>
                </a:lnTo>
                <a:lnTo>
                  <a:pt x="1844" y="136"/>
                </a:lnTo>
                <a:lnTo>
                  <a:pt x="1876" y="115"/>
                </a:lnTo>
                <a:lnTo>
                  <a:pt x="1909" y="93"/>
                </a:lnTo>
                <a:lnTo>
                  <a:pt x="1944" y="71"/>
                </a:lnTo>
                <a:lnTo>
                  <a:pt x="1982" y="51"/>
                </a:lnTo>
                <a:lnTo>
                  <a:pt x="2025" y="35"/>
                </a:lnTo>
                <a:lnTo>
                  <a:pt x="2073" y="20"/>
                </a:lnTo>
                <a:lnTo>
                  <a:pt x="2125" y="9"/>
                </a:lnTo>
                <a:lnTo>
                  <a:pt x="2185" y="2"/>
                </a:lnTo>
                <a:lnTo>
                  <a:pt x="225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4052">
              <a:cs typeface="B Nazanin" panose="00000400000000000000" pitchFamily="2" charset="-78"/>
            </a:endParaRPr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5D79F403-C1AE-353F-24D2-9CEE35739A64}"/>
              </a:ext>
            </a:extLst>
          </p:cNvPr>
          <p:cNvSpPr>
            <a:spLocks noEditPoints="1"/>
          </p:cNvSpPr>
          <p:nvPr/>
        </p:nvSpPr>
        <p:spPr bwMode="auto">
          <a:xfrm>
            <a:off x="8792088" y="7017713"/>
            <a:ext cx="670152" cy="486461"/>
          </a:xfrm>
          <a:custGeom>
            <a:avLst/>
            <a:gdLst>
              <a:gd name="T0" fmla="*/ 1418 w 1846"/>
              <a:gd name="T1" fmla="*/ 21 h 1340"/>
              <a:gd name="T2" fmla="*/ 1609 w 1846"/>
              <a:gd name="T3" fmla="*/ 47 h 1340"/>
              <a:gd name="T4" fmla="*/ 1771 w 1846"/>
              <a:gd name="T5" fmla="*/ 100 h 1340"/>
              <a:gd name="T6" fmla="*/ 1840 w 1846"/>
              <a:gd name="T7" fmla="*/ 191 h 1340"/>
              <a:gd name="T8" fmla="*/ 1787 w 1846"/>
              <a:gd name="T9" fmla="*/ 294 h 1340"/>
              <a:gd name="T10" fmla="*/ 1673 w 1846"/>
              <a:gd name="T11" fmla="*/ 385 h 1340"/>
              <a:gd name="T12" fmla="*/ 1560 w 1846"/>
              <a:gd name="T13" fmla="*/ 447 h 1340"/>
              <a:gd name="T14" fmla="*/ 1462 w 1846"/>
              <a:gd name="T15" fmla="*/ 498 h 1340"/>
              <a:gd name="T16" fmla="*/ 1380 w 1846"/>
              <a:gd name="T17" fmla="*/ 565 h 1340"/>
              <a:gd name="T18" fmla="*/ 1289 w 1846"/>
              <a:gd name="T19" fmla="*/ 605 h 1340"/>
              <a:gd name="T20" fmla="*/ 1198 w 1846"/>
              <a:gd name="T21" fmla="*/ 596 h 1340"/>
              <a:gd name="T22" fmla="*/ 1140 w 1846"/>
              <a:gd name="T23" fmla="*/ 527 h 1340"/>
              <a:gd name="T24" fmla="*/ 1107 w 1846"/>
              <a:gd name="T25" fmla="*/ 447 h 1340"/>
              <a:gd name="T26" fmla="*/ 1091 w 1846"/>
              <a:gd name="T27" fmla="*/ 371 h 1340"/>
              <a:gd name="T28" fmla="*/ 1091 w 1846"/>
              <a:gd name="T29" fmla="*/ 232 h 1340"/>
              <a:gd name="T30" fmla="*/ 1106 w 1846"/>
              <a:gd name="T31" fmla="*/ 129 h 1340"/>
              <a:gd name="T32" fmla="*/ 1138 w 1846"/>
              <a:gd name="T33" fmla="*/ 80 h 1340"/>
              <a:gd name="T34" fmla="*/ 1213 w 1846"/>
              <a:gd name="T35" fmla="*/ 32 h 1340"/>
              <a:gd name="T36" fmla="*/ 606 w 1846"/>
              <a:gd name="T37" fmla="*/ 0 h 1340"/>
              <a:gd name="T38" fmla="*/ 749 w 1846"/>
              <a:gd name="T39" fmla="*/ 9 h 1340"/>
              <a:gd name="T40" fmla="*/ 882 w 1846"/>
              <a:gd name="T41" fmla="*/ 45 h 1340"/>
              <a:gd name="T42" fmla="*/ 978 w 1846"/>
              <a:gd name="T43" fmla="*/ 111 h 1340"/>
              <a:gd name="T44" fmla="*/ 1018 w 1846"/>
              <a:gd name="T45" fmla="*/ 229 h 1340"/>
              <a:gd name="T46" fmla="*/ 1018 w 1846"/>
              <a:gd name="T47" fmla="*/ 401 h 1340"/>
              <a:gd name="T48" fmla="*/ 1049 w 1846"/>
              <a:gd name="T49" fmla="*/ 511 h 1340"/>
              <a:gd name="T50" fmla="*/ 1086 w 1846"/>
              <a:gd name="T51" fmla="*/ 600 h 1340"/>
              <a:gd name="T52" fmla="*/ 1071 w 1846"/>
              <a:gd name="T53" fmla="*/ 678 h 1340"/>
              <a:gd name="T54" fmla="*/ 1029 w 1846"/>
              <a:gd name="T55" fmla="*/ 731 h 1340"/>
              <a:gd name="T56" fmla="*/ 940 w 1846"/>
              <a:gd name="T57" fmla="*/ 807 h 1340"/>
              <a:gd name="T58" fmla="*/ 780 w 1846"/>
              <a:gd name="T59" fmla="*/ 907 h 1340"/>
              <a:gd name="T60" fmla="*/ 658 w 1846"/>
              <a:gd name="T61" fmla="*/ 1016 h 1340"/>
              <a:gd name="T62" fmla="*/ 564 w 1846"/>
              <a:gd name="T63" fmla="*/ 1147 h 1340"/>
              <a:gd name="T64" fmla="*/ 458 w 1846"/>
              <a:gd name="T65" fmla="*/ 1252 h 1340"/>
              <a:gd name="T66" fmla="*/ 344 w 1846"/>
              <a:gd name="T67" fmla="*/ 1320 h 1340"/>
              <a:gd name="T68" fmla="*/ 246 w 1846"/>
              <a:gd name="T69" fmla="*/ 1340 h 1340"/>
              <a:gd name="T70" fmla="*/ 169 w 1846"/>
              <a:gd name="T71" fmla="*/ 1287 h 1340"/>
              <a:gd name="T72" fmla="*/ 93 w 1846"/>
              <a:gd name="T73" fmla="*/ 1156 h 1340"/>
              <a:gd name="T74" fmla="*/ 33 w 1846"/>
              <a:gd name="T75" fmla="*/ 974 h 1340"/>
              <a:gd name="T76" fmla="*/ 2 w 1846"/>
              <a:gd name="T77" fmla="*/ 760 h 1340"/>
              <a:gd name="T78" fmla="*/ 11 w 1846"/>
              <a:gd name="T79" fmla="*/ 540 h 1340"/>
              <a:gd name="T80" fmla="*/ 77 w 1846"/>
              <a:gd name="T81" fmla="*/ 332 h 1340"/>
              <a:gd name="T82" fmla="*/ 211 w 1846"/>
              <a:gd name="T83" fmla="*/ 161 h 1340"/>
              <a:gd name="T84" fmla="*/ 364 w 1846"/>
              <a:gd name="T85" fmla="*/ 60 h 1340"/>
              <a:gd name="T86" fmla="*/ 509 w 1846"/>
              <a:gd name="T87" fmla="*/ 16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46" h="1340">
                <a:moveTo>
                  <a:pt x="1289" y="20"/>
                </a:moveTo>
                <a:lnTo>
                  <a:pt x="1353" y="20"/>
                </a:lnTo>
                <a:lnTo>
                  <a:pt x="1418" y="21"/>
                </a:lnTo>
                <a:lnTo>
                  <a:pt x="1484" y="27"/>
                </a:lnTo>
                <a:lnTo>
                  <a:pt x="1547" y="36"/>
                </a:lnTo>
                <a:lnTo>
                  <a:pt x="1609" y="47"/>
                </a:lnTo>
                <a:lnTo>
                  <a:pt x="1669" y="61"/>
                </a:lnTo>
                <a:lnTo>
                  <a:pt x="1722" y="78"/>
                </a:lnTo>
                <a:lnTo>
                  <a:pt x="1771" y="100"/>
                </a:lnTo>
                <a:lnTo>
                  <a:pt x="1813" y="123"/>
                </a:lnTo>
                <a:lnTo>
                  <a:pt x="1846" y="151"/>
                </a:lnTo>
                <a:lnTo>
                  <a:pt x="1840" y="191"/>
                </a:lnTo>
                <a:lnTo>
                  <a:pt x="1827" y="229"/>
                </a:lnTo>
                <a:lnTo>
                  <a:pt x="1809" y="263"/>
                </a:lnTo>
                <a:lnTo>
                  <a:pt x="1787" y="294"/>
                </a:lnTo>
                <a:lnTo>
                  <a:pt x="1762" y="320"/>
                </a:lnTo>
                <a:lnTo>
                  <a:pt x="1717" y="356"/>
                </a:lnTo>
                <a:lnTo>
                  <a:pt x="1673" y="385"/>
                </a:lnTo>
                <a:lnTo>
                  <a:pt x="1633" y="409"/>
                </a:lnTo>
                <a:lnTo>
                  <a:pt x="1595" y="429"/>
                </a:lnTo>
                <a:lnTo>
                  <a:pt x="1560" y="447"/>
                </a:lnTo>
                <a:lnTo>
                  <a:pt x="1526" y="463"/>
                </a:lnTo>
                <a:lnTo>
                  <a:pt x="1493" y="480"/>
                </a:lnTo>
                <a:lnTo>
                  <a:pt x="1462" y="498"/>
                </a:lnTo>
                <a:lnTo>
                  <a:pt x="1431" y="520"/>
                </a:lnTo>
                <a:lnTo>
                  <a:pt x="1402" y="547"/>
                </a:lnTo>
                <a:lnTo>
                  <a:pt x="1380" y="565"/>
                </a:lnTo>
                <a:lnTo>
                  <a:pt x="1353" y="581"/>
                </a:lnTo>
                <a:lnTo>
                  <a:pt x="1322" y="594"/>
                </a:lnTo>
                <a:lnTo>
                  <a:pt x="1289" y="605"/>
                </a:lnTo>
                <a:lnTo>
                  <a:pt x="1257" y="609"/>
                </a:lnTo>
                <a:lnTo>
                  <a:pt x="1226" y="605"/>
                </a:lnTo>
                <a:lnTo>
                  <a:pt x="1198" y="596"/>
                </a:lnTo>
                <a:lnTo>
                  <a:pt x="1177" y="578"/>
                </a:lnTo>
                <a:lnTo>
                  <a:pt x="1157" y="554"/>
                </a:lnTo>
                <a:lnTo>
                  <a:pt x="1140" y="527"/>
                </a:lnTo>
                <a:lnTo>
                  <a:pt x="1126" y="498"/>
                </a:lnTo>
                <a:lnTo>
                  <a:pt x="1115" y="471"/>
                </a:lnTo>
                <a:lnTo>
                  <a:pt x="1107" y="447"/>
                </a:lnTo>
                <a:lnTo>
                  <a:pt x="1102" y="431"/>
                </a:lnTo>
                <a:lnTo>
                  <a:pt x="1097" y="405"/>
                </a:lnTo>
                <a:lnTo>
                  <a:pt x="1091" y="371"/>
                </a:lnTo>
                <a:lnTo>
                  <a:pt x="1089" y="327"/>
                </a:lnTo>
                <a:lnTo>
                  <a:pt x="1089" y="281"/>
                </a:lnTo>
                <a:lnTo>
                  <a:pt x="1091" y="232"/>
                </a:lnTo>
                <a:lnTo>
                  <a:pt x="1095" y="183"/>
                </a:lnTo>
                <a:lnTo>
                  <a:pt x="1102" y="140"/>
                </a:lnTo>
                <a:lnTo>
                  <a:pt x="1106" y="129"/>
                </a:lnTo>
                <a:lnTo>
                  <a:pt x="1113" y="114"/>
                </a:lnTo>
                <a:lnTo>
                  <a:pt x="1124" y="98"/>
                </a:lnTo>
                <a:lnTo>
                  <a:pt x="1138" y="80"/>
                </a:lnTo>
                <a:lnTo>
                  <a:pt x="1158" y="63"/>
                </a:lnTo>
                <a:lnTo>
                  <a:pt x="1184" y="47"/>
                </a:lnTo>
                <a:lnTo>
                  <a:pt x="1213" y="32"/>
                </a:lnTo>
                <a:lnTo>
                  <a:pt x="1249" y="23"/>
                </a:lnTo>
                <a:lnTo>
                  <a:pt x="1289" y="20"/>
                </a:lnTo>
                <a:close/>
                <a:moveTo>
                  <a:pt x="606" y="0"/>
                </a:moveTo>
                <a:lnTo>
                  <a:pt x="653" y="0"/>
                </a:lnTo>
                <a:lnTo>
                  <a:pt x="702" y="3"/>
                </a:lnTo>
                <a:lnTo>
                  <a:pt x="749" y="9"/>
                </a:lnTo>
                <a:lnTo>
                  <a:pt x="797" y="18"/>
                </a:lnTo>
                <a:lnTo>
                  <a:pt x="840" y="31"/>
                </a:lnTo>
                <a:lnTo>
                  <a:pt x="882" y="45"/>
                </a:lnTo>
                <a:lnTo>
                  <a:pt x="918" y="63"/>
                </a:lnTo>
                <a:lnTo>
                  <a:pt x="951" y="85"/>
                </a:lnTo>
                <a:lnTo>
                  <a:pt x="978" y="111"/>
                </a:lnTo>
                <a:lnTo>
                  <a:pt x="998" y="138"/>
                </a:lnTo>
                <a:lnTo>
                  <a:pt x="1009" y="171"/>
                </a:lnTo>
                <a:lnTo>
                  <a:pt x="1018" y="229"/>
                </a:lnTo>
                <a:lnTo>
                  <a:pt x="1020" y="289"/>
                </a:lnTo>
                <a:lnTo>
                  <a:pt x="1018" y="345"/>
                </a:lnTo>
                <a:lnTo>
                  <a:pt x="1018" y="401"/>
                </a:lnTo>
                <a:lnTo>
                  <a:pt x="1026" y="456"/>
                </a:lnTo>
                <a:lnTo>
                  <a:pt x="1035" y="481"/>
                </a:lnTo>
                <a:lnTo>
                  <a:pt x="1049" y="511"/>
                </a:lnTo>
                <a:lnTo>
                  <a:pt x="1064" y="540"/>
                </a:lnTo>
                <a:lnTo>
                  <a:pt x="1077" y="569"/>
                </a:lnTo>
                <a:lnTo>
                  <a:pt x="1086" y="600"/>
                </a:lnTo>
                <a:lnTo>
                  <a:pt x="1087" y="631"/>
                </a:lnTo>
                <a:lnTo>
                  <a:pt x="1078" y="663"/>
                </a:lnTo>
                <a:lnTo>
                  <a:pt x="1071" y="678"/>
                </a:lnTo>
                <a:lnTo>
                  <a:pt x="1060" y="694"/>
                </a:lnTo>
                <a:lnTo>
                  <a:pt x="1047" y="712"/>
                </a:lnTo>
                <a:lnTo>
                  <a:pt x="1029" y="731"/>
                </a:lnTo>
                <a:lnTo>
                  <a:pt x="1007" y="754"/>
                </a:lnTo>
                <a:lnTo>
                  <a:pt x="977" y="778"/>
                </a:lnTo>
                <a:lnTo>
                  <a:pt x="940" y="807"/>
                </a:lnTo>
                <a:lnTo>
                  <a:pt x="895" y="840"/>
                </a:lnTo>
                <a:lnTo>
                  <a:pt x="833" y="874"/>
                </a:lnTo>
                <a:lnTo>
                  <a:pt x="780" y="907"/>
                </a:lnTo>
                <a:lnTo>
                  <a:pt x="735" y="941"/>
                </a:lnTo>
                <a:lnTo>
                  <a:pt x="695" y="978"/>
                </a:lnTo>
                <a:lnTo>
                  <a:pt x="658" y="1016"/>
                </a:lnTo>
                <a:lnTo>
                  <a:pt x="624" y="1060"/>
                </a:lnTo>
                <a:lnTo>
                  <a:pt x="589" y="1107"/>
                </a:lnTo>
                <a:lnTo>
                  <a:pt x="564" y="1147"/>
                </a:lnTo>
                <a:lnTo>
                  <a:pt x="531" y="1185"/>
                </a:lnTo>
                <a:lnTo>
                  <a:pt x="497" y="1221"/>
                </a:lnTo>
                <a:lnTo>
                  <a:pt x="458" y="1252"/>
                </a:lnTo>
                <a:lnTo>
                  <a:pt x="420" y="1280"/>
                </a:lnTo>
                <a:lnTo>
                  <a:pt x="382" y="1303"/>
                </a:lnTo>
                <a:lnTo>
                  <a:pt x="344" y="1320"/>
                </a:lnTo>
                <a:lnTo>
                  <a:pt x="307" y="1332"/>
                </a:lnTo>
                <a:lnTo>
                  <a:pt x="275" y="1340"/>
                </a:lnTo>
                <a:lnTo>
                  <a:pt x="246" y="1340"/>
                </a:lnTo>
                <a:lnTo>
                  <a:pt x="220" y="1331"/>
                </a:lnTo>
                <a:lnTo>
                  <a:pt x="195" y="1314"/>
                </a:lnTo>
                <a:lnTo>
                  <a:pt x="169" y="1287"/>
                </a:lnTo>
                <a:lnTo>
                  <a:pt x="144" y="1251"/>
                </a:lnTo>
                <a:lnTo>
                  <a:pt x="118" y="1207"/>
                </a:lnTo>
                <a:lnTo>
                  <a:pt x="93" y="1156"/>
                </a:lnTo>
                <a:lnTo>
                  <a:pt x="71" y="1100"/>
                </a:lnTo>
                <a:lnTo>
                  <a:pt x="51" y="1040"/>
                </a:lnTo>
                <a:lnTo>
                  <a:pt x="33" y="974"/>
                </a:lnTo>
                <a:lnTo>
                  <a:pt x="18" y="905"/>
                </a:lnTo>
                <a:lnTo>
                  <a:pt x="7" y="832"/>
                </a:lnTo>
                <a:lnTo>
                  <a:pt x="2" y="760"/>
                </a:lnTo>
                <a:lnTo>
                  <a:pt x="0" y="687"/>
                </a:lnTo>
                <a:lnTo>
                  <a:pt x="4" y="612"/>
                </a:lnTo>
                <a:lnTo>
                  <a:pt x="11" y="540"/>
                </a:lnTo>
                <a:lnTo>
                  <a:pt x="27" y="467"/>
                </a:lnTo>
                <a:lnTo>
                  <a:pt x="49" y="398"/>
                </a:lnTo>
                <a:lnTo>
                  <a:pt x="77" y="332"/>
                </a:lnTo>
                <a:lnTo>
                  <a:pt x="113" y="271"/>
                </a:lnTo>
                <a:lnTo>
                  <a:pt x="158" y="214"/>
                </a:lnTo>
                <a:lnTo>
                  <a:pt x="211" y="161"/>
                </a:lnTo>
                <a:lnTo>
                  <a:pt x="264" y="120"/>
                </a:lnTo>
                <a:lnTo>
                  <a:pt x="313" y="85"/>
                </a:lnTo>
                <a:lnTo>
                  <a:pt x="364" y="60"/>
                </a:lnTo>
                <a:lnTo>
                  <a:pt x="413" y="41"/>
                </a:lnTo>
                <a:lnTo>
                  <a:pt x="460" y="27"/>
                </a:lnTo>
                <a:lnTo>
                  <a:pt x="509" y="16"/>
                </a:lnTo>
                <a:lnTo>
                  <a:pt x="558" y="7"/>
                </a:lnTo>
                <a:lnTo>
                  <a:pt x="60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4052">
              <a:cs typeface="B Nazanin" panose="00000400000000000000" pitchFamily="2" charset="-78"/>
            </a:endParaRPr>
          </a:p>
        </p:txBody>
      </p:sp>
      <p:sp>
        <p:nvSpPr>
          <p:cNvPr id="22" name="Freeform 9">
            <a:extLst>
              <a:ext uri="{FF2B5EF4-FFF2-40B4-BE49-F238E27FC236}">
                <a16:creationId xmlns:a16="http://schemas.microsoft.com/office/drawing/2014/main" id="{08211EE4-D4F0-A995-CF90-E5A9F0712B92}"/>
              </a:ext>
            </a:extLst>
          </p:cNvPr>
          <p:cNvSpPr>
            <a:spLocks/>
          </p:cNvSpPr>
          <p:nvPr/>
        </p:nvSpPr>
        <p:spPr bwMode="auto">
          <a:xfrm>
            <a:off x="8823337" y="8225558"/>
            <a:ext cx="607664" cy="622275"/>
          </a:xfrm>
          <a:custGeom>
            <a:avLst/>
            <a:gdLst>
              <a:gd name="T0" fmla="*/ 1754 w 3785"/>
              <a:gd name="T1" fmla="*/ 114 h 3876"/>
              <a:gd name="T2" fmla="*/ 1771 w 3785"/>
              <a:gd name="T3" fmla="*/ 367 h 3876"/>
              <a:gd name="T4" fmla="*/ 1818 w 3785"/>
              <a:gd name="T5" fmla="*/ 614 h 3876"/>
              <a:gd name="T6" fmla="*/ 1902 w 3785"/>
              <a:gd name="T7" fmla="*/ 796 h 3876"/>
              <a:gd name="T8" fmla="*/ 2038 w 3785"/>
              <a:gd name="T9" fmla="*/ 858 h 3876"/>
              <a:gd name="T10" fmla="*/ 2180 w 3785"/>
              <a:gd name="T11" fmla="*/ 802 h 3876"/>
              <a:gd name="T12" fmla="*/ 2320 w 3785"/>
              <a:gd name="T13" fmla="*/ 722 h 3876"/>
              <a:gd name="T14" fmla="*/ 2609 w 3785"/>
              <a:gd name="T15" fmla="*/ 640 h 3876"/>
              <a:gd name="T16" fmla="*/ 2954 w 3785"/>
              <a:gd name="T17" fmla="*/ 674 h 3876"/>
              <a:gd name="T18" fmla="*/ 3298 w 3785"/>
              <a:gd name="T19" fmla="*/ 856 h 3876"/>
              <a:gd name="T20" fmla="*/ 3556 w 3785"/>
              <a:gd name="T21" fmla="*/ 1133 h 3876"/>
              <a:gd name="T22" fmla="*/ 3704 w 3785"/>
              <a:gd name="T23" fmla="*/ 1473 h 3876"/>
              <a:gd name="T24" fmla="*/ 3776 w 3785"/>
              <a:gd name="T25" fmla="*/ 1871 h 3876"/>
              <a:gd name="T26" fmla="*/ 3771 w 3785"/>
              <a:gd name="T27" fmla="*/ 2284 h 3876"/>
              <a:gd name="T28" fmla="*/ 3674 w 3785"/>
              <a:gd name="T29" fmla="*/ 2671 h 3876"/>
              <a:gd name="T30" fmla="*/ 3467 w 3785"/>
              <a:gd name="T31" fmla="*/ 3049 h 3876"/>
              <a:gd name="T32" fmla="*/ 3198 w 3785"/>
              <a:gd name="T33" fmla="*/ 3334 h 3876"/>
              <a:gd name="T34" fmla="*/ 2900 w 3785"/>
              <a:gd name="T35" fmla="*/ 3536 h 3876"/>
              <a:gd name="T36" fmla="*/ 2609 w 3785"/>
              <a:gd name="T37" fmla="*/ 3667 h 3876"/>
              <a:gd name="T38" fmla="*/ 2300 w 3785"/>
              <a:gd name="T39" fmla="*/ 3738 h 3876"/>
              <a:gd name="T40" fmla="*/ 1933 w 3785"/>
              <a:gd name="T41" fmla="*/ 3720 h 3876"/>
              <a:gd name="T42" fmla="*/ 1602 w 3785"/>
              <a:gd name="T43" fmla="*/ 3634 h 3876"/>
              <a:gd name="T44" fmla="*/ 1262 w 3785"/>
              <a:gd name="T45" fmla="*/ 3469 h 3876"/>
              <a:gd name="T46" fmla="*/ 913 w 3785"/>
              <a:gd name="T47" fmla="*/ 3256 h 3876"/>
              <a:gd name="T48" fmla="*/ 842 w 3785"/>
              <a:gd name="T49" fmla="*/ 3214 h 3876"/>
              <a:gd name="T50" fmla="*/ 753 w 3785"/>
              <a:gd name="T51" fmla="*/ 3174 h 3876"/>
              <a:gd name="T52" fmla="*/ 658 w 3785"/>
              <a:gd name="T53" fmla="*/ 3164 h 3876"/>
              <a:gd name="T54" fmla="*/ 571 w 3785"/>
              <a:gd name="T55" fmla="*/ 3213 h 3876"/>
              <a:gd name="T56" fmla="*/ 504 w 3785"/>
              <a:gd name="T57" fmla="*/ 3347 h 3876"/>
              <a:gd name="T58" fmla="*/ 467 w 3785"/>
              <a:gd name="T59" fmla="*/ 3596 h 3876"/>
              <a:gd name="T60" fmla="*/ 382 w 3785"/>
              <a:gd name="T61" fmla="*/ 3873 h 3876"/>
              <a:gd name="T62" fmla="*/ 16 w 3785"/>
              <a:gd name="T63" fmla="*/ 3869 h 3876"/>
              <a:gd name="T64" fmla="*/ 2 w 3785"/>
              <a:gd name="T65" fmla="*/ 3682 h 3876"/>
              <a:gd name="T66" fmla="*/ 9 w 3785"/>
              <a:gd name="T67" fmla="*/ 3413 h 3876"/>
              <a:gd name="T68" fmla="*/ 64 w 3785"/>
              <a:gd name="T69" fmla="*/ 3125 h 3876"/>
              <a:gd name="T70" fmla="*/ 182 w 3785"/>
              <a:gd name="T71" fmla="*/ 2867 h 3876"/>
              <a:gd name="T72" fmla="*/ 382 w 3785"/>
              <a:gd name="T73" fmla="*/ 2689 h 3876"/>
              <a:gd name="T74" fmla="*/ 556 w 3785"/>
              <a:gd name="T75" fmla="*/ 2647 h 3876"/>
              <a:gd name="T76" fmla="*/ 714 w 3785"/>
              <a:gd name="T77" fmla="*/ 2684 h 3876"/>
              <a:gd name="T78" fmla="*/ 971 w 3785"/>
              <a:gd name="T79" fmla="*/ 2734 h 3876"/>
              <a:gd name="T80" fmla="*/ 1387 w 3785"/>
              <a:gd name="T81" fmla="*/ 2694 h 3876"/>
              <a:gd name="T82" fmla="*/ 1711 w 3785"/>
              <a:gd name="T83" fmla="*/ 2527 h 3876"/>
              <a:gd name="T84" fmla="*/ 1909 w 3785"/>
              <a:gd name="T85" fmla="*/ 2273 h 3876"/>
              <a:gd name="T86" fmla="*/ 1973 w 3785"/>
              <a:gd name="T87" fmla="*/ 1993 h 3876"/>
              <a:gd name="T88" fmla="*/ 1916 w 3785"/>
              <a:gd name="T89" fmla="*/ 1658 h 3876"/>
              <a:gd name="T90" fmla="*/ 1760 w 3785"/>
              <a:gd name="T91" fmla="*/ 1404 h 3876"/>
              <a:gd name="T92" fmla="*/ 1564 w 3785"/>
              <a:gd name="T93" fmla="*/ 1238 h 3876"/>
              <a:gd name="T94" fmla="*/ 1387 w 3785"/>
              <a:gd name="T95" fmla="*/ 1056 h 3876"/>
              <a:gd name="T96" fmla="*/ 1300 w 3785"/>
              <a:gd name="T97" fmla="*/ 807 h 3876"/>
              <a:gd name="T98" fmla="*/ 1260 w 3785"/>
              <a:gd name="T99" fmla="*/ 585 h 3876"/>
              <a:gd name="T100" fmla="*/ 1251 w 3785"/>
              <a:gd name="T101" fmla="*/ 485 h 3876"/>
              <a:gd name="T102" fmla="*/ 1236 w 3785"/>
              <a:gd name="T103" fmla="*/ 293 h 3876"/>
              <a:gd name="T104" fmla="*/ 1236 w 3785"/>
              <a:gd name="T105" fmla="*/ 85 h 3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85" h="3876">
                <a:moveTo>
                  <a:pt x="1245" y="0"/>
                </a:moveTo>
                <a:lnTo>
                  <a:pt x="1753" y="4"/>
                </a:lnTo>
                <a:lnTo>
                  <a:pt x="1753" y="56"/>
                </a:lnTo>
                <a:lnTo>
                  <a:pt x="1754" y="114"/>
                </a:lnTo>
                <a:lnTo>
                  <a:pt x="1756" y="174"/>
                </a:lnTo>
                <a:lnTo>
                  <a:pt x="1760" y="238"/>
                </a:lnTo>
                <a:lnTo>
                  <a:pt x="1765" y="302"/>
                </a:lnTo>
                <a:lnTo>
                  <a:pt x="1771" y="367"/>
                </a:lnTo>
                <a:lnTo>
                  <a:pt x="1780" y="433"/>
                </a:lnTo>
                <a:lnTo>
                  <a:pt x="1791" y="494"/>
                </a:lnTo>
                <a:lnTo>
                  <a:pt x="1804" y="556"/>
                </a:lnTo>
                <a:lnTo>
                  <a:pt x="1818" y="614"/>
                </a:lnTo>
                <a:lnTo>
                  <a:pt x="1836" y="669"/>
                </a:lnTo>
                <a:lnTo>
                  <a:pt x="1854" y="718"/>
                </a:lnTo>
                <a:lnTo>
                  <a:pt x="1878" y="760"/>
                </a:lnTo>
                <a:lnTo>
                  <a:pt x="1902" y="796"/>
                </a:lnTo>
                <a:lnTo>
                  <a:pt x="1931" y="825"/>
                </a:lnTo>
                <a:lnTo>
                  <a:pt x="1962" y="844"/>
                </a:lnTo>
                <a:lnTo>
                  <a:pt x="2000" y="856"/>
                </a:lnTo>
                <a:lnTo>
                  <a:pt x="2038" y="858"/>
                </a:lnTo>
                <a:lnTo>
                  <a:pt x="2076" y="851"/>
                </a:lnTo>
                <a:lnTo>
                  <a:pt x="2113" y="838"/>
                </a:lnTo>
                <a:lnTo>
                  <a:pt x="2147" y="822"/>
                </a:lnTo>
                <a:lnTo>
                  <a:pt x="2180" y="802"/>
                </a:lnTo>
                <a:lnTo>
                  <a:pt x="2211" y="782"/>
                </a:lnTo>
                <a:lnTo>
                  <a:pt x="2240" y="764"/>
                </a:lnTo>
                <a:lnTo>
                  <a:pt x="2265" y="747"/>
                </a:lnTo>
                <a:lnTo>
                  <a:pt x="2320" y="722"/>
                </a:lnTo>
                <a:lnTo>
                  <a:pt x="2384" y="696"/>
                </a:lnTo>
                <a:lnTo>
                  <a:pt x="2454" y="673"/>
                </a:lnTo>
                <a:lnTo>
                  <a:pt x="2531" y="653"/>
                </a:lnTo>
                <a:lnTo>
                  <a:pt x="2609" y="640"/>
                </a:lnTo>
                <a:lnTo>
                  <a:pt x="2693" y="633"/>
                </a:lnTo>
                <a:lnTo>
                  <a:pt x="2774" y="636"/>
                </a:lnTo>
                <a:lnTo>
                  <a:pt x="2856" y="649"/>
                </a:lnTo>
                <a:lnTo>
                  <a:pt x="2954" y="674"/>
                </a:lnTo>
                <a:lnTo>
                  <a:pt x="3047" y="709"/>
                </a:lnTo>
                <a:lnTo>
                  <a:pt x="3136" y="751"/>
                </a:lnTo>
                <a:lnTo>
                  <a:pt x="3220" y="800"/>
                </a:lnTo>
                <a:lnTo>
                  <a:pt x="3298" y="856"/>
                </a:lnTo>
                <a:lnTo>
                  <a:pt x="3373" y="918"/>
                </a:lnTo>
                <a:lnTo>
                  <a:pt x="3440" y="985"/>
                </a:lnTo>
                <a:lnTo>
                  <a:pt x="3502" y="1056"/>
                </a:lnTo>
                <a:lnTo>
                  <a:pt x="3556" y="1133"/>
                </a:lnTo>
                <a:lnTo>
                  <a:pt x="3604" y="1213"/>
                </a:lnTo>
                <a:lnTo>
                  <a:pt x="3645" y="1296"/>
                </a:lnTo>
                <a:lnTo>
                  <a:pt x="3678" y="1384"/>
                </a:lnTo>
                <a:lnTo>
                  <a:pt x="3704" y="1473"/>
                </a:lnTo>
                <a:lnTo>
                  <a:pt x="3724" y="1567"/>
                </a:lnTo>
                <a:lnTo>
                  <a:pt x="3744" y="1665"/>
                </a:lnTo>
                <a:lnTo>
                  <a:pt x="3762" y="1769"/>
                </a:lnTo>
                <a:lnTo>
                  <a:pt x="3776" y="1871"/>
                </a:lnTo>
                <a:lnTo>
                  <a:pt x="3784" y="1974"/>
                </a:lnTo>
                <a:lnTo>
                  <a:pt x="3785" y="2078"/>
                </a:lnTo>
                <a:lnTo>
                  <a:pt x="3780" y="2182"/>
                </a:lnTo>
                <a:lnTo>
                  <a:pt x="3771" y="2284"/>
                </a:lnTo>
                <a:lnTo>
                  <a:pt x="3756" y="2380"/>
                </a:lnTo>
                <a:lnTo>
                  <a:pt x="3736" y="2473"/>
                </a:lnTo>
                <a:lnTo>
                  <a:pt x="3713" y="2560"/>
                </a:lnTo>
                <a:lnTo>
                  <a:pt x="3674" y="2671"/>
                </a:lnTo>
                <a:lnTo>
                  <a:pt x="3631" y="2774"/>
                </a:lnTo>
                <a:lnTo>
                  <a:pt x="3582" y="2873"/>
                </a:lnTo>
                <a:lnTo>
                  <a:pt x="3527" y="2964"/>
                </a:lnTo>
                <a:lnTo>
                  <a:pt x="3467" y="3049"/>
                </a:lnTo>
                <a:lnTo>
                  <a:pt x="3404" y="3129"/>
                </a:lnTo>
                <a:lnTo>
                  <a:pt x="3338" y="3204"/>
                </a:lnTo>
                <a:lnTo>
                  <a:pt x="3269" y="3271"/>
                </a:lnTo>
                <a:lnTo>
                  <a:pt x="3198" y="3334"/>
                </a:lnTo>
                <a:lnTo>
                  <a:pt x="3124" y="3393"/>
                </a:lnTo>
                <a:lnTo>
                  <a:pt x="3049" y="3445"/>
                </a:lnTo>
                <a:lnTo>
                  <a:pt x="2974" y="3493"/>
                </a:lnTo>
                <a:lnTo>
                  <a:pt x="2900" y="3536"/>
                </a:lnTo>
                <a:lnTo>
                  <a:pt x="2825" y="3576"/>
                </a:lnTo>
                <a:lnTo>
                  <a:pt x="2751" y="3611"/>
                </a:lnTo>
                <a:lnTo>
                  <a:pt x="2680" y="3640"/>
                </a:lnTo>
                <a:lnTo>
                  <a:pt x="2609" y="3667"/>
                </a:lnTo>
                <a:lnTo>
                  <a:pt x="2542" y="3689"/>
                </a:lnTo>
                <a:lnTo>
                  <a:pt x="2476" y="3709"/>
                </a:lnTo>
                <a:lnTo>
                  <a:pt x="2391" y="3727"/>
                </a:lnTo>
                <a:lnTo>
                  <a:pt x="2300" y="3738"/>
                </a:lnTo>
                <a:lnTo>
                  <a:pt x="2209" y="3742"/>
                </a:lnTo>
                <a:lnTo>
                  <a:pt x="2116" y="3740"/>
                </a:lnTo>
                <a:lnTo>
                  <a:pt x="2025" y="3733"/>
                </a:lnTo>
                <a:lnTo>
                  <a:pt x="1933" y="3720"/>
                </a:lnTo>
                <a:lnTo>
                  <a:pt x="1845" y="3704"/>
                </a:lnTo>
                <a:lnTo>
                  <a:pt x="1760" y="3682"/>
                </a:lnTo>
                <a:lnTo>
                  <a:pt x="1678" y="3660"/>
                </a:lnTo>
                <a:lnTo>
                  <a:pt x="1602" y="3634"/>
                </a:lnTo>
                <a:lnTo>
                  <a:pt x="1533" y="3607"/>
                </a:lnTo>
                <a:lnTo>
                  <a:pt x="1438" y="3565"/>
                </a:lnTo>
                <a:lnTo>
                  <a:pt x="1347" y="3518"/>
                </a:lnTo>
                <a:lnTo>
                  <a:pt x="1262" y="3469"/>
                </a:lnTo>
                <a:lnTo>
                  <a:pt x="1176" y="3416"/>
                </a:lnTo>
                <a:lnTo>
                  <a:pt x="1093" y="3364"/>
                </a:lnTo>
                <a:lnTo>
                  <a:pt x="1005" y="3309"/>
                </a:lnTo>
                <a:lnTo>
                  <a:pt x="913" y="3256"/>
                </a:lnTo>
                <a:lnTo>
                  <a:pt x="898" y="3247"/>
                </a:lnTo>
                <a:lnTo>
                  <a:pt x="880" y="3236"/>
                </a:lnTo>
                <a:lnTo>
                  <a:pt x="862" y="3225"/>
                </a:lnTo>
                <a:lnTo>
                  <a:pt x="842" y="3214"/>
                </a:lnTo>
                <a:lnTo>
                  <a:pt x="820" y="3204"/>
                </a:lnTo>
                <a:lnTo>
                  <a:pt x="798" y="3193"/>
                </a:lnTo>
                <a:lnTo>
                  <a:pt x="776" y="3184"/>
                </a:lnTo>
                <a:lnTo>
                  <a:pt x="753" y="3174"/>
                </a:lnTo>
                <a:lnTo>
                  <a:pt x="729" y="3167"/>
                </a:lnTo>
                <a:lnTo>
                  <a:pt x="705" y="3164"/>
                </a:lnTo>
                <a:lnTo>
                  <a:pt x="682" y="3162"/>
                </a:lnTo>
                <a:lnTo>
                  <a:pt x="658" y="3164"/>
                </a:lnTo>
                <a:lnTo>
                  <a:pt x="636" y="3169"/>
                </a:lnTo>
                <a:lnTo>
                  <a:pt x="613" y="3178"/>
                </a:lnTo>
                <a:lnTo>
                  <a:pt x="591" y="3193"/>
                </a:lnTo>
                <a:lnTo>
                  <a:pt x="571" y="3213"/>
                </a:lnTo>
                <a:lnTo>
                  <a:pt x="553" y="3236"/>
                </a:lnTo>
                <a:lnTo>
                  <a:pt x="534" y="3267"/>
                </a:lnTo>
                <a:lnTo>
                  <a:pt x="518" y="3304"/>
                </a:lnTo>
                <a:lnTo>
                  <a:pt x="504" y="3347"/>
                </a:lnTo>
                <a:lnTo>
                  <a:pt x="491" y="3396"/>
                </a:lnTo>
                <a:lnTo>
                  <a:pt x="482" y="3454"/>
                </a:lnTo>
                <a:lnTo>
                  <a:pt x="473" y="3522"/>
                </a:lnTo>
                <a:lnTo>
                  <a:pt x="467" y="3596"/>
                </a:lnTo>
                <a:lnTo>
                  <a:pt x="465" y="3680"/>
                </a:lnTo>
                <a:lnTo>
                  <a:pt x="465" y="3773"/>
                </a:lnTo>
                <a:lnTo>
                  <a:pt x="469" y="3876"/>
                </a:lnTo>
                <a:lnTo>
                  <a:pt x="382" y="3873"/>
                </a:lnTo>
                <a:lnTo>
                  <a:pt x="291" y="3865"/>
                </a:lnTo>
                <a:lnTo>
                  <a:pt x="200" y="3862"/>
                </a:lnTo>
                <a:lnTo>
                  <a:pt x="107" y="3862"/>
                </a:lnTo>
                <a:lnTo>
                  <a:pt x="16" y="3869"/>
                </a:lnTo>
                <a:lnTo>
                  <a:pt x="16" y="3840"/>
                </a:lnTo>
                <a:lnTo>
                  <a:pt x="11" y="3793"/>
                </a:lnTo>
                <a:lnTo>
                  <a:pt x="5" y="3740"/>
                </a:lnTo>
                <a:lnTo>
                  <a:pt x="2" y="3682"/>
                </a:lnTo>
                <a:lnTo>
                  <a:pt x="0" y="3618"/>
                </a:lnTo>
                <a:lnTo>
                  <a:pt x="0" y="3553"/>
                </a:lnTo>
                <a:lnTo>
                  <a:pt x="4" y="3484"/>
                </a:lnTo>
                <a:lnTo>
                  <a:pt x="9" y="3413"/>
                </a:lnTo>
                <a:lnTo>
                  <a:pt x="16" y="3342"/>
                </a:lnTo>
                <a:lnTo>
                  <a:pt x="29" y="3269"/>
                </a:lnTo>
                <a:lnTo>
                  <a:pt x="44" y="3196"/>
                </a:lnTo>
                <a:lnTo>
                  <a:pt x="64" y="3125"/>
                </a:lnTo>
                <a:lnTo>
                  <a:pt x="85" y="3056"/>
                </a:lnTo>
                <a:lnTo>
                  <a:pt x="113" y="2989"/>
                </a:lnTo>
                <a:lnTo>
                  <a:pt x="145" y="2925"/>
                </a:lnTo>
                <a:lnTo>
                  <a:pt x="182" y="2867"/>
                </a:lnTo>
                <a:lnTo>
                  <a:pt x="224" y="2813"/>
                </a:lnTo>
                <a:lnTo>
                  <a:pt x="271" y="2765"/>
                </a:lnTo>
                <a:lnTo>
                  <a:pt x="324" y="2724"/>
                </a:lnTo>
                <a:lnTo>
                  <a:pt x="382" y="2689"/>
                </a:lnTo>
                <a:lnTo>
                  <a:pt x="429" y="2667"/>
                </a:lnTo>
                <a:lnTo>
                  <a:pt x="474" y="2654"/>
                </a:lnTo>
                <a:lnTo>
                  <a:pt x="516" y="2649"/>
                </a:lnTo>
                <a:lnTo>
                  <a:pt x="556" y="2647"/>
                </a:lnTo>
                <a:lnTo>
                  <a:pt x="594" y="2653"/>
                </a:lnTo>
                <a:lnTo>
                  <a:pt x="633" y="2662"/>
                </a:lnTo>
                <a:lnTo>
                  <a:pt x="673" y="2673"/>
                </a:lnTo>
                <a:lnTo>
                  <a:pt x="714" y="2684"/>
                </a:lnTo>
                <a:lnTo>
                  <a:pt x="758" y="2698"/>
                </a:lnTo>
                <a:lnTo>
                  <a:pt x="805" y="2709"/>
                </a:lnTo>
                <a:lnTo>
                  <a:pt x="856" y="2720"/>
                </a:lnTo>
                <a:lnTo>
                  <a:pt x="971" y="2734"/>
                </a:lnTo>
                <a:lnTo>
                  <a:pt x="1082" y="2738"/>
                </a:lnTo>
                <a:lnTo>
                  <a:pt x="1189" y="2733"/>
                </a:lnTo>
                <a:lnTo>
                  <a:pt x="1291" y="2718"/>
                </a:lnTo>
                <a:lnTo>
                  <a:pt x="1387" y="2694"/>
                </a:lnTo>
                <a:lnTo>
                  <a:pt x="1478" y="2664"/>
                </a:lnTo>
                <a:lnTo>
                  <a:pt x="1562" y="2625"/>
                </a:lnTo>
                <a:lnTo>
                  <a:pt x="1640" y="2580"/>
                </a:lnTo>
                <a:lnTo>
                  <a:pt x="1711" y="2527"/>
                </a:lnTo>
                <a:lnTo>
                  <a:pt x="1773" y="2471"/>
                </a:lnTo>
                <a:lnTo>
                  <a:pt x="1827" y="2409"/>
                </a:lnTo>
                <a:lnTo>
                  <a:pt x="1873" y="2342"/>
                </a:lnTo>
                <a:lnTo>
                  <a:pt x="1909" y="2273"/>
                </a:lnTo>
                <a:lnTo>
                  <a:pt x="1931" y="2213"/>
                </a:lnTo>
                <a:lnTo>
                  <a:pt x="1947" y="2149"/>
                </a:lnTo>
                <a:lnTo>
                  <a:pt x="1962" y="2084"/>
                </a:lnTo>
                <a:lnTo>
                  <a:pt x="1973" y="1993"/>
                </a:lnTo>
                <a:lnTo>
                  <a:pt x="1971" y="1904"/>
                </a:lnTo>
                <a:lnTo>
                  <a:pt x="1962" y="1818"/>
                </a:lnTo>
                <a:lnTo>
                  <a:pt x="1942" y="1736"/>
                </a:lnTo>
                <a:lnTo>
                  <a:pt x="1916" y="1658"/>
                </a:lnTo>
                <a:lnTo>
                  <a:pt x="1884" y="1585"/>
                </a:lnTo>
                <a:lnTo>
                  <a:pt x="1845" y="1518"/>
                </a:lnTo>
                <a:lnTo>
                  <a:pt x="1804" y="1458"/>
                </a:lnTo>
                <a:lnTo>
                  <a:pt x="1760" y="1404"/>
                </a:lnTo>
                <a:lnTo>
                  <a:pt x="1714" y="1356"/>
                </a:lnTo>
                <a:lnTo>
                  <a:pt x="1669" y="1316"/>
                </a:lnTo>
                <a:lnTo>
                  <a:pt x="1618" y="1278"/>
                </a:lnTo>
                <a:lnTo>
                  <a:pt x="1564" y="1238"/>
                </a:lnTo>
                <a:lnTo>
                  <a:pt x="1513" y="1198"/>
                </a:lnTo>
                <a:lnTo>
                  <a:pt x="1464" y="1156"/>
                </a:lnTo>
                <a:lnTo>
                  <a:pt x="1422" y="1107"/>
                </a:lnTo>
                <a:lnTo>
                  <a:pt x="1387" y="1056"/>
                </a:lnTo>
                <a:lnTo>
                  <a:pt x="1358" y="1000"/>
                </a:lnTo>
                <a:lnTo>
                  <a:pt x="1334" y="938"/>
                </a:lnTo>
                <a:lnTo>
                  <a:pt x="1316" y="874"/>
                </a:lnTo>
                <a:lnTo>
                  <a:pt x="1300" y="807"/>
                </a:lnTo>
                <a:lnTo>
                  <a:pt x="1285" y="736"/>
                </a:lnTo>
                <a:lnTo>
                  <a:pt x="1273" y="664"/>
                </a:lnTo>
                <a:lnTo>
                  <a:pt x="1262" y="589"/>
                </a:lnTo>
                <a:lnTo>
                  <a:pt x="1260" y="585"/>
                </a:lnTo>
                <a:lnTo>
                  <a:pt x="1258" y="574"/>
                </a:lnTo>
                <a:lnTo>
                  <a:pt x="1256" y="553"/>
                </a:lnTo>
                <a:lnTo>
                  <a:pt x="1253" y="522"/>
                </a:lnTo>
                <a:lnTo>
                  <a:pt x="1251" y="485"/>
                </a:lnTo>
                <a:lnTo>
                  <a:pt x="1247" y="442"/>
                </a:lnTo>
                <a:lnTo>
                  <a:pt x="1244" y="394"/>
                </a:lnTo>
                <a:lnTo>
                  <a:pt x="1240" y="345"/>
                </a:lnTo>
                <a:lnTo>
                  <a:pt x="1236" y="293"/>
                </a:lnTo>
                <a:lnTo>
                  <a:pt x="1234" y="238"/>
                </a:lnTo>
                <a:lnTo>
                  <a:pt x="1234" y="185"/>
                </a:lnTo>
                <a:lnTo>
                  <a:pt x="1234" y="134"/>
                </a:lnTo>
                <a:lnTo>
                  <a:pt x="1236" y="85"/>
                </a:lnTo>
                <a:lnTo>
                  <a:pt x="1240" y="40"/>
                </a:lnTo>
                <a:lnTo>
                  <a:pt x="12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4052">
              <a:cs typeface="B Nazanin" panose="00000400000000000000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19FB4AE-5CED-1238-6E1B-6B35403FA831}"/>
              </a:ext>
            </a:extLst>
          </p:cNvPr>
          <p:cNvGrpSpPr/>
          <p:nvPr/>
        </p:nvGrpSpPr>
        <p:grpSpPr>
          <a:xfrm>
            <a:off x="-1213946" y="493044"/>
            <a:ext cx="8765628" cy="9804027"/>
            <a:chOff x="-709647" y="946480"/>
            <a:chExt cx="4201528" cy="4699247"/>
          </a:xfrm>
        </p:grpSpPr>
        <p:sp>
          <p:nvSpPr>
            <p:cNvPr id="24" name="Freeform 25">
              <a:extLst>
                <a:ext uri="{FF2B5EF4-FFF2-40B4-BE49-F238E27FC236}">
                  <a16:creationId xmlns:a16="http://schemas.microsoft.com/office/drawing/2014/main" id="{00964E64-6797-FA85-488D-B962400A3535}"/>
                </a:ext>
              </a:extLst>
            </p:cNvPr>
            <p:cNvSpPr/>
            <p:nvPr/>
          </p:nvSpPr>
          <p:spPr>
            <a:xfrm>
              <a:off x="971601" y="946480"/>
              <a:ext cx="2520280" cy="4699247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727477 w 3523460"/>
                <a:gd name="connsiteY0" fmla="*/ 5951236 h 6565686"/>
                <a:gd name="connsiteX1" fmla="*/ 870139 w 3523460"/>
                <a:gd name="connsiteY1" fmla="*/ 4094960 h 6565686"/>
                <a:gd name="connsiteX2" fmla="*/ 432816 w 3523460"/>
                <a:gd name="connsiteY2" fmla="*/ 2274110 h 6565686"/>
                <a:gd name="connsiteX3" fmla="*/ 75008 w 3523460"/>
                <a:gd name="connsiteY3" fmla="*/ 970096 h 6565686"/>
                <a:gd name="connsiteX4" fmla="*/ 750867 w 3523460"/>
                <a:gd name="connsiteY4" fmla="*/ 2107132 h 6565686"/>
                <a:gd name="connsiteX5" fmla="*/ 838333 w 3523460"/>
                <a:gd name="connsiteY5" fmla="*/ 2035571 h 6565686"/>
                <a:gd name="connsiteX6" fmla="*/ 711112 w 3523460"/>
                <a:gd name="connsiteY6" fmla="*/ 214722 h 6565686"/>
                <a:gd name="connsiteX7" fmla="*/ 1235897 w 3523460"/>
                <a:gd name="connsiteY7" fmla="*/ 1868593 h 6565686"/>
                <a:gd name="connsiteX8" fmla="*/ 1315411 w 3523460"/>
                <a:gd name="connsiteY8" fmla="*/ 1852690 h 6565686"/>
                <a:gd name="connsiteX9" fmla="*/ 1458534 w 3523460"/>
                <a:gd name="connsiteY9" fmla="*/ 37 h 6565686"/>
                <a:gd name="connsiteX10" fmla="*/ 1728878 w 3523460"/>
                <a:gd name="connsiteY10" fmla="*/ 1828836 h 6565686"/>
                <a:gd name="connsiteX11" fmla="*/ 1816344 w 3523460"/>
                <a:gd name="connsiteY11" fmla="*/ 1868594 h 6565686"/>
                <a:gd name="connsiteX12" fmla="*/ 2492205 w 3523460"/>
                <a:gd name="connsiteY12" fmla="*/ 333992 h 6565686"/>
                <a:gd name="connsiteX13" fmla="*/ 2221860 w 3523460"/>
                <a:gd name="connsiteY13" fmla="*/ 2011718 h 6565686"/>
                <a:gd name="connsiteX14" fmla="*/ 2325227 w 3523460"/>
                <a:gd name="connsiteY14" fmla="*/ 2711432 h 6565686"/>
                <a:gd name="connsiteX15" fmla="*/ 2762549 w 3523460"/>
                <a:gd name="connsiteY15" fmla="*/ 2266158 h 6565686"/>
                <a:gd name="connsiteX16" fmla="*/ 3509971 w 3523460"/>
                <a:gd name="connsiteY16" fmla="*/ 2162792 h 6565686"/>
                <a:gd name="connsiteX17" fmla="*/ 2778451 w 3523460"/>
                <a:gd name="connsiteY17" fmla="*/ 2942019 h 6565686"/>
                <a:gd name="connsiteX18" fmla="*/ 2118493 w 3523460"/>
                <a:gd name="connsiteY18" fmla="*/ 4007494 h 6565686"/>
                <a:gd name="connsiteX19" fmla="*/ 2385427 w 3523460"/>
                <a:gd name="connsiteY19" fmla="*/ 6565686 h 6565686"/>
                <a:gd name="connsiteX20" fmla="*/ 727477 w 3523460"/>
                <a:gd name="connsiteY20" fmla="*/ 5951236 h 6565686"/>
                <a:gd name="connsiteX0" fmla="*/ 655629 w 3523460"/>
                <a:gd name="connsiteY0" fmla="*/ 6567077 h 6569754"/>
                <a:gd name="connsiteX1" fmla="*/ 870139 w 3523460"/>
                <a:gd name="connsiteY1" fmla="*/ 4094960 h 6569754"/>
                <a:gd name="connsiteX2" fmla="*/ 432816 w 3523460"/>
                <a:gd name="connsiteY2" fmla="*/ 2274110 h 6569754"/>
                <a:gd name="connsiteX3" fmla="*/ 75008 w 3523460"/>
                <a:gd name="connsiteY3" fmla="*/ 970096 h 6569754"/>
                <a:gd name="connsiteX4" fmla="*/ 750867 w 3523460"/>
                <a:gd name="connsiteY4" fmla="*/ 2107132 h 6569754"/>
                <a:gd name="connsiteX5" fmla="*/ 838333 w 3523460"/>
                <a:gd name="connsiteY5" fmla="*/ 2035571 h 6569754"/>
                <a:gd name="connsiteX6" fmla="*/ 711112 w 3523460"/>
                <a:gd name="connsiteY6" fmla="*/ 214722 h 6569754"/>
                <a:gd name="connsiteX7" fmla="*/ 1235897 w 3523460"/>
                <a:gd name="connsiteY7" fmla="*/ 1868593 h 6569754"/>
                <a:gd name="connsiteX8" fmla="*/ 1315411 w 3523460"/>
                <a:gd name="connsiteY8" fmla="*/ 1852690 h 6569754"/>
                <a:gd name="connsiteX9" fmla="*/ 1458534 w 3523460"/>
                <a:gd name="connsiteY9" fmla="*/ 37 h 6569754"/>
                <a:gd name="connsiteX10" fmla="*/ 1728878 w 3523460"/>
                <a:gd name="connsiteY10" fmla="*/ 1828836 h 6569754"/>
                <a:gd name="connsiteX11" fmla="*/ 1816344 w 3523460"/>
                <a:gd name="connsiteY11" fmla="*/ 1868594 h 6569754"/>
                <a:gd name="connsiteX12" fmla="*/ 2492205 w 3523460"/>
                <a:gd name="connsiteY12" fmla="*/ 333992 h 6569754"/>
                <a:gd name="connsiteX13" fmla="*/ 2221860 w 3523460"/>
                <a:gd name="connsiteY13" fmla="*/ 2011718 h 6569754"/>
                <a:gd name="connsiteX14" fmla="*/ 2325227 w 3523460"/>
                <a:gd name="connsiteY14" fmla="*/ 2711432 h 6569754"/>
                <a:gd name="connsiteX15" fmla="*/ 2762549 w 3523460"/>
                <a:gd name="connsiteY15" fmla="*/ 2266158 h 6569754"/>
                <a:gd name="connsiteX16" fmla="*/ 3509971 w 3523460"/>
                <a:gd name="connsiteY16" fmla="*/ 2162792 h 6569754"/>
                <a:gd name="connsiteX17" fmla="*/ 2778451 w 3523460"/>
                <a:gd name="connsiteY17" fmla="*/ 2942019 h 6569754"/>
                <a:gd name="connsiteX18" fmla="*/ 2118493 w 3523460"/>
                <a:gd name="connsiteY18" fmla="*/ 4007494 h 6569754"/>
                <a:gd name="connsiteX19" fmla="*/ 2385427 w 3523460"/>
                <a:gd name="connsiteY19" fmla="*/ 6565686 h 6569754"/>
                <a:gd name="connsiteX20" fmla="*/ 655629 w 3523460"/>
                <a:gd name="connsiteY20" fmla="*/ 6567077 h 6569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6569754">
                  <a:moveTo>
                    <a:pt x="655629" y="6567077"/>
                  </a:moveTo>
                  <a:cubicBezTo>
                    <a:pt x="668881" y="6355043"/>
                    <a:pt x="864838" y="4410361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147648" y="4296392"/>
                    <a:pt x="2348321" y="6324496"/>
                    <a:pt x="2385427" y="6565686"/>
                  </a:cubicBezTo>
                  <a:cubicBezTo>
                    <a:pt x="1860148" y="6555886"/>
                    <a:pt x="1180908" y="6576877"/>
                    <a:pt x="655629" y="65670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2" dirty="0">
                <a:cs typeface="B Nazanin" panose="00000400000000000000" pitchFamily="2" charset="-78"/>
              </a:endParaRPr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9655F42B-07CC-8F9C-8C38-D953724EBAB4}"/>
                </a:ext>
              </a:extLst>
            </p:cNvPr>
            <p:cNvSpPr/>
            <p:nvPr/>
          </p:nvSpPr>
          <p:spPr>
            <a:xfrm rot="7842153" flipH="1">
              <a:off x="442023" y="551112"/>
              <a:ext cx="1471351" cy="3774691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727477 w 3523460"/>
                <a:gd name="connsiteY0" fmla="*/ 5951236 h 7519714"/>
                <a:gd name="connsiteX1" fmla="*/ 870139 w 3523460"/>
                <a:gd name="connsiteY1" fmla="*/ 4094960 h 7519714"/>
                <a:gd name="connsiteX2" fmla="*/ 432816 w 3523460"/>
                <a:gd name="connsiteY2" fmla="*/ 2274110 h 7519714"/>
                <a:gd name="connsiteX3" fmla="*/ 75008 w 3523460"/>
                <a:gd name="connsiteY3" fmla="*/ 970096 h 7519714"/>
                <a:gd name="connsiteX4" fmla="*/ 750867 w 3523460"/>
                <a:gd name="connsiteY4" fmla="*/ 2107132 h 7519714"/>
                <a:gd name="connsiteX5" fmla="*/ 838333 w 3523460"/>
                <a:gd name="connsiteY5" fmla="*/ 2035571 h 7519714"/>
                <a:gd name="connsiteX6" fmla="*/ 711112 w 3523460"/>
                <a:gd name="connsiteY6" fmla="*/ 214722 h 7519714"/>
                <a:gd name="connsiteX7" fmla="*/ 1235897 w 3523460"/>
                <a:gd name="connsiteY7" fmla="*/ 1868593 h 7519714"/>
                <a:gd name="connsiteX8" fmla="*/ 1315411 w 3523460"/>
                <a:gd name="connsiteY8" fmla="*/ 1852690 h 7519714"/>
                <a:gd name="connsiteX9" fmla="*/ 1458534 w 3523460"/>
                <a:gd name="connsiteY9" fmla="*/ 37 h 7519714"/>
                <a:gd name="connsiteX10" fmla="*/ 1728878 w 3523460"/>
                <a:gd name="connsiteY10" fmla="*/ 1828836 h 7519714"/>
                <a:gd name="connsiteX11" fmla="*/ 1816344 w 3523460"/>
                <a:gd name="connsiteY11" fmla="*/ 1868594 h 7519714"/>
                <a:gd name="connsiteX12" fmla="*/ 2492205 w 3523460"/>
                <a:gd name="connsiteY12" fmla="*/ 333992 h 7519714"/>
                <a:gd name="connsiteX13" fmla="*/ 2221860 w 3523460"/>
                <a:gd name="connsiteY13" fmla="*/ 2011718 h 7519714"/>
                <a:gd name="connsiteX14" fmla="*/ 2325227 w 3523460"/>
                <a:gd name="connsiteY14" fmla="*/ 2711432 h 7519714"/>
                <a:gd name="connsiteX15" fmla="*/ 2762549 w 3523460"/>
                <a:gd name="connsiteY15" fmla="*/ 2266158 h 7519714"/>
                <a:gd name="connsiteX16" fmla="*/ 3509971 w 3523460"/>
                <a:gd name="connsiteY16" fmla="*/ 2162792 h 7519714"/>
                <a:gd name="connsiteX17" fmla="*/ 2778451 w 3523460"/>
                <a:gd name="connsiteY17" fmla="*/ 2942019 h 7519714"/>
                <a:gd name="connsiteX18" fmla="*/ 2118493 w 3523460"/>
                <a:gd name="connsiteY18" fmla="*/ 4007494 h 7519714"/>
                <a:gd name="connsiteX19" fmla="*/ 2394036 w 3523460"/>
                <a:gd name="connsiteY19" fmla="*/ 7519714 h 7519714"/>
                <a:gd name="connsiteX20" fmla="*/ 727477 w 3523460"/>
                <a:gd name="connsiteY20" fmla="*/ 5951236 h 7519714"/>
                <a:gd name="connsiteX0" fmla="*/ 727477 w 3523460"/>
                <a:gd name="connsiteY0" fmla="*/ 5951236 h 7519714"/>
                <a:gd name="connsiteX1" fmla="*/ 870139 w 3523460"/>
                <a:gd name="connsiteY1" fmla="*/ 4094960 h 7519714"/>
                <a:gd name="connsiteX2" fmla="*/ 432816 w 3523460"/>
                <a:gd name="connsiteY2" fmla="*/ 2274110 h 7519714"/>
                <a:gd name="connsiteX3" fmla="*/ 75008 w 3523460"/>
                <a:gd name="connsiteY3" fmla="*/ 970096 h 7519714"/>
                <a:gd name="connsiteX4" fmla="*/ 750867 w 3523460"/>
                <a:gd name="connsiteY4" fmla="*/ 2107132 h 7519714"/>
                <a:gd name="connsiteX5" fmla="*/ 838333 w 3523460"/>
                <a:gd name="connsiteY5" fmla="*/ 2035571 h 7519714"/>
                <a:gd name="connsiteX6" fmla="*/ 711112 w 3523460"/>
                <a:gd name="connsiteY6" fmla="*/ 214722 h 7519714"/>
                <a:gd name="connsiteX7" fmla="*/ 1235897 w 3523460"/>
                <a:gd name="connsiteY7" fmla="*/ 1868593 h 7519714"/>
                <a:gd name="connsiteX8" fmla="*/ 1315411 w 3523460"/>
                <a:gd name="connsiteY8" fmla="*/ 1852690 h 7519714"/>
                <a:gd name="connsiteX9" fmla="*/ 1458534 w 3523460"/>
                <a:gd name="connsiteY9" fmla="*/ 37 h 7519714"/>
                <a:gd name="connsiteX10" fmla="*/ 1728878 w 3523460"/>
                <a:gd name="connsiteY10" fmla="*/ 1828836 h 7519714"/>
                <a:gd name="connsiteX11" fmla="*/ 1816344 w 3523460"/>
                <a:gd name="connsiteY11" fmla="*/ 1868594 h 7519714"/>
                <a:gd name="connsiteX12" fmla="*/ 2492205 w 3523460"/>
                <a:gd name="connsiteY12" fmla="*/ 333992 h 7519714"/>
                <a:gd name="connsiteX13" fmla="*/ 2221860 w 3523460"/>
                <a:gd name="connsiteY13" fmla="*/ 2011718 h 7519714"/>
                <a:gd name="connsiteX14" fmla="*/ 2325227 w 3523460"/>
                <a:gd name="connsiteY14" fmla="*/ 2711432 h 7519714"/>
                <a:gd name="connsiteX15" fmla="*/ 2762549 w 3523460"/>
                <a:gd name="connsiteY15" fmla="*/ 2266158 h 7519714"/>
                <a:gd name="connsiteX16" fmla="*/ 3509971 w 3523460"/>
                <a:gd name="connsiteY16" fmla="*/ 2162792 h 7519714"/>
                <a:gd name="connsiteX17" fmla="*/ 2778451 w 3523460"/>
                <a:gd name="connsiteY17" fmla="*/ 2942019 h 7519714"/>
                <a:gd name="connsiteX18" fmla="*/ 2118493 w 3523460"/>
                <a:gd name="connsiteY18" fmla="*/ 4007494 h 7519714"/>
                <a:gd name="connsiteX19" fmla="*/ 2394036 w 3523460"/>
                <a:gd name="connsiteY19" fmla="*/ 7519714 h 7519714"/>
                <a:gd name="connsiteX20" fmla="*/ 727477 w 3523460"/>
                <a:gd name="connsiteY20" fmla="*/ 5951236 h 7519714"/>
                <a:gd name="connsiteX0" fmla="*/ 658685 w 3523460"/>
                <a:gd name="connsiteY0" fmla="*/ 6031206 h 7519714"/>
                <a:gd name="connsiteX1" fmla="*/ 870139 w 3523460"/>
                <a:gd name="connsiteY1" fmla="*/ 4094960 h 7519714"/>
                <a:gd name="connsiteX2" fmla="*/ 432816 w 3523460"/>
                <a:gd name="connsiteY2" fmla="*/ 2274110 h 7519714"/>
                <a:gd name="connsiteX3" fmla="*/ 75008 w 3523460"/>
                <a:gd name="connsiteY3" fmla="*/ 970096 h 7519714"/>
                <a:gd name="connsiteX4" fmla="*/ 750867 w 3523460"/>
                <a:gd name="connsiteY4" fmla="*/ 2107132 h 7519714"/>
                <a:gd name="connsiteX5" fmla="*/ 838333 w 3523460"/>
                <a:gd name="connsiteY5" fmla="*/ 2035571 h 7519714"/>
                <a:gd name="connsiteX6" fmla="*/ 711112 w 3523460"/>
                <a:gd name="connsiteY6" fmla="*/ 214722 h 7519714"/>
                <a:gd name="connsiteX7" fmla="*/ 1235897 w 3523460"/>
                <a:gd name="connsiteY7" fmla="*/ 1868593 h 7519714"/>
                <a:gd name="connsiteX8" fmla="*/ 1315411 w 3523460"/>
                <a:gd name="connsiteY8" fmla="*/ 1852690 h 7519714"/>
                <a:gd name="connsiteX9" fmla="*/ 1458534 w 3523460"/>
                <a:gd name="connsiteY9" fmla="*/ 37 h 7519714"/>
                <a:gd name="connsiteX10" fmla="*/ 1728878 w 3523460"/>
                <a:gd name="connsiteY10" fmla="*/ 1828836 h 7519714"/>
                <a:gd name="connsiteX11" fmla="*/ 1816344 w 3523460"/>
                <a:gd name="connsiteY11" fmla="*/ 1868594 h 7519714"/>
                <a:gd name="connsiteX12" fmla="*/ 2492205 w 3523460"/>
                <a:gd name="connsiteY12" fmla="*/ 333992 h 7519714"/>
                <a:gd name="connsiteX13" fmla="*/ 2221860 w 3523460"/>
                <a:gd name="connsiteY13" fmla="*/ 2011718 h 7519714"/>
                <a:gd name="connsiteX14" fmla="*/ 2325227 w 3523460"/>
                <a:gd name="connsiteY14" fmla="*/ 2711432 h 7519714"/>
                <a:gd name="connsiteX15" fmla="*/ 2762549 w 3523460"/>
                <a:gd name="connsiteY15" fmla="*/ 2266158 h 7519714"/>
                <a:gd name="connsiteX16" fmla="*/ 3509971 w 3523460"/>
                <a:gd name="connsiteY16" fmla="*/ 2162792 h 7519714"/>
                <a:gd name="connsiteX17" fmla="*/ 2778451 w 3523460"/>
                <a:gd name="connsiteY17" fmla="*/ 2942019 h 7519714"/>
                <a:gd name="connsiteX18" fmla="*/ 2118493 w 3523460"/>
                <a:gd name="connsiteY18" fmla="*/ 4007494 h 7519714"/>
                <a:gd name="connsiteX19" fmla="*/ 2394036 w 3523460"/>
                <a:gd name="connsiteY19" fmla="*/ 7519714 h 7519714"/>
                <a:gd name="connsiteX20" fmla="*/ 658685 w 3523460"/>
                <a:gd name="connsiteY20" fmla="*/ 6031206 h 7519714"/>
                <a:gd name="connsiteX0" fmla="*/ 658685 w 3523460"/>
                <a:gd name="connsiteY0" fmla="*/ 6031206 h 7519714"/>
                <a:gd name="connsiteX1" fmla="*/ 870139 w 3523460"/>
                <a:gd name="connsiteY1" fmla="*/ 4094960 h 7519714"/>
                <a:gd name="connsiteX2" fmla="*/ 432816 w 3523460"/>
                <a:gd name="connsiteY2" fmla="*/ 2274110 h 7519714"/>
                <a:gd name="connsiteX3" fmla="*/ 75008 w 3523460"/>
                <a:gd name="connsiteY3" fmla="*/ 970096 h 7519714"/>
                <a:gd name="connsiteX4" fmla="*/ 750867 w 3523460"/>
                <a:gd name="connsiteY4" fmla="*/ 2107132 h 7519714"/>
                <a:gd name="connsiteX5" fmla="*/ 838333 w 3523460"/>
                <a:gd name="connsiteY5" fmla="*/ 2035571 h 7519714"/>
                <a:gd name="connsiteX6" fmla="*/ 711112 w 3523460"/>
                <a:gd name="connsiteY6" fmla="*/ 214722 h 7519714"/>
                <a:gd name="connsiteX7" fmla="*/ 1235897 w 3523460"/>
                <a:gd name="connsiteY7" fmla="*/ 1868593 h 7519714"/>
                <a:gd name="connsiteX8" fmla="*/ 1315411 w 3523460"/>
                <a:gd name="connsiteY8" fmla="*/ 1852690 h 7519714"/>
                <a:gd name="connsiteX9" fmla="*/ 1458534 w 3523460"/>
                <a:gd name="connsiteY9" fmla="*/ 37 h 7519714"/>
                <a:gd name="connsiteX10" fmla="*/ 1728878 w 3523460"/>
                <a:gd name="connsiteY10" fmla="*/ 1828836 h 7519714"/>
                <a:gd name="connsiteX11" fmla="*/ 1816344 w 3523460"/>
                <a:gd name="connsiteY11" fmla="*/ 1868594 h 7519714"/>
                <a:gd name="connsiteX12" fmla="*/ 2492205 w 3523460"/>
                <a:gd name="connsiteY12" fmla="*/ 333992 h 7519714"/>
                <a:gd name="connsiteX13" fmla="*/ 2221860 w 3523460"/>
                <a:gd name="connsiteY13" fmla="*/ 2011718 h 7519714"/>
                <a:gd name="connsiteX14" fmla="*/ 2325227 w 3523460"/>
                <a:gd name="connsiteY14" fmla="*/ 2711432 h 7519714"/>
                <a:gd name="connsiteX15" fmla="*/ 2762549 w 3523460"/>
                <a:gd name="connsiteY15" fmla="*/ 2266158 h 7519714"/>
                <a:gd name="connsiteX16" fmla="*/ 3509971 w 3523460"/>
                <a:gd name="connsiteY16" fmla="*/ 2162792 h 7519714"/>
                <a:gd name="connsiteX17" fmla="*/ 2778451 w 3523460"/>
                <a:gd name="connsiteY17" fmla="*/ 2942019 h 7519714"/>
                <a:gd name="connsiteX18" fmla="*/ 2118493 w 3523460"/>
                <a:gd name="connsiteY18" fmla="*/ 4007494 h 7519714"/>
                <a:gd name="connsiteX19" fmla="*/ 2394036 w 3523460"/>
                <a:gd name="connsiteY19" fmla="*/ 7519714 h 7519714"/>
                <a:gd name="connsiteX20" fmla="*/ 658685 w 3523460"/>
                <a:gd name="connsiteY20" fmla="*/ 6031206 h 7519714"/>
                <a:gd name="connsiteX0" fmla="*/ 658685 w 3523460"/>
                <a:gd name="connsiteY0" fmla="*/ 6031206 h 9039299"/>
                <a:gd name="connsiteX1" fmla="*/ 870139 w 3523460"/>
                <a:gd name="connsiteY1" fmla="*/ 4094960 h 9039299"/>
                <a:gd name="connsiteX2" fmla="*/ 432816 w 3523460"/>
                <a:gd name="connsiteY2" fmla="*/ 2274110 h 9039299"/>
                <a:gd name="connsiteX3" fmla="*/ 75008 w 3523460"/>
                <a:gd name="connsiteY3" fmla="*/ 970096 h 9039299"/>
                <a:gd name="connsiteX4" fmla="*/ 750867 w 3523460"/>
                <a:gd name="connsiteY4" fmla="*/ 2107132 h 9039299"/>
                <a:gd name="connsiteX5" fmla="*/ 838333 w 3523460"/>
                <a:gd name="connsiteY5" fmla="*/ 2035571 h 9039299"/>
                <a:gd name="connsiteX6" fmla="*/ 711112 w 3523460"/>
                <a:gd name="connsiteY6" fmla="*/ 214722 h 9039299"/>
                <a:gd name="connsiteX7" fmla="*/ 1235897 w 3523460"/>
                <a:gd name="connsiteY7" fmla="*/ 1868593 h 9039299"/>
                <a:gd name="connsiteX8" fmla="*/ 1315411 w 3523460"/>
                <a:gd name="connsiteY8" fmla="*/ 1852690 h 9039299"/>
                <a:gd name="connsiteX9" fmla="*/ 1458534 w 3523460"/>
                <a:gd name="connsiteY9" fmla="*/ 37 h 9039299"/>
                <a:gd name="connsiteX10" fmla="*/ 1728878 w 3523460"/>
                <a:gd name="connsiteY10" fmla="*/ 1828836 h 9039299"/>
                <a:gd name="connsiteX11" fmla="*/ 1816344 w 3523460"/>
                <a:gd name="connsiteY11" fmla="*/ 1868594 h 9039299"/>
                <a:gd name="connsiteX12" fmla="*/ 2492205 w 3523460"/>
                <a:gd name="connsiteY12" fmla="*/ 333992 h 9039299"/>
                <a:gd name="connsiteX13" fmla="*/ 2221860 w 3523460"/>
                <a:gd name="connsiteY13" fmla="*/ 2011718 h 9039299"/>
                <a:gd name="connsiteX14" fmla="*/ 2325227 w 3523460"/>
                <a:gd name="connsiteY14" fmla="*/ 2711432 h 9039299"/>
                <a:gd name="connsiteX15" fmla="*/ 2762549 w 3523460"/>
                <a:gd name="connsiteY15" fmla="*/ 2266158 h 9039299"/>
                <a:gd name="connsiteX16" fmla="*/ 3509971 w 3523460"/>
                <a:gd name="connsiteY16" fmla="*/ 2162792 h 9039299"/>
                <a:gd name="connsiteX17" fmla="*/ 2778451 w 3523460"/>
                <a:gd name="connsiteY17" fmla="*/ 2942019 h 9039299"/>
                <a:gd name="connsiteX18" fmla="*/ 2118493 w 3523460"/>
                <a:gd name="connsiteY18" fmla="*/ 4007494 h 9039299"/>
                <a:gd name="connsiteX19" fmla="*/ 2246421 w 3523460"/>
                <a:gd name="connsiteY19" fmla="*/ 9039299 h 9039299"/>
                <a:gd name="connsiteX20" fmla="*/ 658685 w 3523460"/>
                <a:gd name="connsiteY20" fmla="*/ 6031206 h 9039299"/>
                <a:gd name="connsiteX0" fmla="*/ 669149 w 3523460"/>
                <a:gd name="connsiteY0" fmla="*/ 7663583 h 9039299"/>
                <a:gd name="connsiteX1" fmla="*/ 870139 w 3523460"/>
                <a:gd name="connsiteY1" fmla="*/ 4094960 h 9039299"/>
                <a:gd name="connsiteX2" fmla="*/ 432816 w 3523460"/>
                <a:gd name="connsiteY2" fmla="*/ 2274110 h 9039299"/>
                <a:gd name="connsiteX3" fmla="*/ 75008 w 3523460"/>
                <a:gd name="connsiteY3" fmla="*/ 970096 h 9039299"/>
                <a:gd name="connsiteX4" fmla="*/ 750867 w 3523460"/>
                <a:gd name="connsiteY4" fmla="*/ 2107132 h 9039299"/>
                <a:gd name="connsiteX5" fmla="*/ 838333 w 3523460"/>
                <a:gd name="connsiteY5" fmla="*/ 2035571 h 9039299"/>
                <a:gd name="connsiteX6" fmla="*/ 711112 w 3523460"/>
                <a:gd name="connsiteY6" fmla="*/ 214722 h 9039299"/>
                <a:gd name="connsiteX7" fmla="*/ 1235897 w 3523460"/>
                <a:gd name="connsiteY7" fmla="*/ 1868593 h 9039299"/>
                <a:gd name="connsiteX8" fmla="*/ 1315411 w 3523460"/>
                <a:gd name="connsiteY8" fmla="*/ 1852690 h 9039299"/>
                <a:gd name="connsiteX9" fmla="*/ 1458534 w 3523460"/>
                <a:gd name="connsiteY9" fmla="*/ 37 h 9039299"/>
                <a:gd name="connsiteX10" fmla="*/ 1728878 w 3523460"/>
                <a:gd name="connsiteY10" fmla="*/ 1828836 h 9039299"/>
                <a:gd name="connsiteX11" fmla="*/ 1816344 w 3523460"/>
                <a:gd name="connsiteY11" fmla="*/ 1868594 h 9039299"/>
                <a:gd name="connsiteX12" fmla="*/ 2492205 w 3523460"/>
                <a:gd name="connsiteY12" fmla="*/ 333992 h 9039299"/>
                <a:gd name="connsiteX13" fmla="*/ 2221860 w 3523460"/>
                <a:gd name="connsiteY13" fmla="*/ 2011718 h 9039299"/>
                <a:gd name="connsiteX14" fmla="*/ 2325227 w 3523460"/>
                <a:gd name="connsiteY14" fmla="*/ 2711432 h 9039299"/>
                <a:gd name="connsiteX15" fmla="*/ 2762549 w 3523460"/>
                <a:gd name="connsiteY15" fmla="*/ 2266158 h 9039299"/>
                <a:gd name="connsiteX16" fmla="*/ 3509971 w 3523460"/>
                <a:gd name="connsiteY16" fmla="*/ 2162792 h 9039299"/>
                <a:gd name="connsiteX17" fmla="*/ 2778451 w 3523460"/>
                <a:gd name="connsiteY17" fmla="*/ 2942019 h 9039299"/>
                <a:gd name="connsiteX18" fmla="*/ 2118493 w 3523460"/>
                <a:gd name="connsiteY18" fmla="*/ 4007494 h 9039299"/>
                <a:gd name="connsiteX19" fmla="*/ 2246421 w 3523460"/>
                <a:gd name="connsiteY19" fmla="*/ 9039299 h 9039299"/>
                <a:gd name="connsiteX20" fmla="*/ 669149 w 3523460"/>
                <a:gd name="connsiteY20" fmla="*/ 7663583 h 9039299"/>
                <a:gd name="connsiteX0" fmla="*/ 549192 w 3523460"/>
                <a:gd name="connsiteY0" fmla="*/ 7560396 h 9039299"/>
                <a:gd name="connsiteX1" fmla="*/ 870139 w 3523460"/>
                <a:gd name="connsiteY1" fmla="*/ 4094960 h 9039299"/>
                <a:gd name="connsiteX2" fmla="*/ 432816 w 3523460"/>
                <a:gd name="connsiteY2" fmla="*/ 2274110 h 9039299"/>
                <a:gd name="connsiteX3" fmla="*/ 75008 w 3523460"/>
                <a:gd name="connsiteY3" fmla="*/ 970096 h 9039299"/>
                <a:gd name="connsiteX4" fmla="*/ 750867 w 3523460"/>
                <a:gd name="connsiteY4" fmla="*/ 2107132 h 9039299"/>
                <a:gd name="connsiteX5" fmla="*/ 838333 w 3523460"/>
                <a:gd name="connsiteY5" fmla="*/ 2035571 h 9039299"/>
                <a:gd name="connsiteX6" fmla="*/ 711112 w 3523460"/>
                <a:gd name="connsiteY6" fmla="*/ 214722 h 9039299"/>
                <a:gd name="connsiteX7" fmla="*/ 1235897 w 3523460"/>
                <a:gd name="connsiteY7" fmla="*/ 1868593 h 9039299"/>
                <a:gd name="connsiteX8" fmla="*/ 1315411 w 3523460"/>
                <a:gd name="connsiteY8" fmla="*/ 1852690 h 9039299"/>
                <a:gd name="connsiteX9" fmla="*/ 1458534 w 3523460"/>
                <a:gd name="connsiteY9" fmla="*/ 37 h 9039299"/>
                <a:gd name="connsiteX10" fmla="*/ 1728878 w 3523460"/>
                <a:gd name="connsiteY10" fmla="*/ 1828836 h 9039299"/>
                <a:gd name="connsiteX11" fmla="*/ 1816344 w 3523460"/>
                <a:gd name="connsiteY11" fmla="*/ 1868594 h 9039299"/>
                <a:gd name="connsiteX12" fmla="*/ 2492205 w 3523460"/>
                <a:gd name="connsiteY12" fmla="*/ 333992 h 9039299"/>
                <a:gd name="connsiteX13" fmla="*/ 2221860 w 3523460"/>
                <a:gd name="connsiteY13" fmla="*/ 2011718 h 9039299"/>
                <a:gd name="connsiteX14" fmla="*/ 2325227 w 3523460"/>
                <a:gd name="connsiteY14" fmla="*/ 2711432 h 9039299"/>
                <a:gd name="connsiteX15" fmla="*/ 2762549 w 3523460"/>
                <a:gd name="connsiteY15" fmla="*/ 2266158 h 9039299"/>
                <a:gd name="connsiteX16" fmla="*/ 3509971 w 3523460"/>
                <a:gd name="connsiteY16" fmla="*/ 2162792 h 9039299"/>
                <a:gd name="connsiteX17" fmla="*/ 2778451 w 3523460"/>
                <a:gd name="connsiteY17" fmla="*/ 2942019 h 9039299"/>
                <a:gd name="connsiteX18" fmla="*/ 2118493 w 3523460"/>
                <a:gd name="connsiteY18" fmla="*/ 4007494 h 9039299"/>
                <a:gd name="connsiteX19" fmla="*/ 2246421 w 3523460"/>
                <a:gd name="connsiteY19" fmla="*/ 9039299 h 9039299"/>
                <a:gd name="connsiteX20" fmla="*/ 549192 w 3523460"/>
                <a:gd name="connsiteY20" fmla="*/ 7560396 h 903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9039299">
                  <a:moveTo>
                    <a:pt x="549192" y="7560396"/>
                  </a:moveTo>
                  <a:cubicBezTo>
                    <a:pt x="562444" y="7348362"/>
                    <a:pt x="864838" y="4410361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147648" y="4296392"/>
                    <a:pt x="2209315" y="8798109"/>
                    <a:pt x="2246421" y="9039299"/>
                  </a:cubicBezTo>
                  <a:cubicBezTo>
                    <a:pt x="1567651" y="8480024"/>
                    <a:pt x="1311660" y="8238052"/>
                    <a:pt x="549192" y="75603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2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71903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9"/>
          <p:cNvSpPr/>
          <p:nvPr/>
        </p:nvSpPr>
        <p:spPr>
          <a:xfrm>
            <a:off x="2907468" y="1777741"/>
            <a:ext cx="10759562" cy="9148121"/>
          </a:xfrm>
          <a:custGeom>
            <a:avLst/>
            <a:gdLst/>
            <a:ahLst/>
            <a:cxnLst/>
            <a:rect l="l" t="t" r="r" b="b"/>
            <a:pathLst>
              <a:path w="10759562" h="9148121" extrusionOk="0">
                <a:moveTo>
                  <a:pt x="5510984" y="5896733"/>
                </a:moveTo>
                <a:cubicBezTo>
                  <a:pt x="5431230" y="5957878"/>
                  <a:pt x="5356792" y="6005731"/>
                  <a:pt x="5294318" y="6065547"/>
                </a:cubicBezTo>
                <a:cubicBezTo>
                  <a:pt x="5106895" y="6246324"/>
                  <a:pt x="4878266" y="6327407"/>
                  <a:pt x="4628369" y="6359309"/>
                </a:cubicBezTo>
                <a:cubicBezTo>
                  <a:pt x="4507408" y="6375260"/>
                  <a:pt x="4387776" y="6388552"/>
                  <a:pt x="4266815" y="6400516"/>
                </a:cubicBezTo>
                <a:cubicBezTo>
                  <a:pt x="4048820" y="6423113"/>
                  <a:pt x="3846775" y="6363297"/>
                  <a:pt x="3659353" y="6263604"/>
                </a:cubicBezTo>
                <a:cubicBezTo>
                  <a:pt x="3457308" y="6155935"/>
                  <a:pt x="3255263" y="6044279"/>
                  <a:pt x="3070499" y="5911355"/>
                </a:cubicBezTo>
                <a:cubicBezTo>
                  <a:pt x="2869784" y="5767797"/>
                  <a:pt x="2723567" y="5573728"/>
                  <a:pt x="2646471" y="5331806"/>
                </a:cubicBezTo>
                <a:cubicBezTo>
                  <a:pt x="2601277" y="5189578"/>
                  <a:pt x="2546778" y="5051337"/>
                  <a:pt x="2496267" y="4911766"/>
                </a:cubicBezTo>
                <a:cubicBezTo>
                  <a:pt x="2449744" y="4780171"/>
                  <a:pt x="2453731" y="4644589"/>
                  <a:pt x="2461707" y="4509006"/>
                </a:cubicBezTo>
                <a:cubicBezTo>
                  <a:pt x="2465695" y="4437227"/>
                  <a:pt x="2451073" y="4398680"/>
                  <a:pt x="2379294" y="4370765"/>
                </a:cubicBezTo>
                <a:cubicBezTo>
                  <a:pt x="2088190" y="4256451"/>
                  <a:pt x="1866207" y="4053077"/>
                  <a:pt x="1673467" y="3811155"/>
                </a:cubicBezTo>
                <a:cubicBezTo>
                  <a:pt x="1567128" y="3678231"/>
                  <a:pt x="1521934" y="3521381"/>
                  <a:pt x="1480728" y="3364530"/>
                </a:cubicBezTo>
                <a:cubicBezTo>
                  <a:pt x="1463447" y="3299397"/>
                  <a:pt x="1474081" y="3223631"/>
                  <a:pt x="1490032" y="3157169"/>
                </a:cubicBezTo>
                <a:cubicBezTo>
                  <a:pt x="1552506" y="2884674"/>
                  <a:pt x="1665492" y="2632119"/>
                  <a:pt x="1847598" y="2422099"/>
                </a:cubicBezTo>
                <a:cubicBezTo>
                  <a:pt x="1947291" y="2307784"/>
                  <a:pt x="2082873" y="2225371"/>
                  <a:pt x="2203834" y="2132325"/>
                </a:cubicBezTo>
                <a:cubicBezTo>
                  <a:pt x="2262321" y="2087130"/>
                  <a:pt x="2323466" y="2037948"/>
                  <a:pt x="2391257" y="2011364"/>
                </a:cubicBezTo>
                <a:cubicBezTo>
                  <a:pt x="2606594" y="1927621"/>
                  <a:pt x="2825919" y="1854513"/>
                  <a:pt x="3063853" y="1770771"/>
                </a:cubicBezTo>
                <a:cubicBezTo>
                  <a:pt x="3083791" y="1698992"/>
                  <a:pt x="3103730" y="1603287"/>
                  <a:pt x="3138290" y="1512898"/>
                </a:cubicBezTo>
                <a:cubicBezTo>
                  <a:pt x="3176838" y="1413205"/>
                  <a:pt x="3222032" y="1314842"/>
                  <a:pt x="3275202" y="1221795"/>
                </a:cubicBezTo>
                <a:cubicBezTo>
                  <a:pt x="3434711" y="943983"/>
                  <a:pt x="3652706" y="722000"/>
                  <a:pt x="3942481" y="582430"/>
                </a:cubicBezTo>
                <a:cubicBezTo>
                  <a:pt x="4042174" y="534577"/>
                  <a:pt x="4145854" y="496029"/>
                  <a:pt x="4264157" y="496029"/>
                </a:cubicBezTo>
                <a:cubicBezTo>
                  <a:pt x="4363850" y="496029"/>
                  <a:pt x="4462214" y="461469"/>
                  <a:pt x="4561907" y="456152"/>
                </a:cubicBezTo>
                <a:cubicBezTo>
                  <a:pt x="4629698" y="452164"/>
                  <a:pt x="4700148" y="462798"/>
                  <a:pt x="4766610" y="477420"/>
                </a:cubicBezTo>
                <a:cubicBezTo>
                  <a:pt x="4911497" y="510651"/>
                  <a:pt x="5055055" y="545211"/>
                  <a:pt x="5197283" y="589076"/>
                </a:cubicBezTo>
                <a:cubicBezTo>
                  <a:pt x="5257099" y="607686"/>
                  <a:pt x="5281026" y="575784"/>
                  <a:pt x="5318244" y="547870"/>
                </a:cubicBezTo>
                <a:cubicBezTo>
                  <a:pt x="5457815" y="438872"/>
                  <a:pt x="5590739" y="320570"/>
                  <a:pt x="5740943" y="228852"/>
                </a:cubicBezTo>
                <a:cubicBezTo>
                  <a:pt x="5853928" y="159732"/>
                  <a:pt x="5988181" y="123842"/>
                  <a:pt x="6114459" y="78648"/>
                </a:cubicBezTo>
                <a:cubicBezTo>
                  <a:pt x="6206177" y="46746"/>
                  <a:pt x="6300553" y="5540"/>
                  <a:pt x="6396258" y="1552"/>
                </a:cubicBezTo>
                <a:cubicBezTo>
                  <a:pt x="6799018" y="-15728"/>
                  <a:pt x="7156584" y="111879"/>
                  <a:pt x="7475601" y="355130"/>
                </a:cubicBezTo>
                <a:cubicBezTo>
                  <a:pt x="7636440" y="477420"/>
                  <a:pt x="7752083" y="632941"/>
                  <a:pt x="7805253" y="830998"/>
                </a:cubicBezTo>
                <a:cubicBezTo>
                  <a:pt x="7817216" y="874863"/>
                  <a:pt x="7835826" y="917399"/>
                  <a:pt x="7854435" y="967910"/>
                </a:cubicBezTo>
                <a:cubicBezTo>
                  <a:pt x="7885007" y="949300"/>
                  <a:pt x="7908934" y="936008"/>
                  <a:pt x="7931531" y="920057"/>
                </a:cubicBezTo>
                <a:cubicBezTo>
                  <a:pt x="8184086" y="735293"/>
                  <a:pt x="8460569" y="632941"/>
                  <a:pt x="8778257" y="671489"/>
                </a:cubicBezTo>
                <a:cubicBezTo>
                  <a:pt x="8800854" y="674148"/>
                  <a:pt x="8824780" y="671489"/>
                  <a:pt x="8848706" y="670160"/>
                </a:cubicBezTo>
                <a:cubicBezTo>
                  <a:pt x="9214247" y="652880"/>
                  <a:pt x="9539911" y="763207"/>
                  <a:pt x="9848295" y="958605"/>
                </a:cubicBezTo>
                <a:cubicBezTo>
                  <a:pt x="9995841" y="1051652"/>
                  <a:pt x="10134082" y="1147357"/>
                  <a:pt x="10249726" y="1277623"/>
                </a:cubicBezTo>
                <a:cubicBezTo>
                  <a:pt x="10382650" y="1426498"/>
                  <a:pt x="10482343" y="1592653"/>
                  <a:pt x="10532854" y="1788051"/>
                </a:cubicBezTo>
                <a:cubicBezTo>
                  <a:pt x="10564756" y="1909012"/>
                  <a:pt x="10609949" y="2027314"/>
                  <a:pt x="10635205" y="2148275"/>
                </a:cubicBezTo>
                <a:cubicBezTo>
                  <a:pt x="10677741" y="2352978"/>
                  <a:pt x="10667107" y="2556352"/>
                  <a:pt x="10595328" y="2757068"/>
                </a:cubicBezTo>
                <a:cubicBezTo>
                  <a:pt x="10543487" y="2900625"/>
                  <a:pt x="10510256" y="3052159"/>
                  <a:pt x="10463733" y="3216985"/>
                </a:cubicBezTo>
                <a:cubicBezTo>
                  <a:pt x="10488989" y="3259520"/>
                  <a:pt x="10526207" y="3318007"/>
                  <a:pt x="10559439" y="3379152"/>
                </a:cubicBezTo>
                <a:cubicBezTo>
                  <a:pt x="10757496" y="3738047"/>
                  <a:pt x="10819970" y="4111563"/>
                  <a:pt x="10695021" y="4512994"/>
                </a:cubicBezTo>
                <a:cubicBezTo>
                  <a:pt x="10629888" y="4721685"/>
                  <a:pt x="10539500" y="4913095"/>
                  <a:pt x="10398601" y="5077921"/>
                </a:cubicBezTo>
                <a:cubicBezTo>
                  <a:pt x="10219153" y="5289271"/>
                  <a:pt x="9997170" y="5440804"/>
                  <a:pt x="9723347" y="5493974"/>
                </a:cubicBezTo>
                <a:cubicBezTo>
                  <a:pt x="9416292" y="5552460"/>
                  <a:pt x="9103920" y="5581704"/>
                  <a:pt x="8792879" y="5517900"/>
                </a:cubicBezTo>
                <a:cubicBezTo>
                  <a:pt x="8719770" y="5503278"/>
                  <a:pt x="8667930" y="5520558"/>
                  <a:pt x="8632040" y="5592337"/>
                </a:cubicBezTo>
                <a:cubicBezTo>
                  <a:pt x="8570895" y="5710640"/>
                  <a:pt x="8509750" y="5830271"/>
                  <a:pt x="8435313" y="5939269"/>
                </a:cubicBezTo>
                <a:cubicBezTo>
                  <a:pt x="8209342" y="6270250"/>
                  <a:pt x="7924884" y="6529452"/>
                  <a:pt x="7538076" y="6666364"/>
                </a:cubicBezTo>
                <a:cubicBezTo>
                  <a:pt x="7322739" y="6742130"/>
                  <a:pt x="7104744" y="6740801"/>
                  <a:pt x="6886748" y="6708899"/>
                </a:cubicBezTo>
                <a:cubicBezTo>
                  <a:pt x="6558425" y="6661046"/>
                  <a:pt x="6254030" y="6534769"/>
                  <a:pt x="5980206" y="6353992"/>
                </a:cubicBezTo>
                <a:cubicBezTo>
                  <a:pt x="5830002" y="6255628"/>
                  <a:pt x="5711700" y="6109412"/>
                  <a:pt x="5580105" y="5983134"/>
                </a:cubicBezTo>
                <a:cubicBezTo>
                  <a:pt x="5560166" y="5959208"/>
                  <a:pt x="5544215" y="5936610"/>
                  <a:pt x="5510984" y="5896733"/>
                </a:cubicBezTo>
                <a:close/>
                <a:moveTo>
                  <a:pt x="7624476" y="1187234"/>
                </a:moveTo>
                <a:cubicBezTo>
                  <a:pt x="7651061" y="910752"/>
                  <a:pt x="7538076" y="727317"/>
                  <a:pt x="7342677" y="575784"/>
                </a:cubicBezTo>
                <a:cubicBezTo>
                  <a:pt x="7205766" y="469445"/>
                  <a:pt x="7047586" y="416275"/>
                  <a:pt x="6892065" y="353801"/>
                </a:cubicBezTo>
                <a:cubicBezTo>
                  <a:pt x="6664765" y="263412"/>
                  <a:pt x="6421514" y="275375"/>
                  <a:pt x="6200860" y="341838"/>
                </a:cubicBezTo>
                <a:cubicBezTo>
                  <a:pt x="5949634" y="417604"/>
                  <a:pt x="5705053" y="531919"/>
                  <a:pt x="5546874" y="771182"/>
                </a:cubicBezTo>
                <a:cubicBezTo>
                  <a:pt x="5425913" y="955947"/>
                  <a:pt x="5239819" y="985190"/>
                  <a:pt x="5068347" y="914740"/>
                </a:cubicBezTo>
                <a:cubicBezTo>
                  <a:pt x="4962008" y="870875"/>
                  <a:pt x="4847693" y="840303"/>
                  <a:pt x="4733379" y="821693"/>
                </a:cubicBezTo>
                <a:cubicBezTo>
                  <a:pt x="4571211" y="795109"/>
                  <a:pt x="4413032" y="765865"/>
                  <a:pt x="4245547" y="838973"/>
                </a:cubicBezTo>
                <a:cubicBezTo>
                  <a:pt x="3987675" y="949300"/>
                  <a:pt x="3745753" y="1067603"/>
                  <a:pt x="3596878" y="1322817"/>
                </a:cubicBezTo>
                <a:cubicBezTo>
                  <a:pt x="3533075" y="1431815"/>
                  <a:pt x="3465283" y="1535495"/>
                  <a:pt x="3418760" y="1655127"/>
                </a:cubicBezTo>
                <a:cubicBezTo>
                  <a:pt x="3374895" y="1769442"/>
                  <a:pt x="3342993" y="1885086"/>
                  <a:pt x="3321725" y="2003388"/>
                </a:cubicBezTo>
                <a:cubicBezTo>
                  <a:pt x="3307104" y="2081813"/>
                  <a:pt x="3267226" y="2117703"/>
                  <a:pt x="3184814" y="2137641"/>
                </a:cubicBezTo>
                <a:cubicBezTo>
                  <a:pt x="2945550" y="2193469"/>
                  <a:pt x="2696982" y="2218725"/>
                  <a:pt x="2480316" y="2348991"/>
                </a:cubicBezTo>
                <a:cubicBezTo>
                  <a:pt x="2401891" y="2395514"/>
                  <a:pt x="2314161" y="2434062"/>
                  <a:pt x="2246370" y="2493878"/>
                </a:cubicBezTo>
                <a:cubicBezTo>
                  <a:pt x="2046984" y="2669338"/>
                  <a:pt x="1912731" y="2887333"/>
                  <a:pt x="1823672" y="3139889"/>
                </a:cubicBezTo>
                <a:cubicBezTo>
                  <a:pt x="1750563" y="3348580"/>
                  <a:pt x="1781136" y="3522710"/>
                  <a:pt x="1918048" y="3687536"/>
                </a:cubicBezTo>
                <a:cubicBezTo>
                  <a:pt x="2086861" y="3892239"/>
                  <a:pt x="2283589" y="4059723"/>
                  <a:pt x="2537474" y="4154099"/>
                </a:cubicBezTo>
                <a:cubicBezTo>
                  <a:pt x="2722238" y="4223220"/>
                  <a:pt x="2763444" y="4284365"/>
                  <a:pt x="2755469" y="4482422"/>
                </a:cubicBezTo>
                <a:cubicBezTo>
                  <a:pt x="2740847" y="4870560"/>
                  <a:pt x="2859150" y="5221479"/>
                  <a:pt x="3066511" y="5541826"/>
                </a:cubicBezTo>
                <a:cubicBezTo>
                  <a:pt x="3122339" y="5628227"/>
                  <a:pt x="3212728" y="5698677"/>
                  <a:pt x="3297799" y="5759822"/>
                </a:cubicBezTo>
                <a:cubicBezTo>
                  <a:pt x="3392175" y="5827613"/>
                  <a:pt x="3502502" y="5871478"/>
                  <a:pt x="3600866" y="5933952"/>
                </a:cubicBezTo>
                <a:cubicBezTo>
                  <a:pt x="3805569" y="6062888"/>
                  <a:pt x="4023564" y="6126692"/>
                  <a:pt x="4266815" y="6108083"/>
                </a:cubicBezTo>
                <a:cubicBezTo>
                  <a:pt x="4516713" y="6088144"/>
                  <a:pt x="4754647" y="6029657"/>
                  <a:pt x="4969983" y="5900721"/>
                </a:cubicBezTo>
                <a:cubicBezTo>
                  <a:pt x="5100249" y="5822296"/>
                  <a:pt x="5222539" y="5731908"/>
                  <a:pt x="5348817" y="5646836"/>
                </a:cubicBezTo>
                <a:cubicBezTo>
                  <a:pt x="5436547" y="5587020"/>
                  <a:pt x="5520289" y="5580374"/>
                  <a:pt x="5602702" y="5648166"/>
                </a:cubicBezTo>
                <a:cubicBezTo>
                  <a:pt x="5695749" y="5725261"/>
                  <a:pt x="5775503" y="5818308"/>
                  <a:pt x="5861904" y="5902051"/>
                </a:cubicBezTo>
                <a:cubicBezTo>
                  <a:pt x="5924378" y="5963195"/>
                  <a:pt x="5982865" y="6032316"/>
                  <a:pt x="6054643" y="6081498"/>
                </a:cubicBezTo>
                <a:cubicBezTo>
                  <a:pt x="6146361" y="6145301"/>
                  <a:pt x="6247383" y="6197142"/>
                  <a:pt x="6347076" y="6247653"/>
                </a:cubicBezTo>
                <a:cubicBezTo>
                  <a:pt x="6674070" y="6412479"/>
                  <a:pt x="7014355" y="6493563"/>
                  <a:pt x="7373250" y="6361967"/>
                </a:cubicBezTo>
                <a:cubicBezTo>
                  <a:pt x="7592574" y="6282213"/>
                  <a:pt x="7807911" y="6193154"/>
                  <a:pt x="7958115" y="5999085"/>
                </a:cubicBezTo>
                <a:cubicBezTo>
                  <a:pt x="8037870" y="5896733"/>
                  <a:pt x="8136234" y="5807674"/>
                  <a:pt x="8205355" y="5700006"/>
                </a:cubicBezTo>
                <a:cubicBezTo>
                  <a:pt x="8274475" y="5592337"/>
                  <a:pt x="8374168" y="5507266"/>
                  <a:pt x="8410057" y="5374342"/>
                </a:cubicBezTo>
                <a:cubicBezTo>
                  <a:pt x="8451264" y="5218821"/>
                  <a:pt x="8508421" y="5194894"/>
                  <a:pt x="8669259" y="5217492"/>
                </a:cubicBezTo>
                <a:cubicBezTo>
                  <a:pt x="8854023" y="5244077"/>
                  <a:pt x="9037458" y="5274649"/>
                  <a:pt x="9224882" y="5236101"/>
                </a:cubicBezTo>
                <a:cubicBezTo>
                  <a:pt x="9311282" y="5218821"/>
                  <a:pt x="9400341" y="5212174"/>
                  <a:pt x="9489400" y="5209516"/>
                </a:cubicBezTo>
                <a:cubicBezTo>
                  <a:pt x="9732651" y="5204199"/>
                  <a:pt x="9934696" y="5091214"/>
                  <a:pt x="10088888" y="4926388"/>
                </a:cubicBezTo>
                <a:cubicBezTo>
                  <a:pt x="10286944" y="4713709"/>
                  <a:pt x="10419868" y="4453178"/>
                  <a:pt x="10463733" y="4158087"/>
                </a:cubicBezTo>
                <a:cubicBezTo>
                  <a:pt x="10487660" y="4003895"/>
                  <a:pt x="10494306" y="3848374"/>
                  <a:pt x="10423856" y="3703486"/>
                </a:cubicBezTo>
                <a:cubicBezTo>
                  <a:pt x="10370686" y="3594489"/>
                  <a:pt x="10310870" y="3489479"/>
                  <a:pt x="10248397" y="3387127"/>
                </a:cubicBezTo>
                <a:cubicBezTo>
                  <a:pt x="10189910" y="3291422"/>
                  <a:pt x="10146045" y="3195717"/>
                  <a:pt x="10179276" y="3082731"/>
                </a:cubicBezTo>
                <a:cubicBezTo>
                  <a:pt x="10201873" y="3001648"/>
                  <a:pt x="10229787" y="2921893"/>
                  <a:pt x="10261689" y="2844797"/>
                </a:cubicBezTo>
                <a:cubicBezTo>
                  <a:pt x="10379991" y="2556352"/>
                  <a:pt x="10430502" y="2261261"/>
                  <a:pt x="10332139" y="1956865"/>
                </a:cubicBezTo>
                <a:cubicBezTo>
                  <a:pt x="10253713" y="1716272"/>
                  <a:pt x="10139399" y="1496948"/>
                  <a:pt x="9916087" y="1360036"/>
                </a:cubicBezTo>
                <a:cubicBezTo>
                  <a:pt x="9789809" y="1281611"/>
                  <a:pt x="9658214" y="1209832"/>
                  <a:pt x="9525290" y="1143369"/>
                </a:cubicBezTo>
                <a:cubicBezTo>
                  <a:pt x="9226211" y="993165"/>
                  <a:pt x="8920485" y="917399"/>
                  <a:pt x="8582858" y="1015762"/>
                </a:cubicBezTo>
                <a:cubicBezTo>
                  <a:pt x="8366192" y="1078237"/>
                  <a:pt x="8152185" y="1127419"/>
                  <a:pt x="7987359" y="1297561"/>
                </a:cubicBezTo>
                <a:cubicBezTo>
                  <a:pt x="7931531" y="1356048"/>
                  <a:pt x="7851776" y="1397254"/>
                  <a:pt x="7776010" y="1430485"/>
                </a:cubicBezTo>
                <a:cubicBezTo>
                  <a:pt x="7694926" y="1466375"/>
                  <a:pt x="7651061" y="1435802"/>
                  <a:pt x="7637769" y="1349402"/>
                </a:cubicBezTo>
                <a:cubicBezTo>
                  <a:pt x="7627135" y="1286927"/>
                  <a:pt x="7627135" y="1225782"/>
                  <a:pt x="7624476" y="1187234"/>
                </a:cubicBezTo>
                <a:close/>
                <a:moveTo>
                  <a:pt x="3549025" y="7398775"/>
                </a:moveTo>
                <a:cubicBezTo>
                  <a:pt x="3545038" y="7736402"/>
                  <a:pt x="3222032" y="7947751"/>
                  <a:pt x="2916307" y="7883948"/>
                </a:cubicBezTo>
                <a:cubicBezTo>
                  <a:pt x="2618557" y="7821473"/>
                  <a:pt x="2417842" y="7630063"/>
                  <a:pt x="2355368" y="7325667"/>
                </a:cubicBezTo>
                <a:cubicBezTo>
                  <a:pt x="2307515" y="7091721"/>
                  <a:pt x="2424488" y="6892335"/>
                  <a:pt x="2669068" y="6849799"/>
                </a:cubicBezTo>
                <a:cubicBezTo>
                  <a:pt x="2807309" y="6825873"/>
                  <a:pt x="2936246" y="6827202"/>
                  <a:pt x="3063853" y="6891005"/>
                </a:cubicBezTo>
                <a:cubicBezTo>
                  <a:pt x="3151583" y="6933541"/>
                  <a:pt x="3251276" y="6950821"/>
                  <a:pt x="3333689" y="7000003"/>
                </a:cubicBezTo>
                <a:cubicBezTo>
                  <a:pt x="3481234" y="7086403"/>
                  <a:pt x="3549025" y="7225974"/>
                  <a:pt x="3549025" y="7398775"/>
                </a:cubicBezTo>
                <a:close/>
                <a:moveTo>
                  <a:pt x="2658434" y="7313704"/>
                </a:moveTo>
                <a:cubicBezTo>
                  <a:pt x="2661093" y="7457262"/>
                  <a:pt x="2759457" y="7598161"/>
                  <a:pt x="2881747" y="7639368"/>
                </a:cubicBezTo>
                <a:cubicBezTo>
                  <a:pt x="3021317" y="7685891"/>
                  <a:pt x="3121010" y="7634051"/>
                  <a:pt x="3207411" y="7521065"/>
                </a:cubicBezTo>
                <a:cubicBezTo>
                  <a:pt x="3323055" y="7369531"/>
                  <a:pt x="3283177" y="7216669"/>
                  <a:pt x="3110376" y="7134257"/>
                </a:cubicBezTo>
                <a:cubicBezTo>
                  <a:pt x="3071828" y="7116976"/>
                  <a:pt x="3034609" y="7097037"/>
                  <a:pt x="2996062" y="7081087"/>
                </a:cubicBezTo>
                <a:cubicBezTo>
                  <a:pt x="2840540" y="7014625"/>
                  <a:pt x="2655776" y="7142232"/>
                  <a:pt x="2658434" y="7313704"/>
                </a:cubicBezTo>
                <a:close/>
                <a:moveTo>
                  <a:pt x="1883487" y="7857363"/>
                </a:moveTo>
                <a:cubicBezTo>
                  <a:pt x="2029704" y="7873314"/>
                  <a:pt x="2165286" y="7931801"/>
                  <a:pt x="2270296" y="8044786"/>
                </a:cubicBezTo>
                <a:cubicBezTo>
                  <a:pt x="2304857" y="8082005"/>
                  <a:pt x="2332771" y="8147137"/>
                  <a:pt x="2327454" y="8196319"/>
                </a:cubicBezTo>
                <a:cubicBezTo>
                  <a:pt x="2308844" y="8385071"/>
                  <a:pt x="2266309" y="8575152"/>
                  <a:pt x="2078886" y="8668199"/>
                </a:cubicBezTo>
                <a:cubicBezTo>
                  <a:pt x="1890134" y="8762576"/>
                  <a:pt x="1702711" y="8718710"/>
                  <a:pt x="1540543" y="8591103"/>
                </a:cubicBezTo>
                <a:cubicBezTo>
                  <a:pt x="1426229" y="8502044"/>
                  <a:pt x="1416924" y="8363804"/>
                  <a:pt x="1423570" y="8233538"/>
                </a:cubicBezTo>
                <a:cubicBezTo>
                  <a:pt x="1427558" y="8152454"/>
                  <a:pt x="1459460" y="8074029"/>
                  <a:pt x="1515288" y="8003579"/>
                </a:cubicBezTo>
                <a:cubicBezTo>
                  <a:pt x="1568457" y="7935788"/>
                  <a:pt x="1625615" y="7891924"/>
                  <a:pt x="1708028" y="7881289"/>
                </a:cubicBezTo>
                <a:cubicBezTo>
                  <a:pt x="1763856" y="7874643"/>
                  <a:pt x="1819684" y="7866668"/>
                  <a:pt x="1883487" y="7857363"/>
                </a:cubicBezTo>
                <a:close/>
                <a:moveTo>
                  <a:pt x="2082873" y="8209612"/>
                </a:moveTo>
                <a:cubicBezTo>
                  <a:pt x="2065593" y="8175052"/>
                  <a:pt x="2058947" y="8127198"/>
                  <a:pt x="2031033" y="8107260"/>
                </a:cubicBezTo>
                <a:cubicBezTo>
                  <a:pt x="1940645" y="8043457"/>
                  <a:pt x="1802404" y="8087321"/>
                  <a:pt x="1761197" y="8189673"/>
                </a:cubicBezTo>
                <a:cubicBezTo>
                  <a:pt x="1745246" y="8228221"/>
                  <a:pt x="1738600" y="8270757"/>
                  <a:pt x="1731954" y="8311963"/>
                </a:cubicBezTo>
                <a:cubicBezTo>
                  <a:pt x="1722649" y="8374438"/>
                  <a:pt x="1694735" y="8444887"/>
                  <a:pt x="1777148" y="8482106"/>
                </a:cubicBezTo>
                <a:cubicBezTo>
                  <a:pt x="1842281" y="8511349"/>
                  <a:pt x="1941974" y="8484764"/>
                  <a:pt x="1993814" y="8422290"/>
                </a:cubicBezTo>
                <a:cubicBezTo>
                  <a:pt x="2041667" y="8362474"/>
                  <a:pt x="2077556" y="8297342"/>
                  <a:pt x="2082873" y="8209612"/>
                </a:cubicBezTo>
                <a:close/>
                <a:moveTo>
                  <a:pt x="341569" y="8367791"/>
                </a:moveTo>
                <a:cubicBezTo>
                  <a:pt x="449237" y="8410327"/>
                  <a:pt x="563552" y="8438241"/>
                  <a:pt x="660586" y="8496728"/>
                </a:cubicBezTo>
                <a:cubicBezTo>
                  <a:pt x="814778" y="8589775"/>
                  <a:pt x="837375" y="8754600"/>
                  <a:pt x="760279" y="8930060"/>
                </a:cubicBezTo>
                <a:cubicBezTo>
                  <a:pt x="733694" y="8989876"/>
                  <a:pt x="675208" y="9039058"/>
                  <a:pt x="622038" y="9084251"/>
                </a:cubicBezTo>
                <a:cubicBezTo>
                  <a:pt x="535638" y="9158689"/>
                  <a:pt x="434615" y="9169323"/>
                  <a:pt x="336252" y="9109507"/>
                </a:cubicBezTo>
                <a:cubicBezTo>
                  <a:pt x="253839" y="9058996"/>
                  <a:pt x="167438" y="9009814"/>
                  <a:pt x="98318" y="8943352"/>
                </a:cubicBezTo>
                <a:cubicBezTo>
                  <a:pt x="-18656" y="8830367"/>
                  <a:pt x="-15997" y="8684150"/>
                  <a:pt x="27868" y="8537934"/>
                </a:cubicBezTo>
                <a:cubicBezTo>
                  <a:pt x="58440" y="8444887"/>
                  <a:pt x="201998" y="8377096"/>
                  <a:pt x="341569" y="8367791"/>
                </a:cubicBezTo>
                <a:close/>
                <a:moveTo>
                  <a:pt x="252509" y="8724028"/>
                </a:moveTo>
                <a:cubicBezTo>
                  <a:pt x="255168" y="8814416"/>
                  <a:pt x="337581" y="8940694"/>
                  <a:pt x="394738" y="8943352"/>
                </a:cubicBezTo>
                <a:cubicBezTo>
                  <a:pt x="453225" y="8944681"/>
                  <a:pt x="521016" y="8851634"/>
                  <a:pt x="531650" y="8754600"/>
                </a:cubicBezTo>
                <a:cubicBezTo>
                  <a:pt x="531650" y="8750612"/>
                  <a:pt x="532979" y="8745295"/>
                  <a:pt x="532979" y="8741307"/>
                </a:cubicBezTo>
                <a:cubicBezTo>
                  <a:pt x="535638" y="8646932"/>
                  <a:pt x="462529" y="8571165"/>
                  <a:pt x="370812" y="8572494"/>
                </a:cubicBezTo>
                <a:cubicBezTo>
                  <a:pt x="287070" y="8573824"/>
                  <a:pt x="251180" y="8620347"/>
                  <a:pt x="252509" y="872402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16" name="Google Shape;416;p29"/>
          <p:cNvSpPr txBox="1"/>
          <p:nvPr/>
        </p:nvSpPr>
        <p:spPr>
          <a:xfrm>
            <a:off x="5832450" y="6353323"/>
            <a:ext cx="66231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fa-IR" sz="3500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در مورد آمار برجسته توضیح دهید.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417" name="Google Shape;417;p29"/>
          <p:cNvGrpSpPr/>
          <p:nvPr/>
        </p:nvGrpSpPr>
        <p:grpSpPr>
          <a:xfrm>
            <a:off x="5832450" y="2515762"/>
            <a:ext cx="7250837" cy="4339041"/>
            <a:chOff x="0" y="-533687"/>
            <a:chExt cx="1909673" cy="1142785"/>
          </a:xfrm>
        </p:grpSpPr>
        <p:sp>
          <p:nvSpPr>
            <p:cNvPr id="418" name="Google Shape;418;p29"/>
            <p:cNvSpPr/>
            <p:nvPr/>
          </p:nvSpPr>
          <p:spPr>
            <a:xfrm>
              <a:off x="0" y="0"/>
              <a:ext cx="1793705" cy="609098"/>
            </a:xfrm>
            <a:custGeom>
              <a:avLst/>
              <a:gdLst/>
              <a:ahLst/>
              <a:cxnLst/>
              <a:rect l="l" t="t" r="r" b="b"/>
              <a:pathLst>
                <a:path w="1793705" h="609098" extrusionOk="0">
                  <a:moveTo>
                    <a:pt x="0" y="0"/>
                  </a:moveTo>
                  <a:lnTo>
                    <a:pt x="1793705" y="0"/>
                  </a:lnTo>
                  <a:lnTo>
                    <a:pt x="1793705" y="609098"/>
                  </a:lnTo>
                  <a:lnTo>
                    <a:pt x="0" y="60909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419" name="Google Shape;419;p29"/>
            <p:cNvSpPr txBox="1"/>
            <p:nvPr/>
          </p:nvSpPr>
          <p:spPr>
            <a:xfrm>
              <a:off x="49373" y="-533687"/>
              <a:ext cx="1860300" cy="107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0" tIns="254000" rIns="254000" bIns="254000" anchor="ctr" anchorCtr="0">
              <a:no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fa-IR" sz="8000" dirty="0">
                  <a:solidFill>
                    <a:srgbClr val="FAD2E1"/>
                  </a:solidFill>
                  <a:latin typeface="Lobster"/>
                  <a:ea typeface="Lobster"/>
                  <a:cs typeface="B Nazanin" panose="00000400000000000000" pitchFamily="2" charset="-78"/>
                  <a:sym typeface="Lobster"/>
                </a:rPr>
                <a:t>123,456، به دست آمد</a:t>
              </a:r>
              <a:endParaRPr sz="8000" dirty="0">
                <a:cs typeface="B Nazanin" panose="00000400000000000000" pitchFamily="2" charset="-78"/>
              </a:endParaRPr>
            </a:p>
          </p:txBody>
        </p:sp>
      </p:grpSp>
      <p:sp>
        <p:nvSpPr>
          <p:cNvPr id="420" name="Google Shape;420;p29"/>
          <p:cNvSpPr/>
          <p:nvPr/>
        </p:nvSpPr>
        <p:spPr>
          <a:xfrm rot="-4380779">
            <a:off x="15744752" y="4404"/>
            <a:ext cx="2234220" cy="2999216"/>
          </a:xfrm>
          <a:custGeom>
            <a:avLst/>
            <a:gdLst/>
            <a:ahLst/>
            <a:cxnLst/>
            <a:rect l="l" t="t" r="r" b="b"/>
            <a:pathLst>
              <a:path w="2231585" h="2995679" extrusionOk="0">
                <a:moveTo>
                  <a:pt x="1981557" y="1637751"/>
                </a:moveTo>
                <a:cubicBezTo>
                  <a:pt x="1942109" y="1617471"/>
                  <a:pt x="1902104" y="1597747"/>
                  <a:pt x="1863489" y="1578300"/>
                </a:cubicBezTo>
                <a:cubicBezTo>
                  <a:pt x="1821540" y="1594969"/>
                  <a:pt x="1804038" y="1637196"/>
                  <a:pt x="1772645" y="1664699"/>
                </a:cubicBezTo>
                <a:cubicBezTo>
                  <a:pt x="1731252" y="1701092"/>
                  <a:pt x="1709861" y="1755264"/>
                  <a:pt x="1712361" y="1816660"/>
                </a:cubicBezTo>
                <a:cubicBezTo>
                  <a:pt x="1715695" y="1908059"/>
                  <a:pt x="1773201" y="1960843"/>
                  <a:pt x="1872656" y="1932506"/>
                </a:cubicBezTo>
                <a:cubicBezTo>
                  <a:pt x="1940719" y="1913060"/>
                  <a:pt x="1986280" y="1871666"/>
                  <a:pt x="2013228" y="1806381"/>
                </a:cubicBezTo>
                <a:cubicBezTo>
                  <a:pt x="2036286" y="1750542"/>
                  <a:pt x="2019339" y="1700536"/>
                  <a:pt x="1997115" y="1650531"/>
                </a:cubicBezTo>
                <a:cubicBezTo>
                  <a:pt x="1994614" y="1645252"/>
                  <a:pt x="1987669" y="1640807"/>
                  <a:pt x="1981557" y="1637751"/>
                </a:cubicBezTo>
                <a:close/>
                <a:moveTo>
                  <a:pt x="1824873" y="1857498"/>
                </a:moveTo>
                <a:cubicBezTo>
                  <a:pt x="1838208" y="1787490"/>
                  <a:pt x="1842931" y="1725539"/>
                  <a:pt x="1912661" y="1683590"/>
                </a:cubicBezTo>
                <a:cubicBezTo>
                  <a:pt x="1903215" y="1752764"/>
                  <a:pt x="1894603" y="1813326"/>
                  <a:pt x="1824873" y="1857498"/>
                </a:cubicBezTo>
                <a:close/>
                <a:moveTo>
                  <a:pt x="256366" y="1952231"/>
                </a:moveTo>
                <a:cubicBezTo>
                  <a:pt x="225251" y="1940563"/>
                  <a:pt x="193303" y="1930562"/>
                  <a:pt x="161911" y="1920005"/>
                </a:cubicBezTo>
                <a:cubicBezTo>
                  <a:pt x="164411" y="1913893"/>
                  <a:pt x="164689" y="1909448"/>
                  <a:pt x="166912" y="1907781"/>
                </a:cubicBezTo>
                <a:cubicBezTo>
                  <a:pt x="179413" y="1899169"/>
                  <a:pt x="192470" y="1891391"/>
                  <a:pt x="205249" y="1883612"/>
                </a:cubicBezTo>
                <a:cubicBezTo>
                  <a:pt x="205527" y="1879445"/>
                  <a:pt x="206083" y="1875556"/>
                  <a:pt x="206360" y="1871388"/>
                </a:cubicBezTo>
                <a:cubicBezTo>
                  <a:pt x="179135" y="1869166"/>
                  <a:pt x="151910" y="1868610"/>
                  <a:pt x="125240" y="1864721"/>
                </a:cubicBezTo>
                <a:cubicBezTo>
                  <a:pt x="86625" y="1859165"/>
                  <a:pt x="57177" y="1879445"/>
                  <a:pt x="43009" y="1908059"/>
                </a:cubicBezTo>
                <a:cubicBezTo>
                  <a:pt x="22451" y="1949453"/>
                  <a:pt x="5227" y="1995291"/>
                  <a:pt x="782" y="2040574"/>
                </a:cubicBezTo>
                <a:cubicBezTo>
                  <a:pt x="-4774" y="2096969"/>
                  <a:pt x="19117" y="2146697"/>
                  <a:pt x="77457" y="2169199"/>
                </a:cubicBezTo>
                <a:cubicBezTo>
                  <a:pt x="98293" y="2177256"/>
                  <a:pt x="121073" y="2180867"/>
                  <a:pt x="143298" y="2183923"/>
                </a:cubicBezTo>
                <a:cubicBezTo>
                  <a:pt x="215806" y="2193369"/>
                  <a:pt x="299704" y="2132251"/>
                  <a:pt x="313317" y="2060576"/>
                </a:cubicBezTo>
                <a:cubicBezTo>
                  <a:pt x="320818" y="2020572"/>
                  <a:pt x="292759" y="1965843"/>
                  <a:pt x="256366" y="1952231"/>
                </a:cubicBezTo>
                <a:close/>
                <a:moveTo>
                  <a:pt x="165800" y="2108082"/>
                </a:moveTo>
                <a:cubicBezTo>
                  <a:pt x="163300" y="2105026"/>
                  <a:pt x="160800" y="2102247"/>
                  <a:pt x="158300" y="2099192"/>
                </a:cubicBezTo>
                <a:cubicBezTo>
                  <a:pt x="166634" y="2093080"/>
                  <a:pt x="174690" y="2086690"/>
                  <a:pt x="183025" y="2080578"/>
                </a:cubicBezTo>
                <a:cubicBezTo>
                  <a:pt x="185247" y="2083079"/>
                  <a:pt x="187747" y="2085579"/>
                  <a:pt x="189970" y="2088357"/>
                </a:cubicBezTo>
                <a:cubicBezTo>
                  <a:pt x="181913" y="2094746"/>
                  <a:pt x="173857" y="2101414"/>
                  <a:pt x="165800" y="2108082"/>
                </a:cubicBezTo>
                <a:close/>
                <a:moveTo>
                  <a:pt x="873657" y="361498"/>
                </a:moveTo>
                <a:cubicBezTo>
                  <a:pt x="937275" y="353998"/>
                  <a:pt x="993670" y="302325"/>
                  <a:pt x="1006171" y="237596"/>
                </a:cubicBezTo>
                <a:cubicBezTo>
                  <a:pt x="1011450" y="210371"/>
                  <a:pt x="1012839" y="182312"/>
                  <a:pt x="1017006" y="145363"/>
                </a:cubicBezTo>
                <a:cubicBezTo>
                  <a:pt x="1017284" y="121750"/>
                  <a:pt x="994781" y="77578"/>
                  <a:pt x="966445" y="55631"/>
                </a:cubicBezTo>
                <a:cubicBezTo>
                  <a:pt x="948665" y="41741"/>
                  <a:pt x="930885" y="28128"/>
                  <a:pt x="913383" y="13960"/>
                </a:cubicBezTo>
                <a:cubicBezTo>
                  <a:pt x="890881" y="-4375"/>
                  <a:pt x="875879" y="-5209"/>
                  <a:pt x="853654" y="14793"/>
                </a:cubicBezTo>
                <a:cubicBezTo>
                  <a:pt x="843653" y="23683"/>
                  <a:pt x="835041" y="35629"/>
                  <a:pt x="829207" y="47575"/>
                </a:cubicBezTo>
                <a:cubicBezTo>
                  <a:pt x="805594" y="95636"/>
                  <a:pt x="788369" y="145086"/>
                  <a:pt x="775868" y="197591"/>
                </a:cubicBezTo>
                <a:cubicBezTo>
                  <a:pt x="767534" y="232317"/>
                  <a:pt x="770034" y="262876"/>
                  <a:pt x="781702" y="293713"/>
                </a:cubicBezTo>
                <a:cubicBezTo>
                  <a:pt x="795870" y="330384"/>
                  <a:pt x="845042" y="364832"/>
                  <a:pt x="873657" y="361498"/>
                </a:cubicBezTo>
                <a:close/>
                <a:moveTo>
                  <a:pt x="906438" y="151197"/>
                </a:moveTo>
                <a:cubicBezTo>
                  <a:pt x="919217" y="195925"/>
                  <a:pt x="915050" y="208148"/>
                  <a:pt x="874768" y="248708"/>
                </a:cubicBezTo>
                <a:cubicBezTo>
                  <a:pt x="870879" y="210371"/>
                  <a:pt x="885325" y="181478"/>
                  <a:pt x="906438" y="151197"/>
                </a:cubicBezTo>
                <a:close/>
                <a:moveTo>
                  <a:pt x="1039508" y="2450064"/>
                </a:moveTo>
                <a:cubicBezTo>
                  <a:pt x="1035064" y="2485346"/>
                  <a:pt x="1028118" y="2522294"/>
                  <a:pt x="996448" y="2546741"/>
                </a:cubicBezTo>
                <a:cubicBezTo>
                  <a:pt x="985614" y="2555353"/>
                  <a:pt x="975057" y="2564521"/>
                  <a:pt x="964500" y="2573411"/>
                </a:cubicBezTo>
                <a:cubicBezTo>
                  <a:pt x="908383" y="2620638"/>
                  <a:pt x="885047" y="2621194"/>
                  <a:pt x="830319" y="2576467"/>
                </a:cubicBezTo>
                <a:cubicBezTo>
                  <a:pt x="787258" y="2541185"/>
                  <a:pt x="780035" y="2452564"/>
                  <a:pt x="818373" y="2412837"/>
                </a:cubicBezTo>
                <a:cubicBezTo>
                  <a:pt x="826985" y="2403948"/>
                  <a:pt x="841153" y="2400892"/>
                  <a:pt x="853654" y="2394502"/>
                </a:cubicBezTo>
                <a:cubicBezTo>
                  <a:pt x="857822" y="2375611"/>
                  <a:pt x="861433" y="2358943"/>
                  <a:pt x="865878" y="2339218"/>
                </a:cubicBezTo>
                <a:cubicBezTo>
                  <a:pt x="878935" y="2340607"/>
                  <a:pt x="892270" y="2338385"/>
                  <a:pt x="901715" y="2343385"/>
                </a:cubicBezTo>
                <a:cubicBezTo>
                  <a:pt x="930885" y="2358943"/>
                  <a:pt x="960889" y="2368666"/>
                  <a:pt x="993392" y="2374500"/>
                </a:cubicBezTo>
                <a:cubicBezTo>
                  <a:pt x="1024229" y="2380056"/>
                  <a:pt x="1044509" y="2412004"/>
                  <a:pt x="1039508" y="2450064"/>
                </a:cubicBezTo>
                <a:close/>
                <a:moveTo>
                  <a:pt x="1214528" y="1393280"/>
                </a:moveTo>
                <a:cubicBezTo>
                  <a:pt x="1197582" y="1399392"/>
                  <a:pt x="1177857" y="1402170"/>
                  <a:pt x="1164522" y="1412726"/>
                </a:cubicBezTo>
                <a:cubicBezTo>
                  <a:pt x="1138964" y="1433284"/>
                  <a:pt x="1112850" y="1455509"/>
                  <a:pt x="1095070" y="1482456"/>
                </a:cubicBezTo>
                <a:cubicBezTo>
                  <a:pt x="1068401" y="1523294"/>
                  <a:pt x="1065623" y="1594413"/>
                  <a:pt x="1113128" y="1634418"/>
                </a:cubicBezTo>
                <a:cubicBezTo>
                  <a:pt x="1146465" y="1662476"/>
                  <a:pt x="1181469" y="1652475"/>
                  <a:pt x="1217584" y="1646086"/>
                </a:cubicBezTo>
                <a:cubicBezTo>
                  <a:pt x="1254532" y="1639696"/>
                  <a:pt x="1283980" y="1618583"/>
                  <a:pt x="1302871" y="1589690"/>
                </a:cubicBezTo>
                <a:cubicBezTo>
                  <a:pt x="1321206" y="1561632"/>
                  <a:pt x="1334541" y="1527184"/>
                  <a:pt x="1338986" y="1494124"/>
                </a:cubicBezTo>
                <a:cubicBezTo>
                  <a:pt x="1345098" y="1449953"/>
                  <a:pt x="1277313" y="1400503"/>
                  <a:pt x="1214528" y="1393280"/>
                </a:cubicBezTo>
                <a:close/>
                <a:moveTo>
                  <a:pt x="1183413" y="1571355"/>
                </a:moveTo>
                <a:cubicBezTo>
                  <a:pt x="1193414" y="1505792"/>
                  <a:pt x="1200360" y="1496902"/>
                  <a:pt x="1248143" y="1489124"/>
                </a:cubicBezTo>
                <a:cubicBezTo>
                  <a:pt x="1237308" y="1525794"/>
                  <a:pt x="1221195" y="1554131"/>
                  <a:pt x="1183413" y="1571355"/>
                </a:cubicBezTo>
                <a:close/>
                <a:moveTo>
                  <a:pt x="1387880" y="758487"/>
                </a:moveTo>
                <a:cubicBezTo>
                  <a:pt x="1370934" y="786268"/>
                  <a:pt x="1355377" y="815160"/>
                  <a:pt x="1335375" y="840718"/>
                </a:cubicBezTo>
                <a:cubicBezTo>
                  <a:pt x="1317873" y="863221"/>
                  <a:pt x="1293426" y="877389"/>
                  <a:pt x="1263422" y="878223"/>
                </a:cubicBezTo>
                <a:cubicBezTo>
                  <a:pt x="1249532" y="878500"/>
                  <a:pt x="1235364" y="878223"/>
                  <a:pt x="1221751" y="879612"/>
                </a:cubicBezTo>
                <a:cubicBezTo>
                  <a:pt x="1187025" y="883223"/>
                  <a:pt x="1163689" y="874055"/>
                  <a:pt x="1150632" y="843497"/>
                </a:cubicBezTo>
                <a:cubicBezTo>
                  <a:pt x="1135630" y="807659"/>
                  <a:pt x="1130352" y="771544"/>
                  <a:pt x="1150076" y="733206"/>
                </a:cubicBezTo>
                <a:cubicBezTo>
                  <a:pt x="1174801" y="685423"/>
                  <a:pt x="1206471" y="651531"/>
                  <a:pt x="1265367" y="649586"/>
                </a:cubicBezTo>
                <a:cubicBezTo>
                  <a:pt x="1263700" y="655420"/>
                  <a:pt x="1262311" y="660421"/>
                  <a:pt x="1259811" y="669866"/>
                </a:cubicBezTo>
                <a:cubicBezTo>
                  <a:pt x="1308149" y="655420"/>
                  <a:pt x="1338153" y="691535"/>
                  <a:pt x="1374546" y="709037"/>
                </a:cubicBezTo>
                <a:cubicBezTo>
                  <a:pt x="1392048" y="717927"/>
                  <a:pt x="1400660" y="737651"/>
                  <a:pt x="1387880" y="758487"/>
                </a:cubicBezTo>
                <a:close/>
                <a:moveTo>
                  <a:pt x="420829" y="952397"/>
                </a:moveTo>
                <a:cubicBezTo>
                  <a:pt x="416106" y="970733"/>
                  <a:pt x="412772" y="989346"/>
                  <a:pt x="408327" y="1007959"/>
                </a:cubicBezTo>
                <a:cubicBezTo>
                  <a:pt x="398326" y="1050186"/>
                  <a:pt x="356933" y="1081578"/>
                  <a:pt x="308038" y="1084912"/>
                </a:cubicBezTo>
                <a:cubicBezTo>
                  <a:pt x="266645" y="1087690"/>
                  <a:pt x="214139" y="1057409"/>
                  <a:pt x="205249" y="1019627"/>
                </a:cubicBezTo>
                <a:cubicBezTo>
                  <a:pt x="196637" y="983234"/>
                  <a:pt x="204416" y="947675"/>
                  <a:pt x="229141" y="917394"/>
                </a:cubicBezTo>
                <a:cubicBezTo>
                  <a:pt x="239698" y="904337"/>
                  <a:pt x="249143" y="890446"/>
                  <a:pt x="260255" y="875167"/>
                </a:cubicBezTo>
                <a:cubicBezTo>
                  <a:pt x="284702" y="870166"/>
                  <a:pt x="307761" y="865443"/>
                  <a:pt x="326096" y="861832"/>
                </a:cubicBezTo>
                <a:cubicBezTo>
                  <a:pt x="351654" y="875722"/>
                  <a:pt x="373601" y="888501"/>
                  <a:pt x="396659" y="899892"/>
                </a:cubicBezTo>
                <a:cubicBezTo>
                  <a:pt x="423607" y="913226"/>
                  <a:pt x="428607" y="922672"/>
                  <a:pt x="420829" y="952397"/>
                </a:cubicBezTo>
                <a:close/>
                <a:moveTo>
                  <a:pt x="2199082" y="240930"/>
                </a:moveTo>
                <a:cubicBezTo>
                  <a:pt x="2237141" y="323994"/>
                  <a:pt x="2177968" y="410393"/>
                  <a:pt x="2086014" y="407059"/>
                </a:cubicBezTo>
                <a:cubicBezTo>
                  <a:pt x="2060177" y="406226"/>
                  <a:pt x="2044898" y="388446"/>
                  <a:pt x="2035174" y="367888"/>
                </a:cubicBezTo>
                <a:cubicBezTo>
                  <a:pt x="2014894" y="325106"/>
                  <a:pt x="2033230" y="256487"/>
                  <a:pt x="2070178" y="221761"/>
                </a:cubicBezTo>
                <a:cubicBezTo>
                  <a:pt x="2092681" y="200647"/>
                  <a:pt x="2112405" y="176756"/>
                  <a:pt x="2136019" y="151475"/>
                </a:cubicBezTo>
                <a:cubicBezTo>
                  <a:pt x="2172134" y="173700"/>
                  <a:pt x="2199915" y="190924"/>
                  <a:pt x="2231585" y="210371"/>
                </a:cubicBezTo>
                <a:cubicBezTo>
                  <a:pt x="2219362" y="221761"/>
                  <a:pt x="2209083" y="231484"/>
                  <a:pt x="2199082" y="240930"/>
                </a:cubicBezTo>
                <a:close/>
                <a:moveTo>
                  <a:pt x="238031" y="2850108"/>
                </a:moveTo>
                <a:cubicBezTo>
                  <a:pt x="241364" y="2879556"/>
                  <a:pt x="233030" y="2911226"/>
                  <a:pt x="224696" y="2940674"/>
                </a:cubicBezTo>
                <a:cubicBezTo>
                  <a:pt x="214417" y="2977900"/>
                  <a:pt x="177746" y="2982623"/>
                  <a:pt x="149688" y="2995680"/>
                </a:cubicBezTo>
                <a:cubicBezTo>
                  <a:pt x="109127" y="2981234"/>
                  <a:pt x="97459" y="2957065"/>
                  <a:pt x="99404" y="2913727"/>
                </a:cubicBezTo>
                <a:cubicBezTo>
                  <a:pt x="101349" y="2871777"/>
                  <a:pt x="116906" y="2845663"/>
                  <a:pt x="149132" y="2825939"/>
                </a:cubicBezTo>
                <a:cubicBezTo>
                  <a:pt x="146632" y="2814271"/>
                  <a:pt x="144687" y="2804270"/>
                  <a:pt x="142464" y="2794547"/>
                </a:cubicBezTo>
                <a:cubicBezTo>
                  <a:pt x="173579" y="2783990"/>
                  <a:pt x="234141" y="2815660"/>
                  <a:pt x="238031" y="285010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21" name="Google Shape;421;p29"/>
          <p:cNvSpPr/>
          <p:nvPr/>
        </p:nvSpPr>
        <p:spPr>
          <a:xfrm>
            <a:off x="15945739" y="8058740"/>
            <a:ext cx="3505459" cy="3221353"/>
          </a:xfrm>
          <a:custGeom>
            <a:avLst/>
            <a:gdLst/>
            <a:ahLst/>
            <a:cxnLst/>
            <a:rect l="l" t="t" r="r" b="b"/>
            <a:pathLst>
              <a:path w="3505459" h="3221353" extrusionOk="0">
                <a:moveTo>
                  <a:pt x="444027" y="1419802"/>
                </a:moveTo>
                <a:cubicBezTo>
                  <a:pt x="387732" y="1346006"/>
                  <a:pt x="332169" y="1278786"/>
                  <a:pt x="283916" y="1206452"/>
                </a:cubicBezTo>
                <a:cubicBezTo>
                  <a:pt x="235663" y="1134118"/>
                  <a:pt x="232008" y="1056669"/>
                  <a:pt x="238588" y="966068"/>
                </a:cubicBezTo>
                <a:cubicBezTo>
                  <a:pt x="251016" y="800942"/>
                  <a:pt x="324858" y="673078"/>
                  <a:pt x="440372" y="571518"/>
                </a:cubicBezTo>
                <a:cubicBezTo>
                  <a:pt x="588785" y="441462"/>
                  <a:pt x="759863" y="342825"/>
                  <a:pt x="966033" y="342094"/>
                </a:cubicBezTo>
                <a:cubicBezTo>
                  <a:pt x="1048648" y="341363"/>
                  <a:pt x="1131993" y="361822"/>
                  <a:pt x="1213877" y="379357"/>
                </a:cubicBezTo>
                <a:cubicBezTo>
                  <a:pt x="1289180" y="394701"/>
                  <a:pt x="1363022" y="418812"/>
                  <a:pt x="1446367" y="441462"/>
                </a:cubicBezTo>
                <a:cubicBezTo>
                  <a:pt x="1455140" y="428311"/>
                  <a:pt x="1469031" y="406391"/>
                  <a:pt x="1483653" y="385202"/>
                </a:cubicBezTo>
                <a:cubicBezTo>
                  <a:pt x="1547259" y="298255"/>
                  <a:pt x="1606478" y="208385"/>
                  <a:pt x="1675933" y="126552"/>
                </a:cubicBezTo>
                <a:cubicBezTo>
                  <a:pt x="1724917" y="68101"/>
                  <a:pt x="1794371" y="37413"/>
                  <a:pt x="1872599" y="33029"/>
                </a:cubicBezTo>
                <a:cubicBezTo>
                  <a:pt x="1889414" y="32299"/>
                  <a:pt x="1907692" y="31568"/>
                  <a:pt x="1922314" y="24992"/>
                </a:cubicBezTo>
                <a:cubicBezTo>
                  <a:pt x="2008584" y="-15193"/>
                  <a:pt x="2092660" y="-2042"/>
                  <a:pt x="2177468" y="30107"/>
                </a:cubicBezTo>
                <a:cubicBezTo>
                  <a:pt x="2265932" y="63717"/>
                  <a:pt x="2331000" y="125822"/>
                  <a:pt x="2389488" y="197425"/>
                </a:cubicBezTo>
                <a:cubicBezTo>
                  <a:pt x="2511582" y="346478"/>
                  <a:pt x="2578112" y="515989"/>
                  <a:pt x="2584692" y="720570"/>
                </a:cubicBezTo>
                <a:cubicBezTo>
                  <a:pt x="2624171" y="720570"/>
                  <a:pt x="2659995" y="719840"/>
                  <a:pt x="2695819" y="720570"/>
                </a:cubicBezTo>
                <a:cubicBezTo>
                  <a:pt x="2862510" y="723493"/>
                  <a:pt x="3026277" y="739567"/>
                  <a:pt x="3179077" y="814093"/>
                </a:cubicBezTo>
                <a:cubicBezTo>
                  <a:pt x="3369895" y="906886"/>
                  <a:pt x="3542434" y="1120235"/>
                  <a:pt x="3498568" y="1340892"/>
                </a:cubicBezTo>
                <a:cubicBezTo>
                  <a:pt x="3466400" y="1503826"/>
                  <a:pt x="3397676" y="1653609"/>
                  <a:pt x="3248532" y="1751516"/>
                </a:cubicBezTo>
                <a:cubicBezTo>
                  <a:pt x="3141791" y="1821659"/>
                  <a:pt x="3024815" y="1839194"/>
                  <a:pt x="2901259" y="1834810"/>
                </a:cubicBezTo>
                <a:cubicBezTo>
                  <a:pt x="2868359" y="1833349"/>
                  <a:pt x="2835459" y="1831888"/>
                  <a:pt x="2793056" y="1829696"/>
                </a:cubicBezTo>
                <a:cubicBezTo>
                  <a:pt x="2822300" y="1915912"/>
                  <a:pt x="2848619" y="1991900"/>
                  <a:pt x="2874208" y="2067157"/>
                </a:cubicBezTo>
                <a:cubicBezTo>
                  <a:pt x="2968520" y="2344804"/>
                  <a:pt x="2934158" y="2615875"/>
                  <a:pt x="2816451" y="2875255"/>
                </a:cubicBezTo>
                <a:cubicBezTo>
                  <a:pt x="2770391" y="2976815"/>
                  <a:pt x="2701668" y="3070338"/>
                  <a:pt x="2604431" y="3139019"/>
                </a:cubicBezTo>
                <a:cubicBezTo>
                  <a:pt x="2516699" y="3201125"/>
                  <a:pt x="2423118" y="3225236"/>
                  <a:pt x="2317840" y="3220852"/>
                </a:cubicBezTo>
                <a:cubicBezTo>
                  <a:pt x="2122636" y="3212815"/>
                  <a:pt x="1953020" y="3134635"/>
                  <a:pt x="1787060" y="3039651"/>
                </a:cubicBezTo>
                <a:cubicBezTo>
                  <a:pt x="1621831" y="2945397"/>
                  <a:pt x="1489502" y="2818264"/>
                  <a:pt x="1385686" y="2659713"/>
                </a:cubicBezTo>
                <a:cubicBezTo>
                  <a:pt x="1374719" y="2642908"/>
                  <a:pt x="1360828" y="2629026"/>
                  <a:pt x="1341088" y="2604915"/>
                </a:cubicBezTo>
                <a:cubicBezTo>
                  <a:pt x="1302340" y="2644370"/>
                  <a:pt x="1270903" y="2683094"/>
                  <a:pt x="1232885" y="2713781"/>
                </a:cubicBezTo>
                <a:cubicBezTo>
                  <a:pt x="1098363" y="2822648"/>
                  <a:pt x="948487" y="2907403"/>
                  <a:pt x="781065" y="2952704"/>
                </a:cubicBezTo>
                <a:cubicBezTo>
                  <a:pt x="538339" y="3018462"/>
                  <a:pt x="248092" y="2882561"/>
                  <a:pt x="112838" y="2654599"/>
                </a:cubicBezTo>
                <a:cubicBezTo>
                  <a:pt x="61661" y="2566921"/>
                  <a:pt x="17795" y="2474859"/>
                  <a:pt x="6829" y="2373299"/>
                </a:cubicBezTo>
                <a:cubicBezTo>
                  <a:pt x="-1945" y="2290736"/>
                  <a:pt x="-4869" y="2202327"/>
                  <a:pt x="14140" y="2121956"/>
                </a:cubicBezTo>
                <a:cubicBezTo>
                  <a:pt x="67510" y="1902761"/>
                  <a:pt x="159629" y="1701832"/>
                  <a:pt x="327051" y="1542551"/>
                </a:cubicBezTo>
                <a:cubicBezTo>
                  <a:pt x="367993" y="1503826"/>
                  <a:pt x="406010" y="1460718"/>
                  <a:pt x="444027" y="1419802"/>
                </a:cubicBezTo>
                <a:close/>
                <a:moveTo>
                  <a:pt x="702106" y="1461449"/>
                </a:moveTo>
                <a:cubicBezTo>
                  <a:pt x="609987" y="1543281"/>
                  <a:pt x="515675" y="1603925"/>
                  <a:pt x="452800" y="1687219"/>
                </a:cubicBezTo>
                <a:cubicBezTo>
                  <a:pt x="316084" y="1866959"/>
                  <a:pt x="225428" y="2072271"/>
                  <a:pt x="202033" y="2299503"/>
                </a:cubicBezTo>
                <a:cubicBezTo>
                  <a:pt x="180831" y="2502624"/>
                  <a:pt x="331438" y="2712320"/>
                  <a:pt x="520062" y="2750314"/>
                </a:cubicBezTo>
                <a:cubicBezTo>
                  <a:pt x="646542" y="2775887"/>
                  <a:pt x="773754" y="2753236"/>
                  <a:pt x="884150" y="2698438"/>
                </a:cubicBezTo>
                <a:cubicBezTo>
                  <a:pt x="1041337" y="2620989"/>
                  <a:pt x="1178784" y="2512122"/>
                  <a:pt x="1280407" y="2364531"/>
                </a:cubicBezTo>
                <a:cubicBezTo>
                  <a:pt x="1302340" y="2332382"/>
                  <a:pt x="1329391" y="2323615"/>
                  <a:pt x="1367408" y="2340420"/>
                </a:cubicBezTo>
                <a:cubicBezTo>
                  <a:pt x="1419316" y="2363070"/>
                  <a:pt x="1460989" y="2393026"/>
                  <a:pt x="1482922" y="2447825"/>
                </a:cubicBezTo>
                <a:cubicBezTo>
                  <a:pt x="1491695" y="2469745"/>
                  <a:pt x="1503393" y="2490203"/>
                  <a:pt x="1515091" y="2510661"/>
                </a:cubicBezTo>
                <a:cubicBezTo>
                  <a:pt x="1586739" y="2633410"/>
                  <a:pt x="1697135" y="2716704"/>
                  <a:pt x="1806800" y="2802190"/>
                </a:cubicBezTo>
                <a:cubicBezTo>
                  <a:pt x="1927432" y="2896444"/>
                  <a:pt x="2067072" y="2945397"/>
                  <a:pt x="2208906" y="2990697"/>
                </a:cubicBezTo>
                <a:cubicBezTo>
                  <a:pt x="2247654" y="3003119"/>
                  <a:pt x="2298100" y="2998004"/>
                  <a:pt x="2338311" y="2985583"/>
                </a:cubicBezTo>
                <a:cubicBezTo>
                  <a:pt x="2486724" y="2941013"/>
                  <a:pt x="2604431" y="2856989"/>
                  <a:pt x="2654878" y="2702091"/>
                </a:cubicBezTo>
                <a:cubicBezTo>
                  <a:pt x="2714828" y="2517237"/>
                  <a:pt x="2764543" y="2333844"/>
                  <a:pt x="2695088" y="2137299"/>
                </a:cubicBezTo>
                <a:cubicBezTo>
                  <a:pt x="2653415" y="2019665"/>
                  <a:pt x="2630751" y="1896185"/>
                  <a:pt x="2600045" y="1774897"/>
                </a:cubicBezTo>
                <a:cubicBezTo>
                  <a:pt x="2583961" y="1710600"/>
                  <a:pt x="2603700" y="1667492"/>
                  <a:pt x="2654146" y="1668953"/>
                </a:cubicBezTo>
                <a:cubicBezTo>
                  <a:pt x="2762349" y="1672606"/>
                  <a:pt x="2858855" y="1600272"/>
                  <a:pt x="2969251" y="1623653"/>
                </a:cubicBezTo>
                <a:cubicBezTo>
                  <a:pt x="3130093" y="1566662"/>
                  <a:pt x="3269003" y="1490675"/>
                  <a:pt x="3312869" y="1302898"/>
                </a:cubicBezTo>
                <a:cubicBezTo>
                  <a:pt x="3336264" y="1202799"/>
                  <a:pt x="3307020" y="1128273"/>
                  <a:pt x="3236103" y="1067629"/>
                </a:cubicBezTo>
                <a:cubicBezTo>
                  <a:pt x="3201010" y="1037672"/>
                  <a:pt x="3155682" y="1012830"/>
                  <a:pt x="3111085" y="1004062"/>
                </a:cubicBezTo>
                <a:cubicBezTo>
                  <a:pt x="2931965" y="970452"/>
                  <a:pt x="2751383" y="944149"/>
                  <a:pt x="2570801" y="915654"/>
                </a:cubicBezTo>
                <a:cubicBezTo>
                  <a:pt x="2561296" y="914192"/>
                  <a:pt x="2551061" y="918576"/>
                  <a:pt x="2541557" y="919307"/>
                </a:cubicBezTo>
                <a:cubicBezTo>
                  <a:pt x="2469909" y="927344"/>
                  <a:pt x="2442127" y="910539"/>
                  <a:pt x="2431892" y="839666"/>
                </a:cubicBezTo>
                <a:cubicBezTo>
                  <a:pt x="2424581" y="789982"/>
                  <a:pt x="2428236" y="738106"/>
                  <a:pt x="2428236" y="687691"/>
                </a:cubicBezTo>
                <a:cubicBezTo>
                  <a:pt x="2429698" y="518180"/>
                  <a:pt x="2363899" y="377165"/>
                  <a:pt x="2237419" y="267568"/>
                </a:cubicBezTo>
                <a:cubicBezTo>
                  <a:pt x="2154073" y="195234"/>
                  <a:pt x="2043677" y="174775"/>
                  <a:pt x="1952289" y="219345"/>
                </a:cubicBezTo>
                <a:cubicBezTo>
                  <a:pt x="1839700" y="274874"/>
                  <a:pt x="1734421" y="354515"/>
                  <a:pt x="1685437" y="485301"/>
                </a:cubicBezTo>
                <a:cubicBezTo>
                  <a:pt x="1664235" y="541561"/>
                  <a:pt x="1632798" y="595629"/>
                  <a:pt x="1599167" y="646044"/>
                </a:cubicBezTo>
                <a:cubicBezTo>
                  <a:pt x="1558957" y="705957"/>
                  <a:pt x="1518746" y="706688"/>
                  <a:pt x="1463182" y="665041"/>
                </a:cubicBezTo>
                <a:cubicBezTo>
                  <a:pt x="1434669" y="643121"/>
                  <a:pt x="1403232" y="623394"/>
                  <a:pt x="1369601" y="610973"/>
                </a:cubicBezTo>
                <a:cubicBezTo>
                  <a:pt x="1237272" y="559827"/>
                  <a:pt x="1096901" y="564211"/>
                  <a:pt x="960185" y="567134"/>
                </a:cubicBezTo>
                <a:cubicBezTo>
                  <a:pt x="855637" y="569326"/>
                  <a:pt x="751090" y="601475"/>
                  <a:pt x="667013" y="667233"/>
                </a:cubicBezTo>
                <a:cubicBezTo>
                  <a:pt x="547844" y="760756"/>
                  <a:pt x="458649" y="877660"/>
                  <a:pt x="411859" y="1025251"/>
                </a:cubicBezTo>
                <a:cubicBezTo>
                  <a:pt x="394312" y="1080050"/>
                  <a:pt x="400161" y="1126081"/>
                  <a:pt x="438909" y="1164805"/>
                </a:cubicBezTo>
                <a:cubicBezTo>
                  <a:pt x="501784" y="1226180"/>
                  <a:pt x="566852" y="1285362"/>
                  <a:pt x="632651" y="1343083"/>
                </a:cubicBezTo>
                <a:cubicBezTo>
                  <a:pt x="671400" y="1377424"/>
                  <a:pt x="709417" y="1410303"/>
                  <a:pt x="702106" y="1461449"/>
                </a:cubicBezTo>
                <a:close/>
                <a:moveTo>
                  <a:pt x="2388026" y="1433684"/>
                </a:moveTo>
                <a:cubicBezTo>
                  <a:pt x="2380715" y="1592966"/>
                  <a:pt x="2348546" y="1703294"/>
                  <a:pt x="2273974" y="1808507"/>
                </a:cubicBezTo>
                <a:cubicBezTo>
                  <a:pt x="2167233" y="1959751"/>
                  <a:pt x="2029786" y="2037200"/>
                  <a:pt x="1849204" y="2040123"/>
                </a:cubicBezTo>
                <a:cubicBezTo>
                  <a:pt x="1744656" y="2041584"/>
                  <a:pt x="1648882" y="2002129"/>
                  <a:pt x="1566268" y="1942216"/>
                </a:cubicBezTo>
                <a:cubicBezTo>
                  <a:pt x="1436132" y="1847231"/>
                  <a:pt x="1330122" y="1732519"/>
                  <a:pt x="1277483" y="1573238"/>
                </a:cubicBezTo>
                <a:cubicBezTo>
                  <a:pt x="1212415" y="1378155"/>
                  <a:pt x="1325004" y="1166266"/>
                  <a:pt x="1475611" y="1076396"/>
                </a:cubicBezTo>
                <a:cubicBezTo>
                  <a:pt x="1637184" y="980681"/>
                  <a:pt x="1805338" y="961685"/>
                  <a:pt x="1981533" y="1016483"/>
                </a:cubicBezTo>
                <a:cubicBezTo>
                  <a:pt x="2120443" y="1059592"/>
                  <a:pt x="2238881" y="1142155"/>
                  <a:pt x="2323689" y="1259059"/>
                </a:cubicBezTo>
                <a:cubicBezTo>
                  <a:pt x="2365361" y="1316049"/>
                  <a:pt x="2374866" y="1395690"/>
                  <a:pt x="2388026" y="1433684"/>
                </a:cubicBezTo>
                <a:close/>
                <a:moveTo>
                  <a:pt x="1879910" y="1187455"/>
                </a:moveTo>
                <a:cubicBezTo>
                  <a:pt x="1730034" y="1188186"/>
                  <a:pt x="1670084" y="1211567"/>
                  <a:pt x="1575772" y="1304359"/>
                </a:cubicBezTo>
                <a:cubicBezTo>
                  <a:pt x="1470493" y="1408111"/>
                  <a:pt x="1428089" y="1524284"/>
                  <a:pt x="1548721" y="1657993"/>
                </a:cubicBezTo>
                <a:cubicBezTo>
                  <a:pt x="1688362" y="1812160"/>
                  <a:pt x="1859439" y="1855269"/>
                  <a:pt x="2048063" y="1705485"/>
                </a:cubicBezTo>
                <a:cubicBezTo>
                  <a:pt x="2152611" y="1622922"/>
                  <a:pt x="2183317" y="1498712"/>
                  <a:pt x="2215486" y="1378885"/>
                </a:cubicBezTo>
                <a:cubicBezTo>
                  <a:pt x="2220603" y="1359888"/>
                  <a:pt x="2200864" y="1328470"/>
                  <a:pt x="2184779" y="1310935"/>
                </a:cubicBezTo>
                <a:cubicBezTo>
                  <a:pt x="2099972" y="1216681"/>
                  <a:pt x="1992500" y="1176496"/>
                  <a:pt x="1879910" y="1187455"/>
                </a:cubicBezTo>
                <a:close/>
              </a:path>
            </a:pathLst>
          </a:custGeom>
          <a:solidFill>
            <a:srgbClr val="CDDAFD">
              <a:alpha val="517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22" name="Google Shape;422;p29"/>
          <p:cNvSpPr/>
          <p:nvPr/>
        </p:nvSpPr>
        <p:spPr>
          <a:xfrm>
            <a:off x="-1797204" y="-987691"/>
            <a:ext cx="4388930" cy="4033222"/>
          </a:xfrm>
          <a:custGeom>
            <a:avLst/>
            <a:gdLst/>
            <a:ahLst/>
            <a:cxnLst/>
            <a:rect l="l" t="t" r="r" b="b"/>
            <a:pathLst>
              <a:path w="4388930" h="4033222" extrusionOk="0">
                <a:moveTo>
                  <a:pt x="555934" y="1777630"/>
                </a:moveTo>
                <a:cubicBezTo>
                  <a:pt x="485452" y="1685236"/>
                  <a:pt x="415884" y="1601075"/>
                  <a:pt x="355471" y="1510511"/>
                </a:cubicBezTo>
                <a:cubicBezTo>
                  <a:pt x="295057" y="1419946"/>
                  <a:pt x="290480" y="1322978"/>
                  <a:pt x="298718" y="1209544"/>
                </a:cubicBezTo>
                <a:cubicBezTo>
                  <a:pt x="314280" y="1002801"/>
                  <a:pt x="406731" y="842712"/>
                  <a:pt x="551357" y="715556"/>
                </a:cubicBezTo>
                <a:cubicBezTo>
                  <a:pt x="737175" y="552723"/>
                  <a:pt x="951369" y="429226"/>
                  <a:pt x="1209500" y="428311"/>
                </a:cubicBezTo>
                <a:cubicBezTo>
                  <a:pt x="1312936" y="427396"/>
                  <a:pt x="1417287" y="453010"/>
                  <a:pt x="1519807" y="474965"/>
                </a:cubicBezTo>
                <a:cubicBezTo>
                  <a:pt x="1614089" y="494176"/>
                  <a:pt x="1706540" y="524364"/>
                  <a:pt x="1810891" y="552723"/>
                </a:cubicBezTo>
                <a:cubicBezTo>
                  <a:pt x="1821875" y="536257"/>
                  <a:pt x="1839267" y="508813"/>
                  <a:pt x="1857574" y="482284"/>
                </a:cubicBezTo>
                <a:cubicBezTo>
                  <a:pt x="1937211" y="373423"/>
                  <a:pt x="2011355" y="260904"/>
                  <a:pt x="2098314" y="158447"/>
                </a:cubicBezTo>
                <a:cubicBezTo>
                  <a:pt x="2159643" y="85264"/>
                  <a:pt x="2246602" y="46842"/>
                  <a:pt x="2344545" y="41354"/>
                </a:cubicBezTo>
                <a:cubicBezTo>
                  <a:pt x="2365599" y="40439"/>
                  <a:pt x="2388483" y="39524"/>
                  <a:pt x="2406790" y="31291"/>
                </a:cubicBezTo>
                <a:cubicBezTo>
                  <a:pt x="2514802" y="-19023"/>
                  <a:pt x="2620068" y="-2556"/>
                  <a:pt x="2726250" y="37695"/>
                </a:cubicBezTo>
                <a:cubicBezTo>
                  <a:pt x="2837008" y="79775"/>
                  <a:pt x="2918475" y="157532"/>
                  <a:pt x="2991704" y="247182"/>
                </a:cubicBezTo>
                <a:cubicBezTo>
                  <a:pt x="3144569" y="433800"/>
                  <a:pt x="3227867" y="646032"/>
                  <a:pt x="3236105" y="902174"/>
                </a:cubicBezTo>
                <a:cubicBezTo>
                  <a:pt x="3285534" y="902174"/>
                  <a:pt x="3330387" y="901259"/>
                  <a:pt x="3375239" y="902174"/>
                </a:cubicBezTo>
                <a:cubicBezTo>
                  <a:pt x="3583941" y="905833"/>
                  <a:pt x="3788981" y="925958"/>
                  <a:pt x="3980291" y="1019267"/>
                </a:cubicBezTo>
                <a:cubicBezTo>
                  <a:pt x="4219200" y="1135446"/>
                  <a:pt x="4435225" y="1402565"/>
                  <a:pt x="4380303" y="1678833"/>
                </a:cubicBezTo>
                <a:cubicBezTo>
                  <a:pt x="4340028" y="1882831"/>
                  <a:pt x="4253984" y="2070364"/>
                  <a:pt x="4067250" y="2192946"/>
                </a:cubicBezTo>
                <a:cubicBezTo>
                  <a:pt x="3933608" y="2280766"/>
                  <a:pt x="3787151" y="2302722"/>
                  <a:pt x="3632455" y="2297233"/>
                </a:cubicBezTo>
                <a:cubicBezTo>
                  <a:pt x="3591264" y="2295403"/>
                  <a:pt x="3550073" y="2293574"/>
                  <a:pt x="3496982" y="2290829"/>
                </a:cubicBezTo>
                <a:cubicBezTo>
                  <a:pt x="3533596" y="2398775"/>
                  <a:pt x="3566549" y="2493913"/>
                  <a:pt x="3598587" y="2588137"/>
                </a:cubicBezTo>
                <a:cubicBezTo>
                  <a:pt x="3716668" y="2935758"/>
                  <a:pt x="3673646" y="3275146"/>
                  <a:pt x="3526273" y="3599898"/>
                </a:cubicBezTo>
                <a:cubicBezTo>
                  <a:pt x="3468606" y="3727054"/>
                  <a:pt x="3382562" y="3844147"/>
                  <a:pt x="3260819" y="3930138"/>
                </a:cubicBezTo>
                <a:cubicBezTo>
                  <a:pt x="3150976" y="4007895"/>
                  <a:pt x="3033810" y="4038083"/>
                  <a:pt x="2901999" y="4032595"/>
                </a:cubicBezTo>
                <a:cubicBezTo>
                  <a:pt x="2657598" y="4022532"/>
                  <a:pt x="2445235" y="3924649"/>
                  <a:pt x="2237448" y="3805726"/>
                </a:cubicBezTo>
                <a:cubicBezTo>
                  <a:pt x="2030577" y="3687718"/>
                  <a:pt x="1864897" y="3528544"/>
                  <a:pt x="1734916" y="3330034"/>
                </a:cubicBezTo>
                <a:cubicBezTo>
                  <a:pt x="1721186" y="3308993"/>
                  <a:pt x="1703794" y="3291612"/>
                  <a:pt x="1679079" y="3261424"/>
                </a:cubicBezTo>
                <a:cubicBezTo>
                  <a:pt x="1630565" y="3310823"/>
                  <a:pt x="1591205" y="3359307"/>
                  <a:pt x="1543606" y="3397728"/>
                </a:cubicBezTo>
                <a:cubicBezTo>
                  <a:pt x="1375180" y="3534032"/>
                  <a:pt x="1187532" y="3640148"/>
                  <a:pt x="977915" y="3696866"/>
                </a:cubicBezTo>
                <a:cubicBezTo>
                  <a:pt x="674015" y="3779197"/>
                  <a:pt x="310618" y="3609046"/>
                  <a:pt x="141277" y="3323630"/>
                </a:cubicBezTo>
                <a:cubicBezTo>
                  <a:pt x="77202" y="3213855"/>
                  <a:pt x="22280" y="3098591"/>
                  <a:pt x="8550" y="2971435"/>
                </a:cubicBezTo>
                <a:cubicBezTo>
                  <a:pt x="-2435" y="2868063"/>
                  <a:pt x="-6096" y="2757373"/>
                  <a:pt x="17703" y="2656746"/>
                </a:cubicBezTo>
                <a:cubicBezTo>
                  <a:pt x="84524" y="2382308"/>
                  <a:pt x="199860" y="2130740"/>
                  <a:pt x="409477" y="1931316"/>
                </a:cubicBezTo>
                <a:cubicBezTo>
                  <a:pt x="460737" y="1882831"/>
                  <a:pt x="508336" y="1828859"/>
                  <a:pt x="555934" y="1777630"/>
                </a:cubicBezTo>
                <a:close/>
                <a:moveTo>
                  <a:pt x="879056" y="1829774"/>
                </a:moveTo>
                <a:cubicBezTo>
                  <a:pt x="763721" y="1932230"/>
                  <a:pt x="645639" y="2008158"/>
                  <a:pt x="566919" y="2112445"/>
                </a:cubicBezTo>
                <a:cubicBezTo>
                  <a:pt x="395746" y="2337484"/>
                  <a:pt x="282242" y="2594540"/>
                  <a:pt x="252950" y="2879041"/>
                </a:cubicBezTo>
                <a:cubicBezTo>
                  <a:pt x="226405" y="3133353"/>
                  <a:pt x="414969" y="3395899"/>
                  <a:pt x="651131" y="3443468"/>
                </a:cubicBezTo>
                <a:cubicBezTo>
                  <a:pt x="809489" y="3475486"/>
                  <a:pt x="968761" y="3447127"/>
                  <a:pt x="1106980" y="3378518"/>
                </a:cubicBezTo>
                <a:cubicBezTo>
                  <a:pt x="1303782" y="3281550"/>
                  <a:pt x="1475870" y="3145246"/>
                  <a:pt x="1603105" y="2960458"/>
                </a:cubicBezTo>
                <a:cubicBezTo>
                  <a:pt x="1630565" y="2920206"/>
                  <a:pt x="1664434" y="2909229"/>
                  <a:pt x="1712032" y="2930269"/>
                </a:cubicBezTo>
                <a:cubicBezTo>
                  <a:pt x="1777023" y="2958628"/>
                  <a:pt x="1829198" y="2996134"/>
                  <a:pt x="1856659" y="3064744"/>
                </a:cubicBezTo>
                <a:cubicBezTo>
                  <a:pt x="1867643" y="3092188"/>
                  <a:pt x="1882289" y="3117802"/>
                  <a:pt x="1896935" y="3143416"/>
                </a:cubicBezTo>
                <a:cubicBezTo>
                  <a:pt x="1986640" y="3297101"/>
                  <a:pt x="2124859" y="3401388"/>
                  <a:pt x="2262163" y="3508418"/>
                </a:cubicBezTo>
                <a:cubicBezTo>
                  <a:pt x="2413197" y="3626427"/>
                  <a:pt x="2588031" y="3687718"/>
                  <a:pt x="2765610" y="3744435"/>
                </a:cubicBezTo>
                <a:cubicBezTo>
                  <a:pt x="2814124" y="3759986"/>
                  <a:pt x="2877284" y="3753583"/>
                  <a:pt x="2927629" y="3738031"/>
                </a:cubicBezTo>
                <a:cubicBezTo>
                  <a:pt x="3113447" y="3682229"/>
                  <a:pt x="3260819" y="3577028"/>
                  <a:pt x="3323979" y="3383092"/>
                </a:cubicBezTo>
                <a:cubicBezTo>
                  <a:pt x="3399039" y="3151649"/>
                  <a:pt x="3461283" y="2922036"/>
                  <a:pt x="3374324" y="2675957"/>
                </a:cubicBezTo>
                <a:cubicBezTo>
                  <a:pt x="3322148" y="2528675"/>
                  <a:pt x="3293772" y="2374075"/>
                  <a:pt x="3255327" y="2222220"/>
                </a:cubicBezTo>
                <a:cubicBezTo>
                  <a:pt x="3235189" y="2141718"/>
                  <a:pt x="3259904" y="2087745"/>
                  <a:pt x="3323064" y="2089575"/>
                </a:cubicBezTo>
                <a:cubicBezTo>
                  <a:pt x="3458537" y="2094149"/>
                  <a:pt x="3579364" y="2003584"/>
                  <a:pt x="3717584" y="2032858"/>
                </a:cubicBezTo>
                <a:cubicBezTo>
                  <a:pt x="3918962" y="1961504"/>
                  <a:pt x="4092881" y="1866365"/>
                  <a:pt x="4147802" y="1631263"/>
                </a:cubicBezTo>
                <a:cubicBezTo>
                  <a:pt x="4177093" y="1505937"/>
                  <a:pt x="4140479" y="1412628"/>
                  <a:pt x="4051689" y="1336700"/>
                </a:cubicBezTo>
                <a:cubicBezTo>
                  <a:pt x="4007752" y="1299194"/>
                  <a:pt x="3951000" y="1268091"/>
                  <a:pt x="3895163" y="1257113"/>
                </a:cubicBezTo>
                <a:cubicBezTo>
                  <a:pt x="3670900" y="1215033"/>
                  <a:pt x="3444806" y="1182100"/>
                  <a:pt x="3218713" y="1146423"/>
                </a:cubicBezTo>
                <a:cubicBezTo>
                  <a:pt x="3206813" y="1144594"/>
                  <a:pt x="3193998" y="1150083"/>
                  <a:pt x="3182099" y="1150997"/>
                </a:cubicBezTo>
                <a:cubicBezTo>
                  <a:pt x="3092393" y="1161060"/>
                  <a:pt x="3057610" y="1140020"/>
                  <a:pt x="3044795" y="1051285"/>
                </a:cubicBezTo>
                <a:cubicBezTo>
                  <a:pt x="3035641" y="989079"/>
                  <a:pt x="3040218" y="924129"/>
                  <a:pt x="3040218" y="861008"/>
                </a:cubicBezTo>
                <a:cubicBezTo>
                  <a:pt x="3042049" y="648776"/>
                  <a:pt x="2959666" y="472221"/>
                  <a:pt x="2801309" y="335002"/>
                </a:cubicBezTo>
                <a:cubicBezTo>
                  <a:pt x="2696959" y="244438"/>
                  <a:pt x="2558739" y="218823"/>
                  <a:pt x="2444319" y="274626"/>
                </a:cubicBezTo>
                <a:cubicBezTo>
                  <a:pt x="2303354" y="344150"/>
                  <a:pt x="2171543" y="443863"/>
                  <a:pt x="2110214" y="607610"/>
                </a:cubicBezTo>
                <a:cubicBezTo>
                  <a:pt x="2083668" y="678049"/>
                  <a:pt x="2044308" y="745744"/>
                  <a:pt x="2002201" y="808865"/>
                </a:cubicBezTo>
                <a:cubicBezTo>
                  <a:pt x="1951856" y="883878"/>
                  <a:pt x="1901512" y="884793"/>
                  <a:pt x="1831944" y="832649"/>
                </a:cubicBezTo>
                <a:cubicBezTo>
                  <a:pt x="1796245" y="805206"/>
                  <a:pt x="1756885" y="780506"/>
                  <a:pt x="1714778" y="764955"/>
                </a:cubicBezTo>
                <a:cubicBezTo>
                  <a:pt x="1549099" y="700919"/>
                  <a:pt x="1373350" y="706408"/>
                  <a:pt x="1202177" y="710067"/>
                </a:cubicBezTo>
                <a:cubicBezTo>
                  <a:pt x="1071281" y="712812"/>
                  <a:pt x="940385" y="753062"/>
                  <a:pt x="835119" y="835394"/>
                </a:cubicBezTo>
                <a:cubicBezTo>
                  <a:pt x="685915" y="952487"/>
                  <a:pt x="574241" y="1098854"/>
                  <a:pt x="515658" y="1283642"/>
                </a:cubicBezTo>
                <a:cubicBezTo>
                  <a:pt x="493690" y="1352252"/>
                  <a:pt x="501013" y="1409884"/>
                  <a:pt x="549527" y="1458368"/>
                </a:cubicBezTo>
                <a:cubicBezTo>
                  <a:pt x="628248" y="1535210"/>
                  <a:pt x="709714" y="1609309"/>
                  <a:pt x="792097" y="1681577"/>
                </a:cubicBezTo>
                <a:cubicBezTo>
                  <a:pt x="840611" y="1724572"/>
                  <a:pt x="888209" y="1765738"/>
                  <a:pt x="879056" y="1829774"/>
                </a:cubicBezTo>
                <a:close/>
                <a:moveTo>
                  <a:pt x="2989873" y="1795011"/>
                </a:moveTo>
                <a:cubicBezTo>
                  <a:pt x="2980720" y="1994436"/>
                  <a:pt x="2940444" y="2132570"/>
                  <a:pt x="2847077" y="2264300"/>
                </a:cubicBezTo>
                <a:cubicBezTo>
                  <a:pt x="2713435" y="2453662"/>
                  <a:pt x="2541348" y="2550630"/>
                  <a:pt x="2315254" y="2554289"/>
                </a:cubicBezTo>
                <a:cubicBezTo>
                  <a:pt x="2184357" y="2556119"/>
                  <a:pt x="2064446" y="2506720"/>
                  <a:pt x="1961010" y="2431707"/>
                </a:cubicBezTo>
                <a:cubicBezTo>
                  <a:pt x="1798076" y="2312784"/>
                  <a:pt x="1665349" y="2169162"/>
                  <a:pt x="1599443" y="1969737"/>
                </a:cubicBezTo>
                <a:cubicBezTo>
                  <a:pt x="1517976" y="1725487"/>
                  <a:pt x="1658942" y="1460197"/>
                  <a:pt x="1847505" y="1347678"/>
                </a:cubicBezTo>
                <a:cubicBezTo>
                  <a:pt x="2049800" y="1227840"/>
                  <a:pt x="2260332" y="1204055"/>
                  <a:pt x="2480934" y="1272665"/>
                </a:cubicBezTo>
                <a:cubicBezTo>
                  <a:pt x="2654852" y="1326638"/>
                  <a:pt x="2803140" y="1430009"/>
                  <a:pt x="2909322" y="1576376"/>
                </a:cubicBezTo>
                <a:cubicBezTo>
                  <a:pt x="2961497" y="1647730"/>
                  <a:pt x="2973397" y="1747442"/>
                  <a:pt x="2989873" y="1795011"/>
                </a:cubicBezTo>
                <a:close/>
                <a:moveTo>
                  <a:pt x="2353699" y="1486726"/>
                </a:moveTo>
                <a:cubicBezTo>
                  <a:pt x="2166050" y="1487641"/>
                  <a:pt x="2090991" y="1516914"/>
                  <a:pt x="1972910" y="1633093"/>
                </a:cubicBezTo>
                <a:cubicBezTo>
                  <a:pt x="1841098" y="1762994"/>
                  <a:pt x="1788007" y="1908446"/>
                  <a:pt x="1939041" y="2075853"/>
                </a:cubicBezTo>
                <a:cubicBezTo>
                  <a:pt x="2113875" y="2268874"/>
                  <a:pt x="2328069" y="2322847"/>
                  <a:pt x="2564232" y="2135314"/>
                </a:cubicBezTo>
                <a:cubicBezTo>
                  <a:pt x="2695128" y="2031943"/>
                  <a:pt x="2733573" y="1876428"/>
                  <a:pt x="2773849" y="1726402"/>
                </a:cubicBezTo>
                <a:cubicBezTo>
                  <a:pt x="2780256" y="1702617"/>
                  <a:pt x="2755541" y="1663281"/>
                  <a:pt x="2735403" y="1641326"/>
                </a:cubicBezTo>
                <a:cubicBezTo>
                  <a:pt x="2629222" y="1523318"/>
                  <a:pt x="2494664" y="1473004"/>
                  <a:pt x="2353699" y="1486726"/>
                </a:cubicBezTo>
                <a:close/>
              </a:path>
            </a:pathLst>
          </a:custGeom>
          <a:solidFill>
            <a:srgbClr val="B9CBFD">
              <a:alpha val="517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23" name="Google Shape;423;p29"/>
          <p:cNvSpPr/>
          <p:nvPr/>
        </p:nvSpPr>
        <p:spPr>
          <a:xfrm rot="3254767">
            <a:off x="-232828" y="7378666"/>
            <a:ext cx="975570" cy="2610387"/>
          </a:xfrm>
          <a:custGeom>
            <a:avLst/>
            <a:gdLst/>
            <a:ahLst/>
            <a:cxnLst/>
            <a:rect l="l" t="t" r="r" b="b"/>
            <a:pathLst>
              <a:path w="974411" h="2607285" extrusionOk="0">
                <a:moveTo>
                  <a:pt x="262018" y="2607285"/>
                </a:moveTo>
                <a:cubicBezTo>
                  <a:pt x="221341" y="2563186"/>
                  <a:pt x="222992" y="2530464"/>
                  <a:pt x="266672" y="2482551"/>
                </a:cubicBezTo>
                <a:cubicBezTo>
                  <a:pt x="277505" y="2471046"/>
                  <a:pt x="287668" y="2458928"/>
                  <a:pt x="297112" y="2446257"/>
                </a:cubicBezTo>
                <a:cubicBezTo>
                  <a:pt x="332356" y="2397234"/>
                  <a:pt x="368560" y="2349652"/>
                  <a:pt x="411189" y="2305973"/>
                </a:cubicBezTo>
                <a:cubicBezTo>
                  <a:pt x="448534" y="2267637"/>
                  <a:pt x="476303" y="2219845"/>
                  <a:pt x="507253" y="2175535"/>
                </a:cubicBezTo>
                <a:cubicBezTo>
                  <a:pt x="537544" y="2132336"/>
                  <a:pt x="566783" y="2088477"/>
                  <a:pt x="596113" y="2044587"/>
                </a:cubicBezTo>
                <a:cubicBezTo>
                  <a:pt x="634269" y="1987549"/>
                  <a:pt x="671584" y="1929760"/>
                  <a:pt x="710190" y="1872872"/>
                </a:cubicBezTo>
                <a:cubicBezTo>
                  <a:pt x="773592" y="1779269"/>
                  <a:pt x="822675" y="1677741"/>
                  <a:pt x="864944" y="1573811"/>
                </a:cubicBezTo>
                <a:cubicBezTo>
                  <a:pt x="891692" y="1508037"/>
                  <a:pt x="910845" y="1437159"/>
                  <a:pt x="914267" y="1365351"/>
                </a:cubicBezTo>
                <a:cubicBezTo>
                  <a:pt x="915708" y="1335331"/>
                  <a:pt x="916729" y="1300207"/>
                  <a:pt x="895865" y="1273219"/>
                </a:cubicBezTo>
                <a:cubicBezTo>
                  <a:pt x="839066" y="1272949"/>
                  <a:pt x="797369" y="1307592"/>
                  <a:pt x="753449" y="1332329"/>
                </a:cubicBezTo>
                <a:cubicBezTo>
                  <a:pt x="733876" y="1343346"/>
                  <a:pt x="725530" y="1375948"/>
                  <a:pt x="714423" y="1399814"/>
                </a:cubicBezTo>
                <a:cubicBezTo>
                  <a:pt x="693258" y="1444844"/>
                  <a:pt x="674946" y="1491435"/>
                  <a:pt x="653121" y="1536225"/>
                </a:cubicBezTo>
                <a:cubicBezTo>
                  <a:pt x="629345" y="1585008"/>
                  <a:pt x="603798" y="1632981"/>
                  <a:pt x="577381" y="1680322"/>
                </a:cubicBezTo>
                <a:cubicBezTo>
                  <a:pt x="552194" y="1725593"/>
                  <a:pt x="529739" y="1773625"/>
                  <a:pt x="497437" y="1813432"/>
                </a:cubicBezTo>
                <a:cubicBezTo>
                  <a:pt x="445352" y="1877645"/>
                  <a:pt x="403233" y="1950294"/>
                  <a:pt x="339290" y="2004840"/>
                </a:cubicBezTo>
                <a:cubicBezTo>
                  <a:pt x="321278" y="2020151"/>
                  <a:pt x="305608" y="2034050"/>
                  <a:pt x="278500" y="2032159"/>
                </a:cubicBezTo>
                <a:cubicBezTo>
                  <a:pt x="248810" y="2030117"/>
                  <a:pt x="239473" y="2027836"/>
                  <a:pt x="234010" y="1998716"/>
                </a:cubicBezTo>
                <a:cubicBezTo>
                  <a:pt x="229837" y="1975901"/>
                  <a:pt x="229206" y="1952395"/>
                  <a:pt x="228006" y="1929130"/>
                </a:cubicBezTo>
                <a:cubicBezTo>
                  <a:pt x="222002" y="1821447"/>
                  <a:pt x="243616" y="1718988"/>
                  <a:pt x="298763" y="1626736"/>
                </a:cubicBezTo>
                <a:cubicBezTo>
                  <a:pt x="324611" y="1583537"/>
                  <a:pt x="362286" y="1546372"/>
                  <a:pt x="399031" y="1511069"/>
                </a:cubicBezTo>
                <a:cubicBezTo>
                  <a:pt x="445112" y="1466759"/>
                  <a:pt x="494945" y="1426172"/>
                  <a:pt x="544719" y="1385885"/>
                </a:cubicBezTo>
                <a:cubicBezTo>
                  <a:pt x="572577" y="1363309"/>
                  <a:pt x="603948" y="1345087"/>
                  <a:pt x="633008" y="1323923"/>
                </a:cubicBezTo>
                <a:cubicBezTo>
                  <a:pt x="662638" y="1302308"/>
                  <a:pt x="686444" y="1278532"/>
                  <a:pt x="702295" y="1241728"/>
                </a:cubicBezTo>
                <a:cubicBezTo>
                  <a:pt x="729313" y="1178865"/>
                  <a:pt x="745133" y="1114202"/>
                  <a:pt x="754800" y="1047617"/>
                </a:cubicBezTo>
                <a:cubicBezTo>
                  <a:pt x="763986" y="984425"/>
                  <a:pt x="763446" y="921142"/>
                  <a:pt x="742101" y="859661"/>
                </a:cubicBezTo>
                <a:cubicBezTo>
                  <a:pt x="740006" y="854159"/>
                  <a:pt x="737350" y="848888"/>
                  <a:pt x="734176" y="843930"/>
                </a:cubicBezTo>
                <a:cubicBezTo>
                  <a:pt x="732705" y="841529"/>
                  <a:pt x="729943" y="839968"/>
                  <a:pt x="724359" y="834924"/>
                </a:cubicBezTo>
                <a:cubicBezTo>
                  <a:pt x="704576" y="865545"/>
                  <a:pt x="686054" y="896225"/>
                  <a:pt x="665550" y="925525"/>
                </a:cubicBezTo>
                <a:cubicBezTo>
                  <a:pt x="601757" y="1016696"/>
                  <a:pt x="544719" y="1112551"/>
                  <a:pt x="471169" y="1196938"/>
                </a:cubicBezTo>
                <a:cubicBezTo>
                  <a:pt x="420135" y="1255507"/>
                  <a:pt x="373904" y="1318369"/>
                  <a:pt x="323530" y="1377569"/>
                </a:cubicBezTo>
                <a:cubicBezTo>
                  <a:pt x="268293" y="1442412"/>
                  <a:pt x="211765" y="1506085"/>
                  <a:pt x="141007" y="1555108"/>
                </a:cubicBezTo>
                <a:cubicBezTo>
                  <a:pt x="132541" y="1560962"/>
                  <a:pt x="124496" y="1567717"/>
                  <a:pt x="115310" y="1572070"/>
                </a:cubicBezTo>
                <a:cubicBezTo>
                  <a:pt x="62955" y="1596926"/>
                  <a:pt x="21617" y="1571229"/>
                  <a:pt x="8918" y="1513861"/>
                </a:cubicBezTo>
                <a:cubicBezTo>
                  <a:pt x="-6272" y="1445715"/>
                  <a:pt x="-538" y="1379430"/>
                  <a:pt x="14712" y="1313356"/>
                </a:cubicBezTo>
                <a:cubicBezTo>
                  <a:pt x="23069" y="1277845"/>
                  <a:pt x="34748" y="1243199"/>
                  <a:pt x="49596" y="1209876"/>
                </a:cubicBezTo>
                <a:cubicBezTo>
                  <a:pt x="68628" y="1166887"/>
                  <a:pt x="88382" y="1123388"/>
                  <a:pt x="114409" y="1084542"/>
                </a:cubicBezTo>
                <a:cubicBezTo>
                  <a:pt x="148992" y="1032937"/>
                  <a:pt x="191081" y="986436"/>
                  <a:pt x="227886" y="936242"/>
                </a:cubicBezTo>
                <a:cubicBezTo>
                  <a:pt x="270724" y="877793"/>
                  <a:pt x="334037" y="844711"/>
                  <a:pt x="389844" y="802532"/>
                </a:cubicBezTo>
                <a:cubicBezTo>
                  <a:pt x="402693" y="792806"/>
                  <a:pt x="423737" y="794487"/>
                  <a:pt x="440308" y="788813"/>
                </a:cubicBezTo>
                <a:cubicBezTo>
                  <a:pt x="452046" y="784791"/>
                  <a:pt x="462463" y="777015"/>
                  <a:pt x="473721" y="771372"/>
                </a:cubicBezTo>
                <a:cubicBezTo>
                  <a:pt x="486750" y="764857"/>
                  <a:pt x="499688" y="754470"/>
                  <a:pt x="513257" y="753359"/>
                </a:cubicBezTo>
                <a:cubicBezTo>
                  <a:pt x="568284" y="749006"/>
                  <a:pt x="623822" y="743873"/>
                  <a:pt x="678368" y="765097"/>
                </a:cubicBezTo>
                <a:cubicBezTo>
                  <a:pt x="721237" y="707188"/>
                  <a:pt x="751738" y="642645"/>
                  <a:pt x="778276" y="576601"/>
                </a:cubicBezTo>
                <a:cubicBezTo>
                  <a:pt x="808296" y="501700"/>
                  <a:pt x="838526" y="426500"/>
                  <a:pt x="861311" y="349138"/>
                </a:cubicBezTo>
                <a:cubicBezTo>
                  <a:pt x="881695" y="280091"/>
                  <a:pt x="892562" y="208253"/>
                  <a:pt x="875961" y="135154"/>
                </a:cubicBezTo>
                <a:cubicBezTo>
                  <a:pt x="865454" y="88262"/>
                  <a:pt x="831471" y="61274"/>
                  <a:pt x="781728" y="64186"/>
                </a:cubicBezTo>
                <a:cubicBezTo>
                  <a:pt x="731384" y="67188"/>
                  <a:pt x="689386" y="90934"/>
                  <a:pt x="647718" y="115971"/>
                </a:cubicBezTo>
                <a:cubicBezTo>
                  <a:pt x="556997" y="170458"/>
                  <a:pt x="485399" y="245928"/>
                  <a:pt x="421216" y="328274"/>
                </a:cubicBezTo>
                <a:cubicBezTo>
                  <a:pt x="377236" y="384712"/>
                  <a:pt x="336408" y="443821"/>
                  <a:pt x="297442" y="503832"/>
                </a:cubicBezTo>
                <a:cubicBezTo>
                  <a:pt x="277059" y="535203"/>
                  <a:pt x="263760" y="571167"/>
                  <a:pt x="246888" y="605900"/>
                </a:cubicBezTo>
                <a:lnTo>
                  <a:pt x="201288" y="600977"/>
                </a:lnTo>
                <a:cubicBezTo>
                  <a:pt x="193482" y="577231"/>
                  <a:pt x="191771" y="558949"/>
                  <a:pt x="199667" y="533131"/>
                </a:cubicBezTo>
                <a:cubicBezTo>
                  <a:pt x="223893" y="453788"/>
                  <a:pt x="277179" y="392937"/>
                  <a:pt x="321008" y="326773"/>
                </a:cubicBezTo>
                <a:cubicBezTo>
                  <a:pt x="360940" y="266978"/>
                  <a:pt x="407154" y="211626"/>
                  <a:pt x="458861" y="161662"/>
                </a:cubicBezTo>
                <a:cubicBezTo>
                  <a:pt x="514878" y="107265"/>
                  <a:pt x="572337" y="50827"/>
                  <a:pt x="646877" y="21858"/>
                </a:cubicBezTo>
                <a:cubicBezTo>
                  <a:pt x="673895" y="11411"/>
                  <a:pt x="701964" y="-717"/>
                  <a:pt x="734266" y="33"/>
                </a:cubicBezTo>
                <a:cubicBezTo>
                  <a:pt x="788663" y="1324"/>
                  <a:pt x="802112" y="363"/>
                  <a:pt x="834383" y="15434"/>
                </a:cubicBezTo>
                <a:cubicBezTo>
                  <a:pt x="840808" y="18436"/>
                  <a:pt x="849393" y="20507"/>
                  <a:pt x="852786" y="25700"/>
                </a:cubicBezTo>
                <a:cubicBezTo>
                  <a:pt x="880194" y="67188"/>
                  <a:pt x="918680" y="103303"/>
                  <a:pt x="929457" y="153226"/>
                </a:cubicBezTo>
                <a:cubicBezTo>
                  <a:pt x="941856" y="210835"/>
                  <a:pt x="945578" y="269224"/>
                  <a:pt x="932249" y="328574"/>
                </a:cubicBezTo>
                <a:cubicBezTo>
                  <a:pt x="904360" y="452887"/>
                  <a:pt x="857199" y="569906"/>
                  <a:pt x="803402" y="684523"/>
                </a:cubicBezTo>
                <a:cubicBezTo>
                  <a:pt x="784370" y="725140"/>
                  <a:pt x="760053" y="763296"/>
                  <a:pt x="737358" y="804184"/>
                </a:cubicBezTo>
                <a:cubicBezTo>
                  <a:pt x="746064" y="814721"/>
                  <a:pt x="753809" y="825198"/>
                  <a:pt x="762725" y="834684"/>
                </a:cubicBezTo>
                <a:cubicBezTo>
                  <a:pt x="798990" y="873110"/>
                  <a:pt x="811598" y="920452"/>
                  <a:pt x="815741" y="971366"/>
                </a:cubicBezTo>
                <a:cubicBezTo>
                  <a:pt x="822488" y="1049480"/>
                  <a:pt x="812394" y="1128132"/>
                  <a:pt x="786141" y="1202011"/>
                </a:cubicBezTo>
                <a:cubicBezTo>
                  <a:pt x="784007" y="1209046"/>
                  <a:pt x="782401" y="1216231"/>
                  <a:pt x="781338" y="1223505"/>
                </a:cubicBezTo>
                <a:cubicBezTo>
                  <a:pt x="781128" y="1224616"/>
                  <a:pt x="782448" y="1226027"/>
                  <a:pt x="784610" y="1230590"/>
                </a:cubicBezTo>
                <a:cubicBezTo>
                  <a:pt x="790523" y="1228659"/>
                  <a:pt x="796300" y="1226332"/>
                  <a:pt x="801902" y="1223625"/>
                </a:cubicBezTo>
                <a:cubicBezTo>
                  <a:pt x="838226" y="1203182"/>
                  <a:pt x="884997" y="1212998"/>
                  <a:pt x="918650" y="1238035"/>
                </a:cubicBezTo>
                <a:cubicBezTo>
                  <a:pt x="972146" y="1277812"/>
                  <a:pt x="979951" y="1329567"/>
                  <a:pt x="971516" y="1389517"/>
                </a:cubicBezTo>
                <a:cubicBezTo>
                  <a:pt x="966892" y="1422539"/>
                  <a:pt x="968664" y="1456582"/>
                  <a:pt x="961309" y="1488764"/>
                </a:cubicBezTo>
                <a:cubicBezTo>
                  <a:pt x="949631" y="1540098"/>
                  <a:pt x="934110" y="1590682"/>
                  <a:pt x="917779" y="1640786"/>
                </a:cubicBezTo>
                <a:cubicBezTo>
                  <a:pt x="890371" y="1724842"/>
                  <a:pt x="855277" y="1805146"/>
                  <a:pt x="806705" y="1879716"/>
                </a:cubicBezTo>
                <a:cubicBezTo>
                  <a:pt x="772752" y="1931831"/>
                  <a:pt x="744803" y="1987789"/>
                  <a:pt x="711571" y="2040474"/>
                </a:cubicBezTo>
                <a:cubicBezTo>
                  <a:pt x="684192" y="2083884"/>
                  <a:pt x="653932" y="2125552"/>
                  <a:pt x="623371" y="2166799"/>
                </a:cubicBezTo>
                <a:cubicBezTo>
                  <a:pt x="576300" y="2230232"/>
                  <a:pt x="541146" y="2301650"/>
                  <a:pt x="485789" y="2359649"/>
                </a:cubicBezTo>
                <a:cubicBezTo>
                  <a:pt x="461262" y="2385286"/>
                  <a:pt x="446433" y="2420080"/>
                  <a:pt x="426199" y="2450040"/>
                </a:cubicBezTo>
                <a:cubicBezTo>
                  <a:pt x="412270" y="2470724"/>
                  <a:pt x="396629" y="2490237"/>
                  <a:pt x="381709" y="2510080"/>
                </a:cubicBezTo>
                <a:cubicBezTo>
                  <a:pt x="359914" y="2539200"/>
                  <a:pt x="338060" y="2568289"/>
                  <a:pt x="315004" y="2599060"/>
                </a:cubicBezTo>
                <a:close/>
                <a:moveTo>
                  <a:pt x="653902" y="803763"/>
                </a:moveTo>
                <a:cubicBezTo>
                  <a:pt x="632107" y="803763"/>
                  <a:pt x="618598" y="801752"/>
                  <a:pt x="605870" y="804124"/>
                </a:cubicBezTo>
                <a:cubicBezTo>
                  <a:pt x="552374" y="814180"/>
                  <a:pt x="499598" y="826939"/>
                  <a:pt x="451716" y="854347"/>
                </a:cubicBezTo>
                <a:cubicBezTo>
                  <a:pt x="306298" y="937623"/>
                  <a:pt x="202248" y="1058665"/>
                  <a:pt x="129810" y="1208285"/>
                </a:cubicBezTo>
                <a:cubicBezTo>
                  <a:pt x="116961" y="1234793"/>
                  <a:pt x="106604" y="1262502"/>
                  <a:pt x="94746" y="1289340"/>
                </a:cubicBezTo>
                <a:cubicBezTo>
                  <a:pt x="65206" y="1356975"/>
                  <a:pt x="56951" y="1427102"/>
                  <a:pt x="66437" y="1505365"/>
                </a:cubicBezTo>
                <a:cubicBezTo>
                  <a:pt x="79706" y="1500502"/>
                  <a:pt x="91534" y="1498910"/>
                  <a:pt x="99729" y="1492606"/>
                </a:cubicBezTo>
                <a:cubicBezTo>
                  <a:pt x="118293" y="1478338"/>
                  <a:pt x="135828" y="1462779"/>
                  <a:pt x="152205" y="1446045"/>
                </a:cubicBezTo>
                <a:cubicBezTo>
                  <a:pt x="186668" y="1410861"/>
                  <a:pt x="221041" y="1375468"/>
                  <a:pt x="253643" y="1338573"/>
                </a:cubicBezTo>
                <a:cubicBezTo>
                  <a:pt x="303236" y="1282555"/>
                  <a:pt x="350218" y="1224196"/>
                  <a:pt x="400382" y="1168719"/>
                </a:cubicBezTo>
                <a:cubicBezTo>
                  <a:pt x="431542" y="1134225"/>
                  <a:pt x="462013" y="1099912"/>
                  <a:pt x="483327" y="1058184"/>
                </a:cubicBezTo>
                <a:cubicBezTo>
                  <a:pt x="489199" y="1046277"/>
                  <a:pt x="496999" y="1035424"/>
                  <a:pt x="506413" y="1026063"/>
                </a:cubicBezTo>
                <a:cubicBezTo>
                  <a:pt x="561590" y="973377"/>
                  <a:pt x="590950" y="903130"/>
                  <a:pt x="633098" y="841589"/>
                </a:cubicBezTo>
                <a:cubicBezTo>
                  <a:pt x="639492" y="832282"/>
                  <a:pt x="644115" y="821745"/>
                  <a:pt x="653902" y="803763"/>
                </a:cubicBezTo>
                <a:close/>
                <a:moveTo>
                  <a:pt x="305067" y="1899349"/>
                </a:moveTo>
                <a:cubicBezTo>
                  <a:pt x="343793" y="1860323"/>
                  <a:pt x="385221" y="1831384"/>
                  <a:pt x="407496" y="1791727"/>
                </a:cubicBezTo>
                <a:cubicBezTo>
                  <a:pt x="423977" y="1762397"/>
                  <a:pt x="443941" y="1736280"/>
                  <a:pt x="461533" y="1708181"/>
                </a:cubicBezTo>
                <a:cubicBezTo>
                  <a:pt x="499568" y="1647240"/>
                  <a:pt x="537364" y="1586149"/>
                  <a:pt x="573268" y="1523977"/>
                </a:cubicBezTo>
                <a:cubicBezTo>
                  <a:pt x="589479" y="1495938"/>
                  <a:pt x="600946" y="1465198"/>
                  <a:pt x="614576" y="1435688"/>
                </a:cubicBezTo>
                <a:cubicBezTo>
                  <a:pt x="599009" y="1438891"/>
                  <a:pt x="584533" y="1446056"/>
                  <a:pt x="572547" y="1456492"/>
                </a:cubicBezTo>
                <a:cubicBezTo>
                  <a:pt x="547210" y="1478527"/>
                  <a:pt x="523764" y="1502753"/>
                  <a:pt x="498007" y="1524247"/>
                </a:cubicBezTo>
                <a:cubicBezTo>
                  <a:pt x="440969" y="1571860"/>
                  <a:pt x="392036" y="1625686"/>
                  <a:pt x="356732" y="1691610"/>
                </a:cubicBezTo>
                <a:cubicBezTo>
                  <a:pt x="323050" y="1754262"/>
                  <a:pt x="303566" y="1819946"/>
                  <a:pt x="305067" y="189934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30"/>
          <p:cNvSpPr/>
          <p:nvPr/>
        </p:nvSpPr>
        <p:spPr>
          <a:xfrm rot="8172874">
            <a:off x="14667029" y="7469178"/>
            <a:ext cx="7016276" cy="6409816"/>
          </a:xfrm>
          <a:custGeom>
            <a:avLst/>
            <a:gdLst/>
            <a:ahLst/>
            <a:cxnLst/>
            <a:rect l="l" t="t" r="r" b="b"/>
            <a:pathLst>
              <a:path w="7010801" h="6404814" extrusionOk="0">
                <a:moveTo>
                  <a:pt x="1557429" y="88499"/>
                </a:moveTo>
                <a:cubicBezTo>
                  <a:pt x="2453570" y="-252228"/>
                  <a:pt x="2859391" y="470259"/>
                  <a:pt x="3487741" y="910137"/>
                </a:cubicBezTo>
                <a:cubicBezTo>
                  <a:pt x="4418355" y="1438664"/>
                  <a:pt x="5684864" y="599380"/>
                  <a:pt x="6580585" y="1240081"/>
                </a:cubicBezTo>
                <a:cubicBezTo>
                  <a:pt x="7034051" y="1572405"/>
                  <a:pt x="7150500" y="2282429"/>
                  <a:pt x="6826656" y="2742053"/>
                </a:cubicBezTo>
                <a:cubicBezTo>
                  <a:pt x="6353152" y="3277161"/>
                  <a:pt x="6002262" y="3470842"/>
                  <a:pt x="6093068" y="4276795"/>
                </a:cubicBezTo>
                <a:cubicBezTo>
                  <a:pt x="6257582" y="5229234"/>
                  <a:pt x="6111004" y="6306312"/>
                  <a:pt x="4863973" y="5930575"/>
                </a:cubicBezTo>
                <a:cubicBezTo>
                  <a:pt x="4176768" y="5653848"/>
                  <a:pt x="3660663" y="5580465"/>
                  <a:pt x="2980885" y="5941778"/>
                </a:cubicBezTo>
                <a:cubicBezTo>
                  <a:pt x="2384625" y="6241332"/>
                  <a:pt x="1599608" y="6661884"/>
                  <a:pt x="985832" y="6198759"/>
                </a:cubicBezTo>
                <a:cubicBezTo>
                  <a:pt x="238790" y="5559038"/>
                  <a:pt x="830286" y="4438406"/>
                  <a:pt x="590941" y="3621949"/>
                </a:cubicBezTo>
                <a:cubicBezTo>
                  <a:pt x="273823" y="2822858"/>
                  <a:pt x="-319214" y="2262962"/>
                  <a:pt x="213847" y="1362480"/>
                </a:cubicBezTo>
                <a:cubicBezTo>
                  <a:pt x="412974" y="1021753"/>
                  <a:pt x="775354" y="887170"/>
                  <a:pt x="983730" y="571231"/>
                </a:cubicBezTo>
                <a:cubicBezTo>
                  <a:pt x="1125403" y="356824"/>
                  <a:pt x="1315842" y="183449"/>
                  <a:pt x="1557429" y="88499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29" name="Google Shape;429;p30"/>
          <p:cNvSpPr/>
          <p:nvPr/>
        </p:nvSpPr>
        <p:spPr>
          <a:xfrm rot="5202053">
            <a:off x="14662731" y="-301165"/>
            <a:ext cx="4588940" cy="4192290"/>
          </a:xfrm>
          <a:custGeom>
            <a:avLst/>
            <a:gdLst/>
            <a:ahLst/>
            <a:cxnLst/>
            <a:rect l="l" t="t" r="r" b="b"/>
            <a:pathLst>
              <a:path w="4592817" h="4195832" extrusionOk="0">
                <a:moveTo>
                  <a:pt x="1020281" y="57976"/>
                </a:moveTo>
                <a:cubicBezTo>
                  <a:pt x="1607348" y="-165236"/>
                  <a:pt x="1873204" y="308070"/>
                  <a:pt x="2284840" y="596236"/>
                </a:cubicBezTo>
                <a:cubicBezTo>
                  <a:pt x="2894490" y="942477"/>
                  <a:pt x="3724188" y="392657"/>
                  <a:pt x="4310980" y="812384"/>
                </a:cubicBezTo>
                <a:cubicBezTo>
                  <a:pt x="4608048" y="1030092"/>
                  <a:pt x="4684334" y="1495232"/>
                  <a:pt x="4472182" y="1796335"/>
                </a:cubicBezTo>
                <a:cubicBezTo>
                  <a:pt x="4161987" y="2146888"/>
                  <a:pt x="3932117" y="2273769"/>
                  <a:pt x="3991604" y="2801754"/>
                </a:cubicBezTo>
                <a:cubicBezTo>
                  <a:pt x="4099378" y="3425702"/>
                  <a:pt x="4003355" y="4131303"/>
                  <a:pt x="3186417" y="3885154"/>
                </a:cubicBezTo>
                <a:cubicBezTo>
                  <a:pt x="2736225" y="3703869"/>
                  <a:pt x="2398122" y="3655795"/>
                  <a:pt x="1952795" y="3892494"/>
                </a:cubicBezTo>
                <a:cubicBezTo>
                  <a:pt x="1562182" y="4088734"/>
                  <a:pt x="1047913" y="4364240"/>
                  <a:pt x="645824" y="4060843"/>
                </a:cubicBezTo>
                <a:cubicBezTo>
                  <a:pt x="156433" y="3641759"/>
                  <a:pt x="543925" y="2907626"/>
                  <a:pt x="387129" y="2372760"/>
                </a:cubicBezTo>
                <a:cubicBezTo>
                  <a:pt x="179383" y="1849271"/>
                  <a:pt x="-209119" y="1482480"/>
                  <a:pt x="140092" y="892568"/>
                </a:cubicBezTo>
                <a:cubicBezTo>
                  <a:pt x="270542" y="669356"/>
                  <a:pt x="507939" y="581190"/>
                  <a:pt x="644447" y="374217"/>
                </a:cubicBezTo>
                <a:cubicBezTo>
                  <a:pt x="737258" y="233757"/>
                  <a:pt x="862016" y="120179"/>
                  <a:pt x="1020281" y="579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30" name="Google Shape;430;p30"/>
          <p:cNvSpPr/>
          <p:nvPr/>
        </p:nvSpPr>
        <p:spPr>
          <a:xfrm rot="6565925">
            <a:off x="-2632757" y="-1721455"/>
            <a:ext cx="6402893" cy="5849451"/>
          </a:xfrm>
          <a:custGeom>
            <a:avLst/>
            <a:gdLst/>
            <a:ahLst/>
            <a:cxnLst/>
            <a:rect l="l" t="t" r="r" b="b"/>
            <a:pathLst>
              <a:path w="6406538" h="5852781" extrusionOk="0">
                <a:moveTo>
                  <a:pt x="1423193" y="80872"/>
                </a:moveTo>
                <a:cubicBezTo>
                  <a:pt x="2242096" y="-230488"/>
                  <a:pt x="2612939" y="429727"/>
                  <a:pt x="3187131" y="831692"/>
                </a:cubicBezTo>
                <a:cubicBezTo>
                  <a:pt x="4037535" y="1314665"/>
                  <a:pt x="5194884" y="547719"/>
                  <a:pt x="6013402" y="1133198"/>
                </a:cubicBezTo>
                <a:cubicBezTo>
                  <a:pt x="6427784" y="1436879"/>
                  <a:pt x="6534196" y="2085705"/>
                  <a:pt x="6238264" y="2505714"/>
                </a:cubicBezTo>
                <a:cubicBezTo>
                  <a:pt x="5805571" y="2994701"/>
                  <a:pt x="5484925" y="3171689"/>
                  <a:pt x="5567904" y="3908177"/>
                </a:cubicBezTo>
                <a:cubicBezTo>
                  <a:pt x="5718239" y="4778524"/>
                  <a:pt x="5584295" y="5762769"/>
                  <a:pt x="4444746" y="5419416"/>
                </a:cubicBezTo>
                <a:cubicBezTo>
                  <a:pt x="3816771" y="5166540"/>
                  <a:pt x="3345149" y="5099482"/>
                  <a:pt x="2723962" y="5429654"/>
                </a:cubicBezTo>
                <a:cubicBezTo>
                  <a:pt x="2179094" y="5703389"/>
                  <a:pt x="1461737" y="6087694"/>
                  <a:pt x="900863" y="5664485"/>
                </a:cubicBezTo>
                <a:cubicBezTo>
                  <a:pt x="218209" y="5079902"/>
                  <a:pt x="758723" y="4055858"/>
                  <a:pt x="540008" y="3309772"/>
                </a:cubicBezTo>
                <a:cubicBezTo>
                  <a:pt x="250222" y="2579555"/>
                  <a:pt x="-291700" y="2067917"/>
                  <a:pt x="195415" y="1245047"/>
                </a:cubicBezTo>
                <a:cubicBezTo>
                  <a:pt x="377380" y="933687"/>
                  <a:pt x="708526" y="810705"/>
                  <a:pt x="898942" y="521996"/>
                </a:cubicBezTo>
                <a:cubicBezTo>
                  <a:pt x="1028404" y="326069"/>
                  <a:pt x="1202429" y="167638"/>
                  <a:pt x="1423193" y="80872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31" name="Google Shape;431;p30"/>
          <p:cNvSpPr txBox="1"/>
          <p:nvPr/>
        </p:nvSpPr>
        <p:spPr>
          <a:xfrm>
            <a:off x="1098164" y="5992320"/>
            <a:ext cx="3669600" cy="129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fa-IR" sz="3500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در مورد آمار برجسته توضیح دهید.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32" name="Google Shape;432;p30"/>
          <p:cNvSpPr txBox="1"/>
          <p:nvPr/>
        </p:nvSpPr>
        <p:spPr>
          <a:xfrm>
            <a:off x="7700604" y="5992320"/>
            <a:ext cx="3672600" cy="129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fa-IR" sz="3500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در مورد آمار برجسته توضیح دهید.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33" name="Google Shape;433;p30"/>
          <p:cNvSpPr txBox="1"/>
          <p:nvPr/>
        </p:nvSpPr>
        <p:spPr>
          <a:xfrm>
            <a:off x="13629586" y="5992320"/>
            <a:ext cx="3687000" cy="129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fa-IR" sz="3500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در مورد آمار برجسته توضیح دهید.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434" name="Google Shape;434;p30"/>
          <p:cNvGrpSpPr/>
          <p:nvPr/>
        </p:nvGrpSpPr>
        <p:grpSpPr>
          <a:xfrm>
            <a:off x="971356" y="2979419"/>
            <a:ext cx="4158152" cy="3881951"/>
            <a:chOff x="0" y="-271722"/>
            <a:chExt cx="1095144" cy="1022400"/>
          </a:xfrm>
        </p:grpSpPr>
        <p:sp>
          <p:nvSpPr>
            <p:cNvPr id="435" name="Google Shape;435;p30"/>
            <p:cNvSpPr/>
            <p:nvPr/>
          </p:nvSpPr>
          <p:spPr>
            <a:xfrm>
              <a:off x="0" y="0"/>
              <a:ext cx="1033307" cy="524306"/>
            </a:xfrm>
            <a:custGeom>
              <a:avLst/>
              <a:gdLst/>
              <a:ahLst/>
              <a:cxnLst/>
              <a:rect l="l" t="t" r="r" b="b"/>
              <a:pathLst>
                <a:path w="1033307" h="524306" extrusionOk="0">
                  <a:moveTo>
                    <a:pt x="0" y="0"/>
                  </a:moveTo>
                  <a:lnTo>
                    <a:pt x="1033307" y="0"/>
                  </a:lnTo>
                  <a:lnTo>
                    <a:pt x="1033307" y="524306"/>
                  </a:lnTo>
                  <a:lnTo>
                    <a:pt x="0" y="52430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436" name="Google Shape;436;p30"/>
            <p:cNvSpPr txBox="1"/>
            <p:nvPr/>
          </p:nvSpPr>
          <p:spPr>
            <a:xfrm>
              <a:off x="6444" y="-271722"/>
              <a:ext cx="1088700" cy="1022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0" tIns="254000" rIns="254000" bIns="254000" anchor="ctr" anchorCtr="0">
              <a:no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fa-IR" sz="7500" dirty="0">
                  <a:solidFill>
                    <a:schemeClr val="dk1"/>
                  </a:solidFill>
                  <a:latin typeface="Lobster"/>
                  <a:ea typeface="Lobster"/>
                  <a:cs typeface="B Nazanin" panose="00000400000000000000" pitchFamily="2" charset="-78"/>
                  <a:sym typeface="Lobster"/>
                </a:rPr>
                <a:t>2 از 5</a:t>
              </a:r>
              <a:endParaRPr dirty="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37" name="Google Shape;437;p30"/>
          <p:cNvGrpSpPr/>
          <p:nvPr/>
        </p:nvGrpSpPr>
        <p:grpSpPr>
          <a:xfrm>
            <a:off x="14008803" y="3128592"/>
            <a:ext cx="3085741" cy="3881951"/>
            <a:chOff x="-44853" y="-232434"/>
            <a:chExt cx="812700" cy="1022400"/>
          </a:xfrm>
        </p:grpSpPr>
        <p:sp>
          <p:nvSpPr>
            <p:cNvPr id="438" name="Google Shape;438;p30"/>
            <p:cNvSpPr/>
            <p:nvPr/>
          </p:nvSpPr>
          <p:spPr>
            <a:xfrm>
              <a:off x="0" y="0"/>
              <a:ext cx="681618" cy="530477"/>
            </a:xfrm>
            <a:custGeom>
              <a:avLst/>
              <a:gdLst/>
              <a:ahLst/>
              <a:cxnLst/>
              <a:rect l="l" t="t" r="r" b="b"/>
              <a:pathLst>
                <a:path w="681618" h="530477" extrusionOk="0">
                  <a:moveTo>
                    <a:pt x="0" y="0"/>
                  </a:moveTo>
                  <a:lnTo>
                    <a:pt x="681618" y="0"/>
                  </a:lnTo>
                  <a:lnTo>
                    <a:pt x="681618" y="530477"/>
                  </a:lnTo>
                  <a:lnTo>
                    <a:pt x="0" y="53047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439" name="Google Shape;439;p30"/>
            <p:cNvSpPr txBox="1"/>
            <p:nvPr/>
          </p:nvSpPr>
          <p:spPr>
            <a:xfrm>
              <a:off x="-44853" y="-232434"/>
              <a:ext cx="812700" cy="1022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0" tIns="254000" rIns="254000" bIns="254000" anchor="ctr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7500" dirty="0">
                  <a:solidFill>
                    <a:srgbClr val="191919"/>
                  </a:solidFill>
                  <a:latin typeface="Lobster"/>
                  <a:ea typeface="Lobster"/>
                  <a:cs typeface="B Nazanin" panose="00000400000000000000" pitchFamily="2" charset="-78"/>
                  <a:sym typeface="Lobster"/>
                </a:rPr>
                <a:t>95%</a:t>
              </a:r>
              <a:endParaRPr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40" name="Google Shape;440;p30"/>
          <p:cNvGrpSpPr/>
          <p:nvPr/>
        </p:nvGrpSpPr>
        <p:grpSpPr>
          <a:xfrm>
            <a:off x="7334870" y="2979419"/>
            <a:ext cx="4468572" cy="3881951"/>
            <a:chOff x="-19340" y="-271722"/>
            <a:chExt cx="1176900" cy="1022400"/>
          </a:xfrm>
        </p:grpSpPr>
        <p:sp>
          <p:nvSpPr>
            <p:cNvPr id="441" name="Google Shape;441;p30"/>
            <p:cNvSpPr/>
            <p:nvPr/>
          </p:nvSpPr>
          <p:spPr>
            <a:xfrm>
              <a:off x="0" y="0"/>
              <a:ext cx="1121236" cy="524306"/>
            </a:xfrm>
            <a:custGeom>
              <a:avLst/>
              <a:gdLst/>
              <a:ahLst/>
              <a:cxnLst/>
              <a:rect l="l" t="t" r="r" b="b"/>
              <a:pathLst>
                <a:path w="1121236" h="524306" extrusionOk="0">
                  <a:moveTo>
                    <a:pt x="0" y="0"/>
                  </a:moveTo>
                  <a:lnTo>
                    <a:pt x="1121236" y="0"/>
                  </a:lnTo>
                  <a:lnTo>
                    <a:pt x="1121236" y="524306"/>
                  </a:lnTo>
                  <a:lnTo>
                    <a:pt x="0" y="52430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442" name="Google Shape;442;p30"/>
            <p:cNvSpPr txBox="1"/>
            <p:nvPr/>
          </p:nvSpPr>
          <p:spPr>
            <a:xfrm>
              <a:off x="-19340" y="-271722"/>
              <a:ext cx="1176900" cy="1022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0" tIns="254000" rIns="254000" bIns="254000" anchor="ctr" anchorCtr="0">
              <a:no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fa-IR" sz="7500" dirty="0">
                  <a:solidFill>
                    <a:srgbClr val="191919"/>
                  </a:solidFill>
                  <a:latin typeface="Lobster"/>
                  <a:ea typeface="Lobster"/>
                  <a:cs typeface="B Nazanin" panose="00000400000000000000" pitchFamily="2" charset="-78"/>
                  <a:sym typeface="Lobster"/>
                </a:rPr>
                <a:t>12 میلیون</a:t>
              </a:r>
              <a:endParaRPr dirty="0">
                <a:cs typeface="B Nazanin" panose="00000400000000000000" pitchFamily="2" charset="-78"/>
              </a:endParaRPr>
            </a:p>
          </p:txBody>
        </p:sp>
      </p:grpSp>
      <p:sp>
        <p:nvSpPr>
          <p:cNvPr id="443" name="Google Shape;443;p30"/>
          <p:cNvSpPr/>
          <p:nvPr/>
        </p:nvSpPr>
        <p:spPr>
          <a:xfrm>
            <a:off x="5892711" y="5306637"/>
            <a:ext cx="517922" cy="696058"/>
          </a:xfrm>
          <a:custGeom>
            <a:avLst/>
            <a:gdLst/>
            <a:ahLst/>
            <a:cxnLst/>
            <a:rect l="l" t="t" r="r" b="b"/>
            <a:pathLst>
              <a:path w="517922" h="696058" extrusionOk="0">
                <a:moveTo>
                  <a:pt x="342364" y="623535"/>
                </a:moveTo>
                <a:cubicBezTo>
                  <a:pt x="338056" y="626763"/>
                  <a:pt x="333963" y="628916"/>
                  <a:pt x="330947" y="632144"/>
                </a:cubicBezTo>
                <a:cubicBezTo>
                  <a:pt x="318023" y="645919"/>
                  <a:pt x="310914" y="647426"/>
                  <a:pt x="297774" y="636018"/>
                </a:cubicBezTo>
                <a:cubicBezTo>
                  <a:pt x="285065" y="624826"/>
                  <a:pt x="274079" y="612127"/>
                  <a:pt x="269125" y="595124"/>
                </a:cubicBezTo>
                <a:cubicBezTo>
                  <a:pt x="258570" y="559180"/>
                  <a:pt x="248661" y="523020"/>
                  <a:pt x="237244" y="487507"/>
                </a:cubicBezTo>
                <a:cubicBezTo>
                  <a:pt x="232290" y="471579"/>
                  <a:pt x="224535" y="456513"/>
                  <a:pt x="217642" y="439940"/>
                </a:cubicBezTo>
                <a:cubicBezTo>
                  <a:pt x="200194" y="451993"/>
                  <a:pt x="191578" y="470933"/>
                  <a:pt x="180376" y="487291"/>
                </a:cubicBezTo>
                <a:cubicBezTo>
                  <a:pt x="157112" y="521298"/>
                  <a:pt x="134494" y="555736"/>
                  <a:pt x="112738" y="590604"/>
                </a:cubicBezTo>
                <a:cubicBezTo>
                  <a:pt x="99167" y="612558"/>
                  <a:pt x="87750" y="635803"/>
                  <a:pt x="75041" y="658403"/>
                </a:cubicBezTo>
                <a:cubicBezTo>
                  <a:pt x="70087" y="667012"/>
                  <a:pt x="64702" y="675406"/>
                  <a:pt x="58455" y="683155"/>
                </a:cubicBezTo>
                <a:cubicBezTo>
                  <a:pt x="45746" y="698867"/>
                  <a:pt x="45530" y="698652"/>
                  <a:pt x="28513" y="690903"/>
                </a:cubicBezTo>
                <a:cubicBezTo>
                  <a:pt x="16450" y="685522"/>
                  <a:pt x="11065" y="675406"/>
                  <a:pt x="14727" y="661201"/>
                </a:cubicBezTo>
                <a:cubicBezTo>
                  <a:pt x="17742" y="649578"/>
                  <a:pt x="22051" y="637740"/>
                  <a:pt x="28082" y="627409"/>
                </a:cubicBezTo>
                <a:cubicBezTo>
                  <a:pt x="38206" y="610406"/>
                  <a:pt x="50700" y="594909"/>
                  <a:pt x="61040" y="578120"/>
                </a:cubicBezTo>
                <a:cubicBezTo>
                  <a:pt x="77626" y="551216"/>
                  <a:pt x="92274" y="523236"/>
                  <a:pt x="109291" y="496546"/>
                </a:cubicBezTo>
                <a:cubicBezTo>
                  <a:pt x="120493" y="478897"/>
                  <a:pt x="131478" y="461248"/>
                  <a:pt x="146342" y="445966"/>
                </a:cubicBezTo>
                <a:cubicBezTo>
                  <a:pt x="153881" y="438433"/>
                  <a:pt x="157112" y="426595"/>
                  <a:pt x="163790" y="413896"/>
                </a:cubicBezTo>
                <a:cubicBezTo>
                  <a:pt x="156466" y="413896"/>
                  <a:pt x="150650" y="412390"/>
                  <a:pt x="146126" y="414112"/>
                </a:cubicBezTo>
                <a:cubicBezTo>
                  <a:pt x="115107" y="426595"/>
                  <a:pt x="82581" y="430685"/>
                  <a:pt x="49838" y="431761"/>
                </a:cubicBezTo>
                <a:cubicBezTo>
                  <a:pt x="36914" y="432191"/>
                  <a:pt x="23128" y="426595"/>
                  <a:pt x="10634" y="421214"/>
                </a:cubicBezTo>
                <a:cubicBezTo>
                  <a:pt x="940" y="417125"/>
                  <a:pt x="-4876" y="408731"/>
                  <a:pt x="5464" y="394740"/>
                </a:cubicBezTo>
                <a:cubicBezTo>
                  <a:pt x="66209" y="389790"/>
                  <a:pt x="127816" y="369988"/>
                  <a:pt x="189639" y="353200"/>
                </a:cubicBezTo>
                <a:cubicBezTo>
                  <a:pt x="173699" y="293795"/>
                  <a:pt x="157112" y="236543"/>
                  <a:pt x="143541" y="178860"/>
                </a:cubicBezTo>
                <a:cubicBezTo>
                  <a:pt x="129971" y="120747"/>
                  <a:pt x="119200" y="62418"/>
                  <a:pt x="106276" y="0"/>
                </a:cubicBezTo>
                <a:cubicBezTo>
                  <a:pt x="122216" y="3013"/>
                  <a:pt x="134494" y="5166"/>
                  <a:pt x="145695" y="7318"/>
                </a:cubicBezTo>
                <a:cubicBezTo>
                  <a:pt x="157328" y="46921"/>
                  <a:pt x="168960" y="85018"/>
                  <a:pt x="179515" y="123329"/>
                </a:cubicBezTo>
                <a:cubicBezTo>
                  <a:pt x="185762" y="146144"/>
                  <a:pt x="190285" y="169390"/>
                  <a:pt x="195886" y="192635"/>
                </a:cubicBezTo>
                <a:cubicBezTo>
                  <a:pt x="198471" y="202966"/>
                  <a:pt x="201271" y="213513"/>
                  <a:pt x="204287" y="223844"/>
                </a:cubicBezTo>
                <a:cubicBezTo>
                  <a:pt x="212041" y="250103"/>
                  <a:pt x="219581" y="276577"/>
                  <a:pt x="227766" y="302835"/>
                </a:cubicBezTo>
                <a:cubicBezTo>
                  <a:pt x="232290" y="317256"/>
                  <a:pt x="238106" y="318547"/>
                  <a:pt x="248015" y="307786"/>
                </a:cubicBezTo>
                <a:cubicBezTo>
                  <a:pt x="251031" y="304557"/>
                  <a:pt x="252969" y="300037"/>
                  <a:pt x="255554" y="296378"/>
                </a:cubicBezTo>
                <a:cubicBezTo>
                  <a:pt x="261370" y="288630"/>
                  <a:pt x="267186" y="280666"/>
                  <a:pt x="273002" y="273133"/>
                </a:cubicBezTo>
                <a:cubicBezTo>
                  <a:pt x="275803" y="269689"/>
                  <a:pt x="280542" y="266676"/>
                  <a:pt x="281403" y="262802"/>
                </a:cubicBezTo>
                <a:cubicBezTo>
                  <a:pt x="283773" y="252040"/>
                  <a:pt x="290881" y="246228"/>
                  <a:pt x="299067" y="239771"/>
                </a:cubicBezTo>
                <a:cubicBezTo>
                  <a:pt x="305744" y="234606"/>
                  <a:pt x="309622" y="225566"/>
                  <a:pt x="315222" y="218678"/>
                </a:cubicBezTo>
                <a:cubicBezTo>
                  <a:pt x="329439" y="201460"/>
                  <a:pt x="344734" y="184887"/>
                  <a:pt x="358520" y="167453"/>
                </a:cubicBezTo>
                <a:cubicBezTo>
                  <a:pt x="367351" y="156045"/>
                  <a:pt x="371875" y="140333"/>
                  <a:pt x="382430" y="131508"/>
                </a:cubicBezTo>
                <a:cubicBezTo>
                  <a:pt x="404186" y="113644"/>
                  <a:pt x="411510" y="83942"/>
                  <a:pt x="436929" y="69736"/>
                </a:cubicBezTo>
                <a:cubicBezTo>
                  <a:pt x="438006" y="69090"/>
                  <a:pt x="438436" y="67584"/>
                  <a:pt x="439298" y="66508"/>
                </a:cubicBezTo>
                <a:cubicBezTo>
                  <a:pt x="447484" y="53378"/>
                  <a:pt x="455669" y="40034"/>
                  <a:pt x="463855" y="26904"/>
                </a:cubicBezTo>
                <a:cubicBezTo>
                  <a:pt x="482380" y="30348"/>
                  <a:pt x="498105" y="33146"/>
                  <a:pt x="517922" y="36805"/>
                </a:cubicBezTo>
                <a:cubicBezTo>
                  <a:pt x="448345" y="132800"/>
                  <a:pt x="377260" y="223414"/>
                  <a:pt x="304452" y="316610"/>
                </a:cubicBezTo>
                <a:cubicBezTo>
                  <a:pt x="330517" y="320484"/>
                  <a:pt x="351411" y="315104"/>
                  <a:pt x="371875" y="310584"/>
                </a:cubicBezTo>
                <a:cubicBezTo>
                  <a:pt x="395355" y="305418"/>
                  <a:pt x="418619" y="300683"/>
                  <a:pt x="442314" y="296163"/>
                </a:cubicBezTo>
                <a:cubicBezTo>
                  <a:pt x="443822" y="295948"/>
                  <a:pt x="445976" y="294656"/>
                  <a:pt x="446622" y="295087"/>
                </a:cubicBezTo>
                <a:cubicBezTo>
                  <a:pt x="464070" y="308431"/>
                  <a:pt x="485180" y="300252"/>
                  <a:pt x="504136" y="304557"/>
                </a:cubicBezTo>
                <a:cubicBezTo>
                  <a:pt x="504567" y="307570"/>
                  <a:pt x="505860" y="311445"/>
                  <a:pt x="504998" y="311875"/>
                </a:cubicBezTo>
                <a:cubicBezTo>
                  <a:pt x="492073" y="319408"/>
                  <a:pt x="486688" y="335766"/>
                  <a:pt x="469671" y="339210"/>
                </a:cubicBezTo>
                <a:cubicBezTo>
                  <a:pt x="428097" y="347819"/>
                  <a:pt x="386738" y="358151"/>
                  <a:pt x="345380" y="367836"/>
                </a:cubicBezTo>
                <a:cubicBezTo>
                  <a:pt x="340856" y="368912"/>
                  <a:pt x="336333" y="370634"/>
                  <a:pt x="331809" y="370419"/>
                </a:cubicBezTo>
                <a:cubicBezTo>
                  <a:pt x="306822" y="368697"/>
                  <a:pt x="285711" y="379028"/>
                  <a:pt x="262878" y="391297"/>
                </a:cubicBezTo>
                <a:cubicBezTo>
                  <a:pt x="283342" y="470073"/>
                  <a:pt x="319100" y="544329"/>
                  <a:pt x="342364" y="623535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44" name="Google Shape;444;p30"/>
          <p:cNvSpPr/>
          <p:nvPr/>
        </p:nvSpPr>
        <p:spPr>
          <a:xfrm>
            <a:off x="12665326" y="5306637"/>
            <a:ext cx="517922" cy="696058"/>
          </a:xfrm>
          <a:custGeom>
            <a:avLst/>
            <a:gdLst/>
            <a:ahLst/>
            <a:cxnLst/>
            <a:rect l="l" t="t" r="r" b="b"/>
            <a:pathLst>
              <a:path w="517922" h="696058" extrusionOk="0">
                <a:moveTo>
                  <a:pt x="342364" y="623535"/>
                </a:moveTo>
                <a:cubicBezTo>
                  <a:pt x="338056" y="626763"/>
                  <a:pt x="333963" y="628916"/>
                  <a:pt x="330947" y="632144"/>
                </a:cubicBezTo>
                <a:cubicBezTo>
                  <a:pt x="318023" y="645919"/>
                  <a:pt x="310914" y="647426"/>
                  <a:pt x="297774" y="636018"/>
                </a:cubicBezTo>
                <a:cubicBezTo>
                  <a:pt x="285065" y="624826"/>
                  <a:pt x="274079" y="612127"/>
                  <a:pt x="269125" y="595124"/>
                </a:cubicBezTo>
                <a:cubicBezTo>
                  <a:pt x="258570" y="559180"/>
                  <a:pt x="248661" y="523020"/>
                  <a:pt x="237244" y="487507"/>
                </a:cubicBezTo>
                <a:cubicBezTo>
                  <a:pt x="232290" y="471579"/>
                  <a:pt x="224535" y="456513"/>
                  <a:pt x="217642" y="439940"/>
                </a:cubicBezTo>
                <a:cubicBezTo>
                  <a:pt x="200194" y="451993"/>
                  <a:pt x="191578" y="470933"/>
                  <a:pt x="180376" y="487291"/>
                </a:cubicBezTo>
                <a:cubicBezTo>
                  <a:pt x="157112" y="521298"/>
                  <a:pt x="134494" y="555736"/>
                  <a:pt x="112738" y="590604"/>
                </a:cubicBezTo>
                <a:cubicBezTo>
                  <a:pt x="99167" y="612558"/>
                  <a:pt x="87750" y="635803"/>
                  <a:pt x="75041" y="658403"/>
                </a:cubicBezTo>
                <a:cubicBezTo>
                  <a:pt x="70087" y="667012"/>
                  <a:pt x="64702" y="675406"/>
                  <a:pt x="58455" y="683155"/>
                </a:cubicBezTo>
                <a:cubicBezTo>
                  <a:pt x="45746" y="698867"/>
                  <a:pt x="45530" y="698652"/>
                  <a:pt x="28513" y="690903"/>
                </a:cubicBezTo>
                <a:cubicBezTo>
                  <a:pt x="16450" y="685522"/>
                  <a:pt x="11065" y="675406"/>
                  <a:pt x="14727" y="661201"/>
                </a:cubicBezTo>
                <a:cubicBezTo>
                  <a:pt x="17742" y="649578"/>
                  <a:pt x="22051" y="637740"/>
                  <a:pt x="28082" y="627409"/>
                </a:cubicBezTo>
                <a:cubicBezTo>
                  <a:pt x="38206" y="610406"/>
                  <a:pt x="50700" y="594909"/>
                  <a:pt x="61040" y="578120"/>
                </a:cubicBezTo>
                <a:cubicBezTo>
                  <a:pt x="77626" y="551216"/>
                  <a:pt x="92274" y="523236"/>
                  <a:pt x="109291" y="496546"/>
                </a:cubicBezTo>
                <a:cubicBezTo>
                  <a:pt x="120493" y="478897"/>
                  <a:pt x="131478" y="461248"/>
                  <a:pt x="146342" y="445966"/>
                </a:cubicBezTo>
                <a:cubicBezTo>
                  <a:pt x="153881" y="438433"/>
                  <a:pt x="157112" y="426595"/>
                  <a:pt x="163790" y="413896"/>
                </a:cubicBezTo>
                <a:cubicBezTo>
                  <a:pt x="156466" y="413896"/>
                  <a:pt x="150650" y="412390"/>
                  <a:pt x="146126" y="414112"/>
                </a:cubicBezTo>
                <a:cubicBezTo>
                  <a:pt x="115107" y="426595"/>
                  <a:pt x="82581" y="430685"/>
                  <a:pt x="49838" y="431761"/>
                </a:cubicBezTo>
                <a:cubicBezTo>
                  <a:pt x="36914" y="432191"/>
                  <a:pt x="23128" y="426595"/>
                  <a:pt x="10634" y="421214"/>
                </a:cubicBezTo>
                <a:cubicBezTo>
                  <a:pt x="940" y="417125"/>
                  <a:pt x="-4876" y="408731"/>
                  <a:pt x="5464" y="394740"/>
                </a:cubicBezTo>
                <a:cubicBezTo>
                  <a:pt x="66209" y="389790"/>
                  <a:pt x="127816" y="369988"/>
                  <a:pt x="189639" y="353200"/>
                </a:cubicBezTo>
                <a:cubicBezTo>
                  <a:pt x="173699" y="293795"/>
                  <a:pt x="157112" y="236543"/>
                  <a:pt x="143541" y="178860"/>
                </a:cubicBezTo>
                <a:cubicBezTo>
                  <a:pt x="129971" y="120747"/>
                  <a:pt x="119200" y="62418"/>
                  <a:pt x="106276" y="0"/>
                </a:cubicBezTo>
                <a:cubicBezTo>
                  <a:pt x="122216" y="3013"/>
                  <a:pt x="134494" y="5166"/>
                  <a:pt x="145695" y="7318"/>
                </a:cubicBezTo>
                <a:cubicBezTo>
                  <a:pt x="157328" y="46921"/>
                  <a:pt x="168960" y="85018"/>
                  <a:pt x="179515" y="123329"/>
                </a:cubicBezTo>
                <a:cubicBezTo>
                  <a:pt x="185762" y="146144"/>
                  <a:pt x="190285" y="169390"/>
                  <a:pt x="195886" y="192635"/>
                </a:cubicBezTo>
                <a:cubicBezTo>
                  <a:pt x="198471" y="202966"/>
                  <a:pt x="201271" y="213513"/>
                  <a:pt x="204287" y="223844"/>
                </a:cubicBezTo>
                <a:cubicBezTo>
                  <a:pt x="212041" y="250103"/>
                  <a:pt x="219581" y="276577"/>
                  <a:pt x="227766" y="302835"/>
                </a:cubicBezTo>
                <a:cubicBezTo>
                  <a:pt x="232290" y="317256"/>
                  <a:pt x="238106" y="318547"/>
                  <a:pt x="248015" y="307786"/>
                </a:cubicBezTo>
                <a:cubicBezTo>
                  <a:pt x="251031" y="304557"/>
                  <a:pt x="252969" y="300037"/>
                  <a:pt x="255554" y="296378"/>
                </a:cubicBezTo>
                <a:cubicBezTo>
                  <a:pt x="261370" y="288630"/>
                  <a:pt x="267186" y="280666"/>
                  <a:pt x="273002" y="273133"/>
                </a:cubicBezTo>
                <a:cubicBezTo>
                  <a:pt x="275803" y="269689"/>
                  <a:pt x="280542" y="266676"/>
                  <a:pt x="281403" y="262802"/>
                </a:cubicBezTo>
                <a:cubicBezTo>
                  <a:pt x="283773" y="252040"/>
                  <a:pt x="290881" y="246228"/>
                  <a:pt x="299067" y="239771"/>
                </a:cubicBezTo>
                <a:cubicBezTo>
                  <a:pt x="305744" y="234606"/>
                  <a:pt x="309622" y="225566"/>
                  <a:pt x="315222" y="218678"/>
                </a:cubicBezTo>
                <a:cubicBezTo>
                  <a:pt x="329439" y="201460"/>
                  <a:pt x="344734" y="184887"/>
                  <a:pt x="358520" y="167453"/>
                </a:cubicBezTo>
                <a:cubicBezTo>
                  <a:pt x="367351" y="156045"/>
                  <a:pt x="371875" y="140333"/>
                  <a:pt x="382430" y="131508"/>
                </a:cubicBezTo>
                <a:cubicBezTo>
                  <a:pt x="404186" y="113644"/>
                  <a:pt x="411510" y="83942"/>
                  <a:pt x="436929" y="69736"/>
                </a:cubicBezTo>
                <a:cubicBezTo>
                  <a:pt x="438006" y="69090"/>
                  <a:pt x="438436" y="67584"/>
                  <a:pt x="439298" y="66508"/>
                </a:cubicBezTo>
                <a:cubicBezTo>
                  <a:pt x="447484" y="53378"/>
                  <a:pt x="455669" y="40034"/>
                  <a:pt x="463855" y="26904"/>
                </a:cubicBezTo>
                <a:cubicBezTo>
                  <a:pt x="482380" y="30348"/>
                  <a:pt x="498105" y="33146"/>
                  <a:pt x="517922" y="36805"/>
                </a:cubicBezTo>
                <a:cubicBezTo>
                  <a:pt x="448345" y="132800"/>
                  <a:pt x="377260" y="223414"/>
                  <a:pt x="304452" y="316610"/>
                </a:cubicBezTo>
                <a:cubicBezTo>
                  <a:pt x="330517" y="320484"/>
                  <a:pt x="351411" y="315104"/>
                  <a:pt x="371875" y="310584"/>
                </a:cubicBezTo>
                <a:cubicBezTo>
                  <a:pt x="395355" y="305418"/>
                  <a:pt x="418619" y="300683"/>
                  <a:pt x="442314" y="296163"/>
                </a:cubicBezTo>
                <a:cubicBezTo>
                  <a:pt x="443822" y="295948"/>
                  <a:pt x="445976" y="294656"/>
                  <a:pt x="446622" y="295087"/>
                </a:cubicBezTo>
                <a:cubicBezTo>
                  <a:pt x="464070" y="308431"/>
                  <a:pt x="485180" y="300252"/>
                  <a:pt x="504136" y="304557"/>
                </a:cubicBezTo>
                <a:cubicBezTo>
                  <a:pt x="504567" y="307570"/>
                  <a:pt x="505860" y="311445"/>
                  <a:pt x="504998" y="311875"/>
                </a:cubicBezTo>
                <a:cubicBezTo>
                  <a:pt x="492073" y="319408"/>
                  <a:pt x="486688" y="335766"/>
                  <a:pt x="469671" y="339210"/>
                </a:cubicBezTo>
                <a:cubicBezTo>
                  <a:pt x="428097" y="347819"/>
                  <a:pt x="386738" y="358151"/>
                  <a:pt x="345380" y="367836"/>
                </a:cubicBezTo>
                <a:cubicBezTo>
                  <a:pt x="340856" y="368912"/>
                  <a:pt x="336333" y="370634"/>
                  <a:pt x="331809" y="370419"/>
                </a:cubicBezTo>
                <a:cubicBezTo>
                  <a:pt x="306822" y="368697"/>
                  <a:pt x="285711" y="379028"/>
                  <a:pt x="262878" y="391297"/>
                </a:cubicBezTo>
                <a:cubicBezTo>
                  <a:pt x="283342" y="470073"/>
                  <a:pt x="319100" y="544329"/>
                  <a:pt x="342364" y="623535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45" name="Google Shape;445;p30"/>
          <p:cNvSpPr/>
          <p:nvPr/>
        </p:nvSpPr>
        <p:spPr>
          <a:xfrm rot="-631368">
            <a:off x="15369520" y="8431231"/>
            <a:ext cx="5800939" cy="5050477"/>
          </a:xfrm>
          <a:custGeom>
            <a:avLst/>
            <a:gdLst/>
            <a:ahLst/>
            <a:cxnLst/>
            <a:rect l="l" t="t" r="r" b="b"/>
            <a:pathLst>
              <a:path w="5804968" h="5053984" extrusionOk="0">
                <a:moveTo>
                  <a:pt x="802" y="2797949"/>
                </a:moveTo>
                <a:cubicBezTo>
                  <a:pt x="-5399" y="2573137"/>
                  <a:pt x="23964" y="2355795"/>
                  <a:pt x="102189" y="2142115"/>
                </a:cubicBezTo>
                <a:cubicBezTo>
                  <a:pt x="142086" y="2033108"/>
                  <a:pt x="205517" y="1942704"/>
                  <a:pt x="259087" y="1844008"/>
                </a:cubicBezTo>
                <a:cubicBezTo>
                  <a:pt x="329467" y="1714604"/>
                  <a:pt x="434514" y="1620241"/>
                  <a:pt x="530596" y="1515642"/>
                </a:cubicBezTo>
                <a:cubicBezTo>
                  <a:pt x="552561" y="1491734"/>
                  <a:pt x="564067" y="1453032"/>
                  <a:pt x="610987" y="1467825"/>
                </a:cubicBezTo>
                <a:cubicBezTo>
                  <a:pt x="616367" y="1469469"/>
                  <a:pt x="629965" y="1444590"/>
                  <a:pt x="640051" y="1432262"/>
                </a:cubicBezTo>
                <a:cubicBezTo>
                  <a:pt x="669936" y="1395503"/>
                  <a:pt x="699149" y="1365020"/>
                  <a:pt x="751673" y="1351272"/>
                </a:cubicBezTo>
                <a:cubicBezTo>
                  <a:pt x="812041" y="1335807"/>
                  <a:pt x="861502" y="1289484"/>
                  <a:pt x="919479" y="1261093"/>
                </a:cubicBezTo>
                <a:cubicBezTo>
                  <a:pt x="1081533" y="1181897"/>
                  <a:pt x="1167528" y="1147529"/>
                  <a:pt x="1339743" y="1145362"/>
                </a:cubicBezTo>
                <a:cubicBezTo>
                  <a:pt x="1371421" y="1144988"/>
                  <a:pt x="1374783" y="1074907"/>
                  <a:pt x="1418715" y="1117195"/>
                </a:cubicBezTo>
                <a:cubicBezTo>
                  <a:pt x="1563808" y="1047338"/>
                  <a:pt x="1731092" y="1079016"/>
                  <a:pt x="1878651" y="1013792"/>
                </a:cubicBezTo>
                <a:cubicBezTo>
                  <a:pt x="1970548" y="973147"/>
                  <a:pt x="2070739" y="951555"/>
                  <a:pt x="2166074" y="918233"/>
                </a:cubicBezTo>
                <a:cubicBezTo>
                  <a:pt x="2204476" y="904785"/>
                  <a:pt x="2240264" y="883417"/>
                  <a:pt x="2276575" y="864514"/>
                </a:cubicBezTo>
                <a:cubicBezTo>
                  <a:pt x="2309822" y="847181"/>
                  <a:pt x="2340455" y="822450"/>
                  <a:pt x="2375570" y="811617"/>
                </a:cubicBezTo>
                <a:cubicBezTo>
                  <a:pt x="2412927" y="800260"/>
                  <a:pt x="2444979" y="787484"/>
                  <a:pt x="2467244" y="754536"/>
                </a:cubicBezTo>
                <a:cubicBezTo>
                  <a:pt x="2472847" y="746317"/>
                  <a:pt x="2481439" y="734587"/>
                  <a:pt x="2489135" y="734139"/>
                </a:cubicBezTo>
                <a:cubicBezTo>
                  <a:pt x="2578417" y="729582"/>
                  <a:pt x="2626458" y="653075"/>
                  <a:pt x="2695045" y="613402"/>
                </a:cubicBezTo>
                <a:cubicBezTo>
                  <a:pt x="2766322" y="572085"/>
                  <a:pt x="2822955" y="505665"/>
                  <a:pt x="2886685" y="450975"/>
                </a:cubicBezTo>
                <a:cubicBezTo>
                  <a:pt x="2963266" y="385302"/>
                  <a:pt x="3034319" y="310588"/>
                  <a:pt x="3118895" y="257542"/>
                </a:cubicBezTo>
                <a:cubicBezTo>
                  <a:pt x="3249942" y="175357"/>
                  <a:pt x="3396978" y="122161"/>
                  <a:pt x="3536842" y="56189"/>
                </a:cubicBezTo>
                <a:cubicBezTo>
                  <a:pt x="3642412" y="6355"/>
                  <a:pt x="3746040" y="1648"/>
                  <a:pt x="3853776" y="2619"/>
                </a:cubicBezTo>
                <a:cubicBezTo>
                  <a:pt x="3995284" y="3889"/>
                  <a:pt x="4136716" y="-1565"/>
                  <a:pt x="4278000" y="453"/>
                </a:cubicBezTo>
                <a:cubicBezTo>
                  <a:pt x="4417340" y="2545"/>
                  <a:pt x="4546968" y="39080"/>
                  <a:pt x="4644618" y="149880"/>
                </a:cubicBezTo>
                <a:cubicBezTo>
                  <a:pt x="4682797" y="193288"/>
                  <a:pt x="4724637" y="233409"/>
                  <a:pt x="4765206" y="274651"/>
                </a:cubicBezTo>
                <a:cubicBezTo>
                  <a:pt x="4769922" y="279445"/>
                  <a:pt x="4775826" y="282900"/>
                  <a:pt x="4782315" y="284663"/>
                </a:cubicBezTo>
                <a:cubicBezTo>
                  <a:pt x="4949225" y="325979"/>
                  <a:pt x="5049491" y="457475"/>
                  <a:pt x="5163877" y="568574"/>
                </a:cubicBezTo>
                <a:cubicBezTo>
                  <a:pt x="5315770" y="716432"/>
                  <a:pt x="5435013" y="890963"/>
                  <a:pt x="5542376" y="1071470"/>
                </a:cubicBezTo>
                <a:cubicBezTo>
                  <a:pt x="5625607" y="1211259"/>
                  <a:pt x="5683584" y="1362853"/>
                  <a:pt x="5722211" y="1524907"/>
                </a:cubicBezTo>
                <a:cubicBezTo>
                  <a:pt x="5766875" y="1707286"/>
                  <a:pt x="5793699" y="1893577"/>
                  <a:pt x="5802304" y="2081148"/>
                </a:cubicBezTo>
                <a:cubicBezTo>
                  <a:pt x="5812913" y="2342645"/>
                  <a:pt x="5792516" y="2603769"/>
                  <a:pt x="5728935" y="2858691"/>
                </a:cubicBezTo>
                <a:cubicBezTo>
                  <a:pt x="5677383" y="3065498"/>
                  <a:pt x="5600951" y="3264236"/>
                  <a:pt x="5523921" y="3463198"/>
                </a:cubicBezTo>
                <a:cubicBezTo>
                  <a:pt x="5464179" y="3619486"/>
                  <a:pt x="5385972" y="3768074"/>
                  <a:pt x="5290965" y="3905801"/>
                </a:cubicBezTo>
                <a:cubicBezTo>
                  <a:pt x="5175308" y="4071665"/>
                  <a:pt x="5045681" y="4230132"/>
                  <a:pt x="4886018" y="4359237"/>
                </a:cubicBezTo>
                <a:cubicBezTo>
                  <a:pt x="4771706" y="4451658"/>
                  <a:pt x="4664343" y="4554239"/>
                  <a:pt x="4542336" y="4634855"/>
                </a:cubicBezTo>
                <a:cubicBezTo>
                  <a:pt x="4434524" y="4706207"/>
                  <a:pt x="4315655" y="4768667"/>
                  <a:pt x="4193050" y="4808041"/>
                </a:cubicBezTo>
                <a:cubicBezTo>
                  <a:pt x="4004623" y="4869082"/>
                  <a:pt x="3811264" y="4922876"/>
                  <a:pt x="3616113" y="4949623"/>
                </a:cubicBezTo>
                <a:cubicBezTo>
                  <a:pt x="3359323" y="4984738"/>
                  <a:pt x="3101412" y="5022917"/>
                  <a:pt x="2840587" y="5022842"/>
                </a:cubicBezTo>
                <a:cubicBezTo>
                  <a:pt x="2800092" y="5022842"/>
                  <a:pt x="2759672" y="5040773"/>
                  <a:pt x="2718954" y="5041894"/>
                </a:cubicBezTo>
                <a:cubicBezTo>
                  <a:pt x="2562877" y="5046153"/>
                  <a:pt x="2403737" y="5066251"/>
                  <a:pt x="2251546" y="5042866"/>
                </a:cubicBezTo>
                <a:cubicBezTo>
                  <a:pt x="2131407" y="5024486"/>
                  <a:pt x="2010221" y="5050337"/>
                  <a:pt x="1891352" y="5011710"/>
                </a:cubicBezTo>
                <a:cubicBezTo>
                  <a:pt x="1816639" y="4987204"/>
                  <a:pt x="1731988" y="4992733"/>
                  <a:pt x="1652269" y="4980330"/>
                </a:cubicBezTo>
                <a:cubicBezTo>
                  <a:pt x="1591004" y="4970692"/>
                  <a:pt x="1530636" y="4955974"/>
                  <a:pt x="1481399" y="4912490"/>
                </a:cubicBezTo>
                <a:cubicBezTo>
                  <a:pt x="1472060" y="4904347"/>
                  <a:pt x="1452560" y="4906065"/>
                  <a:pt x="1437692" y="4906065"/>
                </a:cubicBezTo>
                <a:cubicBezTo>
                  <a:pt x="1279001" y="4906065"/>
                  <a:pt x="1132786" y="4859369"/>
                  <a:pt x="988365" y="4797133"/>
                </a:cubicBezTo>
                <a:cubicBezTo>
                  <a:pt x="906629" y="4761868"/>
                  <a:pt x="817645" y="4743787"/>
                  <a:pt x="763403" y="4663844"/>
                </a:cubicBezTo>
                <a:cubicBezTo>
                  <a:pt x="551067" y="4569107"/>
                  <a:pt x="465072" y="4378214"/>
                  <a:pt x="384381" y="4178654"/>
                </a:cubicBezTo>
                <a:cubicBezTo>
                  <a:pt x="312432" y="4000836"/>
                  <a:pt x="217770" y="3831984"/>
                  <a:pt x="149781" y="3652821"/>
                </a:cubicBezTo>
                <a:cubicBezTo>
                  <a:pt x="83211" y="3477394"/>
                  <a:pt x="21423" y="3297932"/>
                  <a:pt x="14923" y="3106217"/>
                </a:cubicBezTo>
                <a:cubicBezTo>
                  <a:pt x="11113" y="3003486"/>
                  <a:pt x="5509" y="2900680"/>
                  <a:pt x="802" y="2797949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46" name="Google Shape;446;p30"/>
          <p:cNvSpPr/>
          <p:nvPr/>
        </p:nvSpPr>
        <p:spPr>
          <a:xfrm rot="3254767">
            <a:off x="2538647" y="543493"/>
            <a:ext cx="786260" cy="2103839"/>
          </a:xfrm>
          <a:custGeom>
            <a:avLst/>
            <a:gdLst/>
            <a:ahLst/>
            <a:cxnLst/>
            <a:rect l="l" t="t" r="r" b="b"/>
            <a:pathLst>
              <a:path w="785326" h="2101339" extrusionOk="0">
                <a:moveTo>
                  <a:pt x="211174" y="2101340"/>
                </a:moveTo>
                <a:cubicBezTo>
                  <a:pt x="178390" y="2065797"/>
                  <a:pt x="179720" y="2039425"/>
                  <a:pt x="214924" y="2000810"/>
                </a:cubicBezTo>
                <a:cubicBezTo>
                  <a:pt x="223655" y="1991537"/>
                  <a:pt x="231846" y="1981772"/>
                  <a:pt x="239457" y="1971559"/>
                </a:cubicBezTo>
                <a:cubicBezTo>
                  <a:pt x="267862" y="1932049"/>
                  <a:pt x="297041" y="1893700"/>
                  <a:pt x="331397" y="1858497"/>
                </a:cubicBezTo>
                <a:cubicBezTo>
                  <a:pt x="361495" y="1827600"/>
                  <a:pt x="383876" y="1789082"/>
                  <a:pt x="408820" y="1753371"/>
                </a:cubicBezTo>
                <a:cubicBezTo>
                  <a:pt x="433233" y="1718555"/>
                  <a:pt x="456799" y="1683206"/>
                  <a:pt x="480437" y="1647833"/>
                </a:cubicBezTo>
                <a:cubicBezTo>
                  <a:pt x="511188" y="1601863"/>
                  <a:pt x="541262" y="1555289"/>
                  <a:pt x="572377" y="1509439"/>
                </a:cubicBezTo>
                <a:cubicBezTo>
                  <a:pt x="623476" y="1434000"/>
                  <a:pt x="663035" y="1352174"/>
                  <a:pt x="697101" y="1268412"/>
                </a:cubicBezTo>
                <a:cubicBezTo>
                  <a:pt x="718658" y="1215401"/>
                  <a:pt x="734094" y="1158277"/>
                  <a:pt x="736853" y="1100403"/>
                </a:cubicBezTo>
                <a:cubicBezTo>
                  <a:pt x="738014" y="1076209"/>
                  <a:pt x="738837" y="1047901"/>
                  <a:pt x="722021" y="1026150"/>
                </a:cubicBezTo>
                <a:cubicBezTo>
                  <a:pt x="676245" y="1025932"/>
                  <a:pt x="642638" y="1053853"/>
                  <a:pt x="607241" y="1073789"/>
                </a:cubicBezTo>
                <a:cubicBezTo>
                  <a:pt x="591466" y="1082669"/>
                  <a:pt x="584740" y="1108944"/>
                  <a:pt x="575788" y="1128179"/>
                </a:cubicBezTo>
                <a:cubicBezTo>
                  <a:pt x="558731" y="1164471"/>
                  <a:pt x="543972" y="1202021"/>
                  <a:pt x="526383" y="1238120"/>
                </a:cubicBezTo>
                <a:cubicBezTo>
                  <a:pt x="507220" y="1277436"/>
                  <a:pt x="486631" y="1316099"/>
                  <a:pt x="465339" y="1354255"/>
                </a:cubicBezTo>
                <a:cubicBezTo>
                  <a:pt x="445040" y="1390740"/>
                  <a:pt x="426942" y="1429452"/>
                  <a:pt x="400909" y="1461534"/>
                </a:cubicBezTo>
                <a:cubicBezTo>
                  <a:pt x="358931" y="1513287"/>
                  <a:pt x="324986" y="1571838"/>
                  <a:pt x="273451" y="1615800"/>
                </a:cubicBezTo>
                <a:cubicBezTo>
                  <a:pt x="258934" y="1628139"/>
                  <a:pt x="246304" y="1639341"/>
                  <a:pt x="224456" y="1637817"/>
                </a:cubicBezTo>
                <a:cubicBezTo>
                  <a:pt x="200528" y="1636172"/>
                  <a:pt x="193003" y="1634333"/>
                  <a:pt x="188600" y="1610864"/>
                </a:cubicBezTo>
                <a:cubicBezTo>
                  <a:pt x="185237" y="1592476"/>
                  <a:pt x="184729" y="1573531"/>
                  <a:pt x="183761" y="1554781"/>
                </a:cubicBezTo>
                <a:cubicBezTo>
                  <a:pt x="178922" y="1467994"/>
                  <a:pt x="196342" y="1385417"/>
                  <a:pt x="240788" y="1311067"/>
                </a:cubicBezTo>
                <a:cubicBezTo>
                  <a:pt x="261620" y="1276251"/>
                  <a:pt x="291984" y="1246298"/>
                  <a:pt x="321598" y="1217845"/>
                </a:cubicBezTo>
                <a:cubicBezTo>
                  <a:pt x="358737" y="1182133"/>
                  <a:pt x="398901" y="1149422"/>
                  <a:pt x="439015" y="1116953"/>
                </a:cubicBezTo>
                <a:cubicBezTo>
                  <a:pt x="461468" y="1098758"/>
                  <a:pt x="486752" y="1084072"/>
                  <a:pt x="510172" y="1067015"/>
                </a:cubicBezTo>
                <a:cubicBezTo>
                  <a:pt x="534052" y="1049594"/>
                  <a:pt x="553239" y="1030432"/>
                  <a:pt x="566014" y="1000769"/>
                </a:cubicBezTo>
                <a:cubicBezTo>
                  <a:pt x="587789" y="950106"/>
                  <a:pt x="600540" y="897990"/>
                  <a:pt x="608330" y="844326"/>
                </a:cubicBezTo>
                <a:cubicBezTo>
                  <a:pt x="615734" y="793396"/>
                  <a:pt x="615298" y="742394"/>
                  <a:pt x="598096" y="692843"/>
                </a:cubicBezTo>
                <a:cubicBezTo>
                  <a:pt x="596407" y="688408"/>
                  <a:pt x="594266" y="684160"/>
                  <a:pt x="591708" y="680165"/>
                </a:cubicBezTo>
                <a:cubicBezTo>
                  <a:pt x="590523" y="678229"/>
                  <a:pt x="588297" y="676971"/>
                  <a:pt x="583797" y="672907"/>
                </a:cubicBezTo>
                <a:cubicBezTo>
                  <a:pt x="567852" y="697585"/>
                  <a:pt x="552924" y="722312"/>
                  <a:pt x="536399" y="745926"/>
                </a:cubicBezTo>
                <a:cubicBezTo>
                  <a:pt x="484985" y="819406"/>
                  <a:pt x="439015" y="896659"/>
                  <a:pt x="379738" y="964671"/>
                </a:cubicBezTo>
                <a:cubicBezTo>
                  <a:pt x="338607" y="1011875"/>
                  <a:pt x="301347" y="1062539"/>
                  <a:pt x="260749" y="1110251"/>
                </a:cubicBezTo>
                <a:cubicBezTo>
                  <a:pt x="216230" y="1162511"/>
                  <a:pt x="170672" y="1213828"/>
                  <a:pt x="113645" y="1253338"/>
                </a:cubicBezTo>
                <a:cubicBezTo>
                  <a:pt x="106822" y="1258056"/>
                  <a:pt x="100337" y="1263500"/>
                  <a:pt x="92934" y="1267008"/>
                </a:cubicBezTo>
                <a:cubicBezTo>
                  <a:pt x="50738" y="1287042"/>
                  <a:pt x="17422" y="1266331"/>
                  <a:pt x="7188" y="1220095"/>
                </a:cubicBezTo>
                <a:cubicBezTo>
                  <a:pt x="-5055" y="1165173"/>
                  <a:pt x="-434" y="1111751"/>
                  <a:pt x="11857" y="1058498"/>
                </a:cubicBezTo>
                <a:cubicBezTo>
                  <a:pt x="18592" y="1029878"/>
                  <a:pt x="28005" y="1001955"/>
                  <a:pt x="39972" y="975099"/>
                </a:cubicBezTo>
                <a:cubicBezTo>
                  <a:pt x="55311" y="940452"/>
                  <a:pt x="71231" y="905394"/>
                  <a:pt x="92208" y="874086"/>
                </a:cubicBezTo>
                <a:cubicBezTo>
                  <a:pt x="120080" y="832495"/>
                  <a:pt x="154001" y="795017"/>
                  <a:pt x="183664" y="754564"/>
                </a:cubicBezTo>
                <a:cubicBezTo>
                  <a:pt x="218190" y="707457"/>
                  <a:pt x="269217" y="680794"/>
                  <a:pt x="314195" y="646800"/>
                </a:cubicBezTo>
                <a:cubicBezTo>
                  <a:pt x="324550" y="638961"/>
                  <a:pt x="341511" y="640316"/>
                  <a:pt x="354866" y="635743"/>
                </a:cubicBezTo>
                <a:cubicBezTo>
                  <a:pt x="364326" y="632501"/>
                  <a:pt x="372722" y="626235"/>
                  <a:pt x="381795" y="621686"/>
                </a:cubicBezTo>
                <a:cubicBezTo>
                  <a:pt x="392295" y="616436"/>
                  <a:pt x="402723" y="608065"/>
                  <a:pt x="413659" y="607169"/>
                </a:cubicBezTo>
                <a:cubicBezTo>
                  <a:pt x="458008" y="603661"/>
                  <a:pt x="502769" y="599524"/>
                  <a:pt x="546730" y="616630"/>
                </a:cubicBezTo>
                <a:cubicBezTo>
                  <a:pt x="581280" y="569958"/>
                  <a:pt x="605862" y="517939"/>
                  <a:pt x="627250" y="464711"/>
                </a:cubicBezTo>
                <a:cubicBezTo>
                  <a:pt x="651445" y="404345"/>
                  <a:pt x="675809" y="343737"/>
                  <a:pt x="694173" y="281387"/>
                </a:cubicBezTo>
                <a:cubicBezTo>
                  <a:pt x="710601" y="225739"/>
                  <a:pt x="719360" y="167841"/>
                  <a:pt x="705980" y="108927"/>
                </a:cubicBezTo>
                <a:cubicBezTo>
                  <a:pt x="697512" y="71135"/>
                  <a:pt x="670124" y="49384"/>
                  <a:pt x="630033" y="51731"/>
                </a:cubicBezTo>
                <a:cubicBezTo>
                  <a:pt x="589458" y="54150"/>
                  <a:pt x="555610" y="73288"/>
                  <a:pt x="522028" y="93467"/>
                </a:cubicBezTo>
                <a:cubicBezTo>
                  <a:pt x="448911" y="137380"/>
                  <a:pt x="391207" y="198206"/>
                  <a:pt x="339478" y="264572"/>
                </a:cubicBezTo>
                <a:cubicBezTo>
                  <a:pt x="304033" y="310058"/>
                  <a:pt x="271128" y="357698"/>
                  <a:pt x="239723" y="406063"/>
                </a:cubicBezTo>
                <a:cubicBezTo>
                  <a:pt x="223295" y="431346"/>
                  <a:pt x="212577" y="460332"/>
                  <a:pt x="198979" y="488325"/>
                </a:cubicBezTo>
                <a:lnTo>
                  <a:pt x="162228" y="484357"/>
                </a:lnTo>
                <a:cubicBezTo>
                  <a:pt x="155937" y="465219"/>
                  <a:pt x="154558" y="450484"/>
                  <a:pt x="160921" y="429677"/>
                </a:cubicBezTo>
                <a:cubicBezTo>
                  <a:pt x="180446" y="365730"/>
                  <a:pt x="223392" y="316687"/>
                  <a:pt x="258716" y="263362"/>
                </a:cubicBezTo>
                <a:cubicBezTo>
                  <a:pt x="290900" y="215171"/>
                  <a:pt x="328145" y="170560"/>
                  <a:pt x="369818" y="130291"/>
                </a:cubicBezTo>
                <a:cubicBezTo>
                  <a:pt x="414966" y="86450"/>
                  <a:pt x="461275" y="40964"/>
                  <a:pt x="521350" y="17616"/>
                </a:cubicBezTo>
                <a:cubicBezTo>
                  <a:pt x="543125" y="9197"/>
                  <a:pt x="565747" y="-578"/>
                  <a:pt x="591781" y="27"/>
                </a:cubicBezTo>
                <a:cubicBezTo>
                  <a:pt x="635622" y="1067"/>
                  <a:pt x="646461" y="293"/>
                  <a:pt x="672470" y="12439"/>
                </a:cubicBezTo>
                <a:cubicBezTo>
                  <a:pt x="677648" y="14858"/>
                  <a:pt x="684568" y="16528"/>
                  <a:pt x="687302" y="20713"/>
                </a:cubicBezTo>
                <a:cubicBezTo>
                  <a:pt x="709392" y="54150"/>
                  <a:pt x="740409" y="83257"/>
                  <a:pt x="749095" y="123492"/>
                </a:cubicBezTo>
                <a:cubicBezTo>
                  <a:pt x="759088" y="169922"/>
                  <a:pt x="762088" y="216981"/>
                  <a:pt x="751345" y="264814"/>
                </a:cubicBezTo>
                <a:cubicBezTo>
                  <a:pt x="728868" y="365004"/>
                  <a:pt x="690858" y="459315"/>
                  <a:pt x="647501" y="551691"/>
                </a:cubicBezTo>
                <a:cubicBezTo>
                  <a:pt x="632162" y="584426"/>
                  <a:pt x="612564" y="615178"/>
                  <a:pt x="594273" y="648131"/>
                </a:cubicBezTo>
                <a:cubicBezTo>
                  <a:pt x="601290" y="656623"/>
                  <a:pt x="607532" y="665067"/>
                  <a:pt x="614718" y="672713"/>
                </a:cubicBezTo>
                <a:cubicBezTo>
                  <a:pt x="643945" y="703682"/>
                  <a:pt x="654107" y="741837"/>
                  <a:pt x="657446" y="782872"/>
                </a:cubicBezTo>
                <a:cubicBezTo>
                  <a:pt x="662884" y="845826"/>
                  <a:pt x="654748" y="909216"/>
                  <a:pt x="633589" y="968760"/>
                </a:cubicBezTo>
                <a:cubicBezTo>
                  <a:pt x="631869" y="974429"/>
                  <a:pt x="630575" y="980221"/>
                  <a:pt x="629718" y="986083"/>
                </a:cubicBezTo>
                <a:cubicBezTo>
                  <a:pt x="629549" y="986978"/>
                  <a:pt x="630614" y="988116"/>
                  <a:pt x="632356" y="991793"/>
                </a:cubicBezTo>
                <a:cubicBezTo>
                  <a:pt x="637122" y="990237"/>
                  <a:pt x="641777" y="988362"/>
                  <a:pt x="646292" y="986180"/>
                </a:cubicBezTo>
                <a:cubicBezTo>
                  <a:pt x="675567" y="969703"/>
                  <a:pt x="713263" y="977615"/>
                  <a:pt x="740385" y="997793"/>
                </a:cubicBezTo>
                <a:cubicBezTo>
                  <a:pt x="783500" y="1029851"/>
                  <a:pt x="789791" y="1071563"/>
                  <a:pt x="782992" y="1119880"/>
                </a:cubicBezTo>
                <a:cubicBezTo>
                  <a:pt x="779266" y="1146494"/>
                  <a:pt x="780694" y="1173931"/>
                  <a:pt x="774766" y="1199868"/>
                </a:cubicBezTo>
                <a:cubicBezTo>
                  <a:pt x="765354" y="1241241"/>
                  <a:pt x="752845" y="1282009"/>
                  <a:pt x="739683" y="1322390"/>
                </a:cubicBezTo>
                <a:cubicBezTo>
                  <a:pt x="717594" y="1390135"/>
                  <a:pt x="689310" y="1454856"/>
                  <a:pt x="650163" y="1514956"/>
                </a:cubicBezTo>
                <a:cubicBezTo>
                  <a:pt x="622799" y="1556958"/>
                  <a:pt x="600273" y="1602057"/>
                  <a:pt x="573490" y="1644519"/>
                </a:cubicBezTo>
                <a:cubicBezTo>
                  <a:pt x="551424" y="1679504"/>
                  <a:pt x="527036" y="1713087"/>
                  <a:pt x="502406" y="1746330"/>
                </a:cubicBezTo>
                <a:cubicBezTo>
                  <a:pt x="464468" y="1797454"/>
                  <a:pt x="436136" y="1855013"/>
                  <a:pt x="391521" y="1901757"/>
                </a:cubicBezTo>
                <a:cubicBezTo>
                  <a:pt x="371754" y="1922419"/>
                  <a:pt x="359802" y="1950461"/>
                  <a:pt x="343495" y="1974607"/>
                </a:cubicBezTo>
                <a:cubicBezTo>
                  <a:pt x="332268" y="1991278"/>
                  <a:pt x="319663" y="2007004"/>
                  <a:pt x="307638" y="2022997"/>
                </a:cubicBezTo>
                <a:cubicBezTo>
                  <a:pt x="290073" y="2046466"/>
                  <a:pt x="272459" y="2069911"/>
                  <a:pt x="253877" y="2094710"/>
                </a:cubicBezTo>
                <a:close/>
                <a:moveTo>
                  <a:pt x="527012" y="647792"/>
                </a:moveTo>
                <a:cubicBezTo>
                  <a:pt x="509446" y="647792"/>
                  <a:pt x="498559" y="646171"/>
                  <a:pt x="488300" y="648083"/>
                </a:cubicBezTo>
                <a:cubicBezTo>
                  <a:pt x="445185" y="656188"/>
                  <a:pt x="402651" y="666471"/>
                  <a:pt x="364060" y="688561"/>
                </a:cubicBezTo>
                <a:cubicBezTo>
                  <a:pt x="246861" y="755677"/>
                  <a:pt x="163002" y="853230"/>
                  <a:pt x="104620" y="973816"/>
                </a:cubicBezTo>
                <a:cubicBezTo>
                  <a:pt x="94265" y="995180"/>
                  <a:pt x="85917" y="1017512"/>
                  <a:pt x="76360" y="1039142"/>
                </a:cubicBezTo>
                <a:cubicBezTo>
                  <a:pt x="52553" y="1093653"/>
                  <a:pt x="45899" y="1150172"/>
                  <a:pt x="53545" y="1213248"/>
                </a:cubicBezTo>
                <a:cubicBezTo>
                  <a:pt x="64239" y="1209328"/>
                  <a:pt x="73772" y="1208046"/>
                  <a:pt x="80377" y="1202965"/>
                </a:cubicBezTo>
                <a:cubicBezTo>
                  <a:pt x="95338" y="1191465"/>
                  <a:pt x="109471" y="1178925"/>
                  <a:pt x="122669" y="1165439"/>
                </a:cubicBezTo>
                <a:cubicBezTo>
                  <a:pt x="150445" y="1137083"/>
                  <a:pt x="178148" y="1108557"/>
                  <a:pt x="204423" y="1078822"/>
                </a:cubicBezTo>
                <a:cubicBezTo>
                  <a:pt x="244393" y="1033674"/>
                  <a:pt x="282258" y="986640"/>
                  <a:pt x="322687" y="941928"/>
                </a:cubicBezTo>
                <a:cubicBezTo>
                  <a:pt x="347801" y="914128"/>
                  <a:pt x="372359" y="886473"/>
                  <a:pt x="389537" y="852843"/>
                </a:cubicBezTo>
                <a:cubicBezTo>
                  <a:pt x="394270" y="843247"/>
                  <a:pt x="400555" y="834498"/>
                  <a:pt x="408143" y="826954"/>
                </a:cubicBezTo>
                <a:cubicBezTo>
                  <a:pt x="452613" y="784493"/>
                  <a:pt x="476275" y="727877"/>
                  <a:pt x="510245" y="678278"/>
                </a:cubicBezTo>
                <a:cubicBezTo>
                  <a:pt x="515398" y="670777"/>
                  <a:pt x="519124" y="662285"/>
                  <a:pt x="527012" y="647792"/>
                </a:cubicBezTo>
                <a:close/>
                <a:moveTo>
                  <a:pt x="245869" y="1530779"/>
                </a:moveTo>
                <a:cubicBezTo>
                  <a:pt x="277080" y="1499326"/>
                  <a:pt x="310469" y="1476002"/>
                  <a:pt x="328421" y="1444041"/>
                </a:cubicBezTo>
                <a:cubicBezTo>
                  <a:pt x="341704" y="1420403"/>
                  <a:pt x="357794" y="1399353"/>
                  <a:pt x="371972" y="1376707"/>
                </a:cubicBezTo>
                <a:cubicBezTo>
                  <a:pt x="402627" y="1327592"/>
                  <a:pt x="433088" y="1278356"/>
                  <a:pt x="462025" y="1228248"/>
                </a:cubicBezTo>
                <a:cubicBezTo>
                  <a:pt x="475090" y="1205650"/>
                  <a:pt x="484332" y="1180875"/>
                  <a:pt x="495317" y="1157092"/>
                </a:cubicBezTo>
                <a:cubicBezTo>
                  <a:pt x="482772" y="1159673"/>
                  <a:pt x="471105" y="1165448"/>
                  <a:pt x="461444" y="1173859"/>
                </a:cubicBezTo>
                <a:cubicBezTo>
                  <a:pt x="441024" y="1191617"/>
                  <a:pt x="422127" y="1211143"/>
                  <a:pt x="401368" y="1228466"/>
                </a:cubicBezTo>
                <a:cubicBezTo>
                  <a:pt x="355398" y="1266839"/>
                  <a:pt x="315961" y="1310220"/>
                  <a:pt x="287508" y="1363352"/>
                </a:cubicBezTo>
                <a:cubicBezTo>
                  <a:pt x="260361" y="1413846"/>
                  <a:pt x="244659" y="1466784"/>
                  <a:pt x="245869" y="153077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47" name="Google Shape;447;p30"/>
          <p:cNvSpPr/>
          <p:nvPr/>
        </p:nvSpPr>
        <p:spPr>
          <a:xfrm rot="-4380779">
            <a:off x="15086945" y="7952193"/>
            <a:ext cx="2234220" cy="2999216"/>
          </a:xfrm>
          <a:custGeom>
            <a:avLst/>
            <a:gdLst/>
            <a:ahLst/>
            <a:cxnLst/>
            <a:rect l="l" t="t" r="r" b="b"/>
            <a:pathLst>
              <a:path w="2231585" h="2995679" extrusionOk="0">
                <a:moveTo>
                  <a:pt x="1981557" y="1637751"/>
                </a:moveTo>
                <a:cubicBezTo>
                  <a:pt x="1942109" y="1617471"/>
                  <a:pt x="1902104" y="1597747"/>
                  <a:pt x="1863489" y="1578300"/>
                </a:cubicBezTo>
                <a:cubicBezTo>
                  <a:pt x="1821540" y="1594969"/>
                  <a:pt x="1804038" y="1637196"/>
                  <a:pt x="1772645" y="1664699"/>
                </a:cubicBezTo>
                <a:cubicBezTo>
                  <a:pt x="1731252" y="1701092"/>
                  <a:pt x="1709861" y="1755264"/>
                  <a:pt x="1712361" y="1816660"/>
                </a:cubicBezTo>
                <a:cubicBezTo>
                  <a:pt x="1715695" y="1908059"/>
                  <a:pt x="1773201" y="1960843"/>
                  <a:pt x="1872656" y="1932506"/>
                </a:cubicBezTo>
                <a:cubicBezTo>
                  <a:pt x="1940719" y="1913060"/>
                  <a:pt x="1986280" y="1871666"/>
                  <a:pt x="2013228" y="1806381"/>
                </a:cubicBezTo>
                <a:cubicBezTo>
                  <a:pt x="2036286" y="1750542"/>
                  <a:pt x="2019339" y="1700536"/>
                  <a:pt x="1997115" y="1650531"/>
                </a:cubicBezTo>
                <a:cubicBezTo>
                  <a:pt x="1994614" y="1645252"/>
                  <a:pt x="1987669" y="1640807"/>
                  <a:pt x="1981557" y="1637751"/>
                </a:cubicBezTo>
                <a:close/>
                <a:moveTo>
                  <a:pt x="1824873" y="1857498"/>
                </a:moveTo>
                <a:cubicBezTo>
                  <a:pt x="1838208" y="1787490"/>
                  <a:pt x="1842931" y="1725539"/>
                  <a:pt x="1912661" y="1683590"/>
                </a:cubicBezTo>
                <a:cubicBezTo>
                  <a:pt x="1903215" y="1752764"/>
                  <a:pt x="1894603" y="1813326"/>
                  <a:pt x="1824873" y="1857498"/>
                </a:cubicBezTo>
                <a:close/>
                <a:moveTo>
                  <a:pt x="256366" y="1952231"/>
                </a:moveTo>
                <a:cubicBezTo>
                  <a:pt x="225251" y="1940563"/>
                  <a:pt x="193303" y="1930562"/>
                  <a:pt x="161911" y="1920005"/>
                </a:cubicBezTo>
                <a:cubicBezTo>
                  <a:pt x="164411" y="1913893"/>
                  <a:pt x="164689" y="1909448"/>
                  <a:pt x="166912" y="1907781"/>
                </a:cubicBezTo>
                <a:cubicBezTo>
                  <a:pt x="179413" y="1899169"/>
                  <a:pt x="192470" y="1891391"/>
                  <a:pt x="205249" y="1883612"/>
                </a:cubicBezTo>
                <a:cubicBezTo>
                  <a:pt x="205527" y="1879445"/>
                  <a:pt x="206083" y="1875556"/>
                  <a:pt x="206360" y="1871388"/>
                </a:cubicBezTo>
                <a:cubicBezTo>
                  <a:pt x="179135" y="1869166"/>
                  <a:pt x="151910" y="1868610"/>
                  <a:pt x="125240" y="1864721"/>
                </a:cubicBezTo>
                <a:cubicBezTo>
                  <a:pt x="86625" y="1859165"/>
                  <a:pt x="57177" y="1879445"/>
                  <a:pt x="43009" y="1908059"/>
                </a:cubicBezTo>
                <a:cubicBezTo>
                  <a:pt x="22451" y="1949453"/>
                  <a:pt x="5227" y="1995291"/>
                  <a:pt x="782" y="2040574"/>
                </a:cubicBezTo>
                <a:cubicBezTo>
                  <a:pt x="-4774" y="2096969"/>
                  <a:pt x="19117" y="2146697"/>
                  <a:pt x="77457" y="2169199"/>
                </a:cubicBezTo>
                <a:cubicBezTo>
                  <a:pt x="98293" y="2177256"/>
                  <a:pt x="121073" y="2180867"/>
                  <a:pt x="143298" y="2183923"/>
                </a:cubicBezTo>
                <a:cubicBezTo>
                  <a:pt x="215806" y="2193369"/>
                  <a:pt x="299704" y="2132251"/>
                  <a:pt x="313317" y="2060576"/>
                </a:cubicBezTo>
                <a:cubicBezTo>
                  <a:pt x="320818" y="2020572"/>
                  <a:pt x="292759" y="1965843"/>
                  <a:pt x="256366" y="1952231"/>
                </a:cubicBezTo>
                <a:close/>
                <a:moveTo>
                  <a:pt x="165800" y="2108082"/>
                </a:moveTo>
                <a:cubicBezTo>
                  <a:pt x="163300" y="2105026"/>
                  <a:pt x="160800" y="2102247"/>
                  <a:pt x="158300" y="2099192"/>
                </a:cubicBezTo>
                <a:cubicBezTo>
                  <a:pt x="166634" y="2093080"/>
                  <a:pt x="174690" y="2086690"/>
                  <a:pt x="183025" y="2080578"/>
                </a:cubicBezTo>
                <a:cubicBezTo>
                  <a:pt x="185247" y="2083079"/>
                  <a:pt x="187747" y="2085579"/>
                  <a:pt x="189970" y="2088357"/>
                </a:cubicBezTo>
                <a:cubicBezTo>
                  <a:pt x="181913" y="2094746"/>
                  <a:pt x="173857" y="2101414"/>
                  <a:pt x="165800" y="2108082"/>
                </a:cubicBezTo>
                <a:close/>
                <a:moveTo>
                  <a:pt x="873657" y="361498"/>
                </a:moveTo>
                <a:cubicBezTo>
                  <a:pt x="937275" y="353998"/>
                  <a:pt x="993670" y="302325"/>
                  <a:pt x="1006171" y="237596"/>
                </a:cubicBezTo>
                <a:cubicBezTo>
                  <a:pt x="1011450" y="210371"/>
                  <a:pt x="1012839" y="182312"/>
                  <a:pt x="1017006" y="145363"/>
                </a:cubicBezTo>
                <a:cubicBezTo>
                  <a:pt x="1017284" y="121750"/>
                  <a:pt x="994781" y="77578"/>
                  <a:pt x="966445" y="55631"/>
                </a:cubicBezTo>
                <a:cubicBezTo>
                  <a:pt x="948665" y="41741"/>
                  <a:pt x="930885" y="28128"/>
                  <a:pt x="913383" y="13960"/>
                </a:cubicBezTo>
                <a:cubicBezTo>
                  <a:pt x="890881" y="-4375"/>
                  <a:pt x="875879" y="-5209"/>
                  <a:pt x="853654" y="14793"/>
                </a:cubicBezTo>
                <a:cubicBezTo>
                  <a:pt x="843653" y="23683"/>
                  <a:pt x="835041" y="35629"/>
                  <a:pt x="829207" y="47575"/>
                </a:cubicBezTo>
                <a:cubicBezTo>
                  <a:pt x="805594" y="95636"/>
                  <a:pt x="788369" y="145086"/>
                  <a:pt x="775868" y="197591"/>
                </a:cubicBezTo>
                <a:cubicBezTo>
                  <a:pt x="767534" y="232317"/>
                  <a:pt x="770034" y="262876"/>
                  <a:pt x="781702" y="293713"/>
                </a:cubicBezTo>
                <a:cubicBezTo>
                  <a:pt x="795870" y="330384"/>
                  <a:pt x="845042" y="364832"/>
                  <a:pt x="873657" y="361498"/>
                </a:cubicBezTo>
                <a:close/>
                <a:moveTo>
                  <a:pt x="906438" y="151197"/>
                </a:moveTo>
                <a:cubicBezTo>
                  <a:pt x="919217" y="195925"/>
                  <a:pt x="915050" y="208148"/>
                  <a:pt x="874768" y="248708"/>
                </a:cubicBezTo>
                <a:cubicBezTo>
                  <a:pt x="870879" y="210371"/>
                  <a:pt x="885325" y="181478"/>
                  <a:pt x="906438" y="151197"/>
                </a:cubicBezTo>
                <a:close/>
                <a:moveTo>
                  <a:pt x="1039508" y="2450064"/>
                </a:moveTo>
                <a:cubicBezTo>
                  <a:pt x="1035064" y="2485346"/>
                  <a:pt x="1028118" y="2522294"/>
                  <a:pt x="996448" y="2546741"/>
                </a:cubicBezTo>
                <a:cubicBezTo>
                  <a:pt x="985614" y="2555353"/>
                  <a:pt x="975057" y="2564521"/>
                  <a:pt x="964500" y="2573411"/>
                </a:cubicBezTo>
                <a:cubicBezTo>
                  <a:pt x="908383" y="2620638"/>
                  <a:pt x="885047" y="2621194"/>
                  <a:pt x="830319" y="2576467"/>
                </a:cubicBezTo>
                <a:cubicBezTo>
                  <a:pt x="787258" y="2541185"/>
                  <a:pt x="780035" y="2452564"/>
                  <a:pt x="818373" y="2412837"/>
                </a:cubicBezTo>
                <a:cubicBezTo>
                  <a:pt x="826985" y="2403948"/>
                  <a:pt x="841153" y="2400892"/>
                  <a:pt x="853654" y="2394502"/>
                </a:cubicBezTo>
                <a:cubicBezTo>
                  <a:pt x="857822" y="2375611"/>
                  <a:pt x="861433" y="2358943"/>
                  <a:pt x="865878" y="2339218"/>
                </a:cubicBezTo>
                <a:cubicBezTo>
                  <a:pt x="878935" y="2340607"/>
                  <a:pt x="892270" y="2338385"/>
                  <a:pt x="901715" y="2343385"/>
                </a:cubicBezTo>
                <a:cubicBezTo>
                  <a:pt x="930885" y="2358943"/>
                  <a:pt x="960889" y="2368666"/>
                  <a:pt x="993392" y="2374500"/>
                </a:cubicBezTo>
                <a:cubicBezTo>
                  <a:pt x="1024229" y="2380056"/>
                  <a:pt x="1044509" y="2412004"/>
                  <a:pt x="1039508" y="2450064"/>
                </a:cubicBezTo>
                <a:close/>
                <a:moveTo>
                  <a:pt x="1214528" y="1393280"/>
                </a:moveTo>
                <a:cubicBezTo>
                  <a:pt x="1197582" y="1399392"/>
                  <a:pt x="1177857" y="1402170"/>
                  <a:pt x="1164522" y="1412726"/>
                </a:cubicBezTo>
                <a:cubicBezTo>
                  <a:pt x="1138964" y="1433284"/>
                  <a:pt x="1112850" y="1455509"/>
                  <a:pt x="1095070" y="1482456"/>
                </a:cubicBezTo>
                <a:cubicBezTo>
                  <a:pt x="1068401" y="1523294"/>
                  <a:pt x="1065623" y="1594413"/>
                  <a:pt x="1113128" y="1634418"/>
                </a:cubicBezTo>
                <a:cubicBezTo>
                  <a:pt x="1146465" y="1662476"/>
                  <a:pt x="1181469" y="1652475"/>
                  <a:pt x="1217584" y="1646086"/>
                </a:cubicBezTo>
                <a:cubicBezTo>
                  <a:pt x="1254532" y="1639696"/>
                  <a:pt x="1283980" y="1618583"/>
                  <a:pt x="1302871" y="1589690"/>
                </a:cubicBezTo>
                <a:cubicBezTo>
                  <a:pt x="1321206" y="1561632"/>
                  <a:pt x="1334541" y="1527184"/>
                  <a:pt x="1338986" y="1494124"/>
                </a:cubicBezTo>
                <a:cubicBezTo>
                  <a:pt x="1345098" y="1449953"/>
                  <a:pt x="1277313" y="1400503"/>
                  <a:pt x="1214528" y="1393280"/>
                </a:cubicBezTo>
                <a:close/>
                <a:moveTo>
                  <a:pt x="1183413" y="1571355"/>
                </a:moveTo>
                <a:cubicBezTo>
                  <a:pt x="1193414" y="1505792"/>
                  <a:pt x="1200360" y="1496902"/>
                  <a:pt x="1248143" y="1489124"/>
                </a:cubicBezTo>
                <a:cubicBezTo>
                  <a:pt x="1237308" y="1525794"/>
                  <a:pt x="1221195" y="1554131"/>
                  <a:pt x="1183413" y="1571355"/>
                </a:cubicBezTo>
                <a:close/>
                <a:moveTo>
                  <a:pt x="1387880" y="758487"/>
                </a:moveTo>
                <a:cubicBezTo>
                  <a:pt x="1370934" y="786268"/>
                  <a:pt x="1355377" y="815160"/>
                  <a:pt x="1335375" y="840718"/>
                </a:cubicBezTo>
                <a:cubicBezTo>
                  <a:pt x="1317873" y="863221"/>
                  <a:pt x="1293426" y="877389"/>
                  <a:pt x="1263422" y="878223"/>
                </a:cubicBezTo>
                <a:cubicBezTo>
                  <a:pt x="1249532" y="878500"/>
                  <a:pt x="1235364" y="878223"/>
                  <a:pt x="1221751" y="879612"/>
                </a:cubicBezTo>
                <a:cubicBezTo>
                  <a:pt x="1187025" y="883223"/>
                  <a:pt x="1163689" y="874055"/>
                  <a:pt x="1150632" y="843497"/>
                </a:cubicBezTo>
                <a:cubicBezTo>
                  <a:pt x="1135630" y="807659"/>
                  <a:pt x="1130352" y="771544"/>
                  <a:pt x="1150076" y="733206"/>
                </a:cubicBezTo>
                <a:cubicBezTo>
                  <a:pt x="1174801" y="685423"/>
                  <a:pt x="1206471" y="651531"/>
                  <a:pt x="1265367" y="649586"/>
                </a:cubicBezTo>
                <a:cubicBezTo>
                  <a:pt x="1263700" y="655420"/>
                  <a:pt x="1262311" y="660421"/>
                  <a:pt x="1259811" y="669866"/>
                </a:cubicBezTo>
                <a:cubicBezTo>
                  <a:pt x="1308149" y="655420"/>
                  <a:pt x="1338153" y="691535"/>
                  <a:pt x="1374546" y="709037"/>
                </a:cubicBezTo>
                <a:cubicBezTo>
                  <a:pt x="1392048" y="717927"/>
                  <a:pt x="1400660" y="737651"/>
                  <a:pt x="1387880" y="758487"/>
                </a:cubicBezTo>
                <a:close/>
                <a:moveTo>
                  <a:pt x="420829" y="952397"/>
                </a:moveTo>
                <a:cubicBezTo>
                  <a:pt x="416106" y="970733"/>
                  <a:pt x="412772" y="989346"/>
                  <a:pt x="408327" y="1007959"/>
                </a:cubicBezTo>
                <a:cubicBezTo>
                  <a:pt x="398326" y="1050186"/>
                  <a:pt x="356933" y="1081578"/>
                  <a:pt x="308038" y="1084912"/>
                </a:cubicBezTo>
                <a:cubicBezTo>
                  <a:pt x="266645" y="1087690"/>
                  <a:pt x="214139" y="1057409"/>
                  <a:pt x="205249" y="1019627"/>
                </a:cubicBezTo>
                <a:cubicBezTo>
                  <a:pt x="196637" y="983234"/>
                  <a:pt x="204416" y="947675"/>
                  <a:pt x="229141" y="917394"/>
                </a:cubicBezTo>
                <a:cubicBezTo>
                  <a:pt x="239698" y="904337"/>
                  <a:pt x="249143" y="890446"/>
                  <a:pt x="260255" y="875167"/>
                </a:cubicBezTo>
                <a:cubicBezTo>
                  <a:pt x="284702" y="870166"/>
                  <a:pt x="307761" y="865443"/>
                  <a:pt x="326096" y="861832"/>
                </a:cubicBezTo>
                <a:cubicBezTo>
                  <a:pt x="351654" y="875722"/>
                  <a:pt x="373601" y="888501"/>
                  <a:pt x="396659" y="899892"/>
                </a:cubicBezTo>
                <a:cubicBezTo>
                  <a:pt x="423607" y="913226"/>
                  <a:pt x="428607" y="922672"/>
                  <a:pt x="420829" y="952397"/>
                </a:cubicBezTo>
                <a:close/>
                <a:moveTo>
                  <a:pt x="2199082" y="240930"/>
                </a:moveTo>
                <a:cubicBezTo>
                  <a:pt x="2237141" y="323994"/>
                  <a:pt x="2177968" y="410393"/>
                  <a:pt x="2086014" y="407059"/>
                </a:cubicBezTo>
                <a:cubicBezTo>
                  <a:pt x="2060177" y="406226"/>
                  <a:pt x="2044898" y="388446"/>
                  <a:pt x="2035174" y="367888"/>
                </a:cubicBezTo>
                <a:cubicBezTo>
                  <a:pt x="2014894" y="325106"/>
                  <a:pt x="2033230" y="256487"/>
                  <a:pt x="2070178" y="221761"/>
                </a:cubicBezTo>
                <a:cubicBezTo>
                  <a:pt x="2092681" y="200647"/>
                  <a:pt x="2112405" y="176756"/>
                  <a:pt x="2136019" y="151475"/>
                </a:cubicBezTo>
                <a:cubicBezTo>
                  <a:pt x="2172134" y="173700"/>
                  <a:pt x="2199915" y="190924"/>
                  <a:pt x="2231585" y="210371"/>
                </a:cubicBezTo>
                <a:cubicBezTo>
                  <a:pt x="2219362" y="221761"/>
                  <a:pt x="2209083" y="231484"/>
                  <a:pt x="2199082" y="240930"/>
                </a:cubicBezTo>
                <a:close/>
                <a:moveTo>
                  <a:pt x="238031" y="2850108"/>
                </a:moveTo>
                <a:cubicBezTo>
                  <a:pt x="241364" y="2879556"/>
                  <a:pt x="233030" y="2911226"/>
                  <a:pt x="224696" y="2940674"/>
                </a:cubicBezTo>
                <a:cubicBezTo>
                  <a:pt x="214417" y="2977900"/>
                  <a:pt x="177746" y="2982623"/>
                  <a:pt x="149688" y="2995680"/>
                </a:cubicBezTo>
                <a:cubicBezTo>
                  <a:pt x="109127" y="2981234"/>
                  <a:pt x="97459" y="2957065"/>
                  <a:pt x="99404" y="2913727"/>
                </a:cubicBezTo>
                <a:cubicBezTo>
                  <a:pt x="101349" y="2871777"/>
                  <a:pt x="116906" y="2845663"/>
                  <a:pt x="149132" y="2825939"/>
                </a:cubicBezTo>
                <a:cubicBezTo>
                  <a:pt x="146632" y="2814271"/>
                  <a:pt x="144687" y="2804270"/>
                  <a:pt x="142464" y="2794547"/>
                </a:cubicBezTo>
                <a:cubicBezTo>
                  <a:pt x="173579" y="2783990"/>
                  <a:pt x="234141" y="2815660"/>
                  <a:pt x="238031" y="2850108"/>
                </a:cubicBezTo>
                <a:close/>
              </a:path>
            </a:pathLst>
          </a:custGeom>
          <a:solidFill>
            <a:srgbClr val="FAD2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48" name="Google Shape;448;p30"/>
          <p:cNvSpPr/>
          <p:nvPr/>
        </p:nvSpPr>
        <p:spPr>
          <a:xfrm rot="-7445260">
            <a:off x="-2563372" y="-1490513"/>
            <a:ext cx="4995973" cy="4564140"/>
          </a:xfrm>
          <a:custGeom>
            <a:avLst/>
            <a:gdLst/>
            <a:ahLst/>
            <a:cxnLst/>
            <a:rect l="l" t="t" r="r" b="b"/>
            <a:pathLst>
              <a:path w="5000084" h="4567896" extrusionOk="0">
                <a:moveTo>
                  <a:pt x="1110754" y="63117"/>
                </a:moveTo>
                <a:cubicBezTo>
                  <a:pt x="1749879" y="-179888"/>
                  <a:pt x="2039310" y="335388"/>
                  <a:pt x="2487447" y="649108"/>
                </a:cubicBezTo>
                <a:cubicBezTo>
                  <a:pt x="3151158" y="1026051"/>
                  <a:pt x="4054429" y="427476"/>
                  <a:pt x="4693255" y="884422"/>
                </a:cubicBezTo>
                <a:cubicBezTo>
                  <a:pt x="5016665" y="1121435"/>
                  <a:pt x="5099716" y="1627822"/>
                  <a:pt x="4868752" y="1955625"/>
                </a:cubicBezTo>
                <a:cubicBezTo>
                  <a:pt x="4531050" y="2337262"/>
                  <a:pt x="4280797" y="2475395"/>
                  <a:pt x="4345559" y="3050199"/>
                </a:cubicBezTo>
                <a:cubicBezTo>
                  <a:pt x="4462890" y="3729475"/>
                  <a:pt x="4358351" y="4497645"/>
                  <a:pt x="3468972" y="4229670"/>
                </a:cubicBezTo>
                <a:cubicBezTo>
                  <a:pt x="2978859" y="4032309"/>
                  <a:pt x="2610775" y="3979972"/>
                  <a:pt x="2125959" y="4237660"/>
                </a:cubicBezTo>
                <a:cubicBezTo>
                  <a:pt x="1700708" y="4451301"/>
                  <a:pt x="1140836" y="4751238"/>
                  <a:pt x="703093" y="4420938"/>
                </a:cubicBezTo>
                <a:cubicBezTo>
                  <a:pt x="170305" y="3964691"/>
                  <a:pt x="592157" y="3165459"/>
                  <a:pt x="421457" y="2583164"/>
                </a:cubicBezTo>
                <a:cubicBezTo>
                  <a:pt x="195290" y="2013255"/>
                  <a:pt x="-227662" y="1613938"/>
                  <a:pt x="152515" y="971717"/>
                </a:cubicBezTo>
                <a:cubicBezTo>
                  <a:pt x="294532" y="728711"/>
                  <a:pt x="552980" y="632727"/>
                  <a:pt x="701593" y="407400"/>
                </a:cubicBezTo>
                <a:cubicBezTo>
                  <a:pt x="802634" y="254486"/>
                  <a:pt x="938455" y="130835"/>
                  <a:pt x="1110754" y="63117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49" name="Google Shape;449;p30"/>
          <p:cNvSpPr/>
          <p:nvPr/>
        </p:nvSpPr>
        <p:spPr>
          <a:xfrm rot="-9805461">
            <a:off x="14899758" y="-2066963"/>
            <a:ext cx="5167786" cy="4987467"/>
          </a:xfrm>
          <a:custGeom>
            <a:avLst/>
            <a:gdLst/>
            <a:ahLst/>
            <a:cxnLst/>
            <a:rect l="l" t="t" r="r" b="b"/>
            <a:pathLst>
              <a:path w="5172881" h="4992384" extrusionOk="0">
                <a:moveTo>
                  <a:pt x="2635155" y="24633"/>
                </a:moveTo>
                <a:cubicBezTo>
                  <a:pt x="3197128" y="169813"/>
                  <a:pt x="3502841" y="739562"/>
                  <a:pt x="3975739" y="1032715"/>
                </a:cubicBezTo>
                <a:cubicBezTo>
                  <a:pt x="4320351" y="1246294"/>
                  <a:pt x="4767901" y="1330731"/>
                  <a:pt x="5000574" y="1662895"/>
                </a:cubicBezTo>
                <a:cubicBezTo>
                  <a:pt x="5275043" y="2063148"/>
                  <a:pt x="5129066" y="2576398"/>
                  <a:pt x="5142723" y="3028597"/>
                </a:cubicBezTo>
                <a:cubicBezTo>
                  <a:pt x="5153999" y="3364279"/>
                  <a:pt x="5243593" y="3737213"/>
                  <a:pt x="5047440" y="4009774"/>
                </a:cubicBezTo>
                <a:cubicBezTo>
                  <a:pt x="4683999" y="4483600"/>
                  <a:pt x="3985981" y="4215178"/>
                  <a:pt x="3492082" y="4384882"/>
                </a:cubicBezTo>
                <a:cubicBezTo>
                  <a:pt x="3060980" y="4533373"/>
                  <a:pt x="2742025" y="5013303"/>
                  <a:pt x="2254230" y="4991676"/>
                </a:cubicBezTo>
                <a:cubicBezTo>
                  <a:pt x="1763331" y="4954941"/>
                  <a:pt x="1514933" y="4456178"/>
                  <a:pt x="1226705" y="4121013"/>
                </a:cubicBezTo>
                <a:cubicBezTo>
                  <a:pt x="767463" y="3609832"/>
                  <a:pt x="-90601" y="3186711"/>
                  <a:pt x="7786" y="2390242"/>
                </a:cubicBezTo>
                <a:cubicBezTo>
                  <a:pt x="163177" y="1651720"/>
                  <a:pt x="1277709" y="1164132"/>
                  <a:pt x="1693085" y="426335"/>
                </a:cubicBezTo>
                <a:cubicBezTo>
                  <a:pt x="1905066" y="123455"/>
                  <a:pt x="2254127" y="-71291"/>
                  <a:pt x="2635155" y="2463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50" name="Google Shape;450;p30"/>
          <p:cNvSpPr/>
          <p:nvPr/>
        </p:nvSpPr>
        <p:spPr>
          <a:xfrm rot="8191246">
            <a:off x="-3385324" y="7615403"/>
            <a:ext cx="6680816" cy="6103352"/>
          </a:xfrm>
          <a:custGeom>
            <a:avLst/>
            <a:gdLst/>
            <a:ahLst/>
            <a:cxnLst/>
            <a:rect l="l" t="t" r="r" b="b"/>
            <a:pathLst>
              <a:path w="6686565" h="6108604" extrusionOk="0">
                <a:moveTo>
                  <a:pt x="1485400" y="84406"/>
                </a:moveTo>
                <a:cubicBezTo>
                  <a:pt x="2340097" y="-240563"/>
                  <a:pt x="2727150" y="448511"/>
                  <a:pt x="3326439" y="868045"/>
                </a:cubicBezTo>
                <a:cubicBezTo>
                  <a:pt x="4214014" y="1372128"/>
                  <a:pt x="5421950" y="571660"/>
                  <a:pt x="6276245" y="1182730"/>
                </a:cubicBezTo>
                <a:cubicBezTo>
                  <a:pt x="6708739" y="1499685"/>
                  <a:pt x="6819803" y="2176871"/>
                  <a:pt x="6510936" y="2615238"/>
                </a:cubicBezTo>
                <a:cubicBezTo>
                  <a:pt x="6059330" y="3125599"/>
                  <a:pt x="5724669" y="3310322"/>
                  <a:pt x="5811275" y="4079002"/>
                </a:cubicBezTo>
                <a:cubicBezTo>
                  <a:pt x="5968180" y="4987392"/>
                  <a:pt x="5828382" y="6014658"/>
                  <a:pt x="4639024" y="5656297"/>
                </a:cubicBezTo>
                <a:cubicBezTo>
                  <a:pt x="3983600" y="5392368"/>
                  <a:pt x="3491364" y="5322379"/>
                  <a:pt x="2843025" y="5666982"/>
                </a:cubicBezTo>
                <a:cubicBezTo>
                  <a:pt x="2274341" y="5952683"/>
                  <a:pt x="1525629" y="6353785"/>
                  <a:pt x="940239" y="5912078"/>
                </a:cubicBezTo>
                <a:cubicBezTo>
                  <a:pt x="227747" y="5301943"/>
                  <a:pt x="791887" y="4233138"/>
                  <a:pt x="563611" y="3454441"/>
                </a:cubicBezTo>
                <a:cubicBezTo>
                  <a:pt x="261159" y="2692307"/>
                  <a:pt x="-304451" y="2158305"/>
                  <a:pt x="203957" y="1299468"/>
                </a:cubicBezTo>
                <a:cubicBezTo>
                  <a:pt x="393875" y="974498"/>
                  <a:pt x="739496" y="846140"/>
                  <a:pt x="938234" y="544813"/>
                </a:cubicBezTo>
                <a:cubicBezTo>
                  <a:pt x="1073355" y="340321"/>
                  <a:pt x="1254986" y="174965"/>
                  <a:pt x="1485400" y="8440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51" name="Google Shape;451;p30"/>
          <p:cNvSpPr/>
          <p:nvPr/>
        </p:nvSpPr>
        <p:spPr>
          <a:xfrm rot="-7569224">
            <a:off x="-4559240" y="7609592"/>
            <a:ext cx="7380541" cy="7123009"/>
          </a:xfrm>
          <a:custGeom>
            <a:avLst/>
            <a:gdLst/>
            <a:ahLst/>
            <a:cxnLst/>
            <a:rect l="l" t="t" r="r" b="b"/>
            <a:pathLst>
              <a:path w="7379964" h="7122453" extrusionOk="0">
                <a:moveTo>
                  <a:pt x="3759481" y="35143"/>
                </a:moveTo>
                <a:cubicBezTo>
                  <a:pt x="4561228" y="242266"/>
                  <a:pt x="4997377" y="1055106"/>
                  <a:pt x="5672043" y="1473337"/>
                </a:cubicBezTo>
                <a:cubicBezTo>
                  <a:pt x="6163689" y="1778042"/>
                  <a:pt x="6802193" y="1898506"/>
                  <a:pt x="7134139" y="2372393"/>
                </a:cubicBezTo>
                <a:cubicBezTo>
                  <a:pt x="7525714" y="2943418"/>
                  <a:pt x="7317454" y="3675654"/>
                  <a:pt x="7336937" y="4320790"/>
                </a:cubicBezTo>
                <a:cubicBezTo>
                  <a:pt x="7353025" y="4799695"/>
                  <a:pt x="7480845" y="5331747"/>
                  <a:pt x="7201000" y="5720599"/>
                </a:cubicBezTo>
                <a:cubicBezTo>
                  <a:pt x="6682492" y="6396589"/>
                  <a:pt x="5686655" y="6013641"/>
                  <a:pt x="4982027" y="6255752"/>
                </a:cubicBezTo>
                <a:cubicBezTo>
                  <a:pt x="4366990" y="6467598"/>
                  <a:pt x="3911949" y="7152298"/>
                  <a:pt x="3216029" y="7121443"/>
                </a:cubicBezTo>
                <a:cubicBezTo>
                  <a:pt x="2515681" y="7069035"/>
                  <a:pt x="2161301" y="6357468"/>
                  <a:pt x="1750096" y="5879300"/>
                </a:cubicBezTo>
                <a:cubicBezTo>
                  <a:pt x="1094913" y="5150017"/>
                  <a:pt x="-129257" y="4546365"/>
                  <a:pt x="11108" y="3410071"/>
                </a:cubicBezTo>
                <a:cubicBezTo>
                  <a:pt x="232798" y="2356449"/>
                  <a:pt x="1822861" y="1660825"/>
                  <a:pt x="2415463" y="608236"/>
                </a:cubicBezTo>
                <a:cubicBezTo>
                  <a:pt x="2717889" y="176128"/>
                  <a:pt x="3215881" y="-101708"/>
                  <a:pt x="3759481" y="3514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4"/>
          <p:cNvSpPr/>
          <p:nvPr/>
        </p:nvSpPr>
        <p:spPr>
          <a:xfrm rot="-2608754">
            <a:off x="15081964" y="8287684"/>
            <a:ext cx="4206267" cy="3842692"/>
          </a:xfrm>
          <a:custGeom>
            <a:avLst/>
            <a:gdLst/>
            <a:ahLst/>
            <a:cxnLst/>
            <a:rect l="l" t="t" r="r" b="b"/>
            <a:pathLst>
              <a:path w="4209886" h="3845999" extrusionOk="0">
                <a:moveTo>
                  <a:pt x="935214" y="53143"/>
                </a:moveTo>
                <a:cubicBezTo>
                  <a:pt x="1473334" y="-151459"/>
                  <a:pt x="1717024" y="282384"/>
                  <a:pt x="2094339" y="546525"/>
                </a:cubicBezTo>
                <a:cubicBezTo>
                  <a:pt x="2653159" y="863897"/>
                  <a:pt x="3413680" y="359919"/>
                  <a:pt x="3951548" y="744651"/>
                </a:cubicBezTo>
                <a:cubicBezTo>
                  <a:pt x="4223848" y="944207"/>
                  <a:pt x="4293774" y="1370566"/>
                  <a:pt x="4099310" y="1646564"/>
                </a:cubicBezTo>
                <a:cubicBezTo>
                  <a:pt x="3814977" y="1967888"/>
                  <a:pt x="3604273" y="2084191"/>
                  <a:pt x="3658800" y="2568154"/>
                </a:cubicBezTo>
                <a:cubicBezTo>
                  <a:pt x="3757589" y="3140080"/>
                  <a:pt x="3669571" y="3786850"/>
                  <a:pt x="2920747" y="3561225"/>
                </a:cubicBezTo>
                <a:cubicBezTo>
                  <a:pt x="2508090" y="3395055"/>
                  <a:pt x="2198176" y="3350989"/>
                  <a:pt x="1789979" y="3567953"/>
                </a:cubicBezTo>
                <a:cubicBezTo>
                  <a:pt x="1431934" y="3747831"/>
                  <a:pt x="960542" y="4000366"/>
                  <a:pt x="591978" y="3722266"/>
                </a:cubicBezTo>
                <a:cubicBezTo>
                  <a:pt x="143390" y="3338123"/>
                  <a:pt x="498575" y="2665199"/>
                  <a:pt x="354852" y="2174929"/>
                </a:cubicBezTo>
                <a:cubicBezTo>
                  <a:pt x="164427" y="1695086"/>
                  <a:pt x="-191683" y="1358877"/>
                  <a:pt x="128412" y="818150"/>
                </a:cubicBezTo>
                <a:cubicBezTo>
                  <a:pt x="247985" y="613548"/>
                  <a:pt x="465589" y="532733"/>
                  <a:pt x="590716" y="343016"/>
                </a:cubicBezTo>
                <a:cubicBezTo>
                  <a:pt x="675788" y="214267"/>
                  <a:pt x="790144" y="110159"/>
                  <a:pt x="935214" y="5314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4" name="Google Shape;124;p14"/>
          <p:cNvSpPr/>
          <p:nvPr/>
        </p:nvSpPr>
        <p:spPr>
          <a:xfrm rot="-9040874">
            <a:off x="5926499" y="-1623782"/>
            <a:ext cx="3682682" cy="3206257"/>
          </a:xfrm>
          <a:custGeom>
            <a:avLst/>
            <a:gdLst/>
            <a:ahLst/>
            <a:cxnLst/>
            <a:rect l="l" t="t" r="r" b="b"/>
            <a:pathLst>
              <a:path w="3680187" h="3204085" extrusionOk="0">
                <a:moveTo>
                  <a:pt x="509" y="1773822"/>
                </a:moveTo>
                <a:cubicBezTo>
                  <a:pt x="-3423" y="1631297"/>
                  <a:pt x="15192" y="1493508"/>
                  <a:pt x="64785" y="1358041"/>
                </a:cubicBezTo>
                <a:cubicBezTo>
                  <a:pt x="90078" y="1288933"/>
                  <a:pt x="130292" y="1231620"/>
                  <a:pt x="164254" y="1169049"/>
                </a:cubicBezTo>
                <a:cubicBezTo>
                  <a:pt x="208873" y="1087011"/>
                  <a:pt x="275470" y="1027187"/>
                  <a:pt x="336383" y="960875"/>
                </a:cubicBezTo>
                <a:cubicBezTo>
                  <a:pt x="350308" y="945718"/>
                  <a:pt x="357603" y="921182"/>
                  <a:pt x="387349" y="930560"/>
                </a:cubicBezTo>
                <a:cubicBezTo>
                  <a:pt x="390759" y="931602"/>
                  <a:pt x="399380" y="915829"/>
                  <a:pt x="405774" y="908014"/>
                </a:cubicBezTo>
                <a:cubicBezTo>
                  <a:pt x="424721" y="884710"/>
                  <a:pt x="443241" y="865384"/>
                  <a:pt x="476540" y="856669"/>
                </a:cubicBezTo>
                <a:cubicBezTo>
                  <a:pt x="514812" y="846864"/>
                  <a:pt x="546168" y="817497"/>
                  <a:pt x="582924" y="799498"/>
                </a:cubicBezTo>
                <a:cubicBezTo>
                  <a:pt x="685662" y="749290"/>
                  <a:pt x="740180" y="727501"/>
                  <a:pt x="849359" y="726128"/>
                </a:cubicBezTo>
                <a:cubicBezTo>
                  <a:pt x="869443" y="725891"/>
                  <a:pt x="871574" y="681461"/>
                  <a:pt x="899425" y="708270"/>
                </a:cubicBezTo>
                <a:cubicBezTo>
                  <a:pt x="991411" y="663983"/>
                  <a:pt x="1097464" y="684066"/>
                  <a:pt x="1191012" y="642716"/>
                </a:cubicBezTo>
                <a:cubicBezTo>
                  <a:pt x="1249273" y="616948"/>
                  <a:pt x="1312791" y="603259"/>
                  <a:pt x="1373230" y="582134"/>
                </a:cubicBezTo>
                <a:cubicBezTo>
                  <a:pt x="1397576" y="573608"/>
                  <a:pt x="1420265" y="560061"/>
                  <a:pt x="1443285" y="548078"/>
                </a:cubicBezTo>
                <a:cubicBezTo>
                  <a:pt x="1464363" y="537089"/>
                  <a:pt x="1483783" y="521411"/>
                  <a:pt x="1506045" y="514542"/>
                </a:cubicBezTo>
                <a:cubicBezTo>
                  <a:pt x="1529728" y="507343"/>
                  <a:pt x="1550048" y="499243"/>
                  <a:pt x="1564164" y="478355"/>
                </a:cubicBezTo>
                <a:cubicBezTo>
                  <a:pt x="1567716" y="473144"/>
                  <a:pt x="1573163" y="465708"/>
                  <a:pt x="1578042" y="465424"/>
                </a:cubicBezTo>
                <a:cubicBezTo>
                  <a:pt x="1634644" y="462534"/>
                  <a:pt x="1665101" y="414031"/>
                  <a:pt x="1708583" y="388880"/>
                </a:cubicBezTo>
                <a:cubicBezTo>
                  <a:pt x="1753771" y="362686"/>
                  <a:pt x="1789674" y="320578"/>
                  <a:pt x="1830078" y="285906"/>
                </a:cubicBezTo>
                <a:cubicBezTo>
                  <a:pt x="1878628" y="244271"/>
                  <a:pt x="1923673" y="196904"/>
                  <a:pt x="1977292" y="163274"/>
                </a:cubicBezTo>
                <a:cubicBezTo>
                  <a:pt x="2060372" y="111171"/>
                  <a:pt x="2153589" y="77447"/>
                  <a:pt x="2242259" y="35622"/>
                </a:cubicBezTo>
                <a:cubicBezTo>
                  <a:pt x="2309187" y="4029"/>
                  <a:pt x="2374884" y="1045"/>
                  <a:pt x="2443187" y="1661"/>
                </a:cubicBezTo>
                <a:cubicBezTo>
                  <a:pt x="2532898" y="2466"/>
                  <a:pt x="2622563" y="-992"/>
                  <a:pt x="2712132" y="287"/>
                </a:cubicBezTo>
                <a:cubicBezTo>
                  <a:pt x="2800470" y="1613"/>
                  <a:pt x="2882651" y="24775"/>
                  <a:pt x="2944558" y="95019"/>
                </a:cubicBezTo>
                <a:cubicBezTo>
                  <a:pt x="2968763" y="122539"/>
                  <a:pt x="2995288" y="147975"/>
                  <a:pt x="3021007" y="174121"/>
                </a:cubicBezTo>
                <a:cubicBezTo>
                  <a:pt x="3023997" y="177160"/>
                  <a:pt x="3027740" y="179351"/>
                  <a:pt x="3031854" y="180468"/>
                </a:cubicBezTo>
                <a:cubicBezTo>
                  <a:pt x="3137671" y="206662"/>
                  <a:pt x="3201236" y="290026"/>
                  <a:pt x="3273754" y="360460"/>
                </a:cubicBezTo>
                <a:cubicBezTo>
                  <a:pt x="3370049" y="454198"/>
                  <a:pt x="3445646" y="564845"/>
                  <a:pt x="3513711" y="679282"/>
                </a:cubicBezTo>
                <a:cubicBezTo>
                  <a:pt x="3566477" y="767905"/>
                  <a:pt x="3603233" y="864011"/>
                  <a:pt x="3627722" y="966748"/>
                </a:cubicBezTo>
                <a:cubicBezTo>
                  <a:pt x="3656037" y="1082372"/>
                  <a:pt x="3673043" y="1200475"/>
                  <a:pt x="3678498" y="1319390"/>
                </a:cubicBezTo>
                <a:cubicBezTo>
                  <a:pt x="3685225" y="1485172"/>
                  <a:pt x="3672293" y="1650717"/>
                  <a:pt x="3631985" y="1812331"/>
                </a:cubicBezTo>
                <a:cubicBezTo>
                  <a:pt x="3599302" y="1943440"/>
                  <a:pt x="3550846" y="2069435"/>
                  <a:pt x="3502012" y="2195571"/>
                </a:cubicBezTo>
                <a:cubicBezTo>
                  <a:pt x="3464137" y="2294653"/>
                  <a:pt x="3414556" y="2388854"/>
                  <a:pt x="3354324" y="2476169"/>
                </a:cubicBezTo>
                <a:cubicBezTo>
                  <a:pt x="3281001" y="2581322"/>
                  <a:pt x="3198821" y="2681786"/>
                  <a:pt x="3097599" y="2763635"/>
                </a:cubicBezTo>
                <a:cubicBezTo>
                  <a:pt x="3025128" y="2822227"/>
                  <a:pt x="2957063" y="2887260"/>
                  <a:pt x="2879714" y="2938369"/>
                </a:cubicBezTo>
                <a:cubicBezTo>
                  <a:pt x="2811364" y="2983604"/>
                  <a:pt x="2736005" y="3023202"/>
                  <a:pt x="2658277" y="3048164"/>
                </a:cubicBezTo>
                <a:cubicBezTo>
                  <a:pt x="2538819" y="3086862"/>
                  <a:pt x="2416235" y="3120966"/>
                  <a:pt x="2292515" y="3137923"/>
                </a:cubicBezTo>
                <a:cubicBezTo>
                  <a:pt x="2129717" y="3160185"/>
                  <a:pt x="1966208" y="3184389"/>
                  <a:pt x="1800853" y="3184342"/>
                </a:cubicBezTo>
                <a:cubicBezTo>
                  <a:pt x="1775180" y="3184342"/>
                  <a:pt x="1749555" y="3195710"/>
                  <a:pt x="1723741" y="3196420"/>
                </a:cubicBezTo>
                <a:cubicBezTo>
                  <a:pt x="1624792" y="3199120"/>
                  <a:pt x="1523902" y="3211862"/>
                  <a:pt x="1427417" y="3197036"/>
                </a:cubicBezTo>
                <a:cubicBezTo>
                  <a:pt x="1351252" y="3185384"/>
                  <a:pt x="1274424" y="3201773"/>
                  <a:pt x="1199064" y="3177284"/>
                </a:cubicBezTo>
                <a:cubicBezTo>
                  <a:pt x="1151698" y="3161748"/>
                  <a:pt x="1098032" y="3165253"/>
                  <a:pt x="1047492" y="3157390"/>
                </a:cubicBezTo>
                <a:cubicBezTo>
                  <a:pt x="1008652" y="3151280"/>
                  <a:pt x="970380" y="3141949"/>
                  <a:pt x="939166" y="3114382"/>
                </a:cubicBezTo>
                <a:cubicBezTo>
                  <a:pt x="933245" y="3109219"/>
                  <a:pt x="920882" y="3110308"/>
                  <a:pt x="911456" y="3110308"/>
                </a:cubicBezTo>
                <a:cubicBezTo>
                  <a:pt x="810851" y="3110308"/>
                  <a:pt x="718155" y="3080704"/>
                  <a:pt x="626596" y="3041248"/>
                </a:cubicBezTo>
                <a:cubicBezTo>
                  <a:pt x="574777" y="3018891"/>
                  <a:pt x="518364" y="3007429"/>
                  <a:pt x="483976" y="2956747"/>
                </a:cubicBezTo>
                <a:cubicBezTo>
                  <a:pt x="349361" y="2896686"/>
                  <a:pt x="294843" y="2775666"/>
                  <a:pt x="243687" y="2649150"/>
                </a:cubicBezTo>
                <a:cubicBezTo>
                  <a:pt x="198073" y="2536419"/>
                  <a:pt x="138060" y="2429371"/>
                  <a:pt x="94957" y="2315787"/>
                </a:cubicBezTo>
                <a:cubicBezTo>
                  <a:pt x="52754" y="2204571"/>
                  <a:pt x="13582" y="2090797"/>
                  <a:pt x="9461" y="1969255"/>
                </a:cubicBezTo>
                <a:cubicBezTo>
                  <a:pt x="7045" y="1904126"/>
                  <a:pt x="3493" y="1838950"/>
                  <a:pt x="509" y="17738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5" name="Google Shape;125;p14"/>
          <p:cNvSpPr/>
          <p:nvPr/>
        </p:nvSpPr>
        <p:spPr>
          <a:xfrm rot="-560680">
            <a:off x="1053939" y="9414656"/>
            <a:ext cx="6100635" cy="3187780"/>
          </a:xfrm>
          <a:custGeom>
            <a:avLst/>
            <a:gdLst/>
            <a:ahLst/>
            <a:cxnLst/>
            <a:rect l="l" t="t" r="r" b="b"/>
            <a:pathLst>
              <a:path w="6095874" h="3185292" extrusionOk="0">
                <a:moveTo>
                  <a:pt x="0" y="1336681"/>
                </a:moveTo>
                <a:cubicBezTo>
                  <a:pt x="3165" y="1287363"/>
                  <a:pt x="-2647" y="1196670"/>
                  <a:pt x="18357" y="1112709"/>
                </a:cubicBezTo>
                <a:cubicBezTo>
                  <a:pt x="33838" y="1050903"/>
                  <a:pt x="24630" y="981559"/>
                  <a:pt x="68193" y="925624"/>
                </a:cubicBezTo>
                <a:cubicBezTo>
                  <a:pt x="108476" y="874234"/>
                  <a:pt x="143004" y="820140"/>
                  <a:pt x="194796" y="777383"/>
                </a:cubicBezTo>
                <a:cubicBezTo>
                  <a:pt x="255911" y="727087"/>
                  <a:pt x="318810" y="677021"/>
                  <a:pt x="362546" y="607849"/>
                </a:cubicBezTo>
                <a:cubicBezTo>
                  <a:pt x="377911" y="583680"/>
                  <a:pt x="402828" y="566819"/>
                  <a:pt x="434479" y="556863"/>
                </a:cubicBezTo>
                <a:cubicBezTo>
                  <a:pt x="489667" y="539599"/>
                  <a:pt x="540826" y="509214"/>
                  <a:pt x="595898" y="491144"/>
                </a:cubicBezTo>
                <a:cubicBezTo>
                  <a:pt x="631462" y="479635"/>
                  <a:pt x="670709" y="476067"/>
                  <a:pt x="708805" y="475664"/>
                </a:cubicBezTo>
                <a:cubicBezTo>
                  <a:pt x="789371" y="474859"/>
                  <a:pt x="856298" y="436993"/>
                  <a:pt x="925239" y="402867"/>
                </a:cubicBezTo>
                <a:cubicBezTo>
                  <a:pt x="974384" y="378525"/>
                  <a:pt x="1023932" y="353895"/>
                  <a:pt x="1075609" y="335998"/>
                </a:cubicBezTo>
                <a:cubicBezTo>
                  <a:pt x="1140350" y="313612"/>
                  <a:pt x="1205378" y="292262"/>
                  <a:pt x="1269830" y="269071"/>
                </a:cubicBezTo>
                <a:cubicBezTo>
                  <a:pt x="1335434" y="245419"/>
                  <a:pt x="1398793" y="205769"/>
                  <a:pt x="1473316" y="210085"/>
                </a:cubicBezTo>
                <a:cubicBezTo>
                  <a:pt x="1480797" y="210488"/>
                  <a:pt x="1488681" y="206115"/>
                  <a:pt x="1496335" y="203582"/>
                </a:cubicBezTo>
                <a:cubicBezTo>
                  <a:pt x="1542372" y="187987"/>
                  <a:pt x="1588410" y="172104"/>
                  <a:pt x="1634447" y="156682"/>
                </a:cubicBezTo>
                <a:cubicBezTo>
                  <a:pt x="1772560" y="110644"/>
                  <a:pt x="1916427" y="91481"/>
                  <a:pt x="2057130" y="57701"/>
                </a:cubicBezTo>
                <a:cubicBezTo>
                  <a:pt x="2124575" y="41588"/>
                  <a:pt x="2192537" y="34452"/>
                  <a:pt x="2259982" y="24554"/>
                </a:cubicBezTo>
                <a:cubicBezTo>
                  <a:pt x="2400741" y="4116"/>
                  <a:pt x="2543055" y="-3588"/>
                  <a:pt x="2685197" y="1535"/>
                </a:cubicBezTo>
                <a:cubicBezTo>
                  <a:pt x="2751491" y="4125"/>
                  <a:pt x="2817842" y="6024"/>
                  <a:pt x="2883906" y="11779"/>
                </a:cubicBezTo>
                <a:cubicBezTo>
                  <a:pt x="2907328" y="13793"/>
                  <a:pt x="2927699" y="30194"/>
                  <a:pt x="2952099" y="7117"/>
                </a:cubicBezTo>
                <a:cubicBezTo>
                  <a:pt x="2960386" y="-767"/>
                  <a:pt x="2986627" y="11548"/>
                  <a:pt x="3004582" y="12354"/>
                </a:cubicBezTo>
                <a:cubicBezTo>
                  <a:pt x="3051137" y="14426"/>
                  <a:pt x="3098614" y="10282"/>
                  <a:pt x="3144133" y="18109"/>
                </a:cubicBezTo>
                <a:cubicBezTo>
                  <a:pt x="3182862" y="24669"/>
                  <a:pt x="3224699" y="1938"/>
                  <a:pt x="3260723" y="30654"/>
                </a:cubicBezTo>
                <a:cubicBezTo>
                  <a:pt x="3266017" y="34855"/>
                  <a:pt x="3276606" y="33762"/>
                  <a:pt x="3284548" y="33071"/>
                </a:cubicBezTo>
                <a:cubicBezTo>
                  <a:pt x="3327766" y="29215"/>
                  <a:pt x="3370868" y="21044"/>
                  <a:pt x="3414086" y="21562"/>
                </a:cubicBezTo>
                <a:cubicBezTo>
                  <a:pt x="3454369" y="22137"/>
                  <a:pt x="3496263" y="13908"/>
                  <a:pt x="3535222" y="33762"/>
                </a:cubicBezTo>
                <a:cubicBezTo>
                  <a:pt x="3541380" y="36869"/>
                  <a:pt x="3551450" y="34049"/>
                  <a:pt x="3559219" y="32093"/>
                </a:cubicBezTo>
                <a:cubicBezTo>
                  <a:pt x="3635008" y="12814"/>
                  <a:pt x="3710050" y="35891"/>
                  <a:pt x="3785148" y="35085"/>
                </a:cubicBezTo>
                <a:cubicBezTo>
                  <a:pt x="3869167" y="34107"/>
                  <a:pt x="3946280" y="74677"/>
                  <a:pt x="4030874" y="68059"/>
                </a:cubicBezTo>
                <a:cubicBezTo>
                  <a:pt x="4049231" y="66621"/>
                  <a:pt x="4080882" y="64319"/>
                  <a:pt x="4095556" y="93553"/>
                </a:cubicBezTo>
                <a:cubicBezTo>
                  <a:pt x="4099700" y="101839"/>
                  <a:pt x="4117539" y="108515"/>
                  <a:pt x="4128128" y="107364"/>
                </a:cubicBezTo>
                <a:cubicBezTo>
                  <a:pt x="4218477" y="97696"/>
                  <a:pt x="4292137" y="147647"/>
                  <a:pt x="4371149" y="175787"/>
                </a:cubicBezTo>
                <a:cubicBezTo>
                  <a:pt x="4429847" y="196965"/>
                  <a:pt x="4484631" y="229018"/>
                  <a:pt x="4541545" y="255317"/>
                </a:cubicBezTo>
                <a:cubicBezTo>
                  <a:pt x="4553687" y="261072"/>
                  <a:pt x="4568535" y="261072"/>
                  <a:pt x="4580504" y="266827"/>
                </a:cubicBezTo>
                <a:cubicBezTo>
                  <a:pt x="4659401" y="304980"/>
                  <a:pt x="4738413" y="343134"/>
                  <a:pt x="4816447" y="381920"/>
                </a:cubicBezTo>
                <a:cubicBezTo>
                  <a:pt x="4864728" y="405917"/>
                  <a:pt x="4911514" y="436417"/>
                  <a:pt x="4959508" y="463119"/>
                </a:cubicBezTo>
                <a:cubicBezTo>
                  <a:pt x="5029773" y="502251"/>
                  <a:pt x="5096355" y="547137"/>
                  <a:pt x="5163455" y="591391"/>
                </a:cubicBezTo>
                <a:cubicBezTo>
                  <a:pt x="5256508" y="652736"/>
                  <a:pt x="5327348" y="737906"/>
                  <a:pt x="5417236" y="801437"/>
                </a:cubicBezTo>
                <a:cubicBezTo>
                  <a:pt x="5442442" y="819277"/>
                  <a:pt x="5456080" y="853229"/>
                  <a:pt x="5475359" y="879816"/>
                </a:cubicBezTo>
                <a:cubicBezTo>
                  <a:pt x="5490781" y="900878"/>
                  <a:pt x="5507815" y="920790"/>
                  <a:pt x="5522259" y="942542"/>
                </a:cubicBezTo>
                <a:cubicBezTo>
                  <a:pt x="5589436" y="1043633"/>
                  <a:pt x="5656267" y="1145031"/>
                  <a:pt x="5722753" y="1246735"/>
                </a:cubicBezTo>
                <a:cubicBezTo>
                  <a:pt x="5779955" y="1333689"/>
                  <a:pt x="5837847" y="1420239"/>
                  <a:pt x="5893725" y="1507941"/>
                </a:cubicBezTo>
                <a:cubicBezTo>
                  <a:pt x="5908917" y="1531708"/>
                  <a:pt x="5916744" y="1560193"/>
                  <a:pt x="5931188" y="1584363"/>
                </a:cubicBezTo>
                <a:cubicBezTo>
                  <a:pt x="6020904" y="1732604"/>
                  <a:pt x="6065157" y="1896612"/>
                  <a:pt x="6089557" y="2065398"/>
                </a:cubicBezTo>
                <a:cubicBezTo>
                  <a:pt x="6102149" y="2153948"/>
                  <a:pt x="6095873" y="2244160"/>
                  <a:pt x="6071142" y="2330114"/>
                </a:cubicBezTo>
                <a:cubicBezTo>
                  <a:pt x="6036154" y="2451365"/>
                  <a:pt x="5992418" y="2573134"/>
                  <a:pt x="5914269" y="2672345"/>
                </a:cubicBezTo>
                <a:cubicBezTo>
                  <a:pt x="5849379" y="2755716"/>
                  <a:pt x="5769014" y="2825784"/>
                  <a:pt x="5677578" y="2878708"/>
                </a:cubicBezTo>
                <a:cubicBezTo>
                  <a:pt x="5600523" y="2923307"/>
                  <a:pt x="5519843" y="2956626"/>
                  <a:pt x="5436860" y="2986609"/>
                </a:cubicBezTo>
                <a:cubicBezTo>
                  <a:pt x="5349964" y="3017741"/>
                  <a:pt x="5262032" y="3043235"/>
                  <a:pt x="5168979" y="3050485"/>
                </a:cubicBezTo>
                <a:cubicBezTo>
                  <a:pt x="5131113" y="3053478"/>
                  <a:pt x="5094571" y="3072526"/>
                  <a:pt x="5056590" y="3076900"/>
                </a:cubicBezTo>
                <a:cubicBezTo>
                  <a:pt x="4935339" y="3090941"/>
                  <a:pt x="4816389" y="3118506"/>
                  <a:pt x="4693526" y="3125757"/>
                </a:cubicBezTo>
                <a:cubicBezTo>
                  <a:pt x="4617622" y="3130246"/>
                  <a:pt x="4541085" y="3148776"/>
                  <a:pt x="4464029" y="3155106"/>
                </a:cubicBezTo>
                <a:cubicBezTo>
                  <a:pt x="4367984" y="3163220"/>
                  <a:pt x="4272110" y="3173981"/>
                  <a:pt x="4175949" y="3178527"/>
                </a:cubicBezTo>
                <a:cubicBezTo>
                  <a:pt x="4064193" y="3183822"/>
                  <a:pt x="3952303" y="3186009"/>
                  <a:pt x="3840278" y="3185088"/>
                </a:cubicBezTo>
                <a:cubicBezTo>
                  <a:pt x="3733931" y="3184282"/>
                  <a:pt x="3627355" y="3178873"/>
                  <a:pt x="3521296" y="3173578"/>
                </a:cubicBezTo>
                <a:cubicBezTo>
                  <a:pt x="3489472" y="3171910"/>
                  <a:pt x="3457994" y="3162357"/>
                  <a:pt x="3426458" y="3157753"/>
                </a:cubicBezTo>
                <a:cubicBezTo>
                  <a:pt x="3400965" y="3154013"/>
                  <a:pt x="3374666" y="3155624"/>
                  <a:pt x="3349748" y="3149121"/>
                </a:cubicBezTo>
                <a:cubicBezTo>
                  <a:pt x="3285871" y="3132260"/>
                  <a:pt x="3218426" y="3147337"/>
                  <a:pt x="3154607" y="3118564"/>
                </a:cubicBezTo>
                <a:cubicBezTo>
                  <a:pt x="3115763" y="3101012"/>
                  <a:pt x="3067193" y="3105961"/>
                  <a:pt x="3023687" y="3097214"/>
                </a:cubicBezTo>
                <a:cubicBezTo>
                  <a:pt x="2994281" y="3091459"/>
                  <a:pt x="2966141" y="3079086"/>
                  <a:pt x="2937367" y="3069994"/>
                </a:cubicBezTo>
                <a:cubicBezTo>
                  <a:pt x="2923844" y="3065678"/>
                  <a:pt x="2908594" y="3056471"/>
                  <a:pt x="2896681" y="3059290"/>
                </a:cubicBezTo>
                <a:cubicBezTo>
                  <a:pt x="2847824" y="3070800"/>
                  <a:pt x="2805124" y="3051579"/>
                  <a:pt x="2762310" y="3035293"/>
                </a:cubicBezTo>
                <a:cubicBezTo>
                  <a:pt x="2733536" y="3024417"/>
                  <a:pt x="2707928" y="3006520"/>
                  <a:pt x="2674666" y="3015267"/>
                </a:cubicBezTo>
                <a:cubicBezTo>
                  <a:pt x="2667932" y="3017051"/>
                  <a:pt x="2658840" y="3012447"/>
                  <a:pt x="2651647" y="3009167"/>
                </a:cubicBezTo>
                <a:cubicBezTo>
                  <a:pt x="2558248" y="2967158"/>
                  <a:pt x="2459900" y="2944887"/>
                  <a:pt x="2358733" y="2930903"/>
                </a:cubicBezTo>
                <a:cubicBezTo>
                  <a:pt x="2312695" y="2924573"/>
                  <a:pt x="2268615" y="2906158"/>
                  <a:pt x="2222865" y="2897123"/>
                </a:cubicBezTo>
                <a:cubicBezTo>
                  <a:pt x="2172684" y="2887225"/>
                  <a:pt x="2124287" y="2869501"/>
                  <a:pt x="2070250" y="2875831"/>
                </a:cubicBezTo>
                <a:cubicBezTo>
                  <a:pt x="2030831" y="2880434"/>
                  <a:pt x="1989685" y="2870076"/>
                  <a:pt x="1949114" y="2866105"/>
                </a:cubicBezTo>
                <a:cubicBezTo>
                  <a:pt x="1882762" y="2859315"/>
                  <a:pt x="1816756" y="2849877"/>
                  <a:pt x="1750117" y="2845504"/>
                </a:cubicBezTo>
                <a:cubicBezTo>
                  <a:pt x="1646072" y="2838598"/>
                  <a:pt x="1541682" y="2835663"/>
                  <a:pt x="1437579" y="2829448"/>
                </a:cubicBezTo>
                <a:cubicBezTo>
                  <a:pt x="1407066" y="2827586"/>
                  <a:pt x="1376796" y="2822846"/>
                  <a:pt x="1347173" y="2815291"/>
                </a:cubicBezTo>
                <a:cubicBezTo>
                  <a:pt x="1273341" y="2796531"/>
                  <a:pt x="1197551" y="2790259"/>
                  <a:pt x="1123949" y="2765744"/>
                </a:cubicBezTo>
                <a:cubicBezTo>
                  <a:pt x="1043383" y="2739042"/>
                  <a:pt x="968054" y="2697378"/>
                  <a:pt x="888352" y="2676085"/>
                </a:cubicBezTo>
                <a:cubicBezTo>
                  <a:pt x="770035" y="2644377"/>
                  <a:pt x="675946" y="2573825"/>
                  <a:pt x="577598" y="2511732"/>
                </a:cubicBezTo>
                <a:cubicBezTo>
                  <a:pt x="497896" y="2461320"/>
                  <a:pt x="431026" y="2388581"/>
                  <a:pt x="364675" y="2319755"/>
                </a:cubicBezTo>
                <a:cubicBezTo>
                  <a:pt x="305060" y="2258762"/>
                  <a:pt x="250840" y="2192719"/>
                  <a:pt x="202623" y="2122369"/>
                </a:cubicBezTo>
                <a:cubicBezTo>
                  <a:pt x="160671" y="2060218"/>
                  <a:pt x="128675" y="1990587"/>
                  <a:pt x="98233" y="1921588"/>
                </a:cubicBezTo>
                <a:cubicBezTo>
                  <a:pt x="21810" y="1747508"/>
                  <a:pt x="0" y="1563243"/>
                  <a:pt x="0" y="133668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6" name="Google Shape;126;p14"/>
          <p:cNvSpPr/>
          <p:nvPr/>
        </p:nvSpPr>
        <p:spPr>
          <a:xfrm>
            <a:off x="14925163" y="8228398"/>
            <a:ext cx="2373494" cy="3186179"/>
          </a:xfrm>
          <a:custGeom>
            <a:avLst/>
            <a:gdLst/>
            <a:ahLst/>
            <a:cxnLst/>
            <a:rect l="l" t="t" r="r" b="b"/>
            <a:pathLst>
              <a:path w="2373494" h="3186179" extrusionOk="0">
                <a:moveTo>
                  <a:pt x="2107568" y="1741898"/>
                </a:moveTo>
                <a:cubicBezTo>
                  <a:pt x="2065610" y="1720329"/>
                  <a:pt x="2023062" y="1699350"/>
                  <a:pt x="1981991" y="1678667"/>
                </a:cubicBezTo>
                <a:cubicBezTo>
                  <a:pt x="1937374" y="1696395"/>
                  <a:pt x="1918759" y="1741307"/>
                  <a:pt x="1885370" y="1770559"/>
                </a:cubicBezTo>
                <a:cubicBezTo>
                  <a:pt x="1841345" y="1809267"/>
                  <a:pt x="1818593" y="1866884"/>
                  <a:pt x="1821252" y="1932184"/>
                </a:cubicBezTo>
                <a:cubicBezTo>
                  <a:pt x="1824798" y="2029395"/>
                  <a:pt x="1885961" y="2085536"/>
                  <a:pt x="1991741" y="2055397"/>
                </a:cubicBezTo>
                <a:cubicBezTo>
                  <a:pt x="2064133" y="2034714"/>
                  <a:pt x="2112591" y="1990688"/>
                  <a:pt x="2141252" y="1921251"/>
                </a:cubicBezTo>
                <a:cubicBezTo>
                  <a:pt x="2165776" y="1861861"/>
                  <a:pt x="2147752" y="1808676"/>
                  <a:pt x="2124114" y="1755490"/>
                </a:cubicBezTo>
                <a:cubicBezTo>
                  <a:pt x="2121455" y="1749876"/>
                  <a:pt x="2114068" y="1745148"/>
                  <a:pt x="2107568" y="1741898"/>
                </a:cubicBezTo>
                <a:close/>
                <a:moveTo>
                  <a:pt x="1940920" y="1975619"/>
                </a:moveTo>
                <a:cubicBezTo>
                  <a:pt x="1955103" y="1901159"/>
                  <a:pt x="1960126" y="1835268"/>
                  <a:pt x="2034290" y="1790652"/>
                </a:cubicBezTo>
                <a:cubicBezTo>
                  <a:pt x="2024244" y="1864225"/>
                  <a:pt x="2015084" y="1928638"/>
                  <a:pt x="1940920" y="1975619"/>
                </a:cubicBezTo>
                <a:close/>
                <a:moveTo>
                  <a:pt x="272669" y="2076376"/>
                </a:moveTo>
                <a:cubicBezTo>
                  <a:pt x="239576" y="2063966"/>
                  <a:pt x="205596" y="2053329"/>
                  <a:pt x="172207" y="2042101"/>
                </a:cubicBezTo>
                <a:cubicBezTo>
                  <a:pt x="174867" y="2035600"/>
                  <a:pt x="175162" y="2030873"/>
                  <a:pt x="177526" y="2029100"/>
                </a:cubicBezTo>
                <a:cubicBezTo>
                  <a:pt x="190822" y="2019940"/>
                  <a:pt x="204709" y="2011667"/>
                  <a:pt x="218301" y="2003393"/>
                </a:cubicBezTo>
                <a:cubicBezTo>
                  <a:pt x="218597" y="1998961"/>
                  <a:pt x="219188" y="1994825"/>
                  <a:pt x="219483" y="1990393"/>
                </a:cubicBezTo>
                <a:cubicBezTo>
                  <a:pt x="190527" y="1988029"/>
                  <a:pt x="161570" y="1987438"/>
                  <a:pt x="133205" y="1983301"/>
                </a:cubicBezTo>
                <a:cubicBezTo>
                  <a:pt x="92134" y="1977392"/>
                  <a:pt x="60813" y="1998961"/>
                  <a:pt x="45744" y="2029395"/>
                </a:cubicBezTo>
                <a:cubicBezTo>
                  <a:pt x="23879" y="2073421"/>
                  <a:pt x="5559" y="2122174"/>
                  <a:pt x="832" y="2170337"/>
                </a:cubicBezTo>
                <a:cubicBezTo>
                  <a:pt x="-5078" y="2230318"/>
                  <a:pt x="20333" y="2283208"/>
                  <a:pt x="82383" y="2307142"/>
                </a:cubicBezTo>
                <a:cubicBezTo>
                  <a:pt x="104544" y="2315710"/>
                  <a:pt x="128772" y="2319552"/>
                  <a:pt x="152410" y="2322802"/>
                </a:cubicBezTo>
                <a:cubicBezTo>
                  <a:pt x="229529" y="2332848"/>
                  <a:pt x="318763" y="2267843"/>
                  <a:pt x="333241" y="2191611"/>
                </a:cubicBezTo>
                <a:cubicBezTo>
                  <a:pt x="341219" y="2149063"/>
                  <a:pt x="311376" y="2090854"/>
                  <a:pt x="272669" y="2076376"/>
                </a:cubicBezTo>
                <a:close/>
                <a:moveTo>
                  <a:pt x="176344" y="2242137"/>
                </a:moveTo>
                <a:cubicBezTo>
                  <a:pt x="173685" y="2238887"/>
                  <a:pt x="171025" y="2235932"/>
                  <a:pt x="168366" y="2232682"/>
                </a:cubicBezTo>
                <a:cubicBezTo>
                  <a:pt x="177230" y="2226182"/>
                  <a:pt x="185799" y="2219386"/>
                  <a:pt x="194663" y="2212885"/>
                </a:cubicBezTo>
                <a:cubicBezTo>
                  <a:pt x="197027" y="2215545"/>
                  <a:pt x="199686" y="2218204"/>
                  <a:pt x="202050" y="2221158"/>
                </a:cubicBezTo>
                <a:cubicBezTo>
                  <a:pt x="193481" y="2227954"/>
                  <a:pt x="184913" y="2235046"/>
                  <a:pt x="176344" y="2242137"/>
                </a:cubicBezTo>
                <a:close/>
                <a:moveTo>
                  <a:pt x="929214" y="384487"/>
                </a:moveTo>
                <a:cubicBezTo>
                  <a:pt x="996878" y="376509"/>
                  <a:pt x="1056859" y="321551"/>
                  <a:pt x="1070155" y="252705"/>
                </a:cubicBezTo>
                <a:cubicBezTo>
                  <a:pt x="1075769" y="223748"/>
                  <a:pt x="1077247" y="193905"/>
                  <a:pt x="1081679" y="154607"/>
                </a:cubicBezTo>
                <a:cubicBezTo>
                  <a:pt x="1081974" y="129492"/>
                  <a:pt x="1058041" y="82511"/>
                  <a:pt x="1027902" y="59169"/>
                </a:cubicBezTo>
                <a:cubicBezTo>
                  <a:pt x="1008992" y="44395"/>
                  <a:pt x="990082" y="29917"/>
                  <a:pt x="971467" y="14848"/>
                </a:cubicBezTo>
                <a:cubicBezTo>
                  <a:pt x="947533" y="-4654"/>
                  <a:pt x="931578" y="-5540"/>
                  <a:pt x="907940" y="15734"/>
                </a:cubicBezTo>
                <a:cubicBezTo>
                  <a:pt x="897303" y="25189"/>
                  <a:pt x="888143" y="37895"/>
                  <a:pt x="881938" y="50600"/>
                </a:cubicBezTo>
                <a:cubicBezTo>
                  <a:pt x="856822" y="101717"/>
                  <a:pt x="838503" y="154312"/>
                  <a:pt x="825207" y="210156"/>
                </a:cubicBezTo>
                <a:cubicBezTo>
                  <a:pt x="816342" y="247091"/>
                  <a:pt x="819002" y="279593"/>
                  <a:pt x="831412" y="312391"/>
                </a:cubicBezTo>
                <a:cubicBezTo>
                  <a:pt x="846481" y="351393"/>
                  <a:pt x="898780" y="388032"/>
                  <a:pt x="929214" y="384487"/>
                </a:cubicBezTo>
                <a:close/>
                <a:moveTo>
                  <a:pt x="964080" y="160812"/>
                </a:moveTo>
                <a:cubicBezTo>
                  <a:pt x="977672" y="208384"/>
                  <a:pt x="973240" y="221385"/>
                  <a:pt x="930396" y="264524"/>
                </a:cubicBezTo>
                <a:cubicBezTo>
                  <a:pt x="926259" y="223748"/>
                  <a:pt x="941624" y="193019"/>
                  <a:pt x="964080" y="160812"/>
                </a:cubicBezTo>
                <a:close/>
                <a:moveTo>
                  <a:pt x="1105612" y="2605867"/>
                </a:moveTo>
                <a:cubicBezTo>
                  <a:pt x="1100885" y="2643392"/>
                  <a:pt x="1093498" y="2682690"/>
                  <a:pt x="1059814" y="2708692"/>
                </a:cubicBezTo>
                <a:cubicBezTo>
                  <a:pt x="1048290" y="2717852"/>
                  <a:pt x="1037062" y="2727602"/>
                  <a:pt x="1025834" y="2737058"/>
                </a:cubicBezTo>
                <a:cubicBezTo>
                  <a:pt x="966148" y="2787288"/>
                  <a:pt x="941328" y="2787879"/>
                  <a:pt x="883120" y="2740308"/>
                </a:cubicBezTo>
                <a:cubicBezTo>
                  <a:pt x="837321" y="2702783"/>
                  <a:pt x="829639" y="2608526"/>
                  <a:pt x="870414" y="2566273"/>
                </a:cubicBezTo>
                <a:cubicBezTo>
                  <a:pt x="879574" y="2556818"/>
                  <a:pt x="894643" y="2553568"/>
                  <a:pt x="907940" y="2546772"/>
                </a:cubicBezTo>
                <a:cubicBezTo>
                  <a:pt x="912372" y="2526680"/>
                  <a:pt x="916213" y="2508951"/>
                  <a:pt x="920941" y="2487972"/>
                </a:cubicBezTo>
                <a:cubicBezTo>
                  <a:pt x="934828" y="2489450"/>
                  <a:pt x="949011" y="2487086"/>
                  <a:pt x="959057" y="2492404"/>
                </a:cubicBezTo>
                <a:cubicBezTo>
                  <a:pt x="990082" y="2508951"/>
                  <a:pt x="1021993" y="2519293"/>
                  <a:pt x="1056564" y="2525498"/>
                </a:cubicBezTo>
                <a:cubicBezTo>
                  <a:pt x="1089361" y="2531407"/>
                  <a:pt x="1110931" y="2565387"/>
                  <a:pt x="1105612" y="2605867"/>
                </a:cubicBezTo>
                <a:close/>
                <a:moveTo>
                  <a:pt x="1291762" y="1481880"/>
                </a:moveTo>
                <a:cubicBezTo>
                  <a:pt x="1273738" y="1488381"/>
                  <a:pt x="1252759" y="1491336"/>
                  <a:pt x="1238576" y="1502564"/>
                </a:cubicBezTo>
                <a:cubicBezTo>
                  <a:pt x="1211392" y="1524429"/>
                  <a:pt x="1183618" y="1548067"/>
                  <a:pt x="1164707" y="1576728"/>
                </a:cubicBezTo>
                <a:cubicBezTo>
                  <a:pt x="1136342" y="1620163"/>
                  <a:pt x="1133387" y="1695804"/>
                  <a:pt x="1183913" y="1738353"/>
                </a:cubicBezTo>
                <a:cubicBezTo>
                  <a:pt x="1219370" y="1768195"/>
                  <a:pt x="1256600" y="1757558"/>
                  <a:pt x="1295012" y="1750762"/>
                </a:cubicBezTo>
                <a:cubicBezTo>
                  <a:pt x="1334310" y="1743967"/>
                  <a:pt x="1365630" y="1721511"/>
                  <a:pt x="1385722" y="1690781"/>
                </a:cubicBezTo>
                <a:cubicBezTo>
                  <a:pt x="1405224" y="1660938"/>
                  <a:pt x="1419407" y="1624299"/>
                  <a:pt x="1424134" y="1589138"/>
                </a:cubicBezTo>
                <a:cubicBezTo>
                  <a:pt x="1430635" y="1542157"/>
                  <a:pt x="1358539" y="1489563"/>
                  <a:pt x="1291762" y="1481880"/>
                </a:cubicBezTo>
                <a:close/>
                <a:moveTo>
                  <a:pt x="1258668" y="1671280"/>
                </a:moveTo>
                <a:cubicBezTo>
                  <a:pt x="1269305" y="1601548"/>
                  <a:pt x="1276692" y="1592093"/>
                  <a:pt x="1327514" y="1583819"/>
                </a:cubicBezTo>
                <a:cubicBezTo>
                  <a:pt x="1315990" y="1622822"/>
                  <a:pt x="1298853" y="1652960"/>
                  <a:pt x="1258668" y="1671280"/>
                </a:cubicBezTo>
                <a:close/>
                <a:moveTo>
                  <a:pt x="1476138" y="806720"/>
                </a:moveTo>
                <a:cubicBezTo>
                  <a:pt x="1458114" y="836268"/>
                  <a:pt x="1441567" y="866997"/>
                  <a:pt x="1420293" y="894181"/>
                </a:cubicBezTo>
                <a:cubicBezTo>
                  <a:pt x="1401678" y="918114"/>
                  <a:pt x="1375676" y="933183"/>
                  <a:pt x="1343765" y="934070"/>
                </a:cubicBezTo>
                <a:cubicBezTo>
                  <a:pt x="1328991" y="934365"/>
                  <a:pt x="1313922" y="934070"/>
                  <a:pt x="1299444" y="935547"/>
                </a:cubicBezTo>
                <a:cubicBezTo>
                  <a:pt x="1262509" y="939388"/>
                  <a:pt x="1237690" y="929638"/>
                  <a:pt x="1223802" y="897136"/>
                </a:cubicBezTo>
                <a:cubicBezTo>
                  <a:pt x="1207847" y="859019"/>
                  <a:pt x="1202233" y="820608"/>
                  <a:pt x="1223211" y="779832"/>
                </a:cubicBezTo>
                <a:cubicBezTo>
                  <a:pt x="1249509" y="729010"/>
                  <a:pt x="1283193" y="692962"/>
                  <a:pt x="1345833" y="690894"/>
                </a:cubicBezTo>
                <a:cubicBezTo>
                  <a:pt x="1344061" y="697099"/>
                  <a:pt x="1342583" y="702418"/>
                  <a:pt x="1339924" y="712464"/>
                </a:cubicBezTo>
                <a:cubicBezTo>
                  <a:pt x="1391336" y="697099"/>
                  <a:pt x="1423248" y="735511"/>
                  <a:pt x="1461955" y="754126"/>
                </a:cubicBezTo>
                <a:cubicBezTo>
                  <a:pt x="1480570" y="763581"/>
                  <a:pt x="1489730" y="784560"/>
                  <a:pt x="1476138" y="806720"/>
                </a:cubicBezTo>
                <a:close/>
                <a:moveTo>
                  <a:pt x="447590" y="1012962"/>
                </a:moveTo>
                <a:cubicBezTo>
                  <a:pt x="442567" y="1032463"/>
                  <a:pt x="439021" y="1052260"/>
                  <a:pt x="434293" y="1072057"/>
                </a:cubicBezTo>
                <a:cubicBezTo>
                  <a:pt x="423656" y="1116969"/>
                  <a:pt x="379631" y="1150358"/>
                  <a:pt x="327627" y="1153903"/>
                </a:cubicBezTo>
                <a:cubicBezTo>
                  <a:pt x="283601" y="1156858"/>
                  <a:pt x="227757" y="1124651"/>
                  <a:pt x="218301" y="1084467"/>
                </a:cubicBezTo>
                <a:cubicBezTo>
                  <a:pt x="209142" y="1045759"/>
                  <a:pt x="217415" y="1007939"/>
                  <a:pt x="243712" y="975732"/>
                </a:cubicBezTo>
                <a:cubicBezTo>
                  <a:pt x="254940" y="961845"/>
                  <a:pt x="264986" y="947071"/>
                  <a:pt x="276805" y="930820"/>
                </a:cubicBezTo>
                <a:cubicBezTo>
                  <a:pt x="302807" y="925501"/>
                  <a:pt x="327332" y="920478"/>
                  <a:pt x="346833" y="916637"/>
                </a:cubicBezTo>
                <a:cubicBezTo>
                  <a:pt x="374017" y="931411"/>
                  <a:pt x="397359" y="945002"/>
                  <a:pt x="421884" y="957117"/>
                </a:cubicBezTo>
                <a:cubicBezTo>
                  <a:pt x="450545" y="971300"/>
                  <a:pt x="455863" y="981346"/>
                  <a:pt x="447590" y="1012962"/>
                </a:cubicBezTo>
                <a:close/>
                <a:moveTo>
                  <a:pt x="2338924" y="256251"/>
                </a:moveTo>
                <a:cubicBezTo>
                  <a:pt x="2379404" y="344598"/>
                  <a:pt x="2316468" y="436490"/>
                  <a:pt x="2218666" y="432945"/>
                </a:cubicBezTo>
                <a:cubicBezTo>
                  <a:pt x="2191187" y="432058"/>
                  <a:pt x="2174936" y="413148"/>
                  <a:pt x="2164594" y="391283"/>
                </a:cubicBezTo>
                <a:cubicBezTo>
                  <a:pt x="2143025" y="345779"/>
                  <a:pt x="2162526" y="272797"/>
                  <a:pt x="2201824" y="235863"/>
                </a:cubicBezTo>
                <a:cubicBezTo>
                  <a:pt x="2225758" y="213407"/>
                  <a:pt x="2246736" y="187996"/>
                  <a:pt x="2271852" y="161108"/>
                </a:cubicBezTo>
                <a:cubicBezTo>
                  <a:pt x="2310263" y="184746"/>
                  <a:pt x="2339811" y="203065"/>
                  <a:pt x="2373495" y="223748"/>
                </a:cubicBezTo>
                <a:cubicBezTo>
                  <a:pt x="2360494" y="235863"/>
                  <a:pt x="2349562" y="246204"/>
                  <a:pt x="2338924" y="256251"/>
                </a:cubicBezTo>
                <a:close/>
                <a:moveTo>
                  <a:pt x="253167" y="3031351"/>
                </a:moveTo>
                <a:cubicBezTo>
                  <a:pt x="256713" y="3062671"/>
                  <a:pt x="247849" y="3096355"/>
                  <a:pt x="238985" y="3127675"/>
                </a:cubicBezTo>
                <a:cubicBezTo>
                  <a:pt x="228052" y="3167269"/>
                  <a:pt x="189049" y="3172292"/>
                  <a:pt x="159206" y="3186179"/>
                </a:cubicBezTo>
                <a:cubicBezTo>
                  <a:pt x="116067" y="3170815"/>
                  <a:pt x="103657" y="3145108"/>
                  <a:pt x="105725" y="3099014"/>
                </a:cubicBezTo>
                <a:cubicBezTo>
                  <a:pt x="107794" y="3054398"/>
                  <a:pt x="124340" y="3026623"/>
                  <a:pt x="158615" y="3005644"/>
                </a:cubicBezTo>
                <a:cubicBezTo>
                  <a:pt x="155956" y="2993234"/>
                  <a:pt x="153888" y="2982597"/>
                  <a:pt x="151524" y="2972256"/>
                </a:cubicBezTo>
                <a:cubicBezTo>
                  <a:pt x="184617" y="2961028"/>
                  <a:pt x="249031" y="2994712"/>
                  <a:pt x="253167" y="303135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8FC69B7-88A7-3613-B8A2-6B2A277C9DA1}"/>
              </a:ext>
            </a:extLst>
          </p:cNvPr>
          <p:cNvGrpSpPr/>
          <p:nvPr/>
        </p:nvGrpSpPr>
        <p:grpSpPr>
          <a:xfrm>
            <a:off x="3515312" y="3589677"/>
            <a:ext cx="4490763" cy="4490763"/>
            <a:chOff x="5264151" y="3079885"/>
            <a:chExt cx="1647640" cy="1647640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20DE40D3-66C0-48BD-F97B-8EC67E4AC1A6}"/>
                </a:ext>
              </a:extLst>
            </p:cNvPr>
            <p:cNvSpPr/>
            <p:nvPr/>
          </p:nvSpPr>
          <p:spPr>
            <a:xfrm>
              <a:off x="5264151" y="3079885"/>
              <a:ext cx="1647640" cy="1647640"/>
            </a:xfrm>
            <a:prstGeom prst="ellipse">
              <a:avLst/>
            </a:prstGeom>
            <a:solidFill>
              <a:schemeClr val="accent4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308CD2BC-D577-5660-ADAA-7047696ED3DA}"/>
                </a:ext>
              </a:extLst>
            </p:cNvPr>
            <p:cNvSpPr/>
            <p:nvPr/>
          </p:nvSpPr>
          <p:spPr>
            <a:xfrm rot="1800000">
              <a:off x="5373626" y="3230133"/>
              <a:ext cx="1139656" cy="1264830"/>
            </a:xfrm>
            <a:custGeom>
              <a:avLst/>
              <a:gdLst>
                <a:gd name="connsiteX0" fmla="*/ 1341712 w 1373020"/>
                <a:gd name="connsiteY0" fmla="*/ 197381 h 1781089"/>
                <a:gd name="connsiteX1" fmla="*/ 1133307 w 1373020"/>
                <a:gd name="connsiteY1" fmla="*/ 9170 h 1781089"/>
                <a:gd name="connsiteX2" fmla="*/ 686608 w 1373020"/>
                <a:gd name="connsiteY2" fmla="*/ 140837 h 1781089"/>
                <a:gd name="connsiteX3" fmla="*/ 605830 w 1373020"/>
                <a:gd name="connsiteY3" fmla="*/ 336318 h 1781089"/>
                <a:gd name="connsiteX4" fmla="*/ 685800 w 1373020"/>
                <a:gd name="connsiteY4" fmla="*/ 553609 h 1781089"/>
                <a:gd name="connsiteX5" fmla="*/ 723765 w 1373020"/>
                <a:gd name="connsiteY5" fmla="*/ 647311 h 1781089"/>
                <a:gd name="connsiteX6" fmla="*/ 740729 w 1373020"/>
                <a:gd name="connsiteY6" fmla="*/ 685276 h 1781089"/>
                <a:gd name="connsiteX7" fmla="*/ 785964 w 1373020"/>
                <a:gd name="connsiteY7" fmla="*/ 732935 h 1781089"/>
                <a:gd name="connsiteX8" fmla="*/ 971752 w 1373020"/>
                <a:gd name="connsiteY8" fmla="*/ 783825 h 1781089"/>
                <a:gd name="connsiteX9" fmla="*/ 1008102 w 1373020"/>
                <a:gd name="connsiteY9" fmla="*/ 762015 h 1781089"/>
                <a:gd name="connsiteX10" fmla="*/ 1046067 w 1373020"/>
                <a:gd name="connsiteY10" fmla="*/ 772516 h 1781089"/>
                <a:gd name="connsiteX11" fmla="*/ 992754 w 1373020"/>
                <a:gd name="connsiteY11" fmla="*/ 852486 h 1781089"/>
                <a:gd name="connsiteX12" fmla="*/ 872396 w 1373020"/>
                <a:gd name="connsiteY12" fmla="*/ 896105 h 1781089"/>
                <a:gd name="connsiteX13" fmla="*/ 779502 w 1373020"/>
                <a:gd name="connsiteY13" fmla="*/ 883181 h 1781089"/>
                <a:gd name="connsiteX14" fmla="*/ 656720 w 1373020"/>
                <a:gd name="connsiteY14" fmla="*/ 684469 h 1781089"/>
                <a:gd name="connsiteX15" fmla="*/ 663182 w 1373020"/>
                <a:gd name="connsiteY15" fmla="*/ 621462 h 1781089"/>
                <a:gd name="connsiteX16" fmla="*/ 665605 w 1373020"/>
                <a:gd name="connsiteY16" fmla="*/ 570572 h 1781089"/>
                <a:gd name="connsiteX17" fmla="*/ 647027 w 1373020"/>
                <a:gd name="connsiteY17" fmla="*/ 557648 h 1781089"/>
                <a:gd name="connsiteX18" fmla="*/ 647027 w 1373020"/>
                <a:gd name="connsiteY18" fmla="*/ 577843 h 1781089"/>
                <a:gd name="connsiteX19" fmla="*/ 640565 w 1373020"/>
                <a:gd name="connsiteY19" fmla="*/ 602883 h 1781089"/>
                <a:gd name="connsiteX20" fmla="*/ 612293 w 1373020"/>
                <a:gd name="connsiteY20" fmla="*/ 599653 h 1781089"/>
                <a:gd name="connsiteX21" fmla="*/ 597753 w 1373020"/>
                <a:gd name="connsiteY21" fmla="*/ 582689 h 1781089"/>
                <a:gd name="connsiteX22" fmla="*/ 574327 w 1373020"/>
                <a:gd name="connsiteY22" fmla="*/ 546339 h 1781089"/>
                <a:gd name="connsiteX23" fmla="*/ 571096 w 1373020"/>
                <a:gd name="connsiteY23" fmla="*/ 590767 h 1781089"/>
                <a:gd name="connsiteX24" fmla="*/ 563019 w 1373020"/>
                <a:gd name="connsiteY24" fmla="*/ 610154 h 1781089"/>
                <a:gd name="connsiteX25" fmla="*/ 544439 w 1373020"/>
                <a:gd name="connsiteY25" fmla="*/ 600460 h 1781089"/>
                <a:gd name="connsiteX26" fmla="*/ 514552 w 1373020"/>
                <a:gd name="connsiteY26" fmla="*/ 566534 h 1781089"/>
                <a:gd name="connsiteX27" fmla="*/ 500012 w 1373020"/>
                <a:gd name="connsiteY27" fmla="*/ 562495 h 1781089"/>
                <a:gd name="connsiteX28" fmla="*/ 500820 w 1373020"/>
                <a:gd name="connsiteY28" fmla="*/ 577035 h 1781089"/>
                <a:gd name="connsiteX29" fmla="*/ 529092 w 1373020"/>
                <a:gd name="connsiteY29" fmla="*/ 618231 h 1781089"/>
                <a:gd name="connsiteX30" fmla="*/ 532323 w 1373020"/>
                <a:gd name="connsiteY30" fmla="*/ 630348 h 1781089"/>
                <a:gd name="connsiteX31" fmla="*/ 517783 w 1373020"/>
                <a:gd name="connsiteY31" fmla="*/ 629540 h 1781089"/>
                <a:gd name="connsiteX32" fmla="*/ 483049 w 1373020"/>
                <a:gd name="connsiteY32" fmla="*/ 601268 h 1781089"/>
                <a:gd name="connsiteX33" fmla="*/ 465278 w 1373020"/>
                <a:gd name="connsiteY33" fmla="*/ 600460 h 1781089"/>
                <a:gd name="connsiteX34" fmla="*/ 469316 w 1373020"/>
                <a:gd name="connsiteY34" fmla="*/ 617423 h 1781089"/>
                <a:gd name="connsiteX35" fmla="*/ 498397 w 1373020"/>
                <a:gd name="connsiteY35" fmla="*/ 651350 h 1781089"/>
                <a:gd name="connsiteX36" fmla="*/ 474163 w 1373020"/>
                <a:gd name="connsiteY36" fmla="*/ 637618 h 1781089"/>
                <a:gd name="connsiteX37" fmla="*/ 459623 w 1373020"/>
                <a:gd name="connsiteY37" fmla="*/ 636002 h 1781089"/>
                <a:gd name="connsiteX38" fmla="*/ 461239 w 1373020"/>
                <a:gd name="connsiteY38" fmla="*/ 650542 h 1781089"/>
                <a:gd name="connsiteX39" fmla="*/ 483856 w 1373020"/>
                <a:gd name="connsiteY39" fmla="*/ 670737 h 1781089"/>
                <a:gd name="connsiteX40" fmla="*/ 562210 w 1373020"/>
                <a:gd name="connsiteY40" fmla="*/ 728088 h 1781089"/>
                <a:gd name="connsiteX41" fmla="*/ 653489 w 1373020"/>
                <a:gd name="connsiteY41" fmla="*/ 879950 h 1781089"/>
                <a:gd name="connsiteX42" fmla="*/ 655913 w 1373020"/>
                <a:gd name="connsiteY42" fmla="*/ 900144 h 1781089"/>
                <a:gd name="connsiteX43" fmla="*/ 635718 w 1373020"/>
                <a:gd name="connsiteY43" fmla="*/ 896913 h 1781089"/>
                <a:gd name="connsiteX44" fmla="*/ 561403 w 1373020"/>
                <a:gd name="connsiteY44" fmla="*/ 846024 h 1781089"/>
                <a:gd name="connsiteX45" fmla="*/ 540400 w 1373020"/>
                <a:gd name="connsiteY45" fmla="*/ 794326 h 1781089"/>
                <a:gd name="connsiteX46" fmla="*/ 513744 w 1373020"/>
                <a:gd name="connsiteY46" fmla="*/ 740205 h 1781089"/>
                <a:gd name="connsiteX47" fmla="*/ 492742 w 1373020"/>
                <a:gd name="connsiteY47" fmla="*/ 741013 h 1781089"/>
                <a:gd name="connsiteX48" fmla="*/ 501627 w 1373020"/>
                <a:gd name="connsiteY48" fmla="*/ 757976 h 1781089"/>
                <a:gd name="connsiteX49" fmla="*/ 509705 w 1373020"/>
                <a:gd name="connsiteY49" fmla="*/ 793518 h 1781089"/>
                <a:gd name="connsiteX50" fmla="*/ 472548 w 1373020"/>
                <a:gd name="connsiteY50" fmla="*/ 793518 h 1781089"/>
                <a:gd name="connsiteX51" fmla="*/ 444276 w 1373020"/>
                <a:gd name="connsiteY51" fmla="*/ 766861 h 1781089"/>
                <a:gd name="connsiteX52" fmla="*/ 431351 w 1373020"/>
                <a:gd name="connsiteY52" fmla="*/ 764438 h 1781089"/>
                <a:gd name="connsiteX53" fmla="*/ 428928 w 1373020"/>
                <a:gd name="connsiteY53" fmla="*/ 779786 h 1781089"/>
                <a:gd name="connsiteX54" fmla="*/ 443468 w 1373020"/>
                <a:gd name="connsiteY54" fmla="*/ 804019 h 1781089"/>
                <a:gd name="connsiteX55" fmla="*/ 448315 w 1373020"/>
                <a:gd name="connsiteY55" fmla="*/ 829060 h 1781089"/>
                <a:gd name="connsiteX56" fmla="*/ 422466 w 1373020"/>
                <a:gd name="connsiteY56" fmla="*/ 828252 h 1781089"/>
                <a:gd name="connsiteX57" fmla="*/ 394194 w 1373020"/>
                <a:gd name="connsiteY57" fmla="*/ 816136 h 1781089"/>
                <a:gd name="connsiteX58" fmla="*/ 374807 w 1373020"/>
                <a:gd name="connsiteY58" fmla="*/ 818559 h 1781089"/>
                <a:gd name="connsiteX59" fmla="*/ 385308 w 1373020"/>
                <a:gd name="connsiteY59" fmla="*/ 835522 h 1781089"/>
                <a:gd name="connsiteX60" fmla="*/ 421658 w 1373020"/>
                <a:gd name="connsiteY60" fmla="*/ 864602 h 1781089"/>
                <a:gd name="connsiteX61" fmla="*/ 383693 w 1373020"/>
                <a:gd name="connsiteY61" fmla="*/ 861371 h 1781089"/>
                <a:gd name="connsiteX62" fmla="*/ 364306 w 1373020"/>
                <a:gd name="connsiteY62" fmla="*/ 866218 h 1781089"/>
                <a:gd name="connsiteX63" fmla="*/ 380461 w 1373020"/>
                <a:gd name="connsiteY63" fmla="*/ 882373 h 1781089"/>
                <a:gd name="connsiteX64" fmla="*/ 418427 w 1373020"/>
                <a:gd name="connsiteY64" fmla="*/ 896913 h 1781089"/>
                <a:gd name="connsiteX65" fmla="*/ 376422 w 1373020"/>
                <a:gd name="connsiteY65" fmla="*/ 905799 h 1781089"/>
                <a:gd name="connsiteX66" fmla="*/ 474971 w 1373020"/>
                <a:gd name="connsiteY66" fmla="*/ 918723 h 1781089"/>
                <a:gd name="connsiteX67" fmla="*/ 715687 w 1373020"/>
                <a:gd name="connsiteY67" fmla="*/ 1073008 h 1781089"/>
                <a:gd name="connsiteX68" fmla="*/ 723765 w 1373020"/>
                <a:gd name="connsiteY68" fmla="*/ 1098857 h 1781089"/>
                <a:gd name="connsiteX69" fmla="*/ 684185 w 1373020"/>
                <a:gd name="connsiteY69" fmla="*/ 1231331 h 1781089"/>
                <a:gd name="connsiteX70" fmla="*/ 679338 w 1373020"/>
                <a:gd name="connsiteY70" fmla="*/ 1240217 h 1781089"/>
                <a:gd name="connsiteX71" fmla="*/ 630064 w 1373020"/>
                <a:gd name="connsiteY71" fmla="*/ 1160247 h 1781089"/>
                <a:gd name="connsiteX72" fmla="*/ 595329 w 1373020"/>
                <a:gd name="connsiteY72" fmla="*/ 1083509 h 1781089"/>
                <a:gd name="connsiteX73" fmla="*/ 404695 w 1373020"/>
                <a:gd name="connsiteY73" fmla="*/ 937302 h 1781089"/>
                <a:gd name="connsiteX74" fmla="*/ 223753 w 1373020"/>
                <a:gd name="connsiteY74" fmla="*/ 922762 h 1781089"/>
                <a:gd name="connsiteX75" fmla="*/ 73507 w 1373020"/>
                <a:gd name="connsiteY75" fmla="*/ 837138 h 1781089"/>
                <a:gd name="connsiteX76" fmla="*/ 28272 w 1373020"/>
                <a:gd name="connsiteY76" fmla="*/ 748283 h 1781089"/>
                <a:gd name="connsiteX77" fmla="*/ 0 w 1373020"/>
                <a:gd name="connsiteY77" fmla="*/ 794326 h 1781089"/>
                <a:gd name="connsiteX78" fmla="*/ 21810 w 1373020"/>
                <a:gd name="connsiteY78" fmla="*/ 837138 h 1781089"/>
                <a:gd name="connsiteX79" fmla="*/ 197905 w 1373020"/>
                <a:gd name="connsiteY79" fmla="*/ 967997 h 1781089"/>
                <a:gd name="connsiteX80" fmla="*/ 411157 w 1373020"/>
                <a:gd name="connsiteY80" fmla="*/ 986576 h 1781089"/>
                <a:gd name="connsiteX81" fmla="*/ 555748 w 1373020"/>
                <a:gd name="connsiteY81" fmla="*/ 1112589 h 1781089"/>
                <a:gd name="connsiteX82" fmla="*/ 651066 w 1373020"/>
                <a:gd name="connsiteY82" fmla="*/ 1289491 h 1781089"/>
                <a:gd name="connsiteX83" fmla="*/ 658336 w 1373020"/>
                <a:gd name="connsiteY83" fmla="*/ 1306455 h 1781089"/>
                <a:gd name="connsiteX84" fmla="*/ 620370 w 1373020"/>
                <a:gd name="connsiteY84" fmla="*/ 1344420 h 1781089"/>
                <a:gd name="connsiteX85" fmla="*/ 589675 w 1373020"/>
                <a:gd name="connsiteY85" fmla="*/ 1312917 h 1781089"/>
                <a:gd name="connsiteX86" fmla="*/ 579174 w 1373020"/>
                <a:gd name="connsiteY86" fmla="*/ 1274951 h 1781089"/>
                <a:gd name="connsiteX87" fmla="*/ 556556 w 1373020"/>
                <a:gd name="connsiteY87" fmla="*/ 1179634 h 1781089"/>
                <a:gd name="connsiteX88" fmla="*/ 493550 w 1373020"/>
                <a:gd name="connsiteY88" fmla="*/ 1119051 h 1781089"/>
                <a:gd name="connsiteX89" fmla="*/ 348958 w 1373020"/>
                <a:gd name="connsiteY89" fmla="*/ 1138437 h 1781089"/>
                <a:gd name="connsiteX90" fmla="*/ 273835 w 1373020"/>
                <a:gd name="connsiteY90" fmla="*/ 1099664 h 1781089"/>
                <a:gd name="connsiteX91" fmla="*/ 262527 w 1373020"/>
                <a:gd name="connsiteY91" fmla="*/ 1056045 h 1781089"/>
                <a:gd name="connsiteX92" fmla="*/ 243948 w 1373020"/>
                <a:gd name="connsiteY92" fmla="*/ 1031812 h 1781089"/>
                <a:gd name="connsiteX93" fmla="*/ 232639 w 1373020"/>
                <a:gd name="connsiteY93" fmla="*/ 1058468 h 1781089"/>
                <a:gd name="connsiteX94" fmla="*/ 238293 w 1373020"/>
                <a:gd name="connsiteY94" fmla="*/ 1194982 h 1781089"/>
                <a:gd name="connsiteX95" fmla="*/ 293222 w 1373020"/>
                <a:gd name="connsiteY95" fmla="*/ 1230524 h 1781089"/>
                <a:gd name="connsiteX96" fmla="*/ 293222 w 1373020"/>
                <a:gd name="connsiteY96" fmla="*/ 1230524 h 1781089"/>
                <a:gd name="connsiteX97" fmla="*/ 293222 w 1373020"/>
                <a:gd name="connsiteY97" fmla="*/ 1230524 h 1781089"/>
                <a:gd name="connsiteX98" fmla="*/ 445083 w 1373020"/>
                <a:gd name="connsiteY98" fmla="*/ 1209522 h 1781089"/>
                <a:gd name="connsiteX99" fmla="*/ 466893 w 1373020"/>
                <a:gd name="connsiteY99" fmla="*/ 1229716 h 1781089"/>
                <a:gd name="connsiteX100" fmla="*/ 469316 w 1373020"/>
                <a:gd name="connsiteY100" fmla="*/ 1343612 h 1781089"/>
                <a:gd name="connsiteX101" fmla="*/ 465278 w 1373020"/>
                <a:gd name="connsiteY101" fmla="*/ 1358152 h 1781089"/>
                <a:gd name="connsiteX102" fmla="*/ 451545 w 1373020"/>
                <a:gd name="connsiteY102" fmla="*/ 1350882 h 1781089"/>
                <a:gd name="connsiteX103" fmla="*/ 395809 w 1373020"/>
                <a:gd name="connsiteY103" fmla="*/ 1304839 h 1781089"/>
                <a:gd name="connsiteX104" fmla="*/ 310993 w 1373020"/>
                <a:gd name="connsiteY104" fmla="*/ 1314532 h 1781089"/>
                <a:gd name="connsiteX105" fmla="*/ 217291 w 1373020"/>
                <a:gd name="connsiteY105" fmla="*/ 1410657 h 1781089"/>
                <a:gd name="connsiteX106" fmla="*/ 150246 w 1373020"/>
                <a:gd name="connsiteY106" fmla="*/ 1421966 h 1781089"/>
                <a:gd name="connsiteX107" fmla="*/ 105818 w 1373020"/>
                <a:gd name="connsiteY107" fmla="*/ 1384001 h 1781089"/>
                <a:gd name="connsiteX108" fmla="*/ 78354 w 1373020"/>
                <a:gd name="connsiteY108" fmla="*/ 1377539 h 1781089"/>
                <a:gd name="connsiteX109" fmla="*/ 77546 w 1373020"/>
                <a:gd name="connsiteY109" fmla="*/ 1408234 h 1781089"/>
                <a:gd name="connsiteX110" fmla="*/ 109857 w 1373020"/>
                <a:gd name="connsiteY110" fmla="*/ 1442968 h 1781089"/>
                <a:gd name="connsiteX111" fmla="*/ 181749 w 1373020"/>
                <a:gd name="connsiteY111" fmla="*/ 1528593 h 1781089"/>
                <a:gd name="connsiteX112" fmla="*/ 233446 w 1373020"/>
                <a:gd name="connsiteY112" fmla="*/ 1524554 h 1781089"/>
                <a:gd name="connsiteX113" fmla="*/ 301300 w 1373020"/>
                <a:gd name="connsiteY113" fmla="*/ 1458316 h 1781089"/>
                <a:gd name="connsiteX114" fmla="*/ 336034 w 1373020"/>
                <a:gd name="connsiteY114" fmla="*/ 1426005 h 1781089"/>
                <a:gd name="connsiteX115" fmla="*/ 384500 w 1373020"/>
                <a:gd name="connsiteY115" fmla="*/ 1428428 h 1781089"/>
                <a:gd name="connsiteX116" fmla="*/ 468509 w 1373020"/>
                <a:gd name="connsiteY116" fmla="*/ 1527784 h 1781089"/>
                <a:gd name="connsiteX117" fmla="*/ 507282 w 1373020"/>
                <a:gd name="connsiteY117" fmla="*/ 1594022 h 1781089"/>
                <a:gd name="connsiteX118" fmla="*/ 533131 w 1373020"/>
                <a:gd name="connsiteY118" fmla="*/ 1685300 h 1781089"/>
                <a:gd name="connsiteX119" fmla="*/ 740729 w 1373020"/>
                <a:gd name="connsiteY119" fmla="*/ 1762039 h 1781089"/>
                <a:gd name="connsiteX120" fmla="*/ 1049298 w 1373020"/>
                <a:gd name="connsiteY120" fmla="*/ 1509206 h 1781089"/>
                <a:gd name="connsiteX121" fmla="*/ 1242356 w 1373020"/>
                <a:gd name="connsiteY121" fmla="*/ 1203059 h 1781089"/>
                <a:gd name="connsiteX122" fmla="*/ 1276283 w 1373020"/>
                <a:gd name="connsiteY122" fmla="*/ 1148131 h 1781089"/>
                <a:gd name="connsiteX123" fmla="*/ 1315863 w 1373020"/>
                <a:gd name="connsiteY123" fmla="*/ 899336 h 1781089"/>
                <a:gd name="connsiteX124" fmla="*/ 1315863 w 1373020"/>
                <a:gd name="connsiteY124" fmla="*/ 899336 h 1781089"/>
                <a:gd name="connsiteX125" fmla="*/ 1315863 w 1373020"/>
                <a:gd name="connsiteY125" fmla="*/ 899336 h 1781089"/>
                <a:gd name="connsiteX126" fmla="*/ 1306978 w 1373020"/>
                <a:gd name="connsiteY126" fmla="*/ 869449 h 1781089"/>
                <a:gd name="connsiteX127" fmla="*/ 1333635 w 1373020"/>
                <a:gd name="connsiteY127" fmla="*/ 556840 h 1781089"/>
                <a:gd name="connsiteX128" fmla="*/ 1366754 w 1373020"/>
                <a:gd name="connsiteY128" fmla="*/ 480102 h 1781089"/>
                <a:gd name="connsiteX129" fmla="*/ 1341712 w 1373020"/>
                <a:gd name="connsiteY129" fmla="*/ 197381 h 1781089"/>
                <a:gd name="connsiteX0" fmla="*/ 1558981 w 1590289"/>
                <a:gd name="connsiteY0" fmla="*/ 197381 h 1781089"/>
                <a:gd name="connsiteX1" fmla="*/ 1350576 w 1590289"/>
                <a:gd name="connsiteY1" fmla="*/ 9170 h 1781089"/>
                <a:gd name="connsiteX2" fmla="*/ 903877 w 1590289"/>
                <a:gd name="connsiteY2" fmla="*/ 140837 h 1781089"/>
                <a:gd name="connsiteX3" fmla="*/ 823099 w 1590289"/>
                <a:gd name="connsiteY3" fmla="*/ 336318 h 1781089"/>
                <a:gd name="connsiteX4" fmla="*/ 903069 w 1590289"/>
                <a:gd name="connsiteY4" fmla="*/ 553609 h 1781089"/>
                <a:gd name="connsiteX5" fmla="*/ 941034 w 1590289"/>
                <a:gd name="connsiteY5" fmla="*/ 647311 h 1781089"/>
                <a:gd name="connsiteX6" fmla="*/ 957998 w 1590289"/>
                <a:gd name="connsiteY6" fmla="*/ 685276 h 1781089"/>
                <a:gd name="connsiteX7" fmla="*/ 1003233 w 1590289"/>
                <a:gd name="connsiteY7" fmla="*/ 732935 h 1781089"/>
                <a:gd name="connsiteX8" fmla="*/ 1189021 w 1590289"/>
                <a:gd name="connsiteY8" fmla="*/ 783825 h 1781089"/>
                <a:gd name="connsiteX9" fmla="*/ 1225371 w 1590289"/>
                <a:gd name="connsiteY9" fmla="*/ 762015 h 1781089"/>
                <a:gd name="connsiteX10" fmla="*/ 1263336 w 1590289"/>
                <a:gd name="connsiteY10" fmla="*/ 772516 h 1781089"/>
                <a:gd name="connsiteX11" fmla="*/ 1210023 w 1590289"/>
                <a:gd name="connsiteY11" fmla="*/ 852486 h 1781089"/>
                <a:gd name="connsiteX12" fmla="*/ 1089665 w 1590289"/>
                <a:gd name="connsiteY12" fmla="*/ 896105 h 1781089"/>
                <a:gd name="connsiteX13" fmla="*/ 996771 w 1590289"/>
                <a:gd name="connsiteY13" fmla="*/ 883181 h 1781089"/>
                <a:gd name="connsiteX14" fmla="*/ 873989 w 1590289"/>
                <a:gd name="connsiteY14" fmla="*/ 684469 h 1781089"/>
                <a:gd name="connsiteX15" fmla="*/ 880451 w 1590289"/>
                <a:gd name="connsiteY15" fmla="*/ 621462 h 1781089"/>
                <a:gd name="connsiteX16" fmla="*/ 882874 w 1590289"/>
                <a:gd name="connsiteY16" fmla="*/ 570572 h 1781089"/>
                <a:gd name="connsiteX17" fmla="*/ 864296 w 1590289"/>
                <a:gd name="connsiteY17" fmla="*/ 557648 h 1781089"/>
                <a:gd name="connsiteX18" fmla="*/ 864296 w 1590289"/>
                <a:gd name="connsiteY18" fmla="*/ 577843 h 1781089"/>
                <a:gd name="connsiteX19" fmla="*/ 857834 w 1590289"/>
                <a:gd name="connsiteY19" fmla="*/ 602883 h 1781089"/>
                <a:gd name="connsiteX20" fmla="*/ 829562 w 1590289"/>
                <a:gd name="connsiteY20" fmla="*/ 599653 h 1781089"/>
                <a:gd name="connsiteX21" fmla="*/ 815022 w 1590289"/>
                <a:gd name="connsiteY21" fmla="*/ 582689 h 1781089"/>
                <a:gd name="connsiteX22" fmla="*/ 791596 w 1590289"/>
                <a:gd name="connsiteY22" fmla="*/ 546339 h 1781089"/>
                <a:gd name="connsiteX23" fmla="*/ 788365 w 1590289"/>
                <a:gd name="connsiteY23" fmla="*/ 590767 h 1781089"/>
                <a:gd name="connsiteX24" fmla="*/ 780288 w 1590289"/>
                <a:gd name="connsiteY24" fmla="*/ 610154 h 1781089"/>
                <a:gd name="connsiteX25" fmla="*/ 761708 w 1590289"/>
                <a:gd name="connsiteY25" fmla="*/ 600460 h 1781089"/>
                <a:gd name="connsiteX26" fmla="*/ 731821 w 1590289"/>
                <a:gd name="connsiteY26" fmla="*/ 566534 h 1781089"/>
                <a:gd name="connsiteX27" fmla="*/ 717281 w 1590289"/>
                <a:gd name="connsiteY27" fmla="*/ 562495 h 1781089"/>
                <a:gd name="connsiteX28" fmla="*/ 718089 w 1590289"/>
                <a:gd name="connsiteY28" fmla="*/ 577035 h 1781089"/>
                <a:gd name="connsiteX29" fmla="*/ 746361 w 1590289"/>
                <a:gd name="connsiteY29" fmla="*/ 618231 h 1781089"/>
                <a:gd name="connsiteX30" fmla="*/ 749592 w 1590289"/>
                <a:gd name="connsiteY30" fmla="*/ 630348 h 1781089"/>
                <a:gd name="connsiteX31" fmla="*/ 735052 w 1590289"/>
                <a:gd name="connsiteY31" fmla="*/ 629540 h 1781089"/>
                <a:gd name="connsiteX32" fmla="*/ 700318 w 1590289"/>
                <a:gd name="connsiteY32" fmla="*/ 601268 h 1781089"/>
                <a:gd name="connsiteX33" fmla="*/ 682547 w 1590289"/>
                <a:gd name="connsiteY33" fmla="*/ 600460 h 1781089"/>
                <a:gd name="connsiteX34" fmla="*/ 686585 w 1590289"/>
                <a:gd name="connsiteY34" fmla="*/ 617423 h 1781089"/>
                <a:gd name="connsiteX35" fmla="*/ 715666 w 1590289"/>
                <a:gd name="connsiteY35" fmla="*/ 651350 h 1781089"/>
                <a:gd name="connsiteX36" fmla="*/ 691432 w 1590289"/>
                <a:gd name="connsiteY36" fmla="*/ 637618 h 1781089"/>
                <a:gd name="connsiteX37" fmla="*/ 676892 w 1590289"/>
                <a:gd name="connsiteY37" fmla="*/ 636002 h 1781089"/>
                <a:gd name="connsiteX38" fmla="*/ 678508 w 1590289"/>
                <a:gd name="connsiteY38" fmla="*/ 650542 h 1781089"/>
                <a:gd name="connsiteX39" fmla="*/ 701125 w 1590289"/>
                <a:gd name="connsiteY39" fmla="*/ 670737 h 1781089"/>
                <a:gd name="connsiteX40" fmla="*/ 779479 w 1590289"/>
                <a:gd name="connsiteY40" fmla="*/ 728088 h 1781089"/>
                <a:gd name="connsiteX41" fmla="*/ 870758 w 1590289"/>
                <a:gd name="connsiteY41" fmla="*/ 879950 h 1781089"/>
                <a:gd name="connsiteX42" fmla="*/ 873182 w 1590289"/>
                <a:gd name="connsiteY42" fmla="*/ 900144 h 1781089"/>
                <a:gd name="connsiteX43" fmla="*/ 852987 w 1590289"/>
                <a:gd name="connsiteY43" fmla="*/ 896913 h 1781089"/>
                <a:gd name="connsiteX44" fmla="*/ 778672 w 1590289"/>
                <a:gd name="connsiteY44" fmla="*/ 846024 h 1781089"/>
                <a:gd name="connsiteX45" fmla="*/ 757669 w 1590289"/>
                <a:gd name="connsiteY45" fmla="*/ 794326 h 1781089"/>
                <a:gd name="connsiteX46" fmla="*/ 731013 w 1590289"/>
                <a:gd name="connsiteY46" fmla="*/ 740205 h 1781089"/>
                <a:gd name="connsiteX47" fmla="*/ 710011 w 1590289"/>
                <a:gd name="connsiteY47" fmla="*/ 741013 h 1781089"/>
                <a:gd name="connsiteX48" fmla="*/ 718896 w 1590289"/>
                <a:gd name="connsiteY48" fmla="*/ 757976 h 1781089"/>
                <a:gd name="connsiteX49" fmla="*/ 726974 w 1590289"/>
                <a:gd name="connsiteY49" fmla="*/ 793518 h 1781089"/>
                <a:gd name="connsiteX50" fmla="*/ 689817 w 1590289"/>
                <a:gd name="connsiteY50" fmla="*/ 793518 h 1781089"/>
                <a:gd name="connsiteX51" fmla="*/ 661545 w 1590289"/>
                <a:gd name="connsiteY51" fmla="*/ 766861 h 1781089"/>
                <a:gd name="connsiteX52" fmla="*/ 648620 w 1590289"/>
                <a:gd name="connsiteY52" fmla="*/ 764438 h 1781089"/>
                <a:gd name="connsiteX53" fmla="*/ 646197 w 1590289"/>
                <a:gd name="connsiteY53" fmla="*/ 779786 h 1781089"/>
                <a:gd name="connsiteX54" fmla="*/ 660737 w 1590289"/>
                <a:gd name="connsiteY54" fmla="*/ 804019 h 1781089"/>
                <a:gd name="connsiteX55" fmla="*/ 665584 w 1590289"/>
                <a:gd name="connsiteY55" fmla="*/ 829060 h 1781089"/>
                <a:gd name="connsiteX56" fmla="*/ 639735 w 1590289"/>
                <a:gd name="connsiteY56" fmla="*/ 828252 h 1781089"/>
                <a:gd name="connsiteX57" fmla="*/ 611463 w 1590289"/>
                <a:gd name="connsiteY57" fmla="*/ 816136 h 1781089"/>
                <a:gd name="connsiteX58" fmla="*/ 592076 w 1590289"/>
                <a:gd name="connsiteY58" fmla="*/ 818559 h 1781089"/>
                <a:gd name="connsiteX59" fmla="*/ 602577 w 1590289"/>
                <a:gd name="connsiteY59" fmla="*/ 835522 h 1781089"/>
                <a:gd name="connsiteX60" fmla="*/ 638927 w 1590289"/>
                <a:gd name="connsiteY60" fmla="*/ 864602 h 1781089"/>
                <a:gd name="connsiteX61" fmla="*/ 600962 w 1590289"/>
                <a:gd name="connsiteY61" fmla="*/ 861371 h 1781089"/>
                <a:gd name="connsiteX62" fmla="*/ 581575 w 1590289"/>
                <a:gd name="connsiteY62" fmla="*/ 866218 h 1781089"/>
                <a:gd name="connsiteX63" fmla="*/ 597730 w 1590289"/>
                <a:gd name="connsiteY63" fmla="*/ 882373 h 1781089"/>
                <a:gd name="connsiteX64" fmla="*/ 635696 w 1590289"/>
                <a:gd name="connsiteY64" fmla="*/ 896913 h 1781089"/>
                <a:gd name="connsiteX65" fmla="*/ 593691 w 1590289"/>
                <a:gd name="connsiteY65" fmla="*/ 905799 h 1781089"/>
                <a:gd name="connsiteX66" fmla="*/ 692240 w 1590289"/>
                <a:gd name="connsiteY66" fmla="*/ 918723 h 1781089"/>
                <a:gd name="connsiteX67" fmla="*/ 932956 w 1590289"/>
                <a:gd name="connsiteY67" fmla="*/ 1073008 h 1781089"/>
                <a:gd name="connsiteX68" fmla="*/ 941034 w 1590289"/>
                <a:gd name="connsiteY68" fmla="*/ 1098857 h 1781089"/>
                <a:gd name="connsiteX69" fmla="*/ 901454 w 1590289"/>
                <a:gd name="connsiteY69" fmla="*/ 1231331 h 1781089"/>
                <a:gd name="connsiteX70" fmla="*/ 896607 w 1590289"/>
                <a:gd name="connsiteY70" fmla="*/ 1240217 h 1781089"/>
                <a:gd name="connsiteX71" fmla="*/ 847333 w 1590289"/>
                <a:gd name="connsiteY71" fmla="*/ 1160247 h 1781089"/>
                <a:gd name="connsiteX72" fmla="*/ 812598 w 1590289"/>
                <a:gd name="connsiteY72" fmla="*/ 1083509 h 1781089"/>
                <a:gd name="connsiteX73" fmla="*/ 621964 w 1590289"/>
                <a:gd name="connsiteY73" fmla="*/ 937302 h 1781089"/>
                <a:gd name="connsiteX74" fmla="*/ 441022 w 1590289"/>
                <a:gd name="connsiteY74" fmla="*/ 922762 h 1781089"/>
                <a:gd name="connsiteX75" fmla="*/ 290776 w 1590289"/>
                <a:gd name="connsiteY75" fmla="*/ 837138 h 1781089"/>
                <a:gd name="connsiteX76" fmla="*/ 876 w 1590289"/>
                <a:gd name="connsiteY76" fmla="*/ 276227 h 1781089"/>
                <a:gd name="connsiteX77" fmla="*/ 217269 w 1590289"/>
                <a:gd name="connsiteY77" fmla="*/ 794326 h 1781089"/>
                <a:gd name="connsiteX78" fmla="*/ 239079 w 1590289"/>
                <a:gd name="connsiteY78" fmla="*/ 837138 h 1781089"/>
                <a:gd name="connsiteX79" fmla="*/ 415174 w 1590289"/>
                <a:gd name="connsiteY79" fmla="*/ 967997 h 1781089"/>
                <a:gd name="connsiteX80" fmla="*/ 628426 w 1590289"/>
                <a:gd name="connsiteY80" fmla="*/ 986576 h 1781089"/>
                <a:gd name="connsiteX81" fmla="*/ 773017 w 1590289"/>
                <a:gd name="connsiteY81" fmla="*/ 1112589 h 1781089"/>
                <a:gd name="connsiteX82" fmla="*/ 868335 w 1590289"/>
                <a:gd name="connsiteY82" fmla="*/ 1289491 h 1781089"/>
                <a:gd name="connsiteX83" fmla="*/ 875605 w 1590289"/>
                <a:gd name="connsiteY83" fmla="*/ 1306455 h 1781089"/>
                <a:gd name="connsiteX84" fmla="*/ 837639 w 1590289"/>
                <a:gd name="connsiteY84" fmla="*/ 1344420 h 1781089"/>
                <a:gd name="connsiteX85" fmla="*/ 806944 w 1590289"/>
                <a:gd name="connsiteY85" fmla="*/ 1312917 h 1781089"/>
                <a:gd name="connsiteX86" fmla="*/ 796443 w 1590289"/>
                <a:gd name="connsiteY86" fmla="*/ 1274951 h 1781089"/>
                <a:gd name="connsiteX87" fmla="*/ 773825 w 1590289"/>
                <a:gd name="connsiteY87" fmla="*/ 1179634 h 1781089"/>
                <a:gd name="connsiteX88" fmla="*/ 710819 w 1590289"/>
                <a:gd name="connsiteY88" fmla="*/ 1119051 h 1781089"/>
                <a:gd name="connsiteX89" fmla="*/ 566227 w 1590289"/>
                <a:gd name="connsiteY89" fmla="*/ 1138437 h 1781089"/>
                <a:gd name="connsiteX90" fmla="*/ 491104 w 1590289"/>
                <a:gd name="connsiteY90" fmla="*/ 1099664 h 1781089"/>
                <a:gd name="connsiteX91" fmla="*/ 479796 w 1590289"/>
                <a:gd name="connsiteY91" fmla="*/ 1056045 h 1781089"/>
                <a:gd name="connsiteX92" fmla="*/ 461217 w 1590289"/>
                <a:gd name="connsiteY92" fmla="*/ 1031812 h 1781089"/>
                <a:gd name="connsiteX93" fmla="*/ 449908 w 1590289"/>
                <a:gd name="connsiteY93" fmla="*/ 1058468 h 1781089"/>
                <a:gd name="connsiteX94" fmla="*/ 455562 w 1590289"/>
                <a:gd name="connsiteY94" fmla="*/ 1194982 h 1781089"/>
                <a:gd name="connsiteX95" fmla="*/ 510491 w 1590289"/>
                <a:gd name="connsiteY95" fmla="*/ 1230524 h 1781089"/>
                <a:gd name="connsiteX96" fmla="*/ 510491 w 1590289"/>
                <a:gd name="connsiteY96" fmla="*/ 1230524 h 1781089"/>
                <a:gd name="connsiteX97" fmla="*/ 510491 w 1590289"/>
                <a:gd name="connsiteY97" fmla="*/ 1230524 h 1781089"/>
                <a:gd name="connsiteX98" fmla="*/ 662352 w 1590289"/>
                <a:gd name="connsiteY98" fmla="*/ 1209522 h 1781089"/>
                <a:gd name="connsiteX99" fmla="*/ 684162 w 1590289"/>
                <a:gd name="connsiteY99" fmla="*/ 1229716 h 1781089"/>
                <a:gd name="connsiteX100" fmla="*/ 686585 w 1590289"/>
                <a:gd name="connsiteY100" fmla="*/ 1343612 h 1781089"/>
                <a:gd name="connsiteX101" fmla="*/ 682547 w 1590289"/>
                <a:gd name="connsiteY101" fmla="*/ 1358152 h 1781089"/>
                <a:gd name="connsiteX102" fmla="*/ 668814 w 1590289"/>
                <a:gd name="connsiteY102" fmla="*/ 1350882 h 1781089"/>
                <a:gd name="connsiteX103" fmla="*/ 613078 w 1590289"/>
                <a:gd name="connsiteY103" fmla="*/ 1304839 h 1781089"/>
                <a:gd name="connsiteX104" fmla="*/ 528262 w 1590289"/>
                <a:gd name="connsiteY104" fmla="*/ 1314532 h 1781089"/>
                <a:gd name="connsiteX105" fmla="*/ 434560 w 1590289"/>
                <a:gd name="connsiteY105" fmla="*/ 1410657 h 1781089"/>
                <a:gd name="connsiteX106" fmla="*/ 367515 w 1590289"/>
                <a:gd name="connsiteY106" fmla="*/ 1421966 h 1781089"/>
                <a:gd name="connsiteX107" fmla="*/ 323087 w 1590289"/>
                <a:gd name="connsiteY107" fmla="*/ 1384001 h 1781089"/>
                <a:gd name="connsiteX108" fmla="*/ 295623 w 1590289"/>
                <a:gd name="connsiteY108" fmla="*/ 1377539 h 1781089"/>
                <a:gd name="connsiteX109" fmla="*/ 294815 w 1590289"/>
                <a:gd name="connsiteY109" fmla="*/ 1408234 h 1781089"/>
                <a:gd name="connsiteX110" fmla="*/ 327126 w 1590289"/>
                <a:gd name="connsiteY110" fmla="*/ 1442968 h 1781089"/>
                <a:gd name="connsiteX111" fmla="*/ 399018 w 1590289"/>
                <a:gd name="connsiteY111" fmla="*/ 1528593 h 1781089"/>
                <a:gd name="connsiteX112" fmla="*/ 450715 w 1590289"/>
                <a:gd name="connsiteY112" fmla="*/ 1524554 h 1781089"/>
                <a:gd name="connsiteX113" fmla="*/ 518569 w 1590289"/>
                <a:gd name="connsiteY113" fmla="*/ 1458316 h 1781089"/>
                <a:gd name="connsiteX114" fmla="*/ 553303 w 1590289"/>
                <a:gd name="connsiteY114" fmla="*/ 1426005 h 1781089"/>
                <a:gd name="connsiteX115" fmla="*/ 601769 w 1590289"/>
                <a:gd name="connsiteY115" fmla="*/ 1428428 h 1781089"/>
                <a:gd name="connsiteX116" fmla="*/ 685778 w 1590289"/>
                <a:gd name="connsiteY116" fmla="*/ 1527784 h 1781089"/>
                <a:gd name="connsiteX117" fmla="*/ 724551 w 1590289"/>
                <a:gd name="connsiteY117" fmla="*/ 1594022 h 1781089"/>
                <a:gd name="connsiteX118" fmla="*/ 750400 w 1590289"/>
                <a:gd name="connsiteY118" fmla="*/ 1685300 h 1781089"/>
                <a:gd name="connsiteX119" fmla="*/ 957998 w 1590289"/>
                <a:gd name="connsiteY119" fmla="*/ 1762039 h 1781089"/>
                <a:gd name="connsiteX120" fmla="*/ 1266567 w 1590289"/>
                <a:gd name="connsiteY120" fmla="*/ 1509206 h 1781089"/>
                <a:gd name="connsiteX121" fmla="*/ 1459625 w 1590289"/>
                <a:gd name="connsiteY121" fmla="*/ 1203059 h 1781089"/>
                <a:gd name="connsiteX122" fmla="*/ 1493552 w 1590289"/>
                <a:gd name="connsiteY122" fmla="*/ 1148131 h 1781089"/>
                <a:gd name="connsiteX123" fmla="*/ 1533132 w 1590289"/>
                <a:gd name="connsiteY123" fmla="*/ 899336 h 1781089"/>
                <a:gd name="connsiteX124" fmla="*/ 1533132 w 1590289"/>
                <a:gd name="connsiteY124" fmla="*/ 899336 h 1781089"/>
                <a:gd name="connsiteX125" fmla="*/ 1533132 w 1590289"/>
                <a:gd name="connsiteY125" fmla="*/ 899336 h 1781089"/>
                <a:gd name="connsiteX126" fmla="*/ 1524247 w 1590289"/>
                <a:gd name="connsiteY126" fmla="*/ 869449 h 1781089"/>
                <a:gd name="connsiteX127" fmla="*/ 1550904 w 1590289"/>
                <a:gd name="connsiteY127" fmla="*/ 556840 h 1781089"/>
                <a:gd name="connsiteX128" fmla="*/ 1584023 w 1590289"/>
                <a:gd name="connsiteY128" fmla="*/ 480102 h 1781089"/>
                <a:gd name="connsiteX129" fmla="*/ 1558981 w 1590289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15411 w 1604824"/>
                <a:gd name="connsiteY76" fmla="*/ 276227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127212 w 1604824"/>
                <a:gd name="connsiteY76" fmla="*/ 276729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1604824" h="1781089">
                  <a:moveTo>
                    <a:pt x="1573516" y="197381"/>
                  </a:moveTo>
                  <a:cubicBezTo>
                    <a:pt x="1538782" y="96409"/>
                    <a:pt x="1470121" y="26941"/>
                    <a:pt x="1365111" y="9170"/>
                  </a:cubicBezTo>
                  <a:cubicBezTo>
                    <a:pt x="1197094" y="-18295"/>
                    <a:pt x="1042809" y="13208"/>
                    <a:pt x="918412" y="140837"/>
                  </a:cubicBezTo>
                  <a:cubicBezTo>
                    <a:pt x="865098" y="195765"/>
                    <a:pt x="842481" y="262811"/>
                    <a:pt x="837634" y="336318"/>
                  </a:cubicBezTo>
                  <a:cubicBezTo>
                    <a:pt x="831980" y="419519"/>
                    <a:pt x="857021" y="494642"/>
                    <a:pt x="917604" y="553609"/>
                  </a:cubicBezTo>
                  <a:cubicBezTo>
                    <a:pt x="945068" y="580266"/>
                    <a:pt x="958801" y="608538"/>
                    <a:pt x="955569" y="647311"/>
                  </a:cubicBezTo>
                  <a:cubicBezTo>
                    <a:pt x="953954" y="661851"/>
                    <a:pt x="956377" y="682853"/>
                    <a:pt x="972533" y="685276"/>
                  </a:cubicBezTo>
                  <a:cubicBezTo>
                    <a:pt x="1001612" y="690931"/>
                    <a:pt x="1006459" y="712741"/>
                    <a:pt x="1017768" y="732935"/>
                  </a:cubicBezTo>
                  <a:cubicBezTo>
                    <a:pt x="1061388" y="811289"/>
                    <a:pt x="1127625" y="829868"/>
                    <a:pt x="1203556" y="783825"/>
                  </a:cubicBezTo>
                  <a:cubicBezTo>
                    <a:pt x="1215673" y="776555"/>
                    <a:pt x="1226982" y="768477"/>
                    <a:pt x="1239906" y="762015"/>
                  </a:cubicBezTo>
                  <a:cubicBezTo>
                    <a:pt x="1255254" y="753130"/>
                    <a:pt x="1269793" y="756360"/>
                    <a:pt x="1277871" y="772516"/>
                  </a:cubicBezTo>
                  <a:cubicBezTo>
                    <a:pt x="1291603" y="799172"/>
                    <a:pt x="1252830" y="858140"/>
                    <a:pt x="1224558" y="852486"/>
                  </a:cubicBezTo>
                  <a:cubicBezTo>
                    <a:pt x="1174476" y="841985"/>
                    <a:pt x="1138126" y="862179"/>
                    <a:pt x="1104200" y="896105"/>
                  </a:cubicBezTo>
                  <a:cubicBezTo>
                    <a:pt x="1073504" y="926801"/>
                    <a:pt x="1033923" y="920338"/>
                    <a:pt x="1011306" y="883181"/>
                  </a:cubicBezTo>
                  <a:cubicBezTo>
                    <a:pt x="970917" y="816943"/>
                    <a:pt x="933759" y="748283"/>
                    <a:pt x="888524" y="684469"/>
                  </a:cubicBezTo>
                  <a:cubicBezTo>
                    <a:pt x="873176" y="662659"/>
                    <a:pt x="873176" y="640041"/>
                    <a:pt x="894986" y="621462"/>
                  </a:cubicBezTo>
                  <a:cubicBezTo>
                    <a:pt x="914373" y="604499"/>
                    <a:pt x="912757" y="587536"/>
                    <a:pt x="897409" y="570572"/>
                  </a:cubicBezTo>
                  <a:cubicBezTo>
                    <a:pt x="892563" y="564918"/>
                    <a:pt x="888524" y="552802"/>
                    <a:pt x="878831" y="557648"/>
                  </a:cubicBezTo>
                  <a:cubicBezTo>
                    <a:pt x="869945" y="561687"/>
                    <a:pt x="876407" y="571380"/>
                    <a:pt x="878831" y="577843"/>
                  </a:cubicBezTo>
                  <a:cubicBezTo>
                    <a:pt x="882870" y="587536"/>
                    <a:pt x="881254" y="596421"/>
                    <a:pt x="872369" y="602883"/>
                  </a:cubicBezTo>
                  <a:cubicBezTo>
                    <a:pt x="861868" y="610961"/>
                    <a:pt x="852174" y="606115"/>
                    <a:pt x="844097" y="599653"/>
                  </a:cubicBezTo>
                  <a:cubicBezTo>
                    <a:pt x="838442" y="594806"/>
                    <a:pt x="834403" y="588344"/>
                    <a:pt x="829557" y="582689"/>
                  </a:cubicBezTo>
                  <a:cubicBezTo>
                    <a:pt x="819863" y="570572"/>
                    <a:pt x="819863" y="541493"/>
                    <a:pt x="806131" y="546339"/>
                  </a:cubicBezTo>
                  <a:cubicBezTo>
                    <a:pt x="786745" y="551994"/>
                    <a:pt x="804515" y="575419"/>
                    <a:pt x="802900" y="590767"/>
                  </a:cubicBezTo>
                  <a:cubicBezTo>
                    <a:pt x="802092" y="598037"/>
                    <a:pt x="802900" y="606922"/>
                    <a:pt x="794823" y="610154"/>
                  </a:cubicBezTo>
                  <a:cubicBezTo>
                    <a:pt x="785937" y="613384"/>
                    <a:pt x="781090" y="606115"/>
                    <a:pt x="776243" y="600460"/>
                  </a:cubicBezTo>
                  <a:cubicBezTo>
                    <a:pt x="765742" y="589151"/>
                    <a:pt x="756857" y="577843"/>
                    <a:pt x="746356" y="566534"/>
                  </a:cubicBezTo>
                  <a:cubicBezTo>
                    <a:pt x="742317" y="562495"/>
                    <a:pt x="736663" y="558456"/>
                    <a:pt x="731816" y="562495"/>
                  </a:cubicBezTo>
                  <a:cubicBezTo>
                    <a:pt x="725354" y="567341"/>
                    <a:pt x="730201" y="572996"/>
                    <a:pt x="732624" y="577035"/>
                  </a:cubicBezTo>
                  <a:cubicBezTo>
                    <a:pt x="741509" y="590767"/>
                    <a:pt x="751203" y="604499"/>
                    <a:pt x="760896" y="618231"/>
                  </a:cubicBezTo>
                  <a:cubicBezTo>
                    <a:pt x="763319" y="622270"/>
                    <a:pt x="767358" y="626309"/>
                    <a:pt x="764127" y="630348"/>
                  </a:cubicBezTo>
                  <a:cubicBezTo>
                    <a:pt x="759280" y="636002"/>
                    <a:pt x="753626" y="633579"/>
                    <a:pt x="749587" y="629540"/>
                  </a:cubicBezTo>
                  <a:cubicBezTo>
                    <a:pt x="737470" y="620655"/>
                    <a:pt x="726162" y="610154"/>
                    <a:pt x="714853" y="601268"/>
                  </a:cubicBezTo>
                  <a:cubicBezTo>
                    <a:pt x="709198" y="597229"/>
                    <a:pt x="702736" y="593190"/>
                    <a:pt x="697082" y="600460"/>
                  </a:cubicBezTo>
                  <a:cubicBezTo>
                    <a:pt x="691427" y="606922"/>
                    <a:pt x="696274" y="613384"/>
                    <a:pt x="701120" y="617423"/>
                  </a:cubicBezTo>
                  <a:cubicBezTo>
                    <a:pt x="713237" y="626309"/>
                    <a:pt x="724546" y="636810"/>
                    <a:pt x="730201" y="651350"/>
                  </a:cubicBezTo>
                  <a:cubicBezTo>
                    <a:pt x="720507" y="648119"/>
                    <a:pt x="713237" y="642464"/>
                    <a:pt x="705967" y="637618"/>
                  </a:cubicBezTo>
                  <a:cubicBezTo>
                    <a:pt x="701120" y="634387"/>
                    <a:pt x="696274" y="630348"/>
                    <a:pt x="691427" y="636002"/>
                  </a:cubicBezTo>
                  <a:cubicBezTo>
                    <a:pt x="686581" y="641656"/>
                    <a:pt x="689812" y="646503"/>
                    <a:pt x="693043" y="650542"/>
                  </a:cubicBezTo>
                  <a:cubicBezTo>
                    <a:pt x="699505" y="658620"/>
                    <a:pt x="707583" y="664274"/>
                    <a:pt x="715660" y="670737"/>
                  </a:cubicBezTo>
                  <a:cubicBezTo>
                    <a:pt x="740702" y="690931"/>
                    <a:pt x="776243" y="696585"/>
                    <a:pt x="794014" y="728088"/>
                  </a:cubicBezTo>
                  <a:cubicBezTo>
                    <a:pt x="823095" y="778978"/>
                    <a:pt x="854597" y="829060"/>
                    <a:pt x="885293" y="879950"/>
                  </a:cubicBezTo>
                  <a:cubicBezTo>
                    <a:pt x="888524" y="885604"/>
                    <a:pt x="894986" y="892874"/>
                    <a:pt x="887717" y="900144"/>
                  </a:cubicBezTo>
                  <a:cubicBezTo>
                    <a:pt x="879639" y="907414"/>
                    <a:pt x="873984" y="900952"/>
                    <a:pt x="867522" y="896913"/>
                  </a:cubicBezTo>
                  <a:cubicBezTo>
                    <a:pt x="842481" y="879950"/>
                    <a:pt x="819056" y="862179"/>
                    <a:pt x="793207" y="846024"/>
                  </a:cubicBezTo>
                  <a:cubicBezTo>
                    <a:pt x="773820" y="833099"/>
                    <a:pt x="764935" y="819367"/>
                    <a:pt x="772204" y="794326"/>
                  </a:cubicBezTo>
                  <a:cubicBezTo>
                    <a:pt x="780282" y="766861"/>
                    <a:pt x="768974" y="749091"/>
                    <a:pt x="745548" y="740205"/>
                  </a:cubicBezTo>
                  <a:cubicBezTo>
                    <a:pt x="738278" y="737782"/>
                    <a:pt x="729393" y="734550"/>
                    <a:pt x="724546" y="741013"/>
                  </a:cubicBezTo>
                  <a:cubicBezTo>
                    <a:pt x="718084" y="749091"/>
                    <a:pt x="727777" y="754745"/>
                    <a:pt x="733431" y="757976"/>
                  </a:cubicBezTo>
                  <a:cubicBezTo>
                    <a:pt x="747971" y="767669"/>
                    <a:pt x="752010" y="780594"/>
                    <a:pt x="741509" y="793518"/>
                  </a:cubicBezTo>
                  <a:cubicBezTo>
                    <a:pt x="731008" y="806442"/>
                    <a:pt x="716468" y="804019"/>
                    <a:pt x="704352" y="793518"/>
                  </a:cubicBezTo>
                  <a:cubicBezTo>
                    <a:pt x="694658" y="784632"/>
                    <a:pt x="685773" y="774939"/>
                    <a:pt x="676080" y="766861"/>
                  </a:cubicBezTo>
                  <a:cubicBezTo>
                    <a:pt x="672848" y="763631"/>
                    <a:pt x="668002" y="761207"/>
                    <a:pt x="663155" y="764438"/>
                  </a:cubicBezTo>
                  <a:cubicBezTo>
                    <a:pt x="657501" y="768477"/>
                    <a:pt x="657501" y="774132"/>
                    <a:pt x="660732" y="779786"/>
                  </a:cubicBezTo>
                  <a:cubicBezTo>
                    <a:pt x="664771" y="787864"/>
                    <a:pt x="670425" y="795942"/>
                    <a:pt x="675272" y="804019"/>
                  </a:cubicBezTo>
                  <a:cubicBezTo>
                    <a:pt x="679310" y="812097"/>
                    <a:pt x="688196" y="820175"/>
                    <a:pt x="680119" y="829060"/>
                  </a:cubicBezTo>
                  <a:cubicBezTo>
                    <a:pt x="672041" y="837946"/>
                    <a:pt x="662347" y="831483"/>
                    <a:pt x="654270" y="828252"/>
                  </a:cubicBezTo>
                  <a:cubicBezTo>
                    <a:pt x="644576" y="825021"/>
                    <a:pt x="635691" y="820175"/>
                    <a:pt x="625998" y="816136"/>
                  </a:cubicBezTo>
                  <a:cubicBezTo>
                    <a:pt x="618727" y="812905"/>
                    <a:pt x="610650" y="809674"/>
                    <a:pt x="606611" y="818559"/>
                  </a:cubicBezTo>
                  <a:cubicBezTo>
                    <a:pt x="602572" y="827444"/>
                    <a:pt x="609842" y="831483"/>
                    <a:pt x="617112" y="835522"/>
                  </a:cubicBezTo>
                  <a:cubicBezTo>
                    <a:pt x="629229" y="843600"/>
                    <a:pt x="646192" y="846024"/>
                    <a:pt x="653462" y="864602"/>
                  </a:cubicBezTo>
                  <a:cubicBezTo>
                    <a:pt x="638922" y="869449"/>
                    <a:pt x="627613" y="861371"/>
                    <a:pt x="615497" y="861371"/>
                  </a:cubicBezTo>
                  <a:cubicBezTo>
                    <a:pt x="608226" y="861371"/>
                    <a:pt x="598533" y="855716"/>
                    <a:pt x="596110" y="866218"/>
                  </a:cubicBezTo>
                  <a:cubicBezTo>
                    <a:pt x="593687" y="876719"/>
                    <a:pt x="604188" y="879950"/>
                    <a:pt x="612265" y="882373"/>
                  </a:cubicBezTo>
                  <a:cubicBezTo>
                    <a:pt x="623574" y="887220"/>
                    <a:pt x="638114" y="884797"/>
                    <a:pt x="650231" y="896913"/>
                  </a:cubicBezTo>
                  <a:cubicBezTo>
                    <a:pt x="641345" y="899336"/>
                    <a:pt x="610650" y="897721"/>
                    <a:pt x="608226" y="905799"/>
                  </a:cubicBezTo>
                  <a:cubicBezTo>
                    <a:pt x="608226" y="924377"/>
                    <a:pt x="680926" y="907414"/>
                    <a:pt x="706775" y="918723"/>
                  </a:cubicBezTo>
                  <a:cubicBezTo>
                    <a:pt x="794823" y="958304"/>
                    <a:pt x="871561" y="1014040"/>
                    <a:pt x="947491" y="1073008"/>
                  </a:cubicBezTo>
                  <a:cubicBezTo>
                    <a:pt x="955569" y="1079470"/>
                    <a:pt x="964455" y="1088356"/>
                    <a:pt x="955569" y="1098857"/>
                  </a:cubicBezTo>
                  <a:cubicBezTo>
                    <a:pt x="924874" y="1137630"/>
                    <a:pt x="921643" y="1185289"/>
                    <a:pt x="915989" y="1231331"/>
                  </a:cubicBezTo>
                  <a:cubicBezTo>
                    <a:pt x="915989" y="1232947"/>
                    <a:pt x="914373" y="1234563"/>
                    <a:pt x="911142" y="1240217"/>
                  </a:cubicBezTo>
                  <a:cubicBezTo>
                    <a:pt x="887717" y="1215984"/>
                    <a:pt x="875600" y="1187712"/>
                    <a:pt x="861868" y="1160247"/>
                  </a:cubicBezTo>
                  <a:cubicBezTo>
                    <a:pt x="849751" y="1135207"/>
                    <a:pt x="838442" y="1109358"/>
                    <a:pt x="827133" y="1083509"/>
                  </a:cubicBezTo>
                  <a:cubicBezTo>
                    <a:pt x="796438" y="1014040"/>
                    <a:pt x="747164" y="966382"/>
                    <a:pt x="636499" y="937302"/>
                  </a:cubicBezTo>
                  <a:cubicBezTo>
                    <a:pt x="589648" y="925993"/>
                    <a:pt x="508063" y="927609"/>
                    <a:pt x="455557" y="922762"/>
                  </a:cubicBezTo>
                  <a:cubicBezTo>
                    <a:pt x="392551" y="916300"/>
                    <a:pt x="341661" y="891259"/>
                    <a:pt x="305311" y="837138"/>
                  </a:cubicBezTo>
                  <a:cubicBezTo>
                    <a:pt x="205198" y="725378"/>
                    <a:pt x="268321" y="399875"/>
                    <a:pt x="30284" y="253702"/>
                  </a:cubicBezTo>
                  <a:cubicBezTo>
                    <a:pt x="13321" y="274704"/>
                    <a:pt x="1616" y="276065"/>
                    <a:pt x="0" y="296259"/>
                  </a:cubicBezTo>
                  <a:cubicBezTo>
                    <a:pt x="213882" y="419182"/>
                    <a:pt x="141757" y="655487"/>
                    <a:pt x="253614" y="837138"/>
                  </a:cubicBezTo>
                  <a:cubicBezTo>
                    <a:pt x="323301" y="950306"/>
                    <a:pt x="345700" y="956688"/>
                    <a:pt x="429709" y="967997"/>
                  </a:cubicBezTo>
                  <a:cubicBezTo>
                    <a:pt x="500793" y="977691"/>
                    <a:pt x="572685" y="970420"/>
                    <a:pt x="642961" y="986576"/>
                  </a:cubicBezTo>
                  <a:cubicBezTo>
                    <a:pt x="718084" y="1010809"/>
                    <a:pt x="758473" y="1045543"/>
                    <a:pt x="787552" y="1112589"/>
                  </a:cubicBezTo>
                  <a:cubicBezTo>
                    <a:pt x="814209" y="1173980"/>
                    <a:pt x="840058" y="1236986"/>
                    <a:pt x="882870" y="1289491"/>
                  </a:cubicBezTo>
                  <a:cubicBezTo>
                    <a:pt x="886908" y="1294338"/>
                    <a:pt x="894986" y="1299992"/>
                    <a:pt x="890140" y="1306455"/>
                  </a:cubicBezTo>
                  <a:cubicBezTo>
                    <a:pt x="879639" y="1321802"/>
                    <a:pt x="873984" y="1342805"/>
                    <a:pt x="852174" y="1344420"/>
                  </a:cubicBezTo>
                  <a:cubicBezTo>
                    <a:pt x="831980" y="1346035"/>
                    <a:pt x="827133" y="1328264"/>
                    <a:pt x="821479" y="1312917"/>
                  </a:cubicBezTo>
                  <a:cubicBezTo>
                    <a:pt x="817440" y="1300800"/>
                    <a:pt x="814209" y="1287876"/>
                    <a:pt x="810978" y="1274951"/>
                  </a:cubicBezTo>
                  <a:cubicBezTo>
                    <a:pt x="802900" y="1243448"/>
                    <a:pt x="796438" y="1211137"/>
                    <a:pt x="788360" y="1179634"/>
                  </a:cubicBezTo>
                  <a:cubicBezTo>
                    <a:pt x="779475" y="1147323"/>
                    <a:pt x="758473" y="1127129"/>
                    <a:pt x="725354" y="1119051"/>
                  </a:cubicBezTo>
                  <a:cubicBezTo>
                    <a:pt x="674464" y="1107742"/>
                    <a:pt x="626805" y="1116628"/>
                    <a:pt x="580762" y="1138437"/>
                  </a:cubicBezTo>
                  <a:cubicBezTo>
                    <a:pt x="526641" y="1156208"/>
                    <a:pt x="521795" y="1153785"/>
                    <a:pt x="505639" y="1099664"/>
                  </a:cubicBezTo>
                  <a:cubicBezTo>
                    <a:pt x="501600" y="1085124"/>
                    <a:pt x="498369" y="1070585"/>
                    <a:pt x="494331" y="1056045"/>
                  </a:cubicBezTo>
                  <a:cubicBezTo>
                    <a:pt x="491099" y="1046351"/>
                    <a:pt x="490292" y="1031004"/>
                    <a:pt x="475752" y="1031812"/>
                  </a:cubicBezTo>
                  <a:cubicBezTo>
                    <a:pt x="458788" y="1033427"/>
                    <a:pt x="465250" y="1048775"/>
                    <a:pt x="464443" y="1058468"/>
                  </a:cubicBezTo>
                  <a:cubicBezTo>
                    <a:pt x="459596" y="1104511"/>
                    <a:pt x="469289" y="1149746"/>
                    <a:pt x="470097" y="1194982"/>
                  </a:cubicBezTo>
                  <a:cubicBezTo>
                    <a:pt x="470905" y="1242640"/>
                    <a:pt x="481406" y="1249911"/>
                    <a:pt x="525026" y="1230524"/>
                  </a:cubicBezTo>
                  <a:lnTo>
                    <a:pt x="525026" y="1230524"/>
                  </a:lnTo>
                  <a:lnTo>
                    <a:pt x="525026" y="1230524"/>
                  </a:lnTo>
                  <a:cubicBezTo>
                    <a:pt x="575108" y="1220023"/>
                    <a:pt x="626805" y="1224869"/>
                    <a:pt x="676887" y="1209522"/>
                  </a:cubicBezTo>
                  <a:cubicBezTo>
                    <a:pt x="689812" y="1205483"/>
                    <a:pt x="700313" y="1213561"/>
                    <a:pt x="698697" y="1229716"/>
                  </a:cubicBezTo>
                  <a:cubicBezTo>
                    <a:pt x="695466" y="1267681"/>
                    <a:pt x="695466" y="1305647"/>
                    <a:pt x="701120" y="1343612"/>
                  </a:cubicBezTo>
                  <a:cubicBezTo>
                    <a:pt x="701929" y="1348459"/>
                    <a:pt x="703544" y="1355729"/>
                    <a:pt x="697082" y="1358152"/>
                  </a:cubicBezTo>
                  <a:cubicBezTo>
                    <a:pt x="690619" y="1360575"/>
                    <a:pt x="686581" y="1354921"/>
                    <a:pt x="683349" y="1350882"/>
                  </a:cubicBezTo>
                  <a:cubicBezTo>
                    <a:pt x="665579" y="1333919"/>
                    <a:pt x="650231" y="1315340"/>
                    <a:pt x="627613" y="1304839"/>
                  </a:cubicBezTo>
                  <a:cubicBezTo>
                    <a:pt x="597725" y="1291914"/>
                    <a:pt x="568646" y="1295953"/>
                    <a:pt x="542797" y="1314532"/>
                  </a:cubicBezTo>
                  <a:cubicBezTo>
                    <a:pt x="505639" y="1341189"/>
                    <a:pt x="475752" y="1374307"/>
                    <a:pt x="449095" y="1410657"/>
                  </a:cubicBezTo>
                  <a:cubicBezTo>
                    <a:pt x="425670" y="1442161"/>
                    <a:pt x="414361" y="1444584"/>
                    <a:pt x="382050" y="1421966"/>
                  </a:cubicBezTo>
                  <a:cubicBezTo>
                    <a:pt x="365894" y="1410657"/>
                    <a:pt x="352970" y="1396117"/>
                    <a:pt x="337622" y="1384001"/>
                  </a:cubicBezTo>
                  <a:cubicBezTo>
                    <a:pt x="329544" y="1377539"/>
                    <a:pt x="319043" y="1370269"/>
                    <a:pt x="310158" y="1377539"/>
                  </a:cubicBezTo>
                  <a:cubicBezTo>
                    <a:pt x="300465" y="1385616"/>
                    <a:pt x="304504" y="1396925"/>
                    <a:pt x="309350" y="1408234"/>
                  </a:cubicBezTo>
                  <a:cubicBezTo>
                    <a:pt x="315812" y="1424390"/>
                    <a:pt x="332776" y="1429236"/>
                    <a:pt x="341661" y="1442968"/>
                  </a:cubicBezTo>
                  <a:cubicBezTo>
                    <a:pt x="361048" y="1475279"/>
                    <a:pt x="386897" y="1502744"/>
                    <a:pt x="413553" y="1528593"/>
                  </a:cubicBezTo>
                  <a:cubicBezTo>
                    <a:pt x="434555" y="1548787"/>
                    <a:pt x="449095" y="1548787"/>
                    <a:pt x="465250" y="1524554"/>
                  </a:cubicBezTo>
                  <a:cubicBezTo>
                    <a:pt x="483830" y="1497897"/>
                    <a:pt x="507255" y="1476895"/>
                    <a:pt x="533104" y="1458316"/>
                  </a:cubicBezTo>
                  <a:cubicBezTo>
                    <a:pt x="546028" y="1448623"/>
                    <a:pt x="558144" y="1438929"/>
                    <a:pt x="567838" y="1426005"/>
                  </a:cubicBezTo>
                  <a:cubicBezTo>
                    <a:pt x="591263" y="1392079"/>
                    <a:pt x="597725" y="1392886"/>
                    <a:pt x="616304" y="1428428"/>
                  </a:cubicBezTo>
                  <a:cubicBezTo>
                    <a:pt x="636499" y="1468009"/>
                    <a:pt x="660732" y="1505167"/>
                    <a:pt x="700313" y="1527784"/>
                  </a:cubicBezTo>
                  <a:cubicBezTo>
                    <a:pt x="726969" y="1543132"/>
                    <a:pt x="735855" y="1565750"/>
                    <a:pt x="739086" y="1594022"/>
                  </a:cubicBezTo>
                  <a:cubicBezTo>
                    <a:pt x="743125" y="1625525"/>
                    <a:pt x="752818" y="1656221"/>
                    <a:pt x="764935" y="1685300"/>
                  </a:cubicBezTo>
                  <a:cubicBezTo>
                    <a:pt x="802900" y="1775771"/>
                    <a:pt x="875600" y="1804043"/>
                    <a:pt x="972533" y="1762039"/>
                  </a:cubicBezTo>
                  <a:cubicBezTo>
                    <a:pt x="1099353" y="1707918"/>
                    <a:pt x="1204363" y="1623910"/>
                    <a:pt x="1281102" y="1509206"/>
                  </a:cubicBezTo>
                  <a:cubicBezTo>
                    <a:pt x="1348148" y="1409042"/>
                    <a:pt x="1410346" y="1305647"/>
                    <a:pt x="1474160" y="1203059"/>
                  </a:cubicBezTo>
                  <a:cubicBezTo>
                    <a:pt x="1485469" y="1184481"/>
                    <a:pt x="1495970" y="1165902"/>
                    <a:pt x="1508087" y="1148131"/>
                  </a:cubicBezTo>
                  <a:cubicBezTo>
                    <a:pt x="1557361" y="1070585"/>
                    <a:pt x="1563015" y="986576"/>
                    <a:pt x="1547667" y="899336"/>
                  </a:cubicBezTo>
                  <a:lnTo>
                    <a:pt x="1547667" y="899336"/>
                  </a:lnTo>
                  <a:lnTo>
                    <a:pt x="1547667" y="899336"/>
                  </a:lnTo>
                  <a:cubicBezTo>
                    <a:pt x="1544437" y="889643"/>
                    <a:pt x="1542821" y="879142"/>
                    <a:pt x="1538782" y="869449"/>
                  </a:cubicBezTo>
                  <a:cubicBezTo>
                    <a:pt x="1499201" y="761207"/>
                    <a:pt x="1505664" y="656197"/>
                    <a:pt x="1565439" y="556840"/>
                  </a:cubicBezTo>
                  <a:cubicBezTo>
                    <a:pt x="1579978" y="532607"/>
                    <a:pt x="1592903" y="507566"/>
                    <a:pt x="1598558" y="480102"/>
                  </a:cubicBezTo>
                  <a:cubicBezTo>
                    <a:pt x="1611482" y="385592"/>
                    <a:pt x="1605020" y="290275"/>
                    <a:pt x="1573516" y="197381"/>
                  </a:cubicBezTo>
                  <a:close/>
                </a:path>
              </a:pathLst>
            </a:custGeom>
            <a:solidFill>
              <a:schemeClr val="bg1"/>
            </a:solidFill>
            <a:ln w="80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100">
                <a:cs typeface="B Nazanin" panose="00000400000000000000" pitchFamily="2" charset="-78"/>
              </a:endParaRPr>
            </a:p>
          </p:txBody>
        </p:sp>
      </p:grp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4BD3919F-44B1-887B-C54F-F2350CACD22A}"/>
              </a:ext>
            </a:extLst>
          </p:cNvPr>
          <p:cNvSpPr txBox="1">
            <a:spLocks/>
          </p:cNvSpPr>
          <p:nvPr/>
        </p:nvSpPr>
        <p:spPr>
          <a:xfrm>
            <a:off x="485294" y="344583"/>
            <a:ext cx="17359796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 rtl="1"/>
            <a:r>
              <a:rPr lang="fa-IR" sz="4400" dirty="0">
                <a:cs typeface="B Nazanin" panose="00000400000000000000" pitchFamily="2" charset="-78"/>
              </a:rPr>
              <a:t>سبک اینفوگرافیک</a:t>
            </a:r>
            <a:endParaRPr lang="en-US" sz="4400" dirty="0"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DE3715-B6C2-0D8B-C9BE-8BDCDA2C4B80}"/>
              </a:ext>
            </a:extLst>
          </p:cNvPr>
          <p:cNvSpPr txBox="1"/>
          <p:nvPr/>
        </p:nvSpPr>
        <p:spPr>
          <a:xfrm>
            <a:off x="-1002072" y="2238697"/>
            <a:ext cx="5403627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عالی</a:t>
            </a:r>
          </a:p>
          <a:p>
            <a:pPr algn="r" rtl="1"/>
            <a:r>
              <a:rPr lang="fa-IR" altLang="ko-KR" sz="4800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ارائه</a:t>
            </a:r>
            <a:endParaRPr lang="en-US" altLang="ko-KR" sz="4800" b="1" dirty="0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Freeform 63">
            <a:extLst>
              <a:ext uri="{FF2B5EF4-FFF2-40B4-BE49-F238E27FC236}">
                <a16:creationId xmlns:a16="http://schemas.microsoft.com/office/drawing/2014/main" id="{AC2F3846-E36C-80BE-C97B-DA0C8BD038AA}"/>
              </a:ext>
            </a:extLst>
          </p:cNvPr>
          <p:cNvSpPr/>
          <p:nvPr/>
        </p:nvSpPr>
        <p:spPr>
          <a:xfrm>
            <a:off x="7796907" y="3494947"/>
            <a:ext cx="1550364" cy="936983"/>
          </a:xfrm>
          <a:custGeom>
            <a:avLst/>
            <a:gdLst>
              <a:gd name="connsiteX0" fmla="*/ 0 w 660400"/>
              <a:gd name="connsiteY0" fmla="*/ 330200 h 330200"/>
              <a:gd name="connsiteX1" fmla="*/ 313266 w 660400"/>
              <a:gd name="connsiteY1" fmla="*/ 8466 h 330200"/>
              <a:gd name="connsiteX2" fmla="*/ 660400 w 660400"/>
              <a:gd name="connsiteY2" fmla="*/ 0 h 330200"/>
              <a:gd name="connsiteX0" fmla="*/ 0 w 783081"/>
              <a:gd name="connsiteY0" fmla="*/ 228955 h 228955"/>
              <a:gd name="connsiteX1" fmla="*/ 435947 w 783081"/>
              <a:gd name="connsiteY1" fmla="*/ 8466 h 228955"/>
              <a:gd name="connsiteX2" fmla="*/ 783081 w 783081"/>
              <a:gd name="connsiteY2" fmla="*/ 0 h 22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3081" h="228955">
                <a:moveTo>
                  <a:pt x="0" y="228955"/>
                </a:moveTo>
                <a:lnTo>
                  <a:pt x="435947" y="8466"/>
                </a:lnTo>
                <a:lnTo>
                  <a:pt x="783081" y="0"/>
                </a:lnTo>
              </a:path>
            </a:pathLst>
          </a:custGeom>
          <a:ln w="158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8" name="Freeform 79">
            <a:extLst>
              <a:ext uri="{FF2B5EF4-FFF2-40B4-BE49-F238E27FC236}">
                <a16:creationId xmlns:a16="http://schemas.microsoft.com/office/drawing/2014/main" id="{044CCA58-1917-B44A-4433-5BFFF0FDF089}"/>
              </a:ext>
            </a:extLst>
          </p:cNvPr>
          <p:cNvSpPr/>
          <p:nvPr/>
        </p:nvSpPr>
        <p:spPr>
          <a:xfrm>
            <a:off x="8050840" y="5903133"/>
            <a:ext cx="1336049" cy="385026"/>
          </a:xfrm>
          <a:custGeom>
            <a:avLst/>
            <a:gdLst>
              <a:gd name="connsiteX0" fmla="*/ 0 w 304800"/>
              <a:gd name="connsiteY0" fmla="*/ 321734 h 321734"/>
              <a:gd name="connsiteX1" fmla="*/ 135467 w 304800"/>
              <a:gd name="connsiteY1" fmla="*/ 0 h 321734"/>
              <a:gd name="connsiteX2" fmla="*/ 304800 w 304800"/>
              <a:gd name="connsiteY2" fmla="*/ 0 h 321734"/>
              <a:gd name="connsiteX0" fmla="*/ 0 w 311461"/>
              <a:gd name="connsiteY0" fmla="*/ 97475 h 97475"/>
              <a:gd name="connsiteX1" fmla="*/ 142128 w 311461"/>
              <a:gd name="connsiteY1" fmla="*/ 0 h 97475"/>
              <a:gd name="connsiteX2" fmla="*/ 311461 w 311461"/>
              <a:gd name="connsiteY2" fmla="*/ 0 h 9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1461" h="97475">
                <a:moveTo>
                  <a:pt x="0" y="97475"/>
                </a:moveTo>
                <a:lnTo>
                  <a:pt x="142128" y="0"/>
                </a:lnTo>
                <a:lnTo>
                  <a:pt x="311461" y="0"/>
                </a:lnTo>
              </a:path>
            </a:pathLst>
          </a:custGeom>
          <a:ln w="158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4050"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3A14F7E-560A-9406-0A17-C536BDB660CF}"/>
              </a:ext>
            </a:extLst>
          </p:cNvPr>
          <p:cNvGrpSpPr/>
          <p:nvPr/>
        </p:nvGrpSpPr>
        <p:grpSpPr>
          <a:xfrm>
            <a:off x="11401426" y="2939359"/>
            <a:ext cx="4644455" cy="933708"/>
            <a:chOff x="910640" y="3052775"/>
            <a:chExt cx="1527408" cy="155690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B0D82C6-4B44-50E7-D22A-9B944C6791B4}"/>
                </a:ext>
              </a:extLst>
            </p:cNvPr>
            <p:cNvSpPr txBox="1"/>
            <p:nvPr/>
          </p:nvSpPr>
          <p:spPr>
            <a:xfrm>
              <a:off x="910640" y="3052775"/>
              <a:ext cx="1527408" cy="6158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B51F9DC-C869-07EB-BFB4-D3C5376305DF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1077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D4C5F32-AF41-B062-4744-DFE60DE754B9}"/>
              </a:ext>
            </a:extLst>
          </p:cNvPr>
          <p:cNvGrpSpPr/>
          <p:nvPr/>
        </p:nvGrpSpPr>
        <p:grpSpPr>
          <a:xfrm>
            <a:off x="11401426" y="5378162"/>
            <a:ext cx="4644455" cy="933708"/>
            <a:chOff x="910640" y="3052775"/>
            <a:chExt cx="1527408" cy="155690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70E5042-445D-C18C-5277-4FD9E0C3DD89}"/>
                </a:ext>
              </a:extLst>
            </p:cNvPr>
            <p:cNvSpPr txBox="1"/>
            <p:nvPr/>
          </p:nvSpPr>
          <p:spPr>
            <a:xfrm>
              <a:off x="910640" y="3052775"/>
              <a:ext cx="1527408" cy="6158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5EAD5D6-13C3-D5AC-06B2-666D7CEF835B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1077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C244504-F134-1BD8-0157-66A2D1707727}"/>
              </a:ext>
            </a:extLst>
          </p:cNvPr>
          <p:cNvGrpSpPr/>
          <p:nvPr/>
        </p:nvGrpSpPr>
        <p:grpSpPr>
          <a:xfrm>
            <a:off x="11401427" y="7816967"/>
            <a:ext cx="4644455" cy="933708"/>
            <a:chOff x="910640" y="3052775"/>
            <a:chExt cx="1527408" cy="155690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F052433-F27F-CCE7-2223-514FAAD60046}"/>
                </a:ext>
              </a:extLst>
            </p:cNvPr>
            <p:cNvSpPr txBox="1"/>
            <p:nvPr/>
          </p:nvSpPr>
          <p:spPr>
            <a:xfrm>
              <a:off x="910640" y="3052775"/>
              <a:ext cx="1527408" cy="6158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FB44A0F-DAE9-2EB3-5223-071F4FA5795D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1077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" name="Freeform 63">
            <a:extLst>
              <a:ext uri="{FF2B5EF4-FFF2-40B4-BE49-F238E27FC236}">
                <a16:creationId xmlns:a16="http://schemas.microsoft.com/office/drawing/2014/main" id="{71F3AEF4-CAE4-4FDC-1A0D-16592DB059D7}"/>
              </a:ext>
            </a:extLst>
          </p:cNvPr>
          <p:cNvSpPr/>
          <p:nvPr/>
        </p:nvSpPr>
        <p:spPr>
          <a:xfrm flipV="1">
            <a:off x="7629526" y="7837803"/>
            <a:ext cx="1688084" cy="596058"/>
          </a:xfrm>
          <a:custGeom>
            <a:avLst/>
            <a:gdLst>
              <a:gd name="connsiteX0" fmla="*/ 0 w 660400"/>
              <a:gd name="connsiteY0" fmla="*/ 330200 h 330200"/>
              <a:gd name="connsiteX1" fmla="*/ 313266 w 660400"/>
              <a:gd name="connsiteY1" fmla="*/ 8466 h 330200"/>
              <a:gd name="connsiteX2" fmla="*/ 660400 w 660400"/>
              <a:gd name="connsiteY2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0400" h="330200">
                <a:moveTo>
                  <a:pt x="0" y="330200"/>
                </a:moveTo>
                <a:lnTo>
                  <a:pt x="313266" y="8466"/>
                </a:lnTo>
                <a:lnTo>
                  <a:pt x="660400" y="0"/>
                </a:lnTo>
              </a:path>
            </a:pathLst>
          </a:custGeom>
          <a:ln w="158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F06C3C3-2BE7-87D7-1BC8-CAA1707B3D19}"/>
              </a:ext>
            </a:extLst>
          </p:cNvPr>
          <p:cNvSpPr/>
          <p:nvPr/>
        </p:nvSpPr>
        <p:spPr>
          <a:xfrm>
            <a:off x="10368788" y="5736045"/>
            <a:ext cx="414338" cy="600075"/>
          </a:xfrm>
          <a:custGeom>
            <a:avLst/>
            <a:gdLst>
              <a:gd name="connsiteX0" fmla="*/ 137834 w 276225"/>
              <a:gd name="connsiteY0" fmla="*/ 156 h 400050"/>
              <a:gd name="connsiteX1" fmla="*/ 214987 w 276225"/>
              <a:gd name="connsiteY1" fmla="*/ 156 h 400050"/>
              <a:gd name="connsiteX2" fmla="*/ 232132 w 276225"/>
              <a:gd name="connsiteY2" fmla="*/ 7776 h 400050"/>
              <a:gd name="connsiteX3" fmla="*/ 275947 w 276225"/>
              <a:gd name="connsiteY3" fmla="*/ 139221 h 400050"/>
              <a:gd name="connsiteX4" fmla="*/ 223559 w 276225"/>
              <a:gd name="connsiteY4" fmla="*/ 235423 h 400050"/>
              <a:gd name="connsiteX5" fmla="*/ 190222 w 276225"/>
              <a:gd name="connsiteY5" fmla="*/ 253521 h 400050"/>
              <a:gd name="connsiteX6" fmla="*/ 153074 w 276225"/>
              <a:gd name="connsiteY6" fmla="*/ 321148 h 400050"/>
              <a:gd name="connsiteX7" fmla="*/ 189269 w 276225"/>
              <a:gd name="connsiteY7" fmla="*/ 373536 h 400050"/>
              <a:gd name="connsiteX8" fmla="*/ 225464 w 276225"/>
              <a:gd name="connsiteY8" fmla="*/ 387823 h 400050"/>
              <a:gd name="connsiteX9" fmla="*/ 231179 w 276225"/>
              <a:gd name="connsiteY9" fmla="*/ 395443 h 400050"/>
              <a:gd name="connsiteX10" fmla="*/ 222607 w 276225"/>
              <a:gd name="connsiteY10" fmla="*/ 400206 h 400050"/>
              <a:gd name="connsiteX11" fmla="*/ 54014 w 276225"/>
              <a:gd name="connsiteY11" fmla="*/ 400206 h 400050"/>
              <a:gd name="connsiteX12" fmla="*/ 45442 w 276225"/>
              <a:gd name="connsiteY12" fmla="*/ 396396 h 400050"/>
              <a:gd name="connsiteX13" fmla="*/ 53062 w 276225"/>
              <a:gd name="connsiteY13" fmla="*/ 387823 h 400050"/>
              <a:gd name="connsiteX14" fmla="*/ 91162 w 276225"/>
              <a:gd name="connsiteY14" fmla="*/ 372583 h 400050"/>
              <a:gd name="connsiteX15" fmla="*/ 124499 w 276225"/>
              <a:gd name="connsiteY15" fmla="*/ 322101 h 400050"/>
              <a:gd name="connsiteX16" fmla="*/ 91162 w 276225"/>
              <a:gd name="connsiteY16" fmla="*/ 255426 h 400050"/>
              <a:gd name="connsiteX17" fmla="*/ 55919 w 276225"/>
              <a:gd name="connsiteY17" fmla="*/ 237328 h 400050"/>
              <a:gd name="connsiteX18" fmla="*/ 4484 w 276225"/>
              <a:gd name="connsiteY18" fmla="*/ 117313 h 400050"/>
              <a:gd name="connsiteX19" fmla="*/ 40679 w 276225"/>
              <a:gd name="connsiteY19" fmla="*/ 12538 h 400050"/>
              <a:gd name="connsiteX20" fmla="*/ 59729 w 276225"/>
              <a:gd name="connsiteY20" fmla="*/ 156 h 400050"/>
              <a:gd name="connsiteX21" fmla="*/ 137834 w 276225"/>
              <a:gd name="connsiteY21" fmla="*/ 156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76225" h="400050">
                <a:moveTo>
                  <a:pt x="137834" y="156"/>
                </a:moveTo>
                <a:cubicBezTo>
                  <a:pt x="165457" y="156"/>
                  <a:pt x="187364" y="156"/>
                  <a:pt x="214987" y="156"/>
                </a:cubicBezTo>
                <a:cubicBezTo>
                  <a:pt x="221654" y="156"/>
                  <a:pt x="228322" y="-1749"/>
                  <a:pt x="232132" y="7776"/>
                </a:cubicBezTo>
                <a:cubicBezTo>
                  <a:pt x="250229" y="48733"/>
                  <a:pt x="272137" y="93501"/>
                  <a:pt x="275947" y="139221"/>
                </a:cubicBezTo>
                <a:cubicBezTo>
                  <a:pt x="279757" y="183988"/>
                  <a:pt x="261659" y="212563"/>
                  <a:pt x="223559" y="235423"/>
                </a:cubicBezTo>
                <a:cubicBezTo>
                  <a:pt x="212129" y="242091"/>
                  <a:pt x="202604" y="247806"/>
                  <a:pt x="190222" y="253521"/>
                </a:cubicBezTo>
                <a:cubicBezTo>
                  <a:pt x="154979" y="270666"/>
                  <a:pt x="153074" y="291621"/>
                  <a:pt x="153074" y="321148"/>
                </a:cubicBezTo>
                <a:cubicBezTo>
                  <a:pt x="152122" y="349723"/>
                  <a:pt x="163552" y="364963"/>
                  <a:pt x="189269" y="373536"/>
                </a:cubicBezTo>
                <a:cubicBezTo>
                  <a:pt x="200699" y="377346"/>
                  <a:pt x="214034" y="384013"/>
                  <a:pt x="225464" y="387823"/>
                </a:cubicBezTo>
                <a:cubicBezTo>
                  <a:pt x="229274" y="388776"/>
                  <a:pt x="232132" y="391633"/>
                  <a:pt x="231179" y="395443"/>
                </a:cubicBezTo>
                <a:cubicBezTo>
                  <a:pt x="230227" y="399253"/>
                  <a:pt x="226417" y="400206"/>
                  <a:pt x="222607" y="400206"/>
                </a:cubicBezTo>
                <a:cubicBezTo>
                  <a:pt x="168314" y="400206"/>
                  <a:pt x="109259" y="400206"/>
                  <a:pt x="54014" y="400206"/>
                </a:cubicBezTo>
                <a:cubicBezTo>
                  <a:pt x="50204" y="400206"/>
                  <a:pt x="46394" y="400206"/>
                  <a:pt x="45442" y="396396"/>
                </a:cubicBezTo>
                <a:cubicBezTo>
                  <a:pt x="44489" y="391633"/>
                  <a:pt x="49252" y="388776"/>
                  <a:pt x="53062" y="387823"/>
                </a:cubicBezTo>
                <a:cubicBezTo>
                  <a:pt x="64492" y="383061"/>
                  <a:pt x="78779" y="376393"/>
                  <a:pt x="91162" y="372583"/>
                </a:cubicBezTo>
                <a:cubicBezTo>
                  <a:pt x="115927" y="364011"/>
                  <a:pt x="125452" y="348771"/>
                  <a:pt x="124499" y="322101"/>
                </a:cubicBezTo>
                <a:cubicBezTo>
                  <a:pt x="124499" y="295431"/>
                  <a:pt x="129262" y="270666"/>
                  <a:pt x="91162" y="255426"/>
                </a:cubicBezTo>
                <a:cubicBezTo>
                  <a:pt x="78779" y="249711"/>
                  <a:pt x="68302" y="244948"/>
                  <a:pt x="55919" y="237328"/>
                </a:cubicBezTo>
                <a:cubicBezTo>
                  <a:pt x="7342" y="207801"/>
                  <a:pt x="-8851" y="172558"/>
                  <a:pt x="4484" y="117313"/>
                </a:cubicBezTo>
                <a:cubicBezTo>
                  <a:pt x="13057" y="83023"/>
                  <a:pt x="26392" y="44923"/>
                  <a:pt x="40679" y="12538"/>
                </a:cubicBezTo>
                <a:cubicBezTo>
                  <a:pt x="44489" y="3013"/>
                  <a:pt x="49252" y="156"/>
                  <a:pt x="59729" y="156"/>
                </a:cubicBezTo>
                <a:cubicBezTo>
                  <a:pt x="85447" y="1108"/>
                  <a:pt x="110212" y="156"/>
                  <a:pt x="137834" y="15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100">
              <a:cs typeface="B Nazanin" panose="00000400000000000000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3DFEE13-A66F-D5F9-2089-7476AA8603EC}"/>
              </a:ext>
            </a:extLst>
          </p:cNvPr>
          <p:cNvGrpSpPr/>
          <p:nvPr/>
        </p:nvGrpSpPr>
        <p:grpSpPr>
          <a:xfrm>
            <a:off x="10170900" y="8250014"/>
            <a:ext cx="810111" cy="448845"/>
            <a:chOff x="3293429" y="2401985"/>
            <a:chExt cx="704850" cy="390525"/>
          </a:xfrm>
          <a:solidFill>
            <a:schemeClr val="accent3">
              <a:lumMod val="75000"/>
            </a:schemeClr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C9005CD-A2E3-D1EA-64F6-2B25F2AAF4F9}"/>
                </a:ext>
              </a:extLst>
            </p:cNvPr>
            <p:cNvSpPr/>
            <p:nvPr/>
          </p:nvSpPr>
          <p:spPr>
            <a:xfrm>
              <a:off x="3483843" y="2401985"/>
              <a:ext cx="419100" cy="314325"/>
            </a:xfrm>
            <a:custGeom>
              <a:avLst/>
              <a:gdLst>
                <a:gd name="connsiteX0" fmla="*/ 392516 w 419100"/>
                <a:gd name="connsiteY0" fmla="*/ 78105 h 314325"/>
                <a:gd name="connsiteX1" fmla="*/ 323936 w 419100"/>
                <a:gd name="connsiteY1" fmla="*/ 51435 h 314325"/>
                <a:gd name="connsiteX2" fmla="*/ 316316 w 419100"/>
                <a:gd name="connsiteY2" fmla="*/ 48577 h 314325"/>
                <a:gd name="connsiteX3" fmla="*/ 311553 w 419100"/>
                <a:gd name="connsiteY3" fmla="*/ 0 h 314325"/>
                <a:gd name="connsiteX4" fmla="*/ 9611 w 419100"/>
                <a:gd name="connsiteY4" fmla="*/ 0 h 314325"/>
                <a:gd name="connsiteX5" fmla="*/ 1038 w 419100"/>
                <a:gd name="connsiteY5" fmla="*/ 21908 h 314325"/>
                <a:gd name="connsiteX6" fmla="*/ 1991 w 419100"/>
                <a:gd name="connsiteY6" fmla="*/ 134302 h 314325"/>
                <a:gd name="connsiteX7" fmla="*/ 61046 w 419100"/>
                <a:gd name="connsiteY7" fmla="*/ 306705 h 314325"/>
                <a:gd name="connsiteX8" fmla="*/ 67713 w 419100"/>
                <a:gd name="connsiteY8" fmla="*/ 315278 h 314325"/>
                <a:gd name="connsiteX9" fmla="*/ 238211 w 419100"/>
                <a:gd name="connsiteY9" fmla="*/ 316230 h 314325"/>
                <a:gd name="connsiteX10" fmla="*/ 253451 w 419100"/>
                <a:gd name="connsiteY10" fmla="*/ 306705 h 314325"/>
                <a:gd name="connsiteX11" fmla="*/ 292503 w 419100"/>
                <a:gd name="connsiteY11" fmla="*/ 241935 h 314325"/>
                <a:gd name="connsiteX12" fmla="*/ 311553 w 419100"/>
                <a:gd name="connsiteY12" fmla="*/ 223838 h 314325"/>
                <a:gd name="connsiteX13" fmla="*/ 402041 w 419100"/>
                <a:gd name="connsiteY13" fmla="*/ 178118 h 314325"/>
                <a:gd name="connsiteX14" fmla="*/ 392516 w 419100"/>
                <a:gd name="connsiteY14" fmla="*/ 78105 h 314325"/>
                <a:gd name="connsiteX15" fmla="*/ 382038 w 419100"/>
                <a:gd name="connsiteY15" fmla="*/ 154305 h 314325"/>
                <a:gd name="connsiteX16" fmla="*/ 315363 w 419100"/>
                <a:gd name="connsiteY16" fmla="*/ 192405 h 314325"/>
                <a:gd name="connsiteX17" fmla="*/ 308696 w 419100"/>
                <a:gd name="connsiteY17" fmla="*/ 181927 h 314325"/>
                <a:gd name="connsiteX18" fmla="*/ 316316 w 419100"/>
                <a:gd name="connsiteY18" fmla="*/ 93345 h 314325"/>
                <a:gd name="connsiteX19" fmla="*/ 324888 w 419100"/>
                <a:gd name="connsiteY19" fmla="*/ 85725 h 314325"/>
                <a:gd name="connsiteX20" fmla="*/ 376323 w 419100"/>
                <a:gd name="connsiteY20" fmla="*/ 105727 h 314325"/>
                <a:gd name="connsiteX21" fmla="*/ 382038 w 419100"/>
                <a:gd name="connsiteY21" fmla="*/ 15430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19100" h="314325">
                  <a:moveTo>
                    <a:pt x="392516" y="78105"/>
                  </a:moveTo>
                  <a:cubicBezTo>
                    <a:pt x="377276" y="66675"/>
                    <a:pt x="353463" y="51435"/>
                    <a:pt x="323936" y="51435"/>
                  </a:cubicBezTo>
                  <a:cubicBezTo>
                    <a:pt x="321078" y="51435"/>
                    <a:pt x="317268" y="53340"/>
                    <a:pt x="316316" y="48577"/>
                  </a:cubicBezTo>
                  <a:cubicBezTo>
                    <a:pt x="311553" y="42863"/>
                    <a:pt x="318221" y="5715"/>
                    <a:pt x="311553" y="0"/>
                  </a:cubicBezTo>
                  <a:cubicBezTo>
                    <a:pt x="214398" y="0"/>
                    <a:pt x="106766" y="0"/>
                    <a:pt x="9611" y="0"/>
                  </a:cubicBezTo>
                  <a:cubicBezTo>
                    <a:pt x="86" y="0"/>
                    <a:pt x="86" y="19050"/>
                    <a:pt x="1038" y="21908"/>
                  </a:cubicBezTo>
                  <a:cubicBezTo>
                    <a:pt x="-867" y="37148"/>
                    <a:pt x="86" y="103823"/>
                    <a:pt x="1991" y="134302"/>
                  </a:cubicBezTo>
                  <a:cubicBezTo>
                    <a:pt x="8658" y="211455"/>
                    <a:pt x="31518" y="236220"/>
                    <a:pt x="61046" y="306705"/>
                  </a:cubicBezTo>
                  <a:cubicBezTo>
                    <a:pt x="61998" y="310515"/>
                    <a:pt x="63903" y="313373"/>
                    <a:pt x="67713" y="315278"/>
                  </a:cubicBezTo>
                  <a:cubicBezTo>
                    <a:pt x="124863" y="319088"/>
                    <a:pt x="181061" y="316230"/>
                    <a:pt x="238211" y="316230"/>
                  </a:cubicBezTo>
                  <a:cubicBezTo>
                    <a:pt x="244878" y="316230"/>
                    <a:pt x="251546" y="314325"/>
                    <a:pt x="253451" y="306705"/>
                  </a:cubicBezTo>
                  <a:cubicBezTo>
                    <a:pt x="275359" y="269557"/>
                    <a:pt x="280121" y="264795"/>
                    <a:pt x="292503" y="241935"/>
                  </a:cubicBezTo>
                  <a:cubicBezTo>
                    <a:pt x="297266" y="232410"/>
                    <a:pt x="302028" y="224790"/>
                    <a:pt x="311553" y="223838"/>
                  </a:cubicBezTo>
                  <a:cubicBezTo>
                    <a:pt x="347748" y="220980"/>
                    <a:pt x="378228" y="205740"/>
                    <a:pt x="402041" y="178118"/>
                  </a:cubicBezTo>
                  <a:cubicBezTo>
                    <a:pt x="430616" y="148590"/>
                    <a:pt x="424901" y="103823"/>
                    <a:pt x="392516" y="78105"/>
                  </a:cubicBezTo>
                  <a:close/>
                  <a:moveTo>
                    <a:pt x="382038" y="154305"/>
                  </a:moveTo>
                  <a:cubicBezTo>
                    <a:pt x="366798" y="178118"/>
                    <a:pt x="342034" y="187643"/>
                    <a:pt x="315363" y="192405"/>
                  </a:cubicBezTo>
                  <a:cubicBezTo>
                    <a:pt x="303934" y="194310"/>
                    <a:pt x="308696" y="186690"/>
                    <a:pt x="308696" y="181927"/>
                  </a:cubicBezTo>
                  <a:cubicBezTo>
                    <a:pt x="312506" y="152400"/>
                    <a:pt x="316316" y="122873"/>
                    <a:pt x="316316" y="93345"/>
                  </a:cubicBezTo>
                  <a:cubicBezTo>
                    <a:pt x="316316" y="86677"/>
                    <a:pt x="318221" y="84773"/>
                    <a:pt x="324888" y="85725"/>
                  </a:cubicBezTo>
                  <a:cubicBezTo>
                    <a:pt x="343938" y="87630"/>
                    <a:pt x="361084" y="92393"/>
                    <a:pt x="376323" y="105727"/>
                  </a:cubicBezTo>
                  <a:cubicBezTo>
                    <a:pt x="390611" y="118110"/>
                    <a:pt x="392516" y="138113"/>
                    <a:pt x="382038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100" dirty="0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B850849-E754-2120-AE7F-AF68C46700C5}"/>
                </a:ext>
              </a:extLst>
            </p:cNvPr>
            <p:cNvSpPr/>
            <p:nvPr/>
          </p:nvSpPr>
          <p:spPr>
            <a:xfrm>
              <a:off x="3293429" y="2725835"/>
              <a:ext cx="704850" cy="66675"/>
            </a:xfrm>
            <a:custGeom>
              <a:avLst/>
              <a:gdLst>
                <a:gd name="connsiteX0" fmla="*/ 0 w 704850"/>
                <a:gd name="connsiteY0" fmla="*/ 0 h 66675"/>
                <a:gd name="connsiteX1" fmla="*/ 352425 w 704850"/>
                <a:gd name="connsiteY1" fmla="*/ 73342 h 66675"/>
                <a:gd name="connsiteX2" fmla="*/ 704850 w 704850"/>
                <a:gd name="connsiteY2" fmla="*/ 0 h 66675"/>
                <a:gd name="connsiteX3" fmla="*/ 0 w 704850"/>
                <a:gd name="connsiteY3" fmla="*/ 0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850" h="66675">
                  <a:moveTo>
                    <a:pt x="0" y="0"/>
                  </a:moveTo>
                  <a:cubicBezTo>
                    <a:pt x="107633" y="46672"/>
                    <a:pt x="226695" y="73342"/>
                    <a:pt x="352425" y="73342"/>
                  </a:cubicBezTo>
                  <a:cubicBezTo>
                    <a:pt x="478155" y="73342"/>
                    <a:pt x="597218" y="47625"/>
                    <a:pt x="70485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100">
                <a:cs typeface="B Nazanin" panose="00000400000000000000" pitchFamily="2" charset="-78"/>
              </a:endParaRPr>
            </a:p>
          </p:txBody>
        </p:sp>
      </p:grp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41CC77BE-9E8B-10A6-9D2D-AE96BCE3C7B0}"/>
              </a:ext>
            </a:extLst>
          </p:cNvPr>
          <p:cNvSpPr/>
          <p:nvPr/>
        </p:nvSpPr>
        <p:spPr>
          <a:xfrm>
            <a:off x="10800567" y="8412662"/>
            <a:ext cx="32865" cy="32865"/>
          </a:xfrm>
          <a:custGeom>
            <a:avLst/>
            <a:gdLst>
              <a:gd name="connsiteX0" fmla="*/ 0 w 0"/>
              <a:gd name="connsiteY0" fmla="*/ 953 h 0"/>
              <a:gd name="connsiteX1" fmla="*/ 5715 w 0"/>
              <a:gd name="connsiteY1" fmla="*/ 0 h 0"/>
              <a:gd name="connsiteX2" fmla="*/ 4763 w 0"/>
              <a:gd name="connsiteY2" fmla="*/ 3810 h 0"/>
              <a:gd name="connsiteX3" fmla="*/ 0 w 0"/>
              <a:gd name="connsiteY3" fmla="*/ 953 h 0"/>
              <a:gd name="connsiteX4" fmla="*/ 0 w 0"/>
              <a:gd name="connsiteY4" fmla="*/ 953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>
                <a:moveTo>
                  <a:pt x="0" y="953"/>
                </a:moveTo>
                <a:cubicBezTo>
                  <a:pt x="1905" y="953"/>
                  <a:pt x="3810" y="0"/>
                  <a:pt x="5715" y="0"/>
                </a:cubicBezTo>
                <a:cubicBezTo>
                  <a:pt x="5715" y="953"/>
                  <a:pt x="5715" y="2858"/>
                  <a:pt x="4763" y="3810"/>
                </a:cubicBezTo>
                <a:cubicBezTo>
                  <a:pt x="3810" y="2858"/>
                  <a:pt x="2857" y="953"/>
                  <a:pt x="0" y="953"/>
                </a:cubicBezTo>
                <a:cubicBezTo>
                  <a:pt x="952" y="0"/>
                  <a:pt x="0" y="953"/>
                  <a:pt x="0" y="953"/>
                </a:cubicBezTo>
                <a:close/>
              </a:path>
            </a:pathLst>
          </a:custGeom>
          <a:solidFill>
            <a:srgbClr val="F2EAD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100">
              <a:cs typeface="B Nazanin" panose="00000400000000000000" pitchFamily="2" charset="-78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8476429-DFE6-212B-883A-CF1F24FD89BA}"/>
              </a:ext>
            </a:extLst>
          </p:cNvPr>
          <p:cNvSpPr/>
          <p:nvPr/>
        </p:nvSpPr>
        <p:spPr>
          <a:xfrm>
            <a:off x="10368788" y="3193182"/>
            <a:ext cx="452481" cy="726141"/>
          </a:xfrm>
          <a:custGeom>
            <a:avLst/>
            <a:gdLst>
              <a:gd name="connsiteX0" fmla="*/ 75583 w 301654"/>
              <a:gd name="connsiteY0" fmla="*/ 483559 h 484094"/>
              <a:gd name="connsiteX1" fmla="*/ 75826 w 301654"/>
              <a:gd name="connsiteY1" fmla="*/ 483559 h 484094"/>
              <a:gd name="connsiteX2" fmla="*/ 76007 w 301654"/>
              <a:gd name="connsiteY2" fmla="*/ 483636 h 484094"/>
              <a:gd name="connsiteX3" fmla="*/ 75478 w 301654"/>
              <a:gd name="connsiteY3" fmla="*/ 483540 h 484094"/>
              <a:gd name="connsiteX4" fmla="*/ 75583 w 301654"/>
              <a:gd name="connsiteY4" fmla="*/ 483559 h 484094"/>
              <a:gd name="connsiteX5" fmla="*/ 73754 w 301654"/>
              <a:gd name="connsiteY5" fmla="*/ 483558 h 484094"/>
              <a:gd name="connsiteX6" fmla="*/ 74905 w 301654"/>
              <a:gd name="connsiteY6" fmla="*/ 483541 h 484094"/>
              <a:gd name="connsiteX7" fmla="*/ 96604 w 301654"/>
              <a:gd name="connsiteY7" fmla="*/ 265076 h 484094"/>
              <a:gd name="connsiteX8" fmla="*/ 82962 w 301654"/>
              <a:gd name="connsiteY8" fmla="*/ 278718 h 484094"/>
              <a:gd name="connsiteX9" fmla="*/ 96604 w 301654"/>
              <a:gd name="connsiteY9" fmla="*/ 292360 h 484094"/>
              <a:gd name="connsiteX10" fmla="*/ 110246 w 301654"/>
              <a:gd name="connsiteY10" fmla="*/ 278718 h 484094"/>
              <a:gd name="connsiteX11" fmla="*/ 96604 w 301654"/>
              <a:gd name="connsiteY11" fmla="*/ 265076 h 484094"/>
              <a:gd name="connsiteX12" fmla="*/ 71628 w 301654"/>
              <a:gd name="connsiteY12" fmla="*/ 242199 h 484094"/>
              <a:gd name="connsiteX13" fmla="*/ 61974 w 301654"/>
              <a:gd name="connsiteY13" fmla="*/ 251853 h 484094"/>
              <a:gd name="connsiteX14" fmla="*/ 71628 w 301654"/>
              <a:gd name="connsiteY14" fmla="*/ 261508 h 484094"/>
              <a:gd name="connsiteX15" fmla="*/ 81283 w 301654"/>
              <a:gd name="connsiteY15" fmla="*/ 251853 h 484094"/>
              <a:gd name="connsiteX16" fmla="*/ 71628 w 301654"/>
              <a:gd name="connsiteY16" fmla="*/ 242199 h 484094"/>
              <a:gd name="connsiteX17" fmla="*/ 132204 w 301654"/>
              <a:gd name="connsiteY17" fmla="*/ 84371 h 484094"/>
              <a:gd name="connsiteX18" fmla="*/ 40986 w 301654"/>
              <a:gd name="connsiteY18" fmla="*/ 101791 h 484094"/>
              <a:gd name="connsiteX19" fmla="*/ 19159 w 301654"/>
              <a:gd name="connsiteY19" fmla="*/ 138100 h 484094"/>
              <a:gd name="connsiteX20" fmla="*/ 48752 w 301654"/>
              <a:gd name="connsiteY20" fmla="*/ 432768 h 484094"/>
              <a:gd name="connsiteX21" fmla="*/ 77059 w 301654"/>
              <a:gd name="connsiteY21" fmla="*/ 467372 h 484094"/>
              <a:gd name="connsiteX22" fmla="*/ 84119 w 301654"/>
              <a:gd name="connsiteY22" fmla="*/ 469058 h 484094"/>
              <a:gd name="connsiteX23" fmla="*/ 83685 w 301654"/>
              <a:gd name="connsiteY23" fmla="*/ 469059 h 484094"/>
              <a:gd name="connsiteX24" fmla="*/ 82654 w 301654"/>
              <a:gd name="connsiteY24" fmla="*/ 469077 h 484094"/>
              <a:gd name="connsiteX25" fmla="*/ 84198 w 301654"/>
              <a:gd name="connsiteY25" fmla="*/ 469077 h 484094"/>
              <a:gd name="connsiteX26" fmla="*/ 84523 w 301654"/>
              <a:gd name="connsiteY26" fmla="*/ 469155 h 484094"/>
              <a:gd name="connsiteX27" fmla="*/ 84431 w 301654"/>
              <a:gd name="connsiteY27" fmla="*/ 469077 h 484094"/>
              <a:gd name="connsiteX28" fmla="*/ 84198 w 301654"/>
              <a:gd name="connsiteY28" fmla="*/ 469077 h 484094"/>
              <a:gd name="connsiteX29" fmla="*/ 84119 w 301654"/>
              <a:gd name="connsiteY29" fmla="*/ 469058 h 484094"/>
              <a:gd name="connsiteX30" fmla="*/ 88019 w 301654"/>
              <a:gd name="connsiteY30" fmla="*/ 469048 h 484094"/>
              <a:gd name="connsiteX31" fmla="*/ 193148 w 301654"/>
              <a:gd name="connsiteY31" fmla="*/ 469077 h 484094"/>
              <a:gd name="connsiteX32" fmla="*/ 230296 w 301654"/>
              <a:gd name="connsiteY32" fmla="*/ 431089 h 484094"/>
              <a:gd name="connsiteX33" fmla="*/ 259259 w 301654"/>
              <a:gd name="connsiteY33" fmla="*/ 125717 h 484094"/>
              <a:gd name="connsiteX34" fmla="*/ 241210 w 301654"/>
              <a:gd name="connsiteY34" fmla="*/ 103470 h 484094"/>
              <a:gd name="connsiteX35" fmla="*/ 214713 w 301654"/>
              <a:gd name="connsiteY35" fmla="*/ 95370 h 484094"/>
              <a:gd name="connsiteX36" fmla="*/ 211803 w 301654"/>
              <a:gd name="connsiteY36" fmla="*/ 106740 h 484094"/>
              <a:gd name="connsiteX37" fmla="*/ 185906 w 301654"/>
              <a:gd name="connsiteY37" fmla="*/ 208167 h 484094"/>
              <a:gd name="connsiteX38" fmla="*/ 185754 w 301654"/>
              <a:gd name="connsiteY38" fmla="*/ 208759 h 484094"/>
              <a:gd name="connsiteX39" fmla="*/ 198556 w 301654"/>
              <a:gd name="connsiteY39" fmla="*/ 210965 h 484094"/>
              <a:gd name="connsiteX40" fmla="*/ 222531 w 301654"/>
              <a:gd name="connsiteY40" fmla="*/ 216804 h 484094"/>
              <a:gd name="connsiteX41" fmla="*/ 237222 w 301654"/>
              <a:gd name="connsiteY41" fmla="*/ 231285 h 484094"/>
              <a:gd name="connsiteX42" fmla="*/ 213716 w 301654"/>
              <a:gd name="connsiteY42" fmla="*/ 430460 h 484094"/>
              <a:gd name="connsiteX43" fmla="*/ 183493 w 301654"/>
              <a:gd name="connsiteY43" fmla="*/ 455225 h 484094"/>
              <a:gd name="connsiteX44" fmla="*/ 97843 w 301654"/>
              <a:gd name="connsiteY44" fmla="*/ 455225 h 484094"/>
              <a:gd name="connsiteX45" fmla="*/ 94925 w 301654"/>
              <a:gd name="connsiteY45" fmla="*/ 455225 h 484094"/>
              <a:gd name="connsiteX46" fmla="*/ 95010 w 301654"/>
              <a:gd name="connsiteY46" fmla="*/ 455247 h 484094"/>
              <a:gd name="connsiteX47" fmla="*/ 94895 w 301654"/>
              <a:gd name="connsiteY47" fmla="*/ 455225 h 484094"/>
              <a:gd name="connsiteX48" fmla="*/ 88917 w 301654"/>
              <a:gd name="connsiteY48" fmla="*/ 454071 h 484094"/>
              <a:gd name="connsiteX49" fmla="*/ 65752 w 301654"/>
              <a:gd name="connsiteY49" fmla="*/ 431509 h 484094"/>
              <a:gd name="connsiteX50" fmla="*/ 41406 w 301654"/>
              <a:gd name="connsiteY50" fmla="*/ 239261 h 484094"/>
              <a:gd name="connsiteX51" fmla="*/ 59245 w 301654"/>
              <a:gd name="connsiteY51" fmla="*/ 215754 h 484094"/>
              <a:gd name="connsiteX52" fmla="*/ 154228 w 301654"/>
              <a:gd name="connsiteY52" fmla="*/ 204906 h 484094"/>
              <a:gd name="connsiteX53" fmla="*/ 172247 w 301654"/>
              <a:gd name="connsiteY53" fmla="*/ 206693 h 484094"/>
              <a:gd name="connsiteX54" fmla="*/ 201522 w 301654"/>
              <a:gd name="connsiteY54" fmla="*/ 92257 h 484094"/>
              <a:gd name="connsiteX55" fmla="*/ 183923 w 301654"/>
              <a:gd name="connsiteY55" fmla="*/ 88451 h 484094"/>
              <a:gd name="connsiteX56" fmla="*/ 132204 w 301654"/>
              <a:gd name="connsiteY56" fmla="*/ 84371 h 484094"/>
              <a:gd name="connsiteX57" fmla="*/ 238061 w 301654"/>
              <a:gd name="connsiteY57" fmla="*/ 0 h 484094"/>
              <a:gd name="connsiteX58" fmla="*/ 301654 w 301654"/>
              <a:gd name="connsiteY58" fmla="*/ 0 h 484094"/>
              <a:gd name="connsiteX59" fmla="*/ 301024 w 301654"/>
              <a:gd name="connsiteY59" fmla="*/ 13852 h 484094"/>
              <a:gd name="connsiteX60" fmla="*/ 248555 w 301654"/>
              <a:gd name="connsiteY60" fmla="*/ 13852 h 484094"/>
              <a:gd name="connsiteX61" fmla="*/ 231345 w 301654"/>
              <a:gd name="connsiteY61" fmla="*/ 30852 h 484094"/>
              <a:gd name="connsiteX62" fmla="*/ 221222 w 301654"/>
              <a:gd name="connsiteY62" fmla="*/ 69962 h 484094"/>
              <a:gd name="connsiteX63" fmla="*/ 219741 w 301654"/>
              <a:gd name="connsiteY63" fmla="*/ 75739 h 484094"/>
              <a:gd name="connsiteX64" fmla="*/ 223284 w 301654"/>
              <a:gd name="connsiteY64" fmla="*/ 76460 h 484094"/>
              <a:gd name="connsiteX65" fmla="*/ 257370 w 301654"/>
              <a:gd name="connsiteY65" fmla="*/ 86260 h 484094"/>
              <a:gd name="connsiteX66" fmla="*/ 278148 w 301654"/>
              <a:gd name="connsiteY66" fmla="*/ 110396 h 484094"/>
              <a:gd name="connsiteX67" fmla="*/ 244777 w 301654"/>
              <a:gd name="connsiteY67" fmla="*/ 442213 h 484094"/>
              <a:gd name="connsiteX68" fmla="*/ 201752 w 301654"/>
              <a:gd name="connsiteY68" fmla="*/ 483559 h 484094"/>
              <a:gd name="connsiteX69" fmla="*/ 79918 w 301654"/>
              <a:gd name="connsiteY69" fmla="*/ 483529 h 484094"/>
              <a:gd name="connsiteX70" fmla="*/ 75478 w 301654"/>
              <a:gd name="connsiteY70" fmla="*/ 483540 h 484094"/>
              <a:gd name="connsiteX71" fmla="*/ 71976 w 301654"/>
              <a:gd name="connsiteY71" fmla="*/ 482899 h 484094"/>
              <a:gd name="connsiteX72" fmla="*/ 34480 w 301654"/>
              <a:gd name="connsiteY72" fmla="*/ 444102 h 484094"/>
              <a:gd name="connsiteX73" fmla="*/ 60 w 301654"/>
              <a:gd name="connsiteY73" fmla="*/ 123828 h 484094"/>
              <a:gd name="connsiteX74" fmla="*/ 25245 w 301654"/>
              <a:gd name="connsiteY74" fmla="*/ 84371 h 484094"/>
              <a:gd name="connsiteX75" fmla="*/ 190967 w 301654"/>
              <a:gd name="connsiteY75" fmla="*/ 69880 h 484094"/>
              <a:gd name="connsiteX76" fmla="*/ 206440 w 301654"/>
              <a:gd name="connsiteY76" fmla="*/ 73030 h 484094"/>
              <a:gd name="connsiteX77" fmla="*/ 221901 w 301654"/>
              <a:gd name="connsiteY77" fmla="*/ 12593 h 484094"/>
              <a:gd name="connsiteX78" fmla="*/ 238061 w 301654"/>
              <a:gd name="connsiteY78" fmla="*/ 0 h 48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01654" h="484094">
                <a:moveTo>
                  <a:pt x="75583" y="483559"/>
                </a:moveTo>
                <a:lnTo>
                  <a:pt x="75826" y="483559"/>
                </a:lnTo>
                <a:cubicBezTo>
                  <a:pt x="85821" y="483559"/>
                  <a:pt x="83332" y="484710"/>
                  <a:pt x="76007" y="483636"/>
                </a:cubicBezTo>
                <a:close/>
                <a:moveTo>
                  <a:pt x="75478" y="483540"/>
                </a:moveTo>
                <a:lnTo>
                  <a:pt x="75583" y="483559"/>
                </a:lnTo>
                <a:lnTo>
                  <a:pt x="73754" y="483558"/>
                </a:lnTo>
                <a:cubicBezTo>
                  <a:pt x="71002" y="483556"/>
                  <a:pt x="71690" y="483550"/>
                  <a:pt x="74905" y="483541"/>
                </a:cubicBezTo>
                <a:close/>
                <a:moveTo>
                  <a:pt x="96604" y="265076"/>
                </a:moveTo>
                <a:cubicBezTo>
                  <a:pt x="89069" y="265076"/>
                  <a:pt x="82962" y="271184"/>
                  <a:pt x="82962" y="278718"/>
                </a:cubicBezTo>
                <a:cubicBezTo>
                  <a:pt x="82962" y="286252"/>
                  <a:pt x="89069" y="292360"/>
                  <a:pt x="96604" y="292360"/>
                </a:cubicBezTo>
                <a:cubicBezTo>
                  <a:pt x="104138" y="292360"/>
                  <a:pt x="110246" y="286252"/>
                  <a:pt x="110246" y="278718"/>
                </a:cubicBezTo>
                <a:cubicBezTo>
                  <a:pt x="110246" y="271184"/>
                  <a:pt x="104138" y="265076"/>
                  <a:pt x="96604" y="265076"/>
                </a:cubicBezTo>
                <a:close/>
                <a:moveTo>
                  <a:pt x="71628" y="242199"/>
                </a:moveTo>
                <a:cubicBezTo>
                  <a:pt x="66296" y="242199"/>
                  <a:pt x="61974" y="246522"/>
                  <a:pt x="61974" y="251853"/>
                </a:cubicBezTo>
                <a:cubicBezTo>
                  <a:pt x="61974" y="257185"/>
                  <a:pt x="66296" y="261508"/>
                  <a:pt x="71628" y="261508"/>
                </a:cubicBezTo>
                <a:cubicBezTo>
                  <a:pt x="76960" y="261508"/>
                  <a:pt x="81283" y="257185"/>
                  <a:pt x="81283" y="251853"/>
                </a:cubicBezTo>
                <a:cubicBezTo>
                  <a:pt x="81283" y="246522"/>
                  <a:pt x="76960" y="242199"/>
                  <a:pt x="71628" y="242199"/>
                </a:cubicBezTo>
                <a:close/>
                <a:moveTo>
                  <a:pt x="132204" y="84371"/>
                </a:moveTo>
                <a:cubicBezTo>
                  <a:pt x="99332" y="84896"/>
                  <a:pt x="69425" y="91507"/>
                  <a:pt x="40986" y="101791"/>
                </a:cubicBezTo>
                <a:cubicBezTo>
                  <a:pt x="16850" y="110606"/>
                  <a:pt x="19159" y="138100"/>
                  <a:pt x="19159" y="138100"/>
                </a:cubicBezTo>
                <a:cubicBezTo>
                  <a:pt x="19159" y="138100"/>
                  <a:pt x="43715" y="388904"/>
                  <a:pt x="48752" y="432768"/>
                </a:cubicBezTo>
                <a:cubicBezTo>
                  <a:pt x="51270" y="454700"/>
                  <a:pt x="65909" y="463778"/>
                  <a:pt x="77059" y="467372"/>
                </a:cubicBezTo>
                <a:lnTo>
                  <a:pt x="84119" y="469058"/>
                </a:lnTo>
                <a:lnTo>
                  <a:pt x="83685" y="469059"/>
                </a:lnTo>
                <a:cubicBezTo>
                  <a:pt x="80902" y="469068"/>
                  <a:pt x="80297" y="469075"/>
                  <a:pt x="82654" y="469077"/>
                </a:cubicBezTo>
                <a:lnTo>
                  <a:pt x="84198" y="469077"/>
                </a:lnTo>
                <a:lnTo>
                  <a:pt x="84523" y="469155"/>
                </a:lnTo>
                <a:cubicBezTo>
                  <a:pt x="90845" y="470140"/>
                  <a:pt x="93010" y="469077"/>
                  <a:pt x="84431" y="469077"/>
                </a:cubicBezTo>
                <a:lnTo>
                  <a:pt x="84198" y="469077"/>
                </a:lnTo>
                <a:lnTo>
                  <a:pt x="84119" y="469058"/>
                </a:lnTo>
                <a:lnTo>
                  <a:pt x="88019" y="469048"/>
                </a:lnTo>
                <a:cubicBezTo>
                  <a:pt x="109131" y="468998"/>
                  <a:pt x="173157" y="468920"/>
                  <a:pt x="193148" y="469077"/>
                </a:cubicBezTo>
                <a:cubicBezTo>
                  <a:pt x="219802" y="469287"/>
                  <a:pt x="227988" y="438855"/>
                  <a:pt x="230296" y="431089"/>
                </a:cubicBezTo>
                <a:cubicBezTo>
                  <a:pt x="232815" y="423324"/>
                  <a:pt x="259259" y="134112"/>
                  <a:pt x="259259" y="125717"/>
                </a:cubicBezTo>
                <a:cubicBezTo>
                  <a:pt x="259259" y="117322"/>
                  <a:pt x="255691" y="108507"/>
                  <a:pt x="241210" y="103470"/>
                </a:cubicBezTo>
                <a:lnTo>
                  <a:pt x="214713" y="95370"/>
                </a:lnTo>
                <a:lnTo>
                  <a:pt x="211803" y="106740"/>
                </a:lnTo>
                <a:cubicBezTo>
                  <a:pt x="203282" y="140056"/>
                  <a:pt x="193529" y="178276"/>
                  <a:pt x="185906" y="208167"/>
                </a:cubicBezTo>
                <a:lnTo>
                  <a:pt x="185754" y="208759"/>
                </a:lnTo>
                <a:lnTo>
                  <a:pt x="198556" y="210965"/>
                </a:lnTo>
                <a:cubicBezTo>
                  <a:pt x="206334" y="212583"/>
                  <a:pt x="214319" y="214522"/>
                  <a:pt x="222531" y="216804"/>
                </a:cubicBezTo>
                <a:cubicBezTo>
                  <a:pt x="234284" y="220162"/>
                  <a:pt x="237222" y="225829"/>
                  <a:pt x="237222" y="231285"/>
                </a:cubicBezTo>
                <a:cubicBezTo>
                  <a:pt x="237222" y="236742"/>
                  <a:pt x="215605" y="425423"/>
                  <a:pt x="213716" y="430460"/>
                </a:cubicBezTo>
                <a:cubicBezTo>
                  <a:pt x="211827" y="435497"/>
                  <a:pt x="205111" y="455225"/>
                  <a:pt x="183493" y="455225"/>
                </a:cubicBezTo>
                <a:cubicBezTo>
                  <a:pt x="167280" y="455225"/>
                  <a:pt x="115060" y="455225"/>
                  <a:pt x="97843" y="455225"/>
                </a:cubicBezTo>
                <a:lnTo>
                  <a:pt x="94925" y="455225"/>
                </a:lnTo>
                <a:cubicBezTo>
                  <a:pt x="101929" y="455225"/>
                  <a:pt x="100168" y="455904"/>
                  <a:pt x="95010" y="455247"/>
                </a:cubicBezTo>
                <a:lnTo>
                  <a:pt x="94895" y="455225"/>
                </a:lnTo>
                <a:lnTo>
                  <a:pt x="88917" y="454071"/>
                </a:lnTo>
                <a:cubicBezTo>
                  <a:pt x="79814" y="451710"/>
                  <a:pt x="67850" y="445781"/>
                  <a:pt x="65752" y="431509"/>
                </a:cubicBezTo>
                <a:cubicBezTo>
                  <a:pt x="61554" y="402966"/>
                  <a:pt x="41406" y="239261"/>
                  <a:pt x="41406" y="239261"/>
                </a:cubicBezTo>
                <a:cubicBezTo>
                  <a:pt x="41406" y="239261"/>
                  <a:pt x="39517" y="221211"/>
                  <a:pt x="59245" y="215754"/>
                </a:cubicBezTo>
                <a:cubicBezTo>
                  <a:pt x="88235" y="207359"/>
                  <a:pt x="119110" y="202735"/>
                  <a:pt x="154228" y="204906"/>
                </a:cubicBezTo>
                <a:lnTo>
                  <a:pt x="172247" y="206693"/>
                </a:lnTo>
                <a:lnTo>
                  <a:pt x="201522" y="92257"/>
                </a:lnTo>
                <a:lnTo>
                  <a:pt x="183923" y="88451"/>
                </a:lnTo>
                <a:cubicBezTo>
                  <a:pt x="165818" y="85368"/>
                  <a:pt x="148640" y="84109"/>
                  <a:pt x="132204" y="84371"/>
                </a:cubicBezTo>
                <a:close/>
                <a:moveTo>
                  <a:pt x="238061" y="0"/>
                </a:moveTo>
                <a:lnTo>
                  <a:pt x="301654" y="0"/>
                </a:lnTo>
                <a:lnTo>
                  <a:pt x="301024" y="13852"/>
                </a:lnTo>
                <a:cubicBezTo>
                  <a:pt x="301024" y="13852"/>
                  <a:pt x="260938" y="13852"/>
                  <a:pt x="248555" y="13852"/>
                </a:cubicBezTo>
                <a:cubicBezTo>
                  <a:pt x="233234" y="13852"/>
                  <a:pt x="234074" y="21408"/>
                  <a:pt x="231345" y="30852"/>
                </a:cubicBezTo>
                <a:cubicBezTo>
                  <a:pt x="230768" y="32846"/>
                  <a:pt x="226820" y="48141"/>
                  <a:pt x="221222" y="69962"/>
                </a:cubicBezTo>
                <a:lnTo>
                  <a:pt x="219741" y="75739"/>
                </a:lnTo>
                <a:lnTo>
                  <a:pt x="223284" y="76460"/>
                </a:lnTo>
                <a:cubicBezTo>
                  <a:pt x="234343" y="79177"/>
                  <a:pt x="245696" y="82430"/>
                  <a:pt x="257370" y="86260"/>
                </a:cubicBezTo>
                <a:cubicBezTo>
                  <a:pt x="274160" y="91717"/>
                  <a:pt x="278148" y="101371"/>
                  <a:pt x="278148" y="110396"/>
                </a:cubicBezTo>
                <a:cubicBezTo>
                  <a:pt x="278148" y="119421"/>
                  <a:pt x="247506" y="433818"/>
                  <a:pt x="244777" y="442213"/>
                </a:cubicBezTo>
                <a:cubicBezTo>
                  <a:pt x="242049" y="450608"/>
                  <a:pt x="232605" y="483559"/>
                  <a:pt x="201752" y="483559"/>
                </a:cubicBezTo>
                <a:cubicBezTo>
                  <a:pt x="178613" y="483402"/>
                  <a:pt x="104356" y="483480"/>
                  <a:pt x="79918" y="483529"/>
                </a:cubicBezTo>
                <a:lnTo>
                  <a:pt x="75478" y="483540"/>
                </a:lnTo>
                <a:lnTo>
                  <a:pt x="71976" y="482899"/>
                </a:lnTo>
                <a:cubicBezTo>
                  <a:pt x="58888" y="480035"/>
                  <a:pt x="37785" y="470901"/>
                  <a:pt x="34480" y="444102"/>
                </a:cubicBezTo>
                <a:cubicBezTo>
                  <a:pt x="28603" y="396460"/>
                  <a:pt x="60" y="123828"/>
                  <a:pt x="60" y="123828"/>
                </a:cubicBezTo>
                <a:cubicBezTo>
                  <a:pt x="60" y="123828"/>
                  <a:pt x="-2459" y="93816"/>
                  <a:pt x="25245" y="84371"/>
                </a:cubicBezTo>
                <a:cubicBezTo>
                  <a:pt x="74671" y="67529"/>
                  <a:pt x="127994" y="59776"/>
                  <a:pt x="190967" y="69880"/>
                </a:cubicBezTo>
                <a:lnTo>
                  <a:pt x="206440" y="73030"/>
                </a:lnTo>
                <a:lnTo>
                  <a:pt x="221901" y="12593"/>
                </a:lnTo>
                <a:cubicBezTo>
                  <a:pt x="223790" y="5247"/>
                  <a:pt x="230506" y="0"/>
                  <a:pt x="238061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 sz="2100">
              <a:cs typeface="B Nazanin" panose="00000400000000000000" pitchFamily="2" charset="-78"/>
            </a:endParaRPr>
          </a:p>
        </p:txBody>
      </p:sp>
      <p:sp>
        <p:nvSpPr>
          <p:cNvPr id="25" name="&quot;Not Allowed&quot; Symbol 24">
            <a:extLst>
              <a:ext uri="{FF2B5EF4-FFF2-40B4-BE49-F238E27FC236}">
                <a16:creationId xmlns:a16="http://schemas.microsoft.com/office/drawing/2014/main" id="{B9C798BC-9F37-37F5-266E-80A9E7718DC9}"/>
              </a:ext>
            </a:extLst>
          </p:cNvPr>
          <p:cNvSpPr/>
          <p:nvPr/>
        </p:nvSpPr>
        <p:spPr>
          <a:xfrm>
            <a:off x="9996533" y="2967510"/>
            <a:ext cx="1158846" cy="1158846"/>
          </a:xfrm>
          <a:prstGeom prst="noSmoking">
            <a:avLst>
              <a:gd name="adj" fmla="val 58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1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&quot;Not Allowed&quot; Symbol 25">
            <a:extLst>
              <a:ext uri="{FF2B5EF4-FFF2-40B4-BE49-F238E27FC236}">
                <a16:creationId xmlns:a16="http://schemas.microsoft.com/office/drawing/2014/main" id="{216E27AD-535F-30A0-376D-0AC19CF1A570}"/>
              </a:ext>
            </a:extLst>
          </p:cNvPr>
          <p:cNvSpPr/>
          <p:nvPr/>
        </p:nvSpPr>
        <p:spPr>
          <a:xfrm>
            <a:off x="9996533" y="5368692"/>
            <a:ext cx="1158846" cy="1158846"/>
          </a:xfrm>
          <a:prstGeom prst="noSmoking">
            <a:avLst>
              <a:gd name="adj" fmla="val 580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1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&quot;Not Allowed&quot; Symbol 26">
            <a:extLst>
              <a:ext uri="{FF2B5EF4-FFF2-40B4-BE49-F238E27FC236}">
                <a16:creationId xmlns:a16="http://schemas.microsoft.com/office/drawing/2014/main" id="{312F2758-50BC-1C05-CF48-A8867ED90049}"/>
              </a:ext>
            </a:extLst>
          </p:cNvPr>
          <p:cNvSpPr/>
          <p:nvPr/>
        </p:nvSpPr>
        <p:spPr>
          <a:xfrm>
            <a:off x="10015605" y="7849671"/>
            <a:ext cx="1158846" cy="1158846"/>
          </a:xfrm>
          <a:prstGeom prst="noSmoking">
            <a:avLst>
              <a:gd name="adj" fmla="val 580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1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97792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31"/>
          <p:cNvSpPr/>
          <p:nvPr/>
        </p:nvSpPr>
        <p:spPr>
          <a:xfrm rot="5202053">
            <a:off x="14662731" y="-301165"/>
            <a:ext cx="4588940" cy="4192290"/>
          </a:xfrm>
          <a:custGeom>
            <a:avLst/>
            <a:gdLst/>
            <a:ahLst/>
            <a:cxnLst/>
            <a:rect l="l" t="t" r="r" b="b"/>
            <a:pathLst>
              <a:path w="4592817" h="4195832" extrusionOk="0">
                <a:moveTo>
                  <a:pt x="1020281" y="57976"/>
                </a:moveTo>
                <a:cubicBezTo>
                  <a:pt x="1607348" y="-165236"/>
                  <a:pt x="1873204" y="308070"/>
                  <a:pt x="2284840" y="596236"/>
                </a:cubicBezTo>
                <a:cubicBezTo>
                  <a:pt x="2894490" y="942477"/>
                  <a:pt x="3724188" y="392657"/>
                  <a:pt x="4310980" y="812384"/>
                </a:cubicBezTo>
                <a:cubicBezTo>
                  <a:pt x="4608048" y="1030092"/>
                  <a:pt x="4684334" y="1495232"/>
                  <a:pt x="4472182" y="1796335"/>
                </a:cubicBezTo>
                <a:cubicBezTo>
                  <a:pt x="4161987" y="2146888"/>
                  <a:pt x="3932117" y="2273769"/>
                  <a:pt x="3991604" y="2801754"/>
                </a:cubicBezTo>
                <a:cubicBezTo>
                  <a:pt x="4099378" y="3425702"/>
                  <a:pt x="4003355" y="4131303"/>
                  <a:pt x="3186417" y="3885154"/>
                </a:cubicBezTo>
                <a:cubicBezTo>
                  <a:pt x="2736225" y="3703869"/>
                  <a:pt x="2398122" y="3655795"/>
                  <a:pt x="1952795" y="3892494"/>
                </a:cubicBezTo>
                <a:cubicBezTo>
                  <a:pt x="1562182" y="4088734"/>
                  <a:pt x="1047913" y="4364240"/>
                  <a:pt x="645824" y="4060843"/>
                </a:cubicBezTo>
                <a:cubicBezTo>
                  <a:pt x="156433" y="3641759"/>
                  <a:pt x="543925" y="2907626"/>
                  <a:pt x="387129" y="2372760"/>
                </a:cubicBezTo>
                <a:cubicBezTo>
                  <a:pt x="179383" y="1849271"/>
                  <a:pt x="-209119" y="1482480"/>
                  <a:pt x="140092" y="892568"/>
                </a:cubicBezTo>
                <a:cubicBezTo>
                  <a:pt x="270542" y="669356"/>
                  <a:pt x="507939" y="581190"/>
                  <a:pt x="644447" y="374217"/>
                </a:cubicBezTo>
                <a:cubicBezTo>
                  <a:pt x="737258" y="233757"/>
                  <a:pt x="862016" y="120179"/>
                  <a:pt x="1020281" y="579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57" name="Google Shape;457;p31"/>
          <p:cNvSpPr/>
          <p:nvPr/>
        </p:nvSpPr>
        <p:spPr>
          <a:xfrm rot="8191246">
            <a:off x="-3385324" y="7615403"/>
            <a:ext cx="6680816" cy="6103352"/>
          </a:xfrm>
          <a:custGeom>
            <a:avLst/>
            <a:gdLst/>
            <a:ahLst/>
            <a:cxnLst/>
            <a:rect l="l" t="t" r="r" b="b"/>
            <a:pathLst>
              <a:path w="6686565" h="6108604" extrusionOk="0">
                <a:moveTo>
                  <a:pt x="1485400" y="84406"/>
                </a:moveTo>
                <a:cubicBezTo>
                  <a:pt x="2340097" y="-240563"/>
                  <a:pt x="2727150" y="448511"/>
                  <a:pt x="3326439" y="868045"/>
                </a:cubicBezTo>
                <a:cubicBezTo>
                  <a:pt x="4214014" y="1372128"/>
                  <a:pt x="5421950" y="571660"/>
                  <a:pt x="6276245" y="1182730"/>
                </a:cubicBezTo>
                <a:cubicBezTo>
                  <a:pt x="6708739" y="1499685"/>
                  <a:pt x="6819803" y="2176871"/>
                  <a:pt x="6510936" y="2615238"/>
                </a:cubicBezTo>
                <a:cubicBezTo>
                  <a:pt x="6059330" y="3125599"/>
                  <a:pt x="5724669" y="3310322"/>
                  <a:pt x="5811275" y="4079002"/>
                </a:cubicBezTo>
                <a:cubicBezTo>
                  <a:pt x="5968180" y="4987392"/>
                  <a:pt x="5828382" y="6014658"/>
                  <a:pt x="4639024" y="5656297"/>
                </a:cubicBezTo>
                <a:cubicBezTo>
                  <a:pt x="3983600" y="5392368"/>
                  <a:pt x="3491364" y="5322379"/>
                  <a:pt x="2843025" y="5666982"/>
                </a:cubicBezTo>
                <a:cubicBezTo>
                  <a:pt x="2274341" y="5952683"/>
                  <a:pt x="1525629" y="6353785"/>
                  <a:pt x="940239" y="5912078"/>
                </a:cubicBezTo>
                <a:cubicBezTo>
                  <a:pt x="227747" y="5301943"/>
                  <a:pt x="791887" y="4233138"/>
                  <a:pt x="563611" y="3454441"/>
                </a:cubicBezTo>
                <a:cubicBezTo>
                  <a:pt x="261159" y="2692307"/>
                  <a:pt x="-304451" y="2158305"/>
                  <a:pt x="203957" y="1299468"/>
                </a:cubicBezTo>
                <a:cubicBezTo>
                  <a:pt x="393875" y="974498"/>
                  <a:pt x="739496" y="846140"/>
                  <a:pt x="938234" y="544813"/>
                </a:cubicBezTo>
                <a:cubicBezTo>
                  <a:pt x="1073355" y="340321"/>
                  <a:pt x="1254986" y="174965"/>
                  <a:pt x="1485400" y="8440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58" name="Google Shape;458;p31"/>
          <p:cNvSpPr/>
          <p:nvPr/>
        </p:nvSpPr>
        <p:spPr>
          <a:xfrm>
            <a:off x="5070537" y="1424981"/>
            <a:ext cx="8141386" cy="7972438"/>
          </a:xfrm>
          <a:custGeom>
            <a:avLst/>
            <a:gdLst/>
            <a:ahLst/>
            <a:cxnLst/>
            <a:rect l="l" t="t" r="r" b="b"/>
            <a:pathLst>
              <a:path w="6487160" h="6352540" extrusionOk="0">
                <a:moveTo>
                  <a:pt x="6322060" y="3176270"/>
                </a:moveTo>
                <a:cubicBezTo>
                  <a:pt x="6322060" y="2844800"/>
                  <a:pt x="6487160" y="2493010"/>
                  <a:pt x="6385560" y="2194560"/>
                </a:cubicBezTo>
                <a:cubicBezTo>
                  <a:pt x="6281420" y="1884680"/>
                  <a:pt x="5928360" y="1694180"/>
                  <a:pt x="5734050" y="1436370"/>
                </a:cubicBezTo>
                <a:cubicBezTo>
                  <a:pt x="5537200" y="1176020"/>
                  <a:pt x="5455920" y="796290"/>
                  <a:pt x="5185410" y="607060"/>
                </a:cubicBezTo>
                <a:cubicBezTo>
                  <a:pt x="4917440" y="420370"/>
                  <a:pt x="4517390" y="462280"/>
                  <a:pt x="4196080" y="360680"/>
                </a:cubicBezTo>
                <a:cubicBezTo>
                  <a:pt x="3884930" y="264160"/>
                  <a:pt x="3589020" y="0"/>
                  <a:pt x="3244850" y="0"/>
                </a:cubicBezTo>
                <a:cubicBezTo>
                  <a:pt x="2900680" y="0"/>
                  <a:pt x="2603500" y="262890"/>
                  <a:pt x="2293620" y="360680"/>
                </a:cubicBezTo>
                <a:cubicBezTo>
                  <a:pt x="1972310" y="461010"/>
                  <a:pt x="1570990" y="419100"/>
                  <a:pt x="1303020" y="607060"/>
                </a:cubicBezTo>
                <a:cubicBezTo>
                  <a:pt x="1032510" y="796290"/>
                  <a:pt x="951230" y="1176020"/>
                  <a:pt x="754380" y="1436370"/>
                </a:cubicBezTo>
                <a:cubicBezTo>
                  <a:pt x="558800" y="1694180"/>
                  <a:pt x="207010" y="1884680"/>
                  <a:pt x="101600" y="2194560"/>
                </a:cubicBezTo>
                <a:cubicBezTo>
                  <a:pt x="1270" y="2493010"/>
                  <a:pt x="165100" y="2844800"/>
                  <a:pt x="165100" y="3176270"/>
                </a:cubicBezTo>
                <a:cubicBezTo>
                  <a:pt x="165100" y="3507740"/>
                  <a:pt x="0" y="3859530"/>
                  <a:pt x="101600" y="4157980"/>
                </a:cubicBezTo>
                <a:cubicBezTo>
                  <a:pt x="205740" y="4467860"/>
                  <a:pt x="558800" y="4658360"/>
                  <a:pt x="753110" y="4916170"/>
                </a:cubicBezTo>
                <a:cubicBezTo>
                  <a:pt x="949960" y="5176520"/>
                  <a:pt x="1031240" y="5556250"/>
                  <a:pt x="1301750" y="5745480"/>
                </a:cubicBezTo>
                <a:cubicBezTo>
                  <a:pt x="1569720" y="5933440"/>
                  <a:pt x="1969770" y="5891530"/>
                  <a:pt x="2292350" y="5991860"/>
                </a:cubicBezTo>
                <a:cubicBezTo>
                  <a:pt x="2603500" y="6088380"/>
                  <a:pt x="2899410" y="6352540"/>
                  <a:pt x="3243580" y="6352540"/>
                </a:cubicBezTo>
                <a:cubicBezTo>
                  <a:pt x="3587750" y="6352540"/>
                  <a:pt x="3884930" y="6089650"/>
                  <a:pt x="4194810" y="5991860"/>
                </a:cubicBezTo>
                <a:cubicBezTo>
                  <a:pt x="4516120" y="5891530"/>
                  <a:pt x="4917440" y="5933440"/>
                  <a:pt x="5185410" y="5745480"/>
                </a:cubicBezTo>
                <a:cubicBezTo>
                  <a:pt x="5455920" y="5556250"/>
                  <a:pt x="5537200" y="5176520"/>
                  <a:pt x="5734050" y="4916170"/>
                </a:cubicBezTo>
                <a:cubicBezTo>
                  <a:pt x="5929630" y="4658360"/>
                  <a:pt x="6281420" y="4467860"/>
                  <a:pt x="6385560" y="4157980"/>
                </a:cubicBezTo>
                <a:cubicBezTo>
                  <a:pt x="6487160" y="3858260"/>
                  <a:pt x="6322060" y="3506470"/>
                  <a:pt x="6322060" y="317627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59" name="Google Shape;459;p31"/>
          <p:cNvSpPr txBox="1"/>
          <p:nvPr/>
        </p:nvSpPr>
        <p:spPr>
          <a:xfrm>
            <a:off x="5703818" y="4032788"/>
            <a:ext cx="6880500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fa-IR" sz="9000" dirty="0">
                <a:solidFill>
                  <a:schemeClr val="accent3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متشکرم!</a:t>
            </a:r>
            <a:endParaRPr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460" name="Google Shape;460;p31"/>
          <p:cNvSpPr txBox="1"/>
          <p:nvPr/>
        </p:nvSpPr>
        <p:spPr>
          <a:xfrm>
            <a:off x="5703818" y="5691560"/>
            <a:ext cx="6880500" cy="1400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fa-IR" sz="3500" dirty="0">
                <a:solidFill>
                  <a:schemeClr val="accent3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بیانیه پایانی بنویسید یا</a:t>
            </a:r>
          </a:p>
          <a:p>
            <a:pPr lvl="0" algn="ctr">
              <a:lnSpc>
                <a:spcPct val="130000"/>
              </a:lnSpc>
            </a:pPr>
            <a:r>
              <a:rPr lang="fa-IR" sz="3500" dirty="0">
                <a:solidFill>
                  <a:schemeClr val="accent3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فراخوان برای اقدام در اینجا</a:t>
            </a:r>
            <a:endParaRPr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461" name="Google Shape;461;p31"/>
          <p:cNvSpPr/>
          <p:nvPr/>
        </p:nvSpPr>
        <p:spPr>
          <a:xfrm rot="-4380779">
            <a:off x="15878220" y="7307883"/>
            <a:ext cx="3120419" cy="4188851"/>
          </a:xfrm>
          <a:custGeom>
            <a:avLst/>
            <a:gdLst/>
            <a:ahLst/>
            <a:cxnLst/>
            <a:rect l="l" t="t" r="r" b="b"/>
            <a:pathLst>
              <a:path w="3116740" h="4183912" extrusionOk="0">
                <a:moveTo>
                  <a:pt x="2767540" y="2287363"/>
                </a:moveTo>
                <a:cubicBezTo>
                  <a:pt x="2712443" y="2259039"/>
                  <a:pt x="2656571" y="2231491"/>
                  <a:pt x="2602639" y="2204331"/>
                </a:cubicBezTo>
                <a:cubicBezTo>
                  <a:pt x="2544051" y="2227611"/>
                  <a:pt x="2519607" y="2286587"/>
                  <a:pt x="2475763" y="2324999"/>
                </a:cubicBezTo>
                <a:cubicBezTo>
                  <a:pt x="2417951" y="2375827"/>
                  <a:pt x="2388075" y="2451488"/>
                  <a:pt x="2391567" y="2537236"/>
                </a:cubicBezTo>
                <a:cubicBezTo>
                  <a:pt x="2396223" y="2664888"/>
                  <a:pt x="2476539" y="2738608"/>
                  <a:pt x="2615443" y="2699032"/>
                </a:cubicBezTo>
                <a:cubicBezTo>
                  <a:pt x="2710503" y="2671872"/>
                  <a:pt x="2774136" y="2614060"/>
                  <a:pt x="2811772" y="2522880"/>
                </a:cubicBezTo>
                <a:cubicBezTo>
                  <a:pt x="2843976" y="2444892"/>
                  <a:pt x="2820308" y="2375051"/>
                  <a:pt x="2789268" y="2305211"/>
                </a:cubicBezTo>
                <a:cubicBezTo>
                  <a:pt x="2785776" y="2297839"/>
                  <a:pt x="2776076" y="2291631"/>
                  <a:pt x="2767540" y="2287363"/>
                </a:cubicBezTo>
                <a:close/>
                <a:moveTo>
                  <a:pt x="2548707" y="2594272"/>
                </a:moveTo>
                <a:cubicBezTo>
                  <a:pt x="2567331" y="2496496"/>
                  <a:pt x="2573927" y="2409972"/>
                  <a:pt x="2671315" y="2351383"/>
                </a:cubicBezTo>
                <a:cubicBezTo>
                  <a:pt x="2658123" y="2447996"/>
                  <a:pt x="2646095" y="2532580"/>
                  <a:pt x="2548707" y="2594272"/>
                </a:cubicBezTo>
                <a:close/>
                <a:moveTo>
                  <a:pt x="358053" y="2726580"/>
                </a:moveTo>
                <a:cubicBezTo>
                  <a:pt x="314597" y="2710284"/>
                  <a:pt x="269977" y="2696316"/>
                  <a:pt x="226133" y="2681572"/>
                </a:cubicBezTo>
                <a:cubicBezTo>
                  <a:pt x="229625" y="2673036"/>
                  <a:pt x="230013" y="2666828"/>
                  <a:pt x="233117" y="2664500"/>
                </a:cubicBezTo>
                <a:cubicBezTo>
                  <a:pt x="250577" y="2652472"/>
                  <a:pt x="268813" y="2641608"/>
                  <a:pt x="286661" y="2630744"/>
                </a:cubicBezTo>
                <a:cubicBezTo>
                  <a:pt x="287049" y="2624924"/>
                  <a:pt x="287825" y="2619492"/>
                  <a:pt x="288213" y="2613672"/>
                </a:cubicBezTo>
                <a:cubicBezTo>
                  <a:pt x="250189" y="2610568"/>
                  <a:pt x="212165" y="2609792"/>
                  <a:pt x="174917" y="2604360"/>
                </a:cubicBezTo>
                <a:cubicBezTo>
                  <a:pt x="120985" y="2596600"/>
                  <a:pt x="79857" y="2624924"/>
                  <a:pt x="60068" y="2664888"/>
                </a:cubicBezTo>
                <a:cubicBezTo>
                  <a:pt x="31356" y="2722700"/>
                  <a:pt x="7300" y="2786720"/>
                  <a:pt x="1092" y="2849965"/>
                </a:cubicBezTo>
                <a:cubicBezTo>
                  <a:pt x="-6668" y="2928729"/>
                  <a:pt x="26700" y="2998181"/>
                  <a:pt x="108181" y="3029609"/>
                </a:cubicBezTo>
                <a:cubicBezTo>
                  <a:pt x="137281" y="3040861"/>
                  <a:pt x="169097" y="3045905"/>
                  <a:pt x="200137" y="3050173"/>
                </a:cubicBezTo>
                <a:cubicBezTo>
                  <a:pt x="301405" y="3063365"/>
                  <a:pt x="418581" y="2978005"/>
                  <a:pt x="437593" y="2877901"/>
                </a:cubicBezTo>
                <a:cubicBezTo>
                  <a:pt x="448069" y="2822029"/>
                  <a:pt x="408881" y="2745592"/>
                  <a:pt x="358053" y="2726580"/>
                </a:cubicBezTo>
                <a:close/>
                <a:moveTo>
                  <a:pt x="231565" y="2944249"/>
                </a:moveTo>
                <a:cubicBezTo>
                  <a:pt x="228073" y="2939981"/>
                  <a:pt x="224581" y="2936101"/>
                  <a:pt x="221089" y="2931833"/>
                </a:cubicBezTo>
                <a:cubicBezTo>
                  <a:pt x="232729" y="2923297"/>
                  <a:pt x="243981" y="2914373"/>
                  <a:pt x="255621" y="2905837"/>
                </a:cubicBezTo>
                <a:cubicBezTo>
                  <a:pt x="258725" y="2909329"/>
                  <a:pt x="262217" y="2912821"/>
                  <a:pt x="265321" y="2916701"/>
                </a:cubicBezTo>
                <a:cubicBezTo>
                  <a:pt x="254069" y="2925625"/>
                  <a:pt x="242817" y="2934937"/>
                  <a:pt x="231565" y="2944249"/>
                </a:cubicBezTo>
                <a:close/>
                <a:moveTo>
                  <a:pt x="1220192" y="504886"/>
                </a:moveTo>
                <a:cubicBezTo>
                  <a:pt x="1309044" y="494410"/>
                  <a:pt x="1387808" y="422242"/>
                  <a:pt x="1405268" y="331838"/>
                </a:cubicBezTo>
                <a:cubicBezTo>
                  <a:pt x="1412640" y="293814"/>
                  <a:pt x="1414580" y="254626"/>
                  <a:pt x="1420400" y="203022"/>
                </a:cubicBezTo>
                <a:cubicBezTo>
                  <a:pt x="1420788" y="170041"/>
                  <a:pt x="1389360" y="108349"/>
                  <a:pt x="1349784" y="77697"/>
                </a:cubicBezTo>
                <a:cubicBezTo>
                  <a:pt x="1324952" y="58297"/>
                  <a:pt x="1300120" y="39285"/>
                  <a:pt x="1275676" y="19497"/>
                </a:cubicBezTo>
                <a:cubicBezTo>
                  <a:pt x="1244248" y="-6111"/>
                  <a:pt x="1223295" y="-7275"/>
                  <a:pt x="1192255" y="20661"/>
                </a:cubicBezTo>
                <a:cubicBezTo>
                  <a:pt x="1178287" y="33077"/>
                  <a:pt x="1166259" y="49761"/>
                  <a:pt x="1158111" y="66445"/>
                </a:cubicBezTo>
                <a:cubicBezTo>
                  <a:pt x="1125131" y="133569"/>
                  <a:pt x="1101075" y="202634"/>
                  <a:pt x="1083615" y="275966"/>
                </a:cubicBezTo>
                <a:cubicBezTo>
                  <a:pt x="1071975" y="324466"/>
                  <a:pt x="1075467" y="367146"/>
                  <a:pt x="1091763" y="410214"/>
                </a:cubicBezTo>
                <a:cubicBezTo>
                  <a:pt x="1111551" y="461430"/>
                  <a:pt x="1180227" y="509542"/>
                  <a:pt x="1220192" y="504886"/>
                </a:cubicBezTo>
                <a:close/>
                <a:moveTo>
                  <a:pt x="1265976" y="211170"/>
                </a:moveTo>
                <a:cubicBezTo>
                  <a:pt x="1283824" y="273638"/>
                  <a:pt x="1278004" y="290710"/>
                  <a:pt x="1221743" y="347358"/>
                </a:cubicBezTo>
                <a:cubicBezTo>
                  <a:pt x="1216312" y="293814"/>
                  <a:pt x="1236488" y="253462"/>
                  <a:pt x="1265976" y="211170"/>
                </a:cubicBezTo>
                <a:close/>
                <a:moveTo>
                  <a:pt x="1451828" y="3421878"/>
                </a:moveTo>
                <a:cubicBezTo>
                  <a:pt x="1445620" y="3471154"/>
                  <a:pt x="1435920" y="3522758"/>
                  <a:pt x="1391688" y="3556902"/>
                </a:cubicBezTo>
                <a:cubicBezTo>
                  <a:pt x="1376556" y="3568931"/>
                  <a:pt x="1361812" y="3581735"/>
                  <a:pt x="1347068" y="3594151"/>
                </a:cubicBezTo>
                <a:cubicBezTo>
                  <a:pt x="1268692" y="3660111"/>
                  <a:pt x="1236100" y="3660887"/>
                  <a:pt x="1159663" y="3598419"/>
                </a:cubicBezTo>
                <a:cubicBezTo>
                  <a:pt x="1099523" y="3549142"/>
                  <a:pt x="1089435" y="3425370"/>
                  <a:pt x="1142979" y="3369886"/>
                </a:cubicBezTo>
                <a:cubicBezTo>
                  <a:pt x="1155007" y="3357470"/>
                  <a:pt x="1174795" y="3353202"/>
                  <a:pt x="1192255" y="3344278"/>
                </a:cubicBezTo>
                <a:cubicBezTo>
                  <a:pt x="1198075" y="3317894"/>
                  <a:pt x="1203119" y="3294614"/>
                  <a:pt x="1209328" y="3267066"/>
                </a:cubicBezTo>
                <a:cubicBezTo>
                  <a:pt x="1227564" y="3269006"/>
                  <a:pt x="1246188" y="3265902"/>
                  <a:pt x="1259380" y="3272886"/>
                </a:cubicBezTo>
                <a:cubicBezTo>
                  <a:pt x="1300120" y="3294614"/>
                  <a:pt x="1342024" y="3308194"/>
                  <a:pt x="1387420" y="3316342"/>
                </a:cubicBezTo>
                <a:cubicBezTo>
                  <a:pt x="1430488" y="3324102"/>
                  <a:pt x="1458812" y="3368722"/>
                  <a:pt x="1451828" y="3421878"/>
                </a:cubicBezTo>
                <a:close/>
                <a:moveTo>
                  <a:pt x="1696269" y="1945922"/>
                </a:moveTo>
                <a:cubicBezTo>
                  <a:pt x="1672601" y="1954458"/>
                  <a:pt x="1645053" y="1958338"/>
                  <a:pt x="1626429" y="1973082"/>
                </a:cubicBezTo>
                <a:cubicBezTo>
                  <a:pt x="1590732" y="2001794"/>
                  <a:pt x="1554260" y="2032834"/>
                  <a:pt x="1529428" y="2070471"/>
                </a:cubicBezTo>
                <a:cubicBezTo>
                  <a:pt x="1492180" y="2127507"/>
                  <a:pt x="1488300" y="2226835"/>
                  <a:pt x="1554648" y="2282707"/>
                </a:cubicBezTo>
                <a:cubicBezTo>
                  <a:pt x="1601209" y="2321895"/>
                  <a:pt x="1650097" y="2307927"/>
                  <a:pt x="1700537" y="2299003"/>
                </a:cubicBezTo>
                <a:cubicBezTo>
                  <a:pt x="1752141" y="2290079"/>
                  <a:pt x="1793269" y="2260591"/>
                  <a:pt x="1819653" y="2220239"/>
                </a:cubicBezTo>
                <a:cubicBezTo>
                  <a:pt x="1845261" y="2181051"/>
                  <a:pt x="1863885" y="2132939"/>
                  <a:pt x="1870093" y="2086767"/>
                </a:cubicBezTo>
                <a:cubicBezTo>
                  <a:pt x="1878629" y="2025074"/>
                  <a:pt x="1783957" y="1956010"/>
                  <a:pt x="1696269" y="1945922"/>
                </a:cubicBezTo>
                <a:close/>
                <a:moveTo>
                  <a:pt x="1652813" y="2194631"/>
                </a:moveTo>
                <a:cubicBezTo>
                  <a:pt x="1666781" y="2103063"/>
                  <a:pt x="1676481" y="2090647"/>
                  <a:pt x="1743217" y="2079782"/>
                </a:cubicBezTo>
                <a:cubicBezTo>
                  <a:pt x="1728085" y="2130999"/>
                  <a:pt x="1705581" y="2170575"/>
                  <a:pt x="1652813" y="2194631"/>
                </a:cubicBezTo>
                <a:close/>
                <a:moveTo>
                  <a:pt x="1938381" y="1059340"/>
                </a:moveTo>
                <a:cubicBezTo>
                  <a:pt x="1914713" y="1098140"/>
                  <a:pt x="1892985" y="1138492"/>
                  <a:pt x="1865049" y="1174188"/>
                </a:cubicBezTo>
                <a:cubicBezTo>
                  <a:pt x="1840605" y="1205616"/>
                  <a:pt x="1806461" y="1225404"/>
                  <a:pt x="1764557" y="1226568"/>
                </a:cubicBezTo>
                <a:cubicBezTo>
                  <a:pt x="1745157" y="1226956"/>
                  <a:pt x="1725369" y="1226568"/>
                  <a:pt x="1706357" y="1228508"/>
                </a:cubicBezTo>
                <a:cubicBezTo>
                  <a:pt x="1657857" y="1233552"/>
                  <a:pt x="1625265" y="1220748"/>
                  <a:pt x="1607029" y="1178068"/>
                </a:cubicBezTo>
                <a:cubicBezTo>
                  <a:pt x="1586076" y="1128016"/>
                  <a:pt x="1578704" y="1077576"/>
                  <a:pt x="1606253" y="1024032"/>
                </a:cubicBezTo>
                <a:cubicBezTo>
                  <a:pt x="1640785" y="957296"/>
                  <a:pt x="1685017" y="909959"/>
                  <a:pt x="1767273" y="907243"/>
                </a:cubicBezTo>
                <a:cubicBezTo>
                  <a:pt x="1764945" y="915391"/>
                  <a:pt x="1763005" y="922375"/>
                  <a:pt x="1759513" y="935567"/>
                </a:cubicBezTo>
                <a:cubicBezTo>
                  <a:pt x="1827025" y="915391"/>
                  <a:pt x="1868929" y="965832"/>
                  <a:pt x="1919757" y="990276"/>
                </a:cubicBezTo>
                <a:cubicBezTo>
                  <a:pt x="1944201" y="1002692"/>
                  <a:pt x="1956229" y="1030240"/>
                  <a:pt x="1938381" y="1059340"/>
                </a:cubicBezTo>
                <a:close/>
                <a:moveTo>
                  <a:pt x="587750" y="1330165"/>
                </a:moveTo>
                <a:cubicBezTo>
                  <a:pt x="581154" y="1355773"/>
                  <a:pt x="576498" y="1381769"/>
                  <a:pt x="570290" y="1407765"/>
                </a:cubicBezTo>
                <a:cubicBezTo>
                  <a:pt x="556322" y="1466741"/>
                  <a:pt x="498510" y="1510585"/>
                  <a:pt x="430221" y="1515241"/>
                </a:cubicBezTo>
                <a:cubicBezTo>
                  <a:pt x="372409" y="1519121"/>
                  <a:pt x="299077" y="1476829"/>
                  <a:pt x="286661" y="1424061"/>
                </a:cubicBezTo>
                <a:cubicBezTo>
                  <a:pt x="274633" y="1373233"/>
                  <a:pt x="285497" y="1323569"/>
                  <a:pt x="320029" y="1281276"/>
                </a:cubicBezTo>
                <a:cubicBezTo>
                  <a:pt x="334773" y="1263040"/>
                  <a:pt x="347965" y="1243640"/>
                  <a:pt x="363485" y="1222300"/>
                </a:cubicBezTo>
                <a:cubicBezTo>
                  <a:pt x="397629" y="1215316"/>
                  <a:pt x="429833" y="1208720"/>
                  <a:pt x="455442" y="1203676"/>
                </a:cubicBezTo>
                <a:cubicBezTo>
                  <a:pt x="491138" y="1223076"/>
                  <a:pt x="521790" y="1240924"/>
                  <a:pt x="553994" y="1256832"/>
                </a:cubicBezTo>
                <a:cubicBezTo>
                  <a:pt x="591630" y="1275456"/>
                  <a:pt x="598614" y="1288648"/>
                  <a:pt x="587750" y="1330165"/>
                </a:cubicBezTo>
                <a:close/>
                <a:moveTo>
                  <a:pt x="3071344" y="336494"/>
                </a:moveTo>
                <a:cubicBezTo>
                  <a:pt x="3124500" y="452506"/>
                  <a:pt x="3041856" y="573175"/>
                  <a:pt x="2913428" y="568519"/>
                </a:cubicBezTo>
                <a:cubicBezTo>
                  <a:pt x="2877344" y="567355"/>
                  <a:pt x="2856004" y="542522"/>
                  <a:pt x="2842424" y="513810"/>
                </a:cubicBezTo>
                <a:cubicBezTo>
                  <a:pt x="2814100" y="454058"/>
                  <a:pt x="2839708" y="358222"/>
                  <a:pt x="2891312" y="309722"/>
                </a:cubicBezTo>
                <a:cubicBezTo>
                  <a:pt x="2922740" y="280234"/>
                  <a:pt x="2950288" y="246866"/>
                  <a:pt x="2983268" y="211558"/>
                </a:cubicBezTo>
                <a:cubicBezTo>
                  <a:pt x="3033708" y="242598"/>
                  <a:pt x="3072508" y="266654"/>
                  <a:pt x="3116740" y="293814"/>
                </a:cubicBezTo>
                <a:cubicBezTo>
                  <a:pt x="3099668" y="309722"/>
                  <a:pt x="3085312" y="323302"/>
                  <a:pt x="3071344" y="336494"/>
                </a:cubicBezTo>
                <a:close/>
                <a:moveTo>
                  <a:pt x="332445" y="3980600"/>
                </a:moveTo>
                <a:cubicBezTo>
                  <a:pt x="337101" y="4021728"/>
                  <a:pt x="325461" y="4065960"/>
                  <a:pt x="313821" y="4107088"/>
                </a:cubicBezTo>
                <a:cubicBezTo>
                  <a:pt x="299465" y="4159080"/>
                  <a:pt x="248249" y="4165676"/>
                  <a:pt x="209061" y="4183912"/>
                </a:cubicBezTo>
                <a:cubicBezTo>
                  <a:pt x="152413" y="4163736"/>
                  <a:pt x="136117" y="4129980"/>
                  <a:pt x="138833" y="4069452"/>
                </a:cubicBezTo>
                <a:cubicBezTo>
                  <a:pt x="141549" y="4010864"/>
                  <a:pt x="163277" y="3974392"/>
                  <a:pt x="208285" y="3946843"/>
                </a:cubicBezTo>
                <a:cubicBezTo>
                  <a:pt x="204793" y="3930547"/>
                  <a:pt x="202077" y="3916579"/>
                  <a:pt x="198973" y="3902999"/>
                </a:cubicBezTo>
                <a:cubicBezTo>
                  <a:pt x="242429" y="3888255"/>
                  <a:pt x="327013" y="3932487"/>
                  <a:pt x="332445" y="398060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62" name="Google Shape;462;p31"/>
          <p:cNvSpPr/>
          <p:nvPr/>
        </p:nvSpPr>
        <p:spPr>
          <a:xfrm rot="3254767">
            <a:off x="1398530" y="375340"/>
            <a:ext cx="975570" cy="2610387"/>
          </a:xfrm>
          <a:custGeom>
            <a:avLst/>
            <a:gdLst/>
            <a:ahLst/>
            <a:cxnLst/>
            <a:rect l="l" t="t" r="r" b="b"/>
            <a:pathLst>
              <a:path w="974411" h="2607285" extrusionOk="0">
                <a:moveTo>
                  <a:pt x="262018" y="2607285"/>
                </a:moveTo>
                <a:cubicBezTo>
                  <a:pt x="221341" y="2563186"/>
                  <a:pt x="222992" y="2530464"/>
                  <a:pt x="266672" y="2482551"/>
                </a:cubicBezTo>
                <a:cubicBezTo>
                  <a:pt x="277505" y="2471045"/>
                  <a:pt x="287668" y="2458929"/>
                  <a:pt x="297112" y="2446257"/>
                </a:cubicBezTo>
                <a:cubicBezTo>
                  <a:pt x="332356" y="2397234"/>
                  <a:pt x="368560" y="2349652"/>
                  <a:pt x="411189" y="2305973"/>
                </a:cubicBezTo>
                <a:cubicBezTo>
                  <a:pt x="448534" y="2267637"/>
                  <a:pt x="476303" y="2219845"/>
                  <a:pt x="507253" y="2175535"/>
                </a:cubicBezTo>
                <a:cubicBezTo>
                  <a:pt x="537544" y="2132336"/>
                  <a:pt x="566783" y="2088477"/>
                  <a:pt x="596113" y="2044587"/>
                </a:cubicBezTo>
                <a:cubicBezTo>
                  <a:pt x="634269" y="1987549"/>
                  <a:pt x="671584" y="1929760"/>
                  <a:pt x="710190" y="1872872"/>
                </a:cubicBezTo>
                <a:cubicBezTo>
                  <a:pt x="773592" y="1779269"/>
                  <a:pt x="822675" y="1677741"/>
                  <a:pt x="864944" y="1573811"/>
                </a:cubicBezTo>
                <a:cubicBezTo>
                  <a:pt x="891692" y="1508037"/>
                  <a:pt x="910845" y="1437159"/>
                  <a:pt x="914267" y="1365351"/>
                </a:cubicBezTo>
                <a:cubicBezTo>
                  <a:pt x="915708" y="1335331"/>
                  <a:pt x="916729" y="1300207"/>
                  <a:pt x="895865" y="1273219"/>
                </a:cubicBezTo>
                <a:cubicBezTo>
                  <a:pt x="839066" y="1272949"/>
                  <a:pt x="797369" y="1307592"/>
                  <a:pt x="753449" y="1332329"/>
                </a:cubicBezTo>
                <a:cubicBezTo>
                  <a:pt x="733876" y="1343346"/>
                  <a:pt x="725530" y="1375948"/>
                  <a:pt x="714423" y="1399814"/>
                </a:cubicBezTo>
                <a:cubicBezTo>
                  <a:pt x="693258" y="1444844"/>
                  <a:pt x="674946" y="1491435"/>
                  <a:pt x="653121" y="1536225"/>
                </a:cubicBezTo>
                <a:cubicBezTo>
                  <a:pt x="629345" y="1585008"/>
                  <a:pt x="603798" y="1632981"/>
                  <a:pt x="577381" y="1680322"/>
                </a:cubicBezTo>
                <a:cubicBezTo>
                  <a:pt x="552194" y="1725593"/>
                  <a:pt x="529739" y="1773625"/>
                  <a:pt x="497437" y="1813432"/>
                </a:cubicBezTo>
                <a:cubicBezTo>
                  <a:pt x="445352" y="1877645"/>
                  <a:pt x="403233" y="1950294"/>
                  <a:pt x="339290" y="2004840"/>
                </a:cubicBezTo>
                <a:cubicBezTo>
                  <a:pt x="321278" y="2020151"/>
                  <a:pt x="305608" y="2034050"/>
                  <a:pt x="278500" y="2032159"/>
                </a:cubicBezTo>
                <a:cubicBezTo>
                  <a:pt x="248810" y="2030117"/>
                  <a:pt x="239473" y="2027836"/>
                  <a:pt x="234010" y="1998716"/>
                </a:cubicBezTo>
                <a:cubicBezTo>
                  <a:pt x="229837" y="1975901"/>
                  <a:pt x="229206" y="1952395"/>
                  <a:pt x="228006" y="1929130"/>
                </a:cubicBezTo>
                <a:cubicBezTo>
                  <a:pt x="222002" y="1821447"/>
                  <a:pt x="243616" y="1718988"/>
                  <a:pt x="298763" y="1626736"/>
                </a:cubicBezTo>
                <a:cubicBezTo>
                  <a:pt x="324611" y="1583537"/>
                  <a:pt x="362286" y="1546372"/>
                  <a:pt x="399031" y="1511069"/>
                </a:cubicBezTo>
                <a:cubicBezTo>
                  <a:pt x="445112" y="1466759"/>
                  <a:pt x="494945" y="1426172"/>
                  <a:pt x="544719" y="1385885"/>
                </a:cubicBezTo>
                <a:cubicBezTo>
                  <a:pt x="572577" y="1363309"/>
                  <a:pt x="603948" y="1345087"/>
                  <a:pt x="633008" y="1323923"/>
                </a:cubicBezTo>
                <a:cubicBezTo>
                  <a:pt x="662638" y="1302308"/>
                  <a:pt x="686444" y="1278532"/>
                  <a:pt x="702295" y="1241728"/>
                </a:cubicBezTo>
                <a:cubicBezTo>
                  <a:pt x="729313" y="1178865"/>
                  <a:pt x="745133" y="1114202"/>
                  <a:pt x="754800" y="1047617"/>
                </a:cubicBezTo>
                <a:cubicBezTo>
                  <a:pt x="763986" y="984425"/>
                  <a:pt x="763446" y="921142"/>
                  <a:pt x="742101" y="859661"/>
                </a:cubicBezTo>
                <a:cubicBezTo>
                  <a:pt x="740006" y="854158"/>
                  <a:pt x="737349" y="848887"/>
                  <a:pt x="734176" y="843930"/>
                </a:cubicBezTo>
                <a:cubicBezTo>
                  <a:pt x="732705" y="841529"/>
                  <a:pt x="729943" y="839968"/>
                  <a:pt x="724359" y="834924"/>
                </a:cubicBezTo>
                <a:cubicBezTo>
                  <a:pt x="704576" y="865545"/>
                  <a:pt x="686054" y="896225"/>
                  <a:pt x="665550" y="925525"/>
                </a:cubicBezTo>
                <a:cubicBezTo>
                  <a:pt x="601757" y="1016696"/>
                  <a:pt x="544719" y="1112551"/>
                  <a:pt x="471169" y="1196938"/>
                </a:cubicBezTo>
                <a:cubicBezTo>
                  <a:pt x="420135" y="1255507"/>
                  <a:pt x="373904" y="1318369"/>
                  <a:pt x="323530" y="1377569"/>
                </a:cubicBezTo>
                <a:cubicBezTo>
                  <a:pt x="268293" y="1442412"/>
                  <a:pt x="211765" y="1506085"/>
                  <a:pt x="141007" y="1555108"/>
                </a:cubicBezTo>
                <a:cubicBezTo>
                  <a:pt x="132541" y="1560962"/>
                  <a:pt x="124496" y="1567717"/>
                  <a:pt x="115310" y="1572070"/>
                </a:cubicBezTo>
                <a:cubicBezTo>
                  <a:pt x="62955" y="1596926"/>
                  <a:pt x="21617" y="1571229"/>
                  <a:pt x="8918" y="1513861"/>
                </a:cubicBezTo>
                <a:cubicBezTo>
                  <a:pt x="-6272" y="1445715"/>
                  <a:pt x="-538" y="1379430"/>
                  <a:pt x="14712" y="1313356"/>
                </a:cubicBezTo>
                <a:cubicBezTo>
                  <a:pt x="23069" y="1277845"/>
                  <a:pt x="34748" y="1243199"/>
                  <a:pt x="49596" y="1209876"/>
                </a:cubicBezTo>
                <a:cubicBezTo>
                  <a:pt x="68628" y="1166887"/>
                  <a:pt x="88382" y="1123388"/>
                  <a:pt x="114409" y="1084542"/>
                </a:cubicBezTo>
                <a:cubicBezTo>
                  <a:pt x="148992" y="1032937"/>
                  <a:pt x="191081" y="986436"/>
                  <a:pt x="227886" y="936242"/>
                </a:cubicBezTo>
                <a:cubicBezTo>
                  <a:pt x="270724" y="877793"/>
                  <a:pt x="334037" y="844711"/>
                  <a:pt x="389844" y="802532"/>
                </a:cubicBezTo>
                <a:cubicBezTo>
                  <a:pt x="402693" y="792806"/>
                  <a:pt x="423737" y="794487"/>
                  <a:pt x="440308" y="788813"/>
                </a:cubicBezTo>
                <a:cubicBezTo>
                  <a:pt x="452046" y="784791"/>
                  <a:pt x="462463" y="777015"/>
                  <a:pt x="473721" y="771372"/>
                </a:cubicBezTo>
                <a:cubicBezTo>
                  <a:pt x="486750" y="764857"/>
                  <a:pt x="499688" y="754470"/>
                  <a:pt x="513257" y="753359"/>
                </a:cubicBezTo>
                <a:cubicBezTo>
                  <a:pt x="568284" y="749006"/>
                  <a:pt x="623822" y="743873"/>
                  <a:pt x="678368" y="765097"/>
                </a:cubicBezTo>
                <a:cubicBezTo>
                  <a:pt x="721237" y="707188"/>
                  <a:pt x="751738" y="642645"/>
                  <a:pt x="778276" y="576601"/>
                </a:cubicBezTo>
                <a:cubicBezTo>
                  <a:pt x="808296" y="501700"/>
                  <a:pt x="838526" y="426500"/>
                  <a:pt x="861311" y="349138"/>
                </a:cubicBezTo>
                <a:cubicBezTo>
                  <a:pt x="881695" y="280091"/>
                  <a:pt x="892562" y="208253"/>
                  <a:pt x="875961" y="135154"/>
                </a:cubicBezTo>
                <a:cubicBezTo>
                  <a:pt x="865454" y="88262"/>
                  <a:pt x="831471" y="61274"/>
                  <a:pt x="781728" y="64186"/>
                </a:cubicBezTo>
                <a:cubicBezTo>
                  <a:pt x="731384" y="67188"/>
                  <a:pt x="689386" y="90934"/>
                  <a:pt x="647718" y="115971"/>
                </a:cubicBezTo>
                <a:cubicBezTo>
                  <a:pt x="556997" y="170458"/>
                  <a:pt x="485399" y="245928"/>
                  <a:pt x="421216" y="328274"/>
                </a:cubicBezTo>
                <a:cubicBezTo>
                  <a:pt x="377236" y="384712"/>
                  <a:pt x="336408" y="443821"/>
                  <a:pt x="297442" y="503832"/>
                </a:cubicBezTo>
                <a:cubicBezTo>
                  <a:pt x="277059" y="535203"/>
                  <a:pt x="263760" y="571167"/>
                  <a:pt x="246888" y="605900"/>
                </a:cubicBezTo>
                <a:lnTo>
                  <a:pt x="201288" y="600977"/>
                </a:lnTo>
                <a:cubicBezTo>
                  <a:pt x="193482" y="577231"/>
                  <a:pt x="191771" y="558949"/>
                  <a:pt x="199667" y="533131"/>
                </a:cubicBezTo>
                <a:cubicBezTo>
                  <a:pt x="223893" y="453788"/>
                  <a:pt x="277179" y="392937"/>
                  <a:pt x="321008" y="326773"/>
                </a:cubicBezTo>
                <a:cubicBezTo>
                  <a:pt x="360941" y="266978"/>
                  <a:pt x="407154" y="211626"/>
                  <a:pt x="458861" y="161662"/>
                </a:cubicBezTo>
                <a:cubicBezTo>
                  <a:pt x="514878" y="107265"/>
                  <a:pt x="572337" y="50827"/>
                  <a:pt x="646877" y="21858"/>
                </a:cubicBezTo>
                <a:cubicBezTo>
                  <a:pt x="673895" y="11411"/>
                  <a:pt x="701964" y="-717"/>
                  <a:pt x="734266" y="33"/>
                </a:cubicBezTo>
                <a:cubicBezTo>
                  <a:pt x="788663" y="1324"/>
                  <a:pt x="802112" y="363"/>
                  <a:pt x="834383" y="15434"/>
                </a:cubicBezTo>
                <a:cubicBezTo>
                  <a:pt x="840808" y="18436"/>
                  <a:pt x="849393" y="20507"/>
                  <a:pt x="852786" y="25700"/>
                </a:cubicBezTo>
                <a:cubicBezTo>
                  <a:pt x="880194" y="67188"/>
                  <a:pt x="918680" y="103303"/>
                  <a:pt x="929457" y="153226"/>
                </a:cubicBezTo>
                <a:cubicBezTo>
                  <a:pt x="941856" y="210835"/>
                  <a:pt x="945578" y="269224"/>
                  <a:pt x="932249" y="328574"/>
                </a:cubicBezTo>
                <a:cubicBezTo>
                  <a:pt x="904360" y="452887"/>
                  <a:pt x="857199" y="569906"/>
                  <a:pt x="803402" y="684523"/>
                </a:cubicBezTo>
                <a:cubicBezTo>
                  <a:pt x="784370" y="725140"/>
                  <a:pt x="760053" y="763296"/>
                  <a:pt x="737358" y="804184"/>
                </a:cubicBezTo>
                <a:cubicBezTo>
                  <a:pt x="746064" y="814721"/>
                  <a:pt x="753809" y="825198"/>
                  <a:pt x="762725" y="834684"/>
                </a:cubicBezTo>
                <a:cubicBezTo>
                  <a:pt x="798990" y="873110"/>
                  <a:pt x="811598" y="920452"/>
                  <a:pt x="815741" y="971366"/>
                </a:cubicBezTo>
                <a:cubicBezTo>
                  <a:pt x="822489" y="1049478"/>
                  <a:pt x="812394" y="1128131"/>
                  <a:pt x="786141" y="1202011"/>
                </a:cubicBezTo>
                <a:cubicBezTo>
                  <a:pt x="784006" y="1209045"/>
                  <a:pt x="782400" y="1216232"/>
                  <a:pt x="781338" y="1223505"/>
                </a:cubicBezTo>
                <a:cubicBezTo>
                  <a:pt x="781128" y="1224616"/>
                  <a:pt x="782448" y="1226027"/>
                  <a:pt x="784610" y="1230590"/>
                </a:cubicBezTo>
                <a:cubicBezTo>
                  <a:pt x="790524" y="1228660"/>
                  <a:pt x="796300" y="1226333"/>
                  <a:pt x="801901" y="1223625"/>
                </a:cubicBezTo>
                <a:cubicBezTo>
                  <a:pt x="838226" y="1203182"/>
                  <a:pt x="884997" y="1212998"/>
                  <a:pt x="918650" y="1238035"/>
                </a:cubicBezTo>
                <a:cubicBezTo>
                  <a:pt x="972146" y="1277812"/>
                  <a:pt x="979951" y="1329567"/>
                  <a:pt x="971516" y="1389517"/>
                </a:cubicBezTo>
                <a:cubicBezTo>
                  <a:pt x="966892" y="1422539"/>
                  <a:pt x="968664" y="1456582"/>
                  <a:pt x="961309" y="1488764"/>
                </a:cubicBezTo>
                <a:cubicBezTo>
                  <a:pt x="949631" y="1540098"/>
                  <a:pt x="934110" y="1590682"/>
                  <a:pt x="917779" y="1640786"/>
                </a:cubicBezTo>
                <a:cubicBezTo>
                  <a:pt x="890371" y="1724842"/>
                  <a:pt x="855277" y="1805146"/>
                  <a:pt x="806705" y="1879716"/>
                </a:cubicBezTo>
                <a:cubicBezTo>
                  <a:pt x="772752" y="1931831"/>
                  <a:pt x="744803" y="1987789"/>
                  <a:pt x="711571" y="2040474"/>
                </a:cubicBezTo>
                <a:cubicBezTo>
                  <a:pt x="684192" y="2083884"/>
                  <a:pt x="653932" y="2125552"/>
                  <a:pt x="623371" y="2166799"/>
                </a:cubicBezTo>
                <a:cubicBezTo>
                  <a:pt x="576300" y="2230232"/>
                  <a:pt x="541146" y="2301650"/>
                  <a:pt x="485789" y="2359649"/>
                </a:cubicBezTo>
                <a:cubicBezTo>
                  <a:pt x="461262" y="2385286"/>
                  <a:pt x="446433" y="2420080"/>
                  <a:pt x="426199" y="2450040"/>
                </a:cubicBezTo>
                <a:cubicBezTo>
                  <a:pt x="412270" y="2470724"/>
                  <a:pt x="396629" y="2490237"/>
                  <a:pt x="381709" y="2510080"/>
                </a:cubicBezTo>
                <a:cubicBezTo>
                  <a:pt x="359914" y="2539200"/>
                  <a:pt x="338060" y="2568289"/>
                  <a:pt x="315004" y="2599060"/>
                </a:cubicBezTo>
                <a:close/>
                <a:moveTo>
                  <a:pt x="653902" y="803763"/>
                </a:moveTo>
                <a:cubicBezTo>
                  <a:pt x="632107" y="803763"/>
                  <a:pt x="618598" y="801752"/>
                  <a:pt x="605870" y="804124"/>
                </a:cubicBezTo>
                <a:cubicBezTo>
                  <a:pt x="552374" y="814180"/>
                  <a:pt x="499598" y="826939"/>
                  <a:pt x="451716" y="854347"/>
                </a:cubicBezTo>
                <a:cubicBezTo>
                  <a:pt x="306298" y="937623"/>
                  <a:pt x="202248" y="1058665"/>
                  <a:pt x="129810" y="1208285"/>
                </a:cubicBezTo>
                <a:cubicBezTo>
                  <a:pt x="116961" y="1234793"/>
                  <a:pt x="106604" y="1262502"/>
                  <a:pt x="94746" y="1289340"/>
                </a:cubicBezTo>
                <a:cubicBezTo>
                  <a:pt x="65206" y="1356975"/>
                  <a:pt x="56951" y="1427102"/>
                  <a:pt x="66437" y="1505365"/>
                </a:cubicBezTo>
                <a:cubicBezTo>
                  <a:pt x="79706" y="1500502"/>
                  <a:pt x="91534" y="1498910"/>
                  <a:pt x="99729" y="1492606"/>
                </a:cubicBezTo>
                <a:cubicBezTo>
                  <a:pt x="118293" y="1478338"/>
                  <a:pt x="135828" y="1462778"/>
                  <a:pt x="152205" y="1446045"/>
                </a:cubicBezTo>
                <a:cubicBezTo>
                  <a:pt x="186668" y="1410861"/>
                  <a:pt x="221041" y="1375468"/>
                  <a:pt x="253643" y="1338573"/>
                </a:cubicBezTo>
                <a:cubicBezTo>
                  <a:pt x="303236" y="1282555"/>
                  <a:pt x="350218" y="1224196"/>
                  <a:pt x="400382" y="1168719"/>
                </a:cubicBezTo>
                <a:cubicBezTo>
                  <a:pt x="431542" y="1134225"/>
                  <a:pt x="462013" y="1099912"/>
                  <a:pt x="483327" y="1058184"/>
                </a:cubicBezTo>
                <a:cubicBezTo>
                  <a:pt x="489199" y="1046278"/>
                  <a:pt x="496998" y="1035423"/>
                  <a:pt x="506413" y="1026063"/>
                </a:cubicBezTo>
                <a:cubicBezTo>
                  <a:pt x="561590" y="973377"/>
                  <a:pt x="590950" y="903130"/>
                  <a:pt x="633098" y="841589"/>
                </a:cubicBezTo>
                <a:cubicBezTo>
                  <a:pt x="639492" y="832282"/>
                  <a:pt x="644115" y="821745"/>
                  <a:pt x="653902" y="803763"/>
                </a:cubicBezTo>
                <a:close/>
                <a:moveTo>
                  <a:pt x="305067" y="1899349"/>
                </a:moveTo>
                <a:cubicBezTo>
                  <a:pt x="343793" y="1860323"/>
                  <a:pt x="385221" y="1831384"/>
                  <a:pt x="407496" y="1791727"/>
                </a:cubicBezTo>
                <a:cubicBezTo>
                  <a:pt x="423977" y="1762397"/>
                  <a:pt x="443941" y="1736280"/>
                  <a:pt x="461533" y="1708181"/>
                </a:cubicBezTo>
                <a:cubicBezTo>
                  <a:pt x="499568" y="1647240"/>
                  <a:pt x="537364" y="1586149"/>
                  <a:pt x="573268" y="1523977"/>
                </a:cubicBezTo>
                <a:cubicBezTo>
                  <a:pt x="589479" y="1495938"/>
                  <a:pt x="600946" y="1465198"/>
                  <a:pt x="614576" y="1435688"/>
                </a:cubicBezTo>
                <a:cubicBezTo>
                  <a:pt x="599010" y="1438891"/>
                  <a:pt x="584534" y="1446057"/>
                  <a:pt x="572547" y="1456492"/>
                </a:cubicBezTo>
                <a:cubicBezTo>
                  <a:pt x="547210" y="1478527"/>
                  <a:pt x="523764" y="1502753"/>
                  <a:pt x="498007" y="1524247"/>
                </a:cubicBezTo>
                <a:cubicBezTo>
                  <a:pt x="440969" y="1571860"/>
                  <a:pt x="392036" y="1625686"/>
                  <a:pt x="356732" y="1691610"/>
                </a:cubicBezTo>
                <a:cubicBezTo>
                  <a:pt x="323050" y="1754262"/>
                  <a:pt x="303566" y="1819946"/>
                  <a:pt x="305067" y="189934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63" name="Google Shape;463;p31"/>
          <p:cNvSpPr/>
          <p:nvPr/>
        </p:nvSpPr>
        <p:spPr>
          <a:xfrm>
            <a:off x="2308205" y="2835742"/>
            <a:ext cx="734732" cy="987438"/>
          </a:xfrm>
          <a:custGeom>
            <a:avLst/>
            <a:gdLst/>
            <a:ahLst/>
            <a:cxnLst/>
            <a:rect l="l" t="t" r="r" b="b"/>
            <a:pathLst>
              <a:path w="734732" h="987438" extrusionOk="0">
                <a:moveTo>
                  <a:pt x="485682" y="884556"/>
                </a:moveTo>
                <a:cubicBezTo>
                  <a:pt x="479571" y="889136"/>
                  <a:pt x="473765" y="892189"/>
                  <a:pt x="469487" y="896769"/>
                </a:cubicBezTo>
                <a:cubicBezTo>
                  <a:pt x="451152" y="916310"/>
                  <a:pt x="441067" y="918448"/>
                  <a:pt x="422427" y="902265"/>
                </a:cubicBezTo>
                <a:cubicBezTo>
                  <a:pt x="404397" y="886387"/>
                  <a:pt x="388813" y="868373"/>
                  <a:pt x="381784" y="844251"/>
                </a:cubicBezTo>
                <a:cubicBezTo>
                  <a:pt x="366811" y="793260"/>
                  <a:pt x="352754" y="741964"/>
                  <a:pt x="336558" y="691584"/>
                </a:cubicBezTo>
                <a:cubicBezTo>
                  <a:pt x="329530" y="668989"/>
                  <a:pt x="318529" y="647616"/>
                  <a:pt x="308750" y="624105"/>
                </a:cubicBezTo>
                <a:cubicBezTo>
                  <a:pt x="283998" y="641203"/>
                  <a:pt x="271775" y="668073"/>
                  <a:pt x="255884" y="691278"/>
                </a:cubicBezTo>
                <a:cubicBezTo>
                  <a:pt x="222882" y="739521"/>
                  <a:pt x="190795" y="788375"/>
                  <a:pt x="159932" y="837839"/>
                </a:cubicBezTo>
                <a:cubicBezTo>
                  <a:pt x="140680" y="868983"/>
                  <a:pt x="124484" y="901960"/>
                  <a:pt x="106455" y="934020"/>
                </a:cubicBezTo>
                <a:cubicBezTo>
                  <a:pt x="99426" y="946233"/>
                  <a:pt x="91787" y="958141"/>
                  <a:pt x="82925" y="969133"/>
                </a:cubicBezTo>
                <a:cubicBezTo>
                  <a:pt x="64895" y="991423"/>
                  <a:pt x="64590" y="991117"/>
                  <a:pt x="40449" y="980125"/>
                </a:cubicBezTo>
                <a:cubicBezTo>
                  <a:pt x="23336" y="972492"/>
                  <a:pt x="15697" y="958141"/>
                  <a:pt x="20891" y="937989"/>
                </a:cubicBezTo>
                <a:cubicBezTo>
                  <a:pt x="25170" y="921501"/>
                  <a:pt x="31281" y="904708"/>
                  <a:pt x="39838" y="890052"/>
                </a:cubicBezTo>
                <a:cubicBezTo>
                  <a:pt x="54200" y="865930"/>
                  <a:pt x="71924" y="843946"/>
                  <a:pt x="86592" y="820130"/>
                </a:cubicBezTo>
                <a:cubicBezTo>
                  <a:pt x="110122" y="781963"/>
                  <a:pt x="130901" y="742269"/>
                  <a:pt x="155042" y="704408"/>
                </a:cubicBezTo>
                <a:cubicBezTo>
                  <a:pt x="170932" y="679370"/>
                  <a:pt x="186517" y="654333"/>
                  <a:pt x="207602" y="632654"/>
                </a:cubicBezTo>
                <a:cubicBezTo>
                  <a:pt x="218298" y="621967"/>
                  <a:pt x="222882" y="605174"/>
                  <a:pt x="232355" y="587159"/>
                </a:cubicBezTo>
                <a:cubicBezTo>
                  <a:pt x="221965" y="587159"/>
                  <a:pt x="213714" y="585022"/>
                  <a:pt x="207297" y="587465"/>
                </a:cubicBezTo>
                <a:cubicBezTo>
                  <a:pt x="163293" y="605174"/>
                  <a:pt x="117150" y="610975"/>
                  <a:pt x="70701" y="612502"/>
                </a:cubicBezTo>
                <a:cubicBezTo>
                  <a:pt x="52366" y="613113"/>
                  <a:pt x="32809" y="605174"/>
                  <a:pt x="15085" y="597541"/>
                </a:cubicBezTo>
                <a:cubicBezTo>
                  <a:pt x="1334" y="591739"/>
                  <a:pt x="-6917" y="579831"/>
                  <a:pt x="7751" y="559984"/>
                </a:cubicBezTo>
                <a:cubicBezTo>
                  <a:pt x="93926" y="552962"/>
                  <a:pt x="181322" y="524871"/>
                  <a:pt x="269024" y="501055"/>
                </a:cubicBezTo>
                <a:cubicBezTo>
                  <a:pt x="246411" y="416782"/>
                  <a:pt x="222882" y="335563"/>
                  <a:pt x="203630" y="253733"/>
                </a:cubicBezTo>
                <a:cubicBezTo>
                  <a:pt x="184378" y="171293"/>
                  <a:pt x="169099" y="88547"/>
                  <a:pt x="150764" y="0"/>
                </a:cubicBezTo>
                <a:cubicBezTo>
                  <a:pt x="173377" y="4275"/>
                  <a:pt x="190795" y="7328"/>
                  <a:pt x="206686" y="10381"/>
                </a:cubicBezTo>
                <a:cubicBezTo>
                  <a:pt x="223187" y="66563"/>
                  <a:pt x="239689" y="120607"/>
                  <a:pt x="254662" y="174957"/>
                </a:cubicBezTo>
                <a:cubicBezTo>
                  <a:pt x="263524" y="207322"/>
                  <a:pt x="269941" y="240299"/>
                  <a:pt x="277886" y="273275"/>
                </a:cubicBezTo>
                <a:cubicBezTo>
                  <a:pt x="281553" y="287931"/>
                  <a:pt x="285526" y="302892"/>
                  <a:pt x="289804" y="317548"/>
                </a:cubicBezTo>
                <a:cubicBezTo>
                  <a:pt x="300805" y="354799"/>
                  <a:pt x="311500" y="392355"/>
                  <a:pt x="323113" y="429606"/>
                </a:cubicBezTo>
                <a:cubicBezTo>
                  <a:pt x="329530" y="450064"/>
                  <a:pt x="337781" y="451896"/>
                  <a:pt x="351837" y="436629"/>
                </a:cubicBezTo>
                <a:cubicBezTo>
                  <a:pt x="356115" y="432049"/>
                  <a:pt x="358866" y="425637"/>
                  <a:pt x="362533" y="420446"/>
                </a:cubicBezTo>
                <a:cubicBezTo>
                  <a:pt x="370783" y="409454"/>
                  <a:pt x="379034" y="398157"/>
                  <a:pt x="387285" y="387470"/>
                </a:cubicBezTo>
                <a:cubicBezTo>
                  <a:pt x="391257" y="382585"/>
                  <a:pt x="397980" y="378310"/>
                  <a:pt x="399203" y="372814"/>
                </a:cubicBezTo>
                <a:cubicBezTo>
                  <a:pt x="402564" y="357547"/>
                  <a:pt x="412648" y="349303"/>
                  <a:pt x="424260" y="340143"/>
                </a:cubicBezTo>
                <a:cubicBezTo>
                  <a:pt x="433733" y="332815"/>
                  <a:pt x="439234" y="319991"/>
                  <a:pt x="447179" y="310220"/>
                </a:cubicBezTo>
                <a:cubicBezTo>
                  <a:pt x="467348" y="285794"/>
                  <a:pt x="489044" y="262283"/>
                  <a:pt x="508601" y="237551"/>
                </a:cubicBezTo>
                <a:cubicBezTo>
                  <a:pt x="521130" y="221368"/>
                  <a:pt x="527547" y="199078"/>
                  <a:pt x="542521" y="186560"/>
                </a:cubicBezTo>
                <a:cubicBezTo>
                  <a:pt x="573385" y="161217"/>
                  <a:pt x="583774" y="119081"/>
                  <a:pt x="619833" y="98929"/>
                </a:cubicBezTo>
                <a:cubicBezTo>
                  <a:pt x="621361" y="98013"/>
                  <a:pt x="621972" y="95875"/>
                  <a:pt x="623195" y="94349"/>
                </a:cubicBezTo>
                <a:cubicBezTo>
                  <a:pt x="634807" y="75723"/>
                  <a:pt x="646419" y="56792"/>
                  <a:pt x="658031" y="38167"/>
                </a:cubicBezTo>
                <a:cubicBezTo>
                  <a:pt x="684311" y="43052"/>
                  <a:pt x="706619" y="47022"/>
                  <a:pt x="734732" y="52212"/>
                </a:cubicBezTo>
                <a:cubicBezTo>
                  <a:pt x="636029" y="188392"/>
                  <a:pt x="535187" y="316938"/>
                  <a:pt x="431900" y="449148"/>
                </a:cubicBezTo>
                <a:cubicBezTo>
                  <a:pt x="468875" y="454644"/>
                  <a:pt x="498517" y="447010"/>
                  <a:pt x="527547" y="440598"/>
                </a:cubicBezTo>
                <a:cubicBezTo>
                  <a:pt x="560856" y="433270"/>
                  <a:pt x="593859" y="426553"/>
                  <a:pt x="627473" y="420141"/>
                </a:cubicBezTo>
                <a:cubicBezTo>
                  <a:pt x="629612" y="419836"/>
                  <a:pt x="632668" y="418004"/>
                  <a:pt x="633584" y="418614"/>
                </a:cubicBezTo>
                <a:cubicBezTo>
                  <a:pt x="658337" y="437545"/>
                  <a:pt x="688284" y="425942"/>
                  <a:pt x="715175" y="432049"/>
                </a:cubicBezTo>
                <a:cubicBezTo>
                  <a:pt x="715786" y="436324"/>
                  <a:pt x="717620" y="441820"/>
                  <a:pt x="716397" y="442430"/>
                </a:cubicBezTo>
                <a:cubicBezTo>
                  <a:pt x="698062" y="453117"/>
                  <a:pt x="690423" y="476323"/>
                  <a:pt x="666282" y="481208"/>
                </a:cubicBezTo>
                <a:cubicBezTo>
                  <a:pt x="607304" y="493421"/>
                  <a:pt x="548632" y="508077"/>
                  <a:pt x="489961" y="521817"/>
                </a:cubicBezTo>
                <a:cubicBezTo>
                  <a:pt x="483543" y="523344"/>
                  <a:pt x="477126" y="525787"/>
                  <a:pt x="470709" y="525482"/>
                </a:cubicBezTo>
                <a:cubicBezTo>
                  <a:pt x="435261" y="523039"/>
                  <a:pt x="405314" y="537695"/>
                  <a:pt x="372923" y="555099"/>
                </a:cubicBezTo>
                <a:cubicBezTo>
                  <a:pt x="401953" y="666852"/>
                  <a:pt x="452680" y="772192"/>
                  <a:pt x="485682" y="88455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64" name="Google Shape;464;p31"/>
          <p:cNvSpPr/>
          <p:nvPr/>
        </p:nvSpPr>
        <p:spPr>
          <a:xfrm>
            <a:off x="15461113" y="2987797"/>
            <a:ext cx="508173" cy="682956"/>
          </a:xfrm>
          <a:custGeom>
            <a:avLst/>
            <a:gdLst/>
            <a:ahLst/>
            <a:cxnLst/>
            <a:rect l="l" t="t" r="r" b="b"/>
            <a:pathLst>
              <a:path w="508173" h="682956" extrusionOk="0">
                <a:moveTo>
                  <a:pt x="335920" y="611798"/>
                </a:moveTo>
                <a:cubicBezTo>
                  <a:pt x="331693" y="614966"/>
                  <a:pt x="327677" y="617078"/>
                  <a:pt x="324718" y="620245"/>
                </a:cubicBezTo>
                <a:cubicBezTo>
                  <a:pt x="312037" y="633761"/>
                  <a:pt x="305062" y="635239"/>
                  <a:pt x="292169" y="624047"/>
                </a:cubicBezTo>
                <a:cubicBezTo>
                  <a:pt x="279699" y="613065"/>
                  <a:pt x="268920" y="600605"/>
                  <a:pt x="264059" y="583922"/>
                </a:cubicBezTo>
                <a:cubicBezTo>
                  <a:pt x="253703" y="548654"/>
                  <a:pt x="243981" y="513175"/>
                  <a:pt x="232779" y="478330"/>
                </a:cubicBezTo>
                <a:cubicBezTo>
                  <a:pt x="227918" y="462703"/>
                  <a:pt x="220309" y="447920"/>
                  <a:pt x="213545" y="431659"/>
                </a:cubicBezTo>
                <a:cubicBezTo>
                  <a:pt x="196426" y="443485"/>
                  <a:pt x="187972" y="462069"/>
                  <a:pt x="176981" y="478119"/>
                </a:cubicBezTo>
                <a:cubicBezTo>
                  <a:pt x="154155" y="511486"/>
                  <a:pt x="131963" y="545275"/>
                  <a:pt x="110616" y="579487"/>
                </a:cubicBezTo>
                <a:cubicBezTo>
                  <a:pt x="97300" y="601028"/>
                  <a:pt x="86099" y="623835"/>
                  <a:pt x="73629" y="646010"/>
                </a:cubicBezTo>
                <a:cubicBezTo>
                  <a:pt x="68768" y="654457"/>
                  <a:pt x="63484" y="662693"/>
                  <a:pt x="57354" y="670296"/>
                </a:cubicBezTo>
                <a:cubicBezTo>
                  <a:pt x="44885" y="685712"/>
                  <a:pt x="44673" y="685501"/>
                  <a:pt x="27976" y="677898"/>
                </a:cubicBezTo>
                <a:cubicBezTo>
                  <a:pt x="16140" y="672619"/>
                  <a:pt x="10856" y="662693"/>
                  <a:pt x="14449" y="648755"/>
                </a:cubicBezTo>
                <a:cubicBezTo>
                  <a:pt x="17408" y="637351"/>
                  <a:pt x="21636" y="625736"/>
                  <a:pt x="27553" y="615599"/>
                </a:cubicBezTo>
                <a:cubicBezTo>
                  <a:pt x="37487" y="598916"/>
                  <a:pt x="49746" y="583711"/>
                  <a:pt x="59891" y="567238"/>
                </a:cubicBezTo>
                <a:cubicBezTo>
                  <a:pt x="76165" y="540840"/>
                  <a:pt x="90537" y="513387"/>
                  <a:pt x="107234" y="487200"/>
                </a:cubicBezTo>
                <a:cubicBezTo>
                  <a:pt x="118225" y="469883"/>
                  <a:pt x="129004" y="452566"/>
                  <a:pt x="143587" y="437572"/>
                </a:cubicBezTo>
                <a:cubicBezTo>
                  <a:pt x="150985" y="430180"/>
                  <a:pt x="154155" y="418565"/>
                  <a:pt x="160707" y="406105"/>
                </a:cubicBezTo>
                <a:cubicBezTo>
                  <a:pt x="153521" y="406105"/>
                  <a:pt x="147814" y="404627"/>
                  <a:pt x="143376" y="406317"/>
                </a:cubicBezTo>
                <a:cubicBezTo>
                  <a:pt x="112941" y="418565"/>
                  <a:pt x="81026" y="422578"/>
                  <a:pt x="48900" y="423634"/>
                </a:cubicBezTo>
                <a:cubicBezTo>
                  <a:pt x="36219" y="424056"/>
                  <a:pt x="22692" y="418565"/>
                  <a:pt x="10434" y="413286"/>
                </a:cubicBezTo>
                <a:cubicBezTo>
                  <a:pt x="923" y="409273"/>
                  <a:pt x="-4784" y="401037"/>
                  <a:pt x="5361" y="387310"/>
                </a:cubicBezTo>
                <a:cubicBezTo>
                  <a:pt x="64963" y="382453"/>
                  <a:pt x="125411" y="363024"/>
                  <a:pt x="186069" y="346552"/>
                </a:cubicBezTo>
                <a:cubicBezTo>
                  <a:pt x="170429" y="288265"/>
                  <a:pt x="154155" y="232090"/>
                  <a:pt x="140840" y="175493"/>
                </a:cubicBezTo>
                <a:cubicBezTo>
                  <a:pt x="127524" y="118474"/>
                  <a:pt x="116956" y="61243"/>
                  <a:pt x="104275" y="0"/>
                </a:cubicBezTo>
                <a:cubicBezTo>
                  <a:pt x="119915" y="2957"/>
                  <a:pt x="131963" y="5068"/>
                  <a:pt x="142953" y="7180"/>
                </a:cubicBezTo>
                <a:cubicBezTo>
                  <a:pt x="154366" y="46038"/>
                  <a:pt x="165779" y="83417"/>
                  <a:pt x="176136" y="121008"/>
                </a:cubicBezTo>
                <a:cubicBezTo>
                  <a:pt x="182265" y="143393"/>
                  <a:pt x="186703" y="166201"/>
                  <a:pt x="192199" y="189009"/>
                </a:cubicBezTo>
                <a:cubicBezTo>
                  <a:pt x="194735" y="199146"/>
                  <a:pt x="197483" y="209494"/>
                  <a:pt x="200442" y="219631"/>
                </a:cubicBezTo>
                <a:cubicBezTo>
                  <a:pt x="208050" y="245395"/>
                  <a:pt x="215448" y="271371"/>
                  <a:pt x="223479" y="297135"/>
                </a:cubicBezTo>
                <a:cubicBezTo>
                  <a:pt x="227918" y="311284"/>
                  <a:pt x="233624" y="312551"/>
                  <a:pt x="243346" y="301992"/>
                </a:cubicBezTo>
                <a:cubicBezTo>
                  <a:pt x="246305" y="298824"/>
                  <a:pt x="248208" y="294389"/>
                  <a:pt x="250744" y="290799"/>
                </a:cubicBezTo>
                <a:cubicBezTo>
                  <a:pt x="256450" y="283197"/>
                  <a:pt x="262157" y="275383"/>
                  <a:pt x="267864" y="267992"/>
                </a:cubicBezTo>
                <a:cubicBezTo>
                  <a:pt x="270611" y="264613"/>
                  <a:pt x="275261" y="261656"/>
                  <a:pt x="276106" y="257855"/>
                </a:cubicBezTo>
                <a:cubicBezTo>
                  <a:pt x="278431" y="247296"/>
                  <a:pt x="285406" y="241594"/>
                  <a:pt x="293438" y="235258"/>
                </a:cubicBezTo>
                <a:cubicBezTo>
                  <a:pt x="299990" y="230190"/>
                  <a:pt x="303794" y="221320"/>
                  <a:pt x="309289" y="214562"/>
                </a:cubicBezTo>
                <a:cubicBezTo>
                  <a:pt x="323239" y="197668"/>
                  <a:pt x="338245" y="181406"/>
                  <a:pt x="351771" y="164301"/>
                </a:cubicBezTo>
                <a:cubicBezTo>
                  <a:pt x="360437" y="153108"/>
                  <a:pt x="364875" y="137692"/>
                  <a:pt x="375232" y="129033"/>
                </a:cubicBezTo>
                <a:cubicBezTo>
                  <a:pt x="396579" y="111505"/>
                  <a:pt x="403765" y="82361"/>
                  <a:pt x="428704" y="68423"/>
                </a:cubicBezTo>
                <a:cubicBezTo>
                  <a:pt x="429761" y="67790"/>
                  <a:pt x="430184" y="66312"/>
                  <a:pt x="431029" y="65256"/>
                </a:cubicBezTo>
                <a:cubicBezTo>
                  <a:pt x="439061" y="52373"/>
                  <a:pt x="447092" y="39280"/>
                  <a:pt x="455124" y="26398"/>
                </a:cubicBezTo>
                <a:cubicBezTo>
                  <a:pt x="473300" y="29777"/>
                  <a:pt x="488729" y="32522"/>
                  <a:pt x="508174" y="36112"/>
                </a:cubicBezTo>
                <a:cubicBezTo>
                  <a:pt x="439906" y="130300"/>
                  <a:pt x="370159" y="219208"/>
                  <a:pt x="298721" y="310651"/>
                </a:cubicBezTo>
                <a:cubicBezTo>
                  <a:pt x="324295" y="314452"/>
                  <a:pt x="344797" y="309172"/>
                  <a:pt x="364875" y="304737"/>
                </a:cubicBezTo>
                <a:cubicBezTo>
                  <a:pt x="387913" y="299669"/>
                  <a:pt x="410739" y="295023"/>
                  <a:pt x="433988" y="290588"/>
                </a:cubicBezTo>
                <a:cubicBezTo>
                  <a:pt x="435468" y="290377"/>
                  <a:pt x="437581" y="289110"/>
                  <a:pt x="438215" y="289532"/>
                </a:cubicBezTo>
                <a:cubicBezTo>
                  <a:pt x="455335" y="302626"/>
                  <a:pt x="476048" y="294601"/>
                  <a:pt x="494647" y="298824"/>
                </a:cubicBezTo>
                <a:cubicBezTo>
                  <a:pt x="495070" y="301781"/>
                  <a:pt x="496338" y="305582"/>
                  <a:pt x="495493" y="306005"/>
                </a:cubicBezTo>
                <a:cubicBezTo>
                  <a:pt x="482811" y="313396"/>
                  <a:pt x="477527" y="329446"/>
                  <a:pt x="460830" y="332825"/>
                </a:cubicBezTo>
                <a:cubicBezTo>
                  <a:pt x="420039" y="341272"/>
                  <a:pt x="379459" y="351409"/>
                  <a:pt x="338879" y="360912"/>
                </a:cubicBezTo>
                <a:cubicBezTo>
                  <a:pt x="334440" y="361968"/>
                  <a:pt x="330002" y="363658"/>
                  <a:pt x="325563" y="363446"/>
                </a:cubicBezTo>
                <a:cubicBezTo>
                  <a:pt x="301046" y="361757"/>
                  <a:pt x="280334" y="371894"/>
                  <a:pt x="257930" y="383931"/>
                </a:cubicBezTo>
                <a:cubicBezTo>
                  <a:pt x="278009" y="461224"/>
                  <a:pt x="313094" y="534083"/>
                  <a:pt x="335920" y="61179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65" name="Google Shape;465;p31"/>
          <p:cNvSpPr/>
          <p:nvPr/>
        </p:nvSpPr>
        <p:spPr>
          <a:xfrm rot="-7569224">
            <a:off x="-4559240" y="7609592"/>
            <a:ext cx="7380541" cy="7123009"/>
          </a:xfrm>
          <a:custGeom>
            <a:avLst/>
            <a:gdLst/>
            <a:ahLst/>
            <a:cxnLst/>
            <a:rect l="l" t="t" r="r" b="b"/>
            <a:pathLst>
              <a:path w="7379964" h="7122453" extrusionOk="0">
                <a:moveTo>
                  <a:pt x="3759481" y="35143"/>
                </a:moveTo>
                <a:cubicBezTo>
                  <a:pt x="4561228" y="242266"/>
                  <a:pt x="4997377" y="1055106"/>
                  <a:pt x="5672043" y="1473337"/>
                </a:cubicBezTo>
                <a:cubicBezTo>
                  <a:pt x="6163689" y="1778042"/>
                  <a:pt x="6802193" y="1898506"/>
                  <a:pt x="7134139" y="2372393"/>
                </a:cubicBezTo>
                <a:cubicBezTo>
                  <a:pt x="7525714" y="2943418"/>
                  <a:pt x="7317454" y="3675654"/>
                  <a:pt x="7336937" y="4320790"/>
                </a:cubicBezTo>
                <a:cubicBezTo>
                  <a:pt x="7353025" y="4799695"/>
                  <a:pt x="7480845" y="5331747"/>
                  <a:pt x="7201000" y="5720599"/>
                </a:cubicBezTo>
                <a:cubicBezTo>
                  <a:pt x="6682492" y="6396589"/>
                  <a:pt x="5686655" y="6013641"/>
                  <a:pt x="4982027" y="6255752"/>
                </a:cubicBezTo>
                <a:cubicBezTo>
                  <a:pt x="4366990" y="6467598"/>
                  <a:pt x="3911949" y="7152298"/>
                  <a:pt x="3216029" y="7121443"/>
                </a:cubicBezTo>
                <a:cubicBezTo>
                  <a:pt x="2515681" y="7069035"/>
                  <a:pt x="2161301" y="6357468"/>
                  <a:pt x="1750096" y="5879300"/>
                </a:cubicBezTo>
                <a:cubicBezTo>
                  <a:pt x="1094913" y="5150017"/>
                  <a:pt x="-129257" y="4546365"/>
                  <a:pt x="11108" y="3410071"/>
                </a:cubicBezTo>
                <a:cubicBezTo>
                  <a:pt x="232798" y="2356449"/>
                  <a:pt x="1822861" y="1660825"/>
                  <a:pt x="2415463" y="608236"/>
                </a:cubicBezTo>
                <a:cubicBezTo>
                  <a:pt x="2717889" y="176128"/>
                  <a:pt x="3215881" y="-101708"/>
                  <a:pt x="3759481" y="3514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66" name="Google Shape;466;p31"/>
          <p:cNvSpPr/>
          <p:nvPr/>
        </p:nvSpPr>
        <p:spPr>
          <a:xfrm rot="-9805461">
            <a:off x="14899758" y="-2066963"/>
            <a:ext cx="5167786" cy="4987467"/>
          </a:xfrm>
          <a:custGeom>
            <a:avLst/>
            <a:gdLst/>
            <a:ahLst/>
            <a:cxnLst/>
            <a:rect l="l" t="t" r="r" b="b"/>
            <a:pathLst>
              <a:path w="5172881" h="4992384" extrusionOk="0">
                <a:moveTo>
                  <a:pt x="2635155" y="24633"/>
                </a:moveTo>
                <a:cubicBezTo>
                  <a:pt x="3197128" y="169813"/>
                  <a:pt x="3502841" y="739562"/>
                  <a:pt x="3975739" y="1032715"/>
                </a:cubicBezTo>
                <a:cubicBezTo>
                  <a:pt x="4320351" y="1246294"/>
                  <a:pt x="4767901" y="1330731"/>
                  <a:pt x="5000574" y="1662895"/>
                </a:cubicBezTo>
                <a:cubicBezTo>
                  <a:pt x="5275043" y="2063148"/>
                  <a:pt x="5129066" y="2576398"/>
                  <a:pt x="5142723" y="3028597"/>
                </a:cubicBezTo>
                <a:cubicBezTo>
                  <a:pt x="5153999" y="3364279"/>
                  <a:pt x="5243593" y="3737213"/>
                  <a:pt x="5047440" y="4009774"/>
                </a:cubicBezTo>
                <a:cubicBezTo>
                  <a:pt x="4683999" y="4483600"/>
                  <a:pt x="3985981" y="4215178"/>
                  <a:pt x="3492082" y="4384882"/>
                </a:cubicBezTo>
                <a:cubicBezTo>
                  <a:pt x="3060980" y="4533373"/>
                  <a:pt x="2742025" y="5013303"/>
                  <a:pt x="2254230" y="4991676"/>
                </a:cubicBezTo>
                <a:cubicBezTo>
                  <a:pt x="1763331" y="4954941"/>
                  <a:pt x="1514933" y="4456178"/>
                  <a:pt x="1226705" y="4121013"/>
                </a:cubicBezTo>
                <a:cubicBezTo>
                  <a:pt x="767463" y="3609832"/>
                  <a:pt x="-90601" y="3186711"/>
                  <a:pt x="7786" y="2390242"/>
                </a:cubicBezTo>
                <a:cubicBezTo>
                  <a:pt x="163177" y="1651720"/>
                  <a:pt x="1277709" y="1164132"/>
                  <a:pt x="1693085" y="426335"/>
                </a:cubicBezTo>
                <a:cubicBezTo>
                  <a:pt x="1905066" y="123455"/>
                  <a:pt x="2254127" y="-71291"/>
                  <a:pt x="2635155" y="2463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4"/>
          <p:cNvSpPr/>
          <p:nvPr/>
        </p:nvSpPr>
        <p:spPr>
          <a:xfrm rot="-2608754">
            <a:off x="15081964" y="8287684"/>
            <a:ext cx="4206267" cy="3842692"/>
          </a:xfrm>
          <a:custGeom>
            <a:avLst/>
            <a:gdLst/>
            <a:ahLst/>
            <a:cxnLst/>
            <a:rect l="l" t="t" r="r" b="b"/>
            <a:pathLst>
              <a:path w="4209886" h="3845999" extrusionOk="0">
                <a:moveTo>
                  <a:pt x="935214" y="53143"/>
                </a:moveTo>
                <a:cubicBezTo>
                  <a:pt x="1473334" y="-151459"/>
                  <a:pt x="1717024" y="282384"/>
                  <a:pt x="2094339" y="546525"/>
                </a:cubicBezTo>
                <a:cubicBezTo>
                  <a:pt x="2653159" y="863897"/>
                  <a:pt x="3413680" y="359919"/>
                  <a:pt x="3951548" y="744651"/>
                </a:cubicBezTo>
                <a:cubicBezTo>
                  <a:pt x="4223848" y="944207"/>
                  <a:pt x="4293774" y="1370566"/>
                  <a:pt x="4099310" y="1646564"/>
                </a:cubicBezTo>
                <a:cubicBezTo>
                  <a:pt x="3814977" y="1967888"/>
                  <a:pt x="3604273" y="2084191"/>
                  <a:pt x="3658800" y="2568154"/>
                </a:cubicBezTo>
                <a:cubicBezTo>
                  <a:pt x="3757589" y="3140080"/>
                  <a:pt x="3669571" y="3786850"/>
                  <a:pt x="2920747" y="3561225"/>
                </a:cubicBezTo>
                <a:cubicBezTo>
                  <a:pt x="2508090" y="3395055"/>
                  <a:pt x="2198176" y="3350989"/>
                  <a:pt x="1789979" y="3567953"/>
                </a:cubicBezTo>
                <a:cubicBezTo>
                  <a:pt x="1431934" y="3747831"/>
                  <a:pt x="960542" y="4000366"/>
                  <a:pt x="591978" y="3722266"/>
                </a:cubicBezTo>
                <a:cubicBezTo>
                  <a:pt x="143390" y="3338123"/>
                  <a:pt x="498575" y="2665199"/>
                  <a:pt x="354852" y="2174929"/>
                </a:cubicBezTo>
                <a:cubicBezTo>
                  <a:pt x="164427" y="1695086"/>
                  <a:pt x="-191683" y="1358877"/>
                  <a:pt x="128412" y="818150"/>
                </a:cubicBezTo>
                <a:cubicBezTo>
                  <a:pt x="247985" y="613548"/>
                  <a:pt x="465589" y="532733"/>
                  <a:pt x="590716" y="343016"/>
                </a:cubicBezTo>
                <a:cubicBezTo>
                  <a:pt x="675788" y="214267"/>
                  <a:pt x="790144" y="110159"/>
                  <a:pt x="935214" y="5314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4" name="Google Shape;124;p14"/>
          <p:cNvSpPr/>
          <p:nvPr/>
        </p:nvSpPr>
        <p:spPr>
          <a:xfrm rot="-9040874">
            <a:off x="5926499" y="-1623782"/>
            <a:ext cx="3682682" cy="3206257"/>
          </a:xfrm>
          <a:custGeom>
            <a:avLst/>
            <a:gdLst/>
            <a:ahLst/>
            <a:cxnLst/>
            <a:rect l="l" t="t" r="r" b="b"/>
            <a:pathLst>
              <a:path w="3680187" h="3204085" extrusionOk="0">
                <a:moveTo>
                  <a:pt x="509" y="1773822"/>
                </a:moveTo>
                <a:cubicBezTo>
                  <a:pt x="-3423" y="1631297"/>
                  <a:pt x="15192" y="1493508"/>
                  <a:pt x="64785" y="1358041"/>
                </a:cubicBezTo>
                <a:cubicBezTo>
                  <a:pt x="90078" y="1288933"/>
                  <a:pt x="130292" y="1231620"/>
                  <a:pt x="164254" y="1169049"/>
                </a:cubicBezTo>
                <a:cubicBezTo>
                  <a:pt x="208873" y="1087011"/>
                  <a:pt x="275470" y="1027187"/>
                  <a:pt x="336383" y="960875"/>
                </a:cubicBezTo>
                <a:cubicBezTo>
                  <a:pt x="350308" y="945718"/>
                  <a:pt x="357603" y="921182"/>
                  <a:pt x="387349" y="930560"/>
                </a:cubicBezTo>
                <a:cubicBezTo>
                  <a:pt x="390759" y="931602"/>
                  <a:pt x="399380" y="915829"/>
                  <a:pt x="405774" y="908014"/>
                </a:cubicBezTo>
                <a:cubicBezTo>
                  <a:pt x="424721" y="884710"/>
                  <a:pt x="443241" y="865384"/>
                  <a:pt x="476540" y="856669"/>
                </a:cubicBezTo>
                <a:cubicBezTo>
                  <a:pt x="514812" y="846864"/>
                  <a:pt x="546168" y="817497"/>
                  <a:pt x="582924" y="799498"/>
                </a:cubicBezTo>
                <a:cubicBezTo>
                  <a:pt x="685662" y="749290"/>
                  <a:pt x="740180" y="727501"/>
                  <a:pt x="849359" y="726128"/>
                </a:cubicBezTo>
                <a:cubicBezTo>
                  <a:pt x="869443" y="725891"/>
                  <a:pt x="871574" y="681461"/>
                  <a:pt x="899425" y="708270"/>
                </a:cubicBezTo>
                <a:cubicBezTo>
                  <a:pt x="991411" y="663983"/>
                  <a:pt x="1097464" y="684066"/>
                  <a:pt x="1191012" y="642716"/>
                </a:cubicBezTo>
                <a:cubicBezTo>
                  <a:pt x="1249273" y="616948"/>
                  <a:pt x="1312791" y="603259"/>
                  <a:pt x="1373230" y="582134"/>
                </a:cubicBezTo>
                <a:cubicBezTo>
                  <a:pt x="1397576" y="573608"/>
                  <a:pt x="1420265" y="560061"/>
                  <a:pt x="1443285" y="548078"/>
                </a:cubicBezTo>
                <a:cubicBezTo>
                  <a:pt x="1464363" y="537089"/>
                  <a:pt x="1483783" y="521411"/>
                  <a:pt x="1506045" y="514542"/>
                </a:cubicBezTo>
                <a:cubicBezTo>
                  <a:pt x="1529728" y="507343"/>
                  <a:pt x="1550048" y="499243"/>
                  <a:pt x="1564164" y="478355"/>
                </a:cubicBezTo>
                <a:cubicBezTo>
                  <a:pt x="1567716" y="473144"/>
                  <a:pt x="1573163" y="465708"/>
                  <a:pt x="1578042" y="465424"/>
                </a:cubicBezTo>
                <a:cubicBezTo>
                  <a:pt x="1634644" y="462534"/>
                  <a:pt x="1665101" y="414031"/>
                  <a:pt x="1708583" y="388880"/>
                </a:cubicBezTo>
                <a:cubicBezTo>
                  <a:pt x="1753771" y="362686"/>
                  <a:pt x="1789674" y="320578"/>
                  <a:pt x="1830078" y="285906"/>
                </a:cubicBezTo>
                <a:cubicBezTo>
                  <a:pt x="1878628" y="244271"/>
                  <a:pt x="1923673" y="196904"/>
                  <a:pt x="1977292" y="163274"/>
                </a:cubicBezTo>
                <a:cubicBezTo>
                  <a:pt x="2060372" y="111171"/>
                  <a:pt x="2153589" y="77447"/>
                  <a:pt x="2242259" y="35622"/>
                </a:cubicBezTo>
                <a:cubicBezTo>
                  <a:pt x="2309187" y="4029"/>
                  <a:pt x="2374884" y="1045"/>
                  <a:pt x="2443187" y="1661"/>
                </a:cubicBezTo>
                <a:cubicBezTo>
                  <a:pt x="2532898" y="2466"/>
                  <a:pt x="2622563" y="-992"/>
                  <a:pt x="2712132" y="287"/>
                </a:cubicBezTo>
                <a:cubicBezTo>
                  <a:pt x="2800470" y="1613"/>
                  <a:pt x="2882651" y="24775"/>
                  <a:pt x="2944558" y="95019"/>
                </a:cubicBezTo>
                <a:cubicBezTo>
                  <a:pt x="2968763" y="122539"/>
                  <a:pt x="2995288" y="147975"/>
                  <a:pt x="3021007" y="174121"/>
                </a:cubicBezTo>
                <a:cubicBezTo>
                  <a:pt x="3023997" y="177160"/>
                  <a:pt x="3027740" y="179351"/>
                  <a:pt x="3031854" y="180468"/>
                </a:cubicBezTo>
                <a:cubicBezTo>
                  <a:pt x="3137671" y="206662"/>
                  <a:pt x="3201236" y="290026"/>
                  <a:pt x="3273754" y="360460"/>
                </a:cubicBezTo>
                <a:cubicBezTo>
                  <a:pt x="3370049" y="454198"/>
                  <a:pt x="3445646" y="564845"/>
                  <a:pt x="3513711" y="679282"/>
                </a:cubicBezTo>
                <a:cubicBezTo>
                  <a:pt x="3566477" y="767905"/>
                  <a:pt x="3603233" y="864011"/>
                  <a:pt x="3627722" y="966748"/>
                </a:cubicBezTo>
                <a:cubicBezTo>
                  <a:pt x="3656037" y="1082372"/>
                  <a:pt x="3673043" y="1200475"/>
                  <a:pt x="3678498" y="1319390"/>
                </a:cubicBezTo>
                <a:cubicBezTo>
                  <a:pt x="3685225" y="1485172"/>
                  <a:pt x="3672293" y="1650717"/>
                  <a:pt x="3631985" y="1812331"/>
                </a:cubicBezTo>
                <a:cubicBezTo>
                  <a:pt x="3599302" y="1943440"/>
                  <a:pt x="3550846" y="2069435"/>
                  <a:pt x="3502012" y="2195571"/>
                </a:cubicBezTo>
                <a:cubicBezTo>
                  <a:pt x="3464137" y="2294653"/>
                  <a:pt x="3414556" y="2388854"/>
                  <a:pt x="3354324" y="2476169"/>
                </a:cubicBezTo>
                <a:cubicBezTo>
                  <a:pt x="3281001" y="2581322"/>
                  <a:pt x="3198821" y="2681786"/>
                  <a:pt x="3097599" y="2763635"/>
                </a:cubicBezTo>
                <a:cubicBezTo>
                  <a:pt x="3025128" y="2822227"/>
                  <a:pt x="2957063" y="2887260"/>
                  <a:pt x="2879714" y="2938369"/>
                </a:cubicBezTo>
                <a:cubicBezTo>
                  <a:pt x="2811364" y="2983604"/>
                  <a:pt x="2736005" y="3023202"/>
                  <a:pt x="2658277" y="3048164"/>
                </a:cubicBezTo>
                <a:cubicBezTo>
                  <a:pt x="2538819" y="3086862"/>
                  <a:pt x="2416235" y="3120966"/>
                  <a:pt x="2292515" y="3137923"/>
                </a:cubicBezTo>
                <a:cubicBezTo>
                  <a:pt x="2129717" y="3160185"/>
                  <a:pt x="1966208" y="3184389"/>
                  <a:pt x="1800853" y="3184342"/>
                </a:cubicBezTo>
                <a:cubicBezTo>
                  <a:pt x="1775180" y="3184342"/>
                  <a:pt x="1749555" y="3195710"/>
                  <a:pt x="1723741" y="3196420"/>
                </a:cubicBezTo>
                <a:cubicBezTo>
                  <a:pt x="1624792" y="3199120"/>
                  <a:pt x="1523902" y="3211862"/>
                  <a:pt x="1427417" y="3197036"/>
                </a:cubicBezTo>
                <a:cubicBezTo>
                  <a:pt x="1351252" y="3185384"/>
                  <a:pt x="1274424" y="3201773"/>
                  <a:pt x="1199064" y="3177284"/>
                </a:cubicBezTo>
                <a:cubicBezTo>
                  <a:pt x="1151698" y="3161748"/>
                  <a:pt x="1098032" y="3165253"/>
                  <a:pt x="1047492" y="3157390"/>
                </a:cubicBezTo>
                <a:cubicBezTo>
                  <a:pt x="1008652" y="3151280"/>
                  <a:pt x="970380" y="3141949"/>
                  <a:pt x="939166" y="3114382"/>
                </a:cubicBezTo>
                <a:cubicBezTo>
                  <a:pt x="933245" y="3109219"/>
                  <a:pt x="920882" y="3110308"/>
                  <a:pt x="911456" y="3110308"/>
                </a:cubicBezTo>
                <a:cubicBezTo>
                  <a:pt x="810851" y="3110308"/>
                  <a:pt x="718155" y="3080704"/>
                  <a:pt x="626596" y="3041248"/>
                </a:cubicBezTo>
                <a:cubicBezTo>
                  <a:pt x="574777" y="3018891"/>
                  <a:pt x="518364" y="3007429"/>
                  <a:pt x="483976" y="2956747"/>
                </a:cubicBezTo>
                <a:cubicBezTo>
                  <a:pt x="349361" y="2896686"/>
                  <a:pt x="294843" y="2775666"/>
                  <a:pt x="243687" y="2649150"/>
                </a:cubicBezTo>
                <a:cubicBezTo>
                  <a:pt x="198073" y="2536419"/>
                  <a:pt x="138060" y="2429371"/>
                  <a:pt x="94957" y="2315787"/>
                </a:cubicBezTo>
                <a:cubicBezTo>
                  <a:pt x="52754" y="2204571"/>
                  <a:pt x="13582" y="2090797"/>
                  <a:pt x="9461" y="1969255"/>
                </a:cubicBezTo>
                <a:cubicBezTo>
                  <a:pt x="7045" y="1904126"/>
                  <a:pt x="3493" y="1838950"/>
                  <a:pt x="509" y="17738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5" name="Google Shape;125;p14"/>
          <p:cNvSpPr/>
          <p:nvPr/>
        </p:nvSpPr>
        <p:spPr>
          <a:xfrm rot="-560680">
            <a:off x="1053939" y="9414656"/>
            <a:ext cx="6100635" cy="3187780"/>
          </a:xfrm>
          <a:custGeom>
            <a:avLst/>
            <a:gdLst/>
            <a:ahLst/>
            <a:cxnLst/>
            <a:rect l="l" t="t" r="r" b="b"/>
            <a:pathLst>
              <a:path w="6095874" h="3185292" extrusionOk="0">
                <a:moveTo>
                  <a:pt x="0" y="1336681"/>
                </a:moveTo>
                <a:cubicBezTo>
                  <a:pt x="3165" y="1287363"/>
                  <a:pt x="-2647" y="1196670"/>
                  <a:pt x="18357" y="1112709"/>
                </a:cubicBezTo>
                <a:cubicBezTo>
                  <a:pt x="33838" y="1050903"/>
                  <a:pt x="24630" y="981559"/>
                  <a:pt x="68193" y="925624"/>
                </a:cubicBezTo>
                <a:cubicBezTo>
                  <a:pt x="108476" y="874234"/>
                  <a:pt x="143004" y="820140"/>
                  <a:pt x="194796" y="777383"/>
                </a:cubicBezTo>
                <a:cubicBezTo>
                  <a:pt x="255911" y="727087"/>
                  <a:pt x="318810" y="677021"/>
                  <a:pt x="362546" y="607849"/>
                </a:cubicBezTo>
                <a:cubicBezTo>
                  <a:pt x="377911" y="583680"/>
                  <a:pt x="402828" y="566819"/>
                  <a:pt x="434479" y="556863"/>
                </a:cubicBezTo>
                <a:cubicBezTo>
                  <a:pt x="489667" y="539599"/>
                  <a:pt x="540826" y="509214"/>
                  <a:pt x="595898" y="491144"/>
                </a:cubicBezTo>
                <a:cubicBezTo>
                  <a:pt x="631462" y="479635"/>
                  <a:pt x="670709" y="476067"/>
                  <a:pt x="708805" y="475664"/>
                </a:cubicBezTo>
                <a:cubicBezTo>
                  <a:pt x="789371" y="474859"/>
                  <a:pt x="856298" y="436993"/>
                  <a:pt x="925239" y="402867"/>
                </a:cubicBezTo>
                <a:cubicBezTo>
                  <a:pt x="974384" y="378525"/>
                  <a:pt x="1023932" y="353895"/>
                  <a:pt x="1075609" y="335998"/>
                </a:cubicBezTo>
                <a:cubicBezTo>
                  <a:pt x="1140350" y="313612"/>
                  <a:pt x="1205378" y="292262"/>
                  <a:pt x="1269830" y="269071"/>
                </a:cubicBezTo>
                <a:cubicBezTo>
                  <a:pt x="1335434" y="245419"/>
                  <a:pt x="1398793" y="205769"/>
                  <a:pt x="1473316" y="210085"/>
                </a:cubicBezTo>
                <a:cubicBezTo>
                  <a:pt x="1480797" y="210488"/>
                  <a:pt x="1488681" y="206115"/>
                  <a:pt x="1496335" y="203582"/>
                </a:cubicBezTo>
                <a:cubicBezTo>
                  <a:pt x="1542372" y="187987"/>
                  <a:pt x="1588410" y="172104"/>
                  <a:pt x="1634447" y="156682"/>
                </a:cubicBezTo>
                <a:cubicBezTo>
                  <a:pt x="1772560" y="110644"/>
                  <a:pt x="1916427" y="91481"/>
                  <a:pt x="2057130" y="57701"/>
                </a:cubicBezTo>
                <a:cubicBezTo>
                  <a:pt x="2124575" y="41588"/>
                  <a:pt x="2192537" y="34452"/>
                  <a:pt x="2259982" y="24554"/>
                </a:cubicBezTo>
                <a:cubicBezTo>
                  <a:pt x="2400741" y="4116"/>
                  <a:pt x="2543055" y="-3588"/>
                  <a:pt x="2685197" y="1535"/>
                </a:cubicBezTo>
                <a:cubicBezTo>
                  <a:pt x="2751491" y="4125"/>
                  <a:pt x="2817842" y="6024"/>
                  <a:pt x="2883906" y="11779"/>
                </a:cubicBezTo>
                <a:cubicBezTo>
                  <a:pt x="2907328" y="13793"/>
                  <a:pt x="2927699" y="30194"/>
                  <a:pt x="2952099" y="7117"/>
                </a:cubicBezTo>
                <a:cubicBezTo>
                  <a:pt x="2960386" y="-767"/>
                  <a:pt x="2986627" y="11548"/>
                  <a:pt x="3004582" y="12354"/>
                </a:cubicBezTo>
                <a:cubicBezTo>
                  <a:pt x="3051137" y="14426"/>
                  <a:pt x="3098614" y="10282"/>
                  <a:pt x="3144133" y="18109"/>
                </a:cubicBezTo>
                <a:cubicBezTo>
                  <a:pt x="3182862" y="24669"/>
                  <a:pt x="3224699" y="1938"/>
                  <a:pt x="3260723" y="30654"/>
                </a:cubicBezTo>
                <a:cubicBezTo>
                  <a:pt x="3266017" y="34855"/>
                  <a:pt x="3276606" y="33762"/>
                  <a:pt x="3284548" y="33071"/>
                </a:cubicBezTo>
                <a:cubicBezTo>
                  <a:pt x="3327766" y="29215"/>
                  <a:pt x="3370868" y="21044"/>
                  <a:pt x="3414086" y="21562"/>
                </a:cubicBezTo>
                <a:cubicBezTo>
                  <a:pt x="3454369" y="22137"/>
                  <a:pt x="3496263" y="13908"/>
                  <a:pt x="3535222" y="33762"/>
                </a:cubicBezTo>
                <a:cubicBezTo>
                  <a:pt x="3541380" y="36869"/>
                  <a:pt x="3551450" y="34049"/>
                  <a:pt x="3559219" y="32093"/>
                </a:cubicBezTo>
                <a:cubicBezTo>
                  <a:pt x="3635008" y="12814"/>
                  <a:pt x="3710050" y="35891"/>
                  <a:pt x="3785148" y="35085"/>
                </a:cubicBezTo>
                <a:cubicBezTo>
                  <a:pt x="3869167" y="34107"/>
                  <a:pt x="3946280" y="74677"/>
                  <a:pt x="4030874" y="68059"/>
                </a:cubicBezTo>
                <a:cubicBezTo>
                  <a:pt x="4049231" y="66621"/>
                  <a:pt x="4080882" y="64319"/>
                  <a:pt x="4095556" y="93553"/>
                </a:cubicBezTo>
                <a:cubicBezTo>
                  <a:pt x="4099700" y="101839"/>
                  <a:pt x="4117539" y="108515"/>
                  <a:pt x="4128128" y="107364"/>
                </a:cubicBezTo>
                <a:cubicBezTo>
                  <a:pt x="4218477" y="97696"/>
                  <a:pt x="4292137" y="147647"/>
                  <a:pt x="4371149" y="175787"/>
                </a:cubicBezTo>
                <a:cubicBezTo>
                  <a:pt x="4429847" y="196965"/>
                  <a:pt x="4484631" y="229018"/>
                  <a:pt x="4541545" y="255317"/>
                </a:cubicBezTo>
                <a:cubicBezTo>
                  <a:pt x="4553687" y="261072"/>
                  <a:pt x="4568535" y="261072"/>
                  <a:pt x="4580504" y="266827"/>
                </a:cubicBezTo>
                <a:cubicBezTo>
                  <a:pt x="4659401" y="304980"/>
                  <a:pt x="4738413" y="343134"/>
                  <a:pt x="4816447" y="381920"/>
                </a:cubicBezTo>
                <a:cubicBezTo>
                  <a:pt x="4864728" y="405917"/>
                  <a:pt x="4911514" y="436417"/>
                  <a:pt x="4959508" y="463119"/>
                </a:cubicBezTo>
                <a:cubicBezTo>
                  <a:pt x="5029773" y="502251"/>
                  <a:pt x="5096355" y="547137"/>
                  <a:pt x="5163455" y="591391"/>
                </a:cubicBezTo>
                <a:cubicBezTo>
                  <a:pt x="5256508" y="652736"/>
                  <a:pt x="5327348" y="737906"/>
                  <a:pt x="5417236" y="801437"/>
                </a:cubicBezTo>
                <a:cubicBezTo>
                  <a:pt x="5442442" y="819277"/>
                  <a:pt x="5456080" y="853229"/>
                  <a:pt x="5475359" y="879816"/>
                </a:cubicBezTo>
                <a:cubicBezTo>
                  <a:pt x="5490781" y="900878"/>
                  <a:pt x="5507815" y="920790"/>
                  <a:pt x="5522259" y="942542"/>
                </a:cubicBezTo>
                <a:cubicBezTo>
                  <a:pt x="5589436" y="1043633"/>
                  <a:pt x="5656267" y="1145031"/>
                  <a:pt x="5722753" y="1246735"/>
                </a:cubicBezTo>
                <a:cubicBezTo>
                  <a:pt x="5779955" y="1333689"/>
                  <a:pt x="5837847" y="1420239"/>
                  <a:pt x="5893725" y="1507941"/>
                </a:cubicBezTo>
                <a:cubicBezTo>
                  <a:pt x="5908917" y="1531708"/>
                  <a:pt x="5916744" y="1560193"/>
                  <a:pt x="5931188" y="1584363"/>
                </a:cubicBezTo>
                <a:cubicBezTo>
                  <a:pt x="6020904" y="1732604"/>
                  <a:pt x="6065157" y="1896612"/>
                  <a:pt x="6089557" y="2065398"/>
                </a:cubicBezTo>
                <a:cubicBezTo>
                  <a:pt x="6102149" y="2153948"/>
                  <a:pt x="6095873" y="2244160"/>
                  <a:pt x="6071142" y="2330114"/>
                </a:cubicBezTo>
                <a:cubicBezTo>
                  <a:pt x="6036154" y="2451365"/>
                  <a:pt x="5992418" y="2573134"/>
                  <a:pt x="5914269" y="2672345"/>
                </a:cubicBezTo>
                <a:cubicBezTo>
                  <a:pt x="5849379" y="2755716"/>
                  <a:pt x="5769014" y="2825784"/>
                  <a:pt x="5677578" y="2878708"/>
                </a:cubicBezTo>
                <a:cubicBezTo>
                  <a:pt x="5600523" y="2923307"/>
                  <a:pt x="5519843" y="2956626"/>
                  <a:pt x="5436860" y="2986609"/>
                </a:cubicBezTo>
                <a:cubicBezTo>
                  <a:pt x="5349964" y="3017741"/>
                  <a:pt x="5262032" y="3043235"/>
                  <a:pt x="5168979" y="3050485"/>
                </a:cubicBezTo>
                <a:cubicBezTo>
                  <a:pt x="5131113" y="3053478"/>
                  <a:pt x="5094571" y="3072526"/>
                  <a:pt x="5056590" y="3076900"/>
                </a:cubicBezTo>
                <a:cubicBezTo>
                  <a:pt x="4935339" y="3090941"/>
                  <a:pt x="4816389" y="3118506"/>
                  <a:pt x="4693526" y="3125757"/>
                </a:cubicBezTo>
                <a:cubicBezTo>
                  <a:pt x="4617622" y="3130246"/>
                  <a:pt x="4541085" y="3148776"/>
                  <a:pt x="4464029" y="3155106"/>
                </a:cubicBezTo>
                <a:cubicBezTo>
                  <a:pt x="4367984" y="3163220"/>
                  <a:pt x="4272110" y="3173981"/>
                  <a:pt x="4175949" y="3178527"/>
                </a:cubicBezTo>
                <a:cubicBezTo>
                  <a:pt x="4064193" y="3183822"/>
                  <a:pt x="3952303" y="3186009"/>
                  <a:pt x="3840278" y="3185088"/>
                </a:cubicBezTo>
                <a:cubicBezTo>
                  <a:pt x="3733931" y="3184282"/>
                  <a:pt x="3627355" y="3178873"/>
                  <a:pt x="3521296" y="3173578"/>
                </a:cubicBezTo>
                <a:cubicBezTo>
                  <a:pt x="3489472" y="3171910"/>
                  <a:pt x="3457994" y="3162357"/>
                  <a:pt x="3426458" y="3157753"/>
                </a:cubicBezTo>
                <a:cubicBezTo>
                  <a:pt x="3400965" y="3154013"/>
                  <a:pt x="3374666" y="3155624"/>
                  <a:pt x="3349748" y="3149121"/>
                </a:cubicBezTo>
                <a:cubicBezTo>
                  <a:pt x="3285871" y="3132260"/>
                  <a:pt x="3218426" y="3147337"/>
                  <a:pt x="3154607" y="3118564"/>
                </a:cubicBezTo>
                <a:cubicBezTo>
                  <a:pt x="3115763" y="3101012"/>
                  <a:pt x="3067193" y="3105961"/>
                  <a:pt x="3023687" y="3097214"/>
                </a:cubicBezTo>
                <a:cubicBezTo>
                  <a:pt x="2994281" y="3091459"/>
                  <a:pt x="2966141" y="3079086"/>
                  <a:pt x="2937367" y="3069994"/>
                </a:cubicBezTo>
                <a:cubicBezTo>
                  <a:pt x="2923844" y="3065678"/>
                  <a:pt x="2908594" y="3056471"/>
                  <a:pt x="2896681" y="3059290"/>
                </a:cubicBezTo>
                <a:cubicBezTo>
                  <a:pt x="2847824" y="3070800"/>
                  <a:pt x="2805124" y="3051579"/>
                  <a:pt x="2762310" y="3035293"/>
                </a:cubicBezTo>
                <a:cubicBezTo>
                  <a:pt x="2733536" y="3024417"/>
                  <a:pt x="2707928" y="3006520"/>
                  <a:pt x="2674666" y="3015267"/>
                </a:cubicBezTo>
                <a:cubicBezTo>
                  <a:pt x="2667932" y="3017051"/>
                  <a:pt x="2658840" y="3012447"/>
                  <a:pt x="2651647" y="3009167"/>
                </a:cubicBezTo>
                <a:cubicBezTo>
                  <a:pt x="2558248" y="2967158"/>
                  <a:pt x="2459900" y="2944887"/>
                  <a:pt x="2358733" y="2930903"/>
                </a:cubicBezTo>
                <a:cubicBezTo>
                  <a:pt x="2312695" y="2924573"/>
                  <a:pt x="2268615" y="2906158"/>
                  <a:pt x="2222865" y="2897123"/>
                </a:cubicBezTo>
                <a:cubicBezTo>
                  <a:pt x="2172684" y="2887225"/>
                  <a:pt x="2124287" y="2869501"/>
                  <a:pt x="2070250" y="2875831"/>
                </a:cubicBezTo>
                <a:cubicBezTo>
                  <a:pt x="2030831" y="2880434"/>
                  <a:pt x="1989685" y="2870076"/>
                  <a:pt x="1949114" y="2866105"/>
                </a:cubicBezTo>
                <a:cubicBezTo>
                  <a:pt x="1882762" y="2859315"/>
                  <a:pt x="1816756" y="2849877"/>
                  <a:pt x="1750117" y="2845504"/>
                </a:cubicBezTo>
                <a:cubicBezTo>
                  <a:pt x="1646072" y="2838598"/>
                  <a:pt x="1541682" y="2835663"/>
                  <a:pt x="1437579" y="2829448"/>
                </a:cubicBezTo>
                <a:cubicBezTo>
                  <a:pt x="1407066" y="2827586"/>
                  <a:pt x="1376796" y="2822846"/>
                  <a:pt x="1347173" y="2815291"/>
                </a:cubicBezTo>
                <a:cubicBezTo>
                  <a:pt x="1273341" y="2796531"/>
                  <a:pt x="1197551" y="2790259"/>
                  <a:pt x="1123949" y="2765744"/>
                </a:cubicBezTo>
                <a:cubicBezTo>
                  <a:pt x="1043383" y="2739042"/>
                  <a:pt x="968054" y="2697378"/>
                  <a:pt x="888352" y="2676085"/>
                </a:cubicBezTo>
                <a:cubicBezTo>
                  <a:pt x="770035" y="2644377"/>
                  <a:pt x="675946" y="2573825"/>
                  <a:pt x="577598" y="2511732"/>
                </a:cubicBezTo>
                <a:cubicBezTo>
                  <a:pt x="497896" y="2461320"/>
                  <a:pt x="431026" y="2388581"/>
                  <a:pt x="364675" y="2319755"/>
                </a:cubicBezTo>
                <a:cubicBezTo>
                  <a:pt x="305060" y="2258762"/>
                  <a:pt x="250840" y="2192719"/>
                  <a:pt x="202623" y="2122369"/>
                </a:cubicBezTo>
                <a:cubicBezTo>
                  <a:pt x="160671" y="2060218"/>
                  <a:pt x="128675" y="1990587"/>
                  <a:pt x="98233" y="1921588"/>
                </a:cubicBezTo>
                <a:cubicBezTo>
                  <a:pt x="21810" y="1747508"/>
                  <a:pt x="0" y="1563243"/>
                  <a:pt x="0" y="133668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6" name="Google Shape;126;p14"/>
          <p:cNvSpPr/>
          <p:nvPr/>
        </p:nvSpPr>
        <p:spPr>
          <a:xfrm>
            <a:off x="14925163" y="8228398"/>
            <a:ext cx="2373494" cy="3186179"/>
          </a:xfrm>
          <a:custGeom>
            <a:avLst/>
            <a:gdLst/>
            <a:ahLst/>
            <a:cxnLst/>
            <a:rect l="l" t="t" r="r" b="b"/>
            <a:pathLst>
              <a:path w="2373494" h="3186179" extrusionOk="0">
                <a:moveTo>
                  <a:pt x="2107568" y="1741898"/>
                </a:moveTo>
                <a:cubicBezTo>
                  <a:pt x="2065610" y="1720329"/>
                  <a:pt x="2023062" y="1699350"/>
                  <a:pt x="1981991" y="1678667"/>
                </a:cubicBezTo>
                <a:cubicBezTo>
                  <a:pt x="1937374" y="1696395"/>
                  <a:pt x="1918759" y="1741307"/>
                  <a:pt x="1885370" y="1770559"/>
                </a:cubicBezTo>
                <a:cubicBezTo>
                  <a:pt x="1841345" y="1809267"/>
                  <a:pt x="1818593" y="1866884"/>
                  <a:pt x="1821252" y="1932184"/>
                </a:cubicBezTo>
                <a:cubicBezTo>
                  <a:pt x="1824798" y="2029395"/>
                  <a:pt x="1885961" y="2085536"/>
                  <a:pt x="1991741" y="2055397"/>
                </a:cubicBezTo>
                <a:cubicBezTo>
                  <a:pt x="2064133" y="2034714"/>
                  <a:pt x="2112591" y="1990688"/>
                  <a:pt x="2141252" y="1921251"/>
                </a:cubicBezTo>
                <a:cubicBezTo>
                  <a:pt x="2165776" y="1861861"/>
                  <a:pt x="2147752" y="1808676"/>
                  <a:pt x="2124114" y="1755490"/>
                </a:cubicBezTo>
                <a:cubicBezTo>
                  <a:pt x="2121455" y="1749876"/>
                  <a:pt x="2114068" y="1745148"/>
                  <a:pt x="2107568" y="1741898"/>
                </a:cubicBezTo>
                <a:close/>
                <a:moveTo>
                  <a:pt x="1940920" y="1975619"/>
                </a:moveTo>
                <a:cubicBezTo>
                  <a:pt x="1955103" y="1901159"/>
                  <a:pt x="1960126" y="1835268"/>
                  <a:pt x="2034290" y="1790652"/>
                </a:cubicBezTo>
                <a:cubicBezTo>
                  <a:pt x="2024244" y="1864225"/>
                  <a:pt x="2015084" y="1928638"/>
                  <a:pt x="1940920" y="1975619"/>
                </a:cubicBezTo>
                <a:close/>
                <a:moveTo>
                  <a:pt x="272669" y="2076376"/>
                </a:moveTo>
                <a:cubicBezTo>
                  <a:pt x="239576" y="2063966"/>
                  <a:pt x="205596" y="2053329"/>
                  <a:pt x="172207" y="2042101"/>
                </a:cubicBezTo>
                <a:cubicBezTo>
                  <a:pt x="174867" y="2035600"/>
                  <a:pt x="175162" y="2030873"/>
                  <a:pt x="177526" y="2029100"/>
                </a:cubicBezTo>
                <a:cubicBezTo>
                  <a:pt x="190822" y="2019940"/>
                  <a:pt x="204709" y="2011667"/>
                  <a:pt x="218301" y="2003393"/>
                </a:cubicBezTo>
                <a:cubicBezTo>
                  <a:pt x="218597" y="1998961"/>
                  <a:pt x="219188" y="1994825"/>
                  <a:pt x="219483" y="1990393"/>
                </a:cubicBezTo>
                <a:cubicBezTo>
                  <a:pt x="190527" y="1988029"/>
                  <a:pt x="161570" y="1987438"/>
                  <a:pt x="133205" y="1983301"/>
                </a:cubicBezTo>
                <a:cubicBezTo>
                  <a:pt x="92134" y="1977392"/>
                  <a:pt x="60813" y="1998961"/>
                  <a:pt x="45744" y="2029395"/>
                </a:cubicBezTo>
                <a:cubicBezTo>
                  <a:pt x="23879" y="2073421"/>
                  <a:pt x="5559" y="2122174"/>
                  <a:pt x="832" y="2170337"/>
                </a:cubicBezTo>
                <a:cubicBezTo>
                  <a:pt x="-5078" y="2230318"/>
                  <a:pt x="20333" y="2283208"/>
                  <a:pt x="82383" y="2307142"/>
                </a:cubicBezTo>
                <a:cubicBezTo>
                  <a:pt x="104544" y="2315710"/>
                  <a:pt x="128772" y="2319552"/>
                  <a:pt x="152410" y="2322802"/>
                </a:cubicBezTo>
                <a:cubicBezTo>
                  <a:pt x="229529" y="2332848"/>
                  <a:pt x="318763" y="2267843"/>
                  <a:pt x="333241" y="2191611"/>
                </a:cubicBezTo>
                <a:cubicBezTo>
                  <a:pt x="341219" y="2149063"/>
                  <a:pt x="311376" y="2090854"/>
                  <a:pt x="272669" y="2076376"/>
                </a:cubicBezTo>
                <a:close/>
                <a:moveTo>
                  <a:pt x="176344" y="2242137"/>
                </a:moveTo>
                <a:cubicBezTo>
                  <a:pt x="173685" y="2238887"/>
                  <a:pt x="171025" y="2235932"/>
                  <a:pt x="168366" y="2232682"/>
                </a:cubicBezTo>
                <a:cubicBezTo>
                  <a:pt x="177230" y="2226182"/>
                  <a:pt x="185799" y="2219386"/>
                  <a:pt x="194663" y="2212885"/>
                </a:cubicBezTo>
                <a:cubicBezTo>
                  <a:pt x="197027" y="2215545"/>
                  <a:pt x="199686" y="2218204"/>
                  <a:pt x="202050" y="2221158"/>
                </a:cubicBezTo>
                <a:cubicBezTo>
                  <a:pt x="193481" y="2227954"/>
                  <a:pt x="184913" y="2235046"/>
                  <a:pt x="176344" y="2242137"/>
                </a:cubicBezTo>
                <a:close/>
                <a:moveTo>
                  <a:pt x="929214" y="384487"/>
                </a:moveTo>
                <a:cubicBezTo>
                  <a:pt x="996878" y="376509"/>
                  <a:pt x="1056859" y="321551"/>
                  <a:pt x="1070155" y="252705"/>
                </a:cubicBezTo>
                <a:cubicBezTo>
                  <a:pt x="1075769" y="223748"/>
                  <a:pt x="1077247" y="193905"/>
                  <a:pt x="1081679" y="154607"/>
                </a:cubicBezTo>
                <a:cubicBezTo>
                  <a:pt x="1081974" y="129492"/>
                  <a:pt x="1058041" y="82511"/>
                  <a:pt x="1027902" y="59169"/>
                </a:cubicBezTo>
                <a:cubicBezTo>
                  <a:pt x="1008992" y="44395"/>
                  <a:pt x="990082" y="29917"/>
                  <a:pt x="971467" y="14848"/>
                </a:cubicBezTo>
                <a:cubicBezTo>
                  <a:pt x="947533" y="-4654"/>
                  <a:pt x="931578" y="-5540"/>
                  <a:pt x="907940" y="15734"/>
                </a:cubicBezTo>
                <a:cubicBezTo>
                  <a:pt x="897303" y="25189"/>
                  <a:pt x="888143" y="37895"/>
                  <a:pt x="881938" y="50600"/>
                </a:cubicBezTo>
                <a:cubicBezTo>
                  <a:pt x="856822" y="101717"/>
                  <a:pt x="838503" y="154312"/>
                  <a:pt x="825207" y="210156"/>
                </a:cubicBezTo>
                <a:cubicBezTo>
                  <a:pt x="816342" y="247091"/>
                  <a:pt x="819002" y="279593"/>
                  <a:pt x="831412" y="312391"/>
                </a:cubicBezTo>
                <a:cubicBezTo>
                  <a:pt x="846481" y="351393"/>
                  <a:pt x="898780" y="388032"/>
                  <a:pt x="929214" y="384487"/>
                </a:cubicBezTo>
                <a:close/>
                <a:moveTo>
                  <a:pt x="964080" y="160812"/>
                </a:moveTo>
                <a:cubicBezTo>
                  <a:pt x="977672" y="208384"/>
                  <a:pt x="973240" y="221385"/>
                  <a:pt x="930396" y="264524"/>
                </a:cubicBezTo>
                <a:cubicBezTo>
                  <a:pt x="926259" y="223748"/>
                  <a:pt x="941624" y="193019"/>
                  <a:pt x="964080" y="160812"/>
                </a:cubicBezTo>
                <a:close/>
                <a:moveTo>
                  <a:pt x="1105612" y="2605867"/>
                </a:moveTo>
                <a:cubicBezTo>
                  <a:pt x="1100885" y="2643392"/>
                  <a:pt x="1093498" y="2682690"/>
                  <a:pt x="1059814" y="2708692"/>
                </a:cubicBezTo>
                <a:cubicBezTo>
                  <a:pt x="1048290" y="2717852"/>
                  <a:pt x="1037062" y="2727602"/>
                  <a:pt x="1025834" y="2737058"/>
                </a:cubicBezTo>
                <a:cubicBezTo>
                  <a:pt x="966148" y="2787288"/>
                  <a:pt x="941328" y="2787879"/>
                  <a:pt x="883120" y="2740308"/>
                </a:cubicBezTo>
                <a:cubicBezTo>
                  <a:pt x="837321" y="2702783"/>
                  <a:pt x="829639" y="2608526"/>
                  <a:pt x="870414" y="2566273"/>
                </a:cubicBezTo>
                <a:cubicBezTo>
                  <a:pt x="879574" y="2556818"/>
                  <a:pt x="894643" y="2553568"/>
                  <a:pt x="907940" y="2546772"/>
                </a:cubicBezTo>
                <a:cubicBezTo>
                  <a:pt x="912372" y="2526680"/>
                  <a:pt x="916213" y="2508951"/>
                  <a:pt x="920941" y="2487972"/>
                </a:cubicBezTo>
                <a:cubicBezTo>
                  <a:pt x="934828" y="2489450"/>
                  <a:pt x="949011" y="2487086"/>
                  <a:pt x="959057" y="2492404"/>
                </a:cubicBezTo>
                <a:cubicBezTo>
                  <a:pt x="990082" y="2508951"/>
                  <a:pt x="1021993" y="2519293"/>
                  <a:pt x="1056564" y="2525498"/>
                </a:cubicBezTo>
                <a:cubicBezTo>
                  <a:pt x="1089361" y="2531407"/>
                  <a:pt x="1110931" y="2565387"/>
                  <a:pt x="1105612" y="2605867"/>
                </a:cubicBezTo>
                <a:close/>
                <a:moveTo>
                  <a:pt x="1291762" y="1481880"/>
                </a:moveTo>
                <a:cubicBezTo>
                  <a:pt x="1273738" y="1488381"/>
                  <a:pt x="1252759" y="1491336"/>
                  <a:pt x="1238576" y="1502564"/>
                </a:cubicBezTo>
                <a:cubicBezTo>
                  <a:pt x="1211392" y="1524429"/>
                  <a:pt x="1183618" y="1548067"/>
                  <a:pt x="1164707" y="1576728"/>
                </a:cubicBezTo>
                <a:cubicBezTo>
                  <a:pt x="1136342" y="1620163"/>
                  <a:pt x="1133387" y="1695804"/>
                  <a:pt x="1183913" y="1738353"/>
                </a:cubicBezTo>
                <a:cubicBezTo>
                  <a:pt x="1219370" y="1768195"/>
                  <a:pt x="1256600" y="1757558"/>
                  <a:pt x="1295012" y="1750762"/>
                </a:cubicBezTo>
                <a:cubicBezTo>
                  <a:pt x="1334310" y="1743967"/>
                  <a:pt x="1365630" y="1721511"/>
                  <a:pt x="1385722" y="1690781"/>
                </a:cubicBezTo>
                <a:cubicBezTo>
                  <a:pt x="1405224" y="1660938"/>
                  <a:pt x="1419407" y="1624299"/>
                  <a:pt x="1424134" y="1589138"/>
                </a:cubicBezTo>
                <a:cubicBezTo>
                  <a:pt x="1430635" y="1542157"/>
                  <a:pt x="1358539" y="1489563"/>
                  <a:pt x="1291762" y="1481880"/>
                </a:cubicBezTo>
                <a:close/>
                <a:moveTo>
                  <a:pt x="1258668" y="1671280"/>
                </a:moveTo>
                <a:cubicBezTo>
                  <a:pt x="1269305" y="1601548"/>
                  <a:pt x="1276692" y="1592093"/>
                  <a:pt x="1327514" y="1583819"/>
                </a:cubicBezTo>
                <a:cubicBezTo>
                  <a:pt x="1315990" y="1622822"/>
                  <a:pt x="1298853" y="1652960"/>
                  <a:pt x="1258668" y="1671280"/>
                </a:cubicBezTo>
                <a:close/>
                <a:moveTo>
                  <a:pt x="1476138" y="806720"/>
                </a:moveTo>
                <a:cubicBezTo>
                  <a:pt x="1458114" y="836268"/>
                  <a:pt x="1441567" y="866997"/>
                  <a:pt x="1420293" y="894181"/>
                </a:cubicBezTo>
                <a:cubicBezTo>
                  <a:pt x="1401678" y="918114"/>
                  <a:pt x="1375676" y="933183"/>
                  <a:pt x="1343765" y="934070"/>
                </a:cubicBezTo>
                <a:cubicBezTo>
                  <a:pt x="1328991" y="934365"/>
                  <a:pt x="1313922" y="934070"/>
                  <a:pt x="1299444" y="935547"/>
                </a:cubicBezTo>
                <a:cubicBezTo>
                  <a:pt x="1262509" y="939388"/>
                  <a:pt x="1237690" y="929638"/>
                  <a:pt x="1223802" y="897136"/>
                </a:cubicBezTo>
                <a:cubicBezTo>
                  <a:pt x="1207847" y="859019"/>
                  <a:pt x="1202233" y="820608"/>
                  <a:pt x="1223211" y="779832"/>
                </a:cubicBezTo>
                <a:cubicBezTo>
                  <a:pt x="1249509" y="729010"/>
                  <a:pt x="1283193" y="692962"/>
                  <a:pt x="1345833" y="690894"/>
                </a:cubicBezTo>
                <a:cubicBezTo>
                  <a:pt x="1344061" y="697099"/>
                  <a:pt x="1342583" y="702418"/>
                  <a:pt x="1339924" y="712464"/>
                </a:cubicBezTo>
                <a:cubicBezTo>
                  <a:pt x="1391336" y="697099"/>
                  <a:pt x="1423248" y="735511"/>
                  <a:pt x="1461955" y="754126"/>
                </a:cubicBezTo>
                <a:cubicBezTo>
                  <a:pt x="1480570" y="763581"/>
                  <a:pt x="1489730" y="784560"/>
                  <a:pt x="1476138" y="806720"/>
                </a:cubicBezTo>
                <a:close/>
                <a:moveTo>
                  <a:pt x="447590" y="1012962"/>
                </a:moveTo>
                <a:cubicBezTo>
                  <a:pt x="442567" y="1032463"/>
                  <a:pt x="439021" y="1052260"/>
                  <a:pt x="434293" y="1072057"/>
                </a:cubicBezTo>
                <a:cubicBezTo>
                  <a:pt x="423656" y="1116969"/>
                  <a:pt x="379631" y="1150358"/>
                  <a:pt x="327627" y="1153903"/>
                </a:cubicBezTo>
                <a:cubicBezTo>
                  <a:pt x="283601" y="1156858"/>
                  <a:pt x="227757" y="1124651"/>
                  <a:pt x="218301" y="1084467"/>
                </a:cubicBezTo>
                <a:cubicBezTo>
                  <a:pt x="209142" y="1045759"/>
                  <a:pt x="217415" y="1007939"/>
                  <a:pt x="243712" y="975732"/>
                </a:cubicBezTo>
                <a:cubicBezTo>
                  <a:pt x="254940" y="961845"/>
                  <a:pt x="264986" y="947071"/>
                  <a:pt x="276805" y="930820"/>
                </a:cubicBezTo>
                <a:cubicBezTo>
                  <a:pt x="302807" y="925501"/>
                  <a:pt x="327332" y="920478"/>
                  <a:pt x="346833" y="916637"/>
                </a:cubicBezTo>
                <a:cubicBezTo>
                  <a:pt x="374017" y="931411"/>
                  <a:pt x="397359" y="945002"/>
                  <a:pt x="421884" y="957117"/>
                </a:cubicBezTo>
                <a:cubicBezTo>
                  <a:pt x="450545" y="971300"/>
                  <a:pt x="455863" y="981346"/>
                  <a:pt x="447590" y="1012962"/>
                </a:cubicBezTo>
                <a:close/>
                <a:moveTo>
                  <a:pt x="2338924" y="256251"/>
                </a:moveTo>
                <a:cubicBezTo>
                  <a:pt x="2379404" y="344598"/>
                  <a:pt x="2316468" y="436490"/>
                  <a:pt x="2218666" y="432945"/>
                </a:cubicBezTo>
                <a:cubicBezTo>
                  <a:pt x="2191187" y="432058"/>
                  <a:pt x="2174936" y="413148"/>
                  <a:pt x="2164594" y="391283"/>
                </a:cubicBezTo>
                <a:cubicBezTo>
                  <a:pt x="2143025" y="345779"/>
                  <a:pt x="2162526" y="272797"/>
                  <a:pt x="2201824" y="235863"/>
                </a:cubicBezTo>
                <a:cubicBezTo>
                  <a:pt x="2225758" y="213407"/>
                  <a:pt x="2246736" y="187996"/>
                  <a:pt x="2271852" y="161108"/>
                </a:cubicBezTo>
                <a:cubicBezTo>
                  <a:pt x="2310263" y="184746"/>
                  <a:pt x="2339811" y="203065"/>
                  <a:pt x="2373495" y="223748"/>
                </a:cubicBezTo>
                <a:cubicBezTo>
                  <a:pt x="2360494" y="235863"/>
                  <a:pt x="2349562" y="246204"/>
                  <a:pt x="2338924" y="256251"/>
                </a:cubicBezTo>
                <a:close/>
                <a:moveTo>
                  <a:pt x="253167" y="3031351"/>
                </a:moveTo>
                <a:cubicBezTo>
                  <a:pt x="256713" y="3062671"/>
                  <a:pt x="247849" y="3096355"/>
                  <a:pt x="238985" y="3127675"/>
                </a:cubicBezTo>
                <a:cubicBezTo>
                  <a:pt x="228052" y="3167269"/>
                  <a:pt x="189049" y="3172292"/>
                  <a:pt x="159206" y="3186179"/>
                </a:cubicBezTo>
                <a:cubicBezTo>
                  <a:pt x="116067" y="3170815"/>
                  <a:pt x="103657" y="3145108"/>
                  <a:pt x="105725" y="3099014"/>
                </a:cubicBezTo>
                <a:cubicBezTo>
                  <a:pt x="107794" y="3054398"/>
                  <a:pt x="124340" y="3026623"/>
                  <a:pt x="158615" y="3005644"/>
                </a:cubicBezTo>
                <a:cubicBezTo>
                  <a:pt x="155956" y="2993234"/>
                  <a:pt x="153888" y="2982597"/>
                  <a:pt x="151524" y="2972256"/>
                </a:cubicBezTo>
                <a:cubicBezTo>
                  <a:pt x="184617" y="2961028"/>
                  <a:pt x="249031" y="2994712"/>
                  <a:pt x="253167" y="303135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25093E0-81AA-ECF2-FF1C-8CBF395E135A}"/>
              </a:ext>
            </a:extLst>
          </p:cNvPr>
          <p:cNvSpPr txBox="1">
            <a:spLocks/>
          </p:cNvSpPr>
          <p:nvPr/>
        </p:nvSpPr>
        <p:spPr>
          <a:xfrm>
            <a:off x="485294" y="344583"/>
            <a:ext cx="17359796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 rtl="1"/>
            <a:r>
              <a:rPr lang="fa-IR" sz="5400" dirty="0">
                <a:cs typeface="B Nazanin" panose="00000400000000000000" pitchFamily="2" charset="-78"/>
              </a:rPr>
              <a:t>سبک اینفوگرافیک</a:t>
            </a:r>
            <a:endParaRPr lang="en-US" sz="5400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66D5E75-84C9-43AE-DC62-E58FF8AA1C4D}"/>
              </a:ext>
            </a:extLst>
          </p:cNvPr>
          <p:cNvCxnSpPr/>
          <p:nvPr/>
        </p:nvCxnSpPr>
        <p:spPr>
          <a:xfrm flipV="1">
            <a:off x="11176556" y="4019835"/>
            <a:ext cx="918000" cy="918000"/>
          </a:xfrm>
          <a:prstGeom prst="line">
            <a:avLst/>
          </a:prstGeom>
          <a:ln w="31750" cap="sq">
            <a:solidFill>
              <a:schemeClr val="accent3"/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16AA085-67EC-AC44-C63E-99CA06B3C4FA}"/>
              </a:ext>
            </a:extLst>
          </p:cNvPr>
          <p:cNvCxnSpPr/>
          <p:nvPr/>
        </p:nvCxnSpPr>
        <p:spPr>
          <a:xfrm>
            <a:off x="11176556" y="5841210"/>
            <a:ext cx="918000" cy="0"/>
          </a:xfrm>
          <a:prstGeom prst="line">
            <a:avLst/>
          </a:prstGeom>
          <a:ln w="31750" cap="sq">
            <a:solidFill>
              <a:schemeClr val="accent4"/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610D6A1-61B0-D241-3C2C-5F3DE20E97E6}"/>
              </a:ext>
            </a:extLst>
          </p:cNvPr>
          <p:cNvCxnSpPr/>
          <p:nvPr/>
        </p:nvCxnSpPr>
        <p:spPr>
          <a:xfrm>
            <a:off x="11176556" y="6749016"/>
            <a:ext cx="918000" cy="918000"/>
          </a:xfrm>
          <a:prstGeom prst="line">
            <a:avLst/>
          </a:prstGeom>
          <a:ln w="31750" cap="sq">
            <a:solidFill>
              <a:schemeClr val="accent1"/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8F75A13-9056-7068-E83B-9868698FB404}"/>
              </a:ext>
            </a:extLst>
          </p:cNvPr>
          <p:cNvCxnSpPr/>
          <p:nvPr/>
        </p:nvCxnSpPr>
        <p:spPr>
          <a:xfrm flipH="1" flipV="1">
            <a:off x="6193446" y="4019835"/>
            <a:ext cx="918000" cy="918000"/>
          </a:xfrm>
          <a:prstGeom prst="line">
            <a:avLst/>
          </a:prstGeom>
          <a:ln w="31750" cap="sq">
            <a:solidFill>
              <a:schemeClr val="accent2"/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5AD9402-FACA-9D0D-B3D8-84A0CC5BEF99}"/>
              </a:ext>
            </a:extLst>
          </p:cNvPr>
          <p:cNvCxnSpPr/>
          <p:nvPr/>
        </p:nvCxnSpPr>
        <p:spPr>
          <a:xfrm flipH="1" flipV="1">
            <a:off x="6193446" y="5815435"/>
            <a:ext cx="918000" cy="25778"/>
          </a:xfrm>
          <a:prstGeom prst="line">
            <a:avLst/>
          </a:prstGeom>
          <a:ln w="31750" cap="sq">
            <a:solidFill>
              <a:schemeClr val="accent5"/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DC7A810-BA21-99C4-B19B-39AB55118664}"/>
              </a:ext>
            </a:extLst>
          </p:cNvPr>
          <p:cNvCxnSpPr/>
          <p:nvPr/>
        </p:nvCxnSpPr>
        <p:spPr>
          <a:xfrm flipH="1">
            <a:off x="6193446" y="6749016"/>
            <a:ext cx="918000" cy="918000"/>
          </a:xfrm>
          <a:prstGeom prst="line">
            <a:avLst/>
          </a:prstGeom>
          <a:ln w="31750" cap="sq">
            <a:solidFill>
              <a:schemeClr val="accent6"/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D7593EC6-E105-0022-9394-22AC6B49B6A8}"/>
              </a:ext>
            </a:extLst>
          </p:cNvPr>
          <p:cNvGrpSpPr/>
          <p:nvPr/>
        </p:nvGrpSpPr>
        <p:grpSpPr>
          <a:xfrm>
            <a:off x="12243104" y="2663475"/>
            <a:ext cx="4644000" cy="1487706"/>
            <a:chOff x="910640" y="3052775"/>
            <a:chExt cx="1527408" cy="248066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6C73AA9-9119-F02A-C5D8-5CE787905618}"/>
                </a:ext>
              </a:extLst>
            </p:cNvPr>
            <p:cNvSpPr txBox="1"/>
            <p:nvPr/>
          </p:nvSpPr>
          <p:spPr>
            <a:xfrm>
              <a:off x="910640" y="3052775"/>
              <a:ext cx="1527408" cy="6158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1E72E23-4944-CEB8-456D-B3C1B94F0E1C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2001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8421637-B1AE-ADA5-32E1-572FD03FEBCF}"/>
              </a:ext>
            </a:extLst>
          </p:cNvPr>
          <p:cNvGrpSpPr/>
          <p:nvPr/>
        </p:nvGrpSpPr>
        <p:grpSpPr>
          <a:xfrm>
            <a:off x="12243104" y="5145576"/>
            <a:ext cx="4644000" cy="1487706"/>
            <a:chOff x="910640" y="3052775"/>
            <a:chExt cx="1527408" cy="248066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C3CA930-D97C-37D9-5B46-A48D7981D52C}"/>
                </a:ext>
              </a:extLst>
            </p:cNvPr>
            <p:cNvSpPr txBox="1"/>
            <p:nvPr/>
          </p:nvSpPr>
          <p:spPr>
            <a:xfrm>
              <a:off x="910640" y="3052775"/>
              <a:ext cx="1527408" cy="6158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8008660-C514-037D-73B1-72903E4BDD82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2001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20A48F0-FDD8-D706-DDB5-2484EA15155F}"/>
              </a:ext>
            </a:extLst>
          </p:cNvPr>
          <p:cNvGrpSpPr/>
          <p:nvPr/>
        </p:nvGrpSpPr>
        <p:grpSpPr>
          <a:xfrm>
            <a:off x="12243104" y="7650763"/>
            <a:ext cx="4644000" cy="1487706"/>
            <a:chOff x="910640" y="3052775"/>
            <a:chExt cx="1527408" cy="248066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9BADD1A-5139-9668-1251-E17D83AE2F4A}"/>
                </a:ext>
              </a:extLst>
            </p:cNvPr>
            <p:cNvSpPr txBox="1"/>
            <p:nvPr/>
          </p:nvSpPr>
          <p:spPr>
            <a:xfrm>
              <a:off x="910640" y="3052775"/>
              <a:ext cx="1527408" cy="6158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B881ACB-D22F-415E-3EC0-9A0BEE8CD3C1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2001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A1560F-5D81-73CF-9D6F-308AFC86F273}"/>
              </a:ext>
            </a:extLst>
          </p:cNvPr>
          <p:cNvGrpSpPr/>
          <p:nvPr/>
        </p:nvGrpSpPr>
        <p:grpSpPr>
          <a:xfrm>
            <a:off x="1362633" y="2663475"/>
            <a:ext cx="4644000" cy="1487706"/>
            <a:chOff x="910640" y="3052775"/>
            <a:chExt cx="1527408" cy="248066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3524743-2230-0414-E655-6F3152109477}"/>
                </a:ext>
              </a:extLst>
            </p:cNvPr>
            <p:cNvSpPr txBox="1"/>
            <p:nvPr/>
          </p:nvSpPr>
          <p:spPr>
            <a:xfrm>
              <a:off x="910640" y="3052775"/>
              <a:ext cx="1527408" cy="6158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C3684BD-EAB0-3B49-845E-AD7EBFDFC63F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2001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DD5A135-3B01-5650-29B7-BE06E9E5C6B8}"/>
              </a:ext>
            </a:extLst>
          </p:cNvPr>
          <p:cNvGrpSpPr/>
          <p:nvPr/>
        </p:nvGrpSpPr>
        <p:grpSpPr>
          <a:xfrm>
            <a:off x="1362633" y="5157120"/>
            <a:ext cx="4644000" cy="1487706"/>
            <a:chOff x="910640" y="3052775"/>
            <a:chExt cx="1527408" cy="248066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7E6C511-958C-DD90-7516-6D0D83FF14BB}"/>
                </a:ext>
              </a:extLst>
            </p:cNvPr>
            <p:cNvSpPr txBox="1"/>
            <p:nvPr/>
          </p:nvSpPr>
          <p:spPr>
            <a:xfrm>
              <a:off x="910640" y="3052775"/>
              <a:ext cx="1527408" cy="6158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0079644-18DD-769B-D9D3-E2CBAD86BC0B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2001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00E4098-B56B-0032-D7B9-7607DB6BB0B7}"/>
              </a:ext>
            </a:extLst>
          </p:cNvPr>
          <p:cNvGrpSpPr/>
          <p:nvPr/>
        </p:nvGrpSpPr>
        <p:grpSpPr>
          <a:xfrm>
            <a:off x="1362633" y="7650762"/>
            <a:ext cx="4644000" cy="1487706"/>
            <a:chOff x="910640" y="3052775"/>
            <a:chExt cx="1527408" cy="248066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12203CF-98C9-F5C9-7A66-CE9D4EDC8C60}"/>
                </a:ext>
              </a:extLst>
            </p:cNvPr>
            <p:cNvSpPr txBox="1"/>
            <p:nvPr/>
          </p:nvSpPr>
          <p:spPr>
            <a:xfrm>
              <a:off x="910640" y="3052775"/>
              <a:ext cx="1527408" cy="6158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037A830-46C8-6BB6-FA87-945AC3F30346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2001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80D7C7DF-F800-BCA6-8466-E5CA1FB323DC}"/>
              </a:ext>
            </a:extLst>
          </p:cNvPr>
          <p:cNvSpPr/>
          <p:nvPr/>
        </p:nvSpPr>
        <p:spPr>
          <a:xfrm>
            <a:off x="7353256" y="2431940"/>
            <a:ext cx="3674753" cy="7158401"/>
          </a:xfrm>
          <a:custGeom>
            <a:avLst/>
            <a:gdLst>
              <a:gd name="connsiteX0" fmla="*/ 1384150 w 1391516"/>
              <a:gd name="connsiteY0" fmla="*/ 923871 h 2710666"/>
              <a:gd name="connsiteX1" fmla="*/ 1329221 w 1391516"/>
              <a:gd name="connsiteY1" fmla="*/ 864096 h 2710666"/>
              <a:gd name="connsiteX2" fmla="*/ 1250059 w 1391516"/>
              <a:gd name="connsiteY2" fmla="*/ 830169 h 2710666"/>
              <a:gd name="connsiteX3" fmla="*/ 1182206 w 1391516"/>
              <a:gd name="connsiteY3" fmla="*/ 803513 h 2710666"/>
              <a:gd name="connsiteX4" fmla="*/ 1182206 w 1391516"/>
              <a:gd name="connsiteY4" fmla="*/ 803513 h 2710666"/>
              <a:gd name="connsiteX5" fmla="*/ 1207247 w 1391516"/>
              <a:gd name="connsiteY5" fmla="*/ 743738 h 2710666"/>
              <a:gd name="connsiteX6" fmla="*/ 1208863 w 1391516"/>
              <a:gd name="connsiteY6" fmla="*/ 714658 h 2710666"/>
              <a:gd name="connsiteX7" fmla="*/ 1208863 w 1391516"/>
              <a:gd name="connsiteY7" fmla="*/ 714658 h 2710666"/>
              <a:gd name="connsiteX8" fmla="*/ 1123239 w 1391516"/>
              <a:gd name="connsiteY8" fmla="*/ 690425 h 2710666"/>
              <a:gd name="connsiteX9" fmla="*/ 1099006 w 1391516"/>
              <a:gd name="connsiteY9" fmla="*/ 700118 h 2710666"/>
              <a:gd name="connsiteX10" fmla="*/ 1040038 w 1391516"/>
              <a:gd name="connsiteY10" fmla="*/ 746161 h 2710666"/>
              <a:gd name="connsiteX11" fmla="*/ 815477 w 1391516"/>
              <a:gd name="connsiteY11" fmla="*/ 832593 h 2710666"/>
              <a:gd name="connsiteX12" fmla="*/ 798514 w 1391516"/>
              <a:gd name="connsiteY12" fmla="*/ 824515 h 2710666"/>
              <a:gd name="connsiteX13" fmla="*/ 746816 w 1391516"/>
              <a:gd name="connsiteY13" fmla="*/ 746969 h 2710666"/>
              <a:gd name="connsiteX14" fmla="*/ 639382 w 1391516"/>
              <a:gd name="connsiteY14" fmla="*/ 648420 h 2710666"/>
              <a:gd name="connsiteX15" fmla="*/ 533564 w 1391516"/>
              <a:gd name="connsiteY15" fmla="*/ 566835 h 2710666"/>
              <a:gd name="connsiteX16" fmla="*/ 568298 w 1391516"/>
              <a:gd name="connsiteY16" fmla="*/ 490096 h 2710666"/>
              <a:gd name="connsiteX17" fmla="*/ 630497 w 1391516"/>
              <a:gd name="connsiteY17" fmla="*/ 462632 h 2710666"/>
              <a:gd name="connsiteX18" fmla="*/ 694311 w 1391516"/>
              <a:gd name="connsiteY18" fmla="*/ 467479 h 2710666"/>
              <a:gd name="connsiteX19" fmla="*/ 725006 w 1391516"/>
              <a:gd name="connsiteY19" fmla="*/ 431937 h 2710666"/>
              <a:gd name="connsiteX20" fmla="*/ 750047 w 1391516"/>
              <a:gd name="connsiteY20" fmla="*/ 343082 h 2710666"/>
              <a:gd name="connsiteX21" fmla="*/ 745201 w 1391516"/>
              <a:gd name="connsiteY21" fmla="*/ 307540 h 2710666"/>
              <a:gd name="connsiteX22" fmla="*/ 715313 w 1391516"/>
              <a:gd name="connsiteY22" fmla="*/ 225955 h 2710666"/>
              <a:gd name="connsiteX23" fmla="*/ 716121 w 1391516"/>
              <a:gd name="connsiteY23" fmla="*/ 188797 h 2710666"/>
              <a:gd name="connsiteX24" fmla="*/ 742777 w 1391516"/>
              <a:gd name="connsiteY24" fmla="*/ 189605 h 2710666"/>
              <a:gd name="connsiteX25" fmla="*/ 756510 w 1391516"/>
              <a:gd name="connsiteY25" fmla="*/ 183950 h 2710666"/>
              <a:gd name="connsiteX26" fmla="*/ 695927 w 1391516"/>
              <a:gd name="connsiteY26" fmla="*/ 53091 h 2710666"/>
              <a:gd name="connsiteX27" fmla="*/ 621611 w 1391516"/>
              <a:gd name="connsiteY27" fmla="*/ 15125 h 2710666"/>
              <a:gd name="connsiteX28" fmla="*/ 492368 w 1391516"/>
              <a:gd name="connsiteY28" fmla="*/ 586 h 2710666"/>
              <a:gd name="connsiteX29" fmla="*/ 281539 w 1391516"/>
              <a:gd name="connsiteY29" fmla="*/ 81363 h 2710666"/>
              <a:gd name="connsiteX30" fmla="*/ 253266 w 1391516"/>
              <a:gd name="connsiteY30" fmla="*/ 124175 h 2710666"/>
              <a:gd name="connsiteX31" fmla="*/ 174912 w 1391516"/>
              <a:gd name="connsiteY31" fmla="*/ 62784 h 2710666"/>
              <a:gd name="connsiteX32" fmla="*/ 126446 w 1391516"/>
              <a:gd name="connsiteY32" fmla="*/ 60361 h 2710666"/>
              <a:gd name="connsiteX33" fmla="*/ 8511 w 1391516"/>
              <a:gd name="connsiteY33" fmla="*/ 198490 h 2710666"/>
              <a:gd name="connsiteX34" fmla="*/ 66671 w 1391516"/>
              <a:gd name="connsiteY34" fmla="*/ 489289 h 2710666"/>
              <a:gd name="connsiteX35" fmla="*/ 107059 w 1391516"/>
              <a:gd name="connsiteY35" fmla="*/ 571682 h 2710666"/>
              <a:gd name="connsiteX36" fmla="*/ 60208 w 1391516"/>
              <a:gd name="connsiteY36" fmla="*/ 639535 h 2710666"/>
              <a:gd name="connsiteX37" fmla="*/ 11742 w 1391516"/>
              <a:gd name="connsiteY37" fmla="*/ 646805 h 2710666"/>
              <a:gd name="connsiteX38" fmla="*/ 136947 w 1391516"/>
              <a:gd name="connsiteY38" fmla="*/ 626610 h 2710666"/>
              <a:gd name="connsiteX39" fmla="*/ 184606 w 1391516"/>
              <a:gd name="connsiteY39" fmla="*/ 465056 h 2710666"/>
              <a:gd name="connsiteX40" fmla="*/ 168450 w 1391516"/>
              <a:gd name="connsiteY40" fmla="*/ 234032 h 2710666"/>
              <a:gd name="connsiteX41" fmla="*/ 201569 w 1391516"/>
              <a:gd name="connsiteY41" fmla="*/ 180719 h 2710666"/>
              <a:gd name="connsiteX42" fmla="*/ 227418 w 1391516"/>
              <a:gd name="connsiteY42" fmla="*/ 175873 h 2710666"/>
              <a:gd name="connsiteX43" fmla="*/ 224994 w 1391516"/>
              <a:gd name="connsiteY43" fmla="*/ 198490 h 2710666"/>
              <a:gd name="connsiteX44" fmla="*/ 254074 w 1391516"/>
              <a:gd name="connsiteY44" fmla="*/ 343890 h 2710666"/>
              <a:gd name="connsiteX45" fmla="*/ 254074 w 1391516"/>
              <a:gd name="connsiteY45" fmla="*/ 343890 h 2710666"/>
              <a:gd name="connsiteX46" fmla="*/ 356661 w 1391516"/>
              <a:gd name="connsiteY46" fmla="*/ 422244 h 2710666"/>
              <a:gd name="connsiteX47" fmla="*/ 433400 w 1391516"/>
              <a:gd name="connsiteY47" fmla="*/ 438399 h 2710666"/>
              <a:gd name="connsiteX48" fmla="*/ 463288 w 1391516"/>
              <a:gd name="connsiteY48" fmla="*/ 467479 h 2710666"/>
              <a:gd name="connsiteX49" fmla="*/ 419668 w 1391516"/>
              <a:gd name="connsiteY49" fmla="*/ 561181 h 2710666"/>
              <a:gd name="connsiteX50" fmla="*/ 397858 w 1391516"/>
              <a:gd name="connsiteY50" fmla="*/ 571682 h 2710666"/>
              <a:gd name="connsiteX51" fmla="*/ 338083 w 1391516"/>
              <a:gd name="connsiteY51" fmla="*/ 604800 h 2710666"/>
              <a:gd name="connsiteX52" fmla="*/ 235495 w 1391516"/>
              <a:gd name="connsiteY52" fmla="*/ 704156 h 2710666"/>
              <a:gd name="connsiteX53" fmla="*/ 98982 w 1391516"/>
              <a:gd name="connsiteY53" fmla="*/ 828554 h 2710666"/>
              <a:gd name="connsiteX54" fmla="*/ 86865 w 1391516"/>
              <a:gd name="connsiteY54" fmla="*/ 898830 h 2710666"/>
              <a:gd name="connsiteX55" fmla="*/ 86865 w 1391516"/>
              <a:gd name="connsiteY55" fmla="*/ 898830 h 2710666"/>
              <a:gd name="connsiteX56" fmla="*/ 405936 w 1391516"/>
              <a:gd name="connsiteY56" fmla="*/ 1061193 h 2710666"/>
              <a:gd name="connsiteX57" fmla="*/ 435823 w 1391516"/>
              <a:gd name="connsiteY57" fmla="*/ 1106428 h 2710666"/>
              <a:gd name="connsiteX58" fmla="*/ 420476 w 1391516"/>
              <a:gd name="connsiteY58" fmla="*/ 1139547 h 2710666"/>
              <a:gd name="connsiteX59" fmla="*/ 360700 w 1391516"/>
              <a:gd name="connsiteY59" fmla="*/ 1301909 h 2710666"/>
              <a:gd name="connsiteX60" fmla="*/ 360700 w 1391516"/>
              <a:gd name="connsiteY60" fmla="*/ 1304333 h 2710666"/>
              <a:gd name="connsiteX61" fmla="*/ 405128 w 1391516"/>
              <a:gd name="connsiteY61" fmla="*/ 1407728 h 2710666"/>
              <a:gd name="connsiteX62" fmla="*/ 451979 w 1391516"/>
              <a:gd name="connsiteY62" fmla="*/ 1520816 h 2710666"/>
              <a:gd name="connsiteX63" fmla="*/ 440670 w 1391516"/>
              <a:gd name="connsiteY63" fmla="*/ 1788997 h 2710666"/>
              <a:gd name="connsiteX64" fmla="*/ 384126 w 1391516"/>
              <a:gd name="connsiteY64" fmla="*/ 2072526 h 2710666"/>
              <a:gd name="connsiteX65" fmla="*/ 374432 w 1391516"/>
              <a:gd name="connsiteY65" fmla="*/ 2339091 h 2710666"/>
              <a:gd name="connsiteX66" fmla="*/ 384126 w 1391516"/>
              <a:gd name="connsiteY66" fmla="*/ 2394020 h 2710666"/>
              <a:gd name="connsiteX67" fmla="*/ 398666 w 1391516"/>
              <a:gd name="connsiteY67" fmla="*/ 2548305 h 2710666"/>
              <a:gd name="connsiteX68" fmla="*/ 397050 w 1391516"/>
              <a:gd name="connsiteY68" fmla="*/ 2579000 h 2710666"/>
              <a:gd name="connsiteX69" fmla="*/ 439862 w 1391516"/>
              <a:gd name="connsiteY69" fmla="*/ 2631505 h 2710666"/>
              <a:gd name="connsiteX70" fmla="*/ 542449 w 1391516"/>
              <a:gd name="connsiteY70" fmla="*/ 2634736 h 2710666"/>
              <a:gd name="connsiteX71" fmla="*/ 740354 w 1391516"/>
              <a:gd name="connsiteY71" fmla="*/ 2654930 h 2710666"/>
              <a:gd name="connsiteX72" fmla="*/ 762972 w 1391516"/>
              <a:gd name="connsiteY72" fmla="*/ 2675933 h 2710666"/>
              <a:gd name="connsiteX73" fmla="*/ 799322 w 1391516"/>
              <a:gd name="connsiteY73" fmla="*/ 2710667 h 2710666"/>
              <a:gd name="connsiteX74" fmla="*/ 1184630 w 1391516"/>
              <a:gd name="connsiteY74" fmla="*/ 2710667 h 2710666"/>
              <a:gd name="connsiteX75" fmla="*/ 1219364 w 1391516"/>
              <a:gd name="connsiteY75" fmla="*/ 2675125 h 2710666"/>
              <a:gd name="connsiteX76" fmla="*/ 1218556 w 1391516"/>
              <a:gd name="connsiteY76" fmla="*/ 2320512 h 2710666"/>
              <a:gd name="connsiteX77" fmla="*/ 1181399 w 1391516"/>
              <a:gd name="connsiteY77" fmla="*/ 2283354 h 2710666"/>
              <a:gd name="connsiteX78" fmla="*/ 1143433 w 1391516"/>
              <a:gd name="connsiteY78" fmla="*/ 2252659 h 2710666"/>
              <a:gd name="connsiteX79" fmla="*/ 1081235 w 1391516"/>
              <a:gd name="connsiteY79" fmla="*/ 2119376 h 2710666"/>
              <a:gd name="connsiteX80" fmla="*/ 890600 w 1391516"/>
              <a:gd name="connsiteY80" fmla="*/ 2125839 h 2710666"/>
              <a:gd name="connsiteX81" fmla="*/ 835671 w 1391516"/>
              <a:gd name="connsiteY81" fmla="*/ 2247813 h 2710666"/>
              <a:gd name="connsiteX82" fmla="*/ 791244 w 1391516"/>
              <a:gd name="connsiteY82" fmla="*/ 2283354 h 2710666"/>
              <a:gd name="connsiteX83" fmla="*/ 762972 w 1391516"/>
              <a:gd name="connsiteY83" fmla="*/ 2310819 h 2710666"/>
              <a:gd name="connsiteX84" fmla="*/ 762972 w 1391516"/>
              <a:gd name="connsiteY84" fmla="*/ 2451372 h 2710666"/>
              <a:gd name="connsiteX85" fmla="*/ 751663 w 1391516"/>
              <a:gd name="connsiteY85" fmla="*/ 2476413 h 2710666"/>
              <a:gd name="connsiteX86" fmla="*/ 649883 w 1391516"/>
              <a:gd name="connsiteY86" fmla="*/ 2392404 h 2710666"/>
              <a:gd name="connsiteX87" fmla="*/ 662000 w 1391516"/>
              <a:gd name="connsiteY87" fmla="*/ 2167843 h 2710666"/>
              <a:gd name="connsiteX88" fmla="*/ 656346 w 1391516"/>
              <a:gd name="connsiteY88" fmla="*/ 2083835 h 2710666"/>
              <a:gd name="connsiteX89" fmla="*/ 664423 w 1391516"/>
              <a:gd name="connsiteY89" fmla="*/ 2036983 h 2710666"/>
              <a:gd name="connsiteX90" fmla="*/ 719352 w 1391516"/>
              <a:gd name="connsiteY90" fmla="*/ 1894815 h 2710666"/>
              <a:gd name="connsiteX91" fmla="*/ 732276 w 1391516"/>
              <a:gd name="connsiteY91" fmla="*/ 1729222 h 2710666"/>
              <a:gd name="connsiteX92" fmla="*/ 787205 w 1391516"/>
              <a:gd name="connsiteY92" fmla="*/ 1413382 h 2710666"/>
              <a:gd name="connsiteX93" fmla="*/ 824363 w 1391516"/>
              <a:gd name="connsiteY93" fmla="*/ 1314026 h 2710666"/>
              <a:gd name="connsiteX94" fmla="*/ 895447 w 1391516"/>
              <a:gd name="connsiteY94" fmla="*/ 1201745 h 2710666"/>
              <a:gd name="connsiteX95" fmla="*/ 907563 w 1391516"/>
              <a:gd name="connsiteY95" fmla="*/ 1122584 h 2710666"/>
              <a:gd name="connsiteX96" fmla="*/ 840518 w 1391516"/>
              <a:gd name="connsiteY96" fmla="*/ 948104 h 2710666"/>
              <a:gd name="connsiteX97" fmla="*/ 851827 w 1391516"/>
              <a:gd name="connsiteY97" fmla="*/ 910947 h 2710666"/>
              <a:gd name="connsiteX98" fmla="*/ 1051347 w 1391516"/>
              <a:gd name="connsiteY98" fmla="*/ 790588 h 2710666"/>
              <a:gd name="connsiteX99" fmla="*/ 1145857 w 1391516"/>
              <a:gd name="connsiteY99" fmla="*/ 761509 h 2710666"/>
              <a:gd name="connsiteX100" fmla="*/ 1179783 w 1391516"/>
              <a:gd name="connsiteY100" fmla="*/ 788973 h 2710666"/>
              <a:gd name="connsiteX101" fmla="*/ 1179783 w 1391516"/>
              <a:gd name="connsiteY101" fmla="*/ 800282 h 2710666"/>
              <a:gd name="connsiteX102" fmla="*/ 1082042 w 1391516"/>
              <a:gd name="connsiteY102" fmla="*/ 824515 h 2710666"/>
              <a:gd name="connsiteX103" fmla="*/ 977840 w 1391516"/>
              <a:gd name="connsiteY103" fmla="*/ 905292 h 2710666"/>
              <a:gd name="connsiteX104" fmla="*/ 975416 w 1391516"/>
              <a:gd name="connsiteY104" fmla="*/ 926294 h 2710666"/>
              <a:gd name="connsiteX105" fmla="*/ 1039230 w 1391516"/>
              <a:gd name="connsiteY105" fmla="*/ 971530 h 2710666"/>
              <a:gd name="connsiteX106" fmla="*/ 1073157 w 1391516"/>
              <a:gd name="connsiteY106" fmla="*/ 954566 h 2710666"/>
              <a:gd name="connsiteX107" fmla="*/ 1066695 w 1391516"/>
              <a:gd name="connsiteY107" fmla="*/ 1004648 h 2710666"/>
              <a:gd name="connsiteX108" fmla="*/ 1014997 w 1391516"/>
              <a:gd name="connsiteY108" fmla="*/ 1205784 h 2710666"/>
              <a:gd name="connsiteX109" fmla="*/ 1043269 w 1391516"/>
              <a:gd name="connsiteY109" fmla="*/ 1261520 h 2710666"/>
              <a:gd name="connsiteX110" fmla="*/ 1114353 w 1391516"/>
              <a:gd name="connsiteY110" fmla="*/ 1276868 h 2710666"/>
              <a:gd name="connsiteX111" fmla="*/ 1162012 w 1391516"/>
              <a:gd name="connsiteY111" fmla="*/ 1236480 h 2710666"/>
              <a:gd name="connsiteX112" fmla="*/ 1173321 w 1391516"/>
              <a:gd name="connsiteY112" fmla="*/ 1130661 h 2710666"/>
              <a:gd name="connsiteX113" fmla="*/ 1178975 w 1391516"/>
              <a:gd name="connsiteY113" fmla="*/ 1158934 h 2710666"/>
              <a:gd name="connsiteX114" fmla="*/ 1180591 w 1391516"/>
              <a:gd name="connsiteY114" fmla="*/ 1251828 h 2710666"/>
              <a:gd name="connsiteX115" fmla="*/ 1195939 w 1391516"/>
              <a:gd name="connsiteY115" fmla="*/ 1274445 h 2710666"/>
              <a:gd name="connsiteX116" fmla="*/ 1285601 w 1391516"/>
              <a:gd name="connsiteY116" fmla="*/ 1270406 h 2710666"/>
              <a:gd name="connsiteX117" fmla="*/ 1307411 w 1391516"/>
              <a:gd name="connsiteY117" fmla="*/ 1235672 h 2710666"/>
              <a:gd name="connsiteX118" fmla="*/ 1288025 w 1391516"/>
              <a:gd name="connsiteY118" fmla="*/ 1008687 h 2710666"/>
              <a:gd name="connsiteX119" fmla="*/ 1296103 w 1391516"/>
              <a:gd name="connsiteY119" fmla="*/ 940835 h 2710666"/>
              <a:gd name="connsiteX120" fmla="*/ 1341338 w 1391516"/>
              <a:gd name="connsiteY120" fmla="*/ 968299 h 2710666"/>
              <a:gd name="connsiteX121" fmla="*/ 1381727 w 1391516"/>
              <a:gd name="connsiteY121" fmla="*/ 948912 h 2710666"/>
              <a:gd name="connsiteX122" fmla="*/ 1384150 w 1391516"/>
              <a:gd name="connsiteY122" fmla="*/ 923871 h 2710666"/>
              <a:gd name="connsiteX123" fmla="*/ 417245 w 1391516"/>
              <a:gd name="connsiteY123" fmla="*/ 1007072 h 2710666"/>
              <a:gd name="connsiteX124" fmla="*/ 341314 w 1391516"/>
              <a:gd name="connsiteY124" fmla="*/ 950527 h 2710666"/>
              <a:gd name="connsiteX125" fmla="*/ 226610 w 1391516"/>
              <a:gd name="connsiteY125" fmla="*/ 886714 h 2710666"/>
              <a:gd name="connsiteX126" fmla="*/ 213685 w 1391516"/>
              <a:gd name="connsiteY126" fmla="*/ 844709 h 2710666"/>
              <a:gd name="connsiteX127" fmla="*/ 318696 w 1391516"/>
              <a:gd name="connsiteY127" fmla="*/ 767163 h 2710666"/>
              <a:gd name="connsiteX128" fmla="*/ 338083 w 1391516"/>
              <a:gd name="connsiteY128" fmla="*/ 775241 h 2710666"/>
              <a:gd name="connsiteX129" fmla="*/ 422091 w 1391516"/>
              <a:gd name="connsiteY129" fmla="*/ 1003841 h 2710666"/>
              <a:gd name="connsiteX130" fmla="*/ 417245 w 1391516"/>
              <a:gd name="connsiteY130" fmla="*/ 1007072 h 2710666"/>
              <a:gd name="connsiteX131" fmla="*/ 847788 w 1391516"/>
              <a:gd name="connsiteY131" fmla="*/ 2256698 h 2710666"/>
              <a:gd name="connsiteX132" fmla="*/ 915641 w 1391516"/>
              <a:gd name="connsiteY132" fmla="*/ 2123415 h 2710666"/>
              <a:gd name="connsiteX133" fmla="*/ 1056194 w 1391516"/>
              <a:gd name="connsiteY133" fmla="*/ 2121800 h 2710666"/>
              <a:gd name="connsiteX134" fmla="*/ 1126470 w 1391516"/>
              <a:gd name="connsiteY134" fmla="*/ 2262353 h 2710666"/>
              <a:gd name="connsiteX135" fmla="*/ 1105468 w 1391516"/>
              <a:gd name="connsiteY135" fmla="*/ 2282547 h 2710666"/>
              <a:gd name="connsiteX136" fmla="*/ 985110 w 1391516"/>
              <a:gd name="connsiteY136" fmla="*/ 2282547 h 2710666"/>
              <a:gd name="connsiteX137" fmla="*/ 870406 w 1391516"/>
              <a:gd name="connsiteY137" fmla="*/ 2282547 h 2710666"/>
              <a:gd name="connsiteX138" fmla="*/ 847788 w 1391516"/>
              <a:gd name="connsiteY138" fmla="*/ 2256698 h 2710666"/>
              <a:gd name="connsiteX139" fmla="*/ 742777 w 1391516"/>
              <a:gd name="connsiteY139" fmla="*/ 2528110 h 2710666"/>
              <a:gd name="connsiteX140" fmla="*/ 758933 w 1391516"/>
              <a:gd name="connsiteY140" fmla="*/ 2541034 h 2710666"/>
              <a:gd name="connsiteX141" fmla="*/ 754894 w 1391516"/>
              <a:gd name="connsiteY141" fmla="*/ 2586270 h 2710666"/>
              <a:gd name="connsiteX142" fmla="*/ 713698 w 1391516"/>
              <a:gd name="connsiteY142" fmla="*/ 2579000 h 2710666"/>
              <a:gd name="connsiteX143" fmla="*/ 649883 w 1391516"/>
              <a:gd name="connsiteY143" fmla="*/ 2520840 h 2710666"/>
              <a:gd name="connsiteX144" fmla="*/ 742777 w 1391516"/>
              <a:gd name="connsiteY144" fmla="*/ 2528110 h 2710666"/>
              <a:gd name="connsiteX145" fmla="*/ 1242789 w 1391516"/>
              <a:gd name="connsiteY145" fmla="*/ 831785 h 2710666"/>
              <a:gd name="connsiteX146" fmla="*/ 1242789 w 1391516"/>
              <a:gd name="connsiteY146" fmla="*/ 831785 h 2710666"/>
              <a:gd name="connsiteX147" fmla="*/ 1147472 w 1391516"/>
              <a:gd name="connsiteY147" fmla="*/ 844709 h 2710666"/>
              <a:gd name="connsiteX148" fmla="*/ 1118392 w 1391516"/>
              <a:gd name="connsiteY148" fmla="*/ 831785 h 2710666"/>
              <a:gd name="connsiteX149" fmla="*/ 1178168 w 1391516"/>
              <a:gd name="connsiteY149" fmla="*/ 806744 h 2710666"/>
              <a:gd name="connsiteX150" fmla="*/ 1179783 w 1391516"/>
              <a:gd name="connsiteY150" fmla="*/ 807552 h 2710666"/>
              <a:gd name="connsiteX151" fmla="*/ 1185438 w 1391516"/>
              <a:gd name="connsiteY151" fmla="*/ 811591 h 2710666"/>
              <a:gd name="connsiteX152" fmla="*/ 1245213 w 1391516"/>
              <a:gd name="connsiteY152" fmla="*/ 831785 h 2710666"/>
              <a:gd name="connsiteX153" fmla="*/ 1242789 w 1391516"/>
              <a:gd name="connsiteY153" fmla="*/ 831785 h 2710666"/>
              <a:gd name="connsiteX154" fmla="*/ 1242789 w 1391516"/>
              <a:gd name="connsiteY154" fmla="*/ 831785 h 2710666"/>
              <a:gd name="connsiteX155" fmla="*/ 1242789 w 1391516"/>
              <a:gd name="connsiteY155" fmla="*/ 831785 h 271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1391516" h="2710666">
                <a:moveTo>
                  <a:pt x="1384150" y="923871"/>
                </a:moveTo>
                <a:cubicBezTo>
                  <a:pt x="1365571" y="903677"/>
                  <a:pt x="1347800" y="883482"/>
                  <a:pt x="1329221" y="864096"/>
                </a:cubicBezTo>
                <a:cubicBezTo>
                  <a:pt x="1307411" y="841478"/>
                  <a:pt x="1283986" y="820476"/>
                  <a:pt x="1250059" y="830169"/>
                </a:cubicBezTo>
                <a:cubicBezTo>
                  <a:pt x="1240366" y="823707"/>
                  <a:pt x="1202401" y="812398"/>
                  <a:pt x="1182206" y="803513"/>
                </a:cubicBezTo>
                <a:lnTo>
                  <a:pt x="1182206" y="803513"/>
                </a:lnTo>
                <a:cubicBezTo>
                  <a:pt x="1180591" y="779280"/>
                  <a:pt x="1176552" y="755854"/>
                  <a:pt x="1207247" y="743738"/>
                </a:cubicBezTo>
                <a:cubicBezTo>
                  <a:pt x="1220980" y="738891"/>
                  <a:pt x="1220980" y="725159"/>
                  <a:pt x="1208863" y="714658"/>
                </a:cubicBezTo>
                <a:cubicBezTo>
                  <a:pt x="1208863" y="714658"/>
                  <a:pt x="1208863" y="714658"/>
                  <a:pt x="1208863" y="714658"/>
                </a:cubicBezTo>
                <a:cubicBezTo>
                  <a:pt x="1183014" y="697694"/>
                  <a:pt x="1152319" y="697694"/>
                  <a:pt x="1123239" y="690425"/>
                </a:cubicBezTo>
                <a:cubicBezTo>
                  <a:pt x="1112738" y="688001"/>
                  <a:pt x="1106276" y="693655"/>
                  <a:pt x="1099006" y="700118"/>
                </a:cubicBezTo>
                <a:cubicBezTo>
                  <a:pt x="1080427" y="717081"/>
                  <a:pt x="1064271" y="737275"/>
                  <a:pt x="1040038" y="746161"/>
                </a:cubicBezTo>
                <a:cubicBezTo>
                  <a:pt x="964915" y="774433"/>
                  <a:pt x="889792" y="803513"/>
                  <a:pt x="815477" y="832593"/>
                </a:cubicBezTo>
                <a:cubicBezTo>
                  <a:pt x="805784" y="836632"/>
                  <a:pt x="800937" y="837439"/>
                  <a:pt x="798514" y="824515"/>
                </a:cubicBezTo>
                <a:cubicBezTo>
                  <a:pt x="792052" y="792204"/>
                  <a:pt x="772665" y="767163"/>
                  <a:pt x="746816" y="746969"/>
                </a:cubicBezTo>
                <a:cubicBezTo>
                  <a:pt x="708851" y="716273"/>
                  <a:pt x="669270" y="687193"/>
                  <a:pt x="639382" y="648420"/>
                </a:cubicBezTo>
                <a:cubicBezTo>
                  <a:pt x="611110" y="612071"/>
                  <a:pt x="582030" y="576528"/>
                  <a:pt x="533564" y="566835"/>
                </a:cubicBezTo>
                <a:cubicBezTo>
                  <a:pt x="544873" y="540987"/>
                  <a:pt x="556182" y="515138"/>
                  <a:pt x="568298" y="490096"/>
                </a:cubicBezTo>
                <a:cubicBezTo>
                  <a:pt x="583646" y="460209"/>
                  <a:pt x="597378" y="454555"/>
                  <a:pt x="630497" y="462632"/>
                </a:cubicBezTo>
                <a:cubicBezTo>
                  <a:pt x="651499" y="468287"/>
                  <a:pt x="672501" y="470710"/>
                  <a:pt x="694311" y="467479"/>
                </a:cubicBezTo>
                <a:cubicBezTo>
                  <a:pt x="716121" y="464248"/>
                  <a:pt x="725814" y="453747"/>
                  <a:pt x="725006" y="431937"/>
                </a:cubicBezTo>
                <a:cubicBezTo>
                  <a:pt x="723391" y="399626"/>
                  <a:pt x="742777" y="372969"/>
                  <a:pt x="750047" y="343082"/>
                </a:cubicBezTo>
                <a:cubicBezTo>
                  <a:pt x="754086" y="326926"/>
                  <a:pt x="755702" y="318849"/>
                  <a:pt x="745201" y="307540"/>
                </a:cubicBezTo>
                <a:cubicBezTo>
                  <a:pt x="734700" y="297039"/>
                  <a:pt x="724199" y="238071"/>
                  <a:pt x="715313" y="225955"/>
                </a:cubicBezTo>
                <a:cubicBezTo>
                  <a:pt x="706428" y="213838"/>
                  <a:pt x="709659" y="200106"/>
                  <a:pt x="716121" y="188797"/>
                </a:cubicBezTo>
                <a:cubicBezTo>
                  <a:pt x="723391" y="175065"/>
                  <a:pt x="733892" y="185566"/>
                  <a:pt x="742777" y="189605"/>
                </a:cubicBezTo>
                <a:cubicBezTo>
                  <a:pt x="750855" y="192836"/>
                  <a:pt x="754086" y="192028"/>
                  <a:pt x="756510" y="183950"/>
                </a:cubicBezTo>
                <a:cubicBezTo>
                  <a:pt x="773473" y="137100"/>
                  <a:pt x="743585" y="70862"/>
                  <a:pt x="695927" y="53091"/>
                </a:cubicBezTo>
                <a:cubicBezTo>
                  <a:pt x="666847" y="41782"/>
                  <a:pt x="650691" y="24819"/>
                  <a:pt x="621611" y="15125"/>
                </a:cubicBezTo>
                <a:cubicBezTo>
                  <a:pt x="586069" y="-222"/>
                  <a:pt x="529525" y="-1030"/>
                  <a:pt x="492368" y="586"/>
                </a:cubicBezTo>
                <a:cubicBezTo>
                  <a:pt x="414821" y="5432"/>
                  <a:pt x="338890" y="7048"/>
                  <a:pt x="281539" y="81363"/>
                </a:cubicBezTo>
                <a:cubicBezTo>
                  <a:pt x="271845" y="94287"/>
                  <a:pt x="261344" y="137907"/>
                  <a:pt x="253266" y="124175"/>
                </a:cubicBezTo>
                <a:cubicBezTo>
                  <a:pt x="235495" y="94287"/>
                  <a:pt x="206416" y="76517"/>
                  <a:pt x="174912" y="62784"/>
                </a:cubicBezTo>
                <a:cubicBezTo>
                  <a:pt x="159565" y="55514"/>
                  <a:pt x="142601" y="51475"/>
                  <a:pt x="126446" y="60361"/>
                </a:cubicBezTo>
                <a:cubicBezTo>
                  <a:pt x="70710" y="91864"/>
                  <a:pt x="19820" y="130637"/>
                  <a:pt x="8511" y="198490"/>
                </a:cubicBezTo>
                <a:cubicBezTo>
                  <a:pt x="-8452" y="301885"/>
                  <a:pt x="-5221" y="402049"/>
                  <a:pt x="66671" y="489289"/>
                </a:cubicBezTo>
                <a:cubicBezTo>
                  <a:pt x="86057" y="513522"/>
                  <a:pt x="101405" y="540987"/>
                  <a:pt x="107059" y="571682"/>
                </a:cubicBezTo>
                <a:cubicBezTo>
                  <a:pt x="114329" y="610455"/>
                  <a:pt x="98982" y="633072"/>
                  <a:pt x="60208" y="639535"/>
                </a:cubicBezTo>
                <a:cubicBezTo>
                  <a:pt x="45669" y="641958"/>
                  <a:pt x="31129" y="643573"/>
                  <a:pt x="11742" y="646805"/>
                </a:cubicBezTo>
                <a:cubicBezTo>
                  <a:pt x="61824" y="665383"/>
                  <a:pt x="102213" y="660537"/>
                  <a:pt x="136947" y="626610"/>
                </a:cubicBezTo>
                <a:cubicBezTo>
                  <a:pt x="182990" y="581375"/>
                  <a:pt x="206416" y="531293"/>
                  <a:pt x="184606" y="465056"/>
                </a:cubicBezTo>
                <a:cubicBezTo>
                  <a:pt x="160372" y="389933"/>
                  <a:pt x="158757" y="312386"/>
                  <a:pt x="168450" y="234032"/>
                </a:cubicBezTo>
                <a:cubicBezTo>
                  <a:pt x="171681" y="211414"/>
                  <a:pt x="181375" y="192836"/>
                  <a:pt x="201569" y="180719"/>
                </a:cubicBezTo>
                <a:cubicBezTo>
                  <a:pt x="209647" y="175873"/>
                  <a:pt x="219340" y="169411"/>
                  <a:pt x="227418" y="175873"/>
                </a:cubicBezTo>
                <a:cubicBezTo>
                  <a:pt x="236303" y="182335"/>
                  <a:pt x="226610" y="191220"/>
                  <a:pt x="224994" y="198490"/>
                </a:cubicBezTo>
                <a:cubicBezTo>
                  <a:pt x="215301" y="250996"/>
                  <a:pt x="215301" y="301078"/>
                  <a:pt x="254074" y="343890"/>
                </a:cubicBezTo>
                <a:cubicBezTo>
                  <a:pt x="254074" y="343890"/>
                  <a:pt x="254074" y="343890"/>
                  <a:pt x="254074" y="343890"/>
                </a:cubicBezTo>
                <a:cubicBezTo>
                  <a:pt x="278307" y="383471"/>
                  <a:pt x="313042" y="408511"/>
                  <a:pt x="356661" y="422244"/>
                </a:cubicBezTo>
                <a:cubicBezTo>
                  <a:pt x="381702" y="430321"/>
                  <a:pt x="407551" y="435168"/>
                  <a:pt x="433400" y="438399"/>
                </a:cubicBezTo>
                <a:cubicBezTo>
                  <a:pt x="449555" y="440822"/>
                  <a:pt x="468942" y="448900"/>
                  <a:pt x="463288" y="467479"/>
                </a:cubicBezTo>
                <a:cubicBezTo>
                  <a:pt x="451979" y="499790"/>
                  <a:pt x="435016" y="530485"/>
                  <a:pt x="419668" y="561181"/>
                </a:cubicBezTo>
                <a:cubicBezTo>
                  <a:pt x="415629" y="569259"/>
                  <a:pt x="405936" y="570874"/>
                  <a:pt x="397858" y="571682"/>
                </a:cubicBezTo>
                <a:cubicBezTo>
                  <a:pt x="372817" y="574105"/>
                  <a:pt x="355046" y="587837"/>
                  <a:pt x="338083" y="604800"/>
                </a:cubicBezTo>
                <a:cubicBezTo>
                  <a:pt x="304156" y="638727"/>
                  <a:pt x="271845" y="673461"/>
                  <a:pt x="235495" y="704156"/>
                </a:cubicBezTo>
                <a:cubicBezTo>
                  <a:pt x="188645" y="743738"/>
                  <a:pt x="143409" y="785742"/>
                  <a:pt x="98982" y="828554"/>
                </a:cubicBezTo>
                <a:cubicBezTo>
                  <a:pt x="72325" y="853595"/>
                  <a:pt x="69902" y="877020"/>
                  <a:pt x="86865" y="898830"/>
                </a:cubicBezTo>
                <a:cubicBezTo>
                  <a:pt x="86865" y="898830"/>
                  <a:pt x="86865" y="898830"/>
                  <a:pt x="86865" y="898830"/>
                </a:cubicBezTo>
                <a:cubicBezTo>
                  <a:pt x="191876" y="956182"/>
                  <a:pt x="293655" y="1019996"/>
                  <a:pt x="405936" y="1061193"/>
                </a:cubicBezTo>
                <a:cubicBezTo>
                  <a:pt x="428553" y="1069270"/>
                  <a:pt x="440670" y="1081387"/>
                  <a:pt x="435823" y="1106428"/>
                </a:cubicBezTo>
                <a:cubicBezTo>
                  <a:pt x="430977" y="1117737"/>
                  <a:pt x="428553" y="1130661"/>
                  <a:pt x="420476" y="1139547"/>
                </a:cubicBezTo>
                <a:cubicBezTo>
                  <a:pt x="379279" y="1186398"/>
                  <a:pt x="351815" y="1237287"/>
                  <a:pt x="360700" y="1301909"/>
                </a:cubicBezTo>
                <a:cubicBezTo>
                  <a:pt x="360700" y="1302717"/>
                  <a:pt x="359893" y="1303525"/>
                  <a:pt x="360700" y="1304333"/>
                </a:cubicBezTo>
                <a:cubicBezTo>
                  <a:pt x="369586" y="1347952"/>
                  <a:pt x="377664" y="1385918"/>
                  <a:pt x="405128" y="1407728"/>
                </a:cubicBezTo>
                <a:cubicBezTo>
                  <a:pt x="446324" y="1440039"/>
                  <a:pt x="444709" y="1475581"/>
                  <a:pt x="451979" y="1520816"/>
                </a:cubicBezTo>
                <a:cubicBezTo>
                  <a:pt x="465711" y="1610479"/>
                  <a:pt x="458441" y="1700142"/>
                  <a:pt x="440670" y="1788997"/>
                </a:cubicBezTo>
                <a:cubicBezTo>
                  <a:pt x="422091" y="1883506"/>
                  <a:pt x="394627" y="1976400"/>
                  <a:pt x="384126" y="2072526"/>
                </a:cubicBezTo>
                <a:cubicBezTo>
                  <a:pt x="374432" y="2161381"/>
                  <a:pt x="383318" y="2250236"/>
                  <a:pt x="374432" y="2339091"/>
                </a:cubicBezTo>
                <a:cubicBezTo>
                  <a:pt x="372817" y="2357670"/>
                  <a:pt x="377664" y="2376248"/>
                  <a:pt x="384126" y="2394020"/>
                </a:cubicBezTo>
                <a:cubicBezTo>
                  <a:pt x="403512" y="2444102"/>
                  <a:pt x="412398" y="2494991"/>
                  <a:pt x="398666" y="2548305"/>
                </a:cubicBezTo>
                <a:cubicBezTo>
                  <a:pt x="396242" y="2557998"/>
                  <a:pt x="397050" y="2568499"/>
                  <a:pt x="397050" y="2579000"/>
                </a:cubicBezTo>
                <a:cubicBezTo>
                  <a:pt x="397050" y="2618581"/>
                  <a:pt x="401897" y="2622619"/>
                  <a:pt x="439862" y="2631505"/>
                </a:cubicBezTo>
                <a:cubicBezTo>
                  <a:pt x="474596" y="2639583"/>
                  <a:pt x="510139" y="2627466"/>
                  <a:pt x="542449" y="2634736"/>
                </a:cubicBezTo>
                <a:cubicBezTo>
                  <a:pt x="607879" y="2649276"/>
                  <a:pt x="673309" y="2657354"/>
                  <a:pt x="740354" y="2654930"/>
                </a:cubicBezTo>
                <a:cubicBezTo>
                  <a:pt x="754894" y="2654123"/>
                  <a:pt x="764587" y="2660585"/>
                  <a:pt x="762972" y="2675933"/>
                </a:cubicBezTo>
                <a:cubicBezTo>
                  <a:pt x="759741" y="2704205"/>
                  <a:pt x="773473" y="2710667"/>
                  <a:pt x="799322" y="2710667"/>
                </a:cubicBezTo>
                <a:cubicBezTo>
                  <a:pt x="927758" y="2709859"/>
                  <a:pt x="1056194" y="2709859"/>
                  <a:pt x="1184630" y="2710667"/>
                </a:cubicBezTo>
                <a:cubicBezTo>
                  <a:pt x="1212094" y="2710667"/>
                  <a:pt x="1219364" y="2700974"/>
                  <a:pt x="1219364" y="2675125"/>
                </a:cubicBezTo>
                <a:cubicBezTo>
                  <a:pt x="1218556" y="2557190"/>
                  <a:pt x="1218556" y="2438447"/>
                  <a:pt x="1218556" y="2320512"/>
                </a:cubicBezTo>
                <a:cubicBezTo>
                  <a:pt x="1218556" y="2283354"/>
                  <a:pt x="1218556" y="2282547"/>
                  <a:pt x="1181399" y="2283354"/>
                </a:cubicBezTo>
                <a:cubicBezTo>
                  <a:pt x="1158781" y="2284163"/>
                  <a:pt x="1148280" y="2276892"/>
                  <a:pt x="1143433" y="2252659"/>
                </a:cubicBezTo>
                <a:cubicBezTo>
                  <a:pt x="1134548" y="2203385"/>
                  <a:pt x="1115161" y="2157342"/>
                  <a:pt x="1081235" y="2119376"/>
                </a:cubicBezTo>
                <a:cubicBezTo>
                  <a:pt x="1023883" y="2055563"/>
                  <a:pt x="943913" y="2057986"/>
                  <a:pt x="890600" y="2125839"/>
                </a:cubicBezTo>
                <a:cubicBezTo>
                  <a:pt x="862328" y="2161381"/>
                  <a:pt x="842941" y="2202577"/>
                  <a:pt x="835671" y="2247813"/>
                </a:cubicBezTo>
                <a:cubicBezTo>
                  <a:pt x="830825" y="2275277"/>
                  <a:pt x="819516" y="2287393"/>
                  <a:pt x="791244" y="2283354"/>
                </a:cubicBezTo>
                <a:cubicBezTo>
                  <a:pt x="771050" y="2280124"/>
                  <a:pt x="762972" y="2289817"/>
                  <a:pt x="762972" y="2310819"/>
                </a:cubicBezTo>
                <a:cubicBezTo>
                  <a:pt x="763780" y="2357670"/>
                  <a:pt x="763780" y="2404521"/>
                  <a:pt x="762972" y="2451372"/>
                </a:cubicBezTo>
                <a:cubicBezTo>
                  <a:pt x="762972" y="2461065"/>
                  <a:pt x="767011" y="2473181"/>
                  <a:pt x="751663" y="2476413"/>
                </a:cubicBezTo>
                <a:cubicBezTo>
                  <a:pt x="705620" y="2486106"/>
                  <a:pt x="648268" y="2440063"/>
                  <a:pt x="649883" y="2392404"/>
                </a:cubicBezTo>
                <a:cubicBezTo>
                  <a:pt x="653114" y="2317281"/>
                  <a:pt x="658769" y="2242966"/>
                  <a:pt x="662000" y="2167843"/>
                </a:cubicBezTo>
                <a:cubicBezTo>
                  <a:pt x="663616" y="2139571"/>
                  <a:pt x="666039" y="2111299"/>
                  <a:pt x="656346" y="2083835"/>
                </a:cubicBezTo>
                <a:cubicBezTo>
                  <a:pt x="649883" y="2066063"/>
                  <a:pt x="653922" y="2052331"/>
                  <a:pt x="664423" y="2036983"/>
                </a:cubicBezTo>
                <a:cubicBezTo>
                  <a:pt x="695119" y="1994171"/>
                  <a:pt x="714505" y="1947321"/>
                  <a:pt x="719352" y="1894815"/>
                </a:cubicBezTo>
                <a:cubicBezTo>
                  <a:pt x="724199" y="1839887"/>
                  <a:pt x="722583" y="1784150"/>
                  <a:pt x="732276" y="1729222"/>
                </a:cubicBezTo>
                <a:cubicBezTo>
                  <a:pt x="749240" y="1624211"/>
                  <a:pt x="775896" y="1520008"/>
                  <a:pt x="787205" y="1413382"/>
                </a:cubicBezTo>
                <a:cubicBezTo>
                  <a:pt x="791244" y="1377840"/>
                  <a:pt x="801745" y="1343106"/>
                  <a:pt x="824363" y="1314026"/>
                </a:cubicBezTo>
                <a:cubicBezTo>
                  <a:pt x="851019" y="1278484"/>
                  <a:pt x="883330" y="1248596"/>
                  <a:pt x="895447" y="1201745"/>
                </a:cubicBezTo>
                <a:cubicBezTo>
                  <a:pt x="902717" y="1175089"/>
                  <a:pt x="909987" y="1150856"/>
                  <a:pt x="907563" y="1122584"/>
                </a:cubicBezTo>
                <a:cubicBezTo>
                  <a:pt x="901909" y="1057962"/>
                  <a:pt x="872829" y="1002225"/>
                  <a:pt x="840518" y="948104"/>
                </a:cubicBezTo>
                <a:cubicBezTo>
                  <a:pt x="828401" y="927910"/>
                  <a:pt x="831633" y="920640"/>
                  <a:pt x="851827" y="910947"/>
                </a:cubicBezTo>
                <a:cubicBezTo>
                  <a:pt x="922103" y="877020"/>
                  <a:pt x="989956" y="839863"/>
                  <a:pt x="1051347" y="790588"/>
                </a:cubicBezTo>
                <a:cubicBezTo>
                  <a:pt x="1078811" y="767163"/>
                  <a:pt x="1113546" y="768778"/>
                  <a:pt x="1145857" y="761509"/>
                </a:cubicBezTo>
                <a:cubicBezTo>
                  <a:pt x="1170898" y="754239"/>
                  <a:pt x="1184630" y="759893"/>
                  <a:pt x="1179783" y="788973"/>
                </a:cubicBezTo>
                <a:cubicBezTo>
                  <a:pt x="1178975" y="792204"/>
                  <a:pt x="1178168" y="797050"/>
                  <a:pt x="1179783" y="800282"/>
                </a:cubicBezTo>
                <a:cubicBezTo>
                  <a:pt x="1157973" y="814822"/>
                  <a:pt x="1099813" y="820476"/>
                  <a:pt x="1082042" y="824515"/>
                </a:cubicBezTo>
                <a:cubicBezTo>
                  <a:pt x="1035192" y="835016"/>
                  <a:pt x="1005304" y="868943"/>
                  <a:pt x="977840" y="905292"/>
                </a:cubicBezTo>
                <a:cubicBezTo>
                  <a:pt x="972993" y="911754"/>
                  <a:pt x="970570" y="919832"/>
                  <a:pt x="975416" y="926294"/>
                </a:cubicBezTo>
                <a:cubicBezTo>
                  <a:pt x="993187" y="946489"/>
                  <a:pt x="1015805" y="959413"/>
                  <a:pt x="1039230" y="971530"/>
                </a:cubicBezTo>
                <a:cubicBezTo>
                  <a:pt x="1057809" y="981223"/>
                  <a:pt x="1058617" y="954566"/>
                  <a:pt x="1073157" y="954566"/>
                </a:cubicBezTo>
                <a:cubicBezTo>
                  <a:pt x="1076388" y="972337"/>
                  <a:pt x="1070734" y="988493"/>
                  <a:pt x="1066695" y="1004648"/>
                </a:cubicBezTo>
                <a:cubicBezTo>
                  <a:pt x="1049732" y="1071694"/>
                  <a:pt x="1032768" y="1138739"/>
                  <a:pt x="1014997" y="1205784"/>
                </a:cubicBezTo>
                <a:cubicBezTo>
                  <a:pt x="1006112" y="1238903"/>
                  <a:pt x="1011766" y="1249404"/>
                  <a:pt x="1043269" y="1261520"/>
                </a:cubicBezTo>
                <a:cubicBezTo>
                  <a:pt x="1065887" y="1270406"/>
                  <a:pt x="1090120" y="1273637"/>
                  <a:pt x="1114353" y="1276868"/>
                </a:cubicBezTo>
                <a:cubicBezTo>
                  <a:pt x="1154742" y="1281715"/>
                  <a:pt x="1161204" y="1276061"/>
                  <a:pt x="1162012" y="1236480"/>
                </a:cubicBezTo>
                <a:cubicBezTo>
                  <a:pt x="1162820" y="1201745"/>
                  <a:pt x="1161204" y="1166203"/>
                  <a:pt x="1173321" y="1130661"/>
                </a:cubicBezTo>
                <a:cubicBezTo>
                  <a:pt x="1183014" y="1140354"/>
                  <a:pt x="1178975" y="1150048"/>
                  <a:pt x="1178975" y="1158934"/>
                </a:cubicBezTo>
                <a:cubicBezTo>
                  <a:pt x="1179783" y="1189629"/>
                  <a:pt x="1179783" y="1221132"/>
                  <a:pt x="1180591" y="1251828"/>
                </a:cubicBezTo>
                <a:cubicBezTo>
                  <a:pt x="1180591" y="1262329"/>
                  <a:pt x="1182206" y="1273637"/>
                  <a:pt x="1195939" y="1274445"/>
                </a:cubicBezTo>
                <a:cubicBezTo>
                  <a:pt x="1225826" y="1275253"/>
                  <a:pt x="1255714" y="1278484"/>
                  <a:pt x="1285601" y="1270406"/>
                </a:cubicBezTo>
                <a:cubicBezTo>
                  <a:pt x="1304180" y="1265559"/>
                  <a:pt x="1309835" y="1255866"/>
                  <a:pt x="1307411" y="1235672"/>
                </a:cubicBezTo>
                <a:cubicBezTo>
                  <a:pt x="1299334" y="1160549"/>
                  <a:pt x="1294487" y="1084618"/>
                  <a:pt x="1288025" y="1008687"/>
                </a:cubicBezTo>
                <a:cubicBezTo>
                  <a:pt x="1286409" y="990109"/>
                  <a:pt x="1288833" y="971530"/>
                  <a:pt x="1296103" y="940835"/>
                </a:cubicBezTo>
                <a:cubicBezTo>
                  <a:pt x="1300141" y="988493"/>
                  <a:pt x="1320336" y="978800"/>
                  <a:pt x="1341338" y="968299"/>
                </a:cubicBezTo>
                <a:cubicBezTo>
                  <a:pt x="1355070" y="961837"/>
                  <a:pt x="1367994" y="954566"/>
                  <a:pt x="1381727" y="948912"/>
                </a:cubicBezTo>
                <a:cubicBezTo>
                  <a:pt x="1393035" y="944065"/>
                  <a:pt x="1395459" y="935988"/>
                  <a:pt x="1384150" y="923871"/>
                </a:cubicBezTo>
                <a:close/>
                <a:moveTo>
                  <a:pt x="417245" y="1007072"/>
                </a:moveTo>
                <a:cubicBezTo>
                  <a:pt x="392204" y="988493"/>
                  <a:pt x="367163" y="969107"/>
                  <a:pt x="341314" y="950527"/>
                </a:cubicBezTo>
                <a:cubicBezTo>
                  <a:pt x="305772" y="923871"/>
                  <a:pt x="268614" y="901253"/>
                  <a:pt x="226610" y="886714"/>
                </a:cubicBezTo>
                <a:cubicBezTo>
                  <a:pt x="202377" y="877828"/>
                  <a:pt x="196722" y="863288"/>
                  <a:pt x="213685" y="844709"/>
                </a:cubicBezTo>
                <a:cubicBezTo>
                  <a:pt x="242765" y="811591"/>
                  <a:pt x="278307" y="784934"/>
                  <a:pt x="318696" y="767163"/>
                </a:cubicBezTo>
                <a:cubicBezTo>
                  <a:pt x="328389" y="762316"/>
                  <a:pt x="334044" y="764739"/>
                  <a:pt x="338083" y="775241"/>
                </a:cubicBezTo>
                <a:cubicBezTo>
                  <a:pt x="366355" y="851171"/>
                  <a:pt x="393819" y="927102"/>
                  <a:pt x="422091" y="1003841"/>
                </a:cubicBezTo>
                <a:cubicBezTo>
                  <a:pt x="420476" y="1003841"/>
                  <a:pt x="418860" y="1005457"/>
                  <a:pt x="417245" y="1007072"/>
                </a:cubicBezTo>
                <a:close/>
                <a:moveTo>
                  <a:pt x="847788" y="2256698"/>
                </a:moveTo>
                <a:cubicBezTo>
                  <a:pt x="860712" y="2207424"/>
                  <a:pt x="876868" y="2159765"/>
                  <a:pt x="915641" y="2123415"/>
                </a:cubicBezTo>
                <a:cubicBezTo>
                  <a:pt x="959261" y="2082219"/>
                  <a:pt x="1012574" y="2080603"/>
                  <a:pt x="1056194" y="2121800"/>
                </a:cubicBezTo>
                <a:cubicBezTo>
                  <a:pt x="1096582" y="2159765"/>
                  <a:pt x="1115161" y="2209040"/>
                  <a:pt x="1126470" y="2262353"/>
                </a:cubicBezTo>
                <a:cubicBezTo>
                  <a:pt x="1129701" y="2280124"/>
                  <a:pt x="1120008" y="2282547"/>
                  <a:pt x="1105468" y="2282547"/>
                </a:cubicBezTo>
                <a:cubicBezTo>
                  <a:pt x="1065079" y="2282547"/>
                  <a:pt x="1024690" y="2282547"/>
                  <a:pt x="985110" y="2282547"/>
                </a:cubicBezTo>
                <a:cubicBezTo>
                  <a:pt x="947144" y="2282547"/>
                  <a:pt x="908371" y="2281739"/>
                  <a:pt x="870406" y="2282547"/>
                </a:cubicBezTo>
                <a:cubicBezTo>
                  <a:pt x="849404" y="2284163"/>
                  <a:pt x="842134" y="2276892"/>
                  <a:pt x="847788" y="2256698"/>
                </a:cubicBezTo>
                <a:close/>
                <a:moveTo>
                  <a:pt x="742777" y="2528110"/>
                </a:moveTo>
                <a:cubicBezTo>
                  <a:pt x="753278" y="2525687"/>
                  <a:pt x="758933" y="2531341"/>
                  <a:pt x="758933" y="2541034"/>
                </a:cubicBezTo>
                <a:cubicBezTo>
                  <a:pt x="758933" y="2556382"/>
                  <a:pt x="766203" y="2575769"/>
                  <a:pt x="754894" y="2586270"/>
                </a:cubicBezTo>
                <a:cubicBezTo>
                  <a:pt x="742777" y="2597579"/>
                  <a:pt x="726622" y="2584654"/>
                  <a:pt x="713698" y="2579000"/>
                </a:cubicBezTo>
                <a:cubicBezTo>
                  <a:pt x="687849" y="2568499"/>
                  <a:pt x="669270" y="2549920"/>
                  <a:pt x="649883" y="2520840"/>
                </a:cubicBezTo>
                <a:cubicBezTo>
                  <a:pt x="683810" y="2530534"/>
                  <a:pt x="712890" y="2534572"/>
                  <a:pt x="742777" y="2528110"/>
                </a:cubicBezTo>
                <a:close/>
                <a:moveTo>
                  <a:pt x="1242789" y="831785"/>
                </a:moveTo>
                <a:cubicBezTo>
                  <a:pt x="1242789" y="831785"/>
                  <a:pt x="1243597" y="831785"/>
                  <a:pt x="1242789" y="831785"/>
                </a:cubicBezTo>
                <a:cubicBezTo>
                  <a:pt x="1214517" y="857633"/>
                  <a:pt x="1180591" y="847133"/>
                  <a:pt x="1147472" y="844709"/>
                </a:cubicBezTo>
                <a:cubicBezTo>
                  <a:pt x="1139394" y="843902"/>
                  <a:pt x="1122431" y="839863"/>
                  <a:pt x="1118392" y="831785"/>
                </a:cubicBezTo>
                <a:cubicBezTo>
                  <a:pt x="1114353" y="823707"/>
                  <a:pt x="1166859" y="818053"/>
                  <a:pt x="1178168" y="806744"/>
                </a:cubicBezTo>
                <a:cubicBezTo>
                  <a:pt x="1178975" y="806744"/>
                  <a:pt x="1178975" y="807552"/>
                  <a:pt x="1179783" y="807552"/>
                </a:cubicBezTo>
                <a:lnTo>
                  <a:pt x="1185438" y="811591"/>
                </a:lnTo>
                <a:cubicBezTo>
                  <a:pt x="1209671" y="819669"/>
                  <a:pt x="1225826" y="825323"/>
                  <a:pt x="1245213" y="831785"/>
                </a:cubicBezTo>
                <a:cubicBezTo>
                  <a:pt x="1244405" y="831785"/>
                  <a:pt x="1243597" y="831785"/>
                  <a:pt x="1242789" y="831785"/>
                </a:cubicBezTo>
                <a:lnTo>
                  <a:pt x="1242789" y="831785"/>
                </a:lnTo>
                <a:cubicBezTo>
                  <a:pt x="1243597" y="831785"/>
                  <a:pt x="1242789" y="831785"/>
                  <a:pt x="1242789" y="831785"/>
                </a:cubicBezTo>
                <a:close/>
              </a:path>
            </a:pathLst>
          </a:custGeom>
          <a:solidFill>
            <a:schemeClr val="accent1"/>
          </a:solidFill>
          <a:ln w="8077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1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51827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32"/>
          <p:cNvSpPr/>
          <p:nvPr/>
        </p:nvSpPr>
        <p:spPr>
          <a:xfrm rot="1165925">
            <a:off x="5053394" y="8613379"/>
            <a:ext cx="4354085" cy="3790800"/>
          </a:xfrm>
          <a:custGeom>
            <a:avLst/>
            <a:gdLst/>
            <a:ahLst/>
            <a:cxnLst/>
            <a:rect l="l" t="t" r="r" b="b"/>
            <a:pathLst>
              <a:path w="4356564" h="3792958" extrusionOk="0">
                <a:moveTo>
                  <a:pt x="602" y="2099830"/>
                </a:moveTo>
                <a:cubicBezTo>
                  <a:pt x="-4052" y="1931110"/>
                  <a:pt x="17984" y="1767998"/>
                  <a:pt x="76691" y="1607633"/>
                </a:cubicBezTo>
                <a:cubicBezTo>
                  <a:pt x="106634" y="1525824"/>
                  <a:pt x="154238" y="1457978"/>
                  <a:pt x="194442" y="1383907"/>
                </a:cubicBezTo>
                <a:cubicBezTo>
                  <a:pt x="247261" y="1286791"/>
                  <a:pt x="326098" y="1215973"/>
                  <a:pt x="398206" y="1137472"/>
                </a:cubicBezTo>
                <a:cubicBezTo>
                  <a:pt x="414691" y="1119529"/>
                  <a:pt x="423326" y="1090484"/>
                  <a:pt x="458539" y="1101587"/>
                </a:cubicBezTo>
                <a:cubicBezTo>
                  <a:pt x="462576" y="1102820"/>
                  <a:pt x="472781" y="1084148"/>
                  <a:pt x="480351" y="1074896"/>
                </a:cubicBezTo>
                <a:cubicBezTo>
                  <a:pt x="502780" y="1047309"/>
                  <a:pt x="524704" y="1024432"/>
                  <a:pt x="564122" y="1014115"/>
                </a:cubicBezTo>
                <a:cubicBezTo>
                  <a:pt x="609428" y="1002508"/>
                  <a:pt x="646547" y="967744"/>
                  <a:pt x="690059" y="946436"/>
                </a:cubicBezTo>
                <a:cubicBezTo>
                  <a:pt x="811678" y="887000"/>
                  <a:pt x="876217" y="861207"/>
                  <a:pt x="1005462" y="859581"/>
                </a:cubicBezTo>
                <a:cubicBezTo>
                  <a:pt x="1029236" y="859301"/>
                  <a:pt x="1031760" y="806706"/>
                  <a:pt x="1064730" y="838442"/>
                </a:cubicBezTo>
                <a:cubicBezTo>
                  <a:pt x="1173621" y="786015"/>
                  <a:pt x="1299165" y="809790"/>
                  <a:pt x="1409907" y="760839"/>
                </a:cubicBezTo>
                <a:cubicBezTo>
                  <a:pt x="1478875" y="730336"/>
                  <a:pt x="1554067" y="714132"/>
                  <a:pt x="1625614" y="689124"/>
                </a:cubicBezTo>
                <a:cubicBezTo>
                  <a:pt x="1654435" y="679031"/>
                  <a:pt x="1681293" y="662994"/>
                  <a:pt x="1708544" y="648808"/>
                </a:cubicBezTo>
                <a:cubicBezTo>
                  <a:pt x="1733496" y="635799"/>
                  <a:pt x="1756486" y="617240"/>
                  <a:pt x="1782839" y="609109"/>
                </a:cubicBezTo>
                <a:cubicBezTo>
                  <a:pt x="1810875" y="600587"/>
                  <a:pt x="1834930" y="590998"/>
                  <a:pt x="1851639" y="566271"/>
                </a:cubicBezTo>
                <a:cubicBezTo>
                  <a:pt x="1855844" y="560103"/>
                  <a:pt x="1862293" y="551300"/>
                  <a:pt x="1868068" y="550963"/>
                </a:cubicBezTo>
                <a:cubicBezTo>
                  <a:pt x="1935074" y="547543"/>
                  <a:pt x="1971128" y="490125"/>
                  <a:pt x="2022601" y="460351"/>
                </a:cubicBezTo>
                <a:cubicBezTo>
                  <a:pt x="2076094" y="429344"/>
                  <a:pt x="2118596" y="379496"/>
                  <a:pt x="2166425" y="338452"/>
                </a:cubicBezTo>
                <a:cubicBezTo>
                  <a:pt x="2223899" y="289165"/>
                  <a:pt x="2277223" y="233093"/>
                  <a:pt x="2340696" y="193282"/>
                </a:cubicBezTo>
                <a:cubicBezTo>
                  <a:pt x="2439045" y="131603"/>
                  <a:pt x="2549395" y="91680"/>
                  <a:pt x="2654361" y="42169"/>
                </a:cubicBezTo>
                <a:cubicBezTo>
                  <a:pt x="2733590" y="4769"/>
                  <a:pt x="2811361" y="1237"/>
                  <a:pt x="2892216" y="1966"/>
                </a:cubicBezTo>
                <a:cubicBezTo>
                  <a:pt x="2998416" y="2919"/>
                  <a:pt x="3104560" y="-1174"/>
                  <a:pt x="3210591" y="340"/>
                </a:cubicBezTo>
                <a:cubicBezTo>
                  <a:pt x="3315165" y="1910"/>
                  <a:pt x="3412449" y="29329"/>
                  <a:pt x="3485735" y="112483"/>
                </a:cubicBezTo>
                <a:cubicBezTo>
                  <a:pt x="3514387" y="145061"/>
                  <a:pt x="3545787" y="175171"/>
                  <a:pt x="3576234" y="206123"/>
                </a:cubicBezTo>
                <a:cubicBezTo>
                  <a:pt x="3579773" y="209720"/>
                  <a:pt x="3584202" y="212313"/>
                  <a:pt x="3589075" y="213636"/>
                </a:cubicBezTo>
                <a:cubicBezTo>
                  <a:pt x="3714339" y="244644"/>
                  <a:pt x="3789587" y="343330"/>
                  <a:pt x="3875432" y="426708"/>
                </a:cubicBezTo>
                <a:cubicBezTo>
                  <a:pt x="3989426" y="537674"/>
                  <a:pt x="4078917" y="668657"/>
                  <a:pt x="4159492" y="804127"/>
                </a:cubicBezTo>
                <a:cubicBezTo>
                  <a:pt x="4221956" y="909037"/>
                  <a:pt x="4265467" y="1022806"/>
                  <a:pt x="4294456" y="1144425"/>
                </a:cubicBezTo>
                <a:cubicBezTo>
                  <a:pt x="4327976" y="1281302"/>
                  <a:pt x="4348105" y="1421111"/>
                  <a:pt x="4354565" y="1561878"/>
                </a:cubicBezTo>
                <a:cubicBezTo>
                  <a:pt x="4362527" y="1758129"/>
                  <a:pt x="4347219" y="1954100"/>
                  <a:pt x="4299502" y="2145416"/>
                </a:cubicBezTo>
                <a:cubicBezTo>
                  <a:pt x="4260813" y="2300622"/>
                  <a:pt x="4203452" y="2449773"/>
                  <a:pt x="4145642" y="2599092"/>
                </a:cubicBezTo>
                <a:cubicBezTo>
                  <a:pt x="4100807" y="2716382"/>
                  <a:pt x="4042111" y="2827897"/>
                  <a:pt x="3970810" y="2931260"/>
                </a:cubicBezTo>
                <a:cubicBezTo>
                  <a:pt x="3884012" y="3055739"/>
                  <a:pt x="3786727" y="3174667"/>
                  <a:pt x="3666902" y="3271559"/>
                </a:cubicBezTo>
                <a:cubicBezTo>
                  <a:pt x="3581112" y="3340919"/>
                  <a:pt x="3500538" y="3417905"/>
                  <a:pt x="3408973" y="3478407"/>
                </a:cubicBezTo>
                <a:cubicBezTo>
                  <a:pt x="3328061" y="3531955"/>
                  <a:pt x="3238851" y="3578831"/>
                  <a:pt x="3146838" y="3608381"/>
                </a:cubicBezTo>
                <a:cubicBezTo>
                  <a:pt x="3005425" y="3654191"/>
                  <a:pt x="2860312" y="3694563"/>
                  <a:pt x="2713853" y="3714636"/>
                </a:cubicBezTo>
                <a:cubicBezTo>
                  <a:pt x="2521134" y="3740990"/>
                  <a:pt x="2327575" y="3769643"/>
                  <a:pt x="2131829" y="3769587"/>
                </a:cubicBezTo>
                <a:cubicBezTo>
                  <a:pt x="2101438" y="3769587"/>
                  <a:pt x="2071103" y="3783044"/>
                  <a:pt x="2040544" y="3783885"/>
                </a:cubicBezTo>
                <a:cubicBezTo>
                  <a:pt x="1923411" y="3787081"/>
                  <a:pt x="1803978" y="3802165"/>
                  <a:pt x="1689760" y="3784614"/>
                </a:cubicBezTo>
                <a:cubicBezTo>
                  <a:pt x="1599597" y="3770820"/>
                  <a:pt x="1508649" y="3790221"/>
                  <a:pt x="1419439" y="3761232"/>
                </a:cubicBezTo>
                <a:cubicBezTo>
                  <a:pt x="1363367" y="3742841"/>
                  <a:pt x="1299838" y="3746990"/>
                  <a:pt x="1240010" y="3737682"/>
                </a:cubicBezTo>
                <a:cubicBezTo>
                  <a:pt x="1194031" y="3730449"/>
                  <a:pt x="1148725" y="3719403"/>
                  <a:pt x="1111774" y="3686769"/>
                </a:cubicBezTo>
                <a:cubicBezTo>
                  <a:pt x="1104765" y="3680657"/>
                  <a:pt x="1090130" y="3681947"/>
                  <a:pt x="1078972" y="3681947"/>
                </a:cubicBezTo>
                <a:cubicBezTo>
                  <a:pt x="959876" y="3681947"/>
                  <a:pt x="850144" y="3646902"/>
                  <a:pt x="741757" y="3600194"/>
                </a:cubicBezTo>
                <a:cubicBezTo>
                  <a:pt x="680415" y="3573728"/>
                  <a:pt x="613633" y="3560159"/>
                  <a:pt x="572925" y="3500162"/>
                </a:cubicBezTo>
                <a:cubicBezTo>
                  <a:pt x="413570" y="3429064"/>
                  <a:pt x="349031" y="3285801"/>
                  <a:pt x="288474" y="3136033"/>
                </a:cubicBezTo>
                <a:cubicBezTo>
                  <a:pt x="234477" y="3002583"/>
                  <a:pt x="163434" y="2875861"/>
                  <a:pt x="112409" y="2741401"/>
                </a:cubicBezTo>
                <a:cubicBezTo>
                  <a:pt x="62449" y="2609745"/>
                  <a:pt x="16078" y="2475061"/>
                  <a:pt x="11200" y="2331181"/>
                </a:cubicBezTo>
                <a:cubicBezTo>
                  <a:pt x="8340" y="2254083"/>
                  <a:pt x="4135" y="2176928"/>
                  <a:pt x="602" y="209983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72" name="Google Shape;472;p32"/>
          <p:cNvSpPr txBox="1"/>
          <p:nvPr/>
        </p:nvSpPr>
        <p:spPr>
          <a:xfrm>
            <a:off x="1028700" y="1019175"/>
            <a:ext cx="7722300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9000" dirty="0">
                <a:solidFill>
                  <a:srgbClr val="B9CBFD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وام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73" name="Google Shape;473;p32"/>
          <p:cNvSpPr txBox="1"/>
          <p:nvPr/>
        </p:nvSpPr>
        <p:spPr>
          <a:xfrm>
            <a:off x="1028700" y="4005634"/>
            <a:ext cx="9230700" cy="700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30000"/>
              </a:lnSpc>
            </a:pPr>
            <a:r>
              <a:rPr lang="fa-IR" sz="3500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استفاده از این الگوی ارائه به لطف موارد زیر برای همه رایگان است: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74" name="Google Shape;474;p32"/>
          <p:cNvSpPr txBox="1"/>
          <p:nvPr/>
        </p:nvSpPr>
        <p:spPr>
          <a:xfrm>
            <a:off x="1028700" y="5901794"/>
            <a:ext cx="9230700" cy="107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539748" lvl="1" indent="-269875" algn="r" rtl="1">
              <a:lnSpc>
                <a:spcPct val="140016"/>
              </a:lnSpc>
              <a:buClr>
                <a:srgbClr val="191919"/>
              </a:buClr>
              <a:buSzPts val="2499"/>
              <a:buFont typeface="Arial"/>
              <a:buChar char="•"/>
            </a:pPr>
            <a:r>
              <a:rPr lang="fa-IR" sz="2499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اسلایدهای کارناوال برای الگوی ارائه</a:t>
            </a:r>
          </a:p>
          <a:p>
            <a:pPr marL="539748" lvl="1" indent="-269875" algn="r" rtl="1">
              <a:lnSpc>
                <a:spcPct val="140016"/>
              </a:lnSpc>
              <a:buClr>
                <a:srgbClr val="191919"/>
              </a:buClr>
              <a:buSzPts val="2499"/>
              <a:buFont typeface="Arial"/>
              <a:buChar char="•"/>
            </a:pPr>
            <a:r>
              <a:rPr lang="fa-IR" sz="2499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پکسل برای عکس ها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75" name="Google Shape;475;p32"/>
          <p:cNvSpPr txBox="1"/>
          <p:nvPr/>
        </p:nvSpPr>
        <p:spPr>
          <a:xfrm>
            <a:off x="1028700" y="7441342"/>
            <a:ext cx="9230700" cy="700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30000"/>
              </a:lnSpc>
            </a:pPr>
            <a:r>
              <a:rPr lang="fa-IR" sz="3500" dirty="0">
                <a:solidFill>
                  <a:srgbClr val="FAD2E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طراحی مبارک!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76" name="Google Shape;476;p32"/>
          <p:cNvSpPr/>
          <p:nvPr/>
        </p:nvSpPr>
        <p:spPr>
          <a:xfrm rot="-685188" flipH="1">
            <a:off x="13157040" y="836445"/>
            <a:ext cx="5937711" cy="9566866"/>
          </a:xfrm>
          <a:custGeom>
            <a:avLst/>
            <a:gdLst/>
            <a:ahLst/>
            <a:cxnLst/>
            <a:rect l="l" t="t" r="r" b="b"/>
            <a:pathLst>
              <a:path w="5805647" h="9569707" extrusionOk="0">
                <a:moveTo>
                  <a:pt x="4474822" y="3434668"/>
                </a:moveTo>
                <a:cubicBezTo>
                  <a:pt x="4635982" y="3749089"/>
                  <a:pt x="4691282" y="4060350"/>
                  <a:pt x="4692862" y="4376351"/>
                </a:cubicBezTo>
                <a:cubicBezTo>
                  <a:pt x="4694442" y="4632312"/>
                  <a:pt x="4653362" y="4885112"/>
                  <a:pt x="4509581" y="5111053"/>
                </a:cubicBezTo>
                <a:cubicBezTo>
                  <a:pt x="4454281" y="5199533"/>
                  <a:pt x="4422681" y="5303814"/>
                  <a:pt x="4361061" y="5387554"/>
                </a:cubicBezTo>
                <a:cubicBezTo>
                  <a:pt x="4143021" y="5690915"/>
                  <a:pt x="3555259" y="5912115"/>
                  <a:pt x="3100217" y="5648254"/>
                </a:cubicBezTo>
                <a:cubicBezTo>
                  <a:pt x="2842676" y="5498154"/>
                  <a:pt x="2604096" y="5333834"/>
                  <a:pt x="2430295" y="5087353"/>
                </a:cubicBezTo>
                <a:cubicBezTo>
                  <a:pt x="2417655" y="5069973"/>
                  <a:pt x="2403435" y="5054173"/>
                  <a:pt x="2389215" y="5038373"/>
                </a:cubicBezTo>
                <a:cubicBezTo>
                  <a:pt x="2386055" y="5035213"/>
                  <a:pt x="2379735" y="5036792"/>
                  <a:pt x="2363935" y="5033633"/>
                </a:cubicBezTo>
                <a:cubicBezTo>
                  <a:pt x="2363935" y="5069973"/>
                  <a:pt x="2357615" y="5104733"/>
                  <a:pt x="2365515" y="5137913"/>
                </a:cubicBezTo>
                <a:cubicBezTo>
                  <a:pt x="2490336" y="5728835"/>
                  <a:pt x="2580396" y="6326076"/>
                  <a:pt x="2653076" y="6924898"/>
                </a:cubicBezTo>
                <a:cubicBezTo>
                  <a:pt x="2673616" y="7098699"/>
                  <a:pt x="2722596" y="7269339"/>
                  <a:pt x="2755776" y="7443140"/>
                </a:cubicBezTo>
                <a:cubicBezTo>
                  <a:pt x="2825297" y="7803381"/>
                  <a:pt x="2888497" y="8165202"/>
                  <a:pt x="2961177" y="8525442"/>
                </a:cubicBezTo>
                <a:cubicBezTo>
                  <a:pt x="2994357" y="8691343"/>
                  <a:pt x="3041757" y="8852503"/>
                  <a:pt x="3093897" y="9054744"/>
                </a:cubicBezTo>
                <a:cubicBezTo>
                  <a:pt x="3160257" y="8953624"/>
                  <a:pt x="3209238" y="8880943"/>
                  <a:pt x="3258218" y="8808263"/>
                </a:cubicBezTo>
                <a:cubicBezTo>
                  <a:pt x="3292978" y="8754543"/>
                  <a:pt x="3318258" y="8691343"/>
                  <a:pt x="3362498" y="8648683"/>
                </a:cubicBezTo>
                <a:cubicBezTo>
                  <a:pt x="3446238" y="8569683"/>
                  <a:pt x="3438338" y="8487523"/>
                  <a:pt x="3383038" y="8405362"/>
                </a:cubicBezTo>
                <a:cubicBezTo>
                  <a:pt x="3288238" y="8260002"/>
                  <a:pt x="3258218" y="8103582"/>
                  <a:pt x="3259798" y="7932941"/>
                </a:cubicBezTo>
                <a:cubicBezTo>
                  <a:pt x="3261378" y="7741761"/>
                  <a:pt x="3243998" y="7550580"/>
                  <a:pt x="3294558" y="7359399"/>
                </a:cubicBezTo>
                <a:cubicBezTo>
                  <a:pt x="3376718" y="7057619"/>
                  <a:pt x="3525239" y="6800078"/>
                  <a:pt x="3762239" y="6594677"/>
                </a:cubicBezTo>
                <a:cubicBezTo>
                  <a:pt x="3798579" y="6563077"/>
                  <a:pt x="3833340" y="6529897"/>
                  <a:pt x="3864940" y="6493557"/>
                </a:cubicBezTo>
                <a:cubicBezTo>
                  <a:pt x="3981860" y="6357676"/>
                  <a:pt x="4143021" y="6275516"/>
                  <a:pt x="4299441" y="6209156"/>
                </a:cubicBezTo>
                <a:cubicBezTo>
                  <a:pt x="4487461" y="6128576"/>
                  <a:pt x="4691282" y="6138056"/>
                  <a:pt x="4879302" y="6254976"/>
                </a:cubicBezTo>
                <a:cubicBezTo>
                  <a:pt x="5261664" y="6495137"/>
                  <a:pt x="5318544" y="6969138"/>
                  <a:pt x="5207944" y="7291459"/>
                </a:cubicBezTo>
                <a:cubicBezTo>
                  <a:pt x="5114724" y="7561640"/>
                  <a:pt x="4963043" y="7800221"/>
                  <a:pt x="4793982" y="8029322"/>
                </a:cubicBezTo>
                <a:cubicBezTo>
                  <a:pt x="4722882" y="8127282"/>
                  <a:pt x="4640722" y="8218922"/>
                  <a:pt x="4563302" y="8312142"/>
                </a:cubicBezTo>
                <a:cubicBezTo>
                  <a:pt x="4419521" y="8482783"/>
                  <a:pt x="4214121" y="8530183"/>
                  <a:pt x="4011880" y="8580742"/>
                </a:cubicBezTo>
                <a:cubicBezTo>
                  <a:pt x="3950260" y="8596542"/>
                  <a:pt x="3885479" y="8623403"/>
                  <a:pt x="3823859" y="8618663"/>
                </a:cubicBezTo>
                <a:cubicBezTo>
                  <a:pt x="3702199" y="8609183"/>
                  <a:pt x="3657959" y="8686603"/>
                  <a:pt x="3608979" y="8771924"/>
                </a:cubicBezTo>
                <a:cubicBezTo>
                  <a:pt x="3482578" y="8994704"/>
                  <a:pt x="3356178" y="9217485"/>
                  <a:pt x="3218718" y="9433945"/>
                </a:cubicBezTo>
                <a:cubicBezTo>
                  <a:pt x="3125497" y="9579306"/>
                  <a:pt x="2962757" y="9612486"/>
                  <a:pt x="2848997" y="9511366"/>
                </a:cubicBezTo>
                <a:cubicBezTo>
                  <a:pt x="2796856" y="9465545"/>
                  <a:pt x="2758936" y="9392865"/>
                  <a:pt x="2736816" y="9324925"/>
                </a:cubicBezTo>
                <a:cubicBezTo>
                  <a:pt x="2692576" y="9182725"/>
                  <a:pt x="2657816" y="9037364"/>
                  <a:pt x="2629376" y="8890424"/>
                </a:cubicBezTo>
                <a:cubicBezTo>
                  <a:pt x="2559856" y="8545983"/>
                  <a:pt x="2490336" y="8201542"/>
                  <a:pt x="2431875" y="7855521"/>
                </a:cubicBezTo>
                <a:cubicBezTo>
                  <a:pt x="2352875" y="7389420"/>
                  <a:pt x="2277035" y="6921738"/>
                  <a:pt x="2210675" y="6454057"/>
                </a:cubicBezTo>
                <a:cubicBezTo>
                  <a:pt x="2161695" y="6109616"/>
                  <a:pt x="2131674" y="5763595"/>
                  <a:pt x="2095334" y="5419154"/>
                </a:cubicBezTo>
                <a:cubicBezTo>
                  <a:pt x="2071634" y="5197953"/>
                  <a:pt x="2047934" y="4975172"/>
                  <a:pt x="2022654" y="4727112"/>
                </a:cubicBezTo>
                <a:cubicBezTo>
                  <a:pt x="1932594" y="4802952"/>
                  <a:pt x="1855174" y="4864572"/>
                  <a:pt x="1780913" y="4929352"/>
                </a:cubicBezTo>
                <a:cubicBezTo>
                  <a:pt x="1452272" y="5216913"/>
                  <a:pt x="1082551" y="5297493"/>
                  <a:pt x="663850" y="5163193"/>
                </a:cubicBezTo>
                <a:cubicBezTo>
                  <a:pt x="488470" y="5106313"/>
                  <a:pt x="333629" y="5027313"/>
                  <a:pt x="213549" y="4875632"/>
                </a:cubicBezTo>
                <a:cubicBezTo>
                  <a:pt x="80828" y="4703412"/>
                  <a:pt x="47648" y="4516971"/>
                  <a:pt x="71348" y="4316311"/>
                </a:cubicBezTo>
                <a:cubicBezTo>
                  <a:pt x="107688" y="3992409"/>
                  <a:pt x="218289" y="3693789"/>
                  <a:pt x="425269" y="3439408"/>
                </a:cubicBezTo>
                <a:cubicBezTo>
                  <a:pt x="497950" y="3349348"/>
                  <a:pt x="583270" y="3267187"/>
                  <a:pt x="662270" y="3181867"/>
                </a:cubicBezTo>
                <a:cubicBezTo>
                  <a:pt x="693870" y="3147107"/>
                  <a:pt x="720730" y="3110767"/>
                  <a:pt x="749170" y="3074427"/>
                </a:cubicBezTo>
                <a:cubicBezTo>
                  <a:pt x="625930" y="3001747"/>
                  <a:pt x="513750" y="2940127"/>
                  <a:pt x="406309" y="2870606"/>
                </a:cubicBezTo>
                <a:cubicBezTo>
                  <a:pt x="158249" y="2709446"/>
                  <a:pt x="6568" y="2480345"/>
                  <a:pt x="248" y="2183304"/>
                </a:cubicBezTo>
                <a:cubicBezTo>
                  <a:pt x="-2912" y="2050584"/>
                  <a:pt x="23948" y="1897323"/>
                  <a:pt x="90308" y="1785143"/>
                </a:cubicBezTo>
                <a:cubicBezTo>
                  <a:pt x="314669" y="1410682"/>
                  <a:pt x="648050" y="1181581"/>
                  <a:pt x="1090451" y="1124701"/>
                </a:cubicBezTo>
                <a:cubicBezTo>
                  <a:pt x="1319552" y="1094681"/>
                  <a:pt x="1547073" y="1083621"/>
                  <a:pt x="1773013" y="1146821"/>
                </a:cubicBezTo>
                <a:cubicBezTo>
                  <a:pt x="1806194" y="1156301"/>
                  <a:pt x="1845694" y="1148401"/>
                  <a:pt x="1888354" y="1148401"/>
                </a:cubicBezTo>
                <a:cubicBezTo>
                  <a:pt x="1948394" y="927200"/>
                  <a:pt x="2035294" y="721800"/>
                  <a:pt x="2174335" y="544839"/>
                </a:cubicBezTo>
                <a:cubicBezTo>
                  <a:pt x="2379735" y="284139"/>
                  <a:pt x="2618316" y="72418"/>
                  <a:pt x="2961177" y="10798"/>
                </a:cubicBezTo>
                <a:cubicBezTo>
                  <a:pt x="3185538" y="-30282"/>
                  <a:pt x="3383038" y="53458"/>
                  <a:pt x="3580539" y="134038"/>
                </a:cubicBezTo>
                <a:cubicBezTo>
                  <a:pt x="3876000" y="254118"/>
                  <a:pt x="4064020" y="476899"/>
                  <a:pt x="4165141" y="777100"/>
                </a:cubicBezTo>
                <a:cubicBezTo>
                  <a:pt x="4228341" y="963541"/>
                  <a:pt x="4294701" y="1149981"/>
                  <a:pt x="4362641" y="1344322"/>
                </a:cubicBezTo>
                <a:cubicBezTo>
                  <a:pt x="4476401" y="1371182"/>
                  <a:pt x="4601222" y="1393302"/>
                  <a:pt x="4721302" y="1432802"/>
                </a:cubicBezTo>
                <a:cubicBezTo>
                  <a:pt x="5013603" y="1527602"/>
                  <a:pt x="5283784" y="1661903"/>
                  <a:pt x="5516045" y="1867303"/>
                </a:cubicBezTo>
                <a:cubicBezTo>
                  <a:pt x="5664565" y="1998444"/>
                  <a:pt x="5794125" y="2148544"/>
                  <a:pt x="5803605" y="2350785"/>
                </a:cubicBezTo>
                <a:cubicBezTo>
                  <a:pt x="5817826" y="2663626"/>
                  <a:pt x="5762525" y="2960666"/>
                  <a:pt x="5487604" y="3164487"/>
                </a:cubicBezTo>
                <a:cubicBezTo>
                  <a:pt x="5416504" y="3218207"/>
                  <a:pt x="5332764" y="3265607"/>
                  <a:pt x="5249024" y="3290887"/>
                </a:cubicBezTo>
                <a:cubicBezTo>
                  <a:pt x="5056263" y="3347768"/>
                  <a:pt x="4865082" y="3425188"/>
                  <a:pt x="4658102" y="3420448"/>
                </a:cubicBezTo>
                <a:cubicBezTo>
                  <a:pt x="4607542" y="3418868"/>
                  <a:pt x="4555401" y="3428348"/>
                  <a:pt x="4474822" y="3434668"/>
                </a:cubicBezTo>
                <a:close/>
                <a:moveTo>
                  <a:pt x="4392661" y="3042827"/>
                </a:moveTo>
                <a:cubicBezTo>
                  <a:pt x="4392661" y="3047567"/>
                  <a:pt x="4394241" y="3053887"/>
                  <a:pt x="4394241" y="3058627"/>
                </a:cubicBezTo>
                <a:cubicBezTo>
                  <a:pt x="4525381" y="3042827"/>
                  <a:pt x="4658102" y="3033347"/>
                  <a:pt x="4787662" y="3009647"/>
                </a:cubicBezTo>
                <a:cubicBezTo>
                  <a:pt x="5089443" y="2952766"/>
                  <a:pt x="5348564" y="2832686"/>
                  <a:pt x="5452844" y="2511945"/>
                </a:cubicBezTo>
                <a:cubicBezTo>
                  <a:pt x="5487604" y="2406085"/>
                  <a:pt x="5528684" y="2293904"/>
                  <a:pt x="5443364" y="2192784"/>
                </a:cubicBezTo>
                <a:cubicBezTo>
                  <a:pt x="5324864" y="2052164"/>
                  <a:pt x="5176344" y="1941563"/>
                  <a:pt x="5008863" y="1875203"/>
                </a:cubicBezTo>
                <a:cubicBezTo>
                  <a:pt x="4786082" y="1788303"/>
                  <a:pt x="4553822" y="1723523"/>
                  <a:pt x="4321561" y="1658743"/>
                </a:cubicBezTo>
                <a:cubicBezTo>
                  <a:pt x="4180941" y="1619242"/>
                  <a:pt x="4092460" y="1548142"/>
                  <a:pt x="4051380" y="1398042"/>
                </a:cubicBezTo>
                <a:cubicBezTo>
                  <a:pt x="3989760" y="1165781"/>
                  <a:pt x="3904440" y="939840"/>
                  <a:pt x="3828599" y="712320"/>
                </a:cubicBezTo>
                <a:cubicBezTo>
                  <a:pt x="3820699" y="687040"/>
                  <a:pt x="3808059" y="663340"/>
                  <a:pt x="3796999" y="639640"/>
                </a:cubicBezTo>
                <a:cubicBezTo>
                  <a:pt x="3637419" y="317319"/>
                  <a:pt x="3161838" y="187758"/>
                  <a:pt x="2817397" y="375779"/>
                </a:cubicBezTo>
                <a:cubicBezTo>
                  <a:pt x="2725756" y="426339"/>
                  <a:pt x="2640436" y="495859"/>
                  <a:pt x="2564596" y="570119"/>
                </a:cubicBezTo>
                <a:cubicBezTo>
                  <a:pt x="2381315" y="745500"/>
                  <a:pt x="2232795" y="944580"/>
                  <a:pt x="2191715" y="1203701"/>
                </a:cubicBezTo>
                <a:cubicBezTo>
                  <a:pt x="2186975" y="1235301"/>
                  <a:pt x="2179075" y="1266901"/>
                  <a:pt x="2171174" y="1298502"/>
                </a:cubicBezTo>
                <a:cubicBezTo>
                  <a:pt x="2133254" y="1443862"/>
                  <a:pt x="2100074" y="1459662"/>
                  <a:pt x="1956294" y="1421742"/>
                </a:cubicBezTo>
                <a:cubicBezTo>
                  <a:pt x="1875714" y="1401202"/>
                  <a:pt x="1790393" y="1394882"/>
                  <a:pt x="1706653" y="1390142"/>
                </a:cubicBezTo>
                <a:cubicBezTo>
                  <a:pt x="1643453" y="1386982"/>
                  <a:pt x="1578673" y="1401202"/>
                  <a:pt x="1515473" y="1399622"/>
                </a:cubicBezTo>
                <a:cubicBezTo>
                  <a:pt x="1246872" y="1390142"/>
                  <a:pt x="998811" y="1454922"/>
                  <a:pt x="757070" y="1571842"/>
                </a:cubicBezTo>
                <a:cubicBezTo>
                  <a:pt x="567470" y="1663483"/>
                  <a:pt x="426849" y="1796203"/>
                  <a:pt x="336789" y="1988964"/>
                </a:cubicBezTo>
                <a:cubicBezTo>
                  <a:pt x="238829" y="2199104"/>
                  <a:pt x="275169" y="2428205"/>
                  <a:pt x="439489" y="2594105"/>
                </a:cubicBezTo>
                <a:cubicBezTo>
                  <a:pt x="569050" y="2723666"/>
                  <a:pt x="736530" y="2780546"/>
                  <a:pt x="900851" y="2845326"/>
                </a:cubicBezTo>
                <a:cubicBezTo>
                  <a:pt x="949831" y="2864286"/>
                  <a:pt x="1005131" y="2873766"/>
                  <a:pt x="1052531" y="2897466"/>
                </a:cubicBezTo>
                <a:cubicBezTo>
                  <a:pt x="1193152" y="2966987"/>
                  <a:pt x="1207372" y="3076007"/>
                  <a:pt x="1098351" y="3186607"/>
                </a:cubicBezTo>
                <a:cubicBezTo>
                  <a:pt x="1005131" y="3281407"/>
                  <a:pt x="905591" y="3373048"/>
                  <a:pt x="829751" y="3482068"/>
                </a:cubicBezTo>
                <a:cubicBezTo>
                  <a:pt x="709670" y="3655868"/>
                  <a:pt x="562730" y="3823349"/>
                  <a:pt x="532710" y="4041390"/>
                </a:cubicBezTo>
                <a:cubicBezTo>
                  <a:pt x="505850" y="4230990"/>
                  <a:pt x="496370" y="4422171"/>
                  <a:pt x="493210" y="4613351"/>
                </a:cubicBezTo>
                <a:cubicBezTo>
                  <a:pt x="491630" y="4663912"/>
                  <a:pt x="524810" y="4735012"/>
                  <a:pt x="565890" y="4763452"/>
                </a:cubicBezTo>
                <a:cubicBezTo>
                  <a:pt x="804471" y="4932513"/>
                  <a:pt x="1057271" y="4979913"/>
                  <a:pt x="1332192" y="4839292"/>
                </a:cubicBezTo>
                <a:cubicBezTo>
                  <a:pt x="1517053" y="4744492"/>
                  <a:pt x="1662413" y="4608612"/>
                  <a:pt x="1791973" y="4450611"/>
                </a:cubicBezTo>
                <a:cubicBezTo>
                  <a:pt x="1869394" y="4355811"/>
                  <a:pt x="1945234" y="4257850"/>
                  <a:pt x="2027394" y="4167790"/>
                </a:cubicBezTo>
                <a:cubicBezTo>
                  <a:pt x="2125354" y="4061930"/>
                  <a:pt x="2223315" y="4091950"/>
                  <a:pt x="2280195" y="4224670"/>
                </a:cubicBezTo>
                <a:cubicBezTo>
                  <a:pt x="2390795" y="4480631"/>
                  <a:pt x="2528256" y="4720792"/>
                  <a:pt x="2717856" y="4927772"/>
                </a:cubicBezTo>
                <a:cubicBezTo>
                  <a:pt x="2804756" y="5022573"/>
                  <a:pt x="2891657" y="5117373"/>
                  <a:pt x="2986457" y="5204273"/>
                </a:cubicBezTo>
                <a:cubicBezTo>
                  <a:pt x="3172898" y="5376493"/>
                  <a:pt x="3523659" y="5548714"/>
                  <a:pt x="3836499" y="5343314"/>
                </a:cubicBezTo>
                <a:cubicBezTo>
                  <a:pt x="3986600" y="5245353"/>
                  <a:pt x="4116160" y="5117373"/>
                  <a:pt x="4190421" y="4965692"/>
                </a:cubicBezTo>
                <a:cubicBezTo>
                  <a:pt x="4256781" y="4828232"/>
                  <a:pt x="4312081" y="4670232"/>
                  <a:pt x="4304181" y="4504331"/>
                </a:cubicBezTo>
                <a:cubicBezTo>
                  <a:pt x="4299441" y="4425331"/>
                  <a:pt x="4313661" y="4344751"/>
                  <a:pt x="4313661" y="4265750"/>
                </a:cubicBezTo>
                <a:cubicBezTo>
                  <a:pt x="4313661" y="3990830"/>
                  <a:pt x="4293121" y="3720649"/>
                  <a:pt x="4163560" y="3471008"/>
                </a:cubicBezTo>
                <a:cubicBezTo>
                  <a:pt x="4127220" y="3399908"/>
                  <a:pt x="4100360" y="3324067"/>
                  <a:pt x="4075080" y="3246647"/>
                </a:cubicBezTo>
                <a:cubicBezTo>
                  <a:pt x="4052960" y="3175547"/>
                  <a:pt x="4078240" y="3112347"/>
                  <a:pt x="4147760" y="3090227"/>
                </a:cubicBezTo>
                <a:cubicBezTo>
                  <a:pt x="4223601" y="3061787"/>
                  <a:pt x="4308921" y="3057047"/>
                  <a:pt x="4392661" y="3042827"/>
                </a:cubicBezTo>
                <a:close/>
                <a:moveTo>
                  <a:pt x="3553679" y="8274222"/>
                </a:moveTo>
                <a:cubicBezTo>
                  <a:pt x="3588439" y="8217342"/>
                  <a:pt x="3615299" y="8179422"/>
                  <a:pt x="3637419" y="8139922"/>
                </a:cubicBezTo>
                <a:cubicBezTo>
                  <a:pt x="3708519" y="8015101"/>
                  <a:pt x="3774879" y="7887121"/>
                  <a:pt x="3850719" y="7763881"/>
                </a:cubicBezTo>
                <a:cubicBezTo>
                  <a:pt x="3964480" y="7579020"/>
                  <a:pt x="4084560" y="7397320"/>
                  <a:pt x="4198321" y="7210879"/>
                </a:cubicBezTo>
                <a:cubicBezTo>
                  <a:pt x="4261521" y="7106599"/>
                  <a:pt x="4316821" y="6995998"/>
                  <a:pt x="4370541" y="6886978"/>
                </a:cubicBezTo>
                <a:cubicBezTo>
                  <a:pt x="4433741" y="6757418"/>
                  <a:pt x="4493781" y="6626277"/>
                  <a:pt x="4556982" y="6490397"/>
                </a:cubicBezTo>
                <a:cubicBezTo>
                  <a:pt x="4361061" y="6503037"/>
                  <a:pt x="4236241" y="6624697"/>
                  <a:pt x="4108260" y="6730558"/>
                </a:cubicBezTo>
                <a:cubicBezTo>
                  <a:pt x="4018200" y="6803238"/>
                  <a:pt x="3951840" y="6904358"/>
                  <a:pt x="3871260" y="6988098"/>
                </a:cubicBezTo>
                <a:cubicBezTo>
                  <a:pt x="3703779" y="7163479"/>
                  <a:pt x="3604239" y="7370460"/>
                  <a:pt x="3561579" y="7607460"/>
                </a:cubicBezTo>
                <a:cubicBezTo>
                  <a:pt x="3547359" y="7691200"/>
                  <a:pt x="3523659" y="7773361"/>
                  <a:pt x="3512599" y="7857101"/>
                </a:cubicBezTo>
                <a:cubicBezTo>
                  <a:pt x="3492058" y="7991401"/>
                  <a:pt x="3499958" y="8122541"/>
                  <a:pt x="3553679" y="8274222"/>
                </a:cubicBezTo>
                <a:close/>
                <a:moveTo>
                  <a:pt x="3955000" y="8269483"/>
                </a:moveTo>
                <a:cubicBezTo>
                  <a:pt x="4125640" y="8198382"/>
                  <a:pt x="4291541" y="8133602"/>
                  <a:pt x="4413201" y="7989822"/>
                </a:cubicBezTo>
                <a:cubicBezTo>
                  <a:pt x="4593322" y="7776521"/>
                  <a:pt x="4732362" y="7537940"/>
                  <a:pt x="4860343" y="7293039"/>
                </a:cubicBezTo>
                <a:cubicBezTo>
                  <a:pt x="4909323" y="7199819"/>
                  <a:pt x="4951983" y="7098699"/>
                  <a:pt x="4980423" y="6997578"/>
                </a:cubicBezTo>
                <a:cubicBezTo>
                  <a:pt x="5015183" y="6871178"/>
                  <a:pt x="5005703" y="6744778"/>
                  <a:pt x="4914063" y="6635757"/>
                </a:cubicBezTo>
                <a:cubicBezTo>
                  <a:pt x="4895102" y="6645237"/>
                  <a:pt x="4872983" y="6646818"/>
                  <a:pt x="4868243" y="6657877"/>
                </a:cubicBezTo>
                <a:cubicBezTo>
                  <a:pt x="4593322" y="7210879"/>
                  <a:pt x="4266261" y="7732280"/>
                  <a:pt x="3955000" y="8269483"/>
                </a:cubicBezTo>
                <a:close/>
                <a:moveTo>
                  <a:pt x="2921677" y="2080604"/>
                </a:moveTo>
                <a:cubicBezTo>
                  <a:pt x="3037017" y="2045844"/>
                  <a:pt x="3147617" y="2102724"/>
                  <a:pt x="3255058" y="2150124"/>
                </a:cubicBezTo>
                <a:cubicBezTo>
                  <a:pt x="3525239" y="2267044"/>
                  <a:pt x="3657959" y="2497725"/>
                  <a:pt x="3623199" y="2790026"/>
                </a:cubicBezTo>
                <a:cubicBezTo>
                  <a:pt x="3591599" y="3055467"/>
                  <a:pt x="3488898" y="3278247"/>
                  <a:pt x="3234518" y="3412548"/>
                </a:cubicBezTo>
                <a:cubicBezTo>
                  <a:pt x="3104957" y="3480488"/>
                  <a:pt x="2970657" y="3494708"/>
                  <a:pt x="2837937" y="3472588"/>
                </a:cubicBezTo>
                <a:cubicBezTo>
                  <a:pt x="2623056" y="3436248"/>
                  <a:pt x="2441355" y="3328808"/>
                  <a:pt x="2292835" y="3164487"/>
                </a:cubicBezTo>
                <a:cubicBezTo>
                  <a:pt x="2131674" y="2985947"/>
                  <a:pt x="2122194" y="2780546"/>
                  <a:pt x="2198035" y="2568825"/>
                </a:cubicBezTo>
                <a:cubicBezTo>
                  <a:pt x="2269135" y="2371325"/>
                  <a:pt x="2409755" y="2229124"/>
                  <a:pt x="2593036" y="2129584"/>
                </a:cubicBezTo>
                <a:cubicBezTo>
                  <a:pt x="2683096" y="2079024"/>
                  <a:pt x="2738396" y="2072704"/>
                  <a:pt x="2921677" y="2080604"/>
                </a:cubicBezTo>
                <a:close/>
                <a:moveTo>
                  <a:pt x="3044917" y="2383965"/>
                </a:moveTo>
                <a:cubicBezTo>
                  <a:pt x="3051237" y="2383965"/>
                  <a:pt x="3029117" y="2382385"/>
                  <a:pt x="3008577" y="2387125"/>
                </a:cubicBezTo>
                <a:cubicBezTo>
                  <a:pt x="2777896" y="2439265"/>
                  <a:pt x="2621476" y="2578305"/>
                  <a:pt x="2537736" y="2794766"/>
                </a:cubicBezTo>
                <a:cubicBezTo>
                  <a:pt x="2482436" y="2936966"/>
                  <a:pt x="2534576" y="3050727"/>
                  <a:pt x="2665716" y="3120247"/>
                </a:cubicBezTo>
                <a:cubicBezTo>
                  <a:pt x="2822137" y="3200827"/>
                  <a:pt x="3089157" y="3137627"/>
                  <a:pt x="3160257" y="2990687"/>
                </a:cubicBezTo>
                <a:cubicBezTo>
                  <a:pt x="3217138" y="2875346"/>
                  <a:pt x="3267698" y="2750526"/>
                  <a:pt x="3289818" y="2624126"/>
                </a:cubicBezTo>
                <a:cubicBezTo>
                  <a:pt x="3316678" y="2475605"/>
                  <a:pt x="3228198" y="2391865"/>
                  <a:pt x="3044917" y="238396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77" name="Google Shape;477;p32"/>
          <p:cNvSpPr/>
          <p:nvPr/>
        </p:nvSpPr>
        <p:spPr>
          <a:xfrm>
            <a:off x="1028602" y="2264534"/>
            <a:ext cx="3284875" cy="270593"/>
          </a:xfrm>
          <a:custGeom>
            <a:avLst/>
            <a:gdLst/>
            <a:ahLst/>
            <a:cxnLst/>
            <a:rect l="l" t="t" r="r" b="b"/>
            <a:pathLst>
              <a:path w="3284875" h="270593" extrusionOk="0">
                <a:moveTo>
                  <a:pt x="3255481" y="0"/>
                </a:moveTo>
                <a:cubicBezTo>
                  <a:pt x="3260349" y="16854"/>
                  <a:pt x="3263158" y="30524"/>
                  <a:pt x="3268214" y="43632"/>
                </a:cubicBezTo>
                <a:cubicBezTo>
                  <a:pt x="3273083" y="56366"/>
                  <a:pt x="3289937" y="64044"/>
                  <a:pt x="3283383" y="82770"/>
                </a:cubicBezTo>
                <a:cubicBezTo>
                  <a:pt x="3262035" y="88576"/>
                  <a:pt x="3241436" y="92883"/>
                  <a:pt x="3217092" y="87639"/>
                </a:cubicBezTo>
                <a:cubicBezTo>
                  <a:pt x="3189564" y="81647"/>
                  <a:pt x="3159976" y="84830"/>
                  <a:pt x="3131325" y="85018"/>
                </a:cubicBezTo>
                <a:cubicBezTo>
                  <a:pt x="3049678" y="85579"/>
                  <a:pt x="2968032" y="85579"/>
                  <a:pt x="2886572" y="87639"/>
                </a:cubicBezTo>
                <a:cubicBezTo>
                  <a:pt x="2808483" y="89699"/>
                  <a:pt x="2730582" y="94568"/>
                  <a:pt x="2652493" y="97377"/>
                </a:cubicBezTo>
                <a:cubicBezTo>
                  <a:pt x="2558112" y="100748"/>
                  <a:pt x="2463919" y="102808"/>
                  <a:pt x="2369538" y="106553"/>
                </a:cubicBezTo>
                <a:cubicBezTo>
                  <a:pt x="2298191" y="109362"/>
                  <a:pt x="2226844" y="114605"/>
                  <a:pt x="2155497" y="117789"/>
                </a:cubicBezTo>
                <a:cubicBezTo>
                  <a:pt x="2072164" y="121721"/>
                  <a:pt x="1988645" y="124530"/>
                  <a:pt x="1905126" y="128088"/>
                </a:cubicBezTo>
                <a:cubicBezTo>
                  <a:pt x="1886399" y="128837"/>
                  <a:pt x="1867673" y="130710"/>
                  <a:pt x="1848947" y="132021"/>
                </a:cubicBezTo>
                <a:cubicBezTo>
                  <a:pt x="1753442" y="138575"/>
                  <a:pt x="1658126" y="145129"/>
                  <a:pt x="1562621" y="151683"/>
                </a:cubicBezTo>
                <a:cubicBezTo>
                  <a:pt x="1490525" y="156552"/>
                  <a:pt x="1418241" y="161421"/>
                  <a:pt x="1346145" y="166290"/>
                </a:cubicBezTo>
                <a:cubicBezTo>
                  <a:pt x="1284723" y="170410"/>
                  <a:pt x="1223113" y="174155"/>
                  <a:pt x="1161691" y="178649"/>
                </a:cubicBezTo>
                <a:cubicBezTo>
                  <a:pt x="1101392" y="182956"/>
                  <a:pt x="1041281" y="188574"/>
                  <a:pt x="981169" y="192694"/>
                </a:cubicBezTo>
                <a:cubicBezTo>
                  <a:pt x="848212" y="202057"/>
                  <a:pt x="715068" y="208986"/>
                  <a:pt x="582299" y="220222"/>
                </a:cubicBezTo>
                <a:cubicBezTo>
                  <a:pt x="457207" y="230896"/>
                  <a:pt x="332677" y="246064"/>
                  <a:pt x="207772" y="258424"/>
                </a:cubicBezTo>
                <a:cubicBezTo>
                  <a:pt x="154215" y="263667"/>
                  <a:pt x="100283" y="267599"/>
                  <a:pt x="46539" y="270408"/>
                </a:cubicBezTo>
                <a:cubicBezTo>
                  <a:pt x="19198" y="271907"/>
                  <a:pt x="9648" y="264416"/>
                  <a:pt x="2906" y="244753"/>
                </a:cubicBezTo>
                <a:cubicBezTo>
                  <a:pt x="-5895" y="217413"/>
                  <a:pt x="5528" y="198499"/>
                  <a:pt x="33992" y="202245"/>
                </a:cubicBezTo>
                <a:cubicBezTo>
                  <a:pt x="69385" y="207113"/>
                  <a:pt x="103092" y="200746"/>
                  <a:pt x="137549" y="196814"/>
                </a:cubicBezTo>
                <a:cubicBezTo>
                  <a:pt x="195038" y="190260"/>
                  <a:pt x="252528" y="183331"/>
                  <a:pt x="310018" y="177338"/>
                </a:cubicBezTo>
                <a:cubicBezTo>
                  <a:pt x="370878" y="170972"/>
                  <a:pt x="431364" y="158799"/>
                  <a:pt x="493161" y="158612"/>
                </a:cubicBezTo>
                <a:cubicBezTo>
                  <a:pt x="536232" y="158425"/>
                  <a:pt x="579115" y="148874"/>
                  <a:pt x="622373" y="146627"/>
                </a:cubicBezTo>
                <a:cubicBezTo>
                  <a:pt x="664694" y="144380"/>
                  <a:pt x="707203" y="140073"/>
                  <a:pt x="749899" y="144006"/>
                </a:cubicBezTo>
                <a:cubicBezTo>
                  <a:pt x="754768" y="144380"/>
                  <a:pt x="760199" y="142695"/>
                  <a:pt x="765067" y="141009"/>
                </a:cubicBezTo>
                <a:cubicBezTo>
                  <a:pt x="769000" y="139699"/>
                  <a:pt x="774431" y="134268"/>
                  <a:pt x="775929" y="135391"/>
                </a:cubicBezTo>
                <a:cubicBezTo>
                  <a:pt x="796715" y="149624"/>
                  <a:pt x="815441" y="131084"/>
                  <a:pt x="835666" y="132395"/>
                </a:cubicBezTo>
                <a:cubicBezTo>
                  <a:pt x="855890" y="133706"/>
                  <a:pt x="877238" y="125092"/>
                  <a:pt x="896713" y="128650"/>
                </a:cubicBezTo>
                <a:cubicBezTo>
                  <a:pt x="923492" y="133519"/>
                  <a:pt x="947836" y="123219"/>
                  <a:pt x="973117" y="123407"/>
                </a:cubicBezTo>
                <a:cubicBezTo>
                  <a:pt x="1020307" y="123781"/>
                  <a:pt x="1066561" y="111796"/>
                  <a:pt x="1113002" y="113669"/>
                </a:cubicBezTo>
                <a:cubicBezTo>
                  <a:pt x="1157197" y="115542"/>
                  <a:pt x="1201578" y="114980"/>
                  <a:pt x="1243338" y="106178"/>
                </a:cubicBezTo>
                <a:cubicBezTo>
                  <a:pt x="1293524" y="95692"/>
                  <a:pt x="1344647" y="109175"/>
                  <a:pt x="1393523" y="93257"/>
                </a:cubicBezTo>
                <a:cubicBezTo>
                  <a:pt x="1462623" y="100560"/>
                  <a:pt x="1529850" y="79400"/>
                  <a:pt x="1598389" y="78838"/>
                </a:cubicBezTo>
                <a:cubicBezTo>
                  <a:pt x="1642208" y="78463"/>
                  <a:pt x="1685841" y="77527"/>
                  <a:pt x="1729660" y="75467"/>
                </a:cubicBezTo>
                <a:cubicBezTo>
                  <a:pt x="1750259" y="74531"/>
                  <a:pt x="1770671" y="69662"/>
                  <a:pt x="1791270" y="67977"/>
                </a:cubicBezTo>
                <a:cubicBezTo>
                  <a:pt x="1807936" y="66666"/>
                  <a:pt x="1824790" y="67977"/>
                  <a:pt x="1841456" y="67228"/>
                </a:cubicBezTo>
                <a:cubicBezTo>
                  <a:pt x="1894452" y="65168"/>
                  <a:pt x="1947634" y="63857"/>
                  <a:pt x="2000443" y="59924"/>
                </a:cubicBezTo>
                <a:cubicBezTo>
                  <a:pt x="2022540" y="58239"/>
                  <a:pt x="2046322" y="71535"/>
                  <a:pt x="2067296" y="54119"/>
                </a:cubicBezTo>
                <a:cubicBezTo>
                  <a:pt x="2068794" y="52808"/>
                  <a:pt x="2074411" y="57490"/>
                  <a:pt x="2078344" y="58239"/>
                </a:cubicBezTo>
                <a:cubicBezTo>
                  <a:pt x="2088456" y="59924"/>
                  <a:pt x="2103250" y="65917"/>
                  <a:pt x="2108306" y="61422"/>
                </a:cubicBezTo>
                <a:cubicBezTo>
                  <a:pt x="2127969" y="43820"/>
                  <a:pt x="2151377" y="50748"/>
                  <a:pt x="2172538" y="48876"/>
                </a:cubicBezTo>
                <a:cubicBezTo>
                  <a:pt x="2219353" y="44756"/>
                  <a:pt x="2266544" y="44381"/>
                  <a:pt x="2313734" y="43445"/>
                </a:cubicBezTo>
                <a:cubicBezTo>
                  <a:pt x="2348565" y="42883"/>
                  <a:pt x="2383209" y="44381"/>
                  <a:pt x="2418039" y="44381"/>
                </a:cubicBezTo>
                <a:cubicBezTo>
                  <a:pt x="2425530" y="44381"/>
                  <a:pt x="2433021" y="42696"/>
                  <a:pt x="2440511" y="41198"/>
                </a:cubicBezTo>
                <a:cubicBezTo>
                  <a:pt x="2445942" y="40074"/>
                  <a:pt x="2451934" y="35393"/>
                  <a:pt x="2456241" y="36891"/>
                </a:cubicBezTo>
                <a:cubicBezTo>
                  <a:pt x="2505117" y="53557"/>
                  <a:pt x="2553431" y="28651"/>
                  <a:pt x="2603056" y="35393"/>
                </a:cubicBezTo>
                <a:cubicBezTo>
                  <a:pt x="2640508" y="40449"/>
                  <a:pt x="2680021" y="29775"/>
                  <a:pt x="2718784" y="27153"/>
                </a:cubicBezTo>
                <a:cubicBezTo>
                  <a:pt x="2729084" y="26404"/>
                  <a:pt x="2739570" y="29026"/>
                  <a:pt x="2750057" y="30149"/>
                </a:cubicBezTo>
                <a:cubicBezTo>
                  <a:pt x="2753241" y="30524"/>
                  <a:pt x="2757548" y="32584"/>
                  <a:pt x="2759420" y="31273"/>
                </a:cubicBezTo>
                <a:cubicBezTo>
                  <a:pt x="2778709" y="18165"/>
                  <a:pt x="2801180" y="21161"/>
                  <a:pt x="2822341" y="20037"/>
                </a:cubicBezTo>
                <a:cubicBezTo>
                  <a:pt x="2864475" y="17790"/>
                  <a:pt x="2906796" y="17790"/>
                  <a:pt x="2948931" y="17041"/>
                </a:cubicBezTo>
                <a:cubicBezTo>
                  <a:pt x="2955298" y="16854"/>
                  <a:pt x="2962226" y="19850"/>
                  <a:pt x="2968219" y="18726"/>
                </a:cubicBezTo>
                <a:cubicBezTo>
                  <a:pt x="3016345" y="10112"/>
                  <a:pt x="3064847" y="11236"/>
                  <a:pt x="3113348" y="11798"/>
                </a:cubicBezTo>
                <a:cubicBezTo>
                  <a:pt x="3150426" y="12359"/>
                  <a:pt x="3187504" y="11798"/>
                  <a:pt x="3224582" y="10299"/>
                </a:cubicBezTo>
                <a:cubicBezTo>
                  <a:pt x="3233383" y="10299"/>
                  <a:pt x="3242559" y="4494"/>
                  <a:pt x="325548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78" name="Google Shape;478;p32"/>
          <p:cNvSpPr/>
          <p:nvPr/>
        </p:nvSpPr>
        <p:spPr>
          <a:xfrm rot="-9517415">
            <a:off x="7483810" y="-3068385"/>
            <a:ext cx="5405605" cy="4938364"/>
          </a:xfrm>
          <a:custGeom>
            <a:avLst/>
            <a:gdLst/>
            <a:ahLst/>
            <a:cxnLst/>
            <a:rect l="l" t="t" r="r" b="b"/>
            <a:pathLst>
              <a:path w="5398103" h="4931511" extrusionOk="0">
                <a:moveTo>
                  <a:pt x="1199172" y="68142"/>
                </a:moveTo>
                <a:cubicBezTo>
                  <a:pt x="1889174" y="-194208"/>
                  <a:pt x="2201644" y="362085"/>
                  <a:pt x="2685454" y="700778"/>
                </a:cubicBezTo>
                <a:cubicBezTo>
                  <a:pt x="3401998" y="1107727"/>
                  <a:pt x="4377172" y="461504"/>
                  <a:pt x="5066850" y="954825"/>
                </a:cubicBezTo>
                <a:cubicBezTo>
                  <a:pt x="5416005" y="1210704"/>
                  <a:pt x="5505667" y="1757400"/>
                  <a:pt x="5256317" y="2111297"/>
                </a:cubicBezTo>
                <a:cubicBezTo>
                  <a:pt x="4891733" y="2523314"/>
                  <a:pt x="4621559" y="2672442"/>
                  <a:pt x="4691476" y="3293002"/>
                </a:cubicBezTo>
                <a:cubicBezTo>
                  <a:pt x="4818147" y="4026351"/>
                  <a:pt x="4705287" y="4855668"/>
                  <a:pt x="3745111" y="4566361"/>
                </a:cubicBezTo>
                <a:cubicBezTo>
                  <a:pt x="3215984" y="4353290"/>
                  <a:pt x="2818599" y="4296787"/>
                  <a:pt x="2295191" y="4574988"/>
                </a:cubicBezTo>
                <a:cubicBezTo>
                  <a:pt x="1836089" y="4805635"/>
                  <a:pt x="1231649" y="5129448"/>
                  <a:pt x="759060" y="4772855"/>
                </a:cubicBezTo>
                <a:cubicBezTo>
                  <a:pt x="183861" y="4280290"/>
                  <a:pt x="639295" y="3417437"/>
                  <a:pt x="455007" y="2788790"/>
                </a:cubicBezTo>
                <a:cubicBezTo>
                  <a:pt x="210836" y="2173515"/>
                  <a:pt x="-245785" y="1742412"/>
                  <a:pt x="164656" y="1049068"/>
                </a:cubicBezTo>
                <a:cubicBezTo>
                  <a:pt x="317977" y="786718"/>
                  <a:pt x="596999" y="683094"/>
                  <a:pt x="757442" y="439830"/>
                </a:cubicBezTo>
                <a:cubicBezTo>
                  <a:pt x="866526" y="274743"/>
                  <a:pt x="1013158" y="141250"/>
                  <a:pt x="1199172" y="68142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79" name="Google Shape;479;p32"/>
          <p:cNvSpPr/>
          <p:nvPr/>
        </p:nvSpPr>
        <p:spPr>
          <a:xfrm rot="-678596" flipH="1">
            <a:off x="10730424" y="5764742"/>
            <a:ext cx="3034319" cy="4879612"/>
          </a:xfrm>
          <a:custGeom>
            <a:avLst/>
            <a:gdLst/>
            <a:ahLst/>
            <a:cxnLst/>
            <a:rect l="l" t="t" r="r" b="b"/>
            <a:pathLst>
              <a:path w="5805647" h="9569707" extrusionOk="0">
                <a:moveTo>
                  <a:pt x="4474822" y="3434668"/>
                </a:moveTo>
                <a:cubicBezTo>
                  <a:pt x="4635982" y="3749089"/>
                  <a:pt x="4691282" y="4060350"/>
                  <a:pt x="4692862" y="4376351"/>
                </a:cubicBezTo>
                <a:cubicBezTo>
                  <a:pt x="4694442" y="4632312"/>
                  <a:pt x="4653362" y="4885112"/>
                  <a:pt x="4509581" y="5111053"/>
                </a:cubicBezTo>
                <a:cubicBezTo>
                  <a:pt x="4454281" y="5199533"/>
                  <a:pt x="4422681" y="5303814"/>
                  <a:pt x="4361061" y="5387554"/>
                </a:cubicBezTo>
                <a:cubicBezTo>
                  <a:pt x="4143021" y="5690915"/>
                  <a:pt x="3555259" y="5912115"/>
                  <a:pt x="3100217" y="5648254"/>
                </a:cubicBezTo>
                <a:cubicBezTo>
                  <a:pt x="2842676" y="5498154"/>
                  <a:pt x="2604096" y="5333834"/>
                  <a:pt x="2430295" y="5087353"/>
                </a:cubicBezTo>
                <a:cubicBezTo>
                  <a:pt x="2417655" y="5069973"/>
                  <a:pt x="2403435" y="5054173"/>
                  <a:pt x="2389215" y="5038373"/>
                </a:cubicBezTo>
                <a:cubicBezTo>
                  <a:pt x="2386055" y="5035213"/>
                  <a:pt x="2379735" y="5036792"/>
                  <a:pt x="2363935" y="5033633"/>
                </a:cubicBezTo>
                <a:cubicBezTo>
                  <a:pt x="2363935" y="5069973"/>
                  <a:pt x="2357615" y="5104733"/>
                  <a:pt x="2365515" y="5137913"/>
                </a:cubicBezTo>
                <a:cubicBezTo>
                  <a:pt x="2490336" y="5728835"/>
                  <a:pt x="2580396" y="6326076"/>
                  <a:pt x="2653076" y="6924898"/>
                </a:cubicBezTo>
                <a:cubicBezTo>
                  <a:pt x="2673616" y="7098699"/>
                  <a:pt x="2722596" y="7269339"/>
                  <a:pt x="2755776" y="7443140"/>
                </a:cubicBezTo>
                <a:cubicBezTo>
                  <a:pt x="2825297" y="7803381"/>
                  <a:pt x="2888497" y="8165202"/>
                  <a:pt x="2961177" y="8525442"/>
                </a:cubicBezTo>
                <a:cubicBezTo>
                  <a:pt x="2994357" y="8691343"/>
                  <a:pt x="3041757" y="8852503"/>
                  <a:pt x="3093897" y="9054744"/>
                </a:cubicBezTo>
                <a:cubicBezTo>
                  <a:pt x="3160257" y="8953624"/>
                  <a:pt x="3209238" y="8880943"/>
                  <a:pt x="3258218" y="8808263"/>
                </a:cubicBezTo>
                <a:cubicBezTo>
                  <a:pt x="3292978" y="8754543"/>
                  <a:pt x="3318258" y="8691343"/>
                  <a:pt x="3362498" y="8648683"/>
                </a:cubicBezTo>
                <a:cubicBezTo>
                  <a:pt x="3446238" y="8569683"/>
                  <a:pt x="3438338" y="8487523"/>
                  <a:pt x="3383038" y="8405362"/>
                </a:cubicBezTo>
                <a:cubicBezTo>
                  <a:pt x="3288238" y="8260002"/>
                  <a:pt x="3258218" y="8103582"/>
                  <a:pt x="3259798" y="7932941"/>
                </a:cubicBezTo>
                <a:cubicBezTo>
                  <a:pt x="3261378" y="7741761"/>
                  <a:pt x="3243998" y="7550580"/>
                  <a:pt x="3294558" y="7359399"/>
                </a:cubicBezTo>
                <a:cubicBezTo>
                  <a:pt x="3376718" y="7057619"/>
                  <a:pt x="3525239" y="6800078"/>
                  <a:pt x="3762239" y="6594677"/>
                </a:cubicBezTo>
                <a:cubicBezTo>
                  <a:pt x="3798579" y="6563077"/>
                  <a:pt x="3833340" y="6529897"/>
                  <a:pt x="3864940" y="6493557"/>
                </a:cubicBezTo>
                <a:cubicBezTo>
                  <a:pt x="3981860" y="6357676"/>
                  <a:pt x="4143021" y="6275516"/>
                  <a:pt x="4299441" y="6209156"/>
                </a:cubicBezTo>
                <a:cubicBezTo>
                  <a:pt x="4487461" y="6128576"/>
                  <a:pt x="4691282" y="6138056"/>
                  <a:pt x="4879302" y="6254976"/>
                </a:cubicBezTo>
                <a:cubicBezTo>
                  <a:pt x="5261664" y="6495137"/>
                  <a:pt x="5318544" y="6969138"/>
                  <a:pt x="5207944" y="7291459"/>
                </a:cubicBezTo>
                <a:cubicBezTo>
                  <a:pt x="5114724" y="7561640"/>
                  <a:pt x="4963043" y="7800221"/>
                  <a:pt x="4793982" y="8029322"/>
                </a:cubicBezTo>
                <a:cubicBezTo>
                  <a:pt x="4722882" y="8127282"/>
                  <a:pt x="4640722" y="8218922"/>
                  <a:pt x="4563302" y="8312142"/>
                </a:cubicBezTo>
                <a:cubicBezTo>
                  <a:pt x="4419521" y="8482783"/>
                  <a:pt x="4214121" y="8530183"/>
                  <a:pt x="4011880" y="8580742"/>
                </a:cubicBezTo>
                <a:cubicBezTo>
                  <a:pt x="3950260" y="8596542"/>
                  <a:pt x="3885479" y="8623403"/>
                  <a:pt x="3823859" y="8618663"/>
                </a:cubicBezTo>
                <a:cubicBezTo>
                  <a:pt x="3702199" y="8609183"/>
                  <a:pt x="3657959" y="8686603"/>
                  <a:pt x="3608979" y="8771924"/>
                </a:cubicBezTo>
                <a:cubicBezTo>
                  <a:pt x="3482578" y="8994704"/>
                  <a:pt x="3356178" y="9217485"/>
                  <a:pt x="3218718" y="9433945"/>
                </a:cubicBezTo>
                <a:cubicBezTo>
                  <a:pt x="3125497" y="9579306"/>
                  <a:pt x="2962757" y="9612486"/>
                  <a:pt x="2848997" y="9511366"/>
                </a:cubicBezTo>
                <a:cubicBezTo>
                  <a:pt x="2796856" y="9465545"/>
                  <a:pt x="2758936" y="9392865"/>
                  <a:pt x="2736816" y="9324925"/>
                </a:cubicBezTo>
                <a:cubicBezTo>
                  <a:pt x="2692576" y="9182725"/>
                  <a:pt x="2657816" y="9037364"/>
                  <a:pt x="2629376" y="8890424"/>
                </a:cubicBezTo>
                <a:cubicBezTo>
                  <a:pt x="2559856" y="8545983"/>
                  <a:pt x="2490336" y="8201542"/>
                  <a:pt x="2431875" y="7855521"/>
                </a:cubicBezTo>
                <a:cubicBezTo>
                  <a:pt x="2352875" y="7389420"/>
                  <a:pt x="2277035" y="6921738"/>
                  <a:pt x="2210675" y="6454057"/>
                </a:cubicBezTo>
                <a:cubicBezTo>
                  <a:pt x="2161695" y="6109616"/>
                  <a:pt x="2131674" y="5763595"/>
                  <a:pt x="2095334" y="5419154"/>
                </a:cubicBezTo>
                <a:cubicBezTo>
                  <a:pt x="2071634" y="5197953"/>
                  <a:pt x="2047934" y="4975172"/>
                  <a:pt x="2022654" y="4727112"/>
                </a:cubicBezTo>
                <a:cubicBezTo>
                  <a:pt x="1932594" y="4802952"/>
                  <a:pt x="1855174" y="4864572"/>
                  <a:pt x="1780913" y="4929352"/>
                </a:cubicBezTo>
                <a:cubicBezTo>
                  <a:pt x="1452272" y="5216913"/>
                  <a:pt x="1082551" y="5297493"/>
                  <a:pt x="663850" y="5163193"/>
                </a:cubicBezTo>
                <a:cubicBezTo>
                  <a:pt x="488470" y="5106313"/>
                  <a:pt x="333629" y="5027313"/>
                  <a:pt x="213549" y="4875632"/>
                </a:cubicBezTo>
                <a:cubicBezTo>
                  <a:pt x="80828" y="4703412"/>
                  <a:pt x="47648" y="4516971"/>
                  <a:pt x="71348" y="4316311"/>
                </a:cubicBezTo>
                <a:cubicBezTo>
                  <a:pt x="107688" y="3992409"/>
                  <a:pt x="218289" y="3693789"/>
                  <a:pt x="425269" y="3439408"/>
                </a:cubicBezTo>
                <a:cubicBezTo>
                  <a:pt x="497950" y="3349348"/>
                  <a:pt x="583270" y="3267187"/>
                  <a:pt x="662270" y="3181867"/>
                </a:cubicBezTo>
                <a:cubicBezTo>
                  <a:pt x="693870" y="3147107"/>
                  <a:pt x="720730" y="3110767"/>
                  <a:pt x="749170" y="3074427"/>
                </a:cubicBezTo>
                <a:cubicBezTo>
                  <a:pt x="625930" y="3001747"/>
                  <a:pt x="513750" y="2940127"/>
                  <a:pt x="406309" y="2870606"/>
                </a:cubicBezTo>
                <a:cubicBezTo>
                  <a:pt x="158249" y="2709446"/>
                  <a:pt x="6568" y="2480345"/>
                  <a:pt x="248" y="2183304"/>
                </a:cubicBezTo>
                <a:cubicBezTo>
                  <a:pt x="-2912" y="2050584"/>
                  <a:pt x="23948" y="1897323"/>
                  <a:pt x="90308" y="1785143"/>
                </a:cubicBezTo>
                <a:cubicBezTo>
                  <a:pt x="314669" y="1410682"/>
                  <a:pt x="648050" y="1181581"/>
                  <a:pt x="1090451" y="1124701"/>
                </a:cubicBezTo>
                <a:cubicBezTo>
                  <a:pt x="1319552" y="1094681"/>
                  <a:pt x="1547073" y="1083621"/>
                  <a:pt x="1773013" y="1146821"/>
                </a:cubicBezTo>
                <a:cubicBezTo>
                  <a:pt x="1806194" y="1156301"/>
                  <a:pt x="1845694" y="1148401"/>
                  <a:pt x="1888354" y="1148401"/>
                </a:cubicBezTo>
                <a:cubicBezTo>
                  <a:pt x="1948394" y="927200"/>
                  <a:pt x="2035294" y="721800"/>
                  <a:pt x="2174335" y="544839"/>
                </a:cubicBezTo>
                <a:cubicBezTo>
                  <a:pt x="2379735" y="284139"/>
                  <a:pt x="2618316" y="72418"/>
                  <a:pt x="2961177" y="10798"/>
                </a:cubicBezTo>
                <a:cubicBezTo>
                  <a:pt x="3185538" y="-30282"/>
                  <a:pt x="3383038" y="53458"/>
                  <a:pt x="3580539" y="134038"/>
                </a:cubicBezTo>
                <a:cubicBezTo>
                  <a:pt x="3876000" y="254118"/>
                  <a:pt x="4064020" y="476899"/>
                  <a:pt x="4165141" y="777100"/>
                </a:cubicBezTo>
                <a:cubicBezTo>
                  <a:pt x="4228341" y="963541"/>
                  <a:pt x="4294701" y="1149981"/>
                  <a:pt x="4362641" y="1344322"/>
                </a:cubicBezTo>
                <a:cubicBezTo>
                  <a:pt x="4476401" y="1371182"/>
                  <a:pt x="4601222" y="1393302"/>
                  <a:pt x="4721302" y="1432802"/>
                </a:cubicBezTo>
                <a:cubicBezTo>
                  <a:pt x="5013603" y="1527602"/>
                  <a:pt x="5283784" y="1661903"/>
                  <a:pt x="5516045" y="1867303"/>
                </a:cubicBezTo>
                <a:cubicBezTo>
                  <a:pt x="5664565" y="1998444"/>
                  <a:pt x="5794125" y="2148544"/>
                  <a:pt x="5803605" y="2350785"/>
                </a:cubicBezTo>
                <a:cubicBezTo>
                  <a:pt x="5817826" y="2663626"/>
                  <a:pt x="5762525" y="2960666"/>
                  <a:pt x="5487604" y="3164487"/>
                </a:cubicBezTo>
                <a:cubicBezTo>
                  <a:pt x="5416504" y="3218207"/>
                  <a:pt x="5332764" y="3265607"/>
                  <a:pt x="5249024" y="3290887"/>
                </a:cubicBezTo>
                <a:cubicBezTo>
                  <a:pt x="5056263" y="3347768"/>
                  <a:pt x="4865082" y="3425188"/>
                  <a:pt x="4658102" y="3420448"/>
                </a:cubicBezTo>
                <a:cubicBezTo>
                  <a:pt x="4607542" y="3418868"/>
                  <a:pt x="4555401" y="3428348"/>
                  <a:pt x="4474822" y="3434668"/>
                </a:cubicBezTo>
                <a:close/>
                <a:moveTo>
                  <a:pt x="4392661" y="3042827"/>
                </a:moveTo>
                <a:cubicBezTo>
                  <a:pt x="4392661" y="3047567"/>
                  <a:pt x="4394241" y="3053887"/>
                  <a:pt x="4394241" y="3058627"/>
                </a:cubicBezTo>
                <a:cubicBezTo>
                  <a:pt x="4525381" y="3042827"/>
                  <a:pt x="4658102" y="3033347"/>
                  <a:pt x="4787662" y="3009647"/>
                </a:cubicBezTo>
                <a:cubicBezTo>
                  <a:pt x="5089443" y="2952766"/>
                  <a:pt x="5348564" y="2832686"/>
                  <a:pt x="5452844" y="2511945"/>
                </a:cubicBezTo>
                <a:cubicBezTo>
                  <a:pt x="5487604" y="2406085"/>
                  <a:pt x="5528684" y="2293904"/>
                  <a:pt x="5443364" y="2192784"/>
                </a:cubicBezTo>
                <a:cubicBezTo>
                  <a:pt x="5324864" y="2052164"/>
                  <a:pt x="5176344" y="1941563"/>
                  <a:pt x="5008863" y="1875203"/>
                </a:cubicBezTo>
                <a:cubicBezTo>
                  <a:pt x="4786082" y="1788303"/>
                  <a:pt x="4553822" y="1723523"/>
                  <a:pt x="4321561" y="1658743"/>
                </a:cubicBezTo>
                <a:cubicBezTo>
                  <a:pt x="4180941" y="1619242"/>
                  <a:pt x="4092460" y="1548142"/>
                  <a:pt x="4051380" y="1398042"/>
                </a:cubicBezTo>
                <a:cubicBezTo>
                  <a:pt x="3989760" y="1165781"/>
                  <a:pt x="3904440" y="939840"/>
                  <a:pt x="3828599" y="712320"/>
                </a:cubicBezTo>
                <a:cubicBezTo>
                  <a:pt x="3820699" y="687040"/>
                  <a:pt x="3808059" y="663340"/>
                  <a:pt x="3796999" y="639640"/>
                </a:cubicBezTo>
                <a:cubicBezTo>
                  <a:pt x="3637419" y="317319"/>
                  <a:pt x="3161838" y="187758"/>
                  <a:pt x="2817397" y="375779"/>
                </a:cubicBezTo>
                <a:cubicBezTo>
                  <a:pt x="2725756" y="426339"/>
                  <a:pt x="2640436" y="495859"/>
                  <a:pt x="2564596" y="570119"/>
                </a:cubicBezTo>
                <a:cubicBezTo>
                  <a:pt x="2381315" y="745500"/>
                  <a:pt x="2232795" y="944580"/>
                  <a:pt x="2191715" y="1203701"/>
                </a:cubicBezTo>
                <a:cubicBezTo>
                  <a:pt x="2186975" y="1235301"/>
                  <a:pt x="2179075" y="1266901"/>
                  <a:pt x="2171174" y="1298502"/>
                </a:cubicBezTo>
                <a:cubicBezTo>
                  <a:pt x="2133254" y="1443862"/>
                  <a:pt x="2100074" y="1459662"/>
                  <a:pt x="1956294" y="1421742"/>
                </a:cubicBezTo>
                <a:cubicBezTo>
                  <a:pt x="1875714" y="1401202"/>
                  <a:pt x="1790393" y="1394882"/>
                  <a:pt x="1706653" y="1390142"/>
                </a:cubicBezTo>
                <a:cubicBezTo>
                  <a:pt x="1643453" y="1386982"/>
                  <a:pt x="1578673" y="1401202"/>
                  <a:pt x="1515473" y="1399622"/>
                </a:cubicBezTo>
                <a:cubicBezTo>
                  <a:pt x="1246872" y="1390142"/>
                  <a:pt x="998811" y="1454922"/>
                  <a:pt x="757070" y="1571842"/>
                </a:cubicBezTo>
                <a:cubicBezTo>
                  <a:pt x="567470" y="1663483"/>
                  <a:pt x="426849" y="1796203"/>
                  <a:pt x="336789" y="1988964"/>
                </a:cubicBezTo>
                <a:cubicBezTo>
                  <a:pt x="238829" y="2199104"/>
                  <a:pt x="275169" y="2428205"/>
                  <a:pt x="439489" y="2594105"/>
                </a:cubicBezTo>
                <a:cubicBezTo>
                  <a:pt x="569050" y="2723666"/>
                  <a:pt x="736530" y="2780546"/>
                  <a:pt x="900851" y="2845326"/>
                </a:cubicBezTo>
                <a:cubicBezTo>
                  <a:pt x="949831" y="2864286"/>
                  <a:pt x="1005131" y="2873766"/>
                  <a:pt x="1052531" y="2897466"/>
                </a:cubicBezTo>
                <a:cubicBezTo>
                  <a:pt x="1193152" y="2966987"/>
                  <a:pt x="1207372" y="3076007"/>
                  <a:pt x="1098351" y="3186607"/>
                </a:cubicBezTo>
                <a:cubicBezTo>
                  <a:pt x="1005131" y="3281407"/>
                  <a:pt x="905591" y="3373048"/>
                  <a:pt x="829751" y="3482068"/>
                </a:cubicBezTo>
                <a:cubicBezTo>
                  <a:pt x="709670" y="3655868"/>
                  <a:pt x="562730" y="3823349"/>
                  <a:pt x="532710" y="4041390"/>
                </a:cubicBezTo>
                <a:cubicBezTo>
                  <a:pt x="505850" y="4230990"/>
                  <a:pt x="496370" y="4422171"/>
                  <a:pt x="493210" y="4613351"/>
                </a:cubicBezTo>
                <a:cubicBezTo>
                  <a:pt x="491630" y="4663912"/>
                  <a:pt x="524810" y="4735012"/>
                  <a:pt x="565890" y="4763452"/>
                </a:cubicBezTo>
                <a:cubicBezTo>
                  <a:pt x="804471" y="4932513"/>
                  <a:pt x="1057271" y="4979913"/>
                  <a:pt x="1332192" y="4839292"/>
                </a:cubicBezTo>
                <a:cubicBezTo>
                  <a:pt x="1517053" y="4744492"/>
                  <a:pt x="1662413" y="4608612"/>
                  <a:pt x="1791973" y="4450611"/>
                </a:cubicBezTo>
                <a:cubicBezTo>
                  <a:pt x="1869394" y="4355811"/>
                  <a:pt x="1945234" y="4257850"/>
                  <a:pt x="2027394" y="4167790"/>
                </a:cubicBezTo>
                <a:cubicBezTo>
                  <a:pt x="2125354" y="4061930"/>
                  <a:pt x="2223315" y="4091950"/>
                  <a:pt x="2280195" y="4224670"/>
                </a:cubicBezTo>
                <a:cubicBezTo>
                  <a:pt x="2390795" y="4480631"/>
                  <a:pt x="2528256" y="4720792"/>
                  <a:pt x="2717856" y="4927772"/>
                </a:cubicBezTo>
                <a:cubicBezTo>
                  <a:pt x="2804756" y="5022573"/>
                  <a:pt x="2891657" y="5117373"/>
                  <a:pt x="2986457" y="5204273"/>
                </a:cubicBezTo>
                <a:cubicBezTo>
                  <a:pt x="3172898" y="5376493"/>
                  <a:pt x="3523659" y="5548714"/>
                  <a:pt x="3836499" y="5343314"/>
                </a:cubicBezTo>
                <a:cubicBezTo>
                  <a:pt x="3986600" y="5245353"/>
                  <a:pt x="4116160" y="5117373"/>
                  <a:pt x="4190421" y="4965692"/>
                </a:cubicBezTo>
                <a:cubicBezTo>
                  <a:pt x="4256781" y="4828232"/>
                  <a:pt x="4312081" y="4670232"/>
                  <a:pt x="4304181" y="4504331"/>
                </a:cubicBezTo>
                <a:cubicBezTo>
                  <a:pt x="4299441" y="4425331"/>
                  <a:pt x="4313661" y="4344751"/>
                  <a:pt x="4313661" y="4265750"/>
                </a:cubicBezTo>
                <a:cubicBezTo>
                  <a:pt x="4313661" y="3990830"/>
                  <a:pt x="4293121" y="3720649"/>
                  <a:pt x="4163560" y="3471008"/>
                </a:cubicBezTo>
                <a:cubicBezTo>
                  <a:pt x="4127220" y="3399908"/>
                  <a:pt x="4100360" y="3324067"/>
                  <a:pt x="4075080" y="3246647"/>
                </a:cubicBezTo>
                <a:cubicBezTo>
                  <a:pt x="4052960" y="3175547"/>
                  <a:pt x="4078240" y="3112347"/>
                  <a:pt x="4147760" y="3090227"/>
                </a:cubicBezTo>
                <a:cubicBezTo>
                  <a:pt x="4223601" y="3061787"/>
                  <a:pt x="4308921" y="3057047"/>
                  <a:pt x="4392661" y="3042827"/>
                </a:cubicBezTo>
                <a:close/>
                <a:moveTo>
                  <a:pt x="3553679" y="8274222"/>
                </a:moveTo>
                <a:cubicBezTo>
                  <a:pt x="3588439" y="8217342"/>
                  <a:pt x="3615299" y="8179422"/>
                  <a:pt x="3637419" y="8139922"/>
                </a:cubicBezTo>
                <a:cubicBezTo>
                  <a:pt x="3708519" y="8015101"/>
                  <a:pt x="3774879" y="7887121"/>
                  <a:pt x="3850719" y="7763881"/>
                </a:cubicBezTo>
                <a:cubicBezTo>
                  <a:pt x="3964480" y="7579020"/>
                  <a:pt x="4084560" y="7397320"/>
                  <a:pt x="4198321" y="7210879"/>
                </a:cubicBezTo>
                <a:cubicBezTo>
                  <a:pt x="4261521" y="7106599"/>
                  <a:pt x="4316821" y="6995998"/>
                  <a:pt x="4370541" y="6886978"/>
                </a:cubicBezTo>
                <a:cubicBezTo>
                  <a:pt x="4433741" y="6757418"/>
                  <a:pt x="4493781" y="6626277"/>
                  <a:pt x="4556982" y="6490397"/>
                </a:cubicBezTo>
                <a:cubicBezTo>
                  <a:pt x="4361061" y="6503037"/>
                  <a:pt x="4236241" y="6624697"/>
                  <a:pt x="4108260" y="6730558"/>
                </a:cubicBezTo>
                <a:cubicBezTo>
                  <a:pt x="4018200" y="6803238"/>
                  <a:pt x="3951840" y="6904358"/>
                  <a:pt x="3871260" y="6988098"/>
                </a:cubicBezTo>
                <a:cubicBezTo>
                  <a:pt x="3703779" y="7163479"/>
                  <a:pt x="3604239" y="7370460"/>
                  <a:pt x="3561579" y="7607460"/>
                </a:cubicBezTo>
                <a:cubicBezTo>
                  <a:pt x="3547359" y="7691200"/>
                  <a:pt x="3523659" y="7773361"/>
                  <a:pt x="3512599" y="7857101"/>
                </a:cubicBezTo>
                <a:cubicBezTo>
                  <a:pt x="3492058" y="7991401"/>
                  <a:pt x="3499958" y="8122541"/>
                  <a:pt x="3553679" y="8274222"/>
                </a:cubicBezTo>
                <a:close/>
                <a:moveTo>
                  <a:pt x="3955000" y="8269483"/>
                </a:moveTo>
                <a:cubicBezTo>
                  <a:pt x="4125640" y="8198382"/>
                  <a:pt x="4291541" y="8133602"/>
                  <a:pt x="4413201" y="7989822"/>
                </a:cubicBezTo>
                <a:cubicBezTo>
                  <a:pt x="4593322" y="7776521"/>
                  <a:pt x="4732362" y="7537940"/>
                  <a:pt x="4860343" y="7293039"/>
                </a:cubicBezTo>
                <a:cubicBezTo>
                  <a:pt x="4909323" y="7199819"/>
                  <a:pt x="4951983" y="7098699"/>
                  <a:pt x="4980423" y="6997578"/>
                </a:cubicBezTo>
                <a:cubicBezTo>
                  <a:pt x="5015183" y="6871178"/>
                  <a:pt x="5005703" y="6744778"/>
                  <a:pt x="4914063" y="6635757"/>
                </a:cubicBezTo>
                <a:cubicBezTo>
                  <a:pt x="4895102" y="6645237"/>
                  <a:pt x="4872983" y="6646818"/>
                  <a:pt x="4868243" y="6657877"/>
                </a:cubicBezTo>
                <a:cubicBezTo>
                  <a:pt x="4593322" y="7210879"/>
                  <a:pt x="4266261" y="7732280"/>
                  <a:pt x="3955000" y="8269483"/>
                </a:cubicBezTo>
                <a:close/>
                <a:moveTo>
                  <a:pt x="2921677" y="2080604"/>
                </a:moveTo>
                <a:cubicBezTo>
                  <a:pt x="3037017" y="2045844"/>
                  <a:pt x="3147617" y="2102724"/>
                  <a:pt x="3255058" y="2150124"/>
                </a:cubicBezTo>
                <a:cubicBezTo>
                  <a:pt x="3525239" y="2267044"/>
                  <a:pt x="3657959" y="2497725"/>
                  <a:pt x="3623199" y="2790026"/>
                </a:cubicBezTo>
                <a:cubicBezTo>
                  <a:pt x="3591599" y="3055467"/>
                  <a:pt x="3488898" y="3278247"/>
                  <a:pt x="3234518" y="3412548"/>
                </a:cubicBezTo>
                <a:cubicBezTo>
                  <a:pt x="3104957" y="3480488"/>
                  <a:pt x="2970657" y="3494708"/>
                  <a:pt x="2837937" y="3472588"/>
                </a:cubicBezTo>
                <a:cubicBezTo>
                  <a:pt x="2623056" y="3436248"/>
                  <a:pt x="2441355" y="3328808"/>
                  <a:pt x="2292835" y="3164487"/>
                </a:cubicBezTo>
                <a:cubicBezTo>
                  <a:pt x="2131674" y="2985947"/>
                  <a:pt x="2122194" y="2780546"/>
                  <a:pt x="2198035" y="2568825"/>
                </a:cubicBezTo>
                <a:cubicBezTo>
                  <a:pt x="2269135" y="2371325"/>
                  <a:pt x="2409755" y="2229124"/>
                  <a:pt x="2593036" y="2129584"/>
                </a:cubicBezTo>
                <a:cubicBezTo>
                  <a:pt x="2683096" y="2079024"/>
                  <a:pt x="2738396" y="2072704"/>
                  <a:pt x="2921677" y="2080604"/>
                </a:cubicBezTo>
                <a:close/>
                <a:moveTo>
                  <a:pt x="3044917" y="2383965"/>
                </a:moveTo>
                <a:cubicBezTo>
                  <a:pt x="3051237" y="2383965"/>
                  <a:pt x="3029117" y="2382385"/>
                  <a:pt x="3008577" y="2387125"/>
                </a:cubicBezTo>
                <a:cubicBezTo>
                  <a:pt x="2777896" y="2439265"/>
                  <a:pt x="2621476" y="2578305"/>
                  <a:pt x="2537736" y="2794766"/>
                </a:cubicBezTo>
                <a:cubicBezTo>
                  <a:pt x="2482436" y="2936966"/>
                  <a:pt x="2534576" y="3050727"/>
                  <a:pt x="2665716" y="3120247"/>
                </a:cubicBezTo>
                <a:cubicBezTo>
                  <a:pt x="2822137" y="3200827"/>
                  <a:pt x="3089157" y="3137627"/>
                  <a:pt x="3160257" y="2990687"/>
                </a:cubicBezTo>
                <a:cubicBezTo>
                  <a:pt x="3217138" y="2875346"/>
                  <a:pt x="3267698" y="2750526"/>
                  <a:pt x="3289818" y="2624126"/>
                </a:cubicBezTo>
                <a:cubicBezTo>
                  <a:pt x="3316678" y="2475605"/>
                  <a:pt x="3228198" y="2391865"/>
                  <a:pt x="3044917" y="238396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4"/>
          <p:cNvSpPr/>
          <p:nvPr/>
        </p:nvSpPr>
        <p:spPr>
          <a:xfrm rot="-2608754">
            <a:off x="15081964" y="8287684"/>
            <a:ext cx="4206267" cy="3842692"/>
          </a:xfrm>
          <a:custGeom>
            <a:avLst/>
            <a:gdLst/>
            <a:ahLst/>
            <a:cxnLst/>
            <a:rect l="l" t="t" r="r" b="b"/>
            <a:pathLst>
              <a:path w="4209886" h="3845999" extrusionOk="0">
                <a:moveTo>
                  <a:pt x="935214" y="53143"/>
                </a:moveTo>
                <a:cubicBezTo>
                  <a:pt x="1473334" y="-151459"/>
                  <a:pt x="1717024" y="282384"/>
                  <a:pt x="2094339" y="546525"/>
                </a:cubicBezTo>
                <a:cubicBezTo>
                  <a:pt x="2653159" y="863897"/>
                  <a:pt x="3413680" y="359919"/>
                  <a:pt x="3951548" y="744651"/>
                </a:cubicBezTo>
                <a:cubicBezTo>
                  <a:pt x="4223848" y="944207"/>
                  <a:pt x="4293774" y="1370566"/>
                  <a:pt x="4099310" y="1646564"/>
                </a:cubicBezTo>
                <a:cubicBezTo>
                  <a:pt x="3814977" y="1967888"/>
                  <a:pt x="3604273" y="2084191"/>
                  <a:pt x="3658800" y="2568154"/>
                </a:cubicBezTo>
                <a:cubicBezTo>
                  <a:pt x="3757589" y="3140080"/>
                  <a:pt x="3669571" y="3786850"/>
                  <a:pt x="2920747" y="3561225"/>
                </a:cubicBezTo>
                <a:cubicBezTo>
                  <a:pt x="2508090" y="3395055"/>
                  <a:pt x="2198176" y="3350989"/>
                  <a:pt x="1789979" y="3567953"/>
                </a:cubicBezTo>
                <a:cubicBezTo>
                  <a:pt x="1431934" y="3747831"/>
                  <a:pt x="960542" y="4000366"/>
                  <a:pt x="591978" y="3722266"/>
                </a:cubicBezTo>
                <a:cubicBezTo>
                  <a:pt x="143390" y="3338123"/>
                  <a:pt x="498575" y="2665199"/>
                  <a:pt x="354852" y="2174929"/>
                </a:cubicBezTo>
                <a:cubicBezTo>
                  <a:pt x="164427" y="1695086"/>
                  <a:pt x="-191683" y="1358877"/>
                  <a:pt x="128412" y="818150"/>
                </a:cubicBezTo>
                <a:cubicBezTo>
                  <a:pt x="247985" y="613548"/>
                  <a:pt x="465589" y="532733"/>
                  <a:pt x="590716" y="343016"/>
                </a:cubicBezTo>
                <a:cubicBezTo>
                  <a:pt x="675788" y="214267"/>
                  <a:pt x="790144" y="110159"/>
                  <a:pt x="935214" y="5314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4" name="Google Shape;124;p14"/>
          <p:cNvSpPr/>
          <p:nvPr/>
        </p:nvSpPr>
        <p:spPr>
          <a:xfrm rot="-9040874">
            <a:off x="5926499" y="-1623782"/>
            <a:ext cx="3682682" cy="3206257"/>
          </a:xfrm>
          <a:custGeom>
            <a:avLst/>
            <a:gdLst/>
            <a:ahLst/>
            <a:cxnLst/>
            <a:rect l="l" t="t" r="r" b="b"/>
            <a:pathLst>
              <a:path w="3680187" h="3204085" extrusionOk="0">
                <a:moveTo>
                  <a:pt x="509" y="1773822"/>
                </a:moveTo>
                <a:cubicBezTo>
                  <a:pt x="-3423" y="1631297"/>
                  <a:pt x="15192" y="1493508"/>
                  <a:pt x="64785" y="1358041"/>
                </a:cubicBezTo>
                <a:cubicBezTo>
                  <a:pt x="90078" y="1288933"/>
                  <a:pt x="130292" y="1231620"/>
                  <a:pt x="164254" y="1169049"/>
                </a:cubicBezTo>
                <a:cubicBezTo>
                  <a:pt x="208873" y="1087011"/>
                  <a:pt x="275470" y="1027187"/>
                  <a:pt x="336383" y="960875"/>
                </a:cubicBezTo>
                <a:cubicBezTo>
                  <a:pt x="350308" y="945718"/>
                  <a:pt x="357603" y="921182"/>
                  <a:pt x="387349" y="930560"/>
                </a:cubicBezTo>
                <a:cubicBezTo>
                  <a:pt x="390759" y="931602"/>
                  <a:pt x="399380" y="915829"/>
                  <a:pt x="405774" y="908014"/>
                </a:cubicBezTo>
                <a:cubicBezTo>
                  <a:pt x="424721" y="884710"/>
                  <a:pt x="443241" y="865384"/>
                  <a:pt x="476540" y="856669"/>
                </a:cubicBezTo>
                <a:cubicBezTo>
                  <a:pt x="514812" y="846864"/>
                  <a:pt x="546168" y="817497"/>
                  <a:pt x="582924" y="799498"/>
                </a:cubicBezTo>
                <a:cubicBezTo>
                  <a:pt x="685662" y="749290"/>
                  <a:pt x="740180" y="727501"/>
                  <a:pt x="849359" y="726128"/>
                </a:cubicBezTo>
                <a:cubicBezTo>
                  <a:pt x="869443" y="725891"/>
                  <a:pt x="871574" y="681461"/>
                  <a:pt x="899425" y="708270"/>
                </a:cubicBezTo>
                <a:cubicBezTo>
                  <a:pt x="991411" y="663983"/>
                  <a:pt x="1097464" y="684066"/>
                  <a:pt x="1191012" y="642716"/>
                </a:cubicBezTo>
                <a:cubicBezTo>
                  <a:pt x="1249273" y="616948"/>
                  <a:pt x="1312791" y="603259"/>
                  <a:pt x="1373230" y="582134"/>
                </a:cubicBezTo>
                <a:cubicBezTo>
                  <a:pt x="1397576" y="573608"/>
                  <a:pt x="1420265" y="560061"/>
                  <a:pt x="1443285" y="548078"/>
                </a:cubicBezTo>
                <a:cubicBezTo>
                  <a:pt x="1464363" y="537089"/>
                  <a:pt x="1483783" y="521411"/>
                  <a:pt x="1506045" y="514542"/>
                </a:cubicBezTo>
                <a:cubicBezTo>
                  <a:pt x="1529728" y="507343"/>
                  <a:pt x="1550048" y="499243"/>
                  <a:pt x="1564164" y="478355"/>
                </a:cubicBezTo>
                <a:cubicBezTo>
                  <a:pt x="1567716" y="473144"/>
                  <a:pt x="1573163" y="465708"/>
                  <a:pt x="1578042" y="465424"/>
                </a:cubicBezTo>
                <a:cubicBezTo>
                  <a:pt x="1634644" y="462534"/>
                  <a:pt x="1665101" y="414031"/>
                  <a:pt x="1708583" y="388880"/>
                </a:cubicBezTo>
                <a:cubicBezTo>
                  <a:pt x="1753771" y="362686"/>
                  <a:pt x="1789674" y="320578"/>
                  <a:pt x="1830078" y="285906"/>
                </a:cubicBezTo>
                <a:cubicBezTo>
                  <a:pt x="1878628" y="244271"/>
                  <a:pt x="1923673" y="196904"/>
                  <a:pt x="1977292" y="163274"/>
                </a:cubicBezTo>
                <a:cubicBezTo>
                  <a:pt x="2060372" y="111171"/>
                  <a:pt x="2153589" y="77447"/>
                  <a:pt x="2242259" y="35622"/>
                </a:cubicBezTo>
                <a:cubicBezTo>
                  <a:pt x="2309187" y="4029"/>
                  <a:pt x="2374884" y="1045"/>
                  <a:pt x="2443187" y="1661"/>
                </a:cubicBezTo>
                <a:cubicBezTo>
                  <a:pt x="2532898" y="2466"/>
                  <a:pt x="2622563" y="-992"/>
                  <a:pt x="2712132" y="287"/>
                </a:cubicBezTo>
                <a:cubicBezTo>
                  <a:pt x="2800470" y="1613"/>
                  <a:pt x="2882651" y="24775"/>
                  <a:pt x="2944558" y="95019"/>
                </a:cubicBezTo>
                <a:cubicBezTo>
                  <a:pt x="2968763" y="122539"/>
                  <a:pt x="2995288" y="147975"/>
                  <a:pt x="3021007" y="174121"/>
                </a:cubicBezTo>
                <a:cubicBezTo>
                  <a:pt x="3023997" y="177160"/>
                  <a:pt x="3027740" y="179351"/>
                  <a:pt x="3031854" y="180468"/>
                </a:cubicBezTo>
                <a:cubicBezTo>
                  <a:pt x="3137671" y="206662"/>
                  <a:pt x="3201236" y="290026"/>
                  <a:pt x="3273754" y="360460"/>
                </a:cubicBezTo>
                <a:cubicBezTo>
                  <a:pt x="3370049" y="454198"/>
                  <a:pt x="3445646" y="564845"/>
                  <a:pt x="3513711" y="679282"/>
                </a:cubicBezTo>
                <a:cubicBezTo>
                  <a:pt x="3566477" y="767905"/>
                  <a:pt x="3603233" y="864011"/>
                  <a:pt x="3627722" y="966748"/>
                </a:cubicBezTo>
                <a:cubicBezTo>
                  <a:pt x="3656037" y="1082372"/>
                  <a:pt x="3673043" y="1200475"/>
                  <a:pt x="3678498" y="1319390"/>
                </a:cubicBezTo>
                <a:cubicBezTo>
                  <a:pt x="3685225" y="1485172"/>
                  <a:pt x="3672293" y="1650717"/>
                  <a:pt x="3631985" y="1812331"/>
                </a:cubicBezTo>
                <a:cubicBezTo>
                  <a:pt x="3599302" y="1943440"/>
                  <a:pt x="3550846" y="2069435"/>
                  <a:pt x="3502012" y="2195571"/>
                </a:cubicBezTo>
                <a:cubicBezTo>
                  <a:pt x="3464137" y="2294653"/>
                  <a:pt x="3414556" y="2388854"/>
                  <a:pt x="3354324" y="2476169"/>
                </a:cubicBezTo>
                <a:cubicBezTo>
                  <a:pt x="3281001" y="2581322"/>
                  <a:pt x="3198821" y="2681786"/>
                  <a:pt x="3097599" y="2763635"/>
                </a:cubicBezTo>
                <a:cubicBezTo>
                  <a:pt x="3025128" y="2822227"/>
                  <a:pt x="2957063" y="2887260"/>
                  <a:pt x="2879714" y="2938369"/>
                </a:cubicBezTo>
                <a:cubicBezTo>
                  <a:pt x="2811364" y="2983604"/>
                  <a:pt x="2736005" y="3023202"/>
                  <a:pt x="2658277" y="3048164"/>
                </a:cubicBezTo>
                <a:cubicBezTo>
                  <a:pt x="2538819" y="3086862"/>
                  <a:pt x="2416235" y="3120966"/>
                  <a:pt x="2292515" y="3137923"/>
                </a:cubicBezTo>
                <a:cubicBezTo>
                  <a:pt x="2129717" y="3160185"/>
                  <a:pt x="1966208" y="3184389"/>
                  <a:pt x="1800853" y="3184342"/>
                </a:cubicBezTo>
                <a:cubicBezTo>
                  <a:pt x="1775180" y="3184342"/>
                  <a:pt x="1749555" y="3195710"/>
                  <a:pt x="1723741" y="3196420"/>
                </a:cubicBezTo>
                <a:cubicBezTo>
                  <a:pt x="1624792" y="3199120"/>
                  <a:pt x="1523902" y="3211862"/>
                  <a:pt x="1427417" y="3197036"/>
                </a:cubicBezTo>
                <a:cubicBezTo>
                  <a:pt x="1351252" y="3185384"/>
                  <a:pt x="1274424" y="3201773"/>
                  <a:pt x="1199064" y="3177284"/>
                </a:cubicBezTo>
                <a:cubicBezTo>
                  <a:pt x="1151698" y="3161748"/>
                  <a:pt x="1098032" y="3165253"/>
                  <a:pt x="1047492" y="3157390"/>
                </a:cubicBezTo>
                <a:cubicBezTo>
                  <a:pt x="1008652" y="3151280"/>
                  <a:pt x="970380" y="3141949"/>
                  <a:pt x="939166" y="3114382"/>
                </a:cubicBezTo>
                <a:cubicBezTo>
                  <a:pt x="933245" y="3109219"/>
                  <a:pt x="920882" y="3110308"/>
                  <a:pt x="911456" y="3110308"/>
                </a:cubicBezTo>
                <a:cubicBezTo>
                  <a:pt x="810851" y="3110308"/>
                  <a:pt x="718155" y="3080704"/>
                  <a:pt x="626596" y="3041248"/>
                </a:cubicBezTo>
                <a:cubicBezTo>
                  <a:pt x="574777" y="3018891"/>
                  <a:pt x="518364" y="3007429"/>
                  <a:pt x="483976" y="2956747"/>
                </a:cubicBezTo>
                <a:cubicBezTo>
                  <a:pt x="349361" y="2896686"/>
                  <a:pt x="294843" y="2775666"/>
                  <a:pt x="243687" y="2649150"/>
                </a:cubicBezTo>
                <a:cubicBezTo>
                  <a:pt x="198073" y="2536419"/>
                  <a:pt x="138060" y="2429371"/>
                  <a:pt x="94957" y="2315787"/>
                </a:cubicBezTo>
                <a:cubicBezTo>
                  <a:pt x="52754" y="2204571"/>
                  <a:pt x="13582" y="2090797"/>
                  <a:pt x="9461" y="1969255"/>
                </a:cubicBezTo>
                <a:cubicBezTo>
                  <a:pt x="7045" y="1904126"/>
                  <a:pt x="3493" y="1838950"/>
                  <a:pt x="509" y="17738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5" name="Google Shape;125;p14"/>
          <p:cNvSpPr/>
          <p:nvPr/>
        </p:nvSpPr>
        <p:spPr>
          <a:xfrm rot="-560680">
            <a:off x="1053939" y="9414656"/>
            <a:ext cx="6100635" cy="3187780"/>
          </a:xfrm>
          <a:custGeom>
            <a:avLst/>
            <a:gdLst/>
            <a:ahLst/>
            <a:cxnLst/>
            <a:rect l="l" t="t" r="r" b="b"/>
            <a:pathLst>
              <a:path w="6095874" h="3185292" extrusionOk="0">
                <a:moveTo>
                  <a:pt x="0" y="1336681"/>
                </a:moveTo>
                <a:cubicBezTo>
                  <a:pt x="3165" y="1287363"/>
                  <a:pt x="-2647" y="1196670"/>
                  <a:pt x="18357" y="1112709"/>
                </a:cubicBezTo>
                <a:cubicBezTo>
                  <a:pt x="33838" y="1050903"/>
                  <a:pt x="24630" y="981559"/>
                  <a:pt x="68193" y="925624"/>
                </a:cubicBezTo>
                <a:cubicBezTo>
                  <a:pt x="108476" y="874234"/>
                  <a:pt x="143004" y="820140"/>
                  <a:pt x="194796" y="777383"/>
                </a:cubicBezTo>
                <a:cubicBezTo>
                  <a:pt x="255911" y="727087"/>
                  <a:pt x="318810" y="677021"/>
                  <a:pt x="362546" y="607849"/>
                </a:cubicBezTo>
                <a:cubicBezTo>
                  <a:pt x="377911" y="583680"/>
                  <a:pt x="402828" y="566819"/>
                  <a:pt x="434479" y="556863"/>
                </a:cubicBezTo>
                <a:cubicBezTo>
                  <a:pt x="489667" y="539599"/>
                  <a:pt x="540826" y="509214"/>
                  <a:pt x="595898" y="491144"/>
                </a:cubicBezTo>
                <a:cubicBezTo>
                  <a:pt x="631462" y="479635"/>
                  <a:pt x="670709" y="476067"/>
                  <a:pt x="708805" y="475664"/>
                </a:cubicBezTo>
                <a:cubicBezTo>
                  <a:pt x="789371" y="474859"/>
                  <a:pt x="856298" y="436993"/>
                  <a:pt x="925239" y="402867"/>
                </a:cubicBezTo>
                <a:cubicBezTo>
                  <a:pt x="974384" y="378525"/>
                  <a:pt x="1023932" y="353895"/>
                  <a:pt x="1075609" y="335998"/>
                </a:cubicBezTo>
                <a:cubicBezTo>
                  <a:pt x="1140350" y="313612"/>
                  <a:pt x="1205378" y="292262"/>
                  <a:pt x="1269830" y="269071"/>
                </a:cubicBezTo>
                <a:cubicBezTo>
                  <a:pt x="1335434" y="245419"/>
                  <a:pt x="1398793" y="205769"/>
                  <a:pt x="1473316" y="210085"/>
                </a:cubicBezTo>
                <a:cubicBezTo>
                  <a:pt x="1480797" y="210488"/>
                  <a:pt x="1488681" y="206115"/>
                  <a:pt x="1496335" y="203582"/>
                </a:cubicBezTo>
                <a:cubicBezTo>
                  <a:pt x="1542372" y="187987"/>
                  <a:pt x="1588410" y="172104"/>
                  <a:pt x="1634447" y="156682"/>
                </a:cubicBezTo>
                <a:cubicBezTo>
                  <a:pt x="1772560" y="110644"/>
                  <a:pt x="1916427" y="91481"/>
                  <a:pt x="2057130" y="57701"/>
                </a:cubicBezTo>
                <a:cubicBezTo>
                  <a:pt x="2124575" y="41588"/>
                  <a:pt x="2192537" y="34452"/>
                  <a:pt x="2259982" y="24554"/>
                </a:cubicBezTo>
                <a:cubicBezTo>
                  <a:pt x="2400741" y="4116"/>
                  <a:pt x="2543055" y="-3588"/>
                  <a:pt x="2685197" y="1535"/>
                </a:cubicBezTo>
                <a:cubicBezTo>
                  <a:pt x="2751491" y="4125"/>
                  <a:pt x="2817842" y="6024"/>
                  <a:pt x="2883906" y="11779"/>
                </a:cubicBezTo>
                <a:cubicBezTo>
                  <a:pt x="2907328" y="13793"/>
                  <a:pt x="2927699" y="30194"/>
                  <a:pt x="2952099" y="7117"/>
                </a:cubicBezTo>
                <a:cubicBezTo>
                  <a:pt x="2960386" y="-767"/>
                  <a:pt x="2986627" y="11548"/>
                  <a:pt x="3004582" y="12354"/>
                </a:cubicBezTo>
                <a:cubicBezTo>
                  <a:pt x="3051137" y="14426"/>
                  <a:pt x="3098614" y="10282"/>
                  <a:pt x="3144133" y="18109"/>
                </a:cubicBezTo>
                <a:cubicBezTo>
                  <a:pt x="3182862" y="24669"/>
                  <a:pt x="3224699" y="1938"/>
                  <a:pt x="3260723" y="30654"/>
                </a:cubicBezTo>
                <a:cubicBezTo>
                  <a:pt x="3266017" y="34855"/>
                  <a:pt x="3276606" y="33762"/>
                  <a:pt x="3284548" y="33071"/>
                </a:cubicBezTo>
                <a:cubicBezTo>
                  <a:pt x="3327766" y="29215"/>
                  <a:pt x="3370868" y="21044"/>
                  <a:pt x="3414086" y="21562"/>
                </a:cubicBezTo>
                <a:cubicBezTo>
                  <a:pt x="3454369" y="22137"/>
                  <a:pt x="3496263" y="13908"/>
                  <a:pt x="3535222" y="33762"/>
                </a:cubicBezTo>
                <a:cubicBezTo>
                  <a:pt x="3541380" y="36869"/>
                  <a:pt x="3551450" y="34049"/>
                  <a:pt x="3559219" y="32093"/>
                </a:cubicBezTo>
                <a:cubicBezTo>
                  <a:pt x="3635008" y="12814"/>
                  <a:pt x="3710050" y="35891"/>
                  <a:pt x="3785148" y="35085"/>
                </a:cubicBezTo>
                <a:cubicBezTo>
                  <a:pt x="3869167" y="34107"/>
                  <a:pt x="3946280" y="74677"/>
                  <a:pt x="4030874" y="68059"/>
                </a:cubicBezTo>
                <a:cubicBezTo>
                  <a:pt x="4049231" y="66621"/>
                  <a:pt x="4080882" y="64319"/>
                  <a:pt x="4095556" y="93553"/>
                </a:cubicBezTo>
                <a:cubicBezTo>
                  <a:pt x="4099700" y="101839"/>
                  <a:pt x="4117539" y="108515"/>
                  <a:pt x="4128128" y="107364"/>
                </a:cubicBezTo>
                <a:cubicBezTo>
                  <a:pt x="4218477" y="97696"/>
                  <a:pt x="4292137" y="147647"/>
                  <a:pt x="4371149" y="175787"/>
                </a:cubicBezTo>
                <a:cubicBezTo>
                  <a:pt x="4429847" y="196965"/>
                  <a:pt x="4484631" y="229018"/>
                  <a:pt x="4541545" y="255317"/>
                </a:cubicBezTo>
                <a:cubicBezTo>
                  <a:pt x="4553687" y="261072"/>
                  <a:pt x="4568535" y="261072"/>
                  <a:pt x="4580504" y="266827"/>
                </a:cubicBezTo>
                <a:cubicBezTo>
                  <a:pt x="4659401" y="304980"/>
                  <a:pt x="4738413" y="343134"/>
                  <a:pt x="4816447" y="381920"/>
                </a:cubicBezTo>
                <a:cubicBezTo>
                  <a:pt x="4864728" y="405917"/>
                  <a:pt x="4911514" y="436417"/>
                  <a:pt x="4959508" y="463119"/>
                </a:cubicBezTo>
                <a:cubicBezTo>
                  <a:pt x="5029773" y="502251"/>
                  <a:pt x="5096355" y="547137"/>
                  <a:pt x="5163455" y="591391"/>
                </a:cubicBezTo>
                <a:cubicBezTo>
                  <a:pt x="5256508" y="652736"/>
                  <a:pt x="5327348" y="737906"/>
                  <a:pt x="5417236" y="801437"/>
                </a:cubicBezTo>
                <a:cubicBezTo>
                  <a:pt x="5442442" y="819277"/>
                  <a:pt x="5456080" y="853229"/>
                  <a:pt x="5475359" y="879816"/>
                </a:cubicBezTo>
                <a:cubicBezTo>
                  <a:pt x="5490781" y="900878"/>
                  <a:pt x="5507815" y="920790"/>
                  <a:pt x="5522259" y="942542"/>
                </a:cubicBezTo>
                <a:cubicBezTo>
                  <a:pt x="5589436" y="1043633"/>
                  <a:pt x="5656267" y="1145031"/>
                  <a:pt x="5722753" y="1246735"/>
                </a:cubicBezTo>
                <a:cubicBezTo>
                  <a:pt x="5779955" y="1333689"/>
                  <a:pt x="5837847" y="1420239"/>
                  <a:pt x="5893725" y="1507941"/>
                </a:cubicBezTo>
                <a:cubicBezTo>
                  <a:pt x="5908917" y="1531708"/>
                  <a:pt x="5916744" y="1560193"/>
                  <a:pt x="5931188" y="1584363"/>
                </a:cubicBezTo>
                <a:cubicBezTo>
                  <a:pt x="6020904" y="1732604"/>
                  <a:pt x="6065157" y="1896612"/>
                  <a:pt x="6089557" y="2065398"/>
                </a:cubicBezTo>
                <a:cubicBezTo>
                  <a:pt x="6102149" y="2153948"/>
                  <a:pt x="6095873" y="2244160"/>
                  <a:pt x="6071142" y="2330114"/>
                </a:cubicBezTo>
                <a:cubicBezTo>
                  <a:pt x="6036154" y="2451365"/>
                  <a:pt x="5992418" y="2573134"/>
                  <a:pt x="5914269" y="2672345"/>
                </a:cubicBezTo>
                <a:cubicBezTo>
                  <a:pt x="5849379" y="2755716"/>
                  <a:pt x="5769014" y="2825784"/>
                  <a:pt x="5677578" y="2878708"/>
                </a:cubicBezTo>
                <a:cubicBezTo>
                  <a:pt x="5600523" y="2923307"/>
                  <a:pt x="5519843" y="2956626"/>
                  <a:pt x="5436860" y="2986609"/>
                </a:cubicBezTo>
                <a:cubicBezTo>
                  <a:pt x="5349964" y="3017741"/>
                  <a:pt x="5262032" y="3043235"/>
                  <a:pt x="5168979" y="3050485"/>
                </a:cubicBezTo>
                <a:cubicBezTo>
                  <a:pt x="5131113" y="3053478"/>
                  <a:pt x="5094571" y="3072526"/>
                  <a:pt x="5056590" y="3076900"/>
                </a:cubicBezTo>
                <a:cubicBezTo>
                  <a:pt x="4935339" y="3090941"/>
                  <a:pt x="4816389" y="3118506"/>
                  <a:pt x="4693526" y="3125757"/>
                </a:cubicBezTo>
                <a:cubicBezTo>
                  <a:pt x="4617622" y="3130246"/>
                  <a:pt x="4541085" y="3148776"/>
                  <a:pt x="4464029" y="3155106"/>
                </a:cubicBezTo>
                <a:cubicBezTo>
                  <a:pt x="4367984" y="3163220"/>
                  <a:pt x="4272110" y="3173981"/>
                  <a:pt x="4175949" y="3178527"/>
                </a:cubicBezTo>
                <a:cubicBezTo>
                  <a:pt x="4064193" y="3183822"/>
                  <a:pt x="3952303" y="3186009"/>
                  <a:pt x="3840278" y="3185088"/>
                </a:cubicBezTo>
                <a:cubicBezTo>
                  <a:pt x="3733931" y="3184282"/>
                  <a:pt x="3627355" y="3178873"/>
                  <a:pt x="3521296" y="3173578"/>
                </a:cubicBezTo>
                <a:cubicBezTo>
                  <a:pt x="3489472" y="3171910"/>
                  <a:pt x="3457994" y="3162357"/>
                  <a:pt x="3426458" y="3157753"/>
                </a:cubicBezTo>
                <a:cubicBezTo>
                  <a:pt x="3400965" y="3154013"/>
                  <a:pt x="3374666" y="3155624"/>
                  <a:pt x="3349748" y="3149121"/>
                </a:cubicBezTo>
                <a:cubicBezTo>
                  <a:pt x="3285871" y="3132260"/>
                  <a:pt x="3218426" y="3147337"/>
                  <a:pt x="3154607" y="3118564"/>
                </a:cubicBezTo>
                <a:cubicBezTo>
                  <a:pt x="3115763" y="3101012"/>
                  <a:pt x="3067193" y="3105961"/>
                  <a:pt x="3023687" y="3097214"/>
                </a:cubicBezTo>
                <a:cubicBezTo>
                  <a:pt x="2994281" y="3091459"/>
                  <a:pt x="2966141" y="3079086"/>
                  <a:pt x="2937367" y="3069994"/>
                </a:cubicBezTo>
                <a:cubicBezTo>
                  <a:pt x="2923844" y="3065678"/>
                  <a:pt x="2908594" y="3056471"/>
                  <a:pt x="2896681" y="3059290"/>
                </a:cubicBezTo>
                <a:cubicBezTo>
                  <a:pt x="2847824" y="3070800"/>
                  <a:pt x="2805124" y="3051579"/>
                  <a:pt x="2762310" y="3035293"/>
                </a:cubicBezTo>
                <a:cubicBezTo>
                  <a:pt x="2733536" y="3024417"/>
                  <a:pt x="2707928" y="3006520"/>
                  <a:pt x="2674666" y="3015267"/>
                </a:cubicBezTo>
                <a:cubicBezTo>
                  <a:pt x="2667932" y="3017051"/>
                  <a:pt x="2658840" y="3012447"/>
                  <a:pt x="2651647" y="3009167"/>
                </a:cubicBezTo>
                <a:cubicBezTo>
                  <a:pt x="2558248" y="2967158"/>
                  <a:pt x="2459900" y="2944887"/>
                  <a:pt x="2358733" y="2930903"/>
                </a:cubicBezTo>
                <a:cubicBezTo>
                  <a:pt x="2312695" y="2924573"/>
                  <a:pt x="2268615" y="2906158"/>
                  <a:pt x="2222865" y="2897123"/>
                </a:cubicBezTo>
                <a:cubicBezTo>
                  <a:pt x="2172684" y="2887225"/>
                  <a:pt x="2124287" y="2869501"/>
                  <a:pt x="2070250" y="2875831"/>
                </a:cubicBezTo>
                <a:cubicBezTo>
                  <a:pt x="2030831" y="2880434"/>
                  <a:pt x="1989685" y="2870076"/>
                  <a:pt x="1949114" y="2866105"/>
                </a:cubicBezTo>
                <a:cubicBezTo>
                  <a:pt x="1882762" y="2859315"/>
                  <a:pt x="1816756" y="2849877"/>
                  <a:pt x="1750117" y="2845504"/>
                </a:cubicBezTo>
                <a:cubicBezTo>
                  <a:pt x="1646072" y="2838598"/>
                  <a:pt x="1541682" y="2835663"/>
                  <a:pt x="1437579" y="2829448"/>
                </a:cubicBezTo>
                <a:cubicBezTo>
                  <a:pt x="1407066" y="2827586"/>
                  <a:pt x="1376796" y="2822846"/>
                  <a:pt x="1347173" y="2815291"/>
                </a:cubicBezTo>
                <a:cubicBezTo>
                  <a:pt x="1273341" y="2796531"/>
                  <a:pt x="1197551" y="2790259"/>
                  <a:pt x="1123949" y="2765744"/>
                </a:cubicBezTo>
                <a:cubicBezTo>
                  <a:pt x="1043383" y="2739042"/>
                  <a:pt x="968054" y="2697378"/>
                  <a:pt x="888352" y="2676085"/>
                </a:cubicBezTo>
                <a:cubicBezTo>
                  <a:pt x="770035" y="2644377"/>
                  <a:pt x="675946" y="2573825"/>
                  <a:pt x="577598" y="2511732"/>
                </a:cubicBezTo>
                <a:cubicBezTo>
                  <a:pt x="497896" y="2461320"/>
                  <a:pt x="431026" y="2388581"/>
                  <a:pt x="364675" y="2319755"/>
                </a:cubicBezTo>
                <a:cubicBezTo>
                  <a:pt x="305060" y="2258762"/>
                  <a:pt x="250840" y="2192719"/>
                  <a:pt x="202623" y="2122369"/>
                </a:cubicBezTo>
                <a:cubicBezTo>
                  <a:pt x="160671" y="2060218"/>
                  <a:pt x="128675" y="1990587"/>
                  <a:pt x="98233" y="1921588"/>
                </a:cubicBezTo>
                <a:cubicBezTo>
                  <a:pt x="21810" y="1747508"/>
                  <a:pt x="0" y="1563243"/>
                  <a:pt x="0" y="133668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6" name="Google Shape;126;p14"/>
          <p:cNvSpPr/>
          <p:nvPr/>
        </p:nvSpPr>
        <p:spPr>
          <a:xfrm>
            <a:off x="14925163" y="8228398"/>
            <a:ext cx="2373494" cy="3186179"/>
          </a:xfrm>
          <a:custGeom>
            <a:avLst/>
            <a:gdLst/>
            <a:ahLst/>
            <a:cxnLst/>
            <a:rect l="l" t="t" r="r" b="b"/>
            <a:pathLst>
              <a:path w="2373494" h="3186179" extrusionOk="0">
                <a:moveTo>
                  <a:pt x="2107568" y="1741898"/>
                </a:moveTo>
                <a:cubicBezTo>
                  <a:pt x="2065610" y="1720329"/>
                  <a:pt x="2023062" y="1699350"/>
                  <a:pt x="1981991" y="1678667"/>
                </a:cubicBezTo>
                <a:cubicBezTo>
                  <a:pt x="1937374" y="1696395"/>
                  <a:pt x="1918759" y="1741307"/>
                  <a:pt x="1885370" y="1770559"/>
                </a:cubicBezTo>
                <a:cubicBezTo>
                  <a:pt x="1841345" y="1809267"/>
                  <a:pt x="1818593" y="1866884"/>
                  <a:pt x="1821252" y="1932184"/>
                </a:cubicBezTo>
                <a:cubicBezTo>
                  <a:pt x="1824798" y="2029395"/>
                  <a:pt x="1885961" y="2085536"/>
                  <a:pt x="1991741" y="2055397"/>
                </a:cubicBezTo>
                <a:cubicBezTo>
                  <a:pt x="2064133" y="2034714"/>
                  <a:pt x="2112591" y="1990688"/>
                  <a:pt x="2141252" y="1921251"/>
                </a:cubicBezTo>
                <a:cubicBezTo>
                  <a:pt x="2165776" y="1861861"/>
                  <a:pt x="2147752" y="1808676"/>
                  <a:pt x="2124114" y="1755490"/>
                </a:cubicBezTo>
                <a:cubicBezTo>
                  <a:pt x="2121455" y="1749876"/>
                  <a:pt x="2114068" y="1745148"/>
                  <a:pt x="2107568" y="1741898"/>
                </a:cubicBezTo>
                <a:close/>
                <a:moveTo>
                  <a:pt x="1940920" y="1975619"/>
                </a:moveTo>
                <a:cubicBezTo>
                  <a:pt x="1955103" y="1901159"/>
                  <a:pt x="1960126" y="1835268"/>
                  <a:pt x="2034290" y="1790652"/>
                </a:cubicBezTo>
                <a:cubicBezTo>
                  <a:pt x="2024244" y="1864225"/>
                  <a:pt x="2015084" y="1928638"/>
                  <a:pt x="1940920" y="1975619"/>
                </a:cubicBezTo>
                <a:close/>
                <a:moveTo>
                  <a:pt x="272669" y="2076376"/>
                </a:moveTo>
                <a:cubicBezTo>
                  <a:pt x="239576" y="2063966"/>
                  <a:pt x="205596" y="2053329"/>
                  <a:pt x="172207" y="2042101"/>
                </a:cubicBezTo>
                <a:cubicBezTo>
                  <a:pt x="174867" y="2035600"/>
                  <a:pt x="175162" y="2030873"/>
                  <a:pt x="177526" y="2029100"/>
                </a:cubicBezTo>
                <a:cubicBezTo>
                  <a:pt x="190822" y="2019940"/>
                  <a:pt x="204709" y="2011667"/>
                  <a:pt x="218301" y="2003393"/>
                </a:cubicBezTo>
                <a:cubicBezTo>
                  <a:pt x="218597" y="1998961"/>
                  <a:pt x="219188" y="1994825"/>
                  <a:pt x="219483" y="1990393"/>
                </a:cubicBezTo>
                <a:cubicBezTo>
                  <a:pt x="190527" y="1988029"/>
                  <a:pt x="161570" y="1987438"/>
                  <a:pt x="133205" y="1983301"/>
                </a:cubicBezTo>
                <a:cubicBezTo>
                  <a:pt x="92134" y="1977392"/>
                  <a:pt x="60813" y="1998961"/>
                  <a:pt x="45744" y="2029395"/>
                </a:cubicBezTo>
                <a:cubicBezTo>
                  <a:pt x="23879" y="2073421"/>
                  <a:pt x="5559" y="2122174"/>
                  <a:pt x="832" y="2170337"/>
                </a:cubicBezTo>
                <a:cubicBezTo>
                  <a:pt x="-5078" y="2230318"/>
                  <a:pt x="20333" y="2283208"/>
                  <a:pt x="82383" y="2307142"/>
                </a:cubicBezTo>
                <a:cubicBezTo>
                  <a:pt x="104544" y="2315710"/>
                  <a:pt x="128772" y="2319552"/>
                  <a:pt x="152410" y="2322802"/>
                </a:cubicBezTo>
                <a:cubicBezTo>
                  <a:pt x="229529" y="2332848"/>
                  <a:pt x="318763" y="2267843"/>
                  <a:pt x="333241" y="2191611"/>
                </a:cubicBezTo>
                <a:cubicBezTo>
                  <a:pt x="341219" y="2149063"/>
                  <a:pt x="311376" y="2090854"/>
                  <a:pt x="272669" y="2076376"/>
                </a:cubicBezTo>
                <a:close/>
                <a:moveTo>
                  <a:pt x="176344" y="2242137"/>
                </a:moveTo>
                <a:cubicBezTo>
                  <a:pt x="173685" y="2238887"/>
                  <a:pt x="171025" y="2235932"/>
                  <a:pt x="168366" y="2232682"/>
                </a:cubicBezTo>
                <a:cubicBezTo>
                  <a:pt x="177230" y="2226182"/>
                  <a:pt x="185799" y="2219386"/>
                  <a:pt x="194663" y="2212885"/>
                </a:cubicBezTo>
                <a:cubicBezTo>
                  <a:pt x="197027" y="2215545"/>
                  <a:pt x="199686" y="2218204"/>
                  <a:pt x="202050" y="2221158"/>
                </a:cubicBezTo>
                <a:cubicBezTo>
                  <a:pt x="193481" y="2227954"/>
                  <a:pt x="184913" y="2235046"/>
                  <a:pt x="176344" y="2242137"/>
                </a:cubicBezTo>
                <a:close/>
                <a:moveTo>
                  <a:pt x="929214" y="384487"/>
                </a:moveTo>
                <a:cubicBezTo>
                  <a:pt x="996878" y="376509"/>
                  <a:pt x="1056859" y="321551"/>
                  <a:pt x="1070155" y="252705"/>
                </a:cubicBezTo>
                <a:cubicBezTo>
                  <a:pt x="1075769" y="223748"/>
                  <a:pt x="1077247" y="193905"/>
                  <a:pt x="1081679" y="154607"/>
                </a:cubicBezTo>
                <a:cubicBezTo>
                  <a:pt x="1081974" y="129492"/>
                  <a:pt x="1058041" y="82511"/>
                  <a:pt x="1027902" y="59169"/>
                </a:cubicBezTo>
                <a:cubicBezTo>
                  <a:pt x="1008992" y="44395"/>
                  <a:pt x="990082" y="29917"/>
                  <a:pt x="971467" y="14848"/>
                </a:cubicBezTo>
                <a:cubicBezTo>
                  <a:pt x="947533" y="-4654"/>
                  <a:pt x="931578" y="-5540"/>
                  <a:pt x="907940" y="15734"/>
                </a:cubicBezTo>
                <a:cubicBezTo>
                  <a:pt x="897303" y="25189"/>
                  <a:pt x="888143" y="37895"/>
                  <a:pt x="881938" y="50600"/>
                </a:cubicBezTo>
                <a:cubicBezTo>
                  <a:pt x="856822" y="101717"/>
                  <a:pt x="838503" y="154312"/>
                  <a:pt x="825207" y="210156"/>
                </a:cubicBezTo>
                <a:cubicBezTo>
                  <a:pt x="816342" y="247091"/>
                  <a:pt x="819002" y="279593"/>
                  <a:pt x="831412" y="312391"/>
                </a:cubicBezTo>
                <a:cubicBezTo>
                  <a:pt x="846481" y="351393"/>
                  <a:pt x="898780" y="388032"/>
                  <a:pt x="929214" y="384487"/>
                </a:cubicBezTo>
                <a:close/>
                <a:moveTo>
                  <a:pt x="964080" y="160812"/>
                </a:moveTo>
                <a:cubicBezTo>
                  <a:pt x="977672" y="208384"/>
                  <a:pt x="973240" y="221385"/>
                  <a:pt x="930396" y="264524"/>
                </a:cubicBezTo>
                <a:cubicBezTo>
                  <a:pt x="926259" y="223748"/>
                  <a:pt x="941624" y="193019"/>
                  <a:pt x="964080" y="160812"/>
                </a:cubicBezTo>
                <a:close/>
                <a:moveTo>
                  <a:pt x="1105612" y="2605867"/>
                </a:moveTo>
                <a:cubicBezTo>
                  <a:pt x="1100885" y="2643392"/>
                  <a:pt x="1093498" y="2682690"/>
                  <a:pt x="1059814" y="2708692"/>
                </a:cubicBezTo>
                <a:cubicBezTo>
                  <a:pt x="1048290" y="2717852"/>
                  <a:pt x="1037062" y="2727602"/>
                  <a:pt x="1025834" y="2737058"/>
                </a:cubicBezTo>
                <a:cubicBezTo>
                  <a:pt x="966148" y="2787288"/>
                  <a:pt x="941328" y="2787879"/>
                  <a:pt x="883120" y="2740308"/>
                </a:cubicBezTo>
                <a:cubicBezTo>
                  <a:pt x="837321" y="2702783"/>
                  <a:pt x="829639" y="2608526"/>
                  <a:pt x="870414" y="2566273"/>
                </a:cubicBezTo>
                <a:cubicBezTo>
                  <a:pt x="879574" y="2556818"/>
                  <a:pt x="894643" y="2553568"/>
                  <a:pt x="907940" y="2546772"/>
                </a:cubicBezTo>
                <a:cubicBezTo>
                  <a:pt x="912372" y="2526680"/>
                  <a:pt x="916213" y="2508951"/>
                  <a:pt x="920941" y="2487972"/>
                </a:cubicBezTo>
                <a:cubicBezTo>
                  <a:pt x="934828" y="2489450"/>
                  <a:pt x="949011" y="2487086"/>
                  <a:pt x="959057" y="2492404"/>
                </a:cubicBezTo>
                <a:cubicBezTo>
                  <a:pt x="990082" y="2508951"/>
                  <a:pt x="1021993" y="2519293"/>
                  <a:pt x="1056564" y="2525498"/>
                </a:cubicBezTo>
                <a:cubicBezTo>
                  <a:pt x="1089361" y="2531407"/>
                  <a:pt x="1110931" y="2565387"/>
                  <a:pt x="1105612" y="2605867"/>
                </a:cubicBezTo>
                <a:close/>
                <a:moveTo>
                  <a:pt x="1291762" y="1481880"/>
                </a:moveTo>
                <a:cubicBezTo>
                  <a:pt x="1273738" y="1488381"/>
                  <a:pt x="1252759" y="1491336"/>
                  <a:pt x="1238576" y="1502564"/>
                </a:cubicBezTo>
                <a:cubicBezTo>
                  <a:pt x="1211392" y="1524429"/>
                  <a:pt x="1183618" y="1548067"/>
                  <a:pt x="1164707" y="1576728"/>
                </a:cubicBezTo>
                <a:cubicBezTo>
                  <a:pt x="1136342" y="1620163"/>
                  <a:pt x="1133387" y="1695804"/>
                  <a:pt x="1183913" y="1738353"/>
                </a:cubicBezTo>
                <a:cubicBezTo>
                  <a:pt x="1219370" y="1768195"/>
                  <a:pt x="1256600" y="1757558"/>
                  <a:pt x="1295012" y="1750762"/>
                </a:cubicBezTo>
                <a:cubicBezTo>
                  <a:pt x="1334310" y="1743967"/>
                  <a:pt x="1365630" y="1721511"/>
                  <a:pt x="1385722" y="1690781"/>
                </a:cubicBezTo>
                <a:cubicBezTo>
                  <a:pt x="1405224" y="1660938"/>
                  <a:pt x="1419407" y="1624299"/>
                  <a:pt x="1424134" y="1589138"/>
                </a:cubicBezTo>
                <a:cubicBezTo>
                  <a:pt x="1430635" y="1542157"/>
                  <a:pt x="1358539" y="1489563"/>
                  <a:pt x="1291762" y="1481880"/>
                </a:cubicBezTo>
                <a:close/>
                <a:moveTo>
                  <a:pt x="1258668" y="1671280"/>
                </a:moveTo>
                <a:cubicBezTo>
                  <a:pt x="1269305" y="1601548"/>
                  <a:pt x="1276692" y="1592093"/>
                  <a:pt x="1327514" y="1583819"/>
                </a:cubicBezTo>
                <a:cubicBezTo>
                  <a:pt x="1315990" y="1622822"/>
                  <a:pt x="1298853" y="1652960"/>
                  <a:pt x="1258668" y="1671280"/>
                </a:cubicBezTo>
                <a:close/>
                <a:moveTo>
                  <a:pt x="1476138" y="806720"/>
                </a:moveTo>
                <a:cubicBezTo>
                  <a:pt x="1458114" y="836268"/>
                  <a:pt x="1441567" y="866997"/>
                  <a:pt x="1420293" y="894181"/>
                </a:cubicBezTo>
                <a:cubicBezTo>
                  <a:pt x="1401678" y="918114"/>
                  <a:pt x="1375676" y="933183"/>
                  <a:pt x="1343765" y="934070"/>
                </a:cubicBezTo>
                <a:cubicBezTo>
                  <a:pt x="1328991" y="934365"/>
                  <a:pt x="1313922" y="934070"/>
                  <a:pt x="1299444" y="935547"/>
                </a:cubicBezTo>
                <a:cubicBezTo>
                  <a:pt x="1262509" y="939388"/>
                  <a:pt x="1237690" y="929638"/>
                  <a:pt x="1223802" y="897136"/>
                </a:cubicBezTo>
                <a:cubicBezTo>
                  <a:pt x="1207847" y="859019"/>
                  <a:pt x="1202233" y="820608"/>
                  <a:pt x="1223211" y="779832"/>
                </a:cubicBezTo>
                <a:cubicBezTo>
                  <a:pt x="1249509" y="729010"/>
                  <a:pt x="1283193" y="692962"/>
                  <a:pt x="1345833" y="690894"/>
                </a:cubicBezTo>
                <a:cubicBezTo>
                  <a:pt x="1344061" y="697099"/>
                  <a:pt x="1342583" y="702418"/>
                  <a:pt x="1339924" y="712464"/>
                </a:cubicBezTo>
                <a:cubicBezTo>
                  <a:pt x="1391336" y="697099"/>
                  <a:pt x="1423248" y="735511"/>
                  <a:pt x="1461955" y="754126"/>
                </a:cubicBezTo>
                <a:cubicBezTo>
                  <a:pt x="1480570" y="763581"/>
                  <a:pt x="1489730" y="784560"/>
                  <a:pt x="1476138" y="806720"/>
                </a:cubicBezTo>
                <a:close/>
                <a:moveTo>
                  <a:pt x="447590" y="1012962"/>
                </a:moveTo>
                <a:cubicBezTo>
                  <a:pt x="442567" y="1032463"/>
                  <a:pt x="439021" y="1052260"/>
                  <a:pt x="434293" y="1072057"/>
                </a:cubicBezTo>
                <a:cubicBezTo>
                  <a:pt x="423656" y="1116969"/>
                  <a:pt x="379631" y="1150358"/>
                  <a:pt x="327627" y="1153903"/>
                </a:cubicBezTo>
                <a:cubicBezTo>
                  <a:pt x="283601" y="1156858"/>
                  <a:pt x="227757" y="1124651"/>
                  <a:pt x="218301" y="1084467"/>
                </a:cubicBezTo>
                <a:cubicBezTo>
                  <a:pt x="209142" y="1045759"/>
                  <a:pt x="217415" y="1007939"/>
                  <a:pt x="243712" y="975732"/>
                </a:cubicBezTo>
                <a:cubicBezTo>
                  <a:pt x="254940" y="961845"/>
                  <a:pt x="264986" y="947071"/>
                  <a:pt x="276805" y="930820"/>
                </a:cubicBezTo>
                <a:cubicBezTo>
                  <a:pt x="302807" y="925501"/>
                  <a:pt x="327332" y="920478"/>
                  <a:pt x="346833" y="916637"/>
                </a:cubicBezTo>
                <a:cubicBezTo>
                  <a:pt x="374017" y="931411"/>
                  <a:pt x="397359" y="945002"/>
                  <a:pt x="421884" y="957117"/>
                </a:cubicBezTo>
                <a:cubicBezTo>
                  <a:pt x="450545" y="971300"/>
                  <a:pt x="455863" y="981346"/>
                  <a:pt x="447590" y="1012962"/>
                </a:cubicBezTo>
                <a:close/>
                <a:moveTo>
                  <a:pt x="2338924" y="256251"/>
                </a:moveTo>
                <a:cubicBezTo>
                  <a:pt x="2379404" y="344598"/>
                  <a:pt x="2316468" y="436490"/>
                  <a:pt x="2218666" y="432945"/>
                </a:cubicBezTo>
                <a:cubicBezTo>
                  <a:pt x="2191187" y="432058"/>
                  <a:pt x="2174936" y="413148"/>
                  <a:pt x="2164594" y="391283"/>
                </a:cubicBezTo>
                <a:cubicBezTo>
                  <a:pt x="2143025" y="345779"/>
                  <a:pt x="2162526" y="272797"/>
                  <a:pt x="2201824" y="235863"/>
                </a:cubicBezTo>
                <a:cubicBezTo>
                  <a:pt x="2225758" y="213407"/>
                  <a:pt x="2246736" y="187996"/>
                  <a:pt x="2271852" y="161108"/>
                </a:cubicBezTo>
                <a:cubicBezTo>
                  <a:pt x="2310263" y="184746"/>
                  <a:pt x="2339811" y="203065"/>
                  <a:pt x="2373495" y="223748"/>
                </a:cubicBezTo>
                <a:cubicBezTo>
                  <a:pt x="2360494" y="235863"/>
                  <a:pt x="2349562" y="246204"/>
                  <a:pt x="2338924" y="256251"/>
                </a:cubicBezTo>
                <a:close/>
                <a:moveTo>
                  <a:pt x="253167" y="3031351"/>
                </a:moveTo>
                <a:cubicBezTo>
                  <a:pt x="256713" y="3062671"/>
                  <a:pt x="247849" y="3096355"/>
                  <a:pt x="238985" y="3127675"/>
                </a:cubicBezTo>
                <a:cubicBezTo>
                  <a:pt x="228052" y="3167269"/>
                  <a:pt x="189049" y="3172292"/>
                  <a:pt x="159206" y="3186179"/>
                </a:cubicBezTo>
                <a:cubicBezTo>
                  <a:pt x="116067" y="3170815"/>
                  <a:pt x="103657" y="3145108"/>
                  <a:pt x="105725" y="3099014"/>
                </a:cubicBezTo>
                <a:cubicBezTo>
                  <a:pt x="107794" y="3054398"/>
                  <a:pt x="124340" y="3026623"/>
                  <a:pt x="158615" y="3005644"/>
                </a:cubicBezTo>
                <a:cubicBezTo>
                  <a:pt x="155956" y="2993234"/>
                  <a:pt x="153888" y="2982597"/>
                  <a:pt x="151524" y="2972256"/>
                </a:cubicBezTo>
                <a:cubicBezTo>
                  <a:pt x="184617" y="2961028"/>
                  <a:pt x="249031" y="2994712"/>
                  <a:pt x="253167" y="303135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09824B-B149-0478-5EA2-2AE3043AB21C}"/>
              </a:ext>
            </a:extLst>
          </p:cNvPr>
          <p:cNvSpPr txBox="1">
            <a:spLocks/>
          </p:cNvSpPr>
          <p:nvPr/>
        </p:nvSpPr>
        <p:spPr>
          <a:xfrm>
            <a:off x="485294" y="344583"/>
            <a:ext cx="17359796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 rtl="1"/>
            <a:r>
              <a:rPr lang="fa-IR" sz="5400" dirty="0">
                <a:cs typeface="B Nazanin" panose="00000400000000000000" pitchFamily="2" charset="-78"/>
              </a:rPr>
              <a:t>سبک اینفوگرافیک</a:t>
            </a:r>
            <a:endParaRPr lang="en-US" sz="5400" dirty="0">
              <a:cs typeface="B Nazanin" panose="00000400000000000000" pitchFamily="2" charset="-78"/>
            </a:endParaRPr>
          </a:p>
        </p:txBody>
      </p:sp>
      <p:sp>
        <p:nvSpPr>
          <p:cNvPr id="3" name="Freeform 26">
            <a:extLst>
              <a:ext uri="{FF2B5EF4-FFF2-40B4-BE49-F238E27FC236}">
                <a16:creationId xmlns:a16="http://schemas.microsoft.com/office/drawing/2014/main" id="{089D1250-E3D4-1A8F-D85F-59A23BE8D45E}"/>
              </a:ext>
            </a:extLst>
          </p:cNvPr>
          <p:cNvSpPr/>
          <p:nvPr/>
        </p:nvSpPr>
        <p:spPr>
          <a:xfrm>
            <a:off x="472070" y="5005662"/>
            <a:ext cx="4238196" cy="1781484"/>
          </a:xfrm>
          <a:custGeom>
            <a:avLst/>
            <a:gdLst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774700 w 1016000"/>
              <a:gd name="connsiteY5" fmla="*/ 533400 h 914400"/>
              <a:gd name="connsiteX6" fmla="*/ 1016000 w 1016000"/>
              <a:gd name="connsiteY6" fmla="*/ 533400 h 914400"/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841026 w 1016000"/>
              <a:gd name="connsiteY5" fmla="*/ 674343 h 914400"/>
              <a:gd name="connsiteX6" fmla="*/ 1016000 w 1016000"/>
              <a:gd name="connsiteY6" fmla="*/ 533400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41026 w 982837"/>
              <a:gd name="connsiteY5" fmla="*/ 674343 h 914400"/>
              <a:gd name="connsiteX6" fmla="*/ 982837 w 982837"/>
              <a:gd name="connsiteY6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841026 w 982837"/>
              <a:gd name="connsiteY6" fmla="*/ 674343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64281 w 982837"/>
              <a:gd name="connsiteY5" fmla="*/ 584624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81969 w 1231559"/>
              <a:gd name="connsiteY6" fmla="*/ 632890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80863 w 1231559"/>
              <a:gd name="connsiteY5" fmla="*/ 717276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48806 w 1380792"/>
              <a:gd name="connsiteY6" fmla="*/ 259807 h 914400"/>
              <a:gd name="connsiteX7" fmla="*/ 1380792 w 1380792"/>
              <a:gd name="connsiteY7" fmla="*/ 409039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32225 w 1380792"/>
              <a:gd name="connsiteY6" fmla="*/ 409040 h 914400"/>
              <a:gd name="connsiteX7" fmla="*/ 1380792 w 1380792"/>
              <a:gd name="connsiteY7" fmla="*/ 409039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585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3503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17329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13503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02024 h 914400"/>
              <a:gd name="connsiteX0" fmla="*/ 0 w 1079873"/>
              <a:gd name="connsiteY0" fmla="*/ 457200 h 914400"/>
              <a:gd name="connsiteX1" fmla="*/ 215900 w 1079873"/>
              <a:gd name="connsiteY1" fmla="*/ 457200 h 914400"/>
              <a:gd name="connsiteX2" fmla="*/ 381000 w 1079873"/>
              <a:gd name="connsiteY2" fmla="*/ 0 h 914400"/>
              <a:gd name="connsiteX3" fmla="*/ 596900 w 1079873"/>
              <a:gd name="connsiteY3" fmla="*/ 914400 h 914400"/>
              <a:gd name="connsiteX4" fmla="*/ 736600 w 1079873"/>
              <a:gd name="connsiteY4" fmla="*/ 101600 h 914400"/>
              <a:gd name="connsiteX5" fmla="*/ 880863 w 1079873"/>
              <a:gd name="connsiteY5" fmla="*/ 717276 h 914400"/>
              <a:gd name="connsiteX6" fmla="*/ 932225 w 1079873"/>
              <a:gd name="connsiteY6" fmla="*/ 409040 h 914400"/>
              <a:gd name="connsiteX7" fmla="*/ 1079775 w 1079873"/>
              <a:gd name="connsiteY7" fmla="*/ 409677 h 914400"/>
              <a:gd name="connsiteX0" fmla="*/ 0 w 1125759"/>
              <a:gd name="connsiteY0" fmla="*/ 457200 h 914400"/>
              <a:gd name="connsiteX1" fmla="*/ 215900 w 1125759"/>
              <a:gd name="connsiteY1" fmla="*/ 457200 h 914400"/>
              <a:gd name="connsiteX2" fmla="*/ 381000 w 1125759"/>
              <a:gd name="connsiteY2" fmla="*/ 0 h 914400"/>
              <a:gd name="connsiteX3" fmla="*/ 596900 w 1125759"/>
              <a:gd name="connsiteY3" fmla="*/ 914400 h 914400"/>
              <a:gd name="connsiteX4" fmla="*/ 736600 w 1125759"/>
              <a:gd name="connsiteY4" fmla="*/ 101600 h 914400"/>
              <a:gd name="connsiteX5" fmla="*/ 880863 w 1125759"/>
              <a:gd name="connsiteY5" fmla="*/ 717276 h 914400"/>
              <a:gd name="connsiteX6" fmla="*/ 932225 w 1125759"/>
              <a:gd name="connsiteY6" fmla="*/ 409040 h 914400"/>
              <a:gd name="connsiteX7" fmla="*/ 1125693 w 1125759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96900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796681 w 1125693"/>
              <a:gd name="connsiteY5" fmla="*/ 740235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339977"/>
              <a:gd name="connsiteY0" fmla="*/ 453374 h 914400"/>
              <a:gd name="connsiteX1" fmla="*/ 288604 w 1339977"/>
              <a:gd name="connsiteY1" fmla="*/ 457200 h 914400"/>
              <a:gd name="connsiteX2" fmla="*/ 453704 w 1339977"/>
              <a:gd name="connsiteY2" fmla="*/ 0 h 914400"/>
              <a:gd name="connsiteX3" fmla="*/ 619859 w 1339977"/>
              <a:gd name="connsiteY3" fmla="*/ 914400 h 914400"/>
              <a:gd name="connsiteX4" fmla="*/ 870528 w 1339977"/>
              <a:gd name="connsiteY4" fmla="*/ 105426 h 914400"/>
              <a:gd name="connsiteX5" fmla="*/ 869385 w 1339977"/>
              <a:gd name="connsiteY5" fmla="*/ 740235 h 914400"/>
              <a:gd name="connsiteX6" fmla="*/ 1004929 w 1339977"/>
              <a:gd name="connsiteY6" fmla="*/ 409040 h 914400"/>
              <a:gd name="connsiteX7" fmla="*/ 1339977 w 1339977"/>
              <a:gd name="connsiteY7" fmla="*/ 405851 h 914400"/>
              <a:gd name="connsiteX0" fmla="*/ 0 w 1343804"/>
              <a:gd name="connsiteY0" fmla="*/ 461027 h 914400"/>
              <a:gd name="connsiteX1" fmla="*/ 292431 w 1343804"/>
              <a:gd name="connsiteY1" fmla="*/ 457200 h 914400"/>
              <a:gd name="connsiteX2" fmla="*/ 457531 w 1343804"/>
              <a:gd name="connsiteY2" fmla="*/ 0 h 914400"/>
              <a:gd name="connsiteX3" fmla="*/ 623686 w 1343804"/>
              <a:gd name="connsiteY3" fmla="*/ 914400 h 914400"/>
              <a:gd name="connsiteX4" fmla="*/ 874355 w 1343804"/>
              <a:gd name="connsiteY4" fmla="*/ 105426 h 914400"/>
              <a:gd name="connsiteX5" fmla="*/ 873212 w 1343804"/>
              <a:gd name="connsiteY5" fmla="*/ 740235 h 914400"/>
              <a:gd name="connsiteX6" fmla="*/ 1008756 w 1343804"/>
              <a:gd name="connsiteY6" fmla="*/ 409040 h 914400"/>
              <a:gd name="connsiteX7" fmla="*/ 1343804 w 1343804"/>
              <a:gd name="connsiteY7" fmla="*/ 405851 h 914400"/>
              <a:gd name="connsiteX0" fmla="*/ 0 w 1347630"/>
              <a:gd name="connsiteY0" fmla="*/ 453374 h 914400"/>
              <a:gd name="connsiteX1" fmla="*/ 296257 w 1347630"/>
              <a:gd name="connsiteY1" fmla="*/ 457200 h 914400"/>
              <a:gd name="connsiteX2" fmla="*/ 461357 w 1347630"/>
              <a:gd name="connsiteY2" fmla="*/ 0 h 914400"/>
              <a:gd name="connsiteX3" fmla="*/ 627512 w 1347630"/>
              <a:gd name="connsiteY3" fmla="*/ 914400 h 914400"/>
              <a:gd name="connsiteX4" fmla="*/ 878181 w 1347630"/>
              <a:gd name="connsiteY4" fmla="*/ 105426 h 914400"/>
              <a:gd name="connsiteX5" fmla="*/ 877038 w 1347630"/>
              <a:gd name="connsiteY5" fmla="*/ 740235 h 914400"/>
              <a:gd name="connsiteX6" fmla="*/ 1012582 w 1347630"/>
              <a:gd name="connsiteY6" fmla="*/ 409040 h 914400"/>
              <a:gd name="connsiteX7" fmla="*/ 1347630 w 1347630"/>
              <a:gd name="connsiteY7" fmla="*/ 405851 h 914400"/>
              <a:gd name="connsiteX0" fmla="*/ 0 w 1347630"/>
              <a:gd name="connsiteY0" fmla="*/ 347948 h 808974"/>
              <a:gd name="connsiteX1" fmla="*/ 296257 w 1347630"/>
              <a:gd name="connsiteY1" fmla="*/ 351774 h 808974"/>
              <a:gd name="connsiteX2" fmla="*/ 399176 w 1347630"/>
              <a:gd name="connsiteY2" fmla="*/ 93552 h 808974"/>
              <a:gd name="connsiteX3" fmla="*/ 627512 w 1347630"/>
              <a:gd name="connsiteY3" fmla="*/ 808974 h 808974"/>
              <a:gd name="connsiteX4" fmla="*/ 878181 w 1347630"/>
              <a:gd name="connsiteY4" fmla="*/ 0 h 808974"/>
              <a:gd name="connsiteX5" fmla="*/ 877038 w 1347630"/>
              <a:gd name="connsiteY5" fmla="*/ 634809 h 808974"/>
              <a:gd name="connsiteX6" fmla="*/ 1012582 w 1347630"/>
              <a:gd name="connsiteY6" fmla="*/ 303614 h 808974"/>
              <a:gd name="connsiteX7" fmla="*/ 1347630 w 1347630"/>
              <a:gd name="connsiteY7" fmla="*/ 300425 h 808974"/>
              <a:gd name="connsiteX0" fmla="*/ 0 w 1347630"/>
              <a:gd name="connsiteY0" fmla="*/ 347948 h 680468"/>
              <a:gd name="connsiteX1" fmla="*/ 296257 w 1347630"/>
              <a:gd name="connsiteY1" fmla="*/ 351774 h 680468"/>
              <a:gd name="connsiteX2" fmla="*/ 399176 w 1347630"/>
              <a:gd name="connsiteY2" fmla="*/ 93552 h 680468"/>
              <a:gd name="connsiteX3" fmla="*/ 577767 w 1347630"/>
              <a:gd name="connsiteY3" fmla="*/ 680468 h 680468"/>
              <a:gd name="connsiteX4" fmla="*/ 878181 w 1347630"/>
              <a:gd name="connsiteY4" fmla="*/ 0 h 680468"/>
              <a:gd name="connsiteX5" fmla="*/ 877038 w 1347630"/>
              <a:gd name="connsiteY5" fmla="*/ 634809 h 680468"/>
              <a:gd name="connsiteX6" fmla="*/ 1012582 w 1347630"/>
              <a:gd name="connsiteY6" fmla="*/ 303614 h 680468"/>
              <a:gd name="connsiteX7" fmla="*/ 1347630 w 1347630"/>
              <a:gd name="connsiteY7" fmla="*/ 300425 h 680468"/>
              <a:gd name="connsiteX0" fmla="*/ 0 w 1347630"/>
              <a:gd name="connsiteY0" fmla="*/ 447437 h 779957"/>
              <a:gd name="connsiteX1" fmla="*/ 296257 w 1347630"/>
              <a:gd name="connsiteY1" fmla="*/ 451263 h 779957"/>
              <a:gd name="connsiteX2" fmla="*/ 399176 w 1347630"/>
              <a:gd name="connsiteY2" fmla="*/ 193041 h 779957"/>
              <a:gd name="connsiteX3" fmla="*/ 577767 w 1347630"/>
              <a:gd name="connsiteY3" fmla="*/ 779957 h 779957"/>
              <a:gd name="connsiteX4" fmla="*/ 774547 w 1347630"/>
              <a:gd name="connsiteY4" fmla="*/ 0 h 779957"/>
              <a:gd name="connsiteX5" fmla="*/ 877038 w 1347630"/>
              <a:gd name="connsiteY5" fmla="*/ 734298 h 779957"/>
              <a:gd name="connsiteX6" fmla="*/ 1012582 w 1347630"/>
              <a:gd name="connsiteY6" fmla="*/ 403103 h 779957"/>
              <a:gd name="connsiteX7" fmla="*/ 1347630 w 1347630"/>
              <a:gd name="connsiteY7" fmla="*/ 399914 h 779957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347630 w 1347630"/>
              <a:gd name="connsiteY7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37454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26529 w 1347630"/>
              <a:gd name="connsiteY7" fmla="*/ 669886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74547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40458 w 1459555"/>
              <a:gd name="connsiteY3" fmla="*/ 721922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875241"/>
              <a:gd name="connsiteX1" fmla="*/ 296257 w 1459555"/>
              <a:gd name="connsiteY1" fmla="*/ 451263 h 875241"/>
              <a:gd name="connsiteX2" fmla="*/ 399176 w 1459555"/>
              <a:gd name="connsiteY2" fmla="*/ 193041 h 875241"/>
              <a:gd name="connsiteX3" fmla="*/ 540458 w 1459555"/>
              <a:gd name="connsiteY3" fmla="*/ 721922 h 875241"/>
              <a:gd name="connsiteX4" fmla="*/ 728948 w 1459555"/>
              <a:gd name="connsiteY4" fmla="*/ 0 h 875241"/>
              <a:gd name="connsiteX5" fmla="*/ 901911 w 1459555"/>
              <a:gd name="connsiteY5" fmla="*/ 875241 h 875241"/>
              <a:gd name="connsiteX6" fmla="*/ 1078907 w 1459555"/>
              <a:gd name="connsiteY6" fmla="*/ 191689 h 875241"/>
              <a:gd name="connsiteX7" fmla="*/ 1126529 w 1459555"/>
              <a:gd name="connsiteY7" fmla="*/ 669886 h 875241"/>
              <a:gd name="connsiteX8" fmla="*/ 1172128 w 1459555"/>
              <a:gd name="connsiteY8" fmla="*/ 396291 h 875241"/>
              <a:gd name="connsiteX9" fmla="*/ 1459555 w 1459555"/>
              <a:gd name="connsiteY9" fmla="*/ 395769 h 875241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26529 w 1459555"/>
              <a:gd name="connsiteY7" fmla="*/ 669886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35655 w 1459555"/>
              <a:gd name="connsiteY6" fmla="*/ 17838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412484 w 1459555"/>
              <a:gd name="connsiteY2" fmla="*/ 166426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74053 h 951601"/>
              <a:gd name="connsiteX1" fmla="*/ 296257 w 1459555"/>
              <a:gd name="connsiteY1" fmla="*/ 477879 h 951601"/>
              <a:gd name="connsiteX2" fmla="*/ 412484 w 1459555"/>
              <a:gd name="connsiteY2" fmla="*/ 193042 h 951601"/>
              <a:gd name="connsiteX3" fmla="*/ 540458 w 1459555"/>
              <a:gd name="connsiteY3" fmla="*/ 748538 h 951601"/>
              <a:gd name="connsiteX4" fmla="*/ 718966 w 1459555"/>
              <a:gd name="connsiteY4" fmla="*/ 0 h 951601"/>
              <a:gd name="connsiteX5" fmla="*/ 918493 w 1459555"/>
              <a:gd name="connsiteY5" fmla="*/ 951601 h 951601"/>
              <a:gd name="connsiteX6" fmla="*/ 1022347 w 1459555"/>
              <a:gd name="connsiteY6" fmla="*/ 195017 h 951601"/>
              <a:gd name="connsiteX7" fmla="*/ 1130674 w 1459555"/>
              <a:gd name="connsiteY7" fmla="*/ 671630 h 951601"/>
              <a:gd name="connsiteX8" fmla="*/ 1197000 w 1459555"/>
              <a:gd name="connsiteY8" fmla="*/ 422907 h 951601"/>
              <a:gd name="connsiteX9" fmla="*/ 1459555 w 1459555"/>
              <a:gd name="connsiteY9" fmla="*/ 422385 h 951601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022347 w 1459555"/>
              <a:gd name="connsiteY6" fmla="*/ 195017 h 954928"/>
              <a:gd name="connsiteX7" fmla="*/ 1130674 w 1459555"/>
              <a:gd name="connsiteY7" fmla="*/ 671630 h 954928"/>
              <a:gd name="connsiteX8" fmla="*/ 1197000 w 1459555"/>
              <a:gd name="connsiteY8" fmla="*/ 422907 h 954928"/>
              <a:gd name="connsiteX9" fmla="*/ 1459555 w 1459555"/>
              <a:gd name="connsiteY9" fmla="*/ 422385 h 954928"/>
              <a:gd name="connsiteX0" fmla="*/ 0 w 2257791"/>
              <a:gd name="connsiteY0" fmla="*/ 474053 h 954928"/>
              <a:gd name="connsiteX1" fmla="*/ 296257 w 2257791"/>
              <a:gd name="connsiteY1" fmla="*/ 477879 h 954928"/>
              <a:gd name="connsiteX2" fmla="*/ 412484 w 2257791"/>
              <a:gd name="connsiteY2" fmla="*/ 193042 h 954928"/>
              <a:gd name="connsiteX3" fmla="*/ 540458 w 2257791"/>
              <a:gd name="connsiteY3" fmla="*/ 748538 h 954928"/>
              <a:gd name="connsiteX4" fmla="*/ 718966 w 2257791"/>
              <a:gd name="connsiteY4" fmla="*/ 0 h 954928"/>
              <a:gd name="connsiteX5" fmla="*/ 891876 w 2257791"/>
              <a:gd name="connsiteY5" fmla="*/ 954928 h 954928"/>
              <a:gd name="connsiteX6" fmla="*/ 1022347 w 2257791"/>
              <a:gd name="connsiteY6" fmla="*/ 195017 h 954928"/>
              <a:gd name="connsiteX7" fmla="*/ 1130674 w 2257791"/>
              <a:gd name="connsiteY7" fmla="*/ 671630 h 954928"/>
              <a:gd name="connsiteX8" fmla="*/ 1197000 w 2257791"/>
              <a:gd name="connsiteY8" fmla="*/ 422907 h 954928"/>
              <a:gd name="connsiteX9" fmla="*/ 2257791 w 2257791"/>
              <a:gd name="connsiteY9" fmla="*/ 422385 h 954928"/>
              <a:gd name="connsiteX0" fmla="*/ 0 w 2257791"/>
              <a:gd name="connsiteY0" fmla="*/ 474053 h 954928"/>
              <a:gd name="connsiteX1" fmla="*/ 296257 w 2257791"/>
              <a:gd name="connsiteY1" fmla="*/ 477879 h 954928"/>
              <a:gd name="connsiteX2" fmla="*/ 412484 w 2257791"/>
              <a:gd name="connsiteY2" fmla="*/ 193042 h 954928"/>
              <a:gd name="connsiteX3" fmla="*/ 540458 w 2257791"/>
              <a:gd name="connsiteY3" fmla="*/ 748538 h 954928"/>
              <a:gd name="connsiteX4" fmla="*/ 718966 w 2257791"/>
              <a:gd name="connsiteY4" fmla="*/ 0 h 954928"/>
              <a:gd name="connsiteX5" fmla="*/ 891876 w 2257791"/>
              <a:gd name="connsiteY5" fmla="*/ 954928 h 954928"/>
              <a:gd name="connsiteX6" fmla="*/ 1022347 w 2257791"/>
              <a:gd name="connsiteY6" fmla="*/ 195017 h 954928"/>
              <a:gd name="connsiteX7" fmla="*/ 1130674 w 2257791"/>
              <a:gd name="connsiteY7" fmla="*/ 671630 h 954928"/>
              <a:gd name="connsiteX8" fmla="*/ 1197000 w 2257791"/>
              <a:gd name="connsiteY8" fmla="*/ 422907 h 954928"/>
              <a:gd name="connsiteX9" fmla="*/ 2257791 w 2257791"/>
              <a:gd name="connsiteY9" fmla="*/ 443392 h 954928"/>
              <a:gd name="connsiteX0" fmla="*/ 0 w 2264793"/>
              <a:gd name="connsiteY0" fmla="*/ 474053 h 954928"/>
              <a:gd name="connsiteX1" fmla="*/ 296257 w 2264793"/>
              <a:gd name="connsiteY1" fmla="*/ 477879 h 954928"/>
              <a:gd name="connsiteX2" fmla="*/ 412484 w 2264793"/>
              <a:gd name="connsiteY2" fmla="*/ 193042 h 954928"/>
              <a:gd name="connsiteX3" fmla="*/ 540458 w 2264793"/>
              <a:gd name="connsiteY3" fmla="*/ 748538 h 954928"/>
              <a:gd name="connsiteX4" fmla="*/ 718966 w 2264793"/>
              <a:gd name="connsiteY4" fmla="*/ 0 h 954928"/>
              <a:gd name="connsiteX5" fmla="*/ 891876 w 2264793"/>
              <a:gd name="connsiteY5" fmla="*/ 954928 h 954928"/>
              <a:gd name="connsiteX6" fmla="*/ 1022347 w 2264793"/>
              <a:gd name="connsiteY6" fmla="*/ 195017 h 954928"/>
              <a:gd name="connsiteX7" fmla="*/ 1130674 w 2264793"/>
              <a:gd name="connsiteY7" fmla="*/ 671630 h 954928"/>
              <a:gd name="connsiteX8" fmla="*/ 1197000 w 2264793"/>
              <a:gd name="connsiteY8" fmla="*/ 422907 h 954928"/>
              <a:gd name="connsiteX9" fmla="*/ 2264793 w 2264793"/>
              <a:gd name="connsiteY9" fmla="*/ 422385 h 954928"/>
              <a:gd name="connsiteX0" fmla="*/ 0 w 2544876"/>
              <a:gd name="connsiteY0" fmla="*/ 488057 h 954928"/>
              <a:gd name="connsiteX1" fmla="*/ 576340 w 2544876"/>
              <a:gd name="connsiteY1" fmla="*/ 477879 h 954928"/>
              <a:gd name="connsiteX2" fmla="*/ 692567 w 2544876"/>
              <a:gd name="connsiteY2" fmla="*/ 193042 h 954928"/>
              <a:gd name="connsiteX3" fmla="*/ 820541 w 2544876"/>
              <a:gd name="connsiteY3" fmla="*/ 748538 h 954928"/>
              <a:gd name="connsiteX4" fmla="*/ 999049 w 2544876"/>
              <a:gd name="connsiteY4" fmla="*/ 0 h 954928"/>
              <a:gd name="connsiteX5" fmla="*/ 1171959 w 2544876"/>
              <a:gd name="connsiteY5" fmla="*/ 954928 h 954928"/>
              <a:gd name="connsiteX6" fmla="*/ 1302430 w 2544876"/>
              <a:gd name="connsiteY6" fmla="*/ 195017 h 954928"/>
              <a:gd name="connsiteX7" fmla="*/ 1410757 w 2544876"/>
              <a:gd name="connsiteY7" fmla="*/ 671630 h 954928"/>
              <a:gd name="connsiteX8" fmla="*/ 1477083 w 2544876"/>
              <a:gd name="connsiteY8" fmla="*/ 422907 h 954928"/>
              <a:gd name="connsiteX9" fmla="*/ 2544876 w 2544876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1630 h 954928"/>
              <a:gd name="connsiteX8" fmla="*/ 1456077 w 2523870"/>
              <a:gd name="connsiteY8" fmla="*/ 422907 h 954928"/>
              <a:gd name="connsiteX9" fmla="*/ 2523870 w 2523870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1630 h 954928"/>
              <a:gd name="connsiteX8" fmla="*/ 1435070 w 2523870"/>
              <a:gd name="connsiteY8" fmla="*/ 499930 h 954928"/>
              <a:gd name="connsiteX9" fmla="*/ 2523870 w 2523870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8633 h 954928"/>
              <a:gd name="connsiteX8" fmla="*/ 1435070 w 2523870"/>
              <a:gd name="connsiteY8" fmla="*/ 499930 h 954928"/>
              <a:gd name="connsiteX9" fmla="*/ 2523870 w 2523870"/>
              <a:gd name="connsiteY9" fmla="*/ 422385 h 954928"/>
              <a:gd name="connsiteX0" fmla="*/ 0 w 2327812"/>
              <a:gd name="connsiteY0" fmla="*/ 481055 h 954928"/>
              <a:gd name="connsiteX1" fmla="*/ 555334 w 2327812"/>
              <a:gd name="connsiteY1" fmla="*/ 477879 h 954928"/>
              <a:gd name="connsiteX2" fmla="*/ 671561 w 2327812"/>
              <a:gd name="connsiteY2" fmla="*/ 193042 h 954928"/>
              <a:gd name="connsiteX3" fmla="*/ 799535 w 2327812"/>
              <a:gd name="connsiteY3" fmla="*/ 748538 h 954928"/>
              <a:gd name="connsiteX4" fmla="*/ 978043 w 2327812"/>
              <a:gd name="connsiteY4" fmla="*/ 0 h 954928"/>
              <a:gd name="connsiteX5" fmla="*/ 1150953 w 2327812"/>
              <a:gd name="connsiteY5" fmla="*/ 954928 h 954928"/>
              <a:gd name="connsiteX6" fmla="*/ 1281424 w 2327812"/>
              <a:gd name="connsiteY6" fmla="*/ 195017 h 954928"/>
              <a:gd name="connsiteX7" fmla="*/ 1389751 w 2327812"/>
              <a:gd name="connsiteY7" fmla="*/ 678633 h 954928"/>
              <a:gd name="connsiteX8" fmla="*/ 1435070 w 2327812"/>
              <a:gd name="connsiteY8" fmla="*/ 499930 h 954928"/>
              <a:gd name="connsiteX9" fmla="*/ 2327812 w 2327812"/>
              <a:gd name="connsiteY9" fmla="*/ 513412 h 954928"/>
              <a:gd name="connsiteX0" fmla="*/ 0 w 2271796"/>
              <a:gd name="connsiteY0" fmla="*/ 481055 h 954928"/>
              <a:gd name="connsiteX1" fmla="*/ 555334 w 2271796"/>
              <a:gd name="connsiteY1" fmla="*/ 477879 h 954928"/>
              <a:gd name="connsiteX2" fmla="*/ 671561 w 2271796"/>
              <a:gd name="connsiteY2" fmla="*/ 193042 h 954928"/>
              <a:gd name="connsiteX3" fmla="*/ 799535 w 2271796"/>
              <a:gd name="connsiteY3" fmla="*/ 748538 h 954928"/>
              <a:gd name="connsiteX4" fmla="*/ 978043 w 2271796"/>
              <a:gd name="connsiteY4" fmla="*/ 0 h 954928"/>
              <a:gd name="connsiteX5" fmla="*/ 1150953 w 2271796"/>
              <a:gd name="connsiteY5" fmla="*/ 954928 h 954928"/>
              <a:gd name="connsiteX6" fmla="*/ 1281424 w 2271796"/>
              <a:gd name="connsiteY6" fmla="*/ 195017 h 954928"/>
              <a:gd name="connsiteX7" fmla="*/ 1389751 w 2271796"/>
              <a:gd name="connsiteY7" fmla="*/ 678633 h 954928"/>
              <a:gd name="connsiteX8" fmla="*/ 1435070 w 2271796"/>
              <a:gd name="connsiteY8" fmla="*/ 499930 h 954928"/>
              <a:gd name="connsiteX9" fmla="*/ 2271796 w 2271796"/>
              <a:gd name="connsiteY9" fmla="*/ 499408 h 954928"/>
              <a:gd name="connsiteX0" fmla="*/ 0 w 2264794"/>
              <a:gd name="connsiteY0" fmla="*/ 481055 h 954928"/>
              <a:gd name="connsiteX1" fmla="*/ 555334 w 2264794"/>
              <a:gd name="connsiteY1" fmla="*/ 477879 h 954928"/>
              <a:gd name="connsiteX2" fmla="*/ 671561 w 2264794"/>
              <a:gd name="connsiteY2" fmla="*/ 193042 h 954928"/>
              <a:gd name="connsiteX3" fmla="*/ 799535 w 2264794"/>
              <a:gd name="connsiteY3" fmla="*/ 748538 h 954928"/>
              <a:gd name="connsiteX4" fmla="*/ 978043 w 2264794"/>
              <a:gd name="connsiteY4" fmla="*/ 0 h 954928"/>
              <a:gd name="connsiteX5" fmla="*/ 1150953 w 2264794"/>
              <a:gd name="connsiteY5" fmla="*/ 954928 h 954928"/>
              <a:gd name="connsiteX6" fmla="*/ 1281424 w 2264794"/>
              <a:gd name="connsiteY6" fmla="*/ 195017 h 954928"/>
              <a:gd name="connsiteX7" fmla="*/ 1389751 w 2264794"/>
              <a:gd name="connsiteY7" fmla="*/ 678633 h 954928"/>
              <a:gd name="connsiteX8" fmla="*/ 1435070 w 2264794"/>
              <a:gd name="connsiteY8" fmla="*/ 499930 h 954928"/>
              <a:gd name="connsiteX9" fmla="*/ 2264794 w 2264794"/>
              <a:gd name="connsiteY9" fmla="*/ 485404 h 954928"/>
              <a:gd name="connsiteX0" fmla="*/ 0 w 2271796"/>
              <a:gd name="connsiteY0" fmla="*/ 481055 h 954928"/>
              <a:gd name="connsiteX1" fmla="*/ 555334 w 2271796"/>
              <a:gd name="connsiteY1" fmla="*/ 477879 h 954928"/>
              <a:gd name="connsiteX2" fmla="*/ 671561 w 2271796"/>
              <a:gd name="connsiteY2" fmla="*/ 193042 h 954928"/>
              <a:gd name="connsiteX3" fmla="*/ 799535 w 2271796"/>
              <a:gd name="connsiteY3" fmla="*/ 748538 h 954928"/>
              <a:gd name="connsiteX4" fmla="*/ 978043 w 2271796"/>
              <a:gd name="connsiteY4" fmla="*/ 0 h 954928"/>
              <a:gd name="connsiteX5" fmla="*/ 1150953 w 2271796"/>
              <a:gd name="connsiteY5" fmla="*/ 954928 h 954928"/>
              <a:gd name="connsiteX6" fmla="*/ 1281424 w 2271796"/>
              <a:gd name="connsiteY6" fmla="*/ 195017 h 954928"/>
              <a:gd name="connsiteX7" fmla="*/ 1389751 w 2271796"/>
              <a:gd name="connsiteY7" fmla="*/ 678633 h 954928"/>
              <a:gd name="connsiteX8" fmla="*/ 1435070 w 2271796"/>
              <a:gd name="connsiteY8" fmla="*/ 499930 h 954928"/>
              <a:gd name="connsiteX9" fmla="*/ 2271796 w 2271796"/>
              <a:gd name="connsiteY9" fmla="*/ 499408 h 95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71796" h="954928">
                <a:moveTo>
                  <a:pt x="0" y="481055"/>
                </a:moveTo>
                <a:lnTo>
                  <a:pt x="555334" y="477879"/>
                </a:lnTo>
                <a:lnTo>
                  <a:pt x="671561" y="193042"/>
                </a:lnTo>
                <a:lnTo>
                  <a:pt x="799535" y="748538"/>
                </a:lnTo>
                <a:lnTo>
                  <a:pt x="978043" y="0"/>
                </a:lnTo>
                <a:lnTo>
                  <a:pt x="1150953" y="954928"/>
                </a:lnTo>
                <a:lnTo>
                  <a:pt x="1281424" y="195017"/>
                </a:lnTo>
                <a:lnTo>
                  <a:pt x="1389751" y="678633"/>
                </a:lnTo>
                <a:lnTo>
                  <a:pt x="1435070" y="499930"/>
                </a:lnTo>
                <a:lnTo>
                  <a:pt x="2271796" y="499408"/>
                </a:lnTo>
              </a:path>
            </a:pathLst>
          </a:custGeom>
          <a:noFill/>
          <a:ln w="762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2100">
              <a:cs typeface="B Nazanin" panose="00000400000000000000" pitchFamily="2" charset="-78"/>
            </a:endParaRPr>
          </a:p>
        </p:txBody>
      </p:sp>
      <p:sp>
        <p:nvSpPr>
          <p:cNvPr id="4" name="Freeform 26">
            <a:extLst>
              <a:ext uri="{FF2B5EF4-FFF2-40B4-BE49-F238E27FC236}">
                <a16:creationId xmlns:a16="http://schemas.microsoft.com/office/drawing/2014/main" id="{C6B76CFC-4CE1-7CCA-0D40-E502401DC4B6}"/>
              </a:ext>
            </a:extLst>
          </p:cNvPr>
          <p:cNvSpPr/>
          <p:nvPr/>
        </p:nvSpPr>
        <p:spPr>
          <a:xfrm>
            <a:off x="4148554" y="5005662"/>
            <a:ext cx="3258476" cy="1781484"/>
          </a:xfrm>
          <a:custGeom>
            <a:avLst/>
            <a:gdLst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774700 w 1016000"/>
              <a:gd name="connsiteY5" fmla="*/ 533400 h 914400"/>
              <a:gd name="connsiteX6" fmla="*/ 1016000 w 1016000"/>
              <a:gd name="connsiteY6" fmla="*/ 533400 h 914400"/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841026 w 1016000"/>
              <a:gd name="connsiteY5" fmla="*/ 674343 h 914400"/>
              <a:gd name="connsiteX6" fmla="*/ 1016000 w 1016000"/>
              <a:gd name="connsiteY6" fmla="*/ 533400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41026 w 982837"/>
              <a:gd name="connsiteY5" fmla="*/ 674343 h 914400"/>
              <a:gd name="connsiteX6" fmla="*/ 982837 w 982837"/>
              <a:gd name="connsiteY6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841026 w 982837"/>
              <a:gd name="connsiteY6" fmla="*/ 674343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64281 w 982837"/>
              <a:gd name="connsiteY5" fmla="*/ 584624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81969 w 1231559"/>
              <a:gd name="connsiteY6" fmla="*/ 632890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80863 w 1231559"/>
              <a:gd name="connsiteY5" fmla="*/ 717276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48806 w 1380792"/>
              <a:gd name="connsiteY6" fmla="*/ 259807 h 914400"/>
              <a:gd name="connsiteX7" fmla="*/ 1380792 w 1380792"/>
              <a:gd name="connsiteY7" fmla="*/ 409039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32225 w 1380792"/>
              <a:gd name="connsiteY6" fmla="*/ 409040 h 914400"/>
              <a:gd name="connsiteX7" fmla="*/ 1380792 w 1380792"/>
              <a:gd name="connsiteY7" fmla="*/ 409039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585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3503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17329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13503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02024 h 914400"/>
              <a:gd name="connsiteX0" fmla="*/ 0 w 1079873"/>
              <a:gd name="connsiteY0" fmla="*/ 457200 h 914400"/>
              <a:gd name="connsiteX1" fmla="*/ 215900 w 1079873"/>
              <a:gd name="connsiteY1" fmla="*/ 457200 h 914400"/>
              <a:gd name="connsiteX2" fmla="*/ 381000 w 1079873"/>
              <a:gd name="connsiteY2" fmla="*/ 0 h 914400"/>
              <a:gd name="connsiteX3" fmla="*/ 596900 w 1079873"/>
              <a:gd name="connsiteY3" fmla="*/ 914400 h 914400"/>
              <a:gd name="connsiteX4" fmla="*/ 736600 w 1079873"/>
              <a:gd name="connsiteY4" fmla="*/ 101600 h 914400"/>
              <a:gd name="connsiteX5" fmla="*/ 880863 w 1079873"/>
              <a:gd name="connsiteY5" fmla="*/ 717276 h 914400"/>
              <a:gd name="connsiteX6" fmla="*/ 932225 w 1079873"/>
              <a:gd name="connsiteY6" fmla="*/ 409040 h 914400"/>
              <a:gd name="connsiteX7" fmla="*/ 1079775 w 1079873"/>
              <a:gd name="connsiteY7" fmla="*/ 409677 h 914400"/>
              <a:gd name="connsiteX0" fmla="*/ 0 w 1125759"/>
              <a:gd name="connsiteY0" fmla="*/ 457200 h 914400"/>
              <a:gd name="connsiteX1" fmla="*/ 215900 w 1125759"/>
              <a:gd name="connsiteY1" fmla="*/ 457200 h 914400"/>
              <a:gd name="connsiteX2" fmla="*/ 381000 w 1125759"/>
              <a:gd name="connsiteY2" fmla="*/ 0 h 914400"/>
              <a:gd name="connsiteX3" fmla="*/ 596900 w 1125759"/>
              <a:gd name="connsiteY3" fmla="*/ 914400 h 914400"/>
              <a:gd name="connsiteX4" fmla="*/ 736600 w 1125759"/>
              <a:gd name="connsiteY4" fmla="*/ 101600 h 914400"/>
              <a:gd name="connsiteX5" fmla="*/ 880863 w 1125759"/>
              <a:gd name="connsiteY5" fmla="*/ 717276 h 914400"/>
              <a:gd name="connsiteX6" fmla="*/ 932225 w 1125759"/>
              <a:gd name="connsiteY6" fmla="*/ 409040 h 914400"/>
              <a:gd name="connsiteX7" fmla="*/ 1125693 w 1125759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96900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796681 w 1125693"/>
              <a:gd name="connsiteY5" fmla="*/ 740235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339977"/>
              <a:gd name="connsiteY0" fmla="*/ 453374 h 914400"/>
              <a:gd name="connsiteX1" fmla="*/ 288604 w 1339977"/>
              <a:gd name="connsiteY1" fmla="*/ 457200 h 914400"/>
              <a:gd name="connsiteX2" fmla="*/ 453704 w 1339977"/>
              <a:gd name="connsiteY2" fmla="*/ 0 h 914400"/>
              <a:gd name="connsiteX3" fmla="*/ 619859 w 1339977"/>
              <a:gd name="connsiteY3" fmla="*/ 914400 h 914400"/>
              <a:gd name="connsiteX4" fmla="*/ 870528 w 1339977"/>
              <a:gd name="connsiteY4" fmla="*/ 105426 h 914400"/>
              <a:gd name="connsiteX5" fmla="*/ 869385 w 1339977"/>
              <a:gd name="connsiteY5" fmla="*/ 740235 h 914400"/>
              <a:gd name="connsiteX6" fmla="*/ 1004929 w 1339977"/>
              <a:gd name="connsiteY6" fmla="*/ 409040 h 914400"/>
              <a:gd name="connsiteX7" fmla="*/ 1339977 w 1339977"/>
              <a:gd name="connsiteY7" fmla="*/ 405851 h 914400"/>
              <a:gd name="connsiteX0" fmla="*/ 0 w 1343804"/>
              <a:gd name="connsiteY0" fmla="*/ 461027 h 914400"/>
              <a:gd name="connsiteX1" fmla="*/ 292431 w 1343804"/>
              <a:gd name="connsiteY1" fmla="*/ 457200 h 914400"/>
              <a:gd name="connsiteX2" fmla="*/ 457531 w 1343804"/>
              <a:gd name="connsiteY2" fmla="*/ 0 h 914400"/>
              <a:gd name="connsiteX3" fmla="*/ 623686 w 1343804"/>
              <a:gd name="connsiteY3" fmla="*/ 914400 h 914400"/>
              <a:gd name="connsiteX4" fmla="*/ 874355 w 1343804"/>
              <a:gd name="connsiteY4" fmla="*/ 105426 h 914400"/>
              <a:gd name="connsiteX5" fmla="*/ 873212 w 1343804"/>
              <a:gd name="connsiteY5" fmla="*/ 740235 h 914400"/>
              <a:gd name="connsiteX6" fmla="*/ 1008756 w 1343804"/>
              <a:gd name="connsiteY6" fmla="*/ 409040 h 914400"/>
              <a:gd name="connsiteX7" fmla="*/ 1343804 w 1343804"/>
              <a:gd name="connsiteY7" fmla="*/ 405851 h 914400"/>
              <a:gd name="connsiteX0" fmla="*/ 0 w 1347630"/>
              <a:gd name="connsiteY0" fmla="*/ 453374 h 914400"/>
              <a:gd name="connsiteX1" fmla="*/ 296257 w 1347630"/>
              <a:gd name="connsiteY1" fmla="*/ 457200 h 914400"/>
              <a:gd name="connsiteX2" fmla="*/ 461357 w 1347630"/>
              <a:gd name="connsiteY2" fmla="*/ 0 h 914400"/>
              <a:gd name="connsiteX3" fmla="*/ 627512 w 1347630"/>
              <a:gd name="connsiteY3" fmla="*/ 914400 h 914400"/>
              <a:gd name="connsiteX4" fmla="*/ 878181 w 1347630"/>
              <a:gd name="connsiteY4" fmla="*/ 105426 h 914400"/>
              <a:gd name="connsiteX5" fmla="*/ 877038 w 1347630"/>
              <a:gd name="connsiteY5" fmla="*/ 740235 h 914400"/>
              <a:gd name="connsiteX6" fmla="*/ 1012582 w 1347630"/>
              <a:gd name="connsiteY6" fmla="*/ 409040 h 914400"/>
              <a:gd name="connsiteX7" fmla="*/ 1347630 w 1347630"/>
              <a:gd name="connsiteY7" fmla="*/ 405851 h 914400"/>
              <a:gd name="connsiteX0" fmla="*/ 0 w 1347630"/>
              <a:gd name="connsiteY0" fmla="*/ 347948 h 808974"/>
              <a:gd name="connsiteX1" fmla="*/ 296257 w 1347630"/>
              <a:gd name="connsiteY1" fmla="*/ 351774 h 808974"/>
              <a:gd name="connsiteX2" fmla="*/ 399176 w 1347630"/>
              <a:gd name="connsiteY2" fmla="*/ 93552 h 808974"/>
              <a:gd name="connsiteX3" fmla="*/ 627512 w 1347630"/>
              <a:gd name="connsiteY3" fmla="*/ 808974 h 808974"/>
              <a:gd name="connsiteX4" fmla="*/ 878181 w 1347630"/>
              <a:gd name="connsiteY4" fmla="*/ 0 h 808974"/>
              <a:gd name="connsiteX5" fmla="*/ 877038 w 1347630"/>
              <a:gd name="connsiteY5" fmla="*/ 634809 h 808974"/>
              <a:gd name="connsiteX6" fmla="*/ 1012582 w 1347630"/>
              <a:gd name="connsiteY6" fmla="*/ 303614 h 808974"/>
              <a:gd name="connsiteX7" fmla="*/ 1347630 w 1347630"/>
              <a:gd name="connsiteY7" fmla="*/ 300425 h 808974"/>
              <a:gd name="connsiteX0" fmla="*/ 0 w 1347630"/>
              <a:gd name="connsiteY0" fmla="*/ 347948 h 680468"/>
              <a:gd name="connsiteX1" fmla="*/ 296257 w 1347630"/>
              <a:gd name="connsiteY1" fmla="*/ 351774 h 680468"/>
              <a:gd name="connsiteX2" fmla="*/ 399176 w 1347630"/>
              <a:gd name="connsiteY2" fmla="*/ 93552 h 680468"/>
              <a:gd name="connsiteX3" fmla="*/ 577767 w 1347630"/>
              <a:gd name="connsiteY3" fmla="*/ 680468 h 680468"/>
              <a:gd name="connsiteX4" fmla="*/ 878181 w 1347630"/>
              <a:gd name="connsiteY4" fmla="*/ 0 h 680468"/>
              <a:gd name="connsiteX5" fmla="*/ 877038 w 1347630"/>
              <a:gd name="connsiteY5" fmla="*/ 634809 h 680468"/>
              <a:gd name="connsiteX6" fmla="*/ 1012582 w 1347630"/>
              <a:gd name="connsiteY6" fmla="*/ 303614 h 680468"/>
              <a:gd name="connsiteX7" fmla="*/ 1347630 w 1347630"/>
              <a:gd name="connsiteY7" fmla="*/ 300425 h 680468"/>
              <a:gd name="connsiteX0" fmla="*/ 0 w 1347630"/>
              <a:gd name="connsiteY0" fmla="*/ 447437 h 779957"/>
              <a:gd name="connsiteX1" fmla="*/ 296257 w 1347630"/>
              <a:gd name="connsiteY1" fmla="*/ 451263 h 779957"/>
              <a:gd name="connsiteX2" fmla="*/ 399176 w 1347630"/>
              <a:gd name="connsiteY2" fmla="*/ 193041 h 779957"/>
              <a:gd name="connsiteX3" fmla="*/ 577767 w 1347630"/>
              <a:gd name="connsiteY3" fmla="*/ 779957 h 779957"/>
              <a:gd name="connsiteX4" fmla="*/ 774547 w 1347630"/>
              <a:gd name="connsiteY4" fmla="*/ 0 h 779957"/>
              <a:gd name="connsiteX5" fmla="*/ 877038 w 1347630"/>
              <a:gd name="connsiteY5" fmla="*/ 734298 h 779957"/>
              <a:gd name="connsiteX6" fmla="*/ 1012582 w 1347630"/>
              <a:gd name="connsiteY6" fmla="*/ 403103 h 779957"/>
              <a:gd name="connsiteX7" fmla="*/ 1347630 w 1347630"/>
              <a:gd name="connsiteY7" fmla="*/ 399914 h 779957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347630 w 1347630"/>
              <a:gd name="connsiteY7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37454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26529 w 1347630"/>
              <a:gd name="connsiteY7" fmla="*/ 669886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74547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40458 w 1459555"/>
              <a:gd name="connsiteY3" fmla="*/ 721922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875241"/>
              <a:gd name="connsiteX1" fmla="*/ 296257 w 1459555"/>
              <a:gd name="connsiteY1" fmla="*/ 451263 h 875241"/>
              <a:gd name="connsiteX2" fmla="*/ 399176 w 1459555"/>
              <a:gd name="connsiteY2" fmla="*/ 193041 h 875241"/>
              <a:gd name="connsiteX3" fmla="*/ 540458 w 1459555"/>
              <a:gd name="connsiteY3" fmla="*/ 721922 h 875241"/>
              <a:gd name="connsiteX4" fmla="*/ 728948 w 1459555"/>
              <a:gd name="connsiteY4" fmla="*/ 0 h 875241"/>
              <a:gd name="connsiteX5" fmla="*/ 901911 w 1459555"/>
              <a:gd name="connsiteY5" fmla="*/ 875241 h 875241"/>
              <a:gd name="connsiteX6" fmla="*/ 1078907 w 1459555"/>
              <a:gd name="connsiteY6" fmla="*/ 191689 h 875241"/>
              <a:gd name="connsiteX7" fmla="*/ 1126529 w 1459555"/>
              <a:gd name="connsiteY7" fmla="*/ 669886 h 875241"/>
              <a:gd name="connsiteX8" fmla="*/ 1172128 w 1459555"/>
              <a:gd name="connsiteY8" fmla="*/ 396291 h 875241"/>
              <a:gd name="connsiteX9" fmla="*/ 1459555 w 1459555"/>
              <a:gd name="connsiteY9" fmla="*/ 395769 h 875241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26529 w 1459555"/>
              <a:gd name="connsiteY7" fmla="*/ 669886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35655 w 1459555"/>
              <a:gd name="connsiteY6" fmla="*/ 17838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412484 w 1459555"/>
              <a:gd name="connsiteY2" fmla="*/ 166426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74053 h 951601"/>
              <a:gd name="connsiteX1" fmla="*/ 296257 w 1459555"/>
              <a:gd name="connsiteY1" fmla="*/ 477879 h 951601"/>
              <a:gd name="connsiteX2" fmla="*/ 412484 w 1459555"/>
              <a:gd name="connsiteY2" fmla="*/ 193042 h 951601"/>
              <a:gd name="connsiteX3" fmla="*/ 540458 w 1459555"/>
              <a:gd name="connsiteY3" fmla="*/ 748538 h 951601"/>
              <a:gd name="connsiteX4" fmla="*/ 718966 w 1459555"/>
              <a:gd name="connsiteY4" fmla="*/ 0 h 951601"/>
              <a:gd name="connsiteX5" fmla="*/ 918493 w 1459555"/>
              <a:gd name="connsiteY5" fmla="*/ 951601 h 951601"/>
              <a:gd name="connsiteX6" fmla="*/ 1022347 w 1459555"/>
              <a:gd name="connsiteY6" fmla="*/ 195017 h 951601"/>
              <a:gd name="connsiteX7" fmla="*/ 1130674 w 1459555"/>
              <a:gd name="connsiteY7" fmla="*/ 671630 h 951601"/>
              <a:gd name="connsiteX8" fmla="*/ 1197000 w 1459555"/>
              <a:gd name="connsiteY8" fmla="*/ 422907 h 951601"/>
              <a:gd name="connsiteX9" fmla="*/ 1459555 w 1459555"/>
              <a:gd name="connsiteY9" fmla="*/ 422385 h 951601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022347 w 1459555"/>
              <a:gd name="connsiteY6" fmla="*/ 195017 h 954928"/>
              <a:gd name="connsiteX7" fmla="*/ 1130674 w 1459555"/>
              <a:gd name="connsiteY7" fmla="*/ 671630 h 954928"/>
              <a:gd name="connsiteX8" fmla="*/ 1197000 w 1459555"/>
              <a:gd name="connsiteY8" fmla="*/ 422907 h 954928"/>
              <a:gd name="connsiteX9" fmla="*/ 1459555 w 1459555"/>
              <a:gd name="connsiteY9" fmla="*/ 422385 h 954928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130674 w 1459555"/>
              <a:gd name="connsiteY6" fmla="*/ 671630 h 954928"/>
              <a:gd name="connsiteX7" fmla="*/ 1197000 w 1459555"/>
              <a:gd name="connsiteY7" fmla="*/ 422907 h 954928"/>
              <a:gd name="connsiteX8" fmla="*/ 1459555 w 1459555"/>
              <a:gd name="connsiteY8" fmla="*/ 422385 h 954928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197000 w 1459555"/>
              <a:gd name="connsiteY6" fmla="*/ 422907 h 954928"/>
              <a:gd name="connsiteX7" fmla="*/ 1459555 w 1459555"/>
              <a:gd name="connsiteY7" fmla="*/ 422385 h 954928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091970 w 1459555"/>
              <a:gd name="connsiteY6" fmla="*/ 422907 h 954928"/>
              <a:gd name="connsiteX7" fmla="*/ 1459555 w 1459555"/>
              <a:gd name="connsiteY7" fmla="*/ 422385 h 954928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070963 w 1459555"/>
              <a:gd name="connsiteY6" fmla="*/ 422907 h 954928"/>
              <a:gd name="connsiteX7" fmla="*/ 1459555 w 1459555"/>
              <a:gd name="connsiteY7" fmla="*/ 422385 h 954928"/>
              <a:gd name="connsiteX0" fmla="*/ 0 w 1704627"/>
              <a:gd name="connsiteY0" fmla="*/ 474053 h 954928"/>
              <a:gd name="connsiteX1" fmla="*/ 296257 w 1704627"/>
              <a:gd name="connsiteY1" fmla="*/ 477879 h 954928"/>
              <a:gd name="connsiteX2" fmla="*/ 412484 w 1704627"/>
              <a:gd name="connsiteY2" fmla="*/ 193042 h 954928"/>
              <a:gd name="connsiteX3" fmla="*/ 540458 w 1704627"/>
              <a:gd name="connsiteY3" fmla="*/ 748538 h 954928"/>
              <a:gd name="connsiteX4" fmla="*/ 718966 w 1704627"/>
              <a:gd name="connsiteY4" fmla="*/ 0 h 954928"/>
              <a:gd name="connsiteX5" fmla="*/ 891876 w 1704627"/>
              <a:gd name="connsiteY5" fmla="*/ 954928 h 954928"/>
              <a:gd name="connsiteX6" fmla="*/ 1070963 w 1704627"/>
              <a:gd name="connsiteY6" fmla="*/ 422907 h 954928"/>
              <a:gd name="connsiteX7" fmla="*/ 1704627 w 1704627"/>
              <a:gd name="connsiteY7" fmla="*/ 422385 h 954928"/>
              <a:gd name="connsiteX0" fmla="*/ 0 w 1711629"/>
              <a:gd name="connsiteY0" fmla="*/ 474053 h 954928"/>
              <a:gd name="connsiteX1" fmla="*/ 296257 w 1711629"/>
              <a:gd name="connsiteY1" fmla="*/ 477879 h 954928"/>
              <a:gd name="connsiteX2" fmla="*/ 412484 w 1711629"/>
              <a:gd name="connsiteY2" fmla="*/ 193042 h 954928"/>
              <a:gd name="connsiteX3" fmla="*/ 540458 w 1711629"/>
              <a:gd name="connsiteY3" fmla="*/ 748538 h 954928"/>
              <a:gd name="connsiteX4" fmla="*/ 718966 w 1711629"/>
              <a:gd name="connsiteY4" fmla="*/ 0 h 954928"/>
              <a:gd name="connsiteX5" fmla="*/ 891876 w 1711629"/>
              <a:gd name="connsiteY5" fmla="*/ 954928 h 954928"/>
              <a:gd name="connsiteX6" fmla="*/ 1070963 w 1711629"/>
              <a:gd name="connsiteY6" fmla="*/ 422907 h 954928"/>
              <a:gd name="connsiteX7" fmla="*/ 1711629 w 1711629"/>
              <a:gd name="connsiteY7" fmla="*/ 436389 h 954928"/>
              <a:gd name="connsiteX0" fmla="*/ 0 w 1718631"/>
              <a:gd name="connsiteY0" fmla="*/ 474053 h 954928"/>
              <a:gd name="connsiteX1" fmla="*/ 296257 w 1718631"/>
              <a:gd name="connsiteY1" fmla="*/ 477879 h 954928"/>
              <a:gd name="connsiteX2" fmla="*/ 412484 w 1718631"/>
              <a:gd name="connsiteY2" fmla="*/ 193042 h 954928"/>
              <a:gd name="connsiteX3" fmla="*/ 540458 w 1718631"/>
              <a:gd name="connsiteY3" fmla="*/ 748538 h 954928"/>
              <a:gd name="connsiteX4" fmla="*/ 718966 w 1718631"/>
              <a:gd name="connsiteY4" fmla="*/ 0 h 954928"/>
              <a:gd name="connsiteX5" fmla="*/ 891876 w 1718631"/>
              <a:gd name="connsiteY5" fmla="*/ 954928 h 954928"/>
              <a:gd name="connsiteX6" fmla="*/ 1070963 w 1718631"/>
              <a:gd name="connsiteY6" fmla="*/ 422907 h 954928"/>
              <a:gd name="connsiteX7" fmla="*/ 1718631 w 1718631"/>
              <a:gd name="connsiteY7" fmla="*/ 422385 h 954928"/>
              <a:gd name="connsiteX0" fmla="*/ 0 w 1718631"/>
              <a:gd name="connsiteY0" fmla="*/ 474053 h 954928"/>
              <a:gd name="connsiteX1" fmla="*/ 296257 w 1718631"/>
              <a:gd name="connsiteY1" fmla="*/ 477879 h 954928"/>
              <a:gd name="connsiteX2" fmla="*/ 412484 w 1718631"/>
              <a:gd name="connsiteY2" fmla="*/ 193042 h 954928"/>
              <a:gd name="connsiteX3" fmla="*/ 540458 w 1718631"/>
              <a:gd name="connsiteY3" fmla="*/ 748538 h 954928"/>
              <a:gd name="connsiteX4" fmla="*/ 718966 w 1718631"/>
              <a:gd name="connsiteY4" fmla="*/ 0 h 954928"/>
              <a:gd name="connsiteX5" fmla="*/ 891876 w 1718631"/>
              <a:gd name="connsiteY5" fmla="*/ 954928 h 954928"/>
              <a:gd name="connsiteX6" fmla="*/ 1070963 w 1718631"/>
              <a:gd name="connsiteY6" fmla="*/ 422907 h 954928"/>
              <a:gd name="connsiteX7" fmla="*/ 1718631 w 1718631"/>
              <a:gd name="connsiteY7" fmla="*/ 422385 h 954928"/>
              <a:gd name="connsiteX0" fmla="*/ 0 w 1718631"/>
              <a:gd name="connsiteY0" fmla="*/ 488057 h 954928"/>
              <a:gd name="connsiteX1" fmla="*/ 296257 w 1718631"/>
              <a:gd name="connsiteY1" fmla="*/ 477879 h 954928"/>
              <a:gd name="connsiteX2" fmla="*/ 412484 w 1718631"/>
              <a:gd name="connsiteY2" fmla="*/ 193042 h 954928"/>
              <a:gd name="connsiteX3" fmla="*/ 540458 w 1718631"/>
              <a:gd name="connsiteY3" fmla="*/ 748538 h 954928"/>
              <a:gd name="connsiteX4" fmla="*/ 718966 w 1718631"/>
              <a:gd name="connsiteY4" fmla="*/ 0 h 954928"/>
              <a:gd name="connsiteX5" fmla="*/ 891876 w 1718631"/>
              <a:gd name="connsiteY5" fmla="*/ 954928 h 954928"/>
              <a:gd name="connsiteX6" fmla="*/ 1070963 w 1718631"/>
              <a:gd name="connsiteY6" fmla="*/ 422907 h 954928"/>
              <a:gd name="connsiteX7" fmla="*/ 1718631 w 1718631"/>
              <a:gd name="connsiteY7" fmla="*/ 422385 h 954928"/>
              <a:gd name="connsiteX0" fmla="*/ 0 w 1718631"/>
              <a:gd name="connsiteY0" fmla="*/ 488057 h 954928"/>
              <a:gd name="connsiteX1" fmla="*/ 303260 w 1718631"/>
              <a:gd name="connsiteY1" fmla="*/ 484881 h 954928"/>
              <a:gd name="connsiteX2" fmla="*/ 412484 w 1718631"/>
              <a:gd name="connsiteY2" fmla="*/ 193042 h 954928"/>
              <a:gd name="connsiteX3" fmla="*/ 540458 w 1718631"/>
              <a:gd name="connsiteY3" fmla="*/ 748538 h 954928"/>
              <a:gd name="connsiteX4" fmla="*/ 718966 w 1718631"/>
              <a:gd name="connsiteY4" fmla="*/ 0 h 954928"/>
              <a:gd name="connsiteX5" fmla="*/ 891876 w 1718631"/>
              <a:gd name="connsiteY5" fmla="*/ 954928 h 954928"/>
              <a:gd name="connsiteX6" fmla="*/ 1070963 w 1718631"/>
              <a:gd name="connsiteY6" fmla="*/ 422907 h 954928"/>
              <a:gd name="connsiteX7" fmla="*/ 1718631 w 1718631"/>
              <a:gd name="connsiteY7" fmla="*/ 422385 h 954928"/>
              <a:gd name="connsiteX0" fmla="*/ 0 w 1725633"/>
              <a:gd name="connsiteY0" fmla="*/ 488057 h 954928"/>
              <a:gd name="connsiteX1" fmla="*/ 310262 w 1725633"/>
              <a:gd name="connsiteY1" fmla="*/ 484881 h 954928"/>
              <a:gd name="connsiteX2" fmla="*/ 419486 w 1725633"/>
              <a:gd name="connsiteY2" fmla="*/ 193042 h 954928"/>
              <a:gd name="connsiteX3" fmla="*/ 547460 w 1725633"/>
              <a:gd name="connsiteY3" fmla="*/ 748538 h 954928"/>
              <a:gd name="connsiteX4" fmla="*/ 725968 w 1725633"/>
              <a:gd name="connsiteY4" fmla="*/ 0 h 954928"/>
              <a:gd name="connsiteX5" fmla="*/ 898878 w 1725633"/>
              <a:gd name="connsiteY5" fmla="*/ 954928 h 954928"/>
              <a:gd name="connsiteX6" fmla="*/ 1077965 w 1725633"/>
              <a:gd name="connsiteY6" fmla="*/ 422907 h 954928"/>
              <a:gd name="connsiteX7" fmla="*/ 1725633 w 1725633"/>
              <a:gd name="connsiteY7" fmla="*/ 422385 h 954928"/>
              <a:gd name="connsiteX0" fmla="*/ 0 w 1725633"/>
              <a:gd name="connsiteY0" fmla="*/ 488057 h 954928"/>
              <a:gd name="connsiteX1" fmla="*/ 310262 w 1725633"/>
              <a:gd name="connsiteY1" fmla="*/ 484881 h 954928"/>
              <a:gd name="connsiteX2" fmla="*/ 419486 w 1725633"/>
              <a:gd name="connsiteY2" fmla="*/ 193042 h 954928"/>
              <a:gd name="connsiteX3" fmla="*/ 547460 w 1725633"/>
              <a:gd name="connsiteY3" fmla="*/ 748538 h 954928"/>
              <a:gd name="connsiteX4" fmla="*/ 725968 w 1725633"/>
              <a:gd name="connsiteY4" fmla="*/ 0 h 954928"/>
              <a:gd name="connsiteX5" fmla="*/ 898878 w 1725633"/>
              <a:gd name="connsiteY5" fmla="*/ 954928 h 954928"/>
              <a:gd name="connsiteX6" fmla="*/ 1042955 w 1725633"/>
              <a:gd name="connsiteY6" fmla="*/ 499930 h 954928"/>
              <a:gd name="connsiteX7" fmla="*/ 1725633 w 1725633"/>
              <a:gd name="connsiteY7" fmla="*/ 422385 h 954928"/>
              <a:gd name="connsiteX0" fmla="*/ 0 w 1746639"/>
              <a:gd name="connsiteY0" fmla="*/ 488057 h 954928"/>
              <a:gd name="connsiteX1" fmla="*/ 310262 w 1746639"/>
              <a:gd name="connsiteY1" fmla="*/ 484881 h 954928"/>
              <a:gd name="connsiteX2" fmla="*/ 419486 w 1746639"/>
              <a:gd name="connsiteY2" fmla="*/ 193042 h 954928"/>
              <a:gd name="connsiteX3" fmla="*/ 547460 w 1746639"/>
              <a:gd name="connsiteY3" fmla="*/ 748538 h 954928"/>
              <a:gd name="connsiteX4" fmla="*/ 725968 w 1746639"/>
              <a:gd name="connsiteY4" fmla="*/ 0 h 954928"/>
              <a:gd name="connsiteX5" fmla="*/ 898878 w 1746639"/>
              <a:gd name="connsiteY5" fmla="*/ 954928 h 954928"/>
              <a:gd name="connsiteX6" fmla="*/ 1042955 w 1746639"/>
              <a:gd name="connsiteY6" fmla="*/ 499930 h 954928"/>
              <a:gd name="connsiteX7" fmla="*/ 1746639 w 1746639"/>
              <a:gd name="connsiteY7" fmla="*/ 513412 h 954928"/>
              <a:gd name="connsiteX0" fmla="*/ 0 w 1746639"/>
              <a:gd name="connsiteY0" fmla="*/ 488057 h 954928"/>
              <a:gd name="connsiteX1" fmla="*/ 310262 w 1746639"/>
              <a:gd name="connsiteY1" fmla="*/ 484881 h 954928"/>
              <a:gd name="connsiteX2" fmla="*/ 419486 w 1746639"/>
              <a:gd name="connsiteY2" fmla="*/ 193042 h 954928"/>
              <a:gd name="connsiteX3" fmla="*/ 547460 w 1746639"/>
              <a:gd name="connsiteY3" fmla="*/ 748538 h 954928"/>
              <a:gd name="connsiteX4" fmla="*/ 725968 w 1746639"/>
              <a:gd name="connsiteY4" fmla="*/ 0 h 954928"/>
              <a:gd name="connsiteX5" fmla="*/ 898878 w 1746639"/>
              <a:gd name="connsiteY5" fmla="*/ 954928 h 954928"/>
              <a:gd name="connsiteX6" fmla="*/ 1042955 w 1746639"/>
              <a:gd name="connsiteY6" fmla="*/ 499930 h 954928"/>
              <a:gd name="connsiteX7" fmla="*/ 1746639 w 1746639"/>
              <a:gd name="connsiteY7" fmla="*/ 513412 h 954928"/>
              <a:gd name="connsiteX0" fmla="*/ 0 w 1746639"/>
              <a:gd name="connsiteY0" fmla="*/ 488057 h 954928"/>
              <a:gd name="connsiteX1" fmla="*/ 310262 w 1746639"/>
              <a:gd name="connsiteY1" fmla="*/ 484881 h 954928"/>
              <a:gd name="connsiteX2" fmla="*/ 419486 w 1746639"/>
              <a:gd name="connsiteY2" fmla="*/ 193042 h 954928"/>
              <a:gd name="connsiteX3" fmla="*/ 547460 w 1746639"/>
              <a:gd name="connsiteY3" fmla="*/ 748538 h 954928"/>
              <a:gd name="connsiteX4" fmla="*/ 725968 w 1746639"/>
              <a:gd name="connsiteY4" fmla="*/ 0 h 954928"/>
              <a:gd name="connsiteX5" fmla="*/ 898878 w 1746639"/>
              <a:gd name="connsiteY5" fmla="*/ 954928 h 954928"/>
              <a:gd name="connsiteX6" fmla="*/ 1042955 w 1746639"/>
              <a:gd name="connsiteY6" fmla="*/ 499930 h 954928"/>
              <a:gd name="connsiteX7" fmla="*/ 1746639 w 1746639"/>
              <a:gd name="connsiteY7" fmla="*/ 499408 h 954928"/>
              <a:gd name="connsiteX0" fmla="*/ 0 w 1739637"/>
              <a:gd name="connsiteY0" fmla="*/ 495060 h 954928"/>
              <a:gd name="connsiteX1" fmla="*/ 303260 w 1739637"/>
              <a:gd name="connsiteY1" fmla="*/ 484881 h 954928"/>
              <a:gd name="connsiteX2" fmla="*/ 412484 w 1739637"/>
              <a:gd name="connsiteY2" fmla="*/ 193042 h 954928"/>
              <a:gd name="connsiteX3" fmla="*/ 540458 w 1739637"/>
              <a:gd name="connsiteY3" fmla="*/ 748538 h 954928"/>
              <a:gd name="connsiteX4" fmla="*/ 718966 w 1739637"/>
              <a:gd name="connsiteY4" fmla="*/ 0 h 954928"/>
              <a:gd name="connsiteX5" fmla="*/ 891876 w 1739637"/>
              <a:gd name="connsiteY5" fmla="*/ 954928 h 954928"/>
              <a:gd name="connsiteX6" fmla="*/ 1035953 w 1739637"/>
              <a:gd name="connsiteY6" fmla="*/ 499930 h 954928"/>
              <a:gd name="connsiteX7" fmla="*/ 1739637 w 1739637"/>
              <a:gd name="connsiteY7" fmla="*/ 499408 h 954928"/>
              <a:gd name="connsiteX0" fmla="*/ 0 w 1739637"/>
              <a:gd name="connsiteY0" fmla="*/ 495060 h 954928"/>
              <a:gd name="connsiteX1" fmla="*/ 303260 w 1739637"/>
              <a:gd name="connsiteY1" fmla="*/ 498885 h 954928"/>
              <a:gd name="connsiteX2" fmla="*/ 412484 w 1739637"/>
              <a:gd name="connsiteY2" fmla="*/ 193042 h 954928"/>
              <a:gd name="connsiteX3" fmla="*/ 540458 w 1739637"/>
              <a:gd name="connsiteY3" fmla="*/ 748538 h 954928"/>
              <a:gd name="connsiteX4" fmla="*/ 718966 w 1739637"/>
              <a:gd name="connsiteY4" fmla="*/ 0 h 954928"/>
              <a:gd name="connsiteX5" fmla="*/ 891876 w 1739637"/>
              <a:gd name="connsiteY5" fmla="*/ 954928 h 954928"/>
              <a:gd name="connsiteX6" fmla="*/ 1035953 w 1739637"/>
              <a:gd name="connsiteY6" fmla="*/ 499930 h 954928"/>
              <a:gd name="connsiteX7" fmla="*/ 1739637 w 1739637"/>
              <a:gd name="connsiteY7" fmla="*/ 499408 h 954928"/>
              <a:gd name="connsiteX0" fmla="*/ 0 w 1739637"/>
              <a:gd name="connsiteY0" fmla="*/ 495060 h 954928"/>
              <a:gd name="connsiteX1" fmla="*/ 303260 w 1739637"/>
              <a:gd name="connsiteY1" fmla="*/ 498885 h 954928"/>
              <a:gd name="connsiteX2" fmla="*/ 412484 w 1739637"/>
              <a:gd name="connsiteY2" fmla="*/ 193042 h 954928"/>
              <a:gd name="connsiteX3" fmla="*/ 540458 w 1739637"/>
              <a:gd name="connsiteY3" fmla="*/ 748538 h 954928"/>
              <a:gd name="connsiteX4" fmla="*/ 718966 w 1739637"/>
              <a:gd name="connsiteY4" fmla="*/ 0 h 954928"/>
              <a:gd name="connsiteX5" fmla="*/ 891876 w 1739637"/>
              <a:gd name="connsiteY5" fmla="*/ 954928 h 954928"/>
              <a:gd name="connsiteX6" fmla="*/ 1035953 w 1739637"/>
              <a:gd name="connsiteY6" fmla="*/ 499930 h 954928"/>
              <a:gd name="connsiteX7" fmla="*/ 1739637 w 1739637"/>
              <a:gd name="connsiteY7" fmla="*/ 499408 h 954928"/>
              <a:gd name="connsiteX0" fmla="*/ 0 w 1746639"/>
              <a:gd name="connsiteY0" fmla="*/ 502061 h 954928"/>
              <a:gd name="connsiteX1" fmla="*/ 310262 w 1746639"/>
              <a:gd name="connsiteY1" fmla="*/ 498885 h 954928"/>
              <a:gd name="connsiteX2" fmla="*/ 419486 w 1746639"/>
              <a:gd name="connsiteY2" fmla="*/ 193042 h 954928"/>
              <a:gd name="connsiteX3" fmla="*/ 547460 w 1746639"/>
              <a:gd name="connsiteY3" fmla="*/ 748538 h 954928"/>
              <a:gd name="connsiteX4" fmla="*/ 725968 w 1746639"/>
              <a:gd name="connsiteY4" fmla="*/ 0 h 954928"/>
              <a:gd name="connsiteX5" fmla="*/ 898878 w 1746639"/>
              <a:gd name="connsiteY5" fmla="*/ 954928 h 954928"/>
              <a:gd name="connsiteX6" fmla="*/ 1042955 w 1746639"/>
              <a:gd name="connsiteY6" fmla="*/ 499930 h 954928"/>
              <a:gd name="connsiteX7" fmla="*/ 1746639 w 1746639"/>
              <a:gd name="connsiteY7" fmla="*/ 499408 h 95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6639" h="954928">
                <a:moveTo>
                  <a:pt x="0" y="502061"/>
                </a:moveTo>
                <a:lnTo>
                  <a:pt x="310262" y="498885"/>
                </a:lnTo>
                <a:lnTo>
                  <a:pt x="419486" y="193042"/>
                </a:lnTo>
                <a:lnTo>
                  <a:pt x="547460" y="748538"/>
                </a:lnTo>
                <a:lnTo>
                  <a:pt x="725968" y="0"/>
                </a:lnTo>
                <a:lnTo>
                  <a:pt x="898878" y="954928"/>
                </a:lnTo>
                <a:lnTo>
                  <a:pt x="1042955" y="499930"/>
                </a:lnTo>
                <a:lnTo>
                  <a:pt x="1746639" y="499408"/>
                </a:lnTo>
              </a:path>
            </a:pathLst>
          </a:custGeom>
          <a:noFill/>
          <a:ln w="762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2100">
              <a:cs typeface="B Nazanin" panose="00000400000000000000" pitchFamily="2" charset="-78"/>
            </a:endParaRPr>
          </a:p>
        </p:txBody>
      </p:sp>
      <p:sp>
        <p:nvSpPr>
          <p:cNvPr id="5" name="Freeform 26">
            <a:extLst>
              <a:ext uri="{FF2B5EF4-FFF2-40B4-BE49-F238E27FC236}">
                <a16:creationId xmlns:a16="http://schemas.microsoft.com/office/drawing/2014/main" id="{AE4BA0D8-EF5D-27B6-AE08-7B1B85F28E75}"/>
              </a:ext>
            </a:extLst>
          </p:cNvPr>
          <p:cNvSpPr/>
          <p:nvPr/>
        </p:nvSpPr>
        <p:spPr>
          <a:xfrm>
            <a:off x="13368726" y="5070177"/>
            <a:ext cx="4238196" cy="1781484"/>
          </a:xfrm>
          <a:custGeom>
            <a:avLst/>
            <a:gdLst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774700 w 1016000"/>
              <a:gd name="connsiteY5" fmla="*/ 533400 h 914400"/>
              <a:gd name="connsiteX6" fmla="*/ 1016000 w 1016000"/>
              <a:gd name="connsiteY6" fmla="*/ 533400 h 914400"/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841026 w 1016000"/>
              <a:gd name="connsiteY5" fmla="*/ 674343 h 914400"/>
              <a:gd name="connsiteX6" fmla="*/ 1016000 w 1016000"/>
              <a:gd name="connsiteY6" fmla="*/ 533400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41026 w 982837"/>
              <a:gd name="connsiteY5" fmla="*/ 674343 h 914400"/>
              <a:gd name="connsiteX6" fmla="*/ 982837 w 982837"/>
              <a:gd name="connsiteY6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841026 w 982837"/>
              <a:gd name="connsiteY6" fmla="*/ 674343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64281 w 982837"/>
              <a:gd name="connsiteY5" fmla="*/ 584624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81969 w 1231559"/>
              <a:gd name="connsiteY6" fmla="*/ 632890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80863 w 1231559"/>
              <a:gd name="connsiteY5" fmla="*/ 717276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48806 w 1380792"/>
              <a:gd name="connsiteY6" fmla="*/ 259807 h 914400"/>
              <a:gd name="connsiteX7" fmla="*/ 1380792 w 1380792"/>
              <a:gd name="connsiteY7" fmla="*/ 409039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32225 w 1380792"/>
              <a:gd name="connsiteY6" fmla="*/ 409040 h 914400"/>
              <a:gd name="connsiteX7" fmla="*/ 1380792 w 1380792"/>
              <a:gd name="connsiteY7" fmla="*/ 409039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585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3503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17329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13503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02024 h 914400"/>
              <a:gd name="connsiteX0" fmla="*/ 0 w 1079873"/>
              <a:gd name="connsiteY0" fmla="*/ 457200 h 914400"/>
              <a:gd name="connsiteX1" fmla="*/ 215900 w 1079873"/>
              <a:gd name="connsiteY1" fmla="*/ 457200 h 914400"/>
              <a:gd name="connsiteX2" fmla="*/ 381000 w 1079873"/>
              <a:gd name="connsiteY2" fmla="*/ 0 h 914400"/>
              <a:gd name="connsiteX3" fmla="*/ 596900 w 1079873"/>
              <a:gd name="connsiteY3" fmla="*/ 914400 h 914400"/>
              <a:gd name="connsiteX4" fmla="*/ 736600 w 1079873"/>
              <a:gd name="connsiteY4" fmla="*/ 101600 h 914400"/>
              <a:gd name="connsiteX5" fmla="*/ 880863 w 1079873"/>
              <a:gd name="connsiteY5" fmla="*/ 717276 h 914400"/>
              <a:gd name="connsiteX6" fmla="*/ 932225 w 1079873"/>
              <a:gd name="connsiteY6" fmla="*/ 409040 h 914400"/>
              <a:gd name="connsiteX7" fmla="*/ 1079775 w 1079873"/>
              <a:gd name="connsiteY7" fmla="*/ 409677 h 914400"/>
              <a:gd name="connsiteX0" fmla="*/ 0 w 1125759"/>
              <a:gd name="connsiteY0" fmla="*/ 457200 h 914400"/>
              <a:gd name="connsiteX1" fmla="*/ 215900 w 1125759"/>
              <a:gd name="connsiteY1" fmla="*/ 457200 h 914400"/>
              <a:gd name="connsiteX2" fmla="*/ 381000 w 1125759"/>
              <a:gd name="connsiteY2" fmla="*/ 0 h 914400"/>
              <a:gd name="connsiteX3" fmla="*/ 596900 w 1125759"/>
              <a:gd name="connsiteY3" fmla="*/ 914400 h 914400"/>
              <a:gd name="connsiteX4" fmla="*/ 736600 w 1125759"/>
              <a:gd name="connsiteY4" fmla="*/ 101600 h 914400"/>
              <a:gd name="connsiteX5" fmla="*/ 880863 w 1125759"/>
              <a:gd name="connsiteY5" fmla="*/ 717276 h 914400"/>
              <a:gd name="connsiteX6" fmla="*/ 932225 w 1125759"/>
              <a:gd name="connsiteY6" fmla="*/ 409040 h 914400"/>
              <a:gd name="connsiteX7" fmla="*/ 1125693 w 1125759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96900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796681 w 1125693"/>
              <a:gd name="connsiteY5" fmla="*/ 740235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339977"/>
              <a:gd name="connsiteY0" fmla="*/ 453374 h 914400"/>
              <a:gd name="connsiteX1" fmla="*/ 288604 w 1339977"/>
              <a:gd name="connsiteY1" fmla="*/ 457200 h 914400"/>
              <a:gd name="connsiteX2" fmla="*/ 453704 w 1339977"/>
              <a:gd name="connsiteY2" fmla="*/ 0 h 914400"/>
              <a:gd name="connsiteX3" fmla="*/ 619859 w 1339977"/>
              <a:gd name="connsiteY3" fmla="*/ 914400 h 914400"/>
              <a:gd name="connsiteX4" fmla="*/ 870528 w 1339977"/>
              <a:gd name="connsiteY4" fmla="*/ 105426 h 914400"/>
              <a:gd name="connsiteX5" fmla="*/ 869385 w 1339977"/>
              <a:gd name="connsiteY5" fmla="*/ 740235 h 914400"/>
              <a:gd name="connsiteX6" fmla="*/ 1004929 w 1339977"/>
              <a:gd name="connsiteY6" fmla="*/ 409040 h 914400"/>
              <a:gd name="connsiteX7" fmla="*/ 1339977 w 1339977"/>
              <a:gd name="connsiteY7" fmla="*/ 405851 h 914400"/>
              <a:gd name="connsiteX0" fmla="*/ 0 w 1343804"/>
              <a:gd name="connsiteY0" fmla="*/ 461027 h 914400"/>
              <a:gd name="connsiteX1" fmla="*/ 292431 w 1343804"/>
              <a:gd name="connsiteY1" fmla="*/ 457200 h 914400"/>
              <a:gd name="connsiteX2" fmla="*/ 457531 w 1343804"/>
              <a:gd name="connsiteY2" fmla="*/ 0 h 914400"/>
              <a:gd name="connsiteX3" fmla="*/ 623686 w 1343804"/>
              <a:gd name="connsiteY3" fmla="*/ 914400 h 914400"/>
              <a:gd name="connsiteX4" fmla="*/ 874355 w 1343804"/>
              <a:gd name="connsiteY4" fmla="*/ 105426 h 914400"/>
              <a:gd name="connsiteX5" fmla="*/ 873212 w 1343804"/>
              <a:gd name="connsiteY5" fmla="*/ 740235 h 914400"/>
              <a:gd name="connsiteX6" fmla="*/ 1008756 w 1343804"/>
              <a:gd name="connsiteY6" fmla="*/ 409040 h 914400"/>
              <a:gd name="connsiteX7" fmla="*/ 1343804 w 1343804"/>
              <a:gd name="connsiteY7" fmla="*/ 405851 h 914400"/>
              <a:gd name="connsiteX0" fmla="*/ 0 w 1347630"/>
              <a:gd name="connsiteY0" fmla="*/ 453374 h 914400"/>
              <a:gd name="connsiteX1" fmla="*/ 296257 w 1347630"/>
              <a:gd name="connsiteY1" fmla="*/ 457200 h 914400"/>
              <a:gd name="connsiteX2" fmla="*/ 461357 w 1347630"/>
              <a:gd name="connsiteY2" fmla="*/ 0 h 914400"/>
              <a:gd name="connsiteX3" fmla="*/ 627512 w 1347630"/>
              <a:gd name="connsiteY3" fmla="*/ 914400 h 914400"/>
              <a:gd name="connsiteX4" fmla="*/ 878181 w 1347630"/>
              <a:gd name="connsiteY4" fmla="*/ 105426 h 914400"/>
              <a:gd name="connsiteX5" fmla="*/ 877038 w 1347630"/>
              <a:gd name="connsiteY5" fmla="*/ 740235 h 914400"/>
              <a:gd name="connsiteX6" fmla="*/ 1012582 w 1347630"/>
              <a:gd name="connsiteY6" fmla="*/ 409040 h 914400"/>
              <a:gd name="connsiteX7" fmla="*/ 1347630 w 1347630"/>
              <a:gd name="connsiteY7" fmla="*/ 405851 h 914400"/>
              <a:gd name="connsiteX0" fmla="*/ 0 w 1347630"/>
              <a:gd name="connsiteY0" fmla="*/ 347948 h 808974"/>
              <a:gd name="connsiteX1" fmla="*/ 296257 w 1347630"/>
              <a:gd name="connsiteY1" fmla="*/ 351774 h 808974"/>
              <a:gd name="connsiteX2" fmla="*/ 399176 w 1347630"/>
              <a:gd name="connsiteY2" fmla="*/ 93552 h 808974"/>
              <a:gd name="connsiteX3" fmla="*/ 627512 w 1347630"/>
              <a:gd name="connsiteY3" fmla="*/ 808974 h 808974"/>
              <a:gd name="connsiteX4" fmla="*/ 878181 w 1347630"/>
              <a:gd name="connsiteY4" fmla="*/ 0 h 808974"/>
              <a:gd name="connsiteX5" fmla="*/ 877038 w 1347630"/>
              <a:gd name="connsiteY5" fmla="*/ 634809 h 808974"/>
              <a:gd name="connsiteX6" fmla="*/ 1012582 w 1347630"/>
              <a:gd name="connsiteY6" fmla="*/ 303614 h 808974"/>
              <a:gd name="connsiteX7" fmla="*/ 1347630 w 1347630"/>
              <a:gd name="connsiteY7" fmla="*/ 300425 h 808974"/>
              <a:gd name="connsiteX0" fmla="*/ 0 w 1347630"/>
              <a:gd name="connsiteY0" fmla="*/ 347948 h 680468"/>
              <a:gd name="connsiteX1" fmla="*/ 296257 w 1347630"/>
              <a:gd name="connsiteY1" fmla="*/ 351774 h 680468"/>
              <a:gd name="connsiteX2" fmla="*/ 399176 w 1347630"/>
              <a:gd name="connsiteY2" fmla="*/ 93552 h 680468"/>
              <a:gd name="connsiteX3" fmla="*/ 577767 w 1347630"/>
              <a:gd name="connsiteY3" fmla="*/ 680468 h 680468"/>
              <a:gd name="connsiteX4" fmla="*/ 878181 w 1347630"/>
              <a:gd name="connsiteY4" fmla="*/ 0 h 680468"/>
              <a:gd name="connsiteX5" fmla="*/ 877038 w 1347630"/>
              <a:gd name="connsiteY5" fmla="*/ 634809 h 680468"/>
              <a:gd name="connsiteX6" fmla="*/ 1012582 w 1347630"/>
              <a:gd name="connsiteY6" fmla="*/ 303614 h 680468"/>
              <a:gd name="connsiteX7" fmla="*/ 1347630 w 1347630"/>
              <a:gd name="connsiteY7" fmla="*/ 300425 h 680468"/>
              <a:gd name="connsiteX0" fmla="*/ 0 w 1347630"/>
              <a:gd name="connsiteY0" fmla="*/ 447437 h 779957"/>
              <a:gd name="connsiteX1" fmla="*/ 296257 w 1347630"/>
              <a:gd name="connsiteY1" fmla="*/ 451263 h 779957"/>
              <a:gd name="connsiteX2" fmla="*/ 399176 w 1347630"/>
              <a:gd name="connsiteY2" fmla="*/ 193041 h 779957"/>
              <a:gd name="connsiteX3" fmla="*/ 577767 w 1347630"/>
              <a:gd name="connsiteY3" fmla="*/ 779957 h 779957"/>
              <a:gd name="connsiteX4" fmla="*/ 774547 w 1347630"/>
              <a:gd name="connsiteY4" fmla="*/ 0 h 779957"/>
              <a:gd name="connsiteX5" fmla="*/ 877038 w 1347630"/>
              <a:gd name="connsiteY5" fmla="*/ 734298 h 779957"/>
              <a:gd name="connsiteX6" fmla="*/ 1012582 w 1347630"/>
              <a:gd name="connsiteY6" fmla="*/ 403103 h 779957"/>
              <a:gd name="connsiteX7" fmla="*/ 1347630 w 1347630"/>
              <a:gd name="connsiteY7" fmla="*/ 399914 h 779957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347630 w 1347630"/>
              <a:gd name="connsiteY7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37454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26529 w 1347630"/>
              <a:gd name="connsiteY7" fmla="*/ 669886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74547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40458 w 1459555"/>
              <a:gd name="connsiteY3" fmla="*/ 721922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875241"/>
              <a:gd name="connsiteX1" fmla="*/ 296257 w 1459555"/>
              <a:gd name="connsiteY1" fmla="*/ 451263 h 875241"/>
              <a:gd name="connsiteX2" fmla="*/ 399176 w 1459555"/>
              <a:gd name="connsiteY2" fmla="*/ 193041 h 875241"/>
              <a:gd name="connsiteX3" fmla="*/ 540458 w 1459555"/>
              <a:gd name="connsiteY3" fmla="*/ 721922 h 875241"/>
              <a:gd name="connsiteX4" fmla="*/ 728948 w 1459555"/>
              <a:gd name="connsiteY4" fmla="*/ 0 h 875241"/>
              <a:gd name="connsiteX5" fmla="*/ 901911 w 1459555"/>
              <a:gd name="connsiteY5" fmla="*/ 875241 h 875241"/>
              <a:gd name="connsiteX6" fmla="*/ 1078907 w 1459555"/>
              <a:gd name="connsiteY6" fmla="*/ 191689 h 875241"/>
              <a:gd name="connsiteX7" fmla="*/ 1126529 w 1459555"/>
              <a:gd name="connsiteY7" fmla="*/ 669886 h 875241"/>
              <a:gd name="connsiteX8" fmla="*/ 1172128 w 1459555"/>
              <a:gd name="connsiteY8" fmla="*/ 396291 h 875241"/>
              <a:gd name="connsiteX9" fmla="*/ 1459555 w 1459555"/>
              <a:gd name="connsiteY9" fmla="*/ 395769 h 875241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26529 w 1459555"/>
              <a:gd name="connsiteY7" fmla="*/ 669886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35655 w 1459555"/>
              <a:gd name="connsiteY6" fmla="*/ 17838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412484 w 1459555"/>
              <a:gd name="connsiteY2" fmla="*/ 166426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74053 h 951601"/>
              <a:gd name="connsiteX1" fmla="*/ 296257 w 1459555"/>
              <a:gd name="connsiteY1" fmla="*/ 477879 h 951601"/>
              <a:gd name="connsiteX2" fmla="*/ 412484 w 1459555"/>
              <a:gd name="connsiteY2" fmla="*/ 193042 h 951601"/>
              <a:gd name="connsiteX3" fmla="*/ 540458 w 1459555"/>
              <a:gd name="connsiteY3" fmla="*/ 748538 h 951601"/>
              <a:gd name="connsiteX4" fmla="*/ 718966 w 1459555"/>
              <a:gd name="connsiteY4" fmla="*/ 0 h 951601"/>
              <a:gd name="connsiteX5" fmla="*/ 918493 w 1459555"/>
              <a:gd name="connsiteY5" fmla="*/ 951601 h 951601"/>
              <a:gd name="connsiteX6" fmla="*/ 1022347 w 1459555"/>
              <a:gd name="connsiteY6" fmla="*/ 195017 h 951601"/>
              <a:gd name="connsiteX7" fmla="*/ 1130674 w 1459555"/>
              <a:gd name="connsiteY7" fmla="*/ 671630 h 951601"/>
              <a:gd name="connsiteX8" fmla="*/ 1197000 w 1459555"/>
              <a:gd name="connsiteY8" fmla="*/ 422907 h 951601"/>
              <a:gd name="connsiteX9" fmla="*/ 1459555 w 1459555"/>
              <a:gd name="connsiteY9" fmla="*/ 422385 h 951601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022347 w 1459555"/>
              <a:gd name="connsiteY6" fmla="*/ 195017 h 954928"/>
              <a:gd name="connsiteX7" fmla="*/ 1130674 w 1459555"/>
              <a:gd name="connsiteY7" fmla="*/ 671630 h 954928"/>
              <a:gd name="connsiteX8" fmla="*/ 1197000 w 1459555"/>
              <a:gd name="connsiteY8" fmla="*/ 422907 h 954928"/>
              <a:gd name="connsiteX9" fmla="*/ 1459555 w 1459555"/>
              <a:gd name="connsiteY9" fmla="*/ 422385 h 954928"/>
              <a:gd name="connsiteX0" fmla="*/ 0 w 2257791"/>
              <a:gd name="connsiteY0" fmla="*/ 474053 h 954928"/>
              <a:gd name="connsiteX1" fmla="*/ 296257 w 2257791"/>
              <a:gd name="connsiteY1" fmla="*/ 477879 h 954928"/>
              <a:gd name="connsiteX2" fmla="*/ 412484 w 2257791"/>
              <a:gd name="connsiteY2" fmla="*/ 193042 h 954928"/>
              <a:gd name="connsiteX3" fmla="*/ 540458 w 2257791"/>
              <a:gd name="connsiteY3" fmla="*/ 748538 h 954928"/>
              <a:gd name="connsiteX4" fmla="*/ 718966 w 2257791"/>
              <a:gd name="connsiteY4" fmla="*/ 0 h 954928"/>
              <a:gd name="connsiteX5" fmla="*/ 891876 w 2257791"/>
              <a:gd name="connsiteY5" fmla="*/ 954928 h 954928"/>
              <a:gd name="connsiteX6" fmla="*/ 1022347 w 2257791"/>
              <a:gd name="connsiteY6" fmla="*/ 195017 h 954928"/>
              <a:gd name="connsiteX7" fmla="*/ 1130674 w 2257791"/>
              <a:gd name="connsiteY7" fmla="*/ 671630 h 954928"/>
              <a:gd name="connsiteX8" fmla="*/ 1197000 w 2257791"/>
              <a:gd name="connsiteY8" fmla="*/ 422907 h 954928"/>
              <a:gd name="connsiteX9" fmla="*/ 2257791 w 2257791"/>
              <a:gd name="connsiteY9" fmla="*/ 422385 h 954928"/>
              <a:gd name="connsiteX0" fmla="*/ 0 w 2257791"/>
              <a:gd name="connsiteY0" fmla="*/ 474053 h 954928"/>
              <a:gd name="connsiteX1" fmla="*/ 296257 w 2257791"/>
              <a:gd name="connsiteY1" fmla="*/ 477879 h 954928"/>
              <a:gd name="connsiteX2" fmla="*/ 412484 w 2257791"/>
              <a:gd name="connsiteY2" fmla="*/ 193042 h 954928"/>
              <a:gd name="connsiteX3" fmla="*/ 540458 w 2257791"/>
              <a:gd name="connsiteY3" fmla="*/ 748538 h 954928"/>
              <a:gd name="connsiteX4" fmla="*/ 718966 w 2257791"/>
              <a:gd name="connsiteY4" fmla="*/ 0 h 954928"/>
              <a:gd name="connsiteX5" fmla="*/ 891876 w 2257791"/>
              <a:gd name="connsiteY5" fmla="*/ 954928 h 954928"/>
              <a:gd name="connsiteX6" fmla="*/ 1022347 w 2257791"/>
              <a:gd name="connsiteY6" fmla="*/ 195017 h 954928"/>
              <a:gd name="connsiteX7" fmla="*/ 1130674 w 2257791"/>
              <a:gd name="connsiteY7" fmla="*/ 671630 h 954928"/>
              <a:gd name="connsiteX8" fmla="*/ 1197000 w 2257791"/>
              <a:gd name="connsiteY8" fmla="*/ 422907 h 954928"/>
              <a:gd name="connsiteX9" fmla="*/ 2257791 w 2257791"/>
              <a:gd name="connsiteY9" fmla="*/ 443392 h 954928"/>
              <a:gd name="connsiteX0" fmla="*/ 0 w 2264793"/>
              <a:gd name="connsiteY0" fmla="*/ 474053 h 954928"/>
              <a:gd name="connsiteX1" fmla="*/ 296257 w 2264793"/>
              <a:gd name="connsiteY1" fmla="*/ 477879 h 954928"/>
              <a:gd name="connsiteX2" fmla="*/ 412484 w 2264793"/>
              <a:gd name="connsiteY2" fmla="*/ 193042 h 954928"/>
              <a:gd name="connsiteX3" fmla="*/ 540458 w 2264793"/>
              <a:gd name="connsiteY3" fmla="*/ 748538 h 954928"/>
              <a:gd name="connsiteX4" fmla="*/ 718966 w 2264793"/>
              <a:gd name="connsiteY4" fmla="*/ 0 h 954928"/>
              <a:gd name="connsiteX5" fmla="*/ 891876 w 2264793"/>
              <a:gd name="connsiteY5" fmla="*/ 954928 h 954928"/>
              <a:gd name="connsiteX6" fmla="*/ 1022347 w 2264793"/>
              <a:gd name="connsiteY6" fmla="*/ 195017 h 954928"/>
              <a:gd name="connsiteX7" fmla="*/ 1130674 w 2264793"/>
              <a:gd name="connsiteY7" fmla="*/ 671630 h 954928"/>
              <a:gd name="connsiteX8" fmla="*/ 1197000 w 2264793"/>
              <a:gd name="connsiteY8" fmla="*/ 422907 h 954928"/>
              <a:gd name="connsiteX9" fmla="*/ 2264793 w 2264793"/>
              <a:gd name="connsiteY9" fmla="*/ 422385 h 954928"/>
              <a:gd name="connsiteX0" fmla="*/ 0 w 2544876"/>
              <a:gd name="connsiteY0" fmla="*/ 488057 h 954928"/>
              <a:gd name="connsiteX1" fmla="*/ 576340 w 2544876"/>
              <a:gd name="connsiteY1" fmla="*/ 477879 h 954928"/>
              <a:gd name="connsiteX2" fmla="*/ 692567 w 2544876"/>
              <a:gd name="connsiteY2" fmla="*/ 193042 h 954928"/>
              <a:gd name="connsiteX3" fmla="*/ 820541 w 2544876"/>
              <a:gd name="connsiteY3" fmla="*/ 748538 h 954928"/>
              <a:gd name="connsiteX4" fmla="*/ 999049 w 2544876"/>
              <a:gd name="connsiteY4" fmla="*/ 0 h 954928"/>
              <a:gd name="connsiteX5" fmla="*/ 1171959 w 2544876"/>
              <a:gd name="connsiteY5" fmla="*/ 954928 h 954928"/>
              <a:gd name="connsiteX6" fmla="*/ 1302430 w 2544876"/>
              <a:gd name="connsiteY6" fmla="*/ 195017 h 954928"/>
              <a:gd name="connsiteX7" fmla="*/ 1410757 w 2544876"/>
              <a:gd name="connsiteY7" fmla="*/ 671630 h 954928"/>
              <a:gd name="connsiteX8" fmla="*/ 1477083 w 2544876"/>
              <a:gd name="connsiteY8" fmla="*/ 422907 h 954928"/>
              <a:gd name="connsiteX9" fmla="*/ 2544876 w 2544876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1630 h 954928"/>
              <a:gd name="connsiteX8" fmla="*/ 1456077 w 2523870"/>
              <a:gd name="connsiteY8" fmla="*/ 422907 h 954928"/>
              <a:gd name="connsiteX9" fmla="*/ 2523870 w 2523870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1630 h 954928"/>
              <a:gd name="connsiteX8" fmla="*/ 1435070 w 2523870"/>
              <a:gd name="connsiteY8" fmla="*/ 499930 h 954928"/>
              <a:gd name="connsiteX9" fmla="*/ 2523870 w 2523870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8633 h 954928"/>
              <a:gd name="connsiteX8" fmla="*/ 1435070 w 2523870"/>
              <a:gd name="connsiteY8" fmla="*/ 499930 h 954928"/>
              <a:gd name="connsiteX9" fmla="*/ 2523870 w 2523870"/>
              <a:gd name="connsiteY9" fmla="*/ 422385 h 954928"/>
              <a:gd name="connsiteX0" fmla="*/ 0 w 2327812"/>
              <a:gd name="connsiteY0" fmla="*/ 481055 h 954928"/>
              <a:gd name="connsiteX1" fmla="*/ 555334 w 2327812"/>
              <a:gd name="connsiteY1" fmla="*/ 477879 h 954928"/>
              <a:gd name="connsiteX2" fmla="*/ 671561 w 2327812"/>
              <a:gd name="connsiteY2" fmla="*/ 193042 h 954928"/>
              <a:gd name="connsiteX3" fmla="*/ 799535 w 2327812"/>
              <a:gd name="connsiteY3" fmla="*/ 748538 h 954928"/>
              <a:gd name="connsiteX4" fmla="*/ 978043 w 2327812"/>
              <a:gd name="connsiteY4" fmla="*/ 0 h 954928"/>
              <a:gd name="connsiteX5" fmla="*/ 1150953 w 2327812"/>
              <a:gd name="connsiteY5" fmla="*/ 954928 h 954928"/>
              <a:gd name="connsiteX6" fmla="*/ 1281424 w 2327812"/>
              <a:gd name="connsiteY6" fmla="*/ 195017 h 954928"/>
              <a:gd name="connsiteX7" fmla="*/ 1389751 w 2327812"/>
              <a:gd name="connsiteY7" fmla="*/ 678633 h 954928"/>
              <a:gd name="connsiteX8" fmla="*/ 1435070 w 2327812"/>
              <a:gd name="connsiteY8" fmla="*/ 499930 h 954928"/>
              <a:gd name="connsiteX9" fmla="*/ 2327812 w 2327812"/>
              <a:gd name="connsiteY9" fmla="*/ 513412 h 954928"/>
              <a:gd name="connsiteX0" fmla="*/ 0 w 2271796"/>
              <a:gd name="connsiteY0" fmla="*/ 481055 h 954928"/>
              <a:gd name="connsiteX1" fmla="*/ 555334 w 2271796"/>
              <a:gd name="connsiteY1" fmla="*/ 477879 h 954928"/>
              <a:gd name="connsiteX2" fmla="*/ 671561 w 2271796"/>
              <a:gd name="connsiteY2" fmla="*/ 193042 h 954928"/>
              <a:gd name="connsiteX3" fmla="*/ 799535 w 2271796"/>
              <a:gd name="connsiteY3" fmla="*/ 748538 h 954928"/>
              <a:gd name="connsiteX4" fmla="*/ 978043 w 2271796"/>
              <a:gd name="connsiteY4" fmla="*/ 0 h 954928"/>
              <a:gd name="connsiteX5" fmla="*/ 1150953 w 2271796"/>
              <a:gd name="connsiteY5" fmla="*/ 954928 h 954928"/>
              <a:gd name="connsiteX6" fmla="*/ 1281424 w 2271796"/>
              <a:gd name="connsiteY6" fmla="*/ 195017 h 954928"/>
              <a:gd name="connsiteX7" fmla="*/ 1389751 w 2271796"/>
              <a:gd name="connsiteY7" fmla="*/ 678633 h 954928"/>
              <a:gd name="connsiteX8" fmla="*/ 1435070 w 2271796"/>
              <a:gd name="connsiteY8" fmla="*/ 499930 h 954928"/>
              <a:gd name="connsiteX9" fmla="*/ 2271796 w 2271796"/>
              <a:gd name="connsiteY9" fmla="*/ 499408 h 954928"/>
              <a:gd name="connsiteX0" fmla="*/ 0 w 2264794"/>
              <a:gd name="connsiteY0" fmla="*/ 481055 h 954928"/>
              <a:gd name="connsiteX1" fmla="*/ 555334 w 2264794"/>
              <a:gd name="connsiteY1" fmla="*/ 477879 h 954928"/>
              <a:gd name="connsiteX2" fmla="*/ 671561 w 2264794"/>
              <a:gd name="connsiteY2" fmla="*/ 193042 h 954928"/>
              <a:gd name="connsiteX3" fmla="*/ 799535 w 2264794"/>
              <a:gd name="connsiteY3" fmla="*/ 748538 h 954928"/>
              <a:gd name="connsiteX4" fmla="*/ 978043 w 2264794"/>
              <a:gd name="connsiteY4" fmla="*/ 0 h 954928"/>
              <a:gd name="connsiteX5" fmla="*/ 1150953 w 2264794"/>
              <a:gd name="connsiteY5" fmla="*/ 954928 h 954928"/>
              <a:gd name="connsiteX6" fmla="*/ 1281424 w 2264794"/>
              <a:gd name="connsiteY6" fmla="*/ 195017 h 954928"/>
              <a:gd name="connsiteX7" fmla="*/ 1389751 w 2264794"/>
              <a:gd name="connsiteY7" fmla="*/ 678633 h 954928"/>
              <a:gd name="connsiteX8" fmla="*/ 1435070 w 2264794"/>
              <a:gd name="connsiteY8" fmla="*/ 499930 h 954928"/>
              <a:gd name="connsiteX9" fmla="*/ 2264794 w 2264794"/>
              <a:gd name="connsiteY9" fmla="*/ 485404 h 954928"/>
              <a:gd name="connsiteX0" fmla="*/ 0 w 2271796"/>
              <a:gd name="connsiteY0" fmla="*/ 481055 h 954928"/>
              <a:gd name="connsiteX1" fmla="*/ 555334 w 2271796"/>
              <a:gd name="connsiteY1" fmla="*/ 477879 h 954928"/>
              <a:gd name="connsiteX2" fmla="*/ 671561 w 2271796"/>
              <a:gd name="connsiteY2" fmla="*/ 193042 h 954928"/>
              <a:gd name="connsiteX3" fmla="*/ 799535 w 2271796"/>
              <a:gd name="connsiteY3" fmla="*/ 748538 h 954928"/>
              <a:gd name="connsiteX4" fmla="*/ 978043 w 2271796"/>
              <a:gd name="connsiteY4" fmla="*/ 0 h 954928"/>
              <a:gd name="connsiteX5" fmla="*/ 1150953 w 2271796"/>
              <a:gd name="connsiteY5" fmla="*/ 954928 h 954928"/>
              <a:gd name="connsiteX6" fmla="*/ 1281424 w 2271796"/>
              <a:gd name="connsiteY6" fmla="*/ 195017 h 954928"/>
              <a:gd name="connsiteX7" fmla="*/ 1389751 w 2271796"/>
              <a:gd name="connsiteY7" fmla="*/ 678633 h 954928"/>
              <a:gd name="connsiteX8" fmla="*/ 1435070 w 2271796"/>
              <a:gd name="connsiteY8" fmla="*/ 499930 h 954928"/>
              <a:gd name="connsiteX9" fmla="*/ 2271796 w 2271796"/>
              <a:gd name="connsiteY9" fmla="*/ 499408 h 95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71796" h="954928">
                <a:moveTo>
                  <a:pt x="0" y="481055"/>
                </a:moveTo>
                <a:lnTo>
                  <a:pt x="555334" y="477879"/>
                </a:lnTo>
                <a:lnTo>
                  <a:pt x="671561" y="193042"/>
                </a:lnTo>
                <a:lnTo>
                  <a:pt x="799535" y="748538"/>
                </a:lnTo>
                <a:lnTo>
                  <a:pt x="978043" y="0"/>
                </a:lnTo>
                <a:lnTo>
                  <a:pt x="1150953" y="954928"/>
                </a:lnTo>
                <a:lnTo>
                  <a:pt x="1281424" y="195017"/>
                </a:lnTo>
                <a:lnTo>
                  <a:pt x="1389751" y="678633"/>
                </a:lnTo>
                <a:lnTo>
                  <a:pt x="1435070" y="499930"/>
                </a:lnTo>
                <a:lnTo>
                  <a:pt x="2271796" y="499408"/>
                </a:lnTo>
              </a:path>
            </a:pathLst>
          </a:custGeom>
          <a:noFill/>
          <a:ln w="762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2100">
              <a:cs typeface="B Nazanin" panose="00000400000000000000" pitchFamily="2" charset="-78"/>
            </a:endParaRPr>
          </a:p>
        </p:txBody>
      </p:sp>
      <p:sp>
        <p:nvSpPr>
          <p:cNvPr id="6" name="Freeform 26">
            <a:extLst>
              <a:ext uri="{FF2B5EF4-FFF2-40B4-BE49-F238E27FC236}">
                <a16:creationId xmlns:a16="http://schemas.microsoft.com/office/drawing/2014/main" id="{ED80A3AF-ED0D-7995-E77D-9C5400BE4842}"/>
              </a:ext>
            </a:extLst>
          </p:cNvPr>
          <p:cNvSpPr/>
          <p:nvPr/>
        </p:nvSpPr>
        <p:spPr>
          <a:xfrm>
            <a:off x="6949821" y="5038193"/>
            <a:ext cx="4238196" cy="1781484"/>
          </a:xfrm>
          <a:custGeom>
            <a:avLst/>
            <a:gdLst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774700 w 1016000"/>
              <a:gd name="connsiteY5" fmla="*/ 533400 h 914400"/>
              <a:gd name="connsiteX6" fmla="*/ 1016000 w 1016000"/>
              <a:gd name="connsiteY6" fmla="*/ 533400 h 914400"/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841026 w 1016000"/>
              <a:gd name="connsiteY5" fmla="*/ 674343 h 914400"/>
              <a:gd name="connsiteX6" fmla="*/ 1016000 w 1016000"/>
              <a:gd name="connsiteY6" fmla="*/ 533400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41026 w 982837"/>
              <a:gd name="connsiteY5" fmla="*/ 674343 h 914400"/>
              <a:gd name="connsiteX6" fmla="*/ 982837 w 982837"/>
              <a:gd name="connsiteY6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841026 w 982837"/>
              <a:gd name="connsiteY6" fmla="*/ 674343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64281 w 982837"/>
              <a:gd name="connsiteY5" fmla="*/ 584624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81969 w 1231559"/>
              <a:gd name="connsiteY6" fmla="*/ 632890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80863 w 1231559"/>
              <a:gd name="connsiteY5" fmla="*/ 717276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48806 w 1380792"/>
              <a:gd name="connsiteY6" fmla="*/ 259807 h 914400"/>
              <a:gd name="connsiteX7" fmla="*/ 1380792 w 1380792"/>
              <a:gd name="connsiteY7" fmla="*/ 409039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32225 w 1380792"/>
              <a:gd name="connsiteY6" fmla="*/ 409040 h 914400"/>
              <a:gd name="connsiteX7" fmla="*/ 1380792 w 1380792"/>
              <a:gd name="connsiteY7" fmla="*/ 409039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585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3503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17329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13503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02024 h 914400"/>
              <a:gd name="connsiteX0" fmla="*/ 0 w 1079873"/>
              <a:gd name="connsiteY0" fmla="*/ 457200 h 914400"/>
              <a:gd name="connsiteX1" fmla="*/ 215900 w 1079873"/>
              <a:gd name="connsiteY1" fmla="*/ 457200 h 914400"/>
              <a:gd name="connsiteX2" fmla="*/ 381000 w 1079873"/>
              <a:gd name="connsiteY2" fmla="*/ 0 h 914400"/>
              <a:gd name="connsiteX3" fmla="*/ 596900 w 1079873"/>
              <a:gd name="connsiteY3" fmla="*/ 914400 h 914400"/>
              <a:gd name="connsiteX4" fmla="*/ 736600 w 1079873"/>
              <a:gd name="connsiteY4" fmla="*/ 101600 h 914400"/>
              <a:gd name="connsiteX5" fmla="*/ 880863 w 1079873"/>
              <a:gd name="connsiteY5" fmla="*/ 717276 h 914400"/>
              <a:gd name="connsiteX6" fmla="*/ 932225 w 1079873"/>
              <a:gd name="connsiteY6" fmla="*/ 409040 h 914400"/>
              <a:gd name="connsiteX7" fmla="*/ 1079775 w 1079873"/>
              <a:gd name="connsiteY7" fmla="*/ 409677 h 914400"/>
              <a:gd name="connsiteX0" fmla="*/ 0 w 1125759"/>
              <a:gd name="connsiteY0" fmla="*/ 457200 h 914400"/>
              <a:gd name="connsiteX1" fmla="*/ 215900 w 1125759"/>
              <a:gd name="connsiteY1" fmla="*/ 457200 h 914400"/>
              <a:gd name="connsiteX2" fmla="*/ 381000 w 1125759"/>
              <a:gd name="connsiteY2" fmla="*/ 0 h 914400"/>
              <a:gd name="connsiteX3" fmla="*/ 596900 w 1125759"/>
              <a:gd name="connsiteY3" fmla="*/ 914400 h 914400"/>
              <a:gd name="connsiteX4" fmla="*/ 736600 w 1125759"/>
              <a:gd name="connsiteY4" fmla="*/ 101600 h 914400"/>
              <a:gd name="connsiteX5" fmla="*/ 880863 w 1125759"/>
              <a:gd name="connsiteY5" fmla="*/ 717276 h 914400"/>
              <a:gd name="connsiteX6" fmla="*/ 932225 w 1125759"/>
              <a:gd name="connsiteY6" fmla="*/ 409040 h 914400"/>
              <a:gd name="connsiteX7" fmla="*/ 1125693 w 1125759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96900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796681 w 1125693"/>
              <a:gd name="connsiteY5" fmla="*/ 740235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339977"/>
              <a:gd name="connsiteY0" fmla="*/ 453374 h 914400"/>
              <a:gd name="connsiteX1" fmla="*/ 288604 w 1339977"/>
              <a:gd name="connsiteY1" fmla="*/ 457200 h 914400"/>
              <a:gd name="connsiteX2" fmla="*/ 453704 w 1339977"/>
              <a:gd name="connsiteY2" fmla="*/ 0 h 914400"/>
              <a:gd name="connsiteX3" fmla="*/ 619859 w 1339977"/>
              <a:gd name="connsiteY3" fmla="*/ 914400 h 914400"/>
              <a:gd name="connsiteX4" fmla="*/ 870528 w 1339977"/>
              <a:gd name="connsiteY4" fmla="*/ 105426 h 914400"/>
              <a:gd name="connsiteX5" fmla="*/ 869385 w 1339977"/>
              <a:gd name="connsiteY5" fmla="*/ 740235 h 914400"/>
              <a:gd name="connsiteX6" fmla="*/ 1004929 w 1339977"/>
              <a:gd name="connsiteY6" fmla="*/ 409040 h 914400"/>
              <a:gd name="connsiteX7" fmla="*/ 1339977 w 1339977"/>
              <a:gd name="connsiteY7" fmla="*/ 405851 h 914400"/>
              <a:gd name="connsiteX0" fmla="*/ 0 w 1343804"/>
              <a:gd name="connsiteY0" fmla="*/ 461027 h 914400"/>
              <a:gd name="connsiteX1" fmla="*/ 292431 w 1343804"/>
              <a:gd name="connsiteY1" fmla="*/ 457200 h 914400"/>
              <a:gd name="connsiteX2" fmla="*/ 457531 w 1343804"/>
              <a:gd name="connsiteY2" fmla="*/ 0 h 914400"/>
              <a:gd name="connsiteX3" fmla="*/ 623686 w 1343804"/>
              <a:gd name="connsiteY3" fmla="*/ 914400 h 914400"/>
              <a:gd name="connsiteX4" fmla="*/ 874355 w 1343804"/>
              <a:gd name="connsiteY4" fmla="*/ 105426 h 914400"/>
              <a:gd name="connsiteX5" fmla="*/ 873212 w 1343804"/>
              <a:gd name="connsiteY5" fmla="*/ 740235 h 914400"/>
              <a:gd name="connsiteX6" fmla="*/ 1008756 w 1343804"/>
              <a:gd name="connsiteY6" fmla="*/ 409040 h 914400"/>
              <a:gd name="connsiteX7" fmla="*/ 1343804 w 1343804"/>
              <a:gd name="connsiteY7" fmla="*/ 405851 h 914400"/>
              <a:gd name="connsiteX0" fmla="*/ 0 w 1347630"/>
              <a:gd name="connsiteY0" fmla="*/ 453374 h 914400"/>
              <a:gd name="connsiteX1" fmla="*/ 296257 w 1347630"/>
              <a:gd name="connsiteY1" fmla="*/ 457200 h 914400"/>
              <a:gd name="connsiteX2" fmla="*/ 461357 w 1347630"/>
              <a:gd name="connsiteY2" fmla="*/ 0 h 914400"/>
              <a:gd name="connsiteX3" fmla="*/ 627512 w 1347630"/>
              <a:gd name="connsiteY3" fmla="*/ 914400 h 914400"/>
              <a:gd name="connsiteX4" fmla="*/ 878181 w 1347630"/>
              <a:gd name="connsiteY4" fmla="*/ 105426 h 914400"/>
              <a:gd name="connsiteX5" fmla="*/ 877038 w 1347630"/>
              <a:gd name="connsiteY5" fmla="*/ 740235 h 914400"/>
              <a:gd name="connsiteX6" fmla="*/ 1012582 w 1347630"/>
              <a:gd name="connsiteY6" fmla="*/ 409040 h 914400"/>
              <a:gd name="connsiteX7" fmla="*/ 1347630 w 1347630"/>
              <a:gd name="connsiteY7" fmla="*/ 405851 h 914400"/>
              <a:gd name="connsiteX0" fmla="*/ 0 w 1347630"/>
              <a:gd name="connsiteY0" fmla="*/ 347948 h 808974"/>
              <a:gd name="connsiteX1" fmla="*/ 296257 w 1347630"/>
              <a:gd name="connsiteY1" fmla="*/ 351774 h 808974"/>
              <a:gd name="connsiteX2" fmla="*/ 399176 w 1347630"/>
              <a:gd name="connsiteY2" fmla="*/ 93552 h 808974"/>
              <a:gd name="connsiteX3" fmla="*/ 627512 w 1347630"/>
              <a:gd name="connsiteY3" fmla="*/ 808974 h 808974"/>
              <a:gd name="connsiteX4" fmla="*/ 878181 w 1347630"/>
              <a:gd name="connsiteY4" fmla="*/ 0 h 808974"/>
              <a:gd name="connsiteX5" fmla="*/ 877038 w 1347630"/>
              <a:gd name="connsiteY5" fmla="*/ 634809 h 808974"/>
              <a:gd name="connsiteX6" fmla="*/ 1012582 w 1347630"/>
              <a:gd name="connsiteY6" fmla="*/ 303614 h 808974"/>
              <a:gd name="connsiteX7" fmla="*/ 1347630 w 1347630"/>
              <a:gd name="connsiteY7" fmla="*/ 300425 h 808974"/>
              <a:gd name="connsiteX0" fmla="*/ 0 w 1347630"/>
              <a:gd name="connsiteY0" fmla="*/ 347948 h 680468"/>
              <a:gd name="connsiteX1" fmla="*/ 296257 w 1347630"/>
              <a:gd name="connsiteY1" fmla="*/ 351774 h 680468"/>
              <a:gd name="connsiteX2" fmla="*/ 399176 w 1347630"/>
              <a:gd name="connsiteY2" fmla="*/ 93552 h 680468"/>
              <a:gd name="connsiteX3" fmla="*/ 577767 w 1347630"/>
              <a:gd name="connsiteY3" fmla="*/ 680468 h 680468"/>
              <a:gd name="connsiteX4" fmla="*/ 878181 w 1347630"/>
              <a:gd name="connsiteY4" fmla="*/ 0 h 680468"/>
              <a:gd name="connsiteX5" fmla="*/ 877038 w 1347630"/>
              <a:gd name="connsiteY5" fmla="*/ 634809 h 680468"/>
              <a:gd name="connsiteX6" fmla="*/ 1012582 w 1347630"/>
              <a:gd name="connsiteY6" fmla="*/ 303614 h 680468"/>
              <a:gd name="connsiteX7" fmla="*/ 1347630 w 1347630"/>
              <a:gd name="connsiteY7" fmla="*/ 300425 h 680468"/>
              <a:gd name="connsiteX0" fmla="*/ 0 w 1347630"/>
              <a:gd name="connsiteY0" fmla="*/ 447437 h 779957"/>
              <a:gd name="connsiteX1" fmla="*/ 296257 w 1347630"/>
              <a:gd name="connsiteY1" fmla="*/ 451263 h 779957"/>
              <a:gd name="connsiteX2" fmla="*/ 399176 w 1347630"/>
              <a:gd name="connsiteY2" fmla="*/ 193041 h 779957"/>
              <a:gd name="connsiteX3" fmla="*/ 577767 w 1347630"/>
              <a:gd name="connsiteY3" fmla="*/ 779957 h 779957"/>
              <a:gd name="connsiteX4" fmla="*/ 774547 w 1347630"/>
              <a:gd name="connsiteY4" fmla="*/ 0 h 779957"/>
              <a:gd name="connsiteX5" fmla="*/ 877038 w 1347630"/>
              <a:gd name="connsiteY5" fmla="*/ 734298 h 779957"/>
              <a:gd name="connsiteX6" fmla="*/ 1012582 w 1347630"/>
              <a:gd name="connsiteY6" fmla="*/ 403103 h 779957"/>
              <a:gd name="connsiteX7" fmla="*/ 1347630 w 1347630"/>
              <a:gd name="connsiteY7" fmla="*/ 399914 h 779957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347630 w 1347630"/>
              <a:gd name="connsiteY7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37454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26529 w 1347630"/>
              <a:gd name="connsiteY7" fmla="*/ 669886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74547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40458 w 1459555"/>
              <a:gd name="connsiteY3" fmla="*/ 721922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875241"/>
              <a:gd name="connsiteX1" fmla="*/ 296257 w 1459555"/>
              <a:gd name="connsiteY1" fmla="*/ 451263 h 875241"/>
              <a:gd name="connsiteX2" fmla="*/ 399176 w 1459555"/>
              <a:gd name="connsiteY2" fmla="*/ 193041 h 875241"/>
              <a:gd name="connsiteX3" fmla="*/ 540458 w 1459555"/>
              <a:gd name="connsiteY3" fmla="*/ 721922 h 875241"/>
              <a:gd name="connsiteX4" fmla="*/ 728948 w 1459555"/>
              <a:gd name="connsiteY4" fmla="*/ 0 h 875241"/>
              <a:gd name="connsiteX5" fmla="*/ 901911 w 1459555"/>
              <a:gd name="connsiteY5" fmla="*/ 875241 h 875241"/>
              <a:gd name="connsiteX6" fmla="*/ 1078907 w 1459555"/>
              <a:gd name="connsiteY6" fmla="*/ 191689 h 875241"/>
              <a:gd name="connsiteX7" fmla="*/ 1126529 w 1459555"/>
              <a:gd name="connsiteY7" fmla="*/ 669886 h 875241"/>
              <a:gd name="connsiteX8" fmla="*/ 1172128 w 1459555"/>
              <a:gd name="connsiteY8" fmla="*/ 396291 h 875241"/>
              <a:gd name="connsiteX9" fmla="*/ 1459555 w 1459555"/>
              <a:gd name="connsiteY9" fmla="*/ 395769 h 875241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26529 w 1459555"/>
              <a:gd name="connsiteY7" fmla="*/ 669886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35655 w 1459555"/>
              <a:gd name="connsiteY6" fmla="*/ 17838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412484 w 1459555"/>
              <a:gd name="connsiteY2" fmla="*/ 166426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74053 h 951601"/>
              <a:gd name="connsiteX1" fmla="*/ 296257 w 1459555"/>
              <a:gd name="connsiteY1" fmla="*/ 477879 h 951601"/>
              <a:gd name="connsiteX2" fmla="*/ 412484 w 1459555"/>
              <a:gd name="connsiteY2" fmla="*/ 193042 h 951601"/>
              <a:gd name="connsiteX3" fmla="*/ 540458 w 1459555"/>
              <a:gd name="connsiteY3" fmla="*/ 748538 h 951601"/>
              <a:gd name="connsiteX4" fmla="*/ 718966 w 1459555"/>
              <a:gd name="connsiteY4" fmla="*/ 0 h 951601"/>
              <a:gd name="connsiteX5" fmla="*/ 918493 w 1459555"/>
              <a:gd name="connsiteY5" fmla="*/ 951601 h 951601"/>
              <a:gd name="connsiteX6" fmla="*/ 1022347 w 1459555"/>
              <a:gd name="connsiteY6" fmla="*/ 195017 h 951601"/>
              <a:gd name="connsiteX7" fmla="*/ 1130674 w 1459555"/>
              <a:gd name="connsiteY7" fmla="*/ 671630 h 951601"/>
              <a:gd name="connsiteX8" fmla="*/ 1197000 w 1459555"/>
              <a:gd name="connsiteY8" fmla="*/ 422907 h 951601"/>
              <a:gd name="connsiteX9" fmla="*/ 1459555 w 1459555"/>
              <a:gd name="connsiteY9" fmla="*/ 422385 h 951601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022347 w 1459555"/>
              <a:gd name="connsiteY6" fmla="*/ 195017 h 954928"/>
              <a:gd name="connsiteX7" fmla="*/ 1130674 w 1459555"/>
              <a:gd name="connsiteY7" fmla="*/ 671630 h 954928"/>
              <a:gd name="connsiteX8" fmla="*/ 1197000 w 1459555"/>
              <a:gd name="connsiteY8" fmla="*/ 422907 h 954928"/>
              <a:gd name="connsiteX9" fmla="*/ 1459555 w 1459555"/>
              <a:gd name="connsiteY9" fmla="*/ 422385 h 954928"/>
              <a:gd name="connsiteX0" fmla="*/ 0 w 2257791"/>
              <a:gd name="connsiteY0" fmla="*/ 474053 h 954928"/>
              <a:gd name="connsiteX1" fmla="*/ 296257 w 2257791"/>
              <a:gd name="connsiteY1" fmla="*/ 477879 h 954928"/>
              <a:gd name="connsiteX2" fmla="*/ 412484 w 2257791"/>
              <a:gd name="connsiteY2" fmla="*/ 193042 h 954928"/>
              <a:gd name="connsiteX3" fmla="*/ 540458 w 2257791"/>
              <a:gd name="connsiteY3" fmla="*/ 748538 h 954928"/>
              <a:gd name="connsiteX4" fmla="*/ 718966 w 2257791"/>
              <a:gd name="connsiteY4" fmla="*/ 0 h 954928"/>
              <a:gd name="connsiteX5" fmla="*/ 891876 w 2257791"/>
              <a:gd name="connsiteY5" fmla="*/ 954928 h 954928"/>
              <a:gd name="connsiteX6" fmla="*/ 1022347 w 2257791"/>
              <a:gd name="connsiteY6" fmla="*/ 195017 h 954928"/>
              <a:gd name="connsiteX7" fmla="*/ 1130674 w 2257791"/>
              <a:gd name="connsiteY7" fmla="*/ 671630 h 954928"/>
              <a:gd name="connsiteX8" fmla="*/ 1197000 w 2257791"/>
              <a:gd name="connsiteY8" fmla="*/ 422907 h 954928"/>
              <a:gd name="connsiteX9" fmla="*/ 2257791 w 2257791"/>
              <a:gd name="connsiteY9" fmla="*/ 422385 h 954928"/>
              <a:gd name="connsiteX0" fmla="*/ 0 w 2257791"/>
              <a:gd name="connsiteY0" fmla="*/ 474053 h 954928"/>
              <a:gd name="connsiteX1" fmla="*/ 296257 w 2257791"/>
              <a:gd name="connsiteY1" fmla="*/ 477879 h 954928"/>
              <a:gd name="connsiteX2" fmla="*/ 412484 w 2257791"/>
              <a:gd name="connsiteY2" fmla="*/ 193042 h 954928"/>
              <a:gd name="connsiteX3" fmla="*/ 540458 w 2257791"/>
              <a:gd name="connsiteY3" fmla="*/ 748538 h 954928"/>
              <a:gd name="connsiteX4" fmla="*/ 718966 w 2257791"/>
              <a:gd name="connsiteY4" fmla="*/ 0 h 954928"/>
              <a:gd name="connsiteX5" fmla="*/ 891876 w 2257791"/>
              <a:gd name="connsiteY5" fmla="*/ 954928 h 954928"/>
              <a:gd name="connsiteX6" fmla="*/ 1022347 w 2257791"/>
              <a:gd name="connsiteY6" fmla="*/ 195017 h 954928"/>
              <a:gd name="connsiteX7" fmla="*/ 1130674 w 2257791"/>
              <a:gd name="connsiteY7" fmla="*/ 671630 h 954928"/>
              <a:gd name="connsiteX8" fmla="*/ 1197000 w 2257791"/>
              <a:gd name="connsiteY8" fmla="*/ 422907 h 954928"/>
              <a:gd name="connsiteX9" fmla="*/ 2257791 w 2257791"/>
              <a:gd name="connsiteY9" fmla="*/ 443392 h 954928"/>
              <a:gd name="connsiteX0" fmla="*/ 0 w 2264793"/>
              <a:gd name="connsiteY0" fmla="*/ 474053 h 954928"/>
              <a:gd name="connsiteX1" fmla="*/ 296257 w 2264793"/>
              <a:gd name="connsiteY1" fmla="*/ 477879 h 954928"/>
              <a:gd name="connsiteX2" fmla="*/ 412484 w 2264793"/>
              <a:gd name="connsiteY2" fmla="*/ 193042 h 954928"/>
              <a:gd name="connsiteX3" fmla="*/ 540458 w 2264793"/>
              <a:gd name="connsiteY3" fmla="*/ 748538 h 954928"/>
              <a:gd name="connsiteX4" fmla="*/ 718966 w 2264793"/>
              <a:gd name="connsiteY4" fmla="*/ 0 h 954928"/>
              <a:gd name="connsiteX5" fmla="*/ 891876 w 2264793"/>
              <a:gd name="connsiteY5" fmla="*/ 954928 h 954928"/>
              <a:gd name="connsiteX6" fmla="*/ 1022347 w 2264793"/>
              <a:gd name="connsiteY6" fmla="*/ 195017 h 954928"/>
              <a:gd name="connsiteX7" fmla="*/ 1130674 w 2264793"/>
              <a:gd name="connsiteY7" fmla="*/ 671630 h 954928"/>
              <a:gd name="connsiteX8" fmla="*/ 1197000 w 2264793"/>
              <a:gd name="connsiteY8" fmla="*/ 422907 h 954928"/>
              <a:gd name="connsiteX9" fmla="*/ 2264793 w 2264793"/>
              <a:gd name="connsiteY9" fmla="*/ 422385 h 954928"/>
              <a:gd name="connsiteX0" fmla="*/ 0 w 2544876"/>
              <a:gd name="connsiteY0" fmla="*/ 488057 h 954928"/>
              <a:gd name="connsiteX1" fmla="*/ 576340 w 2544876"/>
              <a:gd name="connsiteY1" fmla="*/ 477879 h 954928"/>
              <a:gd name="connsiteX2" fmla="*/ 692567 w 2544876"/>
              <a:gd name="connsiteY2" fmla="*/ 193042 h 954928"/>
              <a:gd name="connsiteX3" fmla="*/ 820541 w 2544876"/>
              <a:gd name="connsiteY3" fmla="*/ 748538 h 954928"/>
              <a:gd name="connsiteX4" fmla="*/ 999049 w 2544876"/>
              <a:gd name="connsiteY4" fmla="*/ 0 h 954928"/>
              <a:gd name="connsiteX5" fmla="*/ 1171959 w 2544876"/>
              <a:gd name="connsiteY5" fmla="*/ 954928 h 954928"/>
              <a:gd name="connsiteX6" fmla="*/ 1302430 w 2544876"/>
              <a:gd name="connsiteY6" fmla="*/ 195017 h 954928"/>
              <a:gd name="connsiteX7" fmla="*/ 1410757 w 2544876"/>
              <a:gd name="connsiteY7" fmla="*/ 671630 h 954928"/>
              <a:gd name="connsiteX8" fmla="*/ 1477083 w 2544876"/>
              <a:gd name="connsiteY8" fmla="*/ 422907 h 954928"/>
              <a:gd name="connsiteX9" fmla="*/ 2544876 w 2544876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1630 h 954928"/>
              <a:gd name="connsiteX8" fmla="*/ 1456077 w 2523870"/>
              <a:gd name="connsiteY8" fmla="*/ 422907 h 954928"/>
              <a:gd name="connsiteX9" fmla="*/ 2523870 w 2523870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1630 h 954928"/>
              <a:gd name="connsiteX8" fmla="*/ 1435070 w 2523870"/>
              <a:gd name="connsiteY8" fmla="*/ 499930 h 954928"/>
              <a:gd name="connsiteX9" fmla="*/ 2523870 w 2523870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8633 h 954928"/>
              <a:gd name="connsiteX8" fmla="*/ 1435070 w 2523870"/>
              <a:gd name="connsiteY8" fmla="*/ 499930 h 954928"/>
              <a:gd name="connsiteX9" fmla="*/ 2523870 w 2523870"/>
              <a:gd name="connsiteY9" fmla="*/ 422385 h 954928"/>
              <a:gd name="connsiteX0" fmla="*/ 0 w 2327812"/>
              <a:gd name="connsiteY0" fmla="*/ 481055 h 954928"/>
              <a:gd name="connsiteX1" fmla="*/ 555334 w 2327812"/>
              <a:gd name="connsiteY1" fmla="*/ 477879 h 954928"/>
              <a:gd name="connsiteX2" fmla="*/ 671561 w 2327812"/>
              <a:gd name="connsiteY2" fmla="*/ 193042 h 954928"/>
              <a:gd name="connsiteX3" fmla="*/ 799535 w 2327812"/>
              <a:gd name="connsiteY3" fmla="*/ 748538 h 954928"/>
              <a:gd name="connsiteX4" fmla="*/ 978043 w 2327812"/>
              <a:gd name="connsiteY4" fmla="*/ 0 h 954928"/>
              <a:gd name="connsiteX5" fmla="*/ 1150953 w 2327812"/>
              <a:gd name="connsiteY5" fmla="*/ 954928 h 954928"/>
              <a:gd name="connsiteX6" fmla="*/ 1281424 w 2327812"/>
              <a:gd name="connsiteY6" fmla="*/ 195017 h 954928"/>
              <a:gd name="connsiteX7" fmla="*/ 1389751 w 2327812"/>
              <a:gd name="connsiteY7" fmla="*/ 678633 h 954928"/>
              <a:gd name="connsiteX8" fmla="*/ 1435070 w 2327812"/>
              <a:gd name="connsiteY8" fmla="*/ 499930 h 954928"/>
              <a:gd name="connsiteX9" fmla="*/ 2327812 w 2327812"/>
              <a:gd name="connsiteY9" fmla="*/ 513412 h 954928"/>
              <a:gd name="connsiteX0" fmla="*/ 0 w 2271796"/>
              <a:gd name="connsiteY0" fmla="*/ 481055 h 954928"/>
              <a:gd name="connsiteX1" fmla="*/ 555334 w 2271796"/>
              <a:gd name="connsiteY1" fmla="*/ 477879 h 954928"/>
              <a:gd name="connsiteX2" fmla="*/ 671561 w 2271796"/>
              <a:gd name="connsiteY2" fmla="*/ 193042 h 954928"/>
              <a:gd name="connsiteX3" fmla="*/ 799535 w 2271796"/>
              <a:gd name="connsiteY3" fmla="*/ 748538 h 954928"/>
              <a:gd name="connsiteX4" fmla="*/ 978043 w 2271796"/>
              <a:gd name="connsiteY4" fmla="*/ 0 h 954928"/>
              <a:gd name="connsiteX5" fmla="*/ 1150953 w 2271796"/>
              <a:gd name="connsiteY5" fmla="*/ 954928 h 954928"/>
              <a:gd name="connsiteX6" fmla="*/ 1281424 w 2271796"/>
              <a:gd name="connsiteY6" fmla="*/ 195017 h 954928"/>
              <a:gd name="connsiteX7" fmla="*/ 1389751 w 2271796"/>
              <a:gd name="connsiteY7" fmla="*/ 678633 h 954928"/>
              <a:gd name="connsiteX8" fmla="*/ 1435070 w 2271796"/>
              <a:gd name="connsiteY8" fmla="*/ 499930 h 954928"/>
              <a:gd name="connsiteX9" fmla="*/ 2271796 w 2271796"/>
              <a:gd name="connsiteY9" fmla="*/ 499408 h 954928"/>
              <a:gd name="connsiteX0" fmla="*/ 0 w 2264794"/>
              <a:gd name="connsiteY0" fmla="*/ 481055 h 954928"/>
              <a:gd name="connsiteX1" fmla="*/ 555334 w 2264794"/>
              <a:gd name="connsiteY1" fmla="*/ 477879 h 954928"/>
              <a:gd name="connsiteX2" fmla="*/ 671561 w 2264794"/>
              <a:gd name="connsiteY2" fmla="*/ 193042 h 954928"/>
              <a:gd name="connsiteX3" fmla="*/ 799535 w 2264794"/>
              <a:gd name="connsiteY3" fmla="*/ 748538 h 954928"/>
              <a:gd name="connsiteX4" fmla="*/ 978043 w 2264794"/>
              <a:gd name="connsiteY4" fmla="*/ 0 h 954928"/>
              <a:gd name="connsiteX5" fmla="*/ 1150953 w 2264794"/>
              <a:gd name="connsiteY5" fmla="*/ 954928 h 954928"/>
              <a:gd name="connsiteX6" fmla="*/ 1281424 w 2264794"/>
              <a:gd name="connsiteY6" fmla="*/ 195017 h 954928"/>
              <a:gd name="connsiteX7" fmla="*/ 1389751 w 2264794"/>
              <a:gd name="connsiteY7" fmla="*/ 678633 h 954928"/>
              <a:gd name="connsiteX8" fmla="*/ 1435070 w 2264794"/>
              <a:gd name="connsiteY8" fmla="*/ 499930 h 954928"/>
              <a:gd name="connsiteX9" fmla="*/ 2264794 w 2264794"/>
              <a:gd name="connsiteY9" fmla="*/ 485404 h 954928"/>
              <a:gd name="connsiteX0" fmla="*/ 0 w 2271796"/>
              <a:gd name="connsiteY0" fmla="*/ 481055 h 954928"/>
              <a:gd name="connsiteX1" fmla="*/ 555334 w 2271796"/>
              <a:gd name="connsiteY1" fmla="*/ 477879 h 954928"/>
              <a:gd name="connsiteX2" fmla="*/ 671561 w 2271796"/>
              <a:gd name="connsiteY2" fmla="*/ 193042 h 954928"/>
              <a:gd name="connsiteX3" fmla="*/ 799535 w 2271796"/>
              <a:gd name="connsiteY3" fmla="*/ 748538 h 954928"/>
              <a:gd name="connsiteX4" fmla="*/ 978043 w 2271796"/>
              <a:gd name="connsiteY4" fmla="*/ 0 h 954928"/>
              <a:gd name="connsiteX5" fmla="*/ 1150953 w 2271796"/>
              <a:gd name="connsiteY5" fmla="*/ 954928 h 954928"/>
              <a:gd name="connsiteX6" fmla="*/ 1281424 w 2271796"/>
              <a:gd name="connsiteY6" fmla="*/ 195017 h 954928"/>
              <a:gd name="connsiteX7" fmla="*/ 1389751 w 2271796"/>
              <a:gd name="connsiteY7" fmla="*/ 678633 h 954928"/>
              <a:gd name="connsiteX8" fmla="*/ 1435070 w 2271796"/>
              <a:gd name="connsiteY8" fmla="*/ 499930 h 954928"/>
              <a:gd name="connsiteX9" fmla="*/ 2271796 w 2271796"/>
              <a:gd name="connsiteY9" fmla="*/ 499408 h 95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71796" h="954928">
                <a:moveTo>
                  <a:pt x="0" y="481055"/>
                </a:moveTo>
                <a:lnTo>
                  <a:pt x="555334" y="477879"/>
                </a:lnTo>
                <a:lnTo>
                  <a:pt x="671561" y="193042"/>
                </a:lnTo>
                <a:lnTo>
                  <a:pt x="799535" y="748538"/>
                </a:lnTo>
                <a:lnTo>
                  <a:pt x="978043" y="0"/>
                </a:lnTo>
                <a:lnTo>
                  <a:pt x="1150953" y="954928"/>
                </a:lnTo>
                <a:lnTo>
                  <a:pt x="1281424" y="195017"/>
                </a:lnTo>
                <a:lnTo>
                  <a:pt x="1389751" y="678633"/>
                </a:lnTo>
                <a:lnTo>
                  <a:pt x="1435070" y="499930"/>
                </a:lnTo>
                <a:lnTo>
                  <a:pt x="2271796" y="499408"/>
                </a:lnTo>
              </a:path>
            </a:pathLst>
          </a:custGeom>
          <a:noFill/>
          <a:ln w="762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2100">
              <a:cs typeface="B Nazanin" panose="00000400000000000000" pitchFamily="2" charset="-78"/>
            </a:endParaRPr>
          </a:p>
        </p:txBody>
      </p:sp>
      <p:sp>
        <p:nvSpPr>
          <p:cNvPr id="7" name="Freeform 26">
            <a:extLst>
              <a:ext uri="{FF2B5EF4-FFF2-40B4-BE49-F238E27FC236}">
                <a16:creationId xmlns:a16="http://schemas.microsoft.com/office/drawing/2014/main" id="{6D551D7F-7EF7-CD87-D1A6-9067334B4B1B}"/>
              </a:ext>
            </a:extLst>
          </p:cNvPr>
          <p:cNvSpPr/>
          <p:nvPr/>
        </p:nvSpPr>
        <p:spPr>
          <a:xfrm>
            <a:off x="10626305" y="5038193"/>
            <a:ext cx="3258476" cy="1781484"/>
          </a:xfrm>
          <a:custGeom>
            <a:avLst/>
            <a:gdLst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774700 w 1016000"/>
              <a:gd name="connsiteY5" fmla="*/ 533400 h 914400"/>
              <a:gd name="connsiteX6" fmla="*/ 1016000 w 1016000"/>
              <a:gd name="connsiteY6" fmla="*/ 533400 h 914400"/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841026 w 1016000"/>
              <a:gd name="connsiteY5" fmla="*/ 674343 h 914400"/>
              <a:gd name="connsiteX6" fmla="*/ 1016000 w 1016000"/>
              <a:gd name="connsiteY6" fmla="*/ 533400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41026 w 982837"/>
              <a:gd name="connsiteY5" fmla="*/ 674343 h 914400"/>
              <a:gd name="connsiteX6" fmla="*/ 982837 w 982837"/>
              <a:gd name="connsiteY6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841026 w 982837"/>
              <a:gd name="connsiteY6" fmla="*/ 674343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64281 w 982837"/>
              <a:gd name="connsiteY5" fmla="*/ 584624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81969 w 1231559"/>
              <a:gd name="connsiteY6" fmla="*/ 632890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80863 w 1231559"/>
              <a:gd name="connsiteY5" fmla="*/ 717276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48806 w 1380792"/>
              <a:gd name="connsiteY6" fmla="*/ 259807 h 914400"/>
              <a:gd name="connsiteX7" fmla="*/ 1380792 w 1380792"/>
              <a:gd name="connsiteY7" fmla="*/ 409039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32225 w 1380792"/>
              <a:gd name="connsiteY6" fmla="*/ 409040 h 914400"/>
              <a:gd name="connsiteX7" fmla="*/ 1380792 w 1380792"/>
              <a:gd name="connsiteY7" fmla="*/ 409039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585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3503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17329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13503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02024 h 914400"/>
              <a:gd name="connsiteX0" fmla="*/ 0 w 1079873"/>
              <a:gd name="connsiteY0" fmla="*/ 457200 h 914400"/>
              <a:gd name="connsiteX1" fmla="*/ 215900 w 1079873"/>
              <a:gd name="connsiteY1" fmla="*/ 457200 h 914400"/>
              <a:gd name="connsiteX2" fmla="*/ 381000 w 1079873"/>
              <a:gd name="connsiteY2" fmla="*/ 0 h 914400"/>
              <a:gd name="connsiteX3" fmla="*/ 596900 w 1079873"/>
              <a:gd name="connsiteY3" fmla="*/ 914400 h 914400"/>
              <a:gd name="connsiteX4" fmla="*/ 736600 w 1079873"/>
              <a:gd name="connsiteY4" fmla="*/ 101600 h 914400"/>
              <a:gd name="connsiteX5" fmla="*/ 880863 w 1079873"/>
              <a:gd name="connsiteY5" fmla="*/ 717276 h 914400"/>
              <a:gd name="connsiteX6" fmla="*/ 932225 w 1079873"/>
              <a:gd name="connsiteY6" fmla="*/ 409040 h 914400"/>
              <a:gd name="connsiteX7" fmla="*/ 1079775 w 1079873"/>
              <a:gd name="connsiteY7" fmla="*/ 409677 h 914400"/>
              <a:gd name="connsiteX0" fmla="*/ 0 w 1125759"/>
              <a:gd name="connsiteY0" fmla="*/ 457200 h 914400"/>
              <a:gd name="connsiteX1" fmla="*/ 215900 w 1125759"/>
              <a:gd name="connsiteY1" fmla="*/ 457200 h 914400"/>
              <a:gd name="connsiteX2" fmla="*/ 381000 w 1125759"/>
              <a:gd name="connsiteY2" fmla="*/ 0 h 914400"/>
              <a:gd name="connsiteX3" fmla="*/ 596900 w 1125759"/>
              <a:gd name="connsiteY3" fmla="*/ 914400 h 914400"/>
              <a:gd name="connsiteX4" fmla="*/ 736600 w 1125759"/>
              <a:gd name="connsiteY4" fmla="*/ 101600 h 914400"/>
              <a:gd name="connsiteX5" fmla="*/ 880863 w 1125759"/>
              <a:gd name="connsiteY5" fmla="*/ 717276 h 914400"/>
              <a:gd name="connsiteX6" fmla="*/ 932225 w 1125759"/>
              <a:gd name="connsiteY6" fmla="*/ 409040 h 914400"/>
              <a:gd name="connsiteX7" fmla="*/ 1125693 w 1125759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96900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796681 w 1125693"/>
              <a:gd name="connsiteY5" fmla="*/ 740235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339977"/>
              <a:gd name="connsiteY0" fmla="*/ 453374 h 914400"/>
              <a:gd name="connsiteX1" fmla="*/ 288604 w 1339977"/>
              <a:gd name="connsiteY1" fmla="*/ 457200 h 914400"/>
              <a:gd name="connsiteX2" fmla="*/ 453704 w 1339977"/>
              <a:gd name="connsiteY2" fmla="*/ 0 h 914400"/>
              <a:gd name="connsiteX3" fmla="*/ 619859 w 1339977"/>
              <a:gd name="connsiteY3" fmla="*/ 914400 h 914400"/>
              <a:gd name="connsiteX4" fmla="*/ 870528 w 1339977"/>
              <a:gd name="connsiteY4" fmla="*/ 105426 h 914400"/>
              <a:gd name="connsiteX5" fmla="*/ 869385 w 1339977"/>
              <a:gd name="connsiteY5" fmla="*/ 740235 h 914400"/>
              <a:gd name="connsiteX6" fmla="*/ 1004929 w 1339977"/>
              <a:gd name="connsiteY6" fmla="*/ 409040 h 914400"/>
              <a:gd name="connsiteX7" fmla="*/ 1339977 w 1339977"/>
              <a:gd name="connsiteY7" fmla="*/ 405851 h 914400"/>
              <a:gd name="connsiteX0" fmla="*/ 0 w 1343804"/>
              <a:gd name="connsiteY0" fmla="*/ 461027 h 914400"/>
              <a:gd name="connsiteX1" fmla="*/ 292431 w 1343804"/>
              <a:gd name="connsiteY1" fmla="*/ 457200 h 914400"/>
              <a:gd name="connsiteX2" fmla="*/ 457531 w 1343804"/>
              <a:gd name="connsiteY2" fmla="*/ 0 h 914400"/>
              <a:gd name="connsiteX3" fmla="*/ 623686 w 1343804"/>
              <a:gd name="connsiteY3" fmla="*/ 914400 h 914400"/>
              <a:gd name="connsiteX4" fmla="*/ 874355 w 1343804"/>
              <a:gd name="connsiteY4" fmla="*/ 105426 h 914400"/>
              <a:gd name="connsiteX5" fmla="*/ 873212 w 1343804"/>
              <a:gd name="connsiteY5" fmla="*/ 740235 h 914400"/>
              <a:gd name="connsiteX6" fmla="*/ 1008756 w 1343804"/>
              <a:gd name="connsiteY6" fmla="*/ 409040 h 914400"/>
              <a:gd name="connsiteX7" fmla="*/ 1343804 w 1343804"/>
              <a:gd name="connsiteY7" fmla="*/ 405851 h 914400"/>
              <a:gd name="connsiteX0" fmla="*/ 0 w 1347630"/>
              <a:gd name="connsiteY0" fmla="*/ 453374 h 914400"/>
              <a:gd name="connsiteX1" fmla="*/ 296257 w 1347630"/>
              <a:gd name="connsiteY1" fmla="*/ 457200 h 914400"/>
              <a:gd name="connsiteX2" fmla="*/ 461357 w 1347630"/>
              <a:gd name="connsiteY2" fmla="*/ 0 h 914400"/>
              <a:gd name="connsiteX3" fmla="*/ 627512 w 1347630"/>
              <a:gd name="connsiteY3" fmla="*/ 914400 h 914400"/>
              <a:gd name="connsiteX4" fmla="*/ 878181 w 1347630"/>
              <a:gd name="connsiteY4" fmla="*/ 105426 h 914400"/>
              <a:gd name="connsiteX5" fmla="*/ 877038 w 1347630"/>
              <a:gd name="connsiteY5" fmla="*/ 740235 h 914400"/>
              <a:gd name="connsiteX6" fmla="*/ 1012582 w 1347630"/>
              <a:gd name="connsiteY6" fmla="*/ 409040 h 914400"/>
              <a:gd name="connsiteX7" fmla="*/ 1347630 w 1347630"/>
              <a:gd name="connsiteY7" fmla="*/ 405851 h 914400"/>
              <a:gd name="connsiteX0" fmla="*/ 0 w 1347630"/>
              <a:gd name="connsiteY0" fmla="*/ 347948 h 808974"/>
              <a:gd name="connsiteX1" fmla="*/ 296257 w 1347630"/>
              <a:gd name="connsiteY1" fmla="*/ 351774 h 808974"/>
              <a:gd name="connsiteX2" fmla="*/ 399176 w 1347630"/>
              <a:gd name="connsiteY2" fmla="*/ 93552 h 808974"/>
              <a:gd name="connsiteX3" fmla="*/ 627512 w 1347630"/>
              <a:gd name="connsiteY3" fmla="*/ 808974 h 808974"/>
              <a:gd name="connsiteX4" fmla="*/ 878181 w 1347630"/>
              <a:gd name="connsiteY4" fmla="*/ 0 h 808974"/>
              <a:gd name="connsiteX5" fmla="*/ 877038 w 1347630"/>
              <a:gd name="connsiteY5" fmla="*/ 634809 h 808974"/>
              <a:gd name="connsiteX6" fmla="*/ 1012582 w 1347630"/>
              <a:gd name="connsiteY6" fmla="*/ 303614 h 808974"/>
              <a:gd name="connsiteX7" fmla="*/ 1347630 w 1347630"/>
              <a:gd name="connsiteY7" fmla="*/ 300425 h 808974"/>
              <a:gd name="connsiteX0" fmla="*/ 0 w 1347630"/>
              <a:gd name="connsiteY0" fmla="*/ 347948 h 680468"/>
              <a:gd name="connsiteX1" fmla="*/ 296257 w 1347630"/>
              <a:gd name="connsiteY1" fmla="*/ 351774 h 680468"/>
              <a:gd name="connsiteX2" fmla="*/ 399176 w 1347630"/>
              <a:gd name="connsiteY2" fmla="*/ 93552 h 680468"/>
              <a:gd name="connsiteX3" fmla="*/ 577767 w 1347630"/>
              <a:gd name="connsiteY3" fmla="*/ 680468 h 680468"/>
              <a:gd name="connsiteX4" fmla="*/ 878181 w 1347630"/>
              <a:gd name="connsiteY4" fmla="*/ 0 h 680468"/>
              <a:gd name="connsiteX5" fmla="*/ 877038 w 1347630"/>
              <a:gd name="connsiteY5" fmla="*/ 634809 h 680468"/>
              <a:gd name="connsiteX6" fmla="*/ 1012582 w 1347630"/>
              <a:gd name="connsiteY6" fmla="*/ 303614 h 680468"/>
              <a:gd name="connsiteX7" fmla="*/ 1347630 w 1347630"/>
              <a:gd name="connsiteY7" fmla="*/ 300425 h 680468"/>
              <a:gd name="connsiteX0" fmla="*/ 0 w 1347630"/>
              <a:gd name="connsiteY0" fmla="*/ 447437 h 779957"/>
              <a:gd name="connsiteX1" fmla="*/ 296257 w 1347630"/>
              <a:gd name="connsiteY1" fmla="*/ 451263 h 779957"/>
              <a:gd name="connsiteX2" fmla="*/ 399176 w 1347630"/>
              <a:gd name="connsiteY2" fmla="*/ 193041 h 779957"/>
              <a:gd name="connsiteX3" fmla="*/ 577767 w 1347630"/>
              <a:gd name="connsiteY3" fmla="*/ 779957 h 779957"/>
              <a:gd name="connsiteX4" fmla="*/ 774547 w 1347630"/>
              <a:gd name="connsiteY4" fmla="*/ 0 h 779957"/>
              <a:gd name="connsiteX5" fmla="*/ 877038 w 1347630"/>
              <a:gd name="connsiteY5" fmla="*/ 734298 h 779957"/>
              <a:gd name="connsiteX6" fmla="*/ 1012582 w 1347630"/>
              <a:gd name="connsiteY6" fmla="*/ 403103 h 779957"/>
              <a:gd name="connsiteX7" fmla="*/ 1347630 w 1347630"/>
              <a:gd name="connsiteY7" fmla="*/ 399914 h 779957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347630 w 1347630"/>
              <a:gd name="connsiteY7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37454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26529 w 1347630"/>
              <a:gd name="connsiteY7" fmla="*/ 669886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74547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40458 w 1459555"/>
              <a:gd name="connsiteY3" fmla="*/ 721922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875241"/>
              <a:gd name="connsiteX1" fmla="*/ 296257 w 1459555"/>
              <a:gd name="connsiteY1" fmla="*/ 451263 h 875241"/>
              <a:gd name="connsiteX2" fmla="*/ 399176 w 1459555"/>
              <a:gd name="connsiteY2" fmla="*/ 193041 h 875241"/>
              <a:gd name="connsiteX3" fmla="*/ 540458 w 1459555"/>
              <a:gd name="connsiteY3" fmla="*/ 721922 h 875241"/>
              <a:gd name="connsiteX4" fmla="*/ 728948 w 1459555"/>
              <a:gd name="connsiteY4" fmla="*/ 0 h 875241"/>
              <a:gd name="connsiteX5" fmla="*/ 901911 w 1459555"/>
              <a:gd name="connsiteY5" fmla="*/ 875241 h 875241"/>
              <a:gd name="connsiteX6" fmla="*/ 1078907 w 1459555"/>
              <a:gd name="connsiteY6" fmla="*/ 191689 h 875241"/>
              <a:gd name="connsiteX7" fmla="*/ 1126529 w 1459555"/>
              <a:gd name="connsiteY7" fmla="*/ 669886 h 875241"/>
              <a:gd name="connsiteX8" fmla="*/ 1172128 w 1459555"/>
              <a:gd name="connsiteY8" fmla="*/ 396291 h 875241"/>
              <a:gd name="connsiteX9" fmla="*/ 1459555 w 1459555"/>
              <a:gd name="connsiteY9" fmla="*/ 395769 h 875241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26529 w 1459555"/>
              <a:gd name="connsiteY7" fmla="*/ 669886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35655 w 1459555"/>
              <a:gd name="connsiteY6" fmla="*/ 17838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412484 w 1459555"/>
              <a:gd name="connsiteY2" fmla="*/ 166426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74053 h 951601"/>
              <a:gd name="connsiteX1" fmla="*/ 296257 w 1459555"/>
              <a:gd name="connsiteY1" fmla="*/ 477879 h 951601"/>
              <a:gd name="connsiteX2" fmla="*/ 412484 w 1459555"/>
              <a:gd name="connsiteY2" fmla="*/ 193042 h 951601"/>
              <a:gd name="connsiteX3" fmla="*/ 540458 w 1459555"/>
              <a:gd name="connsiteY3" fmla="*/ 748538 h 951601"/>
              <a:gd name="connsiteX4" fmla="*/ 718966 w 1459555"/>
              <a:gd name="connsiteY4" fmla="*/ 0 h 951601"/>
              <a:gd name="connsiteX5" fmla="*/ 918493 w 1459555"/>
              <a:gd name="connsiteY5" fmla="*/ 951601 h 951601"/>
              <a:gd name="connsiteX6" fmla="*/ 1022347 w 1459555"/>
              <a:gd name="connsiteY6" fmla="*/ 195017 h 951601"/>
              <a:gd name="connsiteX7" fmla="*/ 1130674 w 1459555"/>
              <a:gd name="connsiteY7" fmla="*/ 671630 h 951601"/>
              <a:gd name="connsiteX8" fmla="*/ 1197000 w 1459555"/>
              <a:gd name="connsiteY8" fmla="*/ 422907 h 951601"/>
              <a:gd name="connsiteX9" fmla="*/ 1459555 w 1459555"/>
              <a:gd name="connsiteY9" fmla="*/ 422385 h 951601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022347 w 1459555"/>
              <a:gd name="connsiteY6" fmla="*/ 195017 h 954928"/>
              <a:gd name="connsiteX7" fmla="*/ 1130674 w 1459555"/>
              <a:gd name="connsiteY7" fmla="*/ 671630 h 954928"/>
              <a:gd name="connsiteX8" fmla="*/ 1197000 w 1459555"/>
              <a:gd name="connsiteY8" fmla="*/ 422907 h 954928"/>
              <a:gd name="connsiteX9" fmla="*/ 1459555 w 1459555"/>
              <a:gd name="connsiteY9" fmla="*/ 422385 h 954928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130674 w 1459555"/>
              <a:gd name="connsiteY6" fmla="*/ 671630 h 954928"/>
              <a:gd name="connsiteX7" fmla="*/ 1197000 w 1459555"/>
              <a:gd name="connsiteY7" fmla="*/ 422907 h 954928"/>
              <a:gd name="connsiteX8" fmla="*/ 1459555 w 1459555"/>
              <a:gd name="connsiteY8" fmla="*/ 422385 h 954928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197000 w 1459555"/>
              <a:gd name="connsiteY6" fmla="*/ 422907 h 954928"/>
              <a:gd name="connsiteX7" fmla="*/ 1459555 w 1459555"/>
              <a:gd name="connsiteY7" fmla="*/ 422385 h 954928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091970 w 1459555"/>
              <a:gd name="connsiteY6" fmla="*/ 422907 h 954928"/>
              <a:gd name="connsiteX7" fmla="*/ 1459555 w 1459555"/>
              <a:gd name="connsiteY7" fmla="*/ 422385 h 954928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070963 w 1459555"/>
              <a:gd name="connsiteY6" fmla="*/ 422907 h 954928"/>
              <a:gd name="connsiteX7" fmla="*/ 1459555 w 1459555"/>
              <a:gd name="connsiteY7" fmla="*/ 422385 h 954928"/>
              <a:gd name="connsiteX0" fmla="*/ 0 w 1704627"/>
              <a:gd name="connsiteY0" fmla="*/ 474053 h 954928"/>
              <a:gd name="connsiteX1" fmla="*/ 296257 w 1704627"/>
              <a:gd name="connsiteY1" fmla="*/ 477879 h 954928"/>
              <a:gd name="connsiteX2" fmla="*/ 412484 w 1704627"/>
              <a:gd name="connsiteY2" fmla="*/ 193042 h 954928"/>
              <a:gd name="connsiteX3" fmla="*/ 540458 w 1704627"/>
              <a:gd name="connsiteY3" fmla="*/ 748538 h 954928"/>
              <a:gd name="connsiteX4" fmla="*/ 718966 w 1704627"/>
              <a:gd name="connsiteY4" fmla="*/ 0 h 954928"/>
              <a:gd name="connsiteX5" fmla="*/ 891876 w 1704627"/>
              <a:gd name="connsiteY5" fmla="*/ 954928 h 954928"/>
              <a:gd name="connsiteX6" fmla="*/ 1070963 w 1704627"/>
              <a:gd name="connsiteY6" fmla="*/ 422907 h 954928"/>
              <a:gd name="connsiteX7" fmla="*/ 1704627 w 1704627"/>
              <a:gd name="connsiteY7" fmla="*/ 422385 h 954928"/>
              <a:gd name="connsiteX0" fmla="*/ 0 w 1711629"/>
              <a:gd name="connsiteY0" fmla="*/ 474053 h 954928"/>
              <a:gd name="connsiteX1" fmla="*/ 296257 w 1711629"/>
              <a:gd name="connsiteY1" fmla="*/ 477879 h 954928"/>
              <a:gd name="connsiteX2" fmla="*/ 412484 w 1711629"/>
              <a:gd name="connsiteY2" fmla="*/ 193042 h 954928"/>
              <a:gd name="connsiteX3" fmla="*/ 540458 w 1711629"/>
              <a:gd name="connsiteY3" fmla="*/ 748538 h 954928"/>
              <a:gd name="connsiteX4" fmla="*/ 718966 w 1711629"/>
              <a:gd name="connsiteY4" fmla="*/ 0 h 954928"/>
              <a:gd name="connsiteX5" fmla="*/ 891876 w 1711629"/>
              <a:gd name="connsiteY5" fmla="*/ 954928 h 954928"/>
              <a:gd name="connsiteX6" fmla="*/ 1070963 w 1711629"/>
              <a:gd name="connsiteY6" fmla="*/ 422907 h 954928"/>
              <a:gd name="connsiteX7" fmla="*/ 1711629 w 1711629"/>
              <a:gd name="connsiteY7" fmla="*/ 436389 h 954928"/>
              <a:gd name="connsiteX0" fmla="*/ 0 w 1718631"/>
              <a:gd name="connsiteY0" fmla="*/ 474053 h 954928"/>
              <a:gd name="connsiteX1" fmla="*/ 296257 w 1718631"/>
              <a:gd name="connsiteY1" fmla="*/ 477879 h 954928"/>
              <a:gd name="connsiteX2" fmla="*/ 412484 w 1718631"/>
              <a:gd name="connsiteY2" fmla="*/ 193042 h 954928"/>
              <a:gd name="connsiteX3" fmla="*/ 540458 w 1718631"/>
              <a:gd name="connsiteY3" fmla="*/ 748538 h 954928"/>
              <a:gd name="connsiteX4" fmla="*/ 718966 w 1718631"/>
              <a:gd name="connsiteY4" fmla="*/ 0 h 954928"/>
              <a:gd name="connsiteX5" fmla="*/ 891876 w 1718631"/>
              <a:gd name="connsiteY5" fmla="*/ 954928 h 954928"/>
              <a:gd name="connsiteX6" fmla="*/ 1070963 w 1718631"/>
              <a:gd name="connsiteY6" fmla="*/ 422907 h 954928"/>
              <a:gd name="connsiteX7" fmla="*/ 1718631 w 1718631"/>
              <a:gd name="connsiteY7" fmla="*/ 422385 h 954928"/>
              <a:gd name="connsiteX0" fmla="*/ 0 w 1718631"/>
              <a:gd name="connsiteY0" fmla="*/ 474053 h 954928"/>
              <a:gd name="connsiteX1" fmla="*/ 296257 w 1718631"/>
              <a:gd name="connsiteY1" fmla="*/ 477879 h 954928"/>
              <a:gd name="connsiteX2" fmla="*/ 412484 w 1718631"/>
              <a:gd name="connsiteY2" fmla="*/ 193042 h 954928"/>
              <a:gd name="connsiteX3" fmla="*/ 540458 w 1718631"/>
              <a:gd name="connsiteY3" fmla="*/ 748538 h 954928"/>
              <a:gd name="connsiteX4" fmla="*/ 718966 w 1718631"/>
              <a:gd name="connsiteY4" fmla="*/ 0 h 954928"/>
              <a:gd name="connsiteX5" fmla="*/ 891876 w 1718631"/>
              <a:gd name="connsiteY5" fmla="*/ 954928 h 954928"/>
              <a:gd name="connsiteX6" fmla="*/ 1070963 w 1718631"/>
              <a:gd name="connsiteY6" fmla="*/ 422907 h 954928"/>
              <a:gd name="connsiteX7" fmla="*/ 1718631 w 1718631"/>
              <a:gd name="connsiteY7" fmla="*/ 422385 h 954928"/>
              <a:gd name="connsiteX0" fmla="*/ 0 w 1718631"/>
              <a:gd name="connsiteY0" fmla="*/ 488057 h 954928"/>
              <a:gd name="connsiteX1" fmla="*/ 296257 w 1718631"/>
              <a:gd name="connsiteY1" fmla="*/ 477879 h 954928"/>
              <a:gd name="connsiteX2" fmla="*/ 412484 w 1718631"/>
              <a:gd name="connsiteY2" fmla="*/ 193042 h 954928"/>
              <a:gd name="connsiteX3" fmla="*/ 540458 w 1718631"/>
              <a:gd name="connsiteY3" fmla="*/ 748538 h 954928"/>
              <a:gd name="connsiteX4" fmla="*/ 718966 w 1718631"/>
              <a:gd name="connsiteY4" fmla="*/ 0 h 954928"/>
              <a:gd name="connsiteX5" fmla="*/ 891876 w 1718631"/>
              <a:gd name="connsiteY5" fmla="*/ 954928 h 954928"/>
              <a:gd name="connsiteX6" fmla="*/ 1070963 w 1718631"/>
              <a:gd name="connsiteY6" fmla="*/ 422907 h 954928"/>
              <a:gd name="connsiteX7" fmla="*/ 1718631 w 1718631"/>
              <a:gd name="connsiteY7" fmla="*/ 422385 h 954928"/>
              <a:gd name="connsiteX0" fmla="*/ 0 w 1718631"/>
              <a:gd name="connsiteY0" fmla="*/ 488057 h 954928"/>
              <a:gd name="connsiteX1" fmla="*/ 303260 w 1718631"/>
              <a:gd name="connsiteY1" fmla="*/ 484881 h 954928"/>
              <a:gd name="connsiteX2" fmla="*/ 412484 w 1718631"/>
              <a:gd name="connsiteY2" fmla="*/ 193042 h 954928"/>
              <a:gd name="connsiteX3" fmla="*/ 540458 w 1718631"/>
              <a:gd name="connsiteY3" fmla="*/ 748538 h 954928"/>
              <a:gd name="connsiteX4" fmla="*/ 718966 w 1718631"/>
              <a:gd name="connsiteY4" fmla="*/ 0 h 954928"/>
              <a:gd name="connsiteX5" fmla="*/ 891876 w 1718631"/>
              <a:gd name="connsiteY5" fmla="*/ 954928 h 954928"/>
              <a:gd name="connsiteX6" fmla="*/ 1070963 w 1718631"/>
              <a:gd name="connsiteY6" fmla="*/ 422907 h 954928"/>
              <a:gd name="connsiteX7" fmla="*/ 1718631 w 1718631"/>
              <a:gd name="connsiteY7" fmla="*/ 422385 h 954928"/>
              <a:gd name="connsiteX0" fmla="*/ 0 w 1725633"/>
              <a:gd name="connsiteY0" fmla="*/ 488057 h 954928"/>
              <a:gd name="connsiteX1" fmla="*/ 310262 w 1725633"/>
              <a:gd name="connsiteY1" fmla="*/ 484881 h 954928"/>
              <a:gd name="connsiteX2" fmla="*/ 419486 w 1725633"/>
              <a:gd name="connsiteY2" fmla="*/ 193042 h 954928"/>
              <a:gd name="connsiteX3" fmla="*/ 547460 w 1725633"/>
              <a:gd name="connsiteY3" fmla="*/ 748538 h 954928"/>
              <a:gd name="connsiteX4" fmla="*/ 725968 w 1725633"/>
              <a:gd name="connsiteY4" fmla="*/ 0 h 954928"/>
              <a:gd name="connsiteX5" fmla="*/ 898878 w 1725633"/>
              <a:gd name="connsiteY5" fmla="*/ 954928 h 954928"/>
              <a:gd name="connsiteX6" fmla="*/ 1077965 w 1725633"/>
              <a:gd name="connsiteY6" fmla="*/ 422907 h 954928"/>
              <a:gd name="connsiteX7" fmla="*/ 1725633 w 1725633"/>
              <a:gd name="connsiteY7" fmla="*/ 422385 h 954928"/>
              <a:gd name="connsiteX0" fmla="*/ 0 w 1725633"/>
              <a:gd name="connsiteY0" fmla="*/ 488057 h 954928"/>
              <a:gd name="connsiteX1" fmla="*/ 310262 w 1725633"/>
              <a:gd name="connsiteY1" fmla="*/ 484881 h 954928"/>
              <a:gd name="connsiteX2" fmla="*/ 419486 w 1725633"/>
              <a:gd name="connsiteY2" fmla="*/ 193042 h 954928"/>
              <a:gd name="connsiteX3" fmla="*/ 547460 w 1725633"/>
              <a:gd name="connsiteY3" fmla="*/ 748538 h 954928"/>
              <a:gd name="connsiteX4" fmla="*/ 725968 w 1725633"/>
              <a:gd name="connsiteY4" fmla="*/ 0 h 954928"/>
              <a:gd name="connsiteX5" fmla="*/ 898878 w 1725633"/>
              <a:gd name="connsiteY5" fmla="*/ 954928 h 954928"/>
              <a:gd name="connsiteX6" fmla="*/ 1042955 w 1725633"/>
              <a:gd name="connsiteY6" fmla="*/ 499930 h 954928"/>
              <a:gd name="connsiteX7" fmla="*/ 1725633 w 1725633"/>
              <a:gd name="connsiteY7" fmla="*/ 422385 h 954928"/>
              <a:gd name="connsiteX0" fmla="*/ 0 w 1746639"/>
              <a:gd name="connsiteY0" fmla="*/ 488057 h 954928"/>
              <a:gd name="connsiteX1" fmla="*/ 310262 w 1746639"/>
              <a:gd name="connsiteY1" fmla="*/ 484881 h 954928"/>
              <a:gd name="connsiteX2" fmla="*/ 419486 w 1746639"/>
              <a:gd name="connsiteY2" fmla="*/ 193042 h 954928"/>
              <a:gd name="connsiteX3" fmla="*/ 547460 w 1746639"/>
              <a:gd name="connsiteY3" fmla="*/ 748538 h 954928"/>
              <a:gd name="connsiteX4" fmla="*/ 725968 w 1746639"/>
              <a:gd name="connsiteY4" fmla="*/ 0 h 954928"/>
              <a:gd name="connsiteX5" fmla="*/ 898878 w 1746639"/>
              <a:gd name="connsiteY5" fmla="*/ 954928 h 954928"/>
              <a:gd name="connsiteX6" fmla="*/ 1042955 w 1746639"/>
              <a:gd name="connsiteY6" fmla="*/ 499930 h 954928"/>
              <a:gd name="connsiteX7" fmla="*/ 1746639 w 1746639"/>
              <a:gd name="connsiteY7" fmla="*/ 513412 h 954928"/>
              <a:gd name="connsiteX0" fmla="*/ 0 w 1746639"/>
              <a:gd name="connsiteY0" fmla="*/ 488057 h 954928"/>
              <a:gd name="connsiteX1" fmla="*/ 310262 w 1746639"/>
              <a:gd name="connsiteY1" fmla="*/ 484881 h 954928"/>
              <a:gd name="connsiteX2" fmla="*/ 419486 w 1746639"/>
              <a:gd name="connsiteY2" fmla="*/ 193042 h 954928"/>
              <a:gd name="connsiteX3" fmla="*/ 547460 w 1746639"/>
              <a:gd name="connsiteY3" fmla="*/ 748538 h 954928"/>
              <a:gd name="connsiteX4" fmla="*/ 725968 w 1746639"/>
              <a:gd name="connsiteY4" fmla="*/ 0 h 954928"/>
              <a:gd name="connsiteX5" fmla="*/ 898878 w 1746639"/>
              <a:gd name="connsiteY5" fmla="*/ 954928 h 954928"/>
              <a:gd name="connsiteX6" fmla="*/ 1042955 w 1746639"/>
              <a:gd name="connsiteY6" fmla="*/ 499930 h 954928"/>
              <a:gd name="connsiteX7" fmla="*/ 1746639 w 1746639"/>
              <a:gd name="connsiteY7" fmla="*/ 513412 h 954928"/>
              <a:gd name="connsiteX0" fmla="*/ 0 w 1746639"/>
              <a:gd name="connsiteY0" fmla="*/ 488057 h 954928"/>
              <a:gd name="connsiteX1" fmla="*/ 310262 w 1746639"/>
              <a:gd name="connsiteY1" fmla="*/ 484881 h 954928"/>
              <a:gd name="connsiteX2" fmla="*/ 419486 w 1746639"/>
              <a:gd name="connsiteY2" fmla="*/ 193042 h 954928"/>
              <a:gd name="connsiteX3" fmla="*/ 547460 w 1746639"/>
              <a:gd name="connsiteY3" fmla="*/ 748538 h 954928"/>
              <a:gd name="connsiteX4" fmla="*/ 725968 w 1746639"/>
              <a:gd name="connsiteY4" fmla="*/ 0 h 954928"/>
              <a:gd name="connsiteX5" fmla="*/ 898878 w 1746639"/>
              <a:gd name="connsiteY5" fmla="*/ 954928 h 954928"/>
              <a:gd name="connsiteX6" fmla="*/ 1042955 w 1746639"/>
              <a:gd name="connsiteY6" fmla="*/ 499930 h 954928"/>
              <a:gd name="connsiteX7" fmla="*/ 1746639 w 1746639"/>
              <a:gd name="connsiteY7" fmla="*/ 499408 h 954928"/>
              <a:gd name="connsiteX0" fmla="*/ 0 w 1739637"/>
              <a:gd name="connsiteY0" fmla="*/ 495060 h 954928"/>
              <a:gd name="connsiteX1" fmla="*/ 303260 w 1739637"/>
              <a:gd name="connsiteY1" fmla="*/ 484881 h 954928"/>
              <a:gd name="connsiteX2" fmla="*/ 412484 w 1739637"/>
              <a:gd name="connsiteY2" fmla="*/ 193042 h 954928"/>
              <a:gd name="connsiteX3" fmla="*/ 540458 w 1739637"/>
              <a:gd name="connsiteY3" fmla="*/ 748538 h 954928"/>
              <a:gd name="connsiteX4" fmla="*/ 718966 w 1739637"/>
              <a:gd name="connsiteY4" fmla="*/ 0 h 954928"/>
              <a:gd name="connsiteX5" fmla="*/ 891876 w 1739637"/>
              <a:gd name="connsiteY5" fmla="*/ 954928 h 954928"/>
              <a:gd name="connsiteX6" fmla="*/ 1035953 w 1739637"/>
              <a:gd name="connsiteY6" fmla="*/ 499930 h 954928"/>
              <a:gd name="connsiteX7" fmla="*/ 1739637 w 1739637"/>
              <a:gd name="connsiteY7" fmla="*/ 499408 h 954928"/>
              <a:gd name="connsiteX0" fmla="*/ 0 w 1739637"/>
              <a:gd name="connsiteY0" fmla="*/ 495060 h 954928"/>
              <a:gd name="connsiteX1" fmla="*/ 303260 w 1739637"/>
              <a:gd name="connsiteY1" fmla="*/ 498885 h 954928"/>
              <a:gd name="connsiteX2" fmla="*/ 412484 w 1739637"/>
              <a:gd name="connsiteY2" fmla="*/ 193042 h 954928"/>
              <a:gd name="connsiteX3" fmla="*/ 540458 w 1739637"/>
              <a:gd name="connsiteY3" fmla="*/ 748538 h 954928"/>
              <a:gd name="connsiteX4" fmla="*/ 718966 w 1739637"/>
              <a:gd name="connsiteY4" fmla="*/ 0 h 954928"/>
              <a:gd name="connsiteX5" fmla="*/ 891876 w 1739637"/>
              <a:gd name="connsiteY5" fmla="*/ 954928 h 954928"/>
              <a:gd name="connsiteX6" fmla="*/ 1035953 w 1739637"/>
              <a:gd name="connsiteY6" fmla="*/ 499930 h 954928"/>
              <a:gd name="connsiteX7" fmla="*/ 1739637 w 1739637"/>
              <a:gd name="connsiteY7" fmla="*/ 499408 h 954928"/>
              <a:gd name="connsiteX0" fmla="*/ 0 w 1739637"/>
              <a:gd name="connsiteY0" fmla="*/ 495060 h 954928"/>
              <a:gd name="connsiteX1" fmla="*/ 303260 w 1739637"/>
              <a:gd name="connsiteY1" fmla="*/ 498885 h 954928"/>
              <a:gd name="connsiteX2" fmla="*/ 412484 w 1739637"/>
              <a:gd name="connsiteY2" fmla="*/ 193042 h 954928"/>
              <a:gd name="connsiteX3" fmla="*/ 540458 w 1739637"/>
              <a:gd name="connsiteY3" fmla="*/ 748538 h 954928"/>
              <a:gd name="connsiteX4" fmla="*/ 718966 w 1739637"/>
              <a:gd name="connsiteY4" fmla="*/ 0 h 954928"/>
              <a:gd name="connsiteX5" fmla="*/ 891876 w 1739637"/>
              <a:gd name="connsiteY5" fmla="*/ 954928 h 954928"/>
              <a:gd name="connsiteX6" fmla="*/ 1035953 w 1739637"/>
              <a:gd name="connsiteY6" fmla="*/ 499930 h 954928"/>
              <a:gd name="connsiteX7" fmla="*/ 1739637 w 1739637"/>
              <a:gd name="connsiteY7" fmla="*/ 499408 h 954928"/>
              <a:gd name="connsiteX0" fmla="*/ 0 w 1746639"/>
              <a:gd name="connsiteY0" fmla="*/ 502061 h 954928"/>
              <a:gd name="connsiteX1" fmla="*/ 310262 w 1746639"/>
              <a:gd name="connsiteY1" fmla="*/ 498885 h 954928"/>
              <a:gd name="connsiteX2" fmla="*/ 419486 w 1746639"/>
              <a:gd name="connsiteY2" fmla="*/ 193042 h 954928"/>
              <a:gd name="connsiteX3" fmla="*/ 547460 w 1746639"/>
              <a:gd name="connsiteY3" fmla="*/ 748538 h 954928"/>
              <a:gd name="connsiteX4" fmla="*/ 725968 w 1746639"/>
              <a:gd name="connsiteY4" fmla="*/ 0 h 954928"/>
              <a:gd name="connsiteX5" fmla="*/ 898878 w 1746639"/>
              <a:gd name="connsiteY5" fmla="*/ 954928 h 954928"/>
              <a:gd name="connsiteX6" fmla="*/ 1042955 w 1746639"/>
              <a:gd name="connsiteY6" fmla="*/ 499930 h 954928"/>
              <a:gd name="connsiteX7" fmla="*/ 1746639 w 1746639"/>
              <a:gd name="connsiteY7" fmla="*/ 499408 h 95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6639" h="954928">
                <a:moveTo>
                  <a:pt x="0" y="502061"/>
                </a:moveTo>
                <a:lnTo>
                  <a:pt x="310262" y="498885"/>
                </a:lnTo>
                <a:lnTo>
                  <a:pt x="419486" y="193042"/>
                </a:lnTo>
                <a:lnTo>
                  <a:pt x="547460" y="748538"/>
                </a:lnTo>
                <a:lnTo>
                  <a:pt x="725968" y="0"/>
                </a:lnTo>
                <a:lnTo>
                  <a:pt x="898878" y="954928"/>
                </a:lnTo>
                <a:lnTo>
                  <a:pt x="1042955" y="499930"/>
                </a:lnTo>
                <a:lnTo>
                  <a:pt x="1746639" y="499408"/>
                </a:lnTo>
              </a:path>
            </a:pathLst>
          </a:custGeom>
          <a:noFill/>
          <a:ln w="762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2100">
              <a:cs typeface="B Nazanin" panose="00000400000000000000" pitchFamily="2" charset="-78"/>
            </a:endParaRPr>
          </a:p>
        </p:txBody>
      </p:sp>
      <p:grpSp>
        <p:nvGrpSpPr>
          <p:cNvPr id="8" name="Group 14">
            <a:extLst>
              <a:ext uri="{FF2B5EF4-FFF2-40B4-BE49-F238E27FC236}">
                <a16:creationId xmlns:a16="http://schemas.microsoft.com/office/drawing/2014/main" id="{C7E78A5F-9015-D3E4-8D17-67EAC2FDBF85}"/>
              </a:ext>
            </a:extLst>
          </p:cNvPr>
          <p:cNvGrpSpPr/>
          <p:nvPr/>
        </p:nvGrpSpPr>
        <p:grpSpPr>
          <a:xfrm>
            <a:off x="1293014" y="8004955"/>
            <a:ext cx="4072617" cy="1338828"/>
            <a:chOff x="5889060" y="3872747"/>
            <a:chExt cx="2527679" cy="89255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83C6E21-12F3-BFDA-D88F-B96EBA17862A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EAFDAB9-2EC8-7E39-DF8F-712B0877EC88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7">
            <a:extLst>
              <a:ext uri="{FF2B5EF4-FFF2-40B4-BE49-F238E27FC236}">
                <a16:creationId xmlns:a16="http://schemas.microsoft.com/office/drawing/2014/main" id="{CC67ADB3-8659-A441-B8DA-6270341B1DB9}"/>
              </a:ext>
            </a:extLst>
          </p:cNvPr>
          <p:cNvGrpSpPr/>
          <p:nvPr/>
        </p:nvGrpSpPr>
        <p:grpSpPr>
          <a:xfrm>
            <a:off x="7105286" y="8004955"/>
            <a:ext cx="4072617" cy="1338828"/>
            <a:chOff x="5889060" y="3872747"/>
            <a:chExt cx="2527679" cy="89255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2A0EA84-172C-8725-B8F4-6E702C770C33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8FE82BF-3F6B-C108-05A5-309CA59D3F98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20">
            <a:extLst>
              <a:ext uri="{FF2B5EF4-FFF2-40B4-BE49-F238E27FC236}">
                <a16:creationId xmlns:a16="http://schemas.microsoft.com/office/drawing/2014/main" id="{3C60A296-4651-8D03-1571-9FFC1EBC96CC}"/>
              </a:ext>
            </a:extLst>
          </p:cNvPr>
          <p:cNvGrpSpPr/>
          <p:nvPr/>
        </p:nvGrpSpPr>
        <p:grpSpPr>
          <a:xfrm>
            <a:off x="12917558" y="8004955"/>
            <a:ext cx="4072617" cy="1338828"/>
            <a:chOff x="5889060" y="3872747"/>
            <a:chExt cx="2527679" cy="89255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5612156-04C5-1602-6943-CBFA10B012B3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06A1233-D982-DF51-AEA9-6EDC8784E174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aphic 214">
            <a:extLst>
              <a:ext uri="{FF2B5EF4-FFF2-40B4-BE49-F238E27FC236}">
                <a16:creationId xmlns:a16="http://schemas.microsoft.com/office/drawing/2014/main" id="{7167C660-EF5F-4D91-9482-5300B6E96FAF}"/>
              </a:ext>
            </a:extLst>
          </p:cNvPr>
          <p:cNvGrpSpPr/>
          <p:nvPr/>
        </p:nvGrpSpPr>
        <p:grpSpPr>
          <a:xfrm>
            <a:off x="2009789" y="2642161"/>
            <a:ext cx="3098240" cy="1797551"/>
            <a:chOff x="1175628" y="4793096"/>
            <a:chExt cx="1474017" cy="855201"/>
          </a:xfrm>
          <a:solidFill>
            <a:schemeClr val="bg1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C9E3EE3-B6CC-1B2B-22E7-016EFB731644}"/>
                </a:ext>
              </a:extLst>
            </p:cNvPr>
            <p:cNvSpPr/>
            <p:nvPr/>
          </p:nvSpPr>
          <p:spPr>
            <a:xfrm>
              <a:off x="1733359" y="4793096"/>
              <a:ext cx="916286" cy="855201"/>
            </a:xfrm>
            <a:custGeom>
              <a:avLst/>
              <a:gdLst>
                <a:gd name="connsiteX0" fmla="*/ 916287 w 916286"/>
                <a:gd name="connsiteY0" fmla="*/ 427601 h 855201"/>
                <a:gd name="connsiteX1" fmla="*/ 458143 w 916286"/>
                <a:gd name="connsiteY1" fmla="*/ 855201 h 855201"/>
                <a:gd name="connsiteX2" fmla="*/ 0 w 916286"/>
                <a:gd name="connsiteY2" fmla="*/ 427601 h 855201"/>
                <a:gd name="connsiteX3" fmla="*/ 458143 w 916286"/>
                <a:gd name="connsiteY3" fmla="*/ 0 h 855201"/>
                <a:gd name="connsiteX4" fmla="*/ 916287 w 916286"/>
                <a:gd name="connsiteY4" fmla="*/ 427601 h 855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286" h="855201">
                  <a:moveTo>
                    <a:pt x="916287" y="427601"/>
                  </a:moveTo>
                  <a:cubicBezTo>
                    <a:pt x="916287" y="663758"/>
                    <a:pt x="711169" y="855201"/>
                    <a:pt x="458143" y="855201"/>
                  </a:cubicBezTo>
                  <a:cubicBezTo>
                    <a:pt x="205118" y="855201"/>
                    <a:pt x="0" y="663758"/>
                    <a:pt x="0" y="427601"/>
                  </a:cubicBezTo>
                  <a:cubicBezTo>
                    <a:pt x="0" y="191443"/>
                    <a:pt x="205118" y="0"/>
                    <a:pt x="458143" y="0"/>
                  </a:cubicBezTo>
                  <a:cubicBezTo>
                    <a:pt x="711169" y="0"/>
                    <a:pt x="916287" y="191443"/>
                    <a:pt x="916287" y="427601"/>
                  </a:cubicBezTo>
                  <a:close/>
                </a:path>
              </a:pathLst>
            </a:custGeom>
            <a:solidFill>
              <a:schemeClr val="accent1"/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4EE7243-BADC-306D-DEA5-DEB8BD33FD11}"/>
                </a:ext>
              </a:extLst>
            </p:cNvPr>
            <p:cNvSpPr/>
            <p:nvPr/>
          </p:nvSpPr>
          <p:spPr>
            <a:xfrm>
              <a:off x="1751903" y="4810002"/>
              <a:ext cx="879199" cy="821386"/>
            </a:xfrm>
            <a:custGeom>
              <a:avLst/>
              <a:gdLst>
                <a:gd name="connsiteX0" fmla="*/ 879199 w 879199"/>
                <a:gd name="connsiteY0" fmla="*/ 410693 h 821385"/>
                <a:gd name="connsiteX1" fmla="*/ 439600 w 879199"/>
                <a:gd name="connsiteY1" fmla="*/ 821386 h 821385"/>
                <a:gd name="connsiteX2" fmla="*/ 0 w 879199"/>
                <a:gd name="connsiteY2" fmla="*/ 410693 h 821385"/>
                <a:gd name="connsiteX3" fmla="*/ 439600 w 879199"/>
                <a:gd name="connsiteY3" fmla="*/ 0 h 821385"/>
                <a:gd name="connsiteX4" fmla="*/ 879199 w 879199"/>
                <a:gd name="connsiteY4" fmla="*/ 410693 h 821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9199" h="821385">
                  <a:moveTo>
                    <a:pt x="879199" y="410693"/>
                  </a:moveTo>
                  <a:cubicBezTo>
                    <a:pt x="879199" y="637512"/>
                    <a:pt x="682384" y="821386"/>
                    <a:pt x="439600" y="821386"/>
                  </a:cubicBezTo>
                  <a:cubicBezTo>
                    <a:pt x="196815" y="821386"/>
                    <a:pt x="0" y="637512"/>
                    <a:pt x="0" y="410693"/>
                  </a:cubicBezTo>
                  <a:cubicBezTo>
                    <a:pt x="0" y="183873"/>
                    <a:pt x="196815" y="0"/>
                    <a:pt x="439600" y="0"/>
                  </a:cubicBezTo>
                  <a:cubicBezTo>
                    <a:pt x="682384" y="0"/>
                    <a:pt x="879199" y="183873"/>
                    <a:pt x="879199" y="410693"/>
                  </a:cubicBezTo>
                  <a:close/>
                </a:path>
              </a:pathLst>
            </a:custGeom>
            <a:solidFill>
              <a:schemeClr val="bg1"/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FF1AE63-2A15-D6C6-7992-1384D9E043FF}"/>
                </a:ext>
              </a:extLst>
            </p:cNvPr>
            <p:cNvSpPr/>
            <p:nvPr/>
          </p:nvSpPr>
          <p:spPr>
            <a:xfrm>
              <a:off x="1969763" y="4988671"/>
              <a:ext cx="467704" cy="433814"/>
            </a:xfrm>
            <a:custGeom>
              <a:avLst/>
              <a:gdLst>
                <a:gd name="connsiteX0" fmla="*/ 848 w 467704"/>
                <a:gd name="connsiteY0" fmla="*/ 204755 h 433814"/>
                <a:gd name="connsiteX1" fmla="*/ 120293 w 467704"/>
                <a:gd name="connsiteY1" fmla="*/ 30769 h 433814"/>
                <a:gd name="connsiteX2" fmla="*/ 458447 w 467704"/>
                <a:gd name="connsiteY2" fmla="*/ 169849 h 433814"/>
                <a:gd name="connsiteX3" fmla="*/ 426813 w 467704"/>
                <a:gd name="connsiteY3" fmla="*/ 339471 h 433814"/>
                <a:gd name="connsiteX4" fmla="*/ 190651 w 467704"/>
                <a:gd name="connsiteY4" fmla="*/ 431645 h 433814"/>
                <a:gd name="connsiteX5" fmla="*/ 848 w 467704"/>
                <a:gd name="connsiteY5" fmla="*/ 204755 h 43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7704" h="433814">
                  <a:moveTo>
                    <a:pt x="848" y="204755"/>
                  </a:moveTo>
                  <a:cubicBezTo>
                    <a:pt x="-7333" y="124034"/>
                    <a:pt x="44481" y="69493"/>
                    <a:pt x="120293" y="30769"/>
                  </a:cubicBezTo>
                  <a:cubicBezTo>
                    <a:pt x="262645" y="-41770"/>
                    <a:pt x="412087" y="17680"/>
                    <a:pt x="458447" y="169849"/>
                  </a:cubicBezTo>
                  <a:cubicBezTo>
                    <a:pt x="475900" y="227662"/>
                    <a:pt x="470446" y="290929"/>
                    <a:pt x="426813" y="339471"/>
                  </a:cubicBezTo>
                  <a:cubicBezTo>
                    <a:pt x="364091" y="408738"/>
                    <a:pt x="284461" y="443098"/>
                    <a:pt x="190651" y="431645"/>
                  </a:cubicBezTo>
                  <a:cubicBezTo>
                    <a:pt x="82660" y="418010"/>
                    <a:pt x="3030" y="325836"/>
                    <a:pt x="848" y="204755"/>
                  </a:cubicBezTo>
                  <a:close/>
                </a:path>
              </a:pathLst>
            </a:custGeom>
            <a:solidFill>
              <a:schemeClr val="accent1"/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0968FEB-CCDE-D83F-D5AD-787B472B499C}"/>
                </a:ext>
              </a:extLst>
            </p:cNvPr>
            <p:cNvSpPr/>
            <p:nvPr/>
          </p:nvSpPr>
          <p:spPr>
            <a:xfrm>
              <a:off x="1301940" y="5051477"/>
              <a:ext cx="288185" cy="95588"/>
            </a:xfrm>
            <a:custGeom>
              <a:avLst/>
              <a:gdLst>
                <a:gd name="connsiteX0" fmla="*/ 287976 w 288185"/>
                <a:gd name="connsiteY0" fmla="*/ 24685 h 95588"/>
                <a:gd name="connsiteX1" fmla="*/ 248706 w 288185"/>
                <a:gd name="connsiteY1" fmla="*/ 142 h 95588"/>
                <a:gd name="connsiteX2" fmla="*/ 192529 w 288185"/>
                <a:gd name="connsiteY2" fmla="*/ 32321 h 95588"/>
                <a:gd name="connsiteX3" fmla="*/ 66540 w 288185"/>
                <a:gd name="connsiteY3" fmla="*/ 50320 h 95588"/>
                <a:gd name="connsiteX4" fmla="*/ 41996 w 288185"/>
                <a:gd name="connsiteY4" fmla="*/ 47047 h 95588"/>
                <a:gd name="connsiteX5" fmla="*/ 0 w 288185"/>
                <a:gd name="connsiteY5" fmla="*/ 95589 h 95588"/>
                <a:gd name="connsiteX6" fmla="*/ 42542 w 288185"/>
                <a:gd name="connsiteY6" fmla="*/ 61773 h 95588"/>
                <a:gd name="connsiteX7" fmla="*/ 77448 w 288185"/>
                <a:gd name="connsiteY7" fmla="*/ 65591 h 95588"/>
                <a:gd name="connsiteX8" fmla="*/ 209437 w 288185"/>
                <a:gd name="connsiteY8" fmla="*/ 63410 h 95588"/>
                <a:gd name="connsiteX9" fmla="*/ 287976 w 288185"/>
                <a:gd name="connsiteY9" fmla="*/ 24685 h 9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8185" h="95588">
                  <a:moveTo>
                    <a:pt x="287976" y="24685"/>
                  </a:moveTo>
                  <a:cubicBezTo>
                    <a:pt x="284158" y="3960"/>
                    <a:pt x="265069" y="-949"/>
                    <a:pt x="248706" y="142"/>
                  </a:cubicBezTo>
                  <a:cubicBezTo>
                    <a:pt x="225254" y="1778"/>
                    <a:pt x="209982" y="18686"/>
                    <a:pt x="192529" y="32321"/>
                  </a:cubicBezTo>
                  <a:cubicBezTo>
                    <a:pt x="152714" y="63410"/>
                    <a:pt x="121626" y="59046"/>
                    <a:pt x="66540" y="50320"/>
                  </a:cubicBezTo>
                  <a:cubicBezTo>
                    <a:pt x="62722" y="49774"/>
                    <a:pt x="45814" y="46502"/>
                    <a:pt x="41996" y="47047"/>
                  </a:cubicBezTo>
                  <a:cubicBezTo>
                    <a:pt x="16908" y="44320"/>
                    <a:pt x="2727" y="59046"/>
                    <a:pt x="0" y="95589"/>
                  </a:cubicBezTo>
                  <a:cubicBezTo>
                    <a:pt x="13090" y="76499"/>
                    <a:pt x="19635" y="57955"/>
                    <a:pt x="42542" y="61773"/>
                  </a:cubicBezTo>
                  <a:cubicBezTo>
                    <a:pt x="53995" y="62864"/>
                    <a:pt x="65994" y="63410"/>
                    <a:pt x="77448" y="65591"/>
                  </a:cubicBezTo>
                  <a:cubicBezTo>
                    <a:pt x="138534" y="79226"/>
                    <a:pt x="163077" y="58501"/>
                    <a:pt x="209437" y="63410"/>
                  </a:cubicBezTo>
                  <a:cubicBezTo>
                    <a:pt x="255797" y="68318"/>
                    <a:pt x="291248" y="44866"/>
                    <a:pt x="287976" y="24685"/>
                  </a:cubicBez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1F022FC-2E5D-B4C8-2FC2-F6BBD6843029}"/>
                </a:ext>
              </a:extLst>
            </p:cNvPr>
            <p:cNvSpPr/>
            <p:nvPr/>
          </p:nvSpPr>
          <p:spPr>
            <a:xfrm>
              <a:off x="1488425" y="5400646"/>
              <a:ext cx="222127" cy="157139"/>
            </a:xfrm>
            <a:custGeom>
              <a:avLst/>
              <a:gdLst>
                <a:gd name="connsiteX0" fmla="*/ 214391 w 222127"/>
                <a:gd name="connsiteY0" fmla="*/ 8216 h 157139"/>
                <a:gd name="connsiteX1" fmla="*/ 170759 w 222127"/>
                <a:gd name="connsiteY1" fmla="*/ 11488 h 157139"/>
                <a:gd name="connsiteX2" fmla="*/ 152760 w 222127"/>
                <a:gd name="connsiteY2" fmla="*/ 57303 h 157139"/>
                <a:gd name="connsiteX3" fmla="*/ 132580 w 222127"/>
                <a:gd name="connsiteY3" fmla="*/ 76392 h 157139"/>
                <a:gd name="connsiteX4" fmla="*/ 58404 w 222127"/>
                <a:gd name="connsiteY4" fmla="*/ 128751 h 157139"/>
                <a:gd name="connsiteX5" fmla="*/ 46 w 222127"/>
                <a:gd name="connsiteY5" fmla="*/ 130387 h 157139"/>
                <a:gd name="connsiteX6" fmla="*/ 26771 w 222127"/>
                <a:gd name="connsiteY6" fmla="*/ 157112 h 157139"/>
                <a:gd name="connsiteX7" fmla="*/ 76403 w 222127"/>
                <a:gd name="connsiteY7" fmla="*/ 132569 h 157139"/>
                <a:gd name="connsiteX8" fmla="*/ 139670 w 222127"/>
                <a:gd name="connsiteY8" fmla="*/ 92209 h 157139"/>
                <a:gd name="connsiteX9" fmla="*/ 210028 w 222127"/>
                <a:gd name="connsiteY9" fmla="*/ 61121 h 157139"/>
                <a:gd name="connsiteX10" fmla="*/ 214391 w 222127"/>
                <a:gd name="connsiteY10" fmla="*/ 8216 h 15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2127" h="157139">
                  <a:moveTo>
                    <a:pt x="214391" y="8216"/>
                  </a:moveTo>
                  <a:cubicBezTo>
                    <a:pt x="199665" y="-5419"/>
                    <a:pt x="184394" y="-511"/>
                    <a:pt x="170759" y="11488"/>
                  </a:cubicBezTo>
                  <a:cubicBezTo>
                    <a:pt x="158760" y="21851"/>
                    <a:pt x="159850" y="43122"/>
                    <a:pt x="152760" y="57303"/>
                  </a:cubicBezTo>
                  <a:cubicBezTo>
                    <a:pt x="147851" y="67665"/>
                    <a:pt x="144034" y="76937"/>
                    <a:pt x="132580" y="76392"/>
                  </a:cubicBezTo>
                  <a:cubicBezTo>
                    <a:pt x="94401" y="73120"/>
                    <a:pt x="81857" y="110753"/>
                    <a:pt x="58404" y="128751"/>
                  </a:cubicBezTo>
                  <a:cubicBezTo>
                    <a:pt x="-3772" y="174566"/>
                    <a:pt x="46" y="109116"/>
                    <a:pt x="46" y="130387"/>
                  </a:cubicBezTo>
                  <a:cubicBezTo>
                    <a:pt x="2227" y="150568"/>
                    <a:pt x="15317" y="156567"/>
                    <a:pt x="26771" y="157112"/>
                  </a:cubicBezTo>
                  <a:cubicBezTo>
                    <a:pt x="42042" y="157658"/>
                    <a:pt x="57314" y="150022"/>
                    <a:pt x="76403" y="132569"/>
                  </a:cubicBezTo>
                  <a:cubicBezTo>
                    <a:pt x="94401" y="108571"/>
                    <a:pt x="106946" y="93845"/>
                    <a:pt x="139670" y="92209"/>
                  </a:cubicBezTo>
                  <a:cubicBezTo>
                    <a:pt x="168577" y="90573"/>
                    <a:pt x="191484" y="84573"/>
                    <a:pt x="210028" y="61121"/>
                  </a:cubicBezTo>
                  <a:cubicBezTo>
                    <a:pt x="220936" y="47485"/>
                    <a:pt x="228572" y="21306"/>
                    <a:pt x="214391" y="8216"/>
                  </a:cubicBez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F0B5EB5-8101-03C7-CE29-A1D79A1D95EE}"/>
                </a:ext>
              </a:extLst>
            </p:cNvPr>
            <p:cNvSpPr/>
            <p:nvPr/>
          </p:nvSpPr>
          <p:spPr>
            <a:xfrm>
              <a:off x="1175628" y="5172058"/>
              <a:ext cx="680431" cy="266501"/>
            </a:xfrm>
            <a:custGeom>
              <a:avLst/>
              <a:gdLst>
                <a:gd name="connsiteX0" fmla="*/ 679357 w 680431"/>
                <a:gd name="connsiteY0" fmla="*/ 31731 h 266501"/>
                <a:gd name="connsiteX1" fmla="*/ 633543 w 680431"/>
                <a:gd name="connsiteY1" fmla="*/ 97 h 266501"/>
                <a:gd name="connsiteX2" fmla="*/ 567548 w 680431"/>
                <a:gd name="connsiteY2" fmla="*/ 21368 h 266501"/>
                <a:gd name="connsiteX3" fmla="*/ 507553 w 680431"/>
                <a:gd name="connsiteY3" fmla="*/ 43730 h 266501"/>
                <a:gd name="connsiteX4" fmla="*/ 356475 w 680431"/>
                <a:gd name="connsiteY4" fmla="*/ 119541 h 266501"/>
                <a:gd name="connsiteX5" fmla="*/ 275209 w 680431"/>
                <a:gd name="connsiteY5" fmla="*/ 140267 h 266501"/>
                <a:gd name="connsiteX6" fmla="*/ 170490 w 680431"/>
                <a:gd name="connsiteY6" fmla="*/ 121178 h 266501"/>
                <a:gd name="connsiteX7" fmla="*/ 66317 w 680431"/>
                <a:gd name="connsiteY7" fmla="*/ 210625 h 266501"/>
                <a:gd name="connsiteX8" fmla="*/ 12867 w 680431"/>
                <a:gd name="connsiteY8" fmla="*/ 245531 h 266501"/>
                <a:gd name="connsiteX9" fmla="*/ 3595 w 680431"/>
                <a:gd name="connsiteY9" fmla="*/ 225351 h 266501"/>
                <a:gd name="connsiteX10" fmla="*/ 9049 w 680431"/>
                <a:gd name="connsiteY10" fmla="*/ 261893 h 266501"/>
                <a:gd name="connsiteX11" fmla="*/ 49955 w 680431"/>
                <a:gd name="connsiteY11" fmla="*/ 258621 h 266501"/>
                <a:gd name="connsiteX12" fmla="*/ 82134 w 680431"/>
                <a:gd name="connsiteY12" fmla="*/ 211716 h 266501"/>
                <a:gd name="connsiteX13" fmla="*/ 197215 w 680431"/>
                <a:gd name="connsiteY13" fmla="*/ 147357 h 266501"/>
                <a:gd name="connsiteX14" fmla="*/ 267028 w 680431"/>
                <a:gd name="connsiteY14" fmla="*/ 169174 h 266501"/>
                <a:gd name="connsiteX15" fmla="*/ 384291 w 680431"/>
                <a:gd name="connsiteY15" fmla="*/ 133722 h 266501"/>
                <a:gd name="connsiteX16" fmla="*/ 465557 w 680431"/>
                <a:gd name="connsiteY16" fmla="*/ 81908 h 266501"/>
                <a:gd name="connsiteX17" fmla="*/ 563730 w 680431"/>
                <a:gd name="connsiteY17" fmla="*/ 80817 h 266501"/>
                <a:gd name="connsiteX18" fmla="*/ 654814 w 680431"/>
                <a:gd name="connsiteY18" fmla="*/ 77545 h 266501"/>
                <a:gd name="connsiteX19" fmla="*/ 679357 w 680431"/>
                <a:gd name="connsiteY19" fmla="*/ 31731 h 26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0431" h="266501">
                  <a:moveTo>
                    <a:pt x="679357" y="31731"/>
                  </a:moveTo>
                  <a:cubicBezTo>
                    <a:pt x="673903" y="8823"/>
                    <a:pt x="654814" y="1188"/>
                    <a:pt x="633543" y="97"/>
                  </a:cubicBezTo>
                  <a:cubicBezTo>
                    <a:pt x="608999" y="-994"/>
                    <a:pt x="586092" y="7187"/>
                    <a:pt x="567548" y="21368"/>
                  </a:cubicBezTo>
                  <a:cubicBezTo>
                    <a:pt x="549550" y="35003"/>
                    <a:pt x="529369" y="40457"/>
                    <a:pt x="507553" y="43730"/>
                  </a:cubicBezTo>
                  <a:cubicBezTo>
                    <a:pt x="435014" y="55183"/>
                    <a:pt x="394653" y="67182"/>
                    <a:pt x="356475" y="119541"/>
                  </a:cubicBezTo>
                  <a:cubicBezTo>
                    <a:pt x="337931" y="145176"/>
                    <a:pt x="307388" y="150084"/>
                    <a:pt x="275209" y="140267"/>
                  </a:cubicBezTo>
                  <a:cubicBezTo>
                    <a:pt x="244121" y="130995"/>
                    <a:pt x="204306" y="116269"/>
                    <a:pt x="170490" y="121178"/>
                  </a:cubicBezTo>
                  <a:cubicBezTo>
                    <a:pt x="114859" y="128813"/>
                    <a:pt x="91406" y="163174"/>
                    <a:pt x="66317" y="210625"/>
                  </a:cubicBezTo>
                  <a:cubicBezTo>
                    <a:pt x="55409" y="231896"/>
                    <a:pt x="34684" y="262439"/>
                    <a:pt x="12867" y="245531"/>
                  </a:cubicBezTo>
                  <a:cubicBezTo>
                    <a:pt x="6868" y="238986"/>
                    <a:pt x="5777" y="214443"/>
                    <a:pt x="3595" y="225351"/>
                  </a:cubicBezTo>
                  <a:cubicBezTo>
                    <a:pt x="-2950" y="237350"/>
                    <a:pt x="-223" y="252076"/>
                    <a:pt x="9049" y="261893"/>
                  </a:cubicBezTo>
                  <a:cubicBezTo>
                    <a:pt x="17231" y="268984"/>
                    <a:pt x="36865" y="267893"/>
                    <a:pt x="49955" y="258621"/>
                  </a:cubicBezTo>
                  <a:cubicBezTo>
                    <a:pt x="67408" y="246622"/>
                    <a:pt x="72317" y="230805"/>
                    <a:pt x="82134" y="211716"/>
                  </a:cubicBezTo>
                  <a:cubicBezTo>
                    <a:pt x="105587" y="164265"/>
                    <a:pt x="151401" y="138631"/>
                    <a:pt x="197215" y="147357"/>
                  </a:cubicBezTo>
                  <a:cubicBezTo>
                    <a:pt x="221213" y="151721"/>
                    <a:pt x="244666" y="160447"/>
                    <a:pt x="267028" y="169174"/>
                  </a:cubicBezTo>
                  <a:cubicBezTo>
                    <a:pt x="317205" y="187718"/>
                    <a:pt x="342840" y="184445"/>
                    <a:pt x="384291" y="133722"/>
                  </a:cubicBezTo>
                  <a:cubicBezTo>
                    <a:pt x="395199" y="120632"/>
                    <a:pt x="420288" y="87362"/>
                    <a:pt x="465557" y="81908"/>
                  </a:cubicBezTo>
                  <a:cubicBezTo>
                    <a:pt x="504826" y="77000"/>
                    <a:pt x="527733" y="68273"/>
                    <a:pt x="563730" y="80817"/>
                  </a:cubicBezTo>
                  <a:cubicBezTo>
                    <a:pt x="588819" y="90089"/>
                    <a:pt x="631361" y="91726"/>
                    <a:pt x="654814" y="77545"/>
                  </a:cubicBezTo>
                  <a:cubicBezTo>
                    <a:pt x="671721" y="68273"/>
                    <a:pt x="684266" y="53547"/>
                    <a:pt x="679357" y="31731"/>
                  </a:cubicBez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100">
                <a:cs typeface="B Nazanin" panose="00000400000000000000" pitchFamily="2" charset="-78"/>
              </a:endParaRPr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99609025-F584-EA94-F7B0-3F8DB949C6BE}"/>
              </a:ext>
            </a:extLst>
          </p:cNvPr>
          <p:cNvSpPr/>
          <p:nvPr/>
        </p:nvSpPr>
        <p:spPr>
          <a:xfrm>
            <a:off x="8043824" y="1866546"/>
            <a:ext cx="2200352" cy="2867199"/>
          </a:xfrm>
          <a:custGeom>
            <a:avLst/>
            <a:gdLst>
              <a:gd name="connsiteX0" fmla="*/ 820370 w 1811025"/>
              <a:gd name="connsiteY0" fmla="*/ 1647757 h 2359880"/>
              <a:gd name="connsiteX1" fmla="*/ 848030 w 1811025"/>
              <a:gd name="connsiteY1" fmla="*/ 1651596 h 2359880"/>
              <a:gd name="connsiteX2" fmla="*/ 896560 w 1811025"/>
              <a:gd name="connsiteY2" fmla="*/ 1704749 h 2359880"/>
              <a:gd name="connsiteX3" fmla="*/ 934307 w 1811025"/>
              <a:gd name="connsiteY3" fmla="*/ 1746347 h 2359880"/>
              <a:gd name="connsiteX4" fmla="*/ 1008259 w 1811025"/>
              <a:gd name="connsiteY4" fmla="*/ 1770998 h 2359880"/>
              <a:gd name="connsiteX5" fmla="*/ 1075278 w 1811025"/>
              <a:gd name="connsiteY5" fmla="*/ 1797959 h 2359880"/>
              <a:gd name="connsiteX6" fmla="*/ 1099929 w 1811025"/>
              <a:gd name="connsiteY6" fmla="*/ 1884236 h 2359880"/>
              <a:gd name="connsiteX7" fmla="*/ 1050627 w 1811025"/>
              <a:gd name="connsiteY7" fmla="*/ 2005949 h 2359880"/>
              <a:gd name="connsiteX8" fmla="*/ 911197 w 1811025"/>
              <a:gd name="connsiteY8" fmla="*/ 2120728 h 2359880"/>
              <a:gd name="connsiteX9" fmla="*/ 814905 w 1811025"/>
              <a:gd name="connsiteY9" fmla="*/ 2084523 h 2359880"/>
              <a:gd name="connsiteX10" fmla="*/ 767915 w 1811025"/>
              <a:gd name="connsiteY10" fmla="*/ 2015963 h 2359880"/>
              <a:gd name="connsiteX11" fmla="*/ 697815 w 1811025"/>
              <a:gd name="connsiteY11" fmla="*/ 2010571 h 2359880"/>
              <a:gd name="connsiteX12" fmla="*/ 661609 w 1811025"/>
              <a:gd name="connsiteY12" fmla="*/ 2037532 h 2359880"/>
              <a:gd name="connsiteX13" fmla="*/ 595361 w 1811025"/>
              <a:gd name="connsiteY13" fmla="*/ 1982069 h 2359880"/>
              <a:gd name="connsiteX14" fmla="*/ 609996 w 1811025"/>
              <a:gd name="connsiteY14" fmla="*/ 1951256 h 2359880"/>
              <a:gd name="connsiteX15" fmla="*/ 765604 w 1811025"/>
              <a:gd name="connsiteY15" fmla="*/ 1876533 h 2359880"/>
              <a:gd name="connsiteX16" fmla="*/ 854193 w 1811025"/>
              <a:gd name="connsiteY16" fmla="*/ 1922753 h 2359880"/>
              <a:gd name="connsiteX17" fmla="*/ 885006 w 1811025"/>
              <a:gd name="connsiteY17" fmla="*/ 1922753 h 2359880"/>
              <a:gd name="connsiteX18" fmla="*/ 887317 w 1811025"/>
              <a:gd name="connsiteY18" fmla="*/ 1846490 h 2359880"/>
              <a:gd name="connsiteX19" fmla="*/ 823379 w 1811025"/>
              <a:gd name="connsiteY19" fmla="*/ 1777930 h 2359880"/>
              <a:gd name="connsiteX20" fmla="*/ 783322 w 1811025"/>
              <a:gd name="connsiteY20" fmla="*/ 1703978 h 2359880"/>
              <a:gd name="connsiteX21" fmla="*/ 820370 w 1811025"/>
              <a:gd name="connsiteY21" fmla="*/ 1647757 h 2359880"/>
              <a:gd name="connsiteX22" fmla="*/ 1042921 w 1811025"/>
              <a:gd name="connsiteY22" fmla="*/ 1532964 h 2359880"/>
              <a:gd name="connsiteX23" fmla="*/ 1144606 w 1811025"/>
              <a:gd name="connsiteY23" fmla="*/ 1643121 h 2359880"/>
              <a:gd name="connsiteX24" fmla="*/ 1054477 w 1811025"/>
              <a:gd name="connsiteY24" fmla="*/ 1742493 h 2359880"/>
              <a:gd name="connsiteX25" fmla="*/ 942008 w 1811025"/>
              <a:gd name="connsiteY25" fmla="*/ 1631566 h 2359880"/>
              <a:gd name="connsiteX26" fmla="*/ 1042921 w 1811025"/>
              <a:gd name="connsiteY26" fmla="*/ 1532964 h 2359880"/>
              <a:gd name="connsiteX27" fmla="*/ 893478 w 1811025"/>
              <a:gd name="connsiteY27" fmla="*/ 1457470 h 2359880"/>
              <a:gd name="connsiteX28" fmla="*/ 510623 w 1811025"/>
              <a:gd name="connsiteY28" fmla="*/ 1840326 h 2359880"/>
              <a:gd name="connsiteX29" fmla="*/ 894248 w 1811025"/>
              <a:gd name="connsiteY29" fmla="*/ 2223180 h 2359880"/>
              <a:gd name="connsiteX30" fmla="*/ 1277104 w 1811025"/>
              <a:gd name="connsiteY30" fmla="*/ 1840326 h 2359880"/>
              <a:gd name="connsiteX31" fmla="*/ 893478 w 1811025"/>
              <a:gd name="connsiteY31" fmla="*/ 1457470 h 2359880"/>
              <a:gd name="connsiteX32" fmla="*/ 667000 w 1811025"/>
              <a:gd name="connsiteY32" fmla="*/ 663257 h 2359880"/>
              <a:gd name="connsiteX33" fmla="*/ 1085291 w 1811025"/>
              <a:gd name="connsiteY33" fmla="*/ 664028 h 2359880"/>
              <a:gd name="connsiteX34" fmla="*/ 1112253 w 1811025"/>
              <a:gd name="connsiteY34" fmla="*/ 665568 h 2359880"/>
              <a:gd name="connsiteX35" fmla="*/ 1401898 w 1811025"/>
              <a:gd name="connsiteY35" fmla="*/ 730276 h 2359880"/>
              <a:gd name="connsiteX36" fmla="*/ 1493568 w 1811025"/>
              <a:gd name="connsiteY36" fmla="*/ 821945 h 2359880"/>
              <a:gd name="connsiteX37" fmla="*/ 1604496 w 1811025"/>
              <a:gd name="connsiteY37" fmla="*/ 1091562 h 2359880"/>
              <a:gd name="connsiteX38" fmla="*/ 1607577 w 1811025"/>
              <a:gd name="connsiteY38" fmla="*/ 1110050 h 2359880"/>
              <a:gd name="connsiteX39" fmla="*/ 1726208 w 1811025"/>
              <a:gd name="connsiteY39" fmla="*/ 1542207 h 2359880"/>
              <a:gd name="connsiteX40" fmla="*/ 1731600 w 1811025"/>
              <a:gd name="connsiteY40" fmla="*/ 1559924 h 2359880"/>
              <a:gd name="connsiteX41" fmla="*/ 1731600 w 1811025"/>
              <a:gd name="connsiteY41" fmla="*/ 1560695 h 2359880"/>
              <a:gd name="connsiteX42" fmla="*/ 1808634 w 1811025"/>
              <a:gd name="connsiteY42" fmla="*/ 1815675 h 2359880"/>
              <a:gd name="connsiteX43" fmla="*/ 1726979 w 1811025"/>
              <a:gd name="connsiteY43" fmla="*/ 1953564 h 2359880"/>
              <a:gd name="connsiteX44" fmla="*/ 1563668 w 1811025"/>
              <a:gd name="connsiteY44" fmla="*/ 1878842 h 2359880"/>
              <a:gd name="connsiteX45" fmla="*/ 1515137 w 1811025"/>
              <a:gd name="connsiteY45" fmla="*/ 1714761 h 2359880"/>
              <a:gd name="connsiteX46" fmla="*/ 1386492 w 1811025"/>
              <a:gd name="connsiteY46" fmla="*/ 1231762 h 2359880"/>
              <a:gd name="connsiteX47" fmla="*/ 1364922 w 1811025"/>
              <a:gd name="connsiteY47" fmla="*/ 1157040 h 2359880"/>
              <a:gd name="connsiteX48" fmla="*/ 1333338 w 1811025"/>
              <a:gd name="connsiteY48" fmla="*/ 1107739 h 2359880"/>
              <a:gd name="connsiteX49" fmla="*/ 1287119 w 1811025"/>
              <a:gd name="connsiteY49" fmla="*/ 1079237 h 2359880"/>
              <a:gd name="connsiteX50" fmla="*/ 1239358 w 1811025"/>
              <a:gd name="connsiteY50" fmla="*/ 1124687 h 2359880"/>
              <a:gd name="connsiteX51" fmla="*/ 1241669 w 1811025"/>
              <a:gd name="connsiteY51" fmla="*/ 1150878 h 2359880"/>
              <a:gd name="connsiteX52" fmla="*/ 1243979 w 1811025"/>
              <a:gd name="connsiteY52" fmla="*/ 1158581 h 2359880"/>
              <a:gd name="connsiteX53" fmla="*/ 1349515 w 1811025"/>
              <a:gd name="connsiteY53" fmla="*/ 1537584 h 2359880"/>
              <a:gd name="connsiteX54" fmla="*/ 1446577 w 1811025"/>
              <a:gd name="connsiteY54" fmla="*/ 1864976 h 2359880"/>
              <a:gd name="connsiteX55" fmla="*/ 1483553 w 1811025"/>
              <a:gd name="connsiteY55" fmla="*/ 1999014 h 2359880"/>
              <a:gd name="connsiteX56" fmla="*/ 1575993 w 1811025"/>
              <a:gd name="connsiteY56" fmla="*/ 2320243 h 2359880"/>
              <a:gd name="connsiteX57" fmla="*/ 1555965 w 1811025"/>
              <a:gd name="connsiteY57" fmla="*/ 2350286 h 2359880"/>
              <a:gd name="connsiteX58" fmla="*/ 1404209 w 1811025"/>
              <a:gd name="connsiteY58" fmla="*/ 2358759 h 2359880"/>
              <a:gd name="connsiteX59" fmla="*/ 1300214 w 1811025"/>
              <a:gd name="connsiteY59" fmla="*/ 2354137 h 2359880"/>
              <a:gd name="connsiteX60" fmla="*/ 1280186 w 1811025"/>
              <a:gd name="connsiteY60" fmla="*/ 2354907 h 2359880"/>
              <a:gd name="connsiteX61" fmla="*/ 1267090 w 1811025"/>
              <a:gd name="connsiteY61" fmla="*/ 2357989 h 2359880"/>
              <a:gd name="connsiteX62" fmla="*/ 1256305 w 1811025"/>
              <a:gd name="connsiteY62" fmla="*/ 2359529 h 2359880"/>
              <a:gd name="connsiteX63" fmla="*/ 828770 w 1811025"/>
              <a:gd name="connsiteY63" fmla="*/ 2359529 h 2359880"/>
              <a:gd name="connsiteX64" fmla="*/ 432049 w 1811025"/>
              <a:gd name="connsiteY64" fmla="*/ 2358759 h 2359880"/>
              <a:gd name="connsiteX65" fmla="*/ 408169 w 1811025"/>
              <a:gd name="connsiteY65" fmla="*/ 2354907 h 2359880"/>
              <a:gd name="connsiteX66" fmla="*/ 247939 w 1811025"/>
              <a:gd name="connsiteY66" fmla="*/ 2353367 h 2359880"/>
              <a:gd name="connsiteX67" fmla="*/ 230221 w 1811025"/>
              <a:gd name="connsiteY67" fmla="*/ 2323324 h 2359880"/>
              <a:gd name="connsiteX68" fmla="*/ 285686 w 1811025"/>
              <a:gd name="connsiteY68" fmla="*/ 2136903 h 2359880"/>
              <a:gd name="connsiteX69" fmla="*/ 331135 w 1811025"/>
              <a:gd name="connsiteY69" fmla="*/ 1984377 h 2359880"/>
              <a:gd name="connsiteX70" fmla="*/ 332676 w 1811025"/>
              <a:gd name="connsiteY70" fmla="*/ 1978215 h 2359880"/>
              <a:gd name="connsiteX71" fmla="*/ 401236 w 1811025"/>
              <a:gd name="connsiteY71" fmla="*/ 1722464 h 2359880"/>
              <a:gd name="connsiteX72" fmla="*/ 520637 w 1811025"/>
              <a:gd name="connsiteY72" fmla="*/ 1308026 h 2359880"/>
              <a:gd name="connsiteX73" fmla="*/ 529881 w 1811025"/>
              <a:gd name="connsiteY73" fmla="*/ 1280294 h 2359880"/>
              <a:gd name="connsiteX74" fmla="*/ 563776 w 1811025"/>
              <a:gd name="connsiteY74" fmla="*/ 1157040 h 2359880"/>
              <a:gd name="connsiteX75" fmla="*/ 555302 w 1811025"/>
              <a:gd name="connsiteY75" fmla="*/ 1098495 h 2359880"/>
              <a:gd name="connsiteX76" fmla="*/ 494445 w 1811025"/>
              <a:gd name="connsiteY76" fmla="*/ 1110821 h 2359880"/>
              <a:gd name="connsiteX77" fmla="*/ 447455 w 1811025"/>
              <a:gd name="connsiteY77" fmla="*/ 1186313 h 2359880"/>
              <a:gd name="connsiteX78" fmla="*/ 354245 w 1811025"/>
              <a:gd name="connsiteY78" fmla="*/ 1495986 h 2359880"/>
              <a:gd name="connsiteX79" fmla="*/ 284915 w 1811025"/>
              <a:gd name="connsiteY79" fmla="*/ 1757129 h 2359880"/>
              <a:gd name="connsiteX80" fmla="*/ 264116 w 1811025"/>
              <a:gd name="connsiteY80" fmla="*/ 1842636 h 2359880"/>
              <a:gd name="connsiteX81" fmla="*/ 63059 w 1811025"/>
              <a:gd name="connsiteY81" fmla="*/ 1948942 h 2359880"/>
              <a:gd name="connsiteX82" fmla="*/ 1432 w 1811025"/>
              <a:gd name="connsiteY82" fmla="*/ 1858813 h 2359880"/>
              <a:gd name="connsiteX83" fmla="*/ 28394 w 1811025"/>
              <a:gd name="connsiteY83" fmla="*/ 1727087 h 2359880"/>
              <a:gd name="connsiteX84" fmla="*/ 167824 w 1811025"/>
              <a:gd name="connsiteY84" fmla="*/ 1238695 h 2359880"/>
              <a:gd name="connsiteX85" fmla="*/ 177069 w 1811025"/>
              <a:gd name="connsiteY85" fmla="*/ 1201720 h 2359880"/>
              <a:gd name="connsiteX86" fmla="*/ 290307 w 1811025"/>
              <a:gd name="connsiteY86" fmla="*/ 873558 h 2359880"/>
              <a:gd name="connsiteX87" fmla="*/ 549910 w 1811025"/>
              <a:gd name="connsiteY87" fmla="*/ 675582 h 2359880"/>
              <a:gd name="connsiteX88" fmla="*/ 667000 w 1811025"/>
              <a:gd name="connsiteY88" fmla="*/ 663257 h 2359880"/>
              <a:gd name="connsiteX89" fmla="*/ 906576 w 1811025"/>
              <a:gd name="connsiteY89" fmla="*/ 0 h 2359880"/>
              <a:gd name="connsiteX90" fmla="*/ 1202383 w 1811025"/>
              <a:gd name="connsiteY90" fmla="*/ 295807 h 2359880"/>
              <a:gd name="connsiteX91" fmla="*/ 906576 w 1811025"/>
              <a:gd name="connsiteY91" fmla="*/ 591615 h 2359880"/>
              <a:gd name="connsiteX92" fmla="*/ 610768 w 1811025"/>
              <a:gd name="connsiteY92" fmla="*/ 295807 h 2359880"/>
              <a:gd name="connsiteX93" fmla="*/ 906576 w 1811025"/>
              <a:gd name="connsiteY93" fmla="*/ 0 h 235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1811025" h="2359880">
                <a:moveTo>
                  <a:pt x="820370" y="1647757"/>
                </a:moveTo>
                <a:cubicBezTo>
                  <a:pt x="828820" y="1646781"/>
                  <a:pt x="838208" y="1647937"/>
                  <a:pt x="848030" y="1651596"/>
                </a:cubicBezTo>
                <a:cubicBezTo>
                  <a:pt x="872680" y="1660840"/>
                  <a:pt x="890398" y="1679328"/>
                  <a:pt x="896560" y="1704749"/>
                </a:cubicBezTo>
                <a:cubicBezTo>
                  <a:pt x="901953" y="1727088"/>
                  <a:pt x="915819" y="1737873"/>
                  <a:pt x="934307" y="1746347"/>
                </a:cubicBezTo>
                <a:cubicBezTo>
                  <a:pt x="958187" y="1757132"/>
                  <a:pt x="983609" y="1764065"/>
                  <a:pt x="1008259" y="1770998"/>
                </a:cubicBezTo>
                <a:cubicBezTo>
                  <a:pt x="1031369" y="1777930"/>
                  <a:pt x="1055250" y="1784093"/>
                  <a:pt x="1075278" y="1797959"/>
                </a:cubicBezTo>
                <a:cubicBezTo>
                  <a:pt x="1103010" y="1817217"/>
                  <a:pt x="1115335" y="1856504"/>
                  <a:pt x="1099929" y="1884236"/>
                </a:cubicBezTo>
                <a:cubicBezTo>
                  <a:pt x="1078360" y="1922753"/>
                  <a:pt x="1063723" y="1964351"/>
                  <a:pt x="1050627" y="2005949"/>
                </a:cubicBezTo>
                <a:cubicBezTo>
                  <a:pt x="1028288" y="2074508"/>
                  <a:pt x="975905" y="2106862"/>
                  <a:pt x="911197" y="2120728"/>
                </a:cubicBezTo>
                <a:cubicBezTo>
                  <a:pt x="874221" y="2128432"/>
                  <a:pt x="841097" y="2112254"/>
                  <a:pt x="814905" y="2084523"/>
                </a:cubicBezTo>
                <a:cubicBezTo>
                  <a:pt x="795647" y="2063724"/>
                  <a:pt x="784092" y="2038303"/>
                  <a:pt x="767915" y="2015963"/>
                </a:cubicBezTo>
                <a:cubicBezTo>
                  <a:pt x="744035" y="1984380"/>
                  <a:pt x="725546" y="1982839"/>
                  <a:pt x="697815" y="2010571"/>
                </a:cubicBezTo>
                <a:cubicBezTo>
                  <a:pt x="687030" y="2021355"/>
                  <a:pt x="676245" y="2032140"/>
                  <a:pt x="661609" y="2037532"/>
                </a:cubicBezTo>
                <a:cubicBezTo>
                  <a:pt x="619241" y="2052939"/>
                  <a:pt x="587657" y="2026748"/>
                  <a:pt x="595361" y="1982069"/>
                </a:cubicBezTo>
                <a:cubicBezTo>
                  <a:pt x="597671" y="1970514"/>
                  <a:pt x="600752" y="1957418"/>
                  <a:pt x="609996" y="1951256"/>
                </a:cubicBezTo>
                <a:cubicBezTo>
                  <a:pt x="656987" y="1919672"/>
                  <a:pt x="698585" y="1875763"/>
                  <a:pt x="765604" y="1876533"/>
                </a:cubicBezTo>
                <a:cubicBezTo>
                  <a:pt x="801039" y="1875763"/>
                  <a:pt x="831852" y="1891940"/>
                  <a:pt x="854193" y="1922753"/>
                </a:cubicBezTo>
                <a:cubicBezTo>
                  <a:pt x="865747" y="1938930"/>
                  <a:pt x="874221" y="1935078"/>
                  <a:pt x="885006" y="1922753"/>
                </a:cubicBezTo>
                <a:cubicBezTo>
                  <a:pt x="904264" y="1899643"/>
                  <a:pt x="905805" y="1873451"/>
                  <a:pt x="887317" y="1846490"/>
                </a:cubicBezTo>
                <a:cubicBezTo>
                  <a:pt x="869599" y="1820299"/>
                  <a:pt x="845718" y="1800270"/>
                  <a:pt x="823379" y="1777930"/>
                </a:cubicBezTo>
                <a:cubicBezTo>
                  <a:pt x="802580" y="1757132"/>
                  <a:pt x="787944" y="1733252"/>
                  <a:pt x="783322" y="1703978"/>
                </a:cubicBezTo>
                <a:cubicBezTo>
                  <a:pt x="778122" y="1672780"/>
                  <a:pt x="795021" y="1650681"/>
                  <a:pt x="820370" y="1647757"/>
                </a:cubicBezTo>
                <a:close/>
                <a:moveTo>
                  <a:pt x="1042921" y="1532964"/>
                </a:moveTo>
                <a:cubicBezTo>
                  <a:pt x="1102238" y="1532964"/>
                  <a:pt x="1145376" y="1579183"/>
                  <a:pt x="1144606" y="1643121"/>
                </a:cubicBezTo>
                <a:cubicBezTo>
                  <a:pt x="1144606" y="1701666"/>
                  <a:pt x="1106860" y="1742493"/>
                  <a:pt x="1054477" y="1742493"/>
                </a:cubicBezTo>
                <a:cubicBezTo>
                  <a:pt x="989769" y="1742493"/>
                  <a:pt x="942779" y="1695503"/>
                  <a:pt x="942008" y="1631566"/>
                </a:cubicBezTo>
                <a:cubicBezTo>
                  <a:pt x="942008" y="1569169"/>
                  <a:pt x="978213" y="1533734"/>
                  <a:pt x="1042921" y="1532964"/>
                </a:cubicBezTo>
                <a:close/>
                <a:moveTo>
                  <a:pt x="893478" y="1457470"/>
                </a:moveTo>
                <a:cubicBezTo>
                  <a:pt x="682407" y="1457470"/>
                  <a:pt x="510623" y="1628484"/>
                  <a:pt x="510623" y="1840326"/>
                </a:cubicBezTo>
                <a:cubicBezTo>
                  <a:pt x="510623" y="2052166"/>
                  <a:pt x="683177" y="2223180"/>
                  <a:pt x="894248" y="2223180"/>
                </a:cubicBezTo>
                <a:cubicBezTo>
                  <a:pt x="1105320" y="2223180"/>
                  <a:pt x="1277104" y="2052166"/>
                  <a:pt x="1277104" y="1840326"/>
                </a:cubicBezTo>
                <a:cubicBezTo>
                  <a:pt x="1277104" y="1628484"/>
                  <a:pt x="1104549" y="1457470"/>
                  <a:pt x="893478" y="1457470"/>
                </a:cubicBezTo>
                <a:close/>
                <a:moveTo>
                  <a:pt x="667000" y="663257"/>
                </a:moveTo>
                <a:cubicBezTo>
                  <a:pt x="806431" y="663257"/>
                  <a:pt x="945861" y="664028"/>
                  <a:pt x="1085291" y="664028"/>
                </a:cubicBezTo>
                <a:cubicBezTo>
                  <a:pt x="1094535" y="664028"/>
                  <a:pt x="1103009" y="664798"/>
                  <a:pt x="1112253" y="665568"/>
                </a:cubicBezTo>
                <a:cubicBezTo>
                  <a:pt x="1213936" y="665568"/>
                  <a:pt x="1312539" y="674812"/>
                  <a:pt x="1401898" y="730276"/>
                </a:cubicBezTo>
                <a:cubicBezTo>
                  <a:pt x="1441184" y="752616"/>
                  <a:pt x="1472768" y="782659"/>
                  <a:pt x="1493568" y="821945"/>
                </a:cubicBezTo>
                <a:cubicBezTo>
                  <a:pt x="1539018" y="908223"/>
                  <a:pt x="1579845" y="996811"/>
                  <a:pt x="1604496" y="1091562"/>
                </a:cubicBezTo>
                <a:cubicBezTo>
                  <a:pt x="1606036" y="1097725"/>
                  <a:pt x="1606807" y="1103888"/>
                  <a:pt x="1607577" y="1110050"/>
                </a:cubicBezTo>
                <a:cubicBezTo>
                  <a:pt x="1646093" y="1254103"/>
                  <a:pt x="1695395" y="1395843"/>
                  <a:pt x="1726208" y="1542207"/>
                </a:cubicBezTo>
                <a:cubicBezTo>
                  <a:pt x="1727748" y="1548369"/>
                  <a:pt x="1730060" y="1553762"/>
                  <a:pt x="1731600" y="1559924"/>
                </a:cubicBezTo>
                <a:cubicBezTo>
                  <a:pt x="1731600" y="1559924"/>
                  <a:pt x="1731600" y="1560695"/>
                  <a:pt x="1731600" y="1560695"/>
                </a:cubicBezTo>
                <a:cubicBezTo>
                  <a:pt x="1763955" y="1643890"/>
                  <a:pt x="1795538" y="1727087"/>
                  <a:pt x="1808634" y="1815675"/>
                </a:cubicBezTo>
                <a:cubicBezTo>
                  <a:pt x="1819418" y="1889626"/>
                  <a:pt x="1793998" y="1936617"/>
                  <a:pt x="1726979" y="1953564"/>
                </a:cubicBezTo>
                <a:cubicBezTo>
                  <a:pt x="1654567" y="1973592"/>
                  <a:pt x="1589089" y="1944320"/>
                  <a:pt x="1563668" y="1878842"/>
                </a:cubicBezTo>
                <a:cubicBezTo>
                  <a:pt x="1542869" y="1825689"/>
                  <a:pt x="1527462" y="1770225"/>
                  <a:pt x="1515137" y="1714761"/>
                </a:cubicBezTo>
                <a:cubicBezTo>
                  <a:pt x="1472768" y="1553762"/>
                  <a:pt x="1421926" y="1395073"/>
                  <a:pt x="1386492" y="1231762"/>
                </a:cubicBezTo>
                <a:cubicBezTo>
                  <a:pt x="1381099" y="1205571"/>
                  <a:pt x="1371855" y="1181691"/>
                  <a:pt x="1364922" y="1157040"/>
                </a:cubicBezTo>
                <a:cubicBezTo>
                  <a:pt x="1354137" y="1140093"/>
                  <a:pt x="1346434" y="1122375"/>
                  <a:pt x="1333338" y="1107739"/>
                </a:cubicBezTo>
                <a:cubicBezTo>
                  <a:pt x="1321013" y="1093873"/>
                  <a:pt x="1306377" y="1082318"/>
                  <a:pt x="1287119" y="1079237"/>
                </a:cubicBezTo>
                <a:cubicBezTo>
                  <a:pt x="1250912" y="1073074"/>
                  <a:pt x="1234736" y="1088481"/>
                  <a:pt x="1239358" y="1124687"/>
                </a:cubicBezTo>
                <a:cubicBezTo>
                  <a:pt x="1240128" y="1133160"/>
                  <a:pt x="1240898" y="1142404"/>
                  <a:pt x="1241669" y="1150878"/>
                </a:cubicBezTo>
                <a:cubicBezTo>
                  <a:pt x="1243210" y="1153959"/>
                  <a:pt x="1243979" y="1156270"/>
                  <a:pt x="1243979" y="1158581"/>
                </a:cubicBezTo>
                <a:cubicBezTo>
                  <a:pt x="1280956" y="1284916"/>
                  <a:pt x="1320243" y="1409709"/>
                  <a:pt x="1349515" y="1537584"/>
                </a:cubicBezTo>
                <a:cubicBezTo>
                  <a:pt x="1385721" y="1646201"/>
                  <a:pt x="1425778" y="1752507"/>
                  <a:pt x="1446577" y="1864976"/>
                </a:cubicBezTo>
                <a:cubicBezTo>
                  <a:pt x="1458902" y="1909655"/>
                  <a:pt x="1471228" y="1954334"/>
                  <a:pt x="1483553" y="1999014"/>
                </a:cubicBezTo>
                <a:cubicBezTo>
                  <a:pt x="1514367" y="2106090"/>
                  <a:pt x="1544409" y="2213166"/>
                  <a:pt x="1575993" y="2320243"/>
                </a:cubicBezTo>
                <a:cubicBezTo>
                  <a:pt x="1582156" y="2340271"/>
                  <a:pt x="1571371" y="2346434"/>
                  <a:pt x="1555965" y="2350286"/>
                </a:cubicBezTo>
                <a:cubicBezTo>
                  <a:pt x="1505893" y="2363381"/>
                  <a:pt x="1455051" y="2359529"/>
                  <a:pt x="1404209" y="2358759"/>
                </a:cubicBezTo>
                <a:cubicBezTo>
                  <a:pt x="1369544" y="2357989"/>
                  <a:pt x="1334879" y="2355677"/>
                  <a:pt x="1300214" y="2354137"/>
                </a:cubicBezTo>
                <a:cubicBezTo>
                  <a:pt x="1293281" y="2354137"/>
                  <a:pt x="1287119" y="2354907"/>
                  <a:pt x="1280186" y="2354907"/>
                </a:cubicBezTo>
                <a:cubicBezTo>
                  <a:pt x="1275563" y="2357219"/>
                  <a:pt x="1271712" y="2357989"/>
                  <a:pt x="1267090" y="2357989"/>
                </a:cubicBezTo>
                <a:cubicBezTo>
                  <a:pt x="1263238" y="2358759"/>
                  <a:pt x="1260157" y="2359529"/>
                  <a:pt x="1256305" y="2359529"/>
                </a:cubicBezTo>
                <a:cubicBezTo>
                  <a:pt x="1113794" y="2359529"/>
                  <a:pt x="971281" y="2359529"/>
                  <a:pt x="828770" y="2359529"/>
                </a:cubicBezTo>
                <a:cubicBezTo>
                  <a:pt x="696273" y="2358759"/>
                  <a:pt x="564546" y="2358759"/>
                  <a:pt x="432049" y="2358759"/>
                </a:cubicBezTo>
                <a:cubicBezTo>
                  <a:pt x="424345" y="2358759"/>
                  <a:pt x="415871" y="2356448"/>
                  <a:pt x="408169" y="2354907"/>
                </a:cubicBezTo>
                <a:cubicBezTo>
                  <a:pt x="355015" y="2354907"/>
                  <a:pt x="301092" y="2354907"/>
                  <a:pt x="247939" y="2353367"/>
                </a:cubicBezTo>
                <a:cubicBezTo>
                  <a:pt x="220207" y="2353367"/>
                  <a:pt x="217126" y="2347974"/>
                  <a:pt x="230221" y="2323324"/>
                </a:cubicBezTo>
                <a:cubicBezTo>
                  <a:pt x="260264" y="2264779"/>
                  <a:pt x="271049" y="2200071"/>
                  <a:pt x="285686" y="2136903"/>
                </a:cubicBezTo>
                <a:cubicBezTo>
                  <a:pt x="297240" y="2085291"/>
                  <a:pt x="315729" y="2035219"/>
                  <a:pt x="331135" y="1984377"/>
                </a:cubicBezTo>
                <a:cubicBezTo>
                  <a:pt x="331135" y="1982067"/>
                  <a:pt x="331905" y="1980525"/>
                  <a:pt x="332676" y="1978215"/>
                </a:cubicBezTo>
                <a:cubicBezTo>
                  <a:pt x="351163" y="1891937"/>
                  <a:pt x="372733" y="1806431"/>
                  <a:pt x="401236" y="1722464"/>
                </a:cubicBezTo>
                <a:cubicBezTo>
                  <a:pt x="446685" y="1586115"/>
                  <a:pt x="482120" y="1446685"/>
                  <a:pt x="520637" y="1308026"/>
                </a:cubicBezTo>
                <a:cubicBezTo>
                  <a:pt x="522948" y="1298782"/>
                  <a:pt x="526800" y="1289537"/>
                  <a:pt x="529881" y="1280294"/>
                </a:cubicBezTo>
                <a:cubicBezTo>
                  <a:pt x="541436" y="1239466"/>
                  <a:pt x="552991" y="1198638"/>
                  <a:pt x="563776" y="1157040"/>
                </a:cubicBezTo>
                <a:cubicBezTo>
                  <a:pt x="569938" y="1136241"/>
                  <a:pt x="577642" y="1113131"/>
                  <a:pt x="555302" y="1098495"/>
                </a:cubicBezTo>
                <a:cubicBezTo>
                  <a:pt x="533733" y="1084629"/>
                  <a:pt x="512934" y="1096955"/>
                  <a:pt x="494445" y="1110821"/>
                </a:cubicBezTo>
                <a:cubicBezTo>
                  <a:pt x="469795" y="1130079"/>
                  <a:pt x="456699" y="1156270"/>
                  <a:pt x="447455" y="1186313"/>
                </a:cubicBezTo>
                <a:cubicBezTo>
                  <a:pt x="416642" y="1289537"/>
                  <a:pt x="385058" y="1392762"/>
                  <a:pt x="354245" y="1495986"/>
                </a:cubicBezTo>
                <a:cubicBezTo>
                  <a:pt x="334986" y="1583805"/>
                  <a:pt x="308025" y="1670081"/>
                  <a:pt x="284915" y="1757129"/>
                </a:cubicBezTo>
                <a:cubicBezTo>
                  <a:pt x="277212" y="1785632"/>
                  <a:pt x="269508" y="1813363"/>
                  <a:pt x="264116" y="1842636"/>
                </a:cubicBezTo>
                <a:cubicBezTo>
                  <a:pt x="245628" y="1937387"/>
                  <a:pt x="151647" y="1986689"/>
                  <a:pt x="63059" y="1948942"/>
                </a:cubicBezTo>
                <a:cubicBezTo>
                  <a:pt x="23773" y="1931995"/>
                  <a:pt x="6055" y="1899641"/>
                  <a:pt x="1432" y="1858813"/>
                </a:cubicBezTo>
                <a:cubicBezTo>
                  <a:pt x="-3960" y="1811823"/>
                  <a:pt x="6055" y="1767914"/>
                  <a:pt x="28394" y="1727087"/>
                </a:cubicBezTo>
                <a:cubicBezTo>
                  <a:pt x="83088" y="1566857"/>
                  <a:pt x="115442" y="1399695"/>
                  <a:pt x="167824" y="1238695"/>
                </a:cubicBezTo>
                <a:cubicBezTo>
                  <a:pt x="168595" y="1224059"/>
                  <a:pt x="172447" y="1212504"/>
                  <a:pt x="177069" y="1201720"/>
                </a:cubicBezTo>
                <a:cubicBezTo>
                  <a:pt x="206341" y="1090022"/>
                  <a:pt x="241777" y="979864"/>
                  <a:pt x="290307" y="873558"/>
                </a:cubicBezTo>
                <a:cubicBezTo>
                  <a:pt x="341920" y="759549"/>
                  <a:pt x="432049" y="700233"/>
                  <a:pt x="549910" y="675582"/>
                </a:cubicBezTo>
                <a:cubicBezTo>
                  <a:pt x="588426" y="667109"/>
                  <a:pt x="627713" y="663257"/>
                  <a:pt x="667000" y="663257"/>
                </a:cubicBezTo>
                <a:close/>
                <a:moveTo>
                  <a:pt x="906576" y="0"/>
                </a:moveTo>
                <a:cubicBezTo>
                  <a:pt x="1069946" y="0"/>
                  <a:pt x="1202383" y="132438"/>
                  <a:pt x="1202383" y="295807"/>
                </a:cubicBezTo>
                <a:cubicBezTo>
                  <a:pt x="1202383" y="459178"/>
                  <a:pt x="1069946" y="591615"/>
                  <a:pt x="906576" y="591615"/>
                </a:cubicBezTo>
                <a:cubicBezTo>
                  <a:pt x="743206" y="591615"/>
                  <a:pt x="610768" y="459178"/>
                  <a:pt x="610768" y="295807"/>
                </a:cubicBezTo>
                <a:cubicBezTo>
                  <a:pt x="610768" y="132438"/>
                  <a:pt x="743206" y="0"/>
                  <a:pt x="906576" y="0"/>
                </a:cubicBezTo>
                <a:close/>
              </a:path>
            </a:pathLst>
          </a:custGeom>
          <a:solidFill>
            <a:schemeClr val="accent2"/>
          </a:solidFill>
          <a:ln w="807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 sz="2100">
              <a:cs typeface="B Nazanin" panose="00000400000000000000" pitchFamily="2" charset="-78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D816D21-62D8-3133-A810-07244819B06E}"/>
              </a:ext>
            </a:extLst>
          </p:cNvPr>
          <p:cNvSpPr/>
          <p:nvPr/>
        </p:nvSpPr>
        <p:spPr>
          <a:xfrm>
            <a:off x="13211960" y="2247167"/>
            <a:ext cx="1852745" cy="2444465"/>
          </a:xfrm>
          <a:custGeom>
            <a:avLst/>
            <a:gdLst>
              <a:gd name="connsiteX0" fmla="*/ 261466 w 741632"/>
              <a:gd name="connsiteY0" fmla="*/ 746825 h 978491"/>
              <a:gd name="connsiteX1" fmla="*/ 207376 w 741632"/>
              <a:gd name="connsiteY1" fmla="*/ 747021 h 978491"/>
              <a:gd name="connsiteX2" fmla="*/ 207376 w 741632"/>
              <a:gd name="connsiteY2" fmla="*/ 786465 h 978491"/>
              <a:gd name="connsiteX3" fmla="*/ 168322 w 741632"/>
              <a:gd name="connsiteY3" fmla="*/ 786465 h 978491"/>
              <a:gd name="connsiteX4" fmla="*/ 168322 w 741632"/>
              <a:gd name="connsiteY4" fmla="*/ 840164 h 978491"/>
              <a:gd name="connsiteX5" fmla="*/ 207376 w 741632"/>
              <a:gd name="connsiteY5" fmla="*/ 840164 h 978491"/>
              <a:gd name="connsiteX6" fmla="*/ 207376 w 741632"/>
              <a:gd name="connsiteY6" fmla="*/ 879218 h 978491"/>
              <a:gd name="connsiteX7" fmla="*/ 261661 w 741632"/>
              <a:gd name="connsiteY7" fmla="*/ 879218 h 978491"/>
              <a:gd name="connsiteX8" fmla="*/ 261661 w 741632"/>
              <a:gd name="connsiteY8" fmla="*/ 839969 h 978491"/>
              <a:gd name="connsiteX9" fmla="*/ 300715 w 741632"/>
              <a:gd name="connsiteY9" fmla="*/ 839969 h 978491"/>
              <a:gd name="connsiteX10" fmla="*/ 300715 w 741632"/>
              <a:gd name="connsiteY10" fmla="*/ 785879 h 978491"/>
              <a:gd name="connsiteX11" fmla="*/ 261466 w 741632"/>
              <a:gd name="connsiteY11" fmla="*/ 785879 h 978491"/>
              <a:gd name="connsiteX12" fmla="*/ 261466 w 741632"/>
              <a:gd name="connsiteY12" fmla="*/ 746825 h 978491"/>
              <a:gd name="connsiteX13" fmla="*/ 175352 w 741632"/>
              <a:gd name="connsiteY13" fmla="*/ 639037 h 978491"/>
              <a:gd name="connsiteX14" fmla="*/ 151138 w 741632"/>
              <a:gd name="connsiteY14" fmla="*/ 664226 h 978491"/>
              <a:gd name="connsiteX15" fmla="*/ 175938 w 741632"/>
              <a:gd name="connsiteY15" fmla="*/ 688635 h 978491"/>
              <a:gd name="connsiteX16" fmla="*/ 200346 w 741632"/>
              <a:gd name="connsiteY16" fmla="*/ 663445 h 978491"/>
              <a:gd name="connsiteX17" fmla="*/ 175352 w 741632"/>
              <a:gd name="connsiteY17" fmla="*/ 639037 h 978491"/>
              <a:gd name="connsiteX18" fmla="*/ 175547 w 741632"/>
              <a:gd name="connsiteY18" fmla="*/ 624977 h 978491"/>
              <a:gd name="connsiteX19" fmla="*/ 214406 w 741632"/>
              <a:gd name="connsiteY19" fmla="*/ 664031 h 978491"/>
              <a:gd name="connsiteX20" fmla="*/ 175352 w 741632"/>
              <a:gd name="connsiteY20" fmla="*/ 702890 h 978491"/>
              <a:gd name="connsiteX21" fmla="*/ 136884 w 741632"/>
              <a:gd name="connsiteY21" fmla="*/ 664226 h 978491"/>
              <a:gd name="connsiteX22" fmla="*/ 175547 w 741632"/>
              <a:gd name="connsiteY22" fmla="*/ 624977 h 978491"/>
              <a:gd name="connsiteX23" fmla="*/ 499499 w 741632"/>
              <a:gd name="connsiteY23" fmla="*/ 424436 h 978491"/>
              <a:gd name="connsiteX24" fmla="*/ 536404 w 741632"/>
              <a:gd name="connsiteY24" fmla="*/ 424631 h 978491"/>
              <a:gd name="connsiteX25" fmla="*/ 543434 w 741632"/>
              <a:gd name="connsiteY25" fmla="*/ 427365 h 978491"/>
              <a:gd name="connsiteX26" fmla="*/ 629743 w 741632"/>
              <a:gd name="connsiteY26" fmla="*/ 506059 h 978491"/>
              <a:gd name="connsiteX27" fmla="*/ 658252 w 741632"/>
              <a:gd name="connsiteY27" fmla="*/ 621853 h 978491"/>
              <a:gd name="connsiteX28" fmla="*/ 650246 w 741632"/>
              <a:gd name="connsiteY28" fmla="*/ 661883 h 978491"/>
              <a:gd name="connsiteX29" fmla="*/ 535233 w 741632"/>
              <a:gd name="connsiteY29" fmla="*/ 693517 h 978491"/>
              <a:gd name="connsiteX30" fmla="*/ 495007 w 741632"/>
              <a:gd name="connsiteY30" fmla="*/ 753855 h 978491"/>
              <a:gd name="connsiteX31" fmla="*/ 487587 w 741632"/>
              <a:gd name="connsiteY31" fmla="*/ 763033 h 978491"/>
              <a:gd name="connsiteX32" fmla="*/ 474113 w 741632"/>
              <a:gd name="connsiteY32" fmla="*/ 800134 h 978491"/>
              <a:gd name="connsiteX33" fmla="*/ 502818 w 741632"/>
              <a:gd name="connsiteY33" fmla="*/ 809116 h 978491"/>
              <a:gd name="connsiteX34" fmla="*/ 510629 w 741632"/>
              <a:gd name="connsiteY34" fmla="*/ 767719 h 978491"/>
              <a:gd name="connsiteX35" fmla="*/ 508872 w 741632"/>
              <a:gd name="connsiteY35" fmla="*/ 760299 h 978491"/>
              <a:gd name="connsiteX36" fmla="*/ 598695 w 741632"/>
              <a:gd name="connsiteY36" fmla="*/ 672428 h 978491"/>
              <a:gd name="connsiteX37" fmla="*/ 674655 w 741632"/>
              <a:gd name="connsiteY37" fmla="*/ 730032 h 978491"/>
              <a:gd name="connsiteX38" fmla="*/ 630914 w 741632"/>
              <a:gd name="connsiteY38" fmla="*/ 831963 h 978491"/>
              <a:gd name="connsiteX39" fmla="*/ 622518 w 741632"/>
              <a:gd name="connsiteY39" fmla="*/ 833525 h 978491"/>
              <a:gd name="connsiteX40" fmla="*/ 583269 w 741632"/>
              <a:gd name="connsiteY40" fmla="*/ 856371 h 978491"/>
              <a:gd name="connsiteX41" fmla="*/ 601820 w 741632"/>
              <a:gd name="connsiteY41" fmla="*/ 878437 h 978491"/>
              <a:gd name="connsiteX42" fmla="*/ 631696 w 741632"/>
              <a:gd name="connsiteY42" fmla="*/ 855980 h 978491"/>
              <a:gd name="connsiteX43" fmla="*/ 639506 w 741632"/>
              <a:gd name="connsiteY43" fmla="*/ 844264 h 978491"/>
              <a:gd name="connsiteX44" fmla="*/ 689105 w 741632"/>
              <a:gd name="connsiteY44" fmla="*/ 723784 h 978491"/>
              <a:gd name="connsiteX45" fmla="*/ 669968 w 741632"/>
              <a:gd name="connsiteY45" fmla="*/ 677895 h 978491"/>
              <a:gd name="connsiteX46" fmla="*/ 667430 w 741632"/>
              <a:gd name="connsiteY46" fmla="*/ 664227 h 978491"/>
              <a:gd name="connsiteX47" fmla="*/ 669578 w 741632"/>
              <a:gd name="connsiteY47" fmla="*/ 541402 h 978491"/>
              <a:gd name="connsiteX48" fmla="*/ 625838 w 741632"/>
              <a:gd name="connsiteY48" fmla="*/ 474230 h 978491"/>
              <a:gd name="connsiteX49" fmla="*/ 572724 w 741632"/>
              <a:gd name="connsiteY49" fmla="*/ 425022 h 978491"/>
              <a:gd name="connsiteX50" fmla="*/ 670554 w 741632"/>
              <a:gd name="connsiteY50" fmla="*/ 444354 h 978491"/>
              <a:gd name="connsiteX51" fmla="*/ 739679 w 741632"/>
              <a:gd name="connsiteY51" fmla="*/ 544722 h 978491"/>
              <a:gd name="connsiteX52" fmla="*/ 741632 w 741632"/>
              <a:gd name="connsiteY52" fmla="*/ 553118 h 978491"/>
              <a:gd name="connsiteX53" fmla="*/ 741632 w 741632"/>
              <a:gd name="connsiteY53" fmla="*/ 978491 h 978491"/>
              <a:gd name="connsiteX54" fmla="*/ 389996 w 741632"/>
              <a:gd name="connsiteY54" fmla="*/ 978491 h 978491"/>
              <a:gd name="connsiteX55" fmla="*/ 389953 w 741632"/>
              <a:gd name="connsiteY55" fmla="*/ 791542 h 978491"/>
              <a:gd name="connsiteX56" fmla="*/ 398154 w 741632"/>
              <a:gd name="connsiteY56" fmla="*/ 773382 h 978491"/>
              <a:gd name="connsiteX57" fmla="*/ 500670 w 741632"/>
              <a:gd name="connsiteY57" fmla="*/ 682972 h 978491"/>
              <a:gd name="connsiteX58" fmla="*/ 504380 w 741632"/>
              <a:gd name="connsiteY58" fmla="*/ 666375 h 978491"/>
              <a:gd name="connsiteX59" fmla="*/ 485049 w 741632"/>
              <a:gd name="connsiteY59" fmla="*/ 614433 h 978491"/>
              <a:gd name="connsiteX60" fmla="*/ 560227 w 741632"/>
              <a:gd name="connsiteY60" fmla="*/ 591391 h 978491"/>
              <a:gd name="connsiteX61" fmla="*/ 499499 w 741632"/>
              <a:gd name="connsiteY61" fmla="*/ 424436 h 978491"/>
              <a:gd name="connsiteX62" fmla="*/ 447948 w 741632"/>
              <a:gd name="connsiteY62" fmla="*/ 423850 h 978491"/>
              <a:gd name="connsiteX63" fmla="*/ 479582 w 741632"/>
              <a:gd name="connsiteY63" fmla="*/ 446501 h 978491"/>
              <a:gd name="connsiteX64" fmla="*/ 525079 w 741632"/>
              <a:gd name="connsiteY64" fmla="*/ 573622 h 978491"/>
              <a:gd name="connsiteX65" fmla="*/ 449705 w 741632"/>
              <a:gd name="connsiteY65" fmla="*/ 596859 h 978491"/>
              <a:gd name="connsiteX66" fmla="*/ 473138 w 741632"/>
              <a:gd name="connsiteY66" fmla="*/ 659736 h 978491"/>
              <a:gd name="connsiteX67" fmla="*/ 469818 w 741632"/>
              <a:gd name="connsiteY67" fmla="*/ 673795 h 978491"/>
              <a:gd name="connsiteX68" fmla="*/ 376284 w 741632"/>
              <a:gd name="connsiteY68" fmla="*/ 756589 h 978491"/>
              <a:gd name="connsiteX69" fmla="*/ 326686 w 741632"/>
              <a:gd name="connsiteY69" fmla="*/ 712654 h 978491"/>
              <a:gd name="connsiteX70" fmla="*/ 282164 w 741632"/>
              <a:gd name="connsiteY70" fmla="*/ 673209 h 978491"/>
              <a:gd name="connsiteX71" fmla="*/ 279040 w 741632"/>
              <a:gd name="connsiteY71" fmla="*/ 660907 h 978491"/>
              <a:gd name="connsiteX72" fmla="*/ 302863 w 741632"/>
              <a:gd name="connsiteY72" fmla="*/ 596859 h 978491"/>
              <a:gd name="connsiteX73" fmla="*/ 227684 w 741632"/>
              <a:gd name="connsiteY73" fmla="*/ 573622 h 978491"/>
              <a:gd name="connsiteX74" fmla="*/ 271425 w 741632"/>
              <a:gd name="connsiteY74" fmla="*/ 450212 h 978491"/>
              <a:gd name="connsiteX75" fmla="*/ 276111 w 741632"/>
              <a:gd name="connsiteY75" fmla="*/ 437324 h 978491"/>
              <a:gd name="connsiteX76" fmla="*/ 298567 w 741632"/>
              <a:gd name="connsiteY76" fmla="*/ 424241 h 978491"/>
              <a:gd name="connsiteX77" fmla="*/ 305597 w 741632"/>
              <a:gd name="connsiteY77" fmla="*/ 432051 h 978491"/>
              <a:gd name="connsiteX78" fmla="*/ 364763 w 741632"/>
              <a:gd name="connsiteY78" fmla="*/ 582799 h 978491"/>
              <a:gd name="connsiteX79" fmla="*/ 370621 w 741632"/>
              <a:gd name="connsiteY79" fmla="*/ 596859 h 978491"/>
              <a:gd name="connsiteX80" fmla="*/ 381947 w 741632"/>
              <a:gd name="connsiteY80" fmla="*/ 568349 h 978491"/>
              <a:gd name="connsiteX81" fmla="*/ 434670 w 741632"/>
              <a:gd name="connsiteY81" fmla="*/ 433028 h 978491"/>
              <a:gd name="connsiteX82" fmla="*/ 447948 w 741632"/>
              <a:gd name="connsiteY82" fmla="*/ 423850 h 978491"/>
              <a:gd name="connsiteX83" fmla="*/ 251702 w 741632"/>
              <a:gd name="connsiteY83" fmla="*/ 423460 h 978491"/>
              <a:gd name="connsiteX84" fmla="*/ 252874 w 741632"/>
              <a:gd name="connsiteY84" fmla="*/ 425608 h 978491"/>
              <a:gd name="connsiteX85" fmla="*/ 192536 w 741632"/>
              <a:gd name="connsiteY85" fmla="*/ 591391 h 978491"/>
              <a:gd name="connsiteX86" fmla="*/ 267714 w 741632"/>
              <a:gd name="connsiteY86" fmla="*/ 614433 h 978491"/>
              <a:gd name="connsiteX87" fmla="*/ 248187 w 741632"/>
              <a:gd name="connsiteY87" fmla="*/ 666765 h 978491"/>
              <a:gd name="connsiteX88" fmla="*/ 252483 w 741632"/>
              <a:gd name="connsiteY88" fmla="*/ 682972 h 978491"/>
              <a:gd name="connsiteX89" fmla="*/ 355585 w 741632"/>
              <a:gd name="connsiteY89" fmla="*/ 774163 h 978491"/>
              <a:gd name="connsiteX90" fmla="*/ 362615 w 741632"/>
              <a:gd name="connsiteY90" fmla="*/ 790956 h 978491"/>
              <a:gd name="connsiteX91" fmla="*/ 362572 w 741632"/>
              <a:gd name="connsiteY91" fmla="*/ 978491 h 978491"/>
              <a:gd name="connsiteX92" fmla="*/ 0 w 741632"/>
              <a:gd name="connsiteY92" fmla="*/ 978491 h 978491"/>
              <a:gd name="connsiteX93" fmla="*/ 0 w 741632"/>
              <a:gd name="connsiteY93" fmla="*/ 566983 h 978491"/>
              <a:gd name="connsiteX94" fmla="*/ 141571 w 741632"/>
              <a:gd name="connsiteY94" fmla="*/ 424436 h 978491"/>
              <a:gd name="connsiteX95" fmla="*/ 221435 w 741632"/>
              <a:gd name="connsiteY95" fmla="*/ 424436 h 978491"/>
              <a:gd name="connsiteX96" fmla="*/ 215773 w 741632"/>
              <a:gd name="connsiteY96" fmla="*/ 431661 h 978491"/>
              <a:gd name="connsiteX97" fmla="*/ 164417 w 741632"/>
              <a:gd name="connsiteY97" fmla="*/ 532615 h 978491"/>
              <a:gd name="connsiteX98" fmla="*/ 160707 w 741632"/>
              <a:gd name="connsiteY98" fmla="*/ 612480 h 978491"/>
              <a:gd name="connsiteX99" fmla="*/ 154458 w 741632"/>
              <a:gd name="connsiteY99" fmla="*/ 623806 h 978491"/>
              <a:gd name="connsiteX100" fmla="*/ 132197 w 741632"/>
              <a:gd name="connsiteY100" fmla="*/ 677700 h 978491"/>
              <a:gd name="connsiteX101" fmla="*/ 180234 w 741632"/>
              <a:gd name="connsiteY101" fmla="*/ 709529 h 978491"/>
              <a:gd name="connsiteX102" fmla="*/ 221631 w 741632"/>
              <a:gd name="connsiteY102" fmla="*/ 669304 h 978491"/>
              <a:gd name="connsiteX103" fmla="*/ 185896 w 741632"/>
              <a:gd name="connsiteY103" fmla="*/ 619315 h 978491"/>
              <a:gd name="connsiteX104" fmla="*/ 178086 w 741632"/>
              <a:gd name="connsiteY104" fmla="*/ 612090 h 978491"/>
              <a:gd name="connsiteX105" fmla="*/ 183748 w 741632"/>
              <a:gd name="connsiteY105" fmla="*/ 524609 h 978491"/>
              <a:gd name="connsiteX106" fmla="*/ 195465 w 741632"/>
              <a:gd name="connsiteY106" fmla="*/ 492976 h 978491"/>
              <a:gd name="connsiteX107" fmla="*/ 241353 w 741632"/>
              <a:gd name="connsiteY107" fmla="*/ 428927 h 978491"/>
              <a:gd name="connsiteX108" fmla="*/ 251702 w 741632"/>
              <a:gd name="connsiteY108" fmla="*/ 423460 h 978491"/>
              <a:gd name="connsiteX109" fmla="*/ 371029 w 741632"/>
              <a:gd name="connsiteY109" fmla="*/ 2 h 978491"/>
              <a:gd name="connsiteX110" fmla="*/ 562763 w 741632"/>
              <a:gd name="connsiteY110" fmla="*/ 193062 h 978491"/>
              <a:gd name="connsiteX111" fmla="*/ 370035 w 741632"/>
              <a:gd name="connsiteY111" fmla="*/ 385128 h 978491"/>
              <a:gd name="connsiteX112" fmla="*/ 177803 w 741632"/>
              <a:gd name="connsiteY112" fmla="*/ 191571 h 978491"/>
              <a:gd name="connsiteX113" fmla="*/ 371029 w 741632"/>
              <a:gd name="connsiteY113" fmla="*/ 2 h 97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741632" h="978491">
                <a:moveTo>
                  <a:pt x="261466" y="746825"/>
                </a:moveTo>
                <a:cubicBezTo>
                  <a:pt x="243306" y="747021"/>
                  <a:pt x="226317" y="747021"/>
                  <a:pt x="207376" y="747021"/>
                </a:cubicBezTo>
                <a:cubicBezTo>
                  <a:pt x="207376" y="760104"/>
                  <a:pt x="207376" y="772601"/>
                  <a:pt x="207376" y="786465"/>
                </a:cubicBezTo>
                <a:cubicBezTo>
                  <a:pt x="193512" y="786465"/>
                  <a:pt x="180819" y="786465"/>
                  <a:pt x="168322" y="786465"/>
                </a:cubicBezTo>
                <a:cubicBezTo>
                  <a:pt x="168322" y="805015"/>
                  <a:pt x="168322" y="822199"/>
                  <a:pt x="168322" y="840164"/>
                </a:cubicBezTo>
                <a:cubicBezTo>
                  <a:pt x="181405" y="840164"/>
                  <a:pt x="193903" y="840164"/>
                  <a:pt x="207376" y="840164"/>
                </a:cubicBezTo>
                <a:cubicBezTo>
                  <a:pt x="207376" y="853637"/>
                  <a:pt x="207376" y="866135"/>
                  <a:pt x="207376" y="879218"/>
                </a:cubicBezTo>
                <a:cubicBezTo>
                  <a:pt x="225926" y="879218"/>
                  <a:pt x="243306" y="879218"/>
                  <a:pt x="261661" y="879218"/>
                </a:cubicBezTo>
                <a:cubicBezTo>
                  <a:pt x="261661" y="866135"/>
                  <a:pt x="261661" y="853637"/>
                  <a:pt x="261661" y="839969"/>
                </a:cubicBezTo>
                <a:cubicBezTo>
                  <a:pt x="275330" y="839969"/>
                  <a:pt x="287827" y="839969"/>
                  <a:pt x="300715" y="839969"/>
                </a:cubicBezTo>
                <a:cubicBezTo>
                  <a:pt x="300715" y="821613"/>
                  <a:pt x="300715" y="804234"/>
                  <a:pt x="300715" y="785879"/>
                </a:cubicBezTo>
                <a:cubicBezTo>
                  <a:pt x="287632" y="785879"/>
                  <a:pt x="275134" y="785879"/>
                  <a:pt x="261466" y="785879"/>
                </a:cubicBezTo>
                <a:cubicBezTo>
                  <a:pt x="261466" y="772406"/>
                  <a:pt x="261466" y="759908"/>
                  <a:pt x="261466" y="746825"/>
                </a:cubicBezTo>
                <a:close/>
                <a:moveTo>
                  <a:pt x="175352" y="639037"/>
                </a:moveTo>
                <a:cubicBezTo>
                  <a:pt x="161683" y="639232"/>
                  <a:pt x="150943" y="650362"/>
                  <a:pt x="151138" y="664226"/>
                </a:cubicBezTo>
                <a:cubicBezTo>
                  <a:pt x="151334" y="678090"/>
                  <a:pt x="162269" y="688830"/>
                  <a:pt x="175938" y="688635"/>
                </a:cubicBezTo>
                <a:cubicBezTo>
                  <a:pt x="189606" y="688244"/>
                  <a:pt x="200541" y="677114"/>
                  <a:pt x="200346" y="663445"/>
                </a:cubicBezTo>
                <a:cubicBezTo>
                  <a:pt x="200151" y="649972"/>
                  <a:pt x="188825" y="638841"/>
                  <a:pt x="175352" y="639037"/>
                </a:cubicBezTo>
                <a:close/>
                <a:moveTo>
                  <a:pt x="175547" y="624977"/>
                </a:moveTo>
                <a:cubicBezTo>
                  <a:pt x="197417" y="624977"/>
                  <a:pt x="214406" y="642161"/>
                  <a:pt x="214406" y="664031"/>
                </a:cubicBezTo>
                <a:cubicBezTo>
                  <a:pt x="214406" y="685706"/>
                  <a:pt x="196831" y="703085"/>
                  <a:pt x="175352" y="702890"/>
                </a:cubicBezTo>
                <a:cubicBezTo>
                  <a:pt x="154263" y="702695"/>
                  <a:pt x="137079" y="685315"/>
                  <a:pt x="136884" y="664226"/>
                </a:cubicBezTo>
                <a:cubicBezTo>
                  <a:pt x="136493" y="642551"/>
                  <a:pt x="154067" y="624977"/>
                  <a:pt x="175547" y="624977"/>
                </a:cubicBezTo>
                <a:close/>
                <a:moveTo>
                  <a:pt x="499499" y="424436"/>
                </a:moveTo>
                <a:cubicBezTo>
                  <a:pt x="512582" y="424436"/>
                  <a:pt x="524493" y="424241"/>
                  <a:pt x="536404" y="424631"/>
                </a:cubicBezTo>
                <a:cubicBezTo>
                  <a:pt x="538748" y="424631"/>
                  <a:pt x="541481" y="425998"/>
                  <a:pt x="543434" y="427365"/>
                </a:cubicBezTo>
                <a:cubicBezTo>
                  <a:pt x="575263" y="450212"/>
                  <a:pt x="604944" y="475401"/>
                  <a:pt x="629743" y="506059"/>
                </a:cubicBezTo>
                <a:cubicBezTo>
                  <a:pt x="657471" y="540426"/>
                  <a:pt x="663329" y="579870"/>
                  <a:pt x="658252" y="621853"/>
                </a:cubicBezTo>
                <a:cubicBezTo>
                  <a:pt x="656690" y="635327"/>
                  <a:pt x="652980" y="648410"/>
                  <a:pt x="650246" y="661883"/>
                </a:cubicBezTo>
                <a:cubicBezTo>
                  <a:pt x="603577" y="646457"/>
                  <a:pt x="567452" y="663641"/>
                  <a:pt x="535233" y="693517"/>
                </a:cubicBezTo>
                <a:cubicBezTo>
                  <a:pt x="517073" y="710310"/>
                  <a:pt x="504185" y="731008"/>
                  <a:pt x="495007" y="753855"/>
                </a:cubicBezTo>
                <a:cubicBezTo>
                  <a:pt x="493641" y="757370"/>
                  <a:pt x="490711" y="760885"/>
                  <a:pt x="487587" y="763033"/>
                </a:cubicBezTo>
                <a:cubicBezTo>
                  <a:pt x="476066" y="771039"/>
                  <a:pt x="470208" y="786660"/>
                  <a:pt x="474113" y="800134"/>
                </a:cubicBezTo>
                <a:cubicBezTo>
                  <a:pt x="478214" y="813412"/>
                  <a:pt x="491688" y="817708"/>
                  <a:pt x="502818" y="809116"/>
                </a:cubicBezTo>
                <a:cubicBezTo>
                  <a:pt x="514925" y="799743"/>
                  <a:pt x="518245" y="780997"/>
                  <a:pt x="510629" y="767719"/>
                </a:cubicBezTo>
                <a:cubicBezTo>
                  <a:pt x="509457" y="765571"/>
                  <a:pt x="508090" y="762252"/>
                  <a:pt x="508872" y="760299"/>
                </a:cubicBezTo>
                <a:cubicBezTo>
                  <a:pt x="525664" y="717535"/>
                  <a:pt x="553393" y="685120"/>
                  <a:pt x="598695" y="672428"/>
                </a:cubicBezTo>
                <a:cubicBezTo>
                  <a:pt x="640678" y="660517"/>
                  <a:pt x="673483" y="685901"/>
                  <a:pt x="674655" y="730032"/>
                </a:cubicBezTo>
                <a:cubicBezTo>
                  <a:pt x="675631" y="770453"/>
                  <a:pt x="658448" y="803648"/>
                  <a:pt x="630914" y="831963"/>
                </a:cubicBezTo>
                <a:cubicBezTo>
                  <a:pt x="629352" y="833720"/>
                  <a:pt x="625056" y="834110"/>
                  <a:pt x="622518" y="833525"/>
                </a:cubicBezTo>
                <a:cubicBezTo>
                  <a:pt x="607092" y="829815"/>
                  <a:pt x="587760" y="840750"/>
                  <a:pt x="583269" y="856371"/>
                </a:cubicBezTo>
                <a:cubicBezTo>
                  <a:pt x="579363" y="869845"/>
                  <a:pt x="587760" y="880194"/>
                  <a:pt x="601820" y="878437"/>
                </a:cubicBezTo>
                <a:cubicBezTo>
                  <a:pt x="615683" y="876679"/>
                  <a:pt x="625642" y="868868"/>
                  <a:pt x="631696" y="855980"/>
                </a:cubicBezTo>
                <a:cubicBezTo>
                  <a:pt x="633648" y="851685"/>
                  <a:pt x="636187" y="847584"/>
                  <a:pt x="639506" y="844264"/>
                </a:cubicBezTo>
                <a:cubicBezTo>
                  <a:pt x="672311" y="810874"/>
                  <a:pt x="692424" y="772210"/>
                  <a:pt x="689105" y="723784"/>
                </a:cubicBezTo>
                <a:cubicBezTo>
                  <a:pt x="687933" y="706405"/>
                  <a:pt x="681880" y="690783"/>
                  <a:pt x="669968" y="677895"/>
                </a:cubicBezTo>
                <a:cubicBezTo>
                  <a:pt x="665673" y="673209"/>
                  <a:pt x="665868" y="669499"/>
                  <a:pt x="667430" y="664227"/>
                </a:cubicBezTo>
                <a:cubicBezTo>
                  <a:pt x="679927" y="623611"/>
                  <a:pt x="682466" y="582604"/>
                  <a:pt x="669578" y="541402"/>
                </a:cubicBezTo>
                <a:cubicBezTo>
                  <a:pt x="661181" y="515041"/>
                  <a:pt x="644974" y="493366"/>
                  <a:pt x="625838" y="474230"/>
                </a:cubicBezTo>
                <a:cubicBezTo>
                  <a:pt x="608849" y="457242"/>
                  <a:pt x="590689" y="441620"/>
                  <a:pt x="572724" y="425022"/>
                </a:cubicBezTo>
                <a:cubicBezTo>
                  <a:pt x="606896" y="422483"/>
                  <a:pt x="640092" y="426194"/>
                  <a:pt x="670554" y="444354"/>
                </a:cubicBezTo>
                <a:cubicBezTo>
                  <a:pt x="708632" y="467395"/>
                  <a:pt x="731673" y="500982"/>
                  <a:pt x="739679" y="544722"/>
                </a:cubicBezTo>
                <a:cubicBezTo>
                  <a:pt x="740265" y="547455"/>
                  <a:pt x="741046" y="550385"/>
                  <a:pt x="741632" y="553118"/>
                </a:cubicBezTo>
                <a:lnTo>
                  <a:pt x="741632" y="978491"/>
                </a:lnTo>
                <a:lnTo>
                  <a:pt x="389996" y="978491"/>
                </a:lnTo>
                <a:lnTo>
                  <a:pt x="389953" y="791542"/>
                </a:lnTo>
                <a:cubicBezTo>
                  <a:pt x="389953" y="783536"/>
                  <a:pt x="392296" y="778459"/>
                  <a:pt x="398154" y="773382"/>
                </a:cubicBezTo>
                <a:cubicBezTo>
                  <a:pt x="432521" y="743310"/>
                  <a:pt x="466107" y="712849"/>
                  <a:pt x="500670" y="682972"/>
                </a:cubicBezTo>
                <a:cubicBezTo>
                  <a:pt x="506919" y="677700"/>
                  <a:pt x="507309" y="673404"/>
                  <a:pt x="504380" y="666375"/>
                </a:cubicBezTo>
                <a:cubicBezTo>
                  <a:pt x="497741" y="649582"/>
                  <a:pt x="491688" y="632398"/>
                  <a:pt x="485049" y="614433"/>
                </a:cubicBezTo>
                <a:cubicBezTo>
                  <a:pt x="510238" y="606622"/>
                  <a:pt x="534842" y="599202"/>
                  <a:pt x="560227" y="591391"/>
                </a:cubicBezTo>
                <a:cubicBezTo>
                  <a:pt x="539919" y="535544"/>
                  <a:pt x="519806" y="480478"/>
                  <a:pt x="499499" y="424436"/>
                </a:cubicBezTo>
                <a:close/>
                <a:moveTo>
                  <a:pt x="447948" y="423850"/>
                </a:moveTo>
                <a:cubicBezTo>
                  <a:pt x="471576" y="424241"/>
                  <a:pt x="471576" y="423850"/>
                  <a:pt x="479582" y="446501"/>
                </a:cubicBezTo>
                <a:cubicBezTo>
                  <a:pt x="494617" y="488484"/>
                  <a:pt x="509653" y="530272"/>
                  <a:pt x="525079" y="573622"/>
                </a:cubicBezTo>
                <a:cubicBezTo>
                  <a:pt x="499694" y="581433"/>
                  <a:pt x="475090" y="589048"/>
                  <a:pt x="449705" y="596859"/>
                </a:cubicBezTo>
                <a:cubicBezTo>
                  <a:pt x="457712" y="618534"/>
                  <a:pt x="465132" y="639233"/>
                  <a:pt x="473138" y="659736"/>
                </a:cubicBezTo>
                <a:cubicBezTo>
                  <a:pt x="475481" y="665594"/>
                  <a:pt x="475090" y="669304"/>
                  <a:pt x="469818" y="673795"/>
                </a:cubicBezTo>
                <a:cubicBezTo>
                  <a:pt x="438575" y="700937"/>
                  <a:pt x="407918" y="728471"/>
                  <a:pt x="376284" y="756589"/>
                </a:cubicBezTo>
                <a:cubicBezTo>
                  <a:pt x="359686" y="741944"/>
                  <a:pt x="343284" y="727299"/>
                  <a:pt x="326686" y="712654"/>
                </a:cubicBezTo>
                <a:cubicBezTo>
                  <a:pt x="311845" y="699571"/>
                  <a:pt x="297200" y="686097"/>
                  <a:pt x="282164" y="673209"/>
                </a:cubicBezTo>
                <a:cubicBezTo>
                  <a:pt x="277673" y="669499"/>
                  <a:pt x="277087" y="666180"/>
                  <a:pt x="279040" y="660907"/>
                </a:cubicBezTo>
                <a:cubicBezTo>
                  <a:pt x="287046" y="640014"/>
                  <a:pt x="294662" y="619120"/>
                  <a:pt x="302863" y="596859"/>
                </a:cubicBezTo>
                <a:cubicBezTo>
                  <a:pt x="277478" y="589048"/>
                  <a:pt x="252874" y="581433"/>
                  <a:pt x="227684" y="573622"/>
                </a:cubicBezTo>
                <a:cubicBezTo>
                  <a:pt x="242525" y="532029"/>
                  <a:pt x="256975" y="491218"/>
                  <a:pt x="271425" y="450212"/>
                </a:cubicBezTo>
                <a:cubicBezTo>
                  <a:pt x="272987" y="445916"/>
                  <a:pt x="274549" y="441620"/>
                  <a:pt x="276111" y="437324"/>
                </a:cubicBezTo>
                <a:cubicBezTo>
                  <a:pt x="281188" y="423264"/>
                  <a:pt x="284117" y="421312"/>
                  <a:pt x="298567" y="424241"/>
                </a:cubicBezTo>
                <a:cubicBezTo>
                  <a:pt x="301301" y="424826"/>
                  <a:pt x="304230" y="428927"/>
                  <a:pt x="305597" y="432051"/>
                </a:cubicBezTo>
                <a:cubicBezTo>
                  <a:pt x="325514" y="482236"/>
                  <a:pt x="345041" y="532420"/>
                  <a:pt x="364763" y="582799"/>
                </a:cubicBezTo>
                <a:cubicBezTo>
                  <a:pt x="366325" y="586900"/>
                  <a:pt x="368083" y="591001"/>
                  <a:pt x="370621" y="596859"/>
                </a:cubicBezTo>
                <a:cubicBezTo>
                  <a:pt x="374917" y="586119"/>
                  <a:pt x="378432" y="577137"/>
                  <a:pt x="381947" y="568349"/>
                </a:cubicBezTo>
                <a:cubicBezTo>
                  <a:pt x="399521" y="523242"/>
                  <a:pt x="417291" y="478135"/>
                  <a:pt x="434670" y="433028"/>
                </a:cubicBezTo>
                <a:cubicBezTo>
                  <a:pt x="437208" y="426193"/>
                  <a:pt x="440723" y="423655"/>
                  <a:pt x="447948" y="423850"/>
                </a:cubicBezTo>
                <a:close/>
                <a:moveTo>
                  <a:pt x="251702" y="423460"/>
                </a:moveTo>
                <a:cubicBezTo>
                  <a:pt x="252093" y="424241"/>
                  <a:pt x="252483" y="424827"/>
                  <a:pt x="252874" y="425608"/>
                </a:cubicBezTo>
                <a:cubicBezTo>
                  <a:pt x="232956" y="480478"/>
                  <a:pt x="212844" y="535349"/>
                  <a:pt x="192536" y="591391"/>
                </a:cubicBezTo>
                <a:cubicBezTo>
                  <a:pt x="217725" y="599202"/>
                  <a:pt x="242329" y="606622"/>
                  <a:pt x="267714" y="614433"/>
                </a:cubicBezTo>
                <a:cubicBezTo>
                  <a:pt x="261270" y="632202"/>
                  <a:pt x="255412" y="649777"/>
                  <a:pt x="248187" y="666765"/>
                </a:cubicBezTo>
                <a:cubicBezTo>
                  <a:pt x="245063" y="674185"/>
                  <a:pt x="246821" y="678091"/>
                  <a:pt x="252483" y="682972"/>
                </a:cubicBezTo>
                <a:cubicBezTo>
                  <a:pt x="287046" y="713239"/>
                  <a:pt x="321023" y="743896"/>
                  <a:pt x="355585" y="774163"/>
                </a:cubicBezTo>
                <a:cubicBezTo>
                  <a:pt x="361248" y="779045"/>
                  <a:pt x="362615" y="784122"/>
                  <a:pt x="362615" y="790956"/>
                </a:cubicBezTo>
                <a:lnTo>
                  <a:pt x="362572" y="978491"/>
                </a:lnTo>
                <a:lnTo>
                  <a:pt x="0" y="978491"/>
                </a:lnTo>
                <a:lnTo>
                  <a:pt x="0" y="566983"/>
                </a:lnTo>
                <a:cubicBezTo>
                  <a:pt x="390" y="488094"/>
                  <a:pt x="62681" y="426194"/>
                  <a:pt x="141571" y="424436"/>
                </a:cubicBezTo>
                <a:cubicBezTo>
                  <a:pt x="167541" y="423850"/>
                  <a:pt x="193707" y="424436"/>
                  <a:pt x="221435" y="424436"/>
                </a:cubicBezTo>
                <a:cubicBezTo>
                  <a:pt x="219092" y="427560"/>
                  <a:pt x="217335" y="429708"/>
                  <a:pt x="215773" y="431661"/>
                </a:cubicBezTo>
                <a:cubicBezTo>
                  <a:pt x="191364" y="461733"/>
                  <a:pt x="168322" y="492585"/>
                  <a:pt x="164417" y="532615"/>
                </a:cubicBezTo>
                <a:cubicBezTo>
                  <a:pt x="161878" y="559172"/>
                  <a:pt x="161488" y="585924"/>
                  <a:pt x="160707" y="612480"/>
                </a:cubicBezTo>
                <a:cubicBezTo>
                  <a:pt x="160511" y="617948"/>
                  <a:pt x="159731" y="620877"/>
                  <a:pt x="154458" y="623806"/>
                </a:cubicBezTo>
                <a:cubicBezTo>
                  <a:pt x="134345" y="634741"/>
                  <a:pt x="125558" y="656611"/>
                  <a:pt x="132197" y="677700"/>
                </a:cubicBezTo>
                <a:cubicBezTo>
                  <a:pt x="138837" y="698399"/>
                  <a:pt x="158168" y="711287"/>
                  <a:pt x="180234" y="709529"/>
                </a:cubicBezTo>
                <a:cubicBezTo>
                  <a:pt x="201323" y="707967"/>
                  <a:pt x="218506" y="691369"/>
                  <a:pt x="221631" y="669304"/>
                </a:cubicBezTo>
                <a:cubicBezTo>
                  <a:pt x="224950" y="647043"/>
                  <a:pt x="208743" y="624196"/>
                  <a:pt x="185896" y="619315"/>
                </a:cubicBezTo>
                <a:cubicBezTo>
                  <a:pt x="181601" y="618338"/>
                  <a:pt x="177695" y="618338"/>
                  <a:pt x="178086" y="612090"/>
                </a:cubicBezTo>
                <a:cubicBezTo>
                  <a:pt x="180038" y="582994"/>
                  <a:pt x="180624" y="553704"/>
                  <a:pt x="183748" y="524609"/>
                </a:cubicBezTo>
                <a:cubicBezTo>
                  <a:pt x="184920" y="513674"/>
                  <a:pt x="189411" y="502153"/>
                  <a:pt x="195465" y="492976"/>
                </a:cubicBezTo>
                <a:cubicBezTo>
                  <a:pt x="209719" y="470910"/>
                  <a:pt x="225536" y="450017"/>
                  <a:pt x="241353" y="428927"/>
                </a:cubicBezTo>
                <a:cubicBezTo>
                  <a:pt x="243501" y="425998"/>
                  <a:pt x="248187" y="425217"/>
                  <a:pt x="251702" y="423460"/>
                </a:cubicBezTo>
                <a:close/>
                <a:moveTo>
                  <a:pt x="371029" y="2"/>
                </a:moveTo>
                <a:cubicBezTo>
                  <a:pt x="477419" y="499"/>
                  <a:pt x="563095" y="86838"/>
                  <a:pt x="562763" y="193062"/>
                </a:cubicBezTo>
                <a:cubicBezTo>
                  <a:pt x="562432" y="299452"/>
                  <a:pt x="475928" y="385625"/>
                  <a:pt x="370035" y="385128"/>
                </a:cubicBezTo>
                <a:cubicBezTo>
                  <a:pt x="263313" y="384631"/>
                  <a:pt x="177472" y="298127"/>
                  <a:pt x="177803" y="191571"/>
                </a:cubicBezTo>
                <a:cubicBezTo>
                  <a:pt x="178300" y="85346"/>
                  <a:pt x="264970" y="-495"/>
                  <a:pt x="371029" y="2"/>
                </a:cubicBezTo>
                <a:close/>
              </a:path>
            </a:pathLst>
          </a:custGeom>
          <a:solidFill>
            <a:schemeClr val="accent3"/>
          </a:solidFill>
          <a:ln w="6414" cap="flat">
            <a:noFill/>
            <a:prstDash val="solid"/>
            <a:miter/>
          </a:ln>
          <a:scene3d>
            <a:camera prst="isometricOffAxis1Left">
              <a:rot lat="0" lon="1200000" rev="0"/>
            </a:camera>
            <a:lightRig rig="threePt" dir="t"/>
          </a:scene3d>
        </p:spPr>
        <p:txBody>
          <a:bodyPr rtlCol="0" anchor="ctr"/>
          <a:lstStyle/>
          <a:p>
            <a:pPr algn="r" rtl="1"/>
            <a:endParaRPr lang="en-US" sz="21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10803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4"/>
          <p:cNvSpPr/>
          <p:nvPr/>
        </p:nvSpPr>
        <p:spPr>
          <a:xfrm rot="-2608754">
            <a:off x="15081964" y="8287684"/>
            <a:ext cx="4206267" cy="3842692"/>
          </a:xfrm>
          <a:custGeom>
            <a:avLst/>
            <a:gdLst/>
            <a:ahLst/>
            <a:cxnLst/>
            <a:rect l="l" t="t" r="r" b="b"/>
            <a:pathLst>
              <a:path w="4209886" h="3845999" extrusionOk="0">
                <a:moveTo>
                  <a:pt x="935214" y="53143"/>
                </a:moveTo>
                <a:cubicBezTo>
                  <a:pt x="1473334" y="-151459"/>
                  <a:pt x="1717024" y="282384"/>
                  <a:pt x="2094339" y="546525"/>
                </a:cubicBezTo>
                <a:cubicBezTo>
                  <a:pt x="2653159" y="863897"/>
                  <a:pt x="3413680" y="359919"/>
                  <a:pt x="3951548" y="744651"/>
                </a:cubicBezTo>
                <a:cubicBezTo>
                  <a:pt x="4223848" y="944207"/>
                  <a:pt x="4293774" y="1370566"/>
                  <a:pt x="4099310" y="1646564"/>
                </a:cubicBezTo>
                <a:cubicBezTo>
                  <a:pt x="3814977" y="1967888"/>
                  <a:pt x="3604273" y="2084191"/>
                  <a:pt x="3658800" y="2568154"/>
                </a:cubicBezTo>
                <a:cubicBezTo>
                  <a:pt x="3757589" y="3140080"/>
                  <a:pt x="3669571" y="3786850"/>
                  <a:pt x="2920747" y="3561225"/>
                </a:cubicBezTo>
                <a:cubicBezTo>
                  <a:pt x="2508090" y="3395055"/>
                  <a:pt x="2198176" y="3350989"/>
                  <a:pt x="1789979" y="3567953"/>
                </a:cubicBezTo>
                <a:cubicBezTo>
                  <a:pt x="1431934" y="3747831"/>
                  <a:pt x="960542" y="4000366"/>
                  <a:pt x="591978" y="3722266"/>
                </a:cubicBezTo>
                <a:cubicBezTo>
                  <a:pt x="143390" y="3338123"/>
                  <a:pt x="498575" y="2665199"/>
                  <a:pt x="354852" y="2174929"/>
                </a:cubicBezTo>
                <a:cubicBezTo>
                  <a:pt x="164427" y="1695086"/>
                  <a:pt x="-191683" y="1358877"/>
                  <a:pt x="128412" y="818150"/>
                </a:cubicBezTo>
                <a:cubicBezTo>
                  <a:pt x="247985" y="613548"/>
                  <a:pt x="465589" y="532733"/>
                  <a:pt x="590716" y="343016"/>
                </a:cubicBezTo>
                <a:cubicBezTo>
                  <a:pt x="675788" y="214267"/>
                  <a:pt x="790144" y="110159"/>
                  <a:pt x="935214" y="5314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4" name="Google Shape;124;p14"/>
          <p:cNvSpPr/>
          <p:nvPr/>
        </p:nvSpPr>
        <p:spPr>
          <a:xfrm rot="-9040874">
            <a:off x="5926499" y="-1623782"/>
            <a:ext cx="3682682" cy="3206257"/>
          </a:xfrm>
          <a:custGeom>
            <a:avLst/>
            <a:gdLst/>
            <a:ahLst/>
            <a:cxnLst/>
            <a:rect l="l" t="t" r="r" b="b"/>
            <a:pathLst>
              <a:path w="3680187" h="3204085" extrusionOk="0">
                <a:moveTo>
                  <a:pt x="509" y="1773822"/>
                </a:moveTo>
                <a:cubicBezTo>
                  <a:pt x="-3423" y="1631297"/>
                  <a:pt x="15192" y="1493508"/>
                  <a:pt x="64785" y="1358041"/>
                </a:cubicBezTo>
                <a:cubicBezTo>
                  <a:pt x="90078" y="1288933"/>
                  <a:pt x="130292" y="1231620"/>
                  <a:pt x="164254" y="1169049"/>
                </a:cubicBezTo>
                <a:cubicBezTo>
                  <a:pt x="208873" y="1087011"/>
                  <a:pt x="275470" y="1027187"/>
                  <a:pt x="336383" y="960875"/>
                </a:cubicBezTo>
                <a:cubicBezTo>
                  <a:pt x="350308" y="945718"/>
                  <a:pt x="357603" y="921182"/>
                  <a:pt x="387349" y="930560"/>
                </a:cubicBezTo>
                <a:cubicBezTo>
                  <a:pt x="390759" y="931602"/>
                  <a:pt x="399380" y="915829"/>
                  <a:pt x="405774" y="908014"/>
                </a:cubicBezTo>
                <a:cubicBezTo>
                  <a:pt x="424721" y="884710"/>
                  <a:pt x="443241" y="865384"/>
                  <a:pt x="476540" y="856669"/>
                </a:cubicBezTo>
                <a:cubicBezTo>
                  <a:pt x="514812" y="846864"/>
                  <a:pt x="546168" y="817497"/>
                  <a:pt x="582924" y="799498"/>
                </a:cubicBezTo>
                <a:cubicBezTo>
                  <a:pt x="685662" y="749290"/>
                  <a:pt x="740180" y="727501"/>
                  <a:pt x="849359" y="726128"/>
                </a:cubicBezTo>
                <a:cubicBezTo>
                  <a:pt x="869443" y="725891"/>
                  <a:pt x="871574" y="681461"/>
                  <a:pt x="899425" y="708270"/>
                </a:cubicBezTo>
                <a:cubicBezTo>
                  <a:pt x="991411" y="663983"/>
                  <a:pt x="1097464" y="684066"/>
                  <a:pt x="1191012" y="642716"/>
                </a:cubicBezTo>
                <a:cubicBezTo>
                  <a:pt x="1249273" y="616948"/>
                  <a:pt x="1312791" y="603259"/>
                  <a:pt x="1373230" y="582134"/>
                </a:cubicBezTo>
                <a:cubicBezTo>
                  <a:pt x="1397576" y="573608"/>
                  <a:pt x="1420265" y="560061"/>
                  <a:pt x="1443285" y="548078"/>
                </a:cubicBezTo>
                <a:cubicBezTo>
                  <a:pt x="1464363" y="537089"/>
                  <a:pt x="1483783" y="521411"/>
                  <a:pt x="1506045" y="514542"/>
                </a:cubicBezTo>
                <a:cubicBezTo>
                  <a:pt x="1529728" y="507343"/>
                  <a:pt x="1550048" y="499243"/>
                  <a:pt x="1564164" y="478355"/>
                </a:cubicBezTo>
                <a:cubicBezTo>
                  <a:pt x="1567716" y="473144"/>
                  <a:pt x="1573163" y="465708"/>
                  <a:pt x="1578042" y="465424"/>
                </a:cubicBezTo>
                <a:cubicBezTo>
                  <a:pt x="1634644" y="462534"/>
                  <a:pt x="1665101" y="414031"/>
                  <a:pt x="1708583" y="388880"/>
                </a:cubicBezTo>
                <a:cubicBezTo>
                  <a:pt x="1753771" y="362686"/>
                  <a:pt x="1789674" y="320578"/>
                  <a:pt x="1830078" y="285906"/>
                </a:cubicBezTo>
                <a:cubicBezTo>
                  <a:pt x="1878628" y="244271"/>
                  <a:pt x="1923673" y="196904"/>
                  <a:pt x="1977292" y="163274"/>
                </a:cubicBezTo>
                <a:cubicBezTo>
                  <a:pt x="2060372" y="111171"/>
                  <a:pt x="2153589" y="77447"/>
                  <a:pt x="2242259" y="35622"/>
                </a:cubicBezTo>
                <a:cubicBezTo>
                  <a:pt x="2309187" y="4029"/>
                  <a:pt x="2374884" y="1045"/>
                  <a:pt x="2443187" y="1661"/>
                </a:cubicBezTo>
                <a:cubicBezTo>
                  <a:pt x="2532898" y="2466"/>
                  <a:pt x="2622563" y="-992"/>
                  <a:pt x="2712132" y="287"/>
                </a:cubicBezTo>
                <a:cubicBezTo>
                  <a:pt x="2800470" y="1613"/>
                  <a:pt x="2882651" y="24775"/>
                  <a:pt x="2944558" y="95019"/>
                </a:cubicBezTo>
                <a:cubicBezTo>
                  <a:pt x="2968763" y="122539"/>
                  <a:pt x="2995288" y="147975"/>
                  <a:pt x="3021007" y="174121"/>
                </a:cubicBezTo>
                <a:cubicBezTo>
                  <a:pt x="3023997" y="177160"/>
                  <a:pt x="3027740" y="179351"/>
                  <a:pt x="3031854" y="180468"/>
                </a:cubicBezTo>
                <a:cubicBezTo>
                  <a:pt x="3137671" y="206662"/>
                  <a:pt x="3201236" y="290026"/>
                  <a:pt x="3273754" y="360460"/>
                </a:cubicBezTo>
                <a:cubicBezTo>
                  <a:pt x="3370049" y="454198"/>
                  <a:pt x="3445646" y="564845"/>
                  <a:pt x="3513711" y="679282"/>
                </a:cubicBezTo>
                <a:cubicBezTo>
                  <a:pt x="3566477" y="767905"/>
                  <a:pt x="3603233" y="864011"/>
                  <a:pt x="3627722" y="966748"/>
                </a:cubicBezTo>
                <a:cubicBezTo>
                  <a:pt x="3656037" y="1082372"/>
                  <a:pt x="3673043" y="1200475"/>
                  <a:pt x="3678498" y="1319390"/>
                </a:cubicBezTo>
                <a:cubicBezTo>
                  <a:pt x="3685225" y="1485172"/>
                  <a:pt x="3672293" y="1650717"/>
                  <a:pt x="3631985" y="1812331"/>
                </a:cubicBezTo>
                <a:cubicBezTo>
                  <a:pt x="3599302" y="1943440"/>
                  <a:pt x="3550846" y="2069435"/>
                  <a:pt x="3502012" y="2195571"/>
                </a:cubicBezTo>
                <a:cubicBezTo>
                  <a:pt x="3464137" y="2294653"/>
                  <a:pt x="3414556" y="2388854"/>
                  <a:pt x="3354324" y="2476169"/>
                </a:cubicBezTo>
                <a:cubicBezTo>
                  <a:pt x="3281001" y="2581322"/>
                  <a:pt x="3198821" y="2681786"/>
                  <a:pt x="3097599" y="2763635"/>
                </a:cubicBezTo>
                <a:cubicBezTo>
                  <a:pt x="3025128" y="2822227"/>
                  <a:pt x="2957063" y="2887260"/>
                  <a:pt x="2879714" y="2938369"/>
                </a:cubicBezTo>
                <a:cubicBezTo>
                  <a:pt x="2811364" y="2983604"/>
                  <a:pt x="2736005" y="3023202"/>
                  <a:pt x="2658277" y="3048164"/>
                </a:cubicBezTo>
                <a:cubicBezTo>
                  <a:pt x="2538819" y="3086862"/>
                  <a:pt x="2416235" y="3120966"/>
                  <a:pt x="2292515" y="3137923"/>
                </a:cubicBezTo>
                <a:cubicBezTo>
                  <a:pt x="2129717" y="3160185"/>
                  <a:pt x="1966208" y="3184389"/>
                  <a:pt x="1800853" y="3184342"/>
                </a:cubicBezTo>
                <a:cubicBezTo>
                  <a:pt x="1775180" y="3184342"/>
                  <a:pt x="1749555" y="3195710"/>
                  <a:pt x="1723741" y="3196420"/>
                </a:cubicBezTo>
                <a:cubicBezTo>
                  <a:pt x="1624792" y="3199120"/>
                  <a:pt x="1523902" y="3211862"/>
                  <a:pt x="1427417" y="3197036"/>
                </a:cubicBezTo>
                <a:cubicBezTo>
                  <a:pt x="1351252" y="3185384"/>
                  <a:pt x="1274424" y="3201773"/>
                  <a:pt x="1199064" y="3177284"/>
                </a:cubicBezTo>
                <a:cubicBezTo>
                  <a:pt x="1151698" y="3161748"/>
                  <a:pt x="1098032" y="3165253"/>
                  <a:pt x="1047492" y="3157390"/>
                </a:cubicBezTo>
                <a:cubicBezTo>
                  <a:pt x="1008652" y="3151280"/>
                  <a:pt x="970380" y="3141949"/>
                  <a:pt x="939166" y="3114382"/>
                </a:cubicBezTo>
                <a:cubicBezTo>
                  <a:pt x="933245" y="3109219"/>
                  <a:pt x="920882" y="3110308"/>
                  <a:pt x="911456" y="3110308"/>
                </a:cubicBezTo>
                <a:cubicBezTo>
                  <a:pt x="810851" y="3110308"/>
                  <a:pt x="718155" y="3080704"/>
                  <a:pt x="626596" y="3041248"/>
                </a:cubicBezTo>
                <a:cubicBezTo>
                  <a:pt x="574777" y="3018891"/>
                  <a:pt x="518364" y="3007429"/>
                  <a:pt x="483976" y="2956747"/>
                </a:cubicBezTo>
                <a:cubicBezTo>
                  <a:pt x="349361" y="2896686"/>
                  <a:pt x="294843" y="2775666"/>
                  <a:pt x="243687" y="2649150"/>
                </a:cubicBezTo>
                <a:cubicBezTo>
                  <a:pt x="198073" y="2536419"/>
                  <a:pt x="138060" y="2429371"/>
                  <a:pt x="94957" y="2315787"/>
                </a:cubicBezTo>
                <a:cubicBezTo>
                  <a:pt x="52754" y="2204571"/>
                  <a:pt x="13582" y="2090797"/>
                  <a:pt x="9461" y="1969255"/>
                </a:cubicBezTo>
                <a:cubicBezTo>
                  <a:pt x="7045" y="1904126"/>
                  <a:pt x="3493" y="1838950"/>
                  <a:pt x="509" y="17738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5" name="Google Shape;125;p14"/>
          <p:cNvSpPr/>
          <p:nvPr/>
        </p:nvSpPr>
        <p:spPr>
          <a:xfrm rot="-560680">
            <a:off x="1053939" y="9414656"/>
            <a:ext cx="6100635" cy="3187780"/>
          </a:xfrm>
          <a:custGeom>
            <a:avLst/>
            <a:gdLst/>
            <a:ahLst/>
            <a:cxnLst/>
            <a:rect l="l" t="t" r="r" b="b"/>
            <a:pathLst>
              <a:path w="6095874" h="3185292" extrusionOk="0">
                <a:moveTo>
                  <a:pt x="0" y="1336681"/>
                </a:moveTo>
                <a:cubicBezTo>
                  <a:pt x="3165" y="1287363"/>
                  <a:pt x="-2647" y="1196670"/>
                  <a:pt x="18357" y="1112709"/>
                </a:cubicBezTo>
                <a:cubicBezTo>
                  <a:pt x="33838" y="1050903"/>
                  <a:pt x="24630" y="981559"/>
                  <a:pt x="68193" y="925624"/>
                </a:cubicBezTo>
                <a:cubicBezTo>
                  <a:pt x="108476" y="874234"/>
                  <a:pt x="143004" y="820140"/>
                  <a:pt x="194796" y="777383"/>
                </a:cubicBezTo>
                <a:cubicBezTo>
                  <a:pt x="255911" y="727087"/>
                  <a:pt x="318810" y="677021"/>
                  <a:pt x="362546" y="607849"/>
                </a:cubicBezTo>
                <a:cubicBezTo>
                  <a:pt x="377911" y="583680"/>
                  <a:pt x="402828" y="566819"/>
                  <a:pt x="434479" y="556863"/>
                </a:cubicBezTo>
                <a:cubicBezTo>
                  <a:pt x="489667" y="539599"/>
                  <a:pt x="540826" y="509214"/>
                  <a:pt x="595898" y="491144"/>
                </a:cubicBezTo>
                <a:cubicBezTo>
                  <a:pt x="631462" y="479635"/>
                  <a:pt x="670709" y="476067"/>
                  <a:pt x="708805" y="475664"/>
                </a:cubicBezTo>
                <a:cubicBezTo>
                  <a:pt x="789371" y="474859"/>
                  <a:pt x="856298" y="436993"/>
                  <a:pt x="925239" y="402867"/>
                </a:cubicBezTo>
                <a:cubicBezTo>
                  <a:pt x="974384" y="378525"/>
                  <a:pt x="1023932" y="353895"/>
                  <a:pt x="1075609" y="335998"/>
                </a:cubicBezTo>
                <a:cubicBezTo>
                  <a:pt x="1140350" y="313612"/>
                  <a:pt x="1205378" y="292262"/>
                  <a:pt x="1269830" y="269071"/>
                </a:cubicBezTo>
                <a:cubicBezTo>
                  <a:pt x="1335434" y="245419"/>
                  <a:pt x="1398793" y="205769"/>
                  <a:pt x="1473316" y="210085"/>
                </a:cubicBezTo>
                <a:cubicBezTo>
                  <a:pt x="1480797" y="210488"/>
                  <a:pt x="1488681" y="206115"/>
                  <a:pt x="1496335" y="203582"/>
                </a:cubicBezTo>
                <a:cubicBezTo>
                  <a:pt x="1542372" y="187987"/>
                  <a:pt x="1588410" y="172104"/>
                  <a:pt x="1634447" y="156682"/>
                </a:cubicBezTo>
                <a:cubicBezTo>
                  <a:pt x="1772560" y="110644"/>
                  <a:pt x="1916427" y="91481"/>
                  <a:pt x="2057130" y="57701"/>
                </a:cubicBezTo>
                <a:cubicBezTo>
                  <a:pt x="2124575" y="41588"/>
                  <a:pt x="2192537" y="34452"/>
                  <a:pt x="2259982" y="24554"/>
                </a:cubicBezTo>
                <a:cubicBezTo>
                  <a:pt x="2400741" y="4116"/>
                  <a:pt x="2543055" y="-3588"/>
                  <a:pt x="2685197" y="1535"/>
                </a:cubicBezTo>
                <a:cubicBezTo>
                  <a:pt x="2751491" y="4125"/>
                  <a:pt x="2817842" y="6024"/>
                  <a:pt x="2883906" y="11779"/>
                </a:cubicBezTo>
                <a:cubicBezTo>
                  <a:pt x="2907328" y="13793"/>
                  <a:pt x="2927699" y="30194"/>
                  <a:pt x="2952099" y="7117"/>
                </a:cubicBezTo>
                <a:cubicBezTo>
                  <a:pt x="2960386" y="-767"/>
                  <a:pt x="2986627" y="11548"/>
                  <a:pt x="3004582" y="12354"/>
                </a:cubicBezTo>
                <a:cubicBezTo>
                  <a:pt x="3051137" y="14426"/>
                  <a:pt x="3098614" y="10282"/>
                  <a:pt x="3144133" y="18109"/>
                </a:cubicBezTo>
                <a:cubicBezTo>
                  <a:pt x="3182862" y="24669"/>
                  <a:pt x="3224699" y="1938"/>
                  <a:pt x="3260723" y="30654"/>
                </a:cubicBezTo>
                <a:cubicBezTo>
                  <a:pt x="3266017" y="34855"/>
                  <a:pt x="3276606" y="33762"/>
                  <a:pt x="3284548" y="33071"/>
                </a:cubicBezTo>
                <a:cubicBezTo>
                  <a:pt x="3327766" y="29215"/>
                  <a:pt x="3370868" y="21044"/>
                  <a:pt x="3414086" y="21562"/>
                </a:cubicBezTo>
                <a:cubicBezTo>
                  <a:pt x="3454369" y="22137"/>
                  <a:pt x="3496263" y="13908"/>
                  <a:pt x="3535222" y="33762"/>
                </a:cubicBezTo>
                <a:cubicBezTo>
                  <a:pt x="3541380" y="36869"/>
                  <a:pt x="3551450" y="34049"/>
                  <a:pt x="3559219" y="32093"/>
                </a:cubicBezTo>
                <a:cubicBezTo>
                  <a:pt x="3635008" y="12814"/>
                  <a:pt x="3710050" y="35891"/>
                  <a:pt x="3785148" y="35085"/>
                </a:cubicBezTo>
                <a:cubicBezTo>
                  <a:pt x="3869167" y="34107"/>
                  <a:pt x="3946280" y="74677"/>
                  <a:pt x="4030874" y="68059"/>
                </a:cubicBezTo>
                <a:cubicBezTo>
                  <a:pt x="4049231" y="66621"/>
                  <a:pt x="4080882" y="64319"/>
                  <a:pt x="4095556" y="93553"/>
                </a:cubicBezTo>
                <a:cubicBezTo>
                  <a:pt x="4099700" y="101839"/>
                  <a:pt x="4117539" y="108515"/>
                  <a:pt x="4128128" y="107364"/>
                </a:cubicBezTo>
                <a:cubicBezTo>
                  <a:pt x="4218477" y="97696"/>
                  <a:pt x="4292137" y="147647"/>
                  <a:pt x="4371149" y="175787"/>
                </a:cubicBezTo>
                <a:cubicBezTo>
                  <a:pt x="4429847" y="196965"/>
                  <a:pt x="4484631" y="229018"/>
                  <a:pt x="4541545" y="255317"/>
                </a:cubicBezTo>
                <a:cubicBezTo>
                  <a:pt x="4553687" y="261072"/>
                  <a:pt x="4568535" y="261072"/>
                  <a:pt x="4580504" y="266827"/>
                </a:cubicBezTo>
                <a:cubicBezTo>
                  <a:pt x="4659401" y="304980"/>
                  <a:pt x="4738413" y="343134"/>
                  <a:pt x="4816447" y="381920"/>
                </a:cubicBezTo>
                <a:cubicBezTo>
                  <a:pt x="4864728" y="405917"/>
                  <a:pt x="4911514" y="436417"/>
                  <a:pt x="4959508" y="463119"/>
                </a:cubicBezTo>
                <a:cubicBezTo>
                  <a:pt x="5029773" y="502251"/>
                  <a:pt x="5096355" y="547137"/>
                  <a:pt x="5163455" y="591391"/>
                </a:cubicBezTo>
                <a:cubicBezTo>
                  <a:pt x="5256508" y="652736"/>
                  <a:pt x="5327348" y="737906"/>
                  <a:pt x="5417236" y="801437"/>
                </a:cubicBezTo>
                <a:cubicBezTo>
                  <a:pt x="5442442" y="819277"/>
                  <a:pt x="5456080" y="853229"/>
                  <a:pt x="5475359" y="879816"/>
                </a:cubicBezTo>
                <a:cubicBezTo>
                  <a:pt x="5490781" y="900878"/>
                  <a:pt x="5507815" y="920790"/>
                  <a:pt x="5522259" y="942542"/>
                </a:cubicBezTo>
                <a:cubicBezTo>
                  <a:pt x="5589436" y="1043633"/>
                  <a:pt x="5656267" y="1145031"/>
                  <a:pt x="5722753" y="1246735"/>
                </a:cubicBezTo>
                <a:cubicBezTo>
                  <a:pt x="5779955" y="1333689"/>
                  <a:pt x="5837847" y="1420239"/>
                  <a:pt x="5893725" y="1507941"/>
                </a:cubicBezTo>
                <a:cubicBezTo>
                  <a:pt x="5908917" y="1531708"/>
                  <a:pt x="5916744" y="1560193"/>
                  <a:pt x="5931188" y="1584363"/>
                </a:cubicBezTo>
                <a:cubicBezTo>
                  <a:pt x="6020904" y="1732604"/>
                  <a:pt x="6065157" y="1896612"/>
                  <a:pt x="6089557" y="2065398"/>
                </a:cubicBezTo>
                <a:cubicBezTo>
                  <a:pt x="6102149" y="2153948"/>
                  <a:pt x="6095873" y="2244160"/>
                  <a:pt x="6071142" y="2330114"/>
                </a:cubicBezTo>
                <a:cubicBezTo>
                  <a:pt x="6036154" y="2451365"/>
                  <a:pt x="5992418" y="2573134"/>
                  <a:pt x="5914269" y="2672345"/>
                </a:cubicBezTo>
                <a:cubicBezTo>
                  <a:pt x="5849379" y="2755716"/>
                  <a:pt x="5769014" y="2825784"/>
                  <a:pt x="5677578" y="2878708"/>
                </a:cubicBezTo>
                <a:cubicBezTo>
                  <a:pt x="5600523" y="2923307"/>
                  <a:pt x="5519843" y="2956626"/>
                  <a:pt x="5436860" y="2986609"/>
                </a:cubicBezTo>
                <a:cubicBezTo>
                  <a:pt x="5349964" y="3017741"/>
                  <a:pt x="5262032" y="3043235"/>
                  <a:pt x="5168979" y="3050485"/>
                </a:cubicBezTo>
                <a:cubicBezTo>
                  <a:pt x="5131113" y="3053478"/>
                  <a:pt x="5094571" y="3072526"/>
                  <a:pt x="5056590" y="3076900"/>
                </a:cubicBezTo>
                <a:cubicBezTo>
                  <a:pt x="4935339" y="3090941"/>
                  <a:pt x="4816389" y="3118506"/>
                  <a:pt x="4693526" y="3125757"/>
                </a:cubicBezTo>
                <a:cubicBezTo>
                  <a:pt x="4617622" y="3130246"/>
                  <a:pt x="4541085" y="3148776"/>
                  <a:pt x="4464029" y="3155106"/>
                </a:cubicBezTo>
                <a:cubicBezTo>
                  <a:pt x="4367984" y="3163220"/>
                  <a:pt x="4272110" y="3173981"/>
                  <a:pt x="4175949" y="3178527"/>
                </a:cubicBezTo>
                <a:cubicBezTo>
                  <a:pt x="4064193" y="3183822"/>
                  <a:pt x="3952303" y="3186009"/>
                  <a:pt x="3840278" y="3185088"/>
                </a:cubicBezTo>
                <a:cubicBezTo>
                  <a:pt x="3733931" y="3184282"/>
                  <a:pt x="3627355" y="3178873"/>
                  <a:pt x="3521296" y="3173578"/>
                </a:cubicBezTo>
                <a:cubicBezTo>
                  <a:pt x="3489472" y="3171910"/>
                  <a:pt x="3457994" y="3162357"/>
                  <a:pt x="3426458" y="3157753"/>
                </a:cubicBezTo>
                <a:cubicBezTo>
                  <a:pt x="3400965" y="3154013"/>
                  <a:pt x="3374666" y="3155624"/>
                  <a:pt x="3349748" y="3149121"/>
                </a:cubicBezTo>
                <a:cubicBezTo>
                  <a:pt x="3285871" y="3132260"/>
                  <a:pt x="3218426" y="3147337"/>
                  <a:pt x="3154607" y="3118564"/>
                </a:cubicBezTo>
                <a:cubicBezTo>
                  <a:pt x="3115763" y="3101012"/>
                  <a:pt x="3067193" y="3105961"/>
                  <a:pt x="3023687" y="3097214"/>
                </a:cubicBezTo>
                <a:cubicBezTo>
                  <a:pt x="2994281" y="3091459"/>
                  <a:pt x="2966141" y="3079086"/>
                  <a:pt x="2937367" y="3069994"/>
                </a:cubicBezTo>
                <a:cubicBezTo>
                  <a:pt x="2923844" y="3065678"/>
                  <a:pt x="2908594" y="3056471"/>
                  <a:pt x="2896681" y="3059290"/>
                </a:cubicBezTo>
                <a:cubicBezTo>
                  <a:pt x="2847824" y="3070800"/>
                  <a:pt x="2805124" y="3051579"/>
                  <a:pt x="2762310" y="3035293"/>
                </a:cubicBezTo>
                <a:cubicBezTo>
                  <a:pt x="2733536" y="3024417"/>
                  <a:pt x="2707928" y="3006520"/>
                  <a:pt x="2674666" y="3015267"/>
                </a:cubicBezTo>
                <a:cubicBezTo>
                  <a:pt x="2667932" y="3017051"/>
                  <a:pt x="2658840" y="3012447"/>
                  <a:pt x="2651647" y="3009167"/>
                </a:cubicBezTo>
                <a:cubicBezTo>
                  <a:pt x="2558248" y="2967158"/>
                  <a:pt x="2459900" y="2944887"/>
                  <a:pt x="2358733" y="2930903"/>
                </a:cubicBezTo>
                <a:cubicBezTo>
                  <a:pt x="2312695" y="2924573"/>
                  <a:pt x="2268615" y="2906158"/>
                  <a:pt x="2222865" y="2897123"/>
                </a:cubicBezTo>
                <a:cubicBezTo>
                  <a:pt x="2172684" y="2887225"/>
                  <a:pt x="2124287" y="2869501"/>
                  <a:pt x="2070250" y="2875831"/>
                </a:cubicBezTo>
                <a:cubicBezTo>
                  <a:pt x="2030831" y="2880434"/>
                  <a:pt x="1989685" y="2870076"/>
                  <a:pt x="1949114" y="2866105"/>
                </a:cubicBezTo>
                <a:cubicBezTo>
                  <a:pt x="1882762" y="2859315"/>
                  <a:pt x="1816756" y="2849877"/>
                  <a:pt x="1750117" y="2845504"/>
                </a:cubicBezTo>
                <a:cubicBezTo>
                  <a:pt x="1646072" y="2838598"/>
                  <a:pt x="1541682" y="2835663"/>
                  <a:pt x="1437579" y="2829448"/>
                </a:cubicBezTo>
                <a:cubicBezTo>
                  <a:pt x="1407066" y="2827586"/>
                  <a:pt x="1376796" y="2822846"/>
                  <a:pt x="1347173" y="2815291"/>
                </a:cubicBezTo>
                <a:cubicBezTo>
                  <a:pt x="1273341" y="2796531"/>
                  <a:pt x="1197551" y="2790259"/>
                  <a:pt x="1123949" y="2765744"/>
                </a:cubicBezTo>
                <a:cubicBezTo>
                  <a:pt x="1043383" y="2739042"/>
                  <a:pt x="968054" y="2697378"/>
                  <a:pt x="888352" y="2676085"/>
                </a:cubicBezTo>
                <a:cubicBezTo>
                  <a:pt x="770035" y="2644377"/>
                  <a:pt x="675946" y="2573825"/>
                  <a:pt x="577598" y="2511732"/>
                </a:cubicBezTo>
                <a:cubicBezTo>
                  <a:pt x="497896" y="2461320"/>
                  <a:pt x="431026" y="2388581"/>
                  <a:pt x="364675" y="2319755"/>
                </a:cubicBezTo>
                <a:cubicBezTo>
                  <a:pt x="305060" y="2258762"/>
                  <a:pt x="250840" y="2192719"/>
                  <a:pt x="202623" y="2122369"/>
                </a:cubicBezTo>
                <a:cubicBezTo>
                  <a:pt x="160671" y="2060218"/>
                  <a:pt x="128675" y="1990587"/>
                  <a:pt x="98233" y="1921588"/>
                </a:cubicBezTo>
                <a:cubicBezTo>
                  <a:pt x="21810" y="1747508"/>
                  <a:pt x="0" y="1563243"/>
                  <a:pt x="0" y="133668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6" name="Google Shape;126;p14"/>
          <p:cNvSpPr/>
          <p:nvPr/>
        </p:nvSpPr>
        <p:spPr>
          <a:xfrm>
            <a:off x="14925163" y="8228398"/>
            <a:ext cx="2373494" cy="3186179"/>
          </a:xfrm>
          <a:custGeom>
            <a:avLst/>
            <a:gdLst/>
            <a:ahLst/>
            <a:cxnLst/>
            <a:rect l="l" t="t" r="r" b="b"/>
            <a:pathLst>
              <a:path w="2373494" h="3186179" extrusionOk="0">
                <a:moveTo>
                  <a:pt x="2107568" y="1741898"/>
                </a:moveTo>
                <a:cubicBezTo>
                  <a:pt x="2065610" y="1720329"/>
                  <a:pt x="2023062" y="1699350"/>
                  <a:pt x="1981991" y="1678667"/>
                </a:cubicBezTo>
                <a:cubicBezTo>
                  <a:pt x="1937374" y="1696395"/>
                  <a:pt x="1918759" y="1741307"/>
                  <a:pt x="1885370" y="1770559"/>
                </a:cubicBezTo>
                <a:cubicBezTo>
                  <a:pt x="1841345" y="1809267"/>
                  <a:pt x="1818593" y="1866884"/>
                  <a:pt x="1821252" y="1932184"/>
                </a:cubicBezTo>
                <a:cubicBezTo>
                  <a:pt x="1824798" y="2029395"/>
                  <a:pt x="1885961" y="2085536"/>
                  <a:pt x="1991741" y="2055397"/>
                </a:cubicBezTo>
                <a:cubicBezTo>
                  <a:pt x="2064133" y="2034714"/>
                  <a:pt x="2112591" y="1990688"/>
                  <a:pt x="2141252" y="1921251"/>
                </a:cubicBezTo>
                <a:cubicBezTo>
                  <a:pt x="2165776" y="1861861"/>
                  <a:pt x="2147752" y="1808676"/>
                  <a:pt x="2124114" y="1755490"/>
                </a:cubicBezTo>
                <a:cubicBezTo>
                  <a:pt x="2121455" y="1749876"/>
                  <a:pt x="2114068" y="1745148"/>
                  <a:pt x="2107568" y="1741898"/>
                </a:cubicBezTo>
                <a:close/>
                <a:moveTo>
                  <a:pt x="1940920" y="1975619"/>
                </a:moveTo>
                <a:cubicBezTo>
                  <a:pt x="1955103" y="1901159"/>
                  <a:pt x="1960126" y="1835268"/>
                  <a:pt x="2034290" y="1790652"/>
                </a:cubicBezTo>
                <a:cubicBezTo>
                  <a:pt x="2024244" y="1864225"/>
                  <a:pt x="2015084" y="1928638"/>
                  <a:pt x="1940920" y="1975619"/>
                </a:cubicBezTo>
                <a:close/>
                <a:moveTo>
                  <a:pt x="272669" y="2076376"/>
                </a:moveTo>
                <a:cubicBezTo>
                  <a:pt x="239576" y="2063966"/>
                  <a:pt x="205596" y="2053329"/>
                  <a:pt x="172207" y="2042101"/>
                </a:cubicBezTo>
                <a:cubicBezTo>
                  <a:pt x="174867" y="2035600"/>
                  <a:pt x="175162" y="2030873"/>
                  <a:pt x="177526" y="2029100"/>
                </a:cubicBezTo>
                <a:cubicBezTo>
                  <a:pt x="190822" y="2019940"/>
                  <a:pt x="204709" y="2011667"/>
                  <a:pt x="218301" y="2003393"/>
                </a:cubicBezTo>
                <a:cubicBezTo>
                  <a:pt x="218597" y="1998961"/>
                  <a:pt x="219188" y="1994825"/>
                  <a:pt x="219483" y="1990393"/>
                </a:cubicBezTo>
                <a:cubicBezTo>
                  <a:pt x="190527" y="1988029"/>
                  <a:pt x="161570" y="1987438"/>
                  <a:pt x="133205" y="1983301"/>
                </a:cubicBezTo>
                <a:cubicBezTo>
                  <a:pt x="92134" y="1977392"/>
                  <a:pt x="60813" y="1998961"/>
                  <a:pt x="45744" y="2029395"/>
                </a:cubicBezTo>
                <a:cubicBezTo>
                  <a:pt x="23879" y="2073421"/>
                  <a:pt x="5559" y="2122174"/>
                  <a:pt x="832" y="2170337"/>
                </a:cubicBezTo>
                <a:cubicBezTo>
                  <a:pt x="-5078" y="2230318"/>
                  <a:pt x="20333" y="2283208"/>
                  <a:pt x="82383" y="2307142"/>
                </a:cubicBezTo>
                <a:cubicBezTo>
                  <a:pt x="104544" y="2315710"/>
                  <a:pt x="128772" y="2319552"/>
                  <a:pt x="152410" y="2322802"/>
                </a:cubicBezTo>
                <a:cubicBezTo>
                  <a:pt x="229529" y="2332848"/>
                  <a:pt x="318763" y="2267843"/>
                  <a:pt x="333241" y="2191611"/>
                </a:cubicBezTo>
                <a:cubicBezTo>
                  <a:pt x="341219" y="2149063"/>
                  <a:pt x="311376" y="2090854"/>
                  <a:pt x="272669" y="2076376"/>
                </a:cubicBezTo>
                <a:close/>
                <a:moveTo>
                  <a:pt x="176344" y="2242137"/>
                </a:moveTo>
                <a:cubicBezTo>
                  <a:pt x="173685" y="2238887"/>
                  <a:pt x="171025" y="2235932"/>
                  <a:pt x="168366" y="2232682"/>
                </a:cubicBezTo>
                <a:cubicBezTo>
                  <a:pt x="177230" y="2226182"/>
                  <a:pt x="185799" y="2219386"/>
                  <a:pt x="194663" y="2212885"/>
                </a:cubicBezTo>
                <a:cubicBezTo>
                  <a:pt x="197027" y="2215545"/>
                  <a:pt x="199686" y="2218204"/>
                  <a:pt x="202050" y="2221158"/>
                </a:cubicBezTo>
                <a:cubicBezTo>
                  <a:pt x="193481" y="2227954"/>
                  <a:pt x="184913" y="2235046"/>
                  <a:pt x="176344" y="2242137"/>
                </a:cubicBezTo>
                <a:close/>
                <a:moveTo>
                  <a:pt x="929214" y="384487"/>
                </a:moveTo>
                <a:cubicBezTo>
                  <a:pt x="996878" y="376509"/>
                  <a:pt x="1056859" y="321551"/>
                  <a:pt x="1070155" y="252705"/>
                </a:cubicBezTo>
                <a:cubicBezTo>
                  <a:pt x="1075769" y="223748"/>
                  <a:pt x="1077247" y="193905"/>
                  <a:pt x="1081679" y="154607"/>
                </a:cubicBezTo>
                <a:cubicBezTo>
                  <a:pt x="1081974" y="129492"/>
                  <a:pt x="1058041" y="82511"/>
                  <a:pt x="1027902" y="59169"/>
                </a:cubicBezTo>
                <a:cubicBezTo>
                  <a:pt x="1008992" y="44395"/>
                  <a:pt x="990082" y="29917"/>
                  <a:pt x="971467" y="14848"/>
                </a:cubicBezTo>
                <a:cubicBezTo>
                  <a:pt x="947533" y="-4654"/>
                  <a:pt x="931578" y="-5540"/>
                  <a:pt x="907940" y="15734"/>
                </a:cubicBezTo>
                <a:cubicBezTo>
                  <a:pt x="897303" y="25189"/>
                  <a:pt x="888143" y="37895"/>
                  <a:pt x="881938" y="50600"/>
                </a:cubicBezTo>
                <a:cubicBezTo>
                  <a:pt x="856822" y="101717"/>
                  <a:pt x="838503" y="154312"/>
                  <a:pt x="825207" y="210156"/>
                </a:cubicBezTo>
                <a:cubicBezTo>
                  <a:pt x="816342" y="247091"/>
                  <a:pt x="819002" y="279593"/>
                  <a:pt x="831412" y="312391"/>
                </a:cubicBezTo>
                <a:cubicBezTo>
                  <a:pt x="846481" y="351393"/>
                  <a:pt x="898780" y="388032"/>
                  <a:pt x="929214" y="384487"/>
                </a:cubicBezTo>
                <a:close/>
                <a:moveTo>
                  <a:pt x="964080" y="160812"/>
                </a:moveTo>
                <a:cubicBezTo>
                  <a:pt x="977672" y="208384"/>
                  <a:pt x="973240" y="221385"/>
                  <a:pt x="930396" y="264524"/>
                </a:cubicBezTo>
                <a:cubicBezTo>
                  <a:pt x="926259" y="223748"/>
                  <a:pt x="941624" y="193019"/>
                  <a:pt x="964080" y="160812"/>
                </a:cubicBezTo>
                <a:close/>
                <a:moveTo>
                  <a:pt x="1105612" y="2605867"/>
                </a:moveTo>
                <a:cubicBezTo>
                  <a:pt x="1100885" y="2643392"/>
                  <a:pt x="1093498" y="2682690"/>
                  <a:pt x="1059814" y="2708692"/>
                </a:cubicBezTo>
                <a:cubicBezTo>
                  <a:pt x="1048290" y="2717852"/>
                  <a:pt x="1037062" y="2727602"/>
                  <a:pt x="1025834" y="2737058"/>
                </a:cubicBezTo>
                <a:cubicBezTo>
                  <a:pt x="966148" y="2787288"/>
                  <a:pt x="941328" y="2787879"/>
                  <a:pt x="883120" y="2740308"/>
                </a:cubicBezTo>
                <a:cubicBezTo>
                  <a:pt x="837321" y="2702783"/>
                  <a:pt x="829639" y="2608526"/>
                  <a:pt x="870414" y="2566273"/>
                </a:cubicBezTo>
                <a:cubicBezTo>
                  <a:pt x="879574" y="2556818"/>
                  <a:pt x="894643" y="2553568"/>
                  <a:pt x="907940" y="2546772"/>
                </a:cubicBezTo>
                <a:cubicBezTo>
                  <a:pt x="912372" y="2526680"/>
                  <a:pt x="916213" y="2508951"/>
                  <a:pt x="920941" y="2487972"/>
                </a:cubicBezTo>
                <a:cubicBezTo>
                  <a:pt x="934828" y="2489450"/>
                  <a:pt x="949011" y="2487086"/>
                  <a:pt x="959057" y="2492404"/>
                </a:cubicBezTo>
                <a:cubicBezTo>
                  <a:pt x="990082" y="2508951"/>
                  <a:pt x="1021993" y="2519293"/>
                  <a:pt x="1056564" y="2525498"/>
                </a:cubicBezTo>
                <a:cubicBezTo>
                  <a:pt x="1089361" y="2531407"/>
                  <a:pt x="1110931" y="2565387"/>
                  <a:pt x="1105612" y="2605867"/>
                </a:cubicBezTo>
                <a:close/>
                <a:moveTo>
                  <a:pt x="1291762" y="1481880"/>
                </a:moveTo>
                <a:cubicBezTo>
                  <a:pt x="1273738" y="1488381"/>
                  <a:pt x="1252759" y="1491336"/>
                  <a:pt x="1238576" y="1502564"/>
                </a:cubicBezTo>
                <a:cubicBezTo>
                  <a:pt x="1211392" y="1524429"/>
                  <a:pt x="1183618" y="1548067"/>
                  <a:pt x="1164707" y="1576728"/>
                </a:cubicBezTo>
                <a:cubicBezTo>
                  <a:pt x="1136342" y="1620163"/>
                  <a:pt x="1133387" y="1695804"/>
                  <a:pt x="1183913" y="1738353"/>
                </a:cubicBezTo>
                <a:cubicBezTo>
                  <a:pt x="1219370" y="1768195"/>
                  <a:pt x="1256600" y="1757558"/>
                  <a:pt x="1295012" y="1750762"/>
                </a:cubicBezTo>
                <a:cubicBezTo>
                  <a:pt x="1334310" y="1743967"/>
                  <a:pt x="1365630" y="1721511"/>
                  <a:pt x="1385722" y="1690781"/>
                </a:cubicBezTo>
                <a:cubicBezTo>
                  <a:pt x="1405224" y="1660938"/>
                  <a:pt x="1419407" y="1624299"/>
                  <a:pt x="1424134" y="1589138"/>
                </a:cubicBezTo>
                <a:cubicBezTo>
                  <a:pt x="1430635" y="1542157"/>
                  <a:pt x="1358539" y="1489563"/>
                  <a:pt x="1291762" y="1481880"/>
                </a:cubicBezTo>
                <a:close/>
                <a:moveTo>
                  <a:pt x="1258668" y="1671280"/>
                </a:moveTo>
                <a:cubicBezTo>
                  <a:pt x="1269305" y="1601548"/>
                  <a:pt x="1276692" y="1592093"/>
                  <a:pt x="1327514" y="1583819"/>
                </a:cubicBezTo>
                <a:cubicBezTo>
                  <a:pt x="1315990" y="1622822"/>
                  <a:pt x="1298853" y="1652960"/>
                  <a:pt x="1258668" y="1671280"/>
                </a:cubicBezTo>
                <a:close/>
                <a:moveTo>
                  <a:pt x="1476138" y="806720"/>
                </a:moveTo>
                <a:cubicBezTo>
                  <a:pt x="1458114" y="836268"/>
                  <a:pt x="1441567" y="866997"/>
                  <a:pt x="1420293" y="894181"/>
                </a:cubicBezTo>
                <a:cubicBezTo>
                  <a:pt x="1401678" y="918114"/>
                  <a:pt x="1375676" y="933183"/>
                  <a:pt x="1343765" y="934070"/>
                </a:cubicBezTo>
                <a:cubicBezTo>
                  <a:pt x="1328991" y="934365"/>
                  <a:pt x="1313922" y="934070"/>
                  <a:pt x="1299444" y="935547"/>
                </a:cubicBezTo>
                <a:cubicBezTo>
                  <a:pt x="1262509" y="939388"/>
                  <a:pt x="1237690" y="929638"/>
                  <a:pt x="1223802" y="897136"/>
                </a:cubicBezTo>
                <a:cubicBezTo>
                  <a:pt x="1207847" y="859019"/>
                  <a:pt x="1202233" y="820608"/>
                  <a:pt x="1223211" y="779832"/>
                </a:cubicBezTo>
                <a:cubicBezTo>
                  <a:pt x="1249509" y="729010"/>
                  <a:pt x="1283193" y="692962"/>
                  <a:pt x="1345833" y="690894"/>
                </a:cubicBezTo>
                <a:cubicBezTo>
                  <a:pt x="1344061" y="697099"/>
                  <a:pt x="1342583" y="702418"/>
                  <a:pt x="1339924" y="712464"/>
                </a:cubicBezTo>
                <a:cubicBezTo>
                  <a:pt x="1391336" y="697099"/>
                  <a:pt x="1423248" y="735511"/>
                  <a:pt x="1461955" y="754126"/>
                </a:cubicBezTo>
                <a:cubicBezTo>
                  <a:pt x="1480570" y="763581"/>
                  <a:pt x="1489730" y="784560"/>
                  <a:pt x="1476138" y="806720"/>
                </a:cubicBezTo>
                <a:close/>
                <a:moveTo>
                  <a:pt x="447590" y="1012962"/>
                </a:moveTo>
                <a:cubicBezTo>
                  <a:pt x="442567" y="1032463"/>
                  <a:pt x="439021" y="1052260"/>
                  <a:pt x="434293" y="1072057"/>
                </a:cubicBezTo>
                <a:cubicBezTo>
                  <a:pt x="423656" y="1116969"/>
                  <a:pt x="379631" y="1150358"/>
                  <a:pt x="327627" y="1153903"/>
                </a:cubicBezTo>
                <a:cubicBezTo>
                  <a:pt x="283601" y="1156858"/>
                  <a:pt x="227757" y="1124651"/>
                  <a:pt x="218301" y="1084467"/>
                </a:cubicBezTo>
                <a:cubicBezTo>
                  <a:pt x="209142" y="1045759"/>
                  <a:pt x="217415" y="1007939"/>
                  <a:pt x="243712" y="975732"/>
                </a:cubicBezTo>
                <a:cubicBezTo>
                  <a:pt x="254940" y="961845"/>
                  <a:pt x="264986" y="947071"/>
                  <a:pt x="276805" y="930820"/>
                </a:cubicBezTo>
                <a:cubicBezTo>
                  <a:pt x="302807" y="925501"/>
                  <a:pt x="327332" y="920478"/>
                  <a:pt x="346833" y="916637"/>
                </a:cubicBezTo>
                <a:cubicBezTo>
                  <a:pt x="374017" y="931411"/>
                  <a:pt x="397359" y="945002"/>
                  <a:pt x="421884" y="957117"/>
                </a:cubicBezTo>
                <a:cubicBezTo>
                  <a:pt x="450545" y="971300"/>
                  <a:pt x="455863" y="981346"/>
                  <a:pt x="447590" y="1012962"/>
                </a:cubicBezTo>
                <a:close/>
                <a:moveTo>
                  <a:pt x="2338924" y="256251"/>
                </a:moveTo>
                <a:cubicBezTo>
                  <a:pt x="2379404" y="344598"/>
                  <a:pt x="2316468" y="436490"/>
                  <a:pt x="2218666" y="432945"/>
                </a:cubicBezTo>
                <a:cubicBezTo>
                  <a:pt x="2191187" y="432058"/>
                  <a:pt x="2174936" y="413148"/>
                  <a:pt x="2164594" y="391283"/>
                </a:cubicBezTo>
                <a:cubicBezTo>
                  <a:pt x="2143025" y="345779"/>
                  <a:pt x="2162526" y="272797"/>
                  <a:pt x="2201824" y="235863"/>
                </a:cubicBezTo>
                <a:cubicBezTo>
                  <a:pt x="2225758" y="213407"/>
                  <a:pt x="2246736" y="187996"/>
                  <a:pt x="2271852" y="161108"/>
                </a:cubicBezTo>
                <a:cubicBezTo>
                  <a:pt x="2310263" y="184746"/>
                  <a:pt x="2339811" y="203065"/>
                  <a:pt x="2373495" y="223748"/>
                </a:cubicBezTo>
                <a:cubicBezTo>
                  <a:pt x="2360494" y="235863"/>
                  <a:pt x="2349562" y="246204"/>
                  <a:pt x="2338924" y="256251"/>
                </a:cubicBezTo>
                <a:close/>
                <a:moveTo>
                  <a:pt x="253167" y="3031351"/>
                </a:moveTo>
                <a:cubicBezTo>
                  <a:pt x="256713" y="3062671"/>
                  <a:pt x="247849" y="3096355"/>
                  <a:pt x="238985" y="3127675"/>
                </a:cubicBezTo>
                <a:cubicBezTo>
                  <a:pt x="228052" y="3167269"/>
                  <a:pt x="189049" y="3172292"/>
                  <a:pt x="159206" y="3186179"/>
                </a:cubicBezTo>
                <a:cubicBezTo>
                  <a:pt x="116067" y="3170815"/>
                  <a:pt x="103657" y="3145108"/>
                  <a:pt x="105725" y="3099014"/>
                </a:cubicBezTo>
                <a:cubicBezTo>
                  <a:pt x="107794" y="3054398"/>
                  <a:pt x="124340" y="3026623"/>
                  <a:pt x="158615" y="3005644"/>
                </a:cubicBezTo>
                <a:cubicBezTo>
                  <a:pt x="155956" y="2993234"/>
                  <a:pt x="153888" y="2982597"/>
                  <a:pt x="151524" y="2972256"/>
                </a:cubicBezTo>
                <a:cubicBezTo>
                  <a:pt x="184617" y="2961028"/>
                  <a:pt x="249031" y="2994712"/>
                  <a:pt x="253167" y="303135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527009C-77C9-F1E4-3356-EFF8175DEE4D}"/>
              </a:ext>
            </a:extLst>
          </p:cNvPr>
          <p:cNvSpPr txBox="1">
            <a:spLocks/>
          </p:cNvSpPr>
          <p:nvPr/>
        </p:nvSpPr>
        <p:spPr>
          <a:xfrm>
            <a:off x="485294" y="344583"/>
            <a:ext cx="17359796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 rtl="1"/>
            <a:r>
              <a:rPr lang="fa-IR" sz="6600" dirty="0">
                <a:cs typeface="B Nazanin" panose="00000400000000000000" pitchFamily="2" charset="-78"/>
              </a:rPr>
              <a:t>سبک اینفوگرافیک</a:t>
            </a:r>
            <a:endParaRPr lang="en-US" sz="6600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0681419-83B0-5B34-9165-1E2ABFEAE2CB}"/>
              </a:ext>
            </a:extLst>
          </p:cNvPr>
          <p:cNvGrpSpPr/>
          <p:nvPr/>
        </p:nvGrpSpPr>
        <p:grpSpPr>
          <a:xfrm>
            <a:off x="11515561" y="7737924"/>
            <a:ext cx="4415729" cy="971807"/>
            <a:chOff x="993672" y="3698889"/>
            <a:chExt cx="1998939" cy="64787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2B103AA-CA41-FA64-B86F-52B6A1A60333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802323D-A5F8-69EC-CA27-85A28F7DC585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2FD72AE-8017-AC92-1F7C-C0AD9D962B35}"/>
              </a:ext>
            </a:extLst>
          </p:cNvPr>
          <p:cNvGrpSpPr/>
          <p:nvPr/>
        </p:nvGrpSpPr>
        <p:grpSpPr>
          <a:xfrm>
            <a:off x="2353665" y="7737924"/>
            <a:ext cx="4395705" cy="971807"/>
            <a:chOff x="993672" y="3698889"/>
            <a:chExt cx="1998939" cy="64787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2526D21-EFED-D275-F815-FBAF6B16A934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B8C24EA-AEBA-FDAC-4E07-0932825AB75A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F462E2F-5991-A38D-6FEA-11F5CD7E429B}"/>
              </a:ext>
            </a:extLst>
          </p:cNvPr>
          <p:cNvGrpSpPr/>
          <p:nvPr/>
        </p:nvGrpSpPr>
        <p:grpSpPr>
          <a:xfrm>
            <a:off x="12650143" y="5208076"/>
            <a:ext cx="4415729" cy="971807"/>
            <a:chOff x="993672" y="3698889"/>
            <a:chExt cx="1998939" cy="64787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9B4547F-0E3F-A59E-C918-89C44587D873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A20790B-BE24-86C2-CC4B-C8110E160C97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58C9B84-23FE-9544-9FBE-05D04EE556CF}"/>
              </a:ext>
            </a:extLst>
          </p:cNvPr>
          <p:cNvGrpSpPr/>
          <p:nvPr/>
        </p:nvGrpSpPr>
        <p:grpSpPr>
          <a:xfrm>
            <a:off x="2353665" y="2711983"/>
            <a:ext cx="4395705" cy="971807"/>
            <a:chOff x="993672" y="3698889"/>
            <a:chExt cx="1998939" cy="64787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F6DAC36-E14D-EE05-D434-15361BF2E6F2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C4357B7-B2E0-4A2B-9BED-5235A2A98B52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16B694B-8D14-2790-A256-634096B5EB84}"/>
              </a:ext>
            </a:extLst>
          </p:cNvPr>
          <p:cNvGrpSpPr/>
          <p:nvPr/>
        </p:nvGrpSpPr>
        <p:grpSpPr>
          <a:xfrm>
            <a:off x="11515561" y="2711983"/>
            <a:ext cx="4415729" cy="971807"/>
            <a:chOff x="993672" y="3698889"/>
            <a:chExt cx="1998939" cy="64787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76C9915-F4C4-1542-D6DD-CD2DFAC0516F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F09CB82-AEB5-6F8E-13F1-BCBC839FD7A5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40E71FB-0F05-8514-4222-A2BFB7B72293}"/>
              </a:ext>
            </a:extLst>
          </p:cNvPr>
          <p:cNvGrpSpPr/>
          <p:nvPr/>
        </p:nvGrpSpPr>
        <p:grpSpPr>
          <a:xfrm>
            <a:off x="1207572" y="5208076"/>
            <a:ext cx="4395705" cy="971807"/>
            <a:chOff x="993672" y="3698889"/>
            <a:chExt cx="1998939" cy="64787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84A43A3-1986-862F-C0BD-9D32E648DA26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0F8F345-59A2-2D9A-D675-44CA900BA8E4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" name="Oval 20">
            <a:extLst>
              <a:ext uri="{FF2B5EF4-FFF2-40B4-BE49-F238E27FC236}">
                <a16:creationId xmlns:a16="http://schemas.microsoft.com/office/drawing/2014/main" id="{BCC5E2C7-0C18-3393-6B24-77D442E4340B}"/>
              </a:ext>
            </a:extLst>
          </p:cNvPr>
          <p:cNvSpPr/>
          <p:nvPr/>
        </p:nvSpPr>
        <p:spPr>
          <a:xfrm>
            <a:off x="7896227" y="4619828"/>
            <a:ext cx="2471460" cy="2471460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2" name="Donut 6">
            <a:extLst>
              <a:ext uri="{FF2B5EF4-FFF2-40B4-BE49-F238E27FC236}">
                <a16:creationId xmlns:a16="http://schemas.microsoft.com/office/drawing/2014/main" id="{C897CA86-FA60-2861-F9B3-E1B9464B605E}"/>
              </a:ext>
            </a:extLst>
          </p:cNvPr>
          <p:cNvSpPr/>
          <p:nvPr/>
        </p:nvSpPr>
        <p:spPr>
          <a:xfrm>
            <a:off x="6672517" y="3396115"/>
            <a:ext cx="4918880" cy="4918883"/>
          </a:xfrm>
          <a:prstGeom prst="donut">
            <a:avLst>
              <a:gd name="adj" fmla="val 190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3B721DA-23B8-26EE-3791-7B8C16C9942B}"/>
              </a:ext>
            </a:extLst>
          </p:cNvPr>
          <p:cNvSpPr/>
          <p:nvPr/>
        </p:nvSpPr>
        <p:spPr>
          <a:xfrm>
            <a:off x="7084161" y="3061836"/>
            <a:ext cx="1463277" cy="1463277"/>
          </a:xfrm>
          <a:prstGeom prst="ellipse">
            <a:avLst/>
          </a:prstGeom>
          <a:solidFill>
            <a:schemeClr val="accent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73DE59DF-530F-FE71-43EC-32DDC43B4A12}"/>
              </a:ext>
            </a:extLst>
          </p:cNvPr>
          <p:cNvSpPr/>
          <p:nvPr/>
        </p:nvSpPr>
        <p:spPr>
          <a:xfrm>
            <a:off x="9718191" y="3061836"/>
            <a:ext cx="1463277" cy="1463277"/>
          </a:xfrm>
          <a:prstGeom prst="ellipse">
            <a:avLst/>
          </a:prstGeom>
          <a:solidFill>
            <a:schemeClr val="accent6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E2484E5-49C9-A4C9-FC22-58628F553247}"/>
              </a:ext>
            </a:extLst>
          </p:cNvPr>
          <p:cNvSpPr/>
          <p:nvPr/>
        </p:nvSpPr>
        <p:spPr>
          <a:xfrm>
            <a:off x="6057888" y="5123919"/>
            <a:ext cx="1463277" cy="1463277"/>
          </a:xfrm>
          <a:prstGeom prst="ellipse">
            <a:avLst/>
          </a:prstGeom>
          <a:solidFill>
            <a:schemeClr val="accent2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59F5D462-EB70-7F05-40E3-18518A887005}"/>
              </a:ext>
            </a:extLst>
          </p:cNvPr>
          <p:cNvSpPr/>
          <p:nvPr/>
        </p:nvSpPr>
        <p:spPr>
          <a:xfrm>
            <a:off x="10766838" y="5123919"/>
            <a:ext cx="1463277" cy="1463277"/>
          </a:xfrm>
          <a:prstGeom prst="ellipse">
            <a:avLst/>
          </a:prstGeom>
          <a:solidFill>
            <a:schemeClr val="accent3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A573F80-762C-4DE2-39A7-CD846BFBD927}"/>
              </a:ext>
            </a:extLst>
          </p:cNvPr>
          <p:cNvSpPr/>
          <p:nvPr/>
        </p:nvSpPr>
        <p:spPr>
          <a:xfrm>
            <a:off x="9718191" y="7167957"/>
            <a:ext cx="1463277" cy="1463277"/>
          </a:xfrm>
          <a:prstGeom prst="ellipse">
            <a:avLst/>
          </a:prstGeom>
          <a:solidFill>
            <a:schemeClr val="accent4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4831771-829B-82B6-BF32-DBEED76EB4A6}"/>
              </a:ext>
            </a:extLst>
          </p:cNvPr>
          <p:cNvSpPr/>
          <p:nvPr/>
        </p:nvSpPr>
        <p:spPr>
          <a:xfrm>
            <a:off x="7084161" y="7167957"/>
            <a:ext cx="1463277" cy="1463277"/>
          </a:xfrm>
          <a:prstGeom prst="ellipse">
            <a:avLst/>
          </a:prstGeom>
          <a:solidFill>
            <a:schemeClr val="accent5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41F6B09-86E8-6A12-5153-98DB371DB4AD}"/>
              </a:ext>
            </a:extLst>
          </p:cNvPr>
          <p:cNvSpPr/>
          <p:nvPr/>
        </p:nvSpPr>
        <p:spPr>
          <a:xfrm rot="1800000">
            <a:off x="8060439" y="4845200"/>
            <a:ext cx="1709484" cy="1897245"/>
          </a:xfrm>
          <a:custGeom>
            <a:avLst/>
            <a:gdLst>
              <a:gd name="connsiteX0" fmla="*/ 1341712 w 1373020"/>
              <a:gd name="connsiteY0" fmla="*/ 197381 h 1781089"/>
              <a:gd name="connsiteX1" fmla="*/ 1133307 w 1373020"/>
              <a:gd name="connsiteY1" fmla="*/ 9170 h 1781089"/>
              <a:gd name="connsiteX2" fmla="*/ 686608 w 1373020"/>
              <a:gd name="connsiteY2" fmla="*/ 140837 h 1781089"/>
              <a:gd name="connsiteX3" fmla="*/ 605830 w 1373020"/>
              <a:gd name="connsiteY3" fmla="*/ 336318 h 1781089"/>
              <a:gd name="connsiteX4" fmla="*/ 685800 w 1373020"/>
              <a:gd name="connsiteY4" fmla="*/ 553609 h 1781089"/>
              <a:gd name="connsiteX5" fmla="*/ 723765 w 1373020"/>
              <a:gd name="connsiteY5" fmla="*/ 647311 h 1781089"/>
              <a:gd name="connsiteX6" fmla="*/ 740729 w 1373020"/>
              <a:gd name="connsiteY6" fmla="*/ 685276 h 1781089"/>
              <a:gd name="connsiteX7" fmla="*/ 785964 w 1373020"/>
              <a:gd name="connsiteY7" fmla="*/ 732935 h 1781089"/>
              <a:gd name="connsiteX8" fmla="*/ 971752 w 1373020"/>
              <a:gd name="connsiteY8" fmla="*/ 783825 h 1781089"/>
              <a:gd name="connsiteX9" fmla="*/ 1008102 w 1373020"/>
              <a:gd name="connsiteY9" fmla="*/ 762015 h 1781089"/>
              <a:gd name="connsiteX10" fmla="*/ 1046067 w 1373020"/>
              <a:gd name="connsiteY10" fmla="*/ 772516 h 1781089"/>
              <a:gd name="connsiteX11" fmla="*/ 992754 w 1373020"/>
              <a:gd name="connsiteY11" fmla="*/ 852486 h 1781089"/>
              <a:gd name="connsiteX12" fmla="*/ 872396 w 1373020"/>
              <a:gd name="connsiteY12" fmla="*/ 896105 h 1781089"/>
              <a:gd name="connsiteX13" fmla="*/ 779502 w 1373020"/>
              <a:gd name="connsiteY13" fmla="*/ 883181 h 1781089"/>
              <a:gd name="connsiteX14" fmla="*/ 656720 w 1373020"/>
              <a:gd name="connsiteY14" fmla="*/ 684469 h 1781089"/>
              <a:gd name="connsiteX15" fmla="*/ 663182 w 1373020"/>
              <a:gd name="connsiteY15" fmla="*/ 621462 h 1781089"/>
              <a:gd name="connsiteX16" fmla="*/ 665605 w 1373020"/>
              <a:gd name="connsiteY16" fmla="*/ 570572 h 1781089"/>
              <a:gd name="connsiteX17" fmla="*/ 647027 w 1373020"/>
              <a:gd name="connsiteY17" fmla="*/ 557648 h 1781089"/>
              <a:gd name="connsiteX18" fmla="*/ 647027 w 1373020"/>
              <a:gd name="connsiteY18" fmla="*/ 577843 h 1781089"/>
              <a:gd name="connsiteX19" fmla="*/ 640565 w 1373020"/>
              <a:gd name="connsiteY19" fmla="*/ 602883 h 1781089"/>
              <a:gd name="connsiteX20" fmla="*/ 612293 w 1373020"/>
              <a:gd name="connsiteY20" fmla="*/ 599653 h 1781089"/>
              <a:gd name="connsiteX21" fmla="*/ 597753 w 1373020"/>
              <a:gd name="connsiteY21" fmla="*/ 582689 h 1781089"/>
              <a:gd name="connsiteX22" fmla="*/ 574327 w 1373020"/>
              <a:gd name="connsiteY22" fmla="*/ 546339 h 1781089"/>
              <a:gd name="connsiteX23" fmla="*/ 571096 w 1373020"/>
              <a:gd name="connsiteY23" fmla="*/ 590767 h 1781089"/>
              <a:gd name="connsiteX24" fmla="*/ 563019 w 1373020"/>
              <a:gd name="connsiteY24" fmla="*/ 610154 h 1781089"/>
              <a:gd name="connsiteX25" fmla="*/ 544439 w 1373020"/>
              <a:gd name="connsiteY25" fmla="*/ 600460 h 1781089"/>
              <a:gd name="connsiteX26" fmla="*/ 514552 w 1373020"/>
              <a:gd name="connsiteY26" fmla="*/ 566534 h 1781089"/>
              <a:gd name="connsiteX27" fmla="*/ 500012 w 1373020"/>
              <a:gd name="connsiteY27" fmla="*/ 562495 h 1781089"/>
              <a:gd name="connsiteX28" fmla="*/ 500820 w 1373020"/>
              <a:gd name="connsiteY28" fmla="*/ 577035 h 1781089"/>
              <a:gd name="connsiteX29" fmla="*/ 529092 w 1373020"/>
              <a:gd name="connsiteY29" fmla="*/ 618231 h 1781089"/>
              <a:gd name="connsiteX30" fmla="*/ 532323 w 1373020"/>
              <a:gd name="connsiteY30" fmla="*/ 630348 h 1781089"/>
              <a:gd name="connsiteX31" fmla="*/ 517783 w 1373020"/>
              <a:gd name="connsiteY31" fmla="*/ 629540 h 1781089"/>
              <a:gd name="connsiteX32" fmla="*/ 483049 w 1373020"/>
              <a:gd name="connsiteY32" fmla="*/ 601268 h 1781089"/>
              <a:gd name="connsiteX33" fmla="*/ 465278 w 1373020"/>
              <a:gd name="connsiteY33" fmla="*/ 600460 h 1781089"/>
              <a:gd name="connsiteX34" fmla="*/ 469316 w 1373020"/>
              <a:gd name="connsiteY34" fmla="*/ 617423 h 1781089"/>
              <a:gd name="connsiteX35" fmla="*/ 498397 w 1373020"/>
              <a:gd name="connsiteY35" fmla="*/ 651350 h 1781089"/>
              <a:gd name="connsiteX36" fmla="*/ 474163 w 1373020"/>
              <a:gd name="connsiteY36" fmla="*/ 637618 h 1781089"/>
              <a:gd name="connsiteX37" fmla="*/ 459623 w 1373020"/>
              <a:gd name="connsiteY37" fmla="*/ 636002 h 1781089"/>
              <a:gd name="connsiteX38" fmla="*/ 461239 w 1373020"/>
              <a:gd name="connsiteY38" fmla="*/ 650542 h 1781089"/>
              <a:gd name="connsiteX39" fmla="*/ 483856 w 1373020"/>
              <a:gd name="connsiteY39" fmla="*/ 670737 h 1781089"/>
              <a:gd name="connsiteX40" fmla="*/ 562210 w 1373020"/>
              <a:gd name="connsiteY40" fmla="*/ 728088 h 1781089"/>
              <a:gd name="connsiteX41" fmla="*/ 653489 w 1373020"/>
              <a:gd name="connsiteY41" fmla="*/ 879950 h 1781089"/>
              <a:gd name="connsiteX42" fmla="*/ 655913 w 1373020"/>
              <a:gd name="connsiteY42" fmla="*/ 900144 h 1781089"/>
              <a:gd name="connsiteX43" fmla="*/ 635718 w 1373020"/>
              <a:gd name="connsiteY43" fmla="*/ 896913 h 1781089"/>
              <a:gd name="connsiteX44" fmla="*/ 561403 w 1373020"/>
              <a:gd name="connsiteY44" fmla="*/ 846024 h 1781089"/>
              <a:gd name="connsiteX45" fmla="*/ 540400 w 1373020"/>
              <a:gd name="connsiteY45" fmla="*/ 794326 h 1781089"/>
              <a:gd name="connsiteX46" fmla="*/ 513744 w 1373020"/>
              <a:gd name="connsiteY46" fmla="*/ 740205 h 1781089"/>
              <a:gd name="connsiteX47" fmla="*/ 492742 w 1373020"/>
              <a:gd name="connsiteY47" fmla="*/ 741013 h 1781089"/>
              <a:gd name="connsiteX48" fmla="*/ 501627 w 1373020"/>
              <a:gd name="connsiteY48" fmla="*/ 757976 h 1781089"/>
              <a:gd name="connsiteX49" fmla="*/ 509705 w 1373020"/>
              <a:gd name="connsiteY49" fmla="*/ 793518 h 1781089"/>
              <a:gd name="connsiteX50" fmla="*/ 472548 w 1373020"/>
              <a:gd name="connsiteY50" fmla="*/ 793518 h 1781089"/>
              <a:gd name="connsiteX51" fmla="*/ 444276 w 1373020"/>
              <a:gd name="connsiteY51" fmla="*/ 766861 h 1781089"/>
              <a:gd name="connsiteX52" fmla="*/ 431351 w 1373020"/>
              <a:gd name="connsiteY52" fmla="*/ 764438 h 1781089"/>
              <a:gd name="connsiteX53" fmla="*/ 428928 w 1373020"/>
              <a:gd name="connsiteY53" fmla="*/ 779786 h 1781089"/>
              <a:gd name="connsiteX54" fmla="*/ 443468 w 1373020"/>
              <a:gd name="connsiteY54" fmla="*/ 804019 h 1781089"/>
              <a:gd name="connsiteX55" fmla="*/ 448315 w 1373020"/>
              <a:gd name="connsiteY55" fmla="*/ 829060 h 1781089"/>
              <a:gd name="connsiteX56" fmla="*/ 422466 w 1373020"/>
              <a:gd name="connsiteY56" fmla="*/ 828252 h 1781089"/>
              <a:gd name="connsiteX57" fmla="*/ 394194 w 1373020"/>
              <a:gd name="connsiteY57" fmla="*/ 816136 h 1781089"/>
              <a:gd name="connsiteX58" fmla="*/ 374807 w 1373020"/>
              <a:gd name="connsiteY58" fmla="*/ 818559 h 1781089"/>
              <a:gd name="connsiteX59" fmla="*/ 385308 w 1373020"/>
              <a:gd name="connsiteY59" fmla="*/ 835522 h 1781089"/>
              <a:gd name="connsiteX60" fmla="*/ 421658 w 1373020"/>
              <a:gd name="connsiteY60" fmla="*/ 864602 h 1781089"/>
              <a:gd name="connsiteX61" fmla="*/ 383693 w 1373020"/>
              <a:gd name="connsiteY61" fmla="*/ 861371 h 1781089"/>
              <a:gd name="connsiteX62" fmla="*/ 364306 w 1373020"/>
              <a:gd name="connsiteY62" fmla="*/ 866218 h 1781089"/>
              <a:gd name="connsiteX63" fmla="*/ 380461 w 1373020"/>
              <a:gd name="connsiteY63" fmla="*/ 882373 h 1781089"/>
              <a:gd name="connsiteX64" fmla="*/ 418427 w 1373020"/>
              <a:gd name="connsiteY64" fmla="*/ 896913 h 1781089"/>
              <a:gd name="connsiteX65" fmla="*/ 376422 w 1373020"/>
              <a:gd name="connsiteY65" fmla="*/ 905799 h 1781089"/>
              <a:gd name="connsiteX66" fmla="*/ 474971 w 1373020"/>
              <a:gd name="connsiteY66" fmla="*/ 918723 h 1781089"/>
              <a:gd name="connsiteX67" fmla="*/ 715687 w 1373020"/>
              <a:gd name="connsiteY67" fmla="*/ 1073008 h 1781089"/>
              <a:gd name="connsiteX68" fmla="*/ 723765 w 1373020"/>
              <a:gd name="connsiteY68" fmla="*/ 1098857 h 1781089"/>
              <a:gd name="connsiteX69" fmla="*/ 684185 w 1373020"/>
              <a:gd name="connsiteY69" fmla="*/ 1231331 h 1781089"/>
              <a:gd name="connsiteX70" fmla="*/ 679338 w 1373020"/>
              <a:gd name="connsiteY70" fmla="*/ 1240217 h 1781089"/>
              <a:gd name="connsiteX71" fmla="*/ 630064 w 1373020"/>
              <a:gd name="connsiteY71" fmla="*/ 1160247 h 1781089"/>
              <a:gd name="connsiteX72" fmla="*/ 595329 w 1373020"/>
              <a:gd name="connsiteY72" fmla="*/ 1083509 h 1781089"/>
              <a:gd name="connsiteX73" fmla="*/ 404695 w 1373020"/>
              <a:gd name="connsiteY73" fmla="*/ 937302 h 1781089"/>
              <a:gd name="connsiteX74" fmla="*/ 223753 w 1373020"/>
              <a:gd name="connsiteY74" fmla="*/ 922762 h 1781089"/>
              <a:gd name="connsiteX75" fmla="*/ 73507 w 1373020"/>
              <a:gd name="connsiteY75" fmla="*/ 837138 h 1781089"/>
              <a:gd name="connsiteX76" fmla="*/ 28272 w 1373020"/>
              <a:gd name="connsiteY76" fmla="*/ 748283 h 1781089"/>
              <a:gd name="connsiteX77" fmla="*/ 0 w 1373020"/>
              <a:gd name="connsiteY77" fmla="*/ 794326 h 1781089"/>
              <a:gd name="connsiteX78" fmla="*/ 21810 w 1373020"/>
              <a:gd name="connsiteY78" fmla="*/ 837138 h 1781089"/>
              <a:gd name="connsiteX79" fmla="*/ 197905 w 1373020"/>
              <a:gd name="connsiteY79" fmla="*/ 967997 h 1781089"/>
              <a:gd name="connsiteX80" fmla="*/ 411157 w 1373020"/>
              <a:gd name="connsiteY80" fmla="*/ 986576 h 1781089"/>
              <a:gd name="connsiteX81" fmla="*/ 555748 w 1373020"/>
              <a:gd name="connsiteY81" fmla="*/ 1112589 h 1781089"/>
              <a:gd name="connsiteX82" fmla="*/ 651066 w 1373020"/>
              <a:gd name="connsiteY82" fmla="*/ 1289491 h 1781089"/>
              <a:gd name="connsiteX83" fmla="*/ 658336 w 1373020"/>
              <a:gd name="connsiteY83" fmla="*/ 1306455 h 1781089"/>
              <a:gd name="connsiteX84" fmla="*/ 620370 w 1373020"/>
              <a:gd name="connsiteY84" fmla="*/ 1344420 h 1781089"/>
              <a:gd name="connsiteX85" fmla="*/ 589675 w 1373020"/>
              <a:gd name="connsiteY85" fmla="*/ 1312917 h 1781089"/>
              <a:gd name="connsiteX86" fmla="*/ 579174 w 1373020"/>
              <a:gd name="connsiteY86" fmla="*/ 1274951 h 1781089"/>
              <a:gd name="connsiteX87" fmla="*/ 556556 w 1373020"/>
              <a:gd name="connsiteY87" fmla="*/ 1179634 h 1781089"/>
              <a:gd name="connsiteX88" fmla="*/ 493550 w 1373020"/>
              <a:gd name="connsiteY88" fmla="*/ 1119051 h 1781089"/>
              <a:gd name="connsiteX89" fmla="*/ 348958 w 1373020"/>
              <a:gd name="connsiteY89" fmla="*/ 1138437 h 1781089"/>
              <a:gd name="connsiteX90" fmla="*/ 273835 w 1373020"/>
              <a:gd name="connsiteY90" fmla="*/ 1099664 h 1781089"/>
              <a:gd name="connsiteX91" fmla="*/ 262527 w 1373020"/>
              <a:gd name="connsiteY91" fmla="*/ 1056045 h 1781089"/>
              <a:gd name="connsiteX92" fmla="*/ 243948 w 1373020"/>
              <a:gd name="connsiteY92" fmla="*/ 1031812 h 1781089"/>
              <a:gd name="connsiteX93" fmla="*/ 232639 w 1373020"/>
              <a:gd name="connsiteY93" fmla="*/ 1058468 h 1781089"/>
              <a:gd name="connsiteX94" fmla="*/ 238293 w 1373020"/>
              <a:gd name="connsiteY94" fmla="*/ 1194982 h 1781089"/>
              <a:gd name="connsiteX95" fmla="*/ 293222 w 1373020"/>
              <a:gd name="connsiteY95" fmla="*/ 1230524 h 1781089"/>
              <a:gd name="connsiteX96" fmla="*/ 293222 w 1373020"/>
              <a:gd name="connsiteY96" fmla="*/ 1230524 h 1781089"/>
              <a:gd name="connsiteX97" fmla="*/ 293222 w 1373020"/>
              <a:gd name="connsiteY97" fmla="*/ 1230524 h 1781089"/>
              <a:gd name="connsiteX98" fmla="*/ 445083 w 1373020"/>
              <a:gd name="connsiteY98" fmla="*/ 1209522 h 1781089"/>
              <a:gd name="connsiteX99" fmla="*/ 466893 w 1373020"/>
              <a:gd name="connsiteY99" fmla="*/ 1229716 h 1781089"/>
              <a:gd name="connsiteX100" fmla="*/ 469316 w 1373020"/>
              <a:gd name="connsiteY100" fmla="*/ 1343612 h 1781089"/>
              <a:gd name="connsiteX101" fmla="*/ 465278 w 1373020"/>
              <a:gd name="connsiteY101" fmla="*/ 1358152 h 1781089"/>
              <a:gd name="connsiteX102" fmla="*/ 451545 w 1373020"/>
              <a:gd name="connsiteY102" fmla="*/ 1350882 h 1781089"/>
              <a:gd name="connsiteX103" fmla="*/ 395809 w 1373020"/>
              <a:gd name="connsiteY103" fmla="*/ 1304839 h 1781089"/>
              <a:gd name="connsiteX104" fmla="*/ 310993 w 1373020"/>
              <a:gd name="connsiteY104" fmla="*/ 1314532 h 1781089"/>
              <a:gd name="connsiteX105" fmla="*/ 217291 w 1373020"/>
              <a:gd name="connsiteY105" fmla="*/ 1410657 h 1781089"/>
              <a:gd name="connsiteX106" fmla="*/ 150246 w 1373020"/>
              <a:gd name="connsiteY106" fmla="*/ 1421966 h 1781089"/>
              <a:gd name="connsiteX107" fmla="*/ 105818 w 1373020"/>
              <a:gd name="connsiteY107" fmla="*/ 1384001 h 1781089"/>
              <a:gd name="connsiteX108" fmla="*/ 78354 w 1373020"/>
              <a:gd name="connsiteY108" fmla="*/ 1377539 h 1781089"/>
              <a:gd name="connsiteX109" fmla="*/ 77546 w 1373020"/>
              <a:gd name="connsiteY109" fmla="*/ 1408234 h 1781089"/>
              <a:gd name="connsiteX110" fmla="*/ 109857 w 1373020"/>
              <a:gd name="connsiteY110" fmla="*/ 1442968 h 1781089"/>
              <a:gd name="connsiteX111" fmla="*/ 181749 w 1373020"/>
              <a:gd name="connsiteY111" fmla="*/ 1528593 h 1781089"/>
              <a:gd name="connsiteX112" fmla="*/ 233446 w 1373020"/>
              <a:gd name="connsiteY112" fmla="*/ 1524554 h 1781089"/>
              <a:gd name="connsiteX113" fmla="*/ 301300 w 1373020"/>
              <a:gd name="connsiteY113" fmla="*/ 1458316 h 1781089"/>
              <a:gd name="connsiteX114" fmla="*/ 336034 w 1373020"/>
              <a:gd name="connsiteY114" fmla="*/ 1426005 h 1781089"/>
              <a:gd name="connsiteX115" fmla="*/ 384500 w 1373020"/>
              <a:gd name="connsiteY115" fmla="*/ 1428428 h 1781089"/>
              <a:gd name="connsiteX116" fmla="*/ 468509 w 1373020"/>
              <a:gd name="connsiteY116" fmla="*/ 1527784 h 1781089"/>
              <a:gd name="connsiteX117" fmla="*/ 507282 w 1373020"/>
              <a:gd name="connsiteY117" fmla="*/ 1594022 h 1781089"/>
              <a:gd name="connsiteX118" fmla="*/ 533131 w 1373020"/>
              <a:gd name="connsiteY118" fmla="*/ 1685300 h 1781089"/>
              <a:gd name="connsiteX119" fmla="*/ 740729 w 1373020"/>
              <a:gd name="connsiteY119" fmla="*/ 1762039 h 1781089"/>
              <a:gd name="connsiteX120" fmla="*/ 1049298 w 1373020"/>
              <a:gd name="connsiteY120" fmla="*/ 1509206 h 1781089"/>
              <a:gd name="connsiteX121" fmla="*/ 1242356 w 1373020"/>
              <a:gd name="connsiteY121" fmla="*/ 1203059 h 1781089"/>
              <a:gd name="connsiteX122" fmla="*/ 1276283 w 1373020"/>
              <a:gd name="connsiteY122" fmla="*/ 1148131 h 1781089"/>
              <a:gd name="connsiteX123" fmla="*/ 1315863 w 1373020"/>
              <a:gd name="connsiteY123" fmla="*/ 899336 h 1781089"/>
              <a:gd name="connsiteX124" fmla="*/ 1315863 w 1373020"/>
              <a:gd name="connsiteY124" fmla="*/ 899336 h 1781089"/>
              <a:gd name="connsiteX125" fmla="*/ 1315863 w 1373020"/>
              <a:gd name="connsiteY125" fmla="*/ 899336 h 1781089"/>
              <a:gd name="connsiteX126" fmla="*/ 1306978 w 1373020"/>
              <a:gd name="connsiteY126" fmla="*/ 869449 h 1781089"/>
              <a:gd name="connsiteX127" fmla="*/ 1333635 w 1373020"/>
              <a:gd name="connsiteY127" fmla="*/ 556840 h 1781089"/>
              <a:gd name="connsiteX128" fmla="*/ 1366754 w 1373020"/>
              <a:gd name="connsiteY128" fmla="*/ 480102 h 1781089"/>
              <a:gd name="connsiteX129" fmla="*/ 1341712 w 1373020"/>
              <a:gd name="connsiteY129" fmla="*/ 197381 h 1781089"/>
              <a:gd name="connsiteX0" fmla="*/ 1558981 w 1590289"/>
              <a:gd name="connsiteY0" fmla="*/ 197381 h 1781089"/>
              <a:gd name="connsiteX1" fmla="*/ 1350576 w 1590289"/>
              <a:gd name="connsiteY1" fmla="*/ 9170 h 1781089"/>
              <a:gd name="connsiteX2" fmla="*/ 903877 w 1590289"/>
              <a:gd name="connsiteY2" fmla="*/ 140837 h 1781089"/>
              <a:gd name="connsiteX3" fmla="*/ 823099 w 1590289"/>
              <a:gd name="connsiteY3" fmla="*/ 336318 h 1781089"/>
              <a:gd name="connsiteX4" fmla="*/ 903069 w 1590289"/>
              <a:gd name="connsiteY4" fmla="*/ 553609 h 1781089"/>
              <a:gd name="connsiteX5" fmla="*/ 941034 w 1590289"/>
              <a:gd name="connsiteY5" fmla="*/ 647311 h 1781089"/>
              <a:gd name="connsiteX6" fmla="*/ 957998 w 1590289"/>
              <a:gd name="connsiteY6" fmla="*/ 685276 h 1781089"/>
              <a:gd name="connsiteX7" fmla="*/ 1003233 w 1590289"/>
              <a:gd name="connsiteY7" fmla="*/ 732935 h 1781089"/>
              <a:gd name="connsiteX8" fmla="*/ 1189021 w 1590289"/>
              <a:gd name="connsiteY8" fmla="*/ 783825 h 1781089"/>
              <a:gd name="connsiteX9" fmla="*/ 1225371 w 1590289"/>
              <a:gd name="connsiteY9" fmla="*/ 762015 h 1781089"/>
              <a:gd name="connsiteX10" fmla="*/ 1263336 w 1590289"/>
              <a:gd name="connsiteY10" fmla="*/ 772516 h 1781089"/>
              <a:gd name="connsiteX11" fmla="*/ 1210023 w 1590289"/>
              <a:gd name="connsiteY11" fmla="*/ 852486 h 1781089"/>
              <a:gd name="connsiteX12" fmla="*/ 1089665 w 1590289"/>
              <a:gd name="connsiteY12" fmla="*/ 896105 h 1781089"/>
              <a:gd name="connsiteX13" fmla="*/ 996771 w 1590289"/>
              <a:gd name="connsiteY13" fmla="*/ 883181 h 1781089"/>
              <a:gd name="connsiteX14" fmla="*/ 873989 w 1590289"/>
              <a:gd name="connsiteY14" fmla="*/ 684469 h 1781089"/>
              <a:gd name="connsiteX15" fmla="*/ 880451 w 1590289"/>
              <a:gd name="connsiteY15" fmla="*/ 621462 h 1781089"/>
              <a:gd name="connsiteX16" fmla="*/ 882874 w 1590289"/>
              <a:gd name="connsiteY16" fmla="*/ 570572 h 1781089"/>
              <a:gd name="connsiteX17" fmla="*/ 864296 w 1590289"/>
              <a:gd name="connsiteY17" fmla="*/ 557648 h 1781089"/>
              <a:gd name="connsiteX18" fmla="*/ 864296 w 1590289"/>
              <a:gd name="connsiteY18" fmla="*/ 577843 h 1781089"/>
              <a:gd name="connsiteX19" fmla="*/ 857834 w 1590289"/>
              <a:gd name="connsiteY19" fmla="*/ 602883 h 1781089"/>
              <a:gd name="connsiteX20" fmla="*/ 829562 w 1590289"/>
              <a:gd name="connsiteY20" fmla="*/ 599653 h 1781089"/>
              <a:gd name="connsiteX21" fmla="*/ 815022 w 1590289"/>
              <a:gd name="connsiteY21" fmla="*/ 582689 h 1781089"/>
              <a:gd name="connsiteX22" fmla="*/ 791596 w 1590289"/>
              <a:gd name="connsiteY22" fmla="*/ 546339 h 1781089"/>
              <a:gd name="connsiteX23" fmla="*/ 788365 w 1590289"/>
              <a:gd name="connsiteY23" fmla="*/ 590767 h 1781089"/>
              <a:gd name="connsiteX24" fmla="*/ 780288 w 1590289"/>
              <a:gd name="connsiteY24" fmla="*/ 610154 h 1781089"/>
              <a:gd name="connsiteX25" fmla="*/ 761708 w 1590289"/>
              <a:gd name="connsiteY25" fmla="*/ 600460 h 1781089"/>
              <a:gd name="connsiteX26" fmla="*/ 731821 w 1590289"/>
              <a:gd name="connsiteY26" fmla="*/ 566534 h 1781089"/>
              <a:gd name="connsiteX27" fmla="*/ 717281 w 1590289"/>
              <a:gd name="connsiteY27" fmla="*/ 562495 h 1781089"/>
              <a:gd name="connsiteX28" fmla="*/ 718089 w 1590289"/>
              <a:gd name="connsiteY28" fmla="*/ 577035 h 1781089"/>
              <a:gd name="connsiteX29" fmla="*/ 746361 w 1590289"/>
              <a:gd name="connsiteY29" fmla="*/ 618231 h 1781089"/>
              <a:gd name="connsiteX30" fmla="*/ 749592 w 1590289"/>
              <a:gd name="connsiteY30" fmla="*/ 630348 h 1781089"/>
              <a:gd name="connsiteX31" fmla="*/ 735052 w 1590289"/>
              <a:gd name="connsiteY31" fmla="*/ 629540 h 1781089"/>
              <a:gd name="connsiteX32" fmla="*/ 700318 w 1590289"/>
              <a:gd name="connsiteY32" fmla="*/ 601268 h 1781089"/>
              <a:gd name="connsiteX33" fmla="*/ 682547 w 1590289"/>
              <a:gd name="connsiteY33" fmla="*/ 600460 h 1781089"/>
              <a:gd name="connsiteX34" fmla="*/ 686585 w 1590289"/>
              <a:gd name="connsiteY34" fmla="*/ 617423 h 1781089"/>
              <a:gd name="connsiteX35" fmla="*/ 715666 w 1590289"/>
              <a:gd name="connsiteY35" fmla="*/ 651350 h 1781089"/>
              <a:gd name="connsiteX36" fmla="*/ 691432 w 1590289"/>
              <a:gd name="connsiteY36" fmla="*/ 637618 h 1781089"/>
              <a:gd name="connsiteX37" fmla="*/ 676892 w 1590289"/>
              <a:gd name="connsiteY37" fmla="*/ 636002 h 1781089"/>
              <a:gd name="connsiteX38" fmla="*/ 678508 w 1590289"/>
              <a:gd name="connsiteY38" fmla="*/ 650542 h 1781089"/>
              <a:gd name="connsiteX39" fmla="*/ 701125 w 1590289"/>
              <a:gd name="connsiteY39" fmla="*/ 670737 h 1781089"/>
              <a:gd name="connsiteX40" fmla="*/ 779479 w 1590289"/>
              <a:gd name="connsiteY40" fmla="*/ 728088 h 1781089"/>
              <a:gd name="connsiteX41" fmla="*/ 870758 w 1590289"/>
              <a:gd name="connsiteY41" fmla="*/ 879950 h 1781089"/>
              <a:gd name="connsiteX42" fmla="*/ 873182 w 1590289"/>
              <a:gd name="connsiteY42" fmla="*/ 900144 h 1781089"/>
              <a:gd name="connsiteX43" fmla="*/ 852987 w 1590289"/>
              <a:gd name="connsiteY43" fmla="*/ 896913 h 1781089"/>
              <a:gd name="connsiteX44" fmla="*/ 778672 w 1590289"/>
              <a:gd name="connsiteY44" fmla="*/ 846024 h 1781089"/>
              <a:gd name="connsiteX45" fmla="*/ 757669 w 1590289"/>
              <a:gd name="connsiteY45" fmla="*/ 794326 h 1781089"/>
              <a:gd name="connsiteX46" fmla="*/ 731013 w 1590289"/>
              <a:gd name="connsiteY46" fmla="*/ 740205 h 1781089"/>
              <a:gd name="connsiteX47" fmla="*/ 710011 w 1590289"/>
              <a:gd name="connsiteY47" fmla="*/ 741013 h 1781089"/>
              <a:gd name="connsiteX48" fmla="*/ 718896 w 1590289"/>
              <a:gd name="connsiteY48" fmla="*/ 757976 h 1781089"/>
              <a:gd name="connsiteX49" fmla="*/ 726974 w 1590289"/>
              <a:gd name="connsiteY49" fmla="*/ 793518 h 1781089"/>
              <a:gd name="connsiteX50" fmla="*/ 689817 w 1590289"/>
              <a:gd name="connsiteY50" fmla="*/ 793518 h 1781089"/>
              <a:gd name="connsiteX51" fmla="*/ 661545 w 1590289"/>
              <a:gd name="connsiteY51" fmla="*/ 766861 h 1781089"/>
              <a:gd name="connsiteX52" fmla="*/ 648620 w 1590289"/>
              <a:gd name="connsiteY52" fmla="*/ 764438 h 1781089"/>
              <a:gd name="connsiteX53" fmla="*/ 646197 w 1590289"/>
              <a:gd name="connsiteY53" fmla="*/ 779786 h 1781089"/>
              <a:gd name="connsiteX54" fmla="*/ 660737 w 1590289"/>
              <a:gd name="connsiteY54" fmla="*/ 804019 h 1781089"/>
              <a:gd name="connsiteX55" fmla="*/ 665584 w 1590289"/>
              <a:gd name="connsiteY55" fmla="*/ 829060 h 1781089"/>
              <a:gd name="connsiteX56" fmla="*/ 639735 w 1590289"/>
              <a:gd name="connsiteY56" fmla="*/ 828252 h 1781089"/>
              <a:gd name="connsiteX57" fmla="*/ 611463 w 1590289"/>
              <a:gd name="connsiteY57" fmla="*/ 816136 h 1781089"/>
              <a:gd name="connsiteX58" fmla="*/ 592076 w 1590289"/>
              <a:gd name="connsiteY58" fmla="*/ 818559 h 1781089"/>
              <a:gd name="connsiteX59" fmla="*/ 602577 w 1590289"/>
              <a:gd name="connsiteY59" fmla="*/ 835522 h 1781089"/>
              <a:gd name="connsiteX60" fmla="*/ 638927 w 1590289"/>
              <a:gd name="connsiteY60" fmla="*/ 864602 h 1781089"/>
              <a:gd name="connsiteX61" fmla="*/ 600962 w 1590289"/>
              <a:gd name="connsiteY61" fmla="*/ 861371 h 1781089"/>
              <a:gd name="connsiteX62" fmla="*/ 581575 w 1590289"/>
              <a:gd name="connsiteY62" fmla="*/ 866218 h 1781089"/>
              <a:gd name="connsiteX63" fmla="*/ 597730 w 1590289"/>
              <a:gd name="connsiteY63" fmla="*/ 882373 h 1781089"/>
              <a:gd name="connsiteX64" fmla="*/ 635696 w 1590289"/>
              <a:gd name="connsiteY64" fmla="*/ 896913 h 1781089"/>
              <a:gd name="connsiteX65" fmla="*/ 593691 w 1590289"/>
              <a:gd name="connsiteY65" fmla="*/ 905799 h 1781089"/>
              <a:gd name="connsiteX66" fmla="*/ 692240 w 1590289"/>
              <a:gd name="connsiteY66" fmla="*/ 918723 h 1781089"/>
              <a:gd name="connsiteX67" fmla="*/ 932956 w 1590289"/>
              <a:gd name="connsiteY67" fmla="*/ 1073008 h 1781089"/>
              <a:gd name="connsiteX68" fmla="*/ 941034 w 1590289"/>
              <a:gd name="connsiteY68" fmla="*/ 1098857 h 1781089"/>
              <a:gd name="connsiteX69" fmla="*/ 901454 w 1590289"/>
              <a:gd name="connsiteY69" fmla="*/ 1231331 h 1781089"/>
              <a:gd name="connsiteX70" fmla="*/ 896607 w 1590289"/>
              <a:gd name="connsiteY70" fmla="*/ 1240217 h 1781089"/>
              <a:gd name="connsiteX71" fmla="*/ 847333 w 1590289"/>
              <a:gd name="connsiteY71" fmla="*/ 1160247 h 1781089"/>
              <a:gd name="connsiteX72" fmla="*/ 812598 w 1590289"/>
              <a:gd name="connsiteY72" fmla="*/ 1083509 h 1781089"/>
              <a:gd name="connsiteX73" fmla="*/ 621964 w 1590289"/>
              <a:gd name="connsiteY73" fmla="*/ 937302 h 1781089"/>
              <a:gd name="connsiteX74" fmla="*/ 441022 w 1590289"/>
              <a:gd name="connsiteY74" fmla="*/ 922762 h 1781089"/>
              <a:gd name="connsiteX75" fmla="*/ 290776 w 1590289"/>
              <a:gd name="connsiteY75" fmla="*/ 837138 h 1781089"/>
              <a:gd name="connsiteX76" fmla="*/ 876 w 1590289"/>
              <a:gd name="connsiteY76" fmla="*/ 276227 h 1781089"/>
              <a:gd name="connsiteX77" fmla="*/ 217269 w 1590289"/>
              <a:gd name="connsiteY77" fmla="*/ 794326 h 1781089"/>
              <a:gd name="connsiteX78" fmla="*/ 239079 w 1590289"/>
              <a:gd name="connsiteY78" fmla="*/ 837138 h 1781089"/>
              <a:gd name="connsiteX79" fmla="*/ 415174 w 1590289"/>
              <a:gd name="connsiteY79" fmla="*/ 967997 h 1781089"/>
              <a:gd name="connsiteX80" fmla="*/ 628426 w 1590289"/>
              <a:gd name="connsiteY80" fmla="*/ 986576 h 1781089"/>
              <a:gd name="connsiteX81" fmla="*/ 773017 w 1590289"/>
              <a:gd name="connsiteY81" fmla="*/ 1112589 h 1781089"/>
              <a:gd name="connsiteX82" fmla="*/ 868335 w 1590289"/>
              <a:gd name="connsiteY82" fmla="*/ 1289491 h 1781089"/>
              <a:gd name="connsiteX83" fmla="*/ 875605 w 1590289"/>
              <a:gd name="connsiteY83" fmla="*/ 1306455 h 1781089"/>
              <a:gd name="connsiteX84" fmla="*/ 837639 w 1590289"/>
              <a:gd name="connsiteY84" fmla="*/ 1344420 h 1781089"/>
              <a:gd name="connsiteX85" fmla="*/ 806944 w 1590289"/>
              <a:gd name="connsiteY85" fmla="*/ 1312917 h 1781089"/>
              <a:gd name="connsiteX86" fmla="*/ 796443 w 1590289"/>
              <a:gd name="connsiteY86" fmla="*/ 1274951 h 1781089"/>
              <a:gd name="connsiteX87" fmla="*/ 773825 w 1590289"/>
              <a:gd name="connsiteY87" fmla="*/ 1179634 h 1781089"/>
              <a:gd name="connsiteX88" fmla="*/ 710819 w 1590289"/>
              <a:gd name="connsiteY88" fmla="*/ 1119051 h 1781089"/>
              <a:gd name="connsiteX89" fmla="*/ 566227 w 1590289"/>
              <a:gd name="connsiteY89" fmla="*/ 1138437 h 1781089"/>
              <a:gd name="connsiteX90" fmla="*/ 491104 w 1590289"/>
              <a:gd name="connsiteY90" fmla="*/ 1099664 h 1781089"/>
              <a:gd name="connsiteX91" fmla="*/ 479796 w 1590289"/>
              <a:gd name="connsiteY91" fmla="*/ 1056045 h 1781089"/>
              <a:gd name="connsiteX92" fmla="*/ 461217 w 1590289"/>
              <a:gd name="connsiteY92" fmla="*/ 1031812 h 1781089"/>
              <a:gd name="connsiteX93" fmla="*/ 449908 w 1590289"/>
              <a:gd name="connsiteY93" fmla="*/ 1058468 h 1781089"/>
              <a:gd name="connsiteX94" fmla="*/ 455562 w 1590289"/>
              <a:gd name="connsiteY94" fmla="*/ 1194982 h 1781089"/>
              <a:gd name="connsiteX95" fmla="*/ 510491 w 1590289"/>
              <a:gd name="connsiteY95" fmla="*/ 1230524 h 1781089"/>
              <a:gd name="connsiteX96" fmla="*/ 510491 w 1590289"/>
              <a:gd name="connsiteY96" fmla="*/ 1230524 h 1781089"/>
              <a:gd name="connsiteX97" fmla="*/ 510491 w 1590289"/>
              <a:gd name="connsiteY97" fmla="*/ 1230524 h 1781089"/>
              <a:gd name="connsiteX98" fmla="*/ 662352 w 1590289"/>
              <a:gd name="connsiteY98" fmla="*/ 1209522 h 1781089"/>
              <a:gd name="connsiteX99" fmla="*/ 684162 w 1590289"/>
              <a:gd name="connsiteY99" fmla="*/ 1229716 h 1781089"/>
              <a:gd name="connsiteX100" fmla="*/ 686585 w 1590289"/>
              <a:gd name="connsiteY100" fmla="*/ 1343612 h 1781089"/>
              <a:gd name="connsiteX101" fmla="*/ 682547 w 1590289"/>
              <a:gd name="connsiteY101" fmla="*/ 1358152 h 1781089"/>
              <a:gd name="connsiteX102" fmla="*/ 668814 w 1590289"/>
              <a:gd name="connsiteY102" fmla="*/ 1350882 h 1781089"/>
              <a:gd name="connsiteX103" fmla="*/ 613078 w 1590289"/>
              <a:gd name="connsiteY103" fmla="*/ 1304839 h 1781089"/>
              <a:gd name="connsiteX104" fmla="*/ 528262 w 1590289"/>
              <a:gd name="connsiteY104" fmla="*/ 1314532 h 1781089"/>
              <a:gd name="connsiteX105" fmla="*/ 434560 w 1590289"/>
              <a:gd name="connsiteY105" fmla="*/ 1410657 h 1781089"/>
              <a:gd name="connsiteX106" fmla="*/ 367515 w 1590289"/>
              <a:gd name="connsiteY106" fmla="*/ 1421966 h 1781089"/>
              <a:gd name="connsiteX107" fmla="*/ 323087 w 1590289"/>
              <a:gd name="connsiteY107" fmla="*/ 1384001 h 1781089"/>
              <a:gd name="connsiteX108" fmla="*/ 295623 w 1590289"/>
              <a:gd name="connsiteY108" fmla="*/ 1377539 h 1781089"/>
              <a:gd name="connsiteX109" fmla="*/ 294815 w 1590289"/>
              <a:gd name="connsiteY109" fmla="*/ 1408234 h 1781089"/>
              <a:gd name="connsiteX110" fmla="*/ 327126 w 1590289"/>
              <a:gd name="connsiteY110" fmla="*/ 1442968 h 1781089"/>
              <a:gd name="connsiteX111" fmla="*/ 399018 w 1590289"/>
              <a:gd name="connsiteY111" fmla="*/ 1528593 h 1781089"/>
              <a:gd name="connsiteX112" fmla="*/ 450715 w 1590289"/>
              <a:gd name="connsiteY112" fmla="*/ 1524554 h 1781089"/>
              <a:gd name="connsiteX113" fmla="*/ 518569 w 1590289"/>
              <a:gd name="connsiteY113" fmla="*/ 1458316 h 1781089"/>
              <a:gd name="connsiteX114" fmla="*/ 553303 w 1590289"/>
              <a:gd name="connsiteY114" fmla="*/ 1426005 h 1781089"/>
              <a:gd name="connsiteX115" fmla="*/ 601769 w 1590289"/>
              <a:gd name="connsiteY115" fmla="*/ 1428428 h 1781089"/>
              <a:gd name="connsiteX116" fmla="*/ 685778 w 1590289"/>
              <a:gd name="connsiteY116" fmla="*/ 1527784 h 1781089"/>
              <a:gd name="connsiteX117" fmla="*/ 724551 w 1590289"/>
              <a:gd name="connsiteY117" fmla="*/ 1594022 h 1781089"/>
              <a:gd name="connsiteX118" fmla="*/ 750400 w 1590289"/>
              <a:gd name="connsiteY118" fmla="*/ 1685300 h 1781089"/>
              <a:gd name="connsiteX119" fmla="*/ 957998 w 1590289"/>
              <a:gd name="connsiteY119" fmla="*/ 1762039 h 1781089"/>
              <a:gd name="connsiteX120" fmla="*/ 1266567 w 1590289"/>
              <a:gd name="connsiteY120" fmla="*/ 1509206 h 1781089"/>
              <a:gd name="connsiteX121" fmla="*/ 1459625 w 1590289"/>
              <a:gd name="connsiteY121" fmla="*/ 1203059 h 1781089"/>
              <a:gd name="connsiteX122" fmla="*/ 1493552 w 1590289"/>
              <a:gd name="connsiteY122" fmla="*/ 1148131 h 1781089"/>
              <a:gd name="connsiteX123" fmla="*/ 1533132 w 1590289"/>
              <a:gd name="connsiteY123" fmla="*/ 899336 h 1781089"/>
              <a:gd name="connsiteX124" fmla="*/ 1533132 w 1590289"/>
              <a:gd name="connsiteY124" fmla="*/ 899336 h 1781089"/>
              <a:gd name="connsiteX125" fmla="*/ 1533132 w 1590289"/>
              <a:gd name="connsiteY125" fmla="*/ 899336 h 1781089"/>
              <a:gd name="connsiteX126" fmla="*/ 1524247 w 1590289"/>
              <a:gd name="connsiteY126" fmla="*/ 869449 h 1781089"/>
              <a:gd name="connsiteX127" fmla="*/ 1550904 w 1590289"/>
              <a:gd name="connsiteY127" fmla="*/ 556840 h 1781089"/>
              <a:gd name="connsiteX128" fmla="*/ 1584023 w 1590289"/>
              <a:gd name="connsiteY128" fmla="*/ 480102 h 1781089"/>
              <a:gd name="connsiteX129" fmla="*/ 1558981 w 1590289"/>
              <a:gd name="connsiteY129" fmla="*/ 197381 h 1781089"/>
              <a:gd name="connsiteX0" fmla="*/ 1573516 w 1604824"/>
              <a:gd name="connsiteY0" fmla="*/ 197381 h 1781089"/>
              <a:gd name="connsiteX1" fmla="*/ 1365111 w 1604824"/>
              <a:gd name="connsiteY1" fmla="*/ 9170 h 1781089"/>
              <a:gd name="connsiteX2" fmla="*/ 918412 w 1604824"/>
              <a:gd name="connsiteY2" fmla="*/ 140837 h 1781089"/>
              <a:gd name="connsiteX3" fmla="*/ 837634 w 1604824"/>
              <a:gd name="connsiteY3" fmla="*/ 336318 h 1781089"/>
              <a:gd name="connsiteX4" fmla="*/ 917604 w 1604824"/>
              <a:gd name="connsiteY4" fmla="*/ 553609 h 1781089"/>
              <a:gd name="connsiteX5" fmla="*/ 955569 w 1604824"/>
              <a:gd name="connsiteY5" fmla="*/ 647311 h 1781089"/>
              <a:gd name="connsiteX6" fmla="*/ 972533 w 1604824"/>
              <a:gd name="connsiteY6" fmla="*/ 685276 h 1781089"/>
              <a:gd name="connsiteX7" fmla="*/ 1017768 w 1604824"/>
              <a:gd name="connsiteY7" fmla="*/ 732935 h 1781089"/>
              <a:gd name="connsiteX8" fmla="*/ 1203556 w 1604824"/>
              <a:gd name="connsiteY8" fmla="*/ 783825 h 1781089"/>
              <a:gd name="connsiteX9" fmla="*/ 1239906 w 1604824"/>
              <a:gd name="connsiteY9" fmla="*/ 762015 h 1781089"/>
              <a:gd name="connsiteX10" fmla="*/ 1277871 w 1604824"/>
              <a:gd name="connsiteY10" fmla="*/ 772516 h 1781089"/>
              <a:gd name="connsiteX11" fmla="*/ 1224558 w 1604824"/>
              <a:gd name="connsiteY11" fmla="*/ 852486 h 1781089"/>
              <a:gd name="connsiteX12" fmla="*/ 1104200 w 1604824"/>
              <a:gd name="connsiteY12" fmla="*/ 896105 h 1781089"/>
              <a:gd name="connsiteX13" fmla="*/ 1011306 w 1604824"/>
              <a:gd name="connsiteY13" fmla="*/ 883181 h 1781089"/>
              <a:gd name="connsiteX14" fmla="*/ 888524 w 1604824"/>
              <a:gd name="connsiteY14" fmla="*/ 684469 h 1781089"/>
              <a:gd name="connsiteX15" fmla="*/ 894986 w 1604824"/>
              <a:gd name="connsiteY15" fmla="*/ 621462 h 1781089"/>
              <a:gd name="connsiteX16" fmla="*/ 897409 w 1604824"/>
              <a:gd name="connsiteY16" fmla="*/ 570572 h 1781089"/>
              <a:gd name="connsiteX17" fmla="*/ 878831 w 1604824"/>
              <a:gd name="connsiteY17" fmla="*/ 557648 h 1781089"/>
              <a:gd name="connsiteX18" fmla="*/ 878831 w 1604824"/>
              <a:gd name="connsiteY18" fmla="*/ 577843 h 1781089"/>
              <a:gd name="connsiteX19" fmla="*/ 872369 w 1604824"/>
              <a:gd name="connsiteY19" fmla="*/ 602883 h 1781089"/>
              <a:gd name="connsiteX20" fmla="*/ 844097 w 1604824"/>
              <a:gd name="connsiteY20" fmla="*/ 599653 h 1781089"/>
              <a:gd name="connsiteX21" fmla="*/ 829557 w 1604824"/>
              <a:gd name="connsiteY21" fmla="*/ 582689 h 1781089"/>
              <a:gd name="connsiteX22" fmla="*/ 806131 w 1604824"/>
              <a:gd name="connsiteY22" fmla="*/ 546339 h 1781089"/>
              <a:gd name="connsiteX23" fmla="*/ 802900 w 1604824"/>
              <a:gd name="connsiteY23" fmla="*/ 590767 h 1781089"/>
              <a:gd name="connsiteX24" fmla="*/ 794823 w 1604824"/>
              <a:gd name="connsiteY24" fmla="*/ 610154 h 1781089"/>
              <a:gd name="connsiteX25" fmla="*/ 776243 w 1604824"/>
              <a:gd name="connsiteY25" fmla="*/ 600460 h 1781089"/>
              <a:gd name="connsiteX26" fmla="*/ 746356 w 1604824"/>
              <a:gd name="connsiteY26" fmla="*/ 566534 h 1781089"/>
              <a:gd name="connsiteX27" fmla="*/ 731816 w 1604824"/>
              <a:gd name="connsiteY27" fmla="*/ 562495 h 1781089"/>
              <a:gd name="connsiteX28" fmla="*/ 732624 w 1604824"/>
              <a:gd name="connsiteY28" fmla="*/ 577035 h 1781089"/>
              <a:gd name="connsiteX29" fmla="*/ 760896 w 1604824"/>
              <a:gd name="connsiteY29" fmla="*/ 618231 h 1781089"/>
              <a:gd name="connsiteX30" fmla="*/ 764127 w 1604824"/>
              <a:gd name="connsiteY30" fmla="*/ 630348 h 1781089"/>
              <a:gd name="connsiteX31" fmla="*/ 749587 w 1604824"/>
              <a:gd name="connsiteY31" fmla="*/ 629540 h 1781089"/>
              <a:gd name="connsiteX32" fmla="*/ 714853 w 1604824"/>
              <a:gd name="connsiteY32" fmla="*/ 601268 h 1781089"/>
              <a:gd name="connsiteX33" fmla="*/ 697082 w 1604824"/>
              <a:gd name="connsiteY33" fmla="*/ 600460 h 1781089"/>
              <a:gd name="connsiteX34" fmla="*/ 701120 w 1604824"/>
              <a:gd name="connsiteY34" fmla="*/ 617423 h 1781089"/>
              <a:gd name="connsiteX35" fmla="*/ 730201 w 1604824"/>
              <a:gd name="connsiteY35" fmla="*/ 651350 h 1781089"/>
              <a:gd name="connsiteX36" fmla="*/ 705967 w 1604824"/>
              <a:gd name="connsiteY36" fmla="*/ 637618 h 1781089"/>
              <a:gd name="connsiteX37" fmla="*/ 691427 w 1604824"/>
              <a:gd name="connsiteY37" fmla="*/ 636002 h 1781089"/>
              <a:gd name="connsiteX38" fmla="*/ 693043 w 1604824"/>
              <a:gd name="connsiteY38" fmla="*/ 650542 h 1781089"/>
              <a:gd name="connsiteX39" fmla="*/ 715660 w 1604824"/>
              <a:gd name="connsiteY39" fmla="*/ 670737 h 1781089"/>
              <a:gd name="connsiteX40" fmla="*/ 794014 w 1604824"/>
              <a:gd name="connsiteY40" fmla="*/ 728088 h 1781089"/>
              <a:gd name="connsiteX41" fmla="*/ 885293 w 1604824"/>
              <a:gd name="connsiteY41" fmla="*/ 879950 h 1781089"/>
              <a:gd name="connsiteX42" fmla="*/ 887717 w 1604824"/>
              <a:gd name="connsiteY42" fmla="*/ 900144 h 1781089"/>
              <a:gd name="connsiteX43" fmla="*/ 867522 w 1604824"/>
              <a:gd name="connsiteY43" fmla="*/ 896913 h 1781089"/>
              <a:gd name="connsiteX44" fmla="*/ 793207 w 1604824"/>
              <a:gd name="connsiteY44" fmla="*/ 846024 h 1781089"/>
              <a:gd name="connsiteX45" fmla="*/ 772204 w 1604824"/>
              <a:gd name="connsiteY45" fmla="*/ 794326 h 1781089"/>
              <a:gd name="connsiteX46" fmla="*/ 745548 w 1604824"/>
              <a:gd name="connsiteY46" fmla="*/ 740205 h 1781089"/>
              <a:gd name="connsiteX47" fmla="*/ 724546 w 1604824"/>
              <a:gd name="connsiteY47" fmla="*/ 741013 h 1781089"/>
              <a:gd name="connsiteX48" fmla="*/ 733431 w 1604824"/>
              <a:gd name="connsiteY48" fmla="*/ 757976 h 1781089"/>
              <a:gd name="connsiteX49" fmla="*/ 741509 w 1604824"/>
              <a:gd name="connsiteY49" fmla="*/ 793518 h 1781089"/>
              <a:gd name="connsiteX50" fmla="*/ 704352 w 1604824"/>
              <a:gd name="connsiteY50" fmla="*/ 793518 h 1781089"/>
              <a:gd name="connsiteX51" fmla="*/ 676080 w 1604824"/>
              <a:gd name="connsiteY51" fmla="*/ 766861 h 1781089"/>
              <a:gd name="connsiteX52" fmla="*/ 663155 w 1604824"/>
              <a:gd name="connsiteY52" fmla="*/ 764438 h 1781089"/>
              <a:gd name="connsiteX53" fmla="*/ 660732 w 1604824"/>
              <a:gd name="connsiteY53" fmla="*/ 779786 h 1781089"/>
              <a:gd name="connsiteX54" fmla="*/ 675272 w 1604824"/>
              <a:gd name="connsiteY54" fmla="*/ 804019 h 1781089"/>
              <a:gd name="connsiteX55" fmla="*/ 680119 w 1604824"/>
              <a:gd name="connsiteY55" fmla="*/ 829060 h 1781089"/>
              <a:gd name="connsiteX56" fmla="*/ 654270 w 1604824"/>
              <a:gd name="connsiteY56" fmla="*/ 828252 h 1781089"/>
              <a:gd name="connsiteX57" fmla="*/ 625998 w 1604824"/>
              <a:gd name="connsiteY57" fmla="*/ 816136 h 1781089"/>
              <a:gd name="connsiteX58" fmla="*/ 606611 w 1604824"/>
              <a:gd name="connsiteY58" fmla="*/ 818559 h 1781089"/>
              <a:gd name="connsiteX59" fmla="*/ 617112 w 1604824"/>
              <a:gd name="connsiteY59" fmla="*/ 835522 h 1781089"/>
              <a:gd name="connsiteX60" fmla="*/ 653462 w 1604824"/>
              <a:gd name="connsiteY60" fmla="*/ 864602 h 1781089"/>
              <a:gd name="connsiteX61" fmla="*/ 615497 w 1604824"/>
              <a:gd name="connsiteY61" fmla="*/ 861371 h 1781089"/>
              <a:gd name="connsiteX62" fmla="*/ 596110 w 1604824"/>
              <a:gd name="connsiteY62" fmla="*/ 866218 h 1781089"/>
              <a:gd name="connsiteX63" fmla="*/ 612265 w 1604824"/>
              <a:gd name="connsiteY63" fmla="*/ 882373 h 1781089"/>
              <a:gd name="connsiteX64" fmla="*/ 650231 w 1604824"/>
              <a:gd name="connsiteY64" fmla="*/ 896913 h 1781089"/>
              <a:gd name="connsiteX65" fmla="*/ 608226 w 1604824"/>
              <a:gd name="connsiteY65" fmla="*/ 905799 h 1781089"/>
              <a:gd name="connsiteX66" fmla="*/ 706775 w 1604824"/>
              <a:gd name="connsiteY66" fmla="*/ 918723 h 1781089"/>
              <a:gd name="connsiteX67" fmla="*/ 947491 w 1604824"/>
              <a:gd name="connsiteY67" fmla="*/ 1073008 h 1781089"/>
              <a:gd name="connsiteX68" fmla="*/ 955569 w 1604824"/>
              <a:gd name="connsiteY68" fmla="*/ 1098857 h 1781089"/>
              <a:gd name="connsiteX69" fmla="*/ 915989 w 1604824"/>
              <a:gd name="connsiteY69" fmla="*/ 1231331 h 1781089"/>
              <a:gd name="connsiteX70" fmla="*/ 911142 w 1604824"/>
              <a:gd name="connsiteY70" fmla="*/ 1240217 h 1781089"/>
              <a:gd name="connsiteX71" fmla="*/ 861868 w 1604824"/>
              <a:gd name="connsiteY71" fmla="*/ 1160247 h 1781089"/>
              <a:gd name="connsiteX72" fmla="*/ 827133 w 1604824"/>
              <a:gd name="connsiteY72" fmla="*/ 1083509 h 1781089"/>
              <a:gd name="connsiteX73" fmla="*/ 636499 w 1604824"/>
              <a:gd name="connsiteY73" fmla="*/ 937302 h 1781089"/>
              <a:gd name="connsiteX74" fmla="*/ 455557 w 1604824"/>
              <a:gd name="connsiteY74" fmla="*/ 922762 h 1781089"/>
              <a:gd name="connsiteX75" fmla="*/ 305311 w 1604824"/>
              <a:gd name="connsiteY75" fmla="*/ 837138 h 1781089"/>
              <a:gd name="connsiteX76" fmla="*/ 15411 w 1604824"/>
              <a:gd name="connsiteY76" fmla="*/ 276227 h 1781089"/>
              <a:gd name="connsiteX77" fmla="*/ 0 w 1604824"/>
              <a:gd name="connsiteY77" fmla="*/ 296259 h 1781089"/>
              <a:gd name="connsiteX78" fmla="*/ 253614 w 1604824"/>
              <a:gd name="connsiteY78" fmla="*/ 837138 h 1781089"/>
              <a:gd name="connsiteX79" fmla="*/ 429709 w 1604824"/>
              <a:gd name="connsiteY79" fmla="*/ 967997 h 1781089"/>
              <a:gd name="connsiteX80" fmla="*/ 642961 w 1604824"/>
              <a:gd name="connsiteY80" fmla="*/ 986576 h 1781089"/>
              <a:gd name="connsiteX81" fmla="*/ 787552 w 1604824"/>
              <a:gd name="connsiteY81" fmla="*/ 1112589 h 1781089"/>
              <a:gd name="connsiteX82" fmla="*/ 882870 w 1604824"/>
              <a:gd name="connsiteY82" fmla="*/ 1289491 h 1781089"/>
              <a:gd name="connsiteX83" fmla="*/ 890140 w 1604824"/>
              <a:gd name="connsiteY83" fmla="*/ 1306455 h 1781089"/>
              <a:gd name="connsiteX84" fmla="*/ 852174 w 1604824"/>
              <a:gd name="connsiteY84" fmla="*/ 1344420 h 1781089"/>
              <a:gd name="connsiteX85" fmla="*/ 821479 w 1604824"/>
              <a:gd name="connsiteY85" fmla="*/ 1312917 h 1781089"/>
              <a:gd name="connsiteX86" fmla="*/ 810978 w 1604824"/>
              <a:gd name="connsiteY86" fmla="*/ 1274951 h 1781089"/>
              <a:gd name="connsiteX87" fmla="*/ 788360 w 1604824"/>
              <a:gd name="connsiteY87" fmla="*/ 1179634 h 1781089"/>
              <a:gd name="connsiteX88" fmla="*/ 725354 w 1604824"/>
              <a:gd name="connsiteY88" fmla="*/ 1119051 h 1781089"/>
              <a:gd name="connsiteX89" fmla="*/ 580762 w 1604824"/>
              <a:gd name="connsiteY89" fmla="*/ 1138437 h 1781089"/>
              <a:gd name="connsiteX90" fmla="*/ 505639 w 1604824"/>
              <a:gd name="connsiteY90" fmla="*/ 1099664 h 1781089"/>
              <a:gd name="connsiteX91" fmla="*/ 494331 w 1604824"/>
              <a:gd name="connsiteY91" fmla="*/ 1056045 h 1781089"/>
              <a:gd name="connsiteX92" fmla="*/ 475752 w 1604824"/>
              <a:gd name="connsiteY92" fmla="*/ 1031812 h 1781089"/>
              <a:gd name="connsiteX93" fmla="*/ 464443 w 1604824"/>
              <a:gd name="connsiteY93" fmla="*/ 1058468 h 1781089"/>
              <a:gd name="connsiteX94" fmla="*/ 470097 w 1604824"/>
              <a:gd name="connsiteY94" fmla="*/ 1194982 h 1781089"/>
              <a:gd name="connsiteX95" fmla="*/ 525026 w 1604824"/>
              <a:gd name="connsiteY95" fmla="*/ 1230524 h 1781089"/>
              <a:gd name="connsiteX96" fmla="*/ 525026 w 1604824"/>
              <a:gd name="connsiteY96" fmla="*/ 1230524 h 1781089"/>
              <a:gd name="connsiteX97" fmla="*/ 525026 w 1604824"/>
              <a:gd name="connsiteY97" fmla="*/ 1230524 h 1781089"/>
              <a:gd name="connsiteX98" fmla="*/ 676887 w 1604824"/>
              <a:gd name="connsiteY98" fmla="*/ 1209522 h 1781089"/>
              <a:gd name="connsiteX99" fmla="*/ 698697 w 1604824"/>
              <a:gd name="connsiteY99" fmla="*/ 1229716 h 1781089"/>
              <a:gd name="connsiteX100" fmla="*/ 701120 w 1604824"/>
              <a:gd name="connsiteY100" fmla="*/ 1343612 h 1781089"/>
              <a:gd name="connsiteX101" fmla="*/ 697082 w 1604824"/>
              <a:gd name="connsiteY101" fmla="*/ 1358152 h 1781089"/>
              <a:gd name="connsiteX102" fmla="*/ 683349 w 1604824"/>
              <a:gd name="connsiteY102" fmla="*/ 1350882 h 1781089"/>
              <a:gd name="connsiteX103" fmla="*/ 627613 w 1604824"/>
              <a:gd name="connsiteY103" fmla="*/ 1304839 h 1781089"/>
              <a:gd name="connsiteX104" fmla="*/ 542797 w 1604824"/>
              <a:gd name="connsiteY104" fmla="*/ 1314532 h 1781089"/>
              <a:gd name="connsiteX105" fmla="*/ 449095 w 1604824"/>
              <a:gd name="connsiteY105" fmla="*/ 1410657 h 1781089"/>
              <a:gd name="connsiteX106" fmla="*/ 382050 w 1604824"/>
              <a:gd name="connsiteY106" fmla="*/ 1421966 h 1781089"/>
              <a:gd name="connsiteX107" fmla="*/ 337622 w 1604824"/>
              <a:gd name="connsiteY107" fmla="*/ 1384001 h 1781089"/>
              <a:gd name="connsiteX108" fmla="*/ 310158 w 1604824"/>
              <a:gd name="connsiteY108" fmla="*/ 1377539 h 1781089"/>
              <a:gd name="connsiteX109" fmla="*/ 309350 w 1604824"/>
              <a:gd name="connsiteY109" fmla="*/ 1408234 h 1781089"/>
              <a:gd name="connsiteX110" fmla="*/ 341661 w 1604824"/>
              <a:gd name="connsiteY110" fmla="*/ 1442968 h 1781089"/>
              <a:gd name="connsiteX111" fmla="*/ 413553 w 1604824"/>
              <a:gd name="connsiteY111" fmla="*/ 1528593 h 1781089"/>
              <a:gd name="connsiteX112" fmla="*/ 465250 w 1604824"/>
              <a:gd name="connsiteY112" fmla="*/ 1524554 h 1781089"/>
              <a:gd name="connsiteX113" fmla="*/ 533104 w 1604824"/>
              <a:gd name="connsiteY113" fmla="*/ 1458316 h 1781089"/>
              <a:gd name="connsiteX114" fmla="*/ 567838 w 1604824"/>
              <a:gd name="connsiteY114" fmla="*/ 1426005 h 1781089"/>
              <a:gd name="connsiteX115" fmla="*/ 616304 w 1604824"/>
              <a:gd name="connsiteY115" fmla="*/ 1428428 h 1781089"/>
              <a:gd name="connsiteX116" fmla="*/ 700313 w 1604824"/>
              <a:gd name="connsiteY116" fmla="*/ 1527784 h 1781089"/>
              <a:gd name="connsiteX117" fmla="*/ 739086 w 1604824"/>
              <a:gd name="connsiteY117" fmla="*/ 1594022 h 1781089"/>
              <a:gd name="connsiteX118" fmla="*/ 764935 w 1604824"/>
              <a:gd name="connsiteY118" fmla="*/ 1685300 h 1781089"/>
              <a:gd name="connsiteX119" fmla="*/ 972533 w 1604824"/>
              <a:gd name="connsiteY119" fmla="*/ 1762039 h 1781089"/>
              <a:gd name="connsiteX120" fmla="*/ 1281102 w 1604824"/>
              <a:gd name="connsiteY120" fmla="*/ 1509206 h 1781089"/>
              <a:gd name="connsiteX121" fmla="*/ 1474160 w 1604824"/>
              <a:gd name="connsiteY121" fmla="*/ 1203059 h 1781089"/>
              <a:gd name="connsiteX122" fmla="*/ 1508087 w 1604824"/>
              <a:gd name="connsiteY122" fmla="*/ 1148131 h 1781089"/>
              <a:gd name="connsiteX123" fmla="*/ 1547667 w 1604824"/>
              <a:gd name="connsiteY123" fmla="*/ 899336 h 1781089"/>
              <a:gd name="connsiteX124" fmla="*/ 1547667 w 1604824"/>
              <a:gd name="connsiteY124" fmla="*/ 899336 h 1781089"/>
              <a:gd name="connsiteX125" fmla="*/ 1547667 w 1604824"/>
              <a:gd name="connsiteY125" fmla="*/ 899336 h 1781089"/>
              <a:gd name="connsiteX126" fmla="*/ 1538782 w 1604824"/>
              <a:gd name="connsiteY126" fmla="*/ 869449 h 1781089"/>
              <a:gd name="connsiteX127" fmla="*/ 1565439 w 1604824"/>
              <a:gd name="connsiteY127" fmla="*/ 556840 h 1781089"/>
              <a:gd name="connsiteX128" fmla="*/ 1598558 w 1604824"/>
              <a:gd name="connsiteY128" fmla="*/ 480102 h 1781089"/>
              <a:gd name="connsiteX129" fmla="*/ 1573516 w 1604824"/>
              <a:gd name="connsiteY129" fmla="*/ 197381 h 1781089"/>
              <a:gd name="connsiteX0" fmla="*/ 1573516 w 1604824"/>
              <a:gd name="connsiteY0" fmla="*/ 197381 h 1781089"/>
              <a:gd name="connsiteX1" fmla="*/ 1365111 w 1604824"/>
              <a:gd name="connsiteY1" fmla="*/ 9170 h 1781089"/>
              <a:gd name="connsiteX2" fmla="*/ 918412 w 1604824"/>
              <a:gd name="connsiteY2" fmla="*/ 140837 h 1781089"/>
              <a:gd name="connsiteX3" fmla="*/ 837634 w 1604824"/>
              <a:gd name="connsiteY3" fmla="*/ 336318 h 1781089"/>
              <a:gd name="connsiteX4" fmla="*/ 917604 w 1604824"/>
              <a:gd name="connsiteY4" fmla="*/ 553609 h 1781089"/>
              <a:gd name="connsiteX5" fmla="*/ 955569 w 1604824"/>
              <a:gd name="connsiteY5" fmla="*/ 647311 h 1781089"/>
              <a:gd name="connsiteX6" fmla="*/ 972533 w 1604824"/>
              <a:gd name="connsiteY6" fmla="*/ 685276 h 1781089"/>
              <a:gd name="connsiteX7" fmla="*/ 1017768 w 1604824"/>
              <a:gd name="connsiteY7" fmla="*/ 732935 h 1781089"/>
              <a:gd name="connsiteX8" fmla="*/ 1203556 w 1604824"/>
              <a:gd name="connsiteY8" fmla="*/ 783825 h 1781089"/>
              <a:gd name="connsiteX9" fmla="*/ 1239906 w 1604824"/>
              <a:gd name="connsiteY9" fmla="*/ 762015 h 1781089"/>
              <a:gd name="connsiteX10" fmla="*/ 1277871 w 1604824"/>
              <a:gd name="connsiteY10" fmla="*/ 772516 h 1781089"/>
              <a:gd name="connsiteX11" fmla="*/ 1224558 w 1604824"/>
              <a:gd name="connsiteY11" fmla="*/ 852486 h 1781089"/>
              <a:gd name="connsiteX12" fmla="*/ 1104200 w 1604824"/>
              <a:gd name="connsiteY12" fmla="*/ 896105 h 1781089"/>
              <a:gd name="connsiteX13" fmla="*/ 1011306 w 1604824"/>
              <a:gd name="connsiteY13" fmla="*/ 883181 h 1781089"/>
              <a:gd name="connsiteX14" fmla="*/ 888524 w 1604824"/>
              <a:gd name="connsiteY14" fmla="*/ 684469 h 1781089"/>
              <a:gd name="connsiteX15" fmla="*/ 894986 w 1604824"/>
              <a:gd name="connsiteY15" fmla="*/ 621462 h 1781089"/>
              <a:gd name="connsiteX16" fmla="*/ 897409 w 1604824"/>
              <a:gd name="connsiteY16" fmla="*/ 570572 h 1781089"/>
              <a:gd name="connsiteX17" fmla="*/ 878831 w 1604824"/>
              <a:gd name="connsiteY17" fmla="*/ 557648 h 1781089"/>
              <a:gd name="connsiteX18" fmla="*/ 878831 w 1604824"/>
              <a:gd name="connsiteY18" fmla="*/ 577843 h 1781089"/>
              <a:gd name="connsiteX19" fmla="*/ 872369 w 1604824"/>
              <a:gd name="connsiteY19" fmla="*/ 602883 h 1781089"/>
              <a:gd name="connsiteX20" fmla="*/ 844097 w 1604824"/>
              <a:gd name="connsiteY20" fmla="*/ 599653 h 1781089"/>
              <a:gd name="connsiteX21" fmla="*/ 829557 w 1604824"/>
              <a:gd name="connsiteY21" fmla="*/ 582689 h 1781089"/>
              <a:gd name="connsiteX22" fmla="*/ 806131 w 1604824"/>
              <a:gd name="connsiteY22" fmla="*/ 546339 h 1781089"/>
              <a:gd name="connsiteX23" fmla="*/ 802900 w 1604824"/>
              <a:gd name="connsiteY23" fmla="*/ 590767 h 1781089"/>
              <a:gd name="connsiteX24" fmla="*/ 794823 w 1604824"/>
              <a:gd name="connsiteY24" fmla="*/ 610154 h 1781089"/>
              <a:gd name="connsiteX25" fmla="*/ 776243 w 1604824"/>
              <a:gd name="connsiteY25" fmla="*/ 600460 h 1781089"/>
              <a:gd name="connsiteX26" fmla="*/ 746356 w 1604824"/>
              <a:gd name="connsiteY26" fmla="*/ 566534 h 1781089"/>
              <a:gd name="connsiteX27" fmla="*/ 731816 w 1604824"/>
              <a:gd name="connsiteY27" fmla="*/ 562495 h 1781089"/>
              <a:gd name="connsiteX28" fmla="*/ 732624 w 1604824"/>
              <a:gd name="connsiteY28" fmla="*/ 577035 h 1781089"/>
              <a:gd name="connsiteX29" fmla="*/ 760896 w 1604824"/>
              <a:gd name="connsiteY29" fmla="*/ 618231 h 1781089"/>
              <a:gd name="connsiteX30" fmla="*/ 764127 w 1604824"/>
              <a:gd name="connsiteY30" fmla="*/ 630348 h 1781089"/>
              <a:gd name="connsiteX31" fmla="*/ 749587 w 1604824"/>
              <a:gd name="connsiteY31" fmla="*/ 629540 h 1781089"/>
              <a:gd name="connsiteX32" fmla="*/ 714853 w 1604824"/>
              <a:gd name="connsiteY32" fmla="*/ 601268 h 1781089"/>
              <a:gd name="connsiteX33" fmla="*/ 697082 w 1604824"/>
              <a:gd name="connsiteY33" fmla="*/ 600460 h 1781089"/>
              <a:gd name="connsiteX34" fmla="*/ 701120 w 1604824"/>
              <a:gd name="connsiteY34" fmla="*/ 617423 h 1781089"/>
              <a:gd name="connsiteX35" fmla="*/ 730201 w 1604824"/>
              <a:gd name="connsiteY35" fmla="*/ 651350 h 1781089"/>
              <a:gd name="connsiteX36" fmla="*/ 705967 w 1604824"/>
              <a:gd name="connsiteY36" fmla="*/ 637618 h 1781089"/>
              <a:gd name="connsiteX37" fmla="*/ 691427 w 1604824"/>
              <a:gd name="connsiteY37" fmla="*/ 636002 h 1781089"/>
              <a:gd name="connsiteX38" fmla="*/ 693043 w 1604824"/>
              <a:gd name="connsiteY38" fmla="*/ 650542 h 1781089"/>
              <a:gd name="connsiteX39" fmla="*/ 715660 w 1604824"/>
              <a:gd name="connsiteY39" fmla="*/ 670737 h 1781089"/>
              <a:gd name="connsiteX40" fmla="*/ 794014 w 1604824"/>
              <a:gd name="connsiteY40" fmla="*/ 728088 h 1781089"/>
              <a:gd name="connsiteX41" fmla="*/ 885293 w 1604824"/>
              <a:gd name="connsiteY41" fmla="*/ 879950 h 1781089"/>
              <a:gd name="connsiteX42" fmla="*/ 887717 w 1604824"/>
              <a:gd name="connsiteY42" fmla="*/ 900144 h 1781089"/>
              <a:gd name="connsiteX43" fmla="*/ 867522 w 1604824"/>
              <a:gd name="connsiteY43" fmla="*/ 896913 h 1781089"/>
              <a:gd name="connsiteX44" fmla="*/ 793207 w 1604824"/>
              <a:gd name="connsiteY44" fmla="*/ 846024 h 1781089"/>
              <a:gd name="connsiteX45" fmla="*/ 772204 w 1604824"/>
              <a:gd name="connsiteY45" fmla="*/ 794326 h 1781089"/>
              <a:gd name="connsiteX46" fmla="*/ 745548 w 1604824"/>
              <a:gd name="connsiteY46" fmla="*/ 740205 h 1781089"/>
              <a:gd name="connsiteX47" fmla="*/ 724546 w 1604824"/>
              <a:gd name="connsiteY47" fmla="*/ 741013 h 1781089"/>
              <a:gd name="connsiteX48" fmla="*/ 733431 w 1604824"/>
              <a:gd name="connsiteY48" fmla="*/ 757976 h 1781089"/>
              <a:gd name="connsiteX49" fmla="*/ 741509 w 1604824"/>
              <a:gd name="connsiteY49" fmla="*/ 793518 h 1781089"/>
              <a:gd name="connsiteX50" fmla="*/ 704352 w 1604824"/>
              <a:gd name="connsiteY50" fmla="*/ 793518 h 1781089"/>
              <a:gd name="connsiteX51" fmla="*/ 676080 w 1604824"/>
              <a:gd name="connsiteY51" fmla="*/ 766861 h 1781089"/>
              <a:gd name="connsiteX52" fmla="*/ 663155 w 1604824"/>
              <a:gd name="connsiteY52" fmla="*/ 764438 h 1781089"/>
              <a:gd name="connsiteX53" fmla="*/ 660732 w 1604824"/>
              <a:gd name="connsiteY53" fmla="*/ 779786 h 1781089"/>
              <a:gd name="connsiteX54" fmla="*/ 675272 w 1604824"/>
              <a:gd name="connsiteY54" fmla="*/ 804019 h 1781089"/>
              <a:gd name="connsiteX55" fmla="*/ 680119 w 1604824"/>
              <a:gd name="connsiteY55" fmla="*/ 829060 h 1781089"/>
              <a:gd name="connsiteX56" fmla="*/ 654270 w 1604824"/>
              <a:gd name="connsiteY56" fmla="*/ 828252 h 1781089"/>
              <a:gd name="connsiteX57" fmla="*/ 625998 w 1604824"/>
              <a:gd name="connsiteY57" fmla="*/ 816136 h 1781089"/>
              <a:gd name="connsiteX58" fmla="*/ 606611 w 1604824"/>
              <a:gd name="connsiteY58" fmla="*/ 818559 h 1781089"/>
              <a:gd name="connsiteX59" fmla="*/ 617112 w 1604824"/>
              <a:gd name="connsiteY59" fmla="*/ 835522 h 1781089"/>
              <a:gd name="connsiteX60" fmla="*/ 653462 w 1604824"/>
              <a:gd name="connsiteY60" fmla="*/ 864602 h 1781089"/>
              <a:gd name="connsiteX61" fmla="*/ 615497 w 1604824"/>
              <a:gd name="connsiteY61" fmla="*/ 861371 h 1781089"/>
              <a:gd name="connsiteX62" fmla="*/ 596110 w 1604824"/>
              <a:gd name="connsiteY62" fmla="*/ 866218 h 1781089"/>
              <a:gd name="connsiteX63" fmla="*/ 612265 w 1604824"/>
              <a:gd name="connsiteY63" fmla="*/ 882373 h 1781089"/>
              <a:gd name="connsiteX64" fmla="*/ 650231 w 1604824"/>
              <a:gd name="connsiteY64" fmla="*/ 896913 h 1781089"/>
              <a:gd name="connsiteX65" fmla="*/ 608226 w 1604824"/>
              <a:gd name="connsiteY65" fmla="*/ 905799 h 1781089"/>
              <a:gd name="connsiteX66" fmla="*/ 706775 w 1604824"/>
              <a:gd name="connsiteY66" fmla="*/ 918723 h 1781089"/>
              <a:gd name="connsiteX67" fmla="*/ 947491 w 1604824"/>
              <a:gd name="connsiteY67" fmla="*/ 1073008 h 1781089"/>
              <a:gd name="connsiteX68" fmla="*/ 955569 w 1604824"/>
              <a:gd name="connsiteY68" fmla="*/ 1098857 h 1781089"/>
              <a:gd name="connsiteX69" fmla="*/ 915989 w 1604824"/>
              <a:gd name="connsiteY69" fmla="*/ 1231331 h 1781089"/>
              <a:gd name="connsiteX70" fmla="*/ 911142 w 1604824"/>
              <a:gd name="connsiteY70" fmla="*/ 1240217 h 1781089"/>
              <a:gd name="connsiteX71" fmla="*/ 861868 w 1604824"/>
              <a:gd name="connsiteY71" fmla="*/ 1160247 h 1781089"/>
              <a:gd name="connsiteX72" fmla="*/ 827133 w 1604824"/>
              <a:gd name="connsiteY72" fmla="*/ 1083509 h 1781089"/>
              <a:gd name="connsiteX73" fmla="*/ 636499 w 1604824"/>
              <a:gd name="connsiteY73" fmla="*/ 937302 h 1781089"/>
              <a:gd name="connsiteX74" fmla="*/ 455557 w 1604824"/>
              <a:gd name="connsiteY74" fmla="*/ 922762 h 1781089"/>
              <a:gd name="connsiteX75" fmla="*/ 305311 w 1604824"/>
              <a:gd name="connsiteY75" fmla="*/ 837138 h 1781089"/>
              <a:gd name="connsiteX76" fmla="*/ 127212 w 1604824"/>
              <a:gd name="connsiteY76" fmla="*/ 276729 h 1781089"/>
              <a:gd name="connsiteX77" fmla="*/ 0 w 1604824"/>
              <a:gd name="connsiteY77" fmla="*/ 296259 h 1781089"/>
              <a:gd name="connsiteX78" fmla="*/ 253614 w 1604824"/>
              <a:gd name="connsiteY78" fmla="*/ 837138 h 1781089"/>
              <a:gd name="connsiteX79" fmla="*/ 429709 w 1604824"/>
              <a:gd name="connsiteY79" fmla="*/ 967997 h 1781089"/>
              <a:gd name="connsiteX80" fmla="*/ 642961 w 1604824"/>
              <a:gd name="connsiteY80" fmla="*/ 986576 h 1781089"/>
              <a:gd name="connsiteX81" fmla="*/ 787552 w 1604824"/>
              <a:gd name="connsiteY81" fmla="*/ 1112589 h 1781089"/>
              <a:gd name="connsiteX82" fmla="*/ 882870 w 1604824"/>
              <a:gd name="connsiteY82" fmla="*/ 1289491 h 1781089"/>
              <a:gd name="connsiteX83" fmla="*/ 890140 w 1604824"/>
              <a:gd name="connsiteY83" fmla="*/ 1306455 h 1781089"/>
              <a:gd name="connsiteX84" fmla="*/ 852174 w 1604824"/>
              <a:gd name="connsiteY84" fmla="*/ 1344420 h 1781089"/>
              <a:gd name="connsiteX85" fmla="*/ 821479 w 1604824"/>
              <a:gd name="connsiteY85" fmla="*/ 1312917 h 1781089"/>
              <a:gd name="connsiteX86" fmla="*/ 810978 w 1604824"/>
              <a:gd name="connsiteY86" fmla="*/ 1274951 h 1781089"/>
              <a:gd name="connsiteX87" fmla="*/ 788360 w 1604824"/>
              <a:gd name="connsiteY87" fmla="*/ 1179634 h 1781089"/>
              <a:gd name="connsiteX88" fmla="*/ 725354 w 1604824"/>
              <a:gd name="connsiteY88" fmla="*/ 1119051 h 1781089"/>
              <a:gd name="connsiteX89" fmla="*/ 580762 w 1604824"/>
              <a:gd name="connsiteY89" fmla="*/ 1138437 h 1781089"/>
              <a:gd name="connsiteX90" fmla="*/ 505639 w 1604824"/>
              <a:gd name="connsiteY90" fmla="*/ 1099664 h 1781089"/>
              <a:gd name="connsiteX91" fmla="*/ 494331 w 1604824"/>
              <a:gd name="connsiteY91" fmla="*/ 1056045 h 1781089"/>
              <a:gd name="connsiteX92" fmla="*/ 475752 w 1604824"/>
              <a:gd name="connsiteY92" fmla="*/ 1031812 h 1781089"/>
              <a:gd name="connsiteX93" fmla="*/ 464443 w 1604824"/>
              <a:gd name="connsiteY93" fmla="*/ 1058468 h 1781089"/>
              <a:gd name="connsiteX94" fmla="*/ 470097 w 1604824"/>
              <a:gd name="connsiteY94" fmla="*/ 1194982 h 1781089"/>
              <a:gd name="connsiteX95" fmla="*/ 525026 w 1604824"/>
              <a:gd name="connsiteY95" fmla="*/ 1230524 h 1781089"/>
              <a:gd name="connsiteX96" fmla="*/ 525026 w 1604824"/>
              <a:gd name="connsiteY96" fmla="*/ 1230524 h 1781089"/>
              <a:gd name="connsiteX97" fmla="*/ 525026 w 1604824"/>
              <a:gd name="connsiteY97" fmla="*/ 1230524 h 1781089"/>
              <a:gd name="connsiteX98" fmla="*/ 676887 w 1604824"/>
              <a:gd name="connsiteY98" fmla="*/ 1209522 h 1781089"/>
              <a:gd name="connsiteX99" fmla="*/ 698697 w 1604824"/>
              <a:gd name="connsiteY99" fmla="*/ 1229716 h 1781089"/>
              <a:gd name="connsiteX100" fmla="*/ 701120 w 1604824"/>
              <a:gd name="connsiteY100" fmla="*/ 1343612 h 1781089"/>
              <a:gd name="connsiteX101" fmla="*/ 697082 w 1604824"/>
              <a:gd name="connsiteY101" fmla="*/ 1358152 h 1781089"/>
              <a:gd name="connsiteX102" fmla="*/ 683349 w 1604824"/>
              <a:gd name="connsiteY102" fmla="*/ 1350882 h 1781089"/>
              <a:gd name="connsiteX103" fmla="*/ 627613 w 1604824"/>
              <a:gd name="connsiteY103" fmla="*/ 1304839 h 1781089"/>
              <a:gd name="connsiteX104" fmla="*/ 542797 w 1604824"/>
              <a:gd name="connsiteY104" fmla="*/ 1314532 h 1781089"/>
              <a:gd name="connsiteX105" fmla="*/ 449095 w 1604824"/>
              <a:gd name="connsiteY105" fmla="*/ 1410657 h 1781089"/>
              <a:gd name="connsiteX106" fmla="*/ 382050 w 1604824"/>
              <a:gd name="connsiteY106" fmla="*/ 1421966 h 1781089"/>
              <a:gd name="connsiteX107" fmla="*/ 337622 w 1604824"/>
              <a:gd name="connsiteY107" fmla="*/ 1384001 h 1781089"/>
              <a:gd name="connsiteX108" fmla="*/ 310158 w 1604824"/>
              <a:gd name="connsiteY108" fmla="*/ 1377539 h 1781089"/>
              <a:gd name="connsiteX109" fmla="*/ 309350 w 1604824"/>
              <a:gd name="connsiteY109" fmla="*/ 1408234 h 1781089"/>
              <a:gd name="connsiteX110" fmla="*/ 341661 w 1604824"/>
              <a:gd name="connsiteY110" fmla="*/ 1442968 h 1781089"/>
              <a:gd name="connsiteX111" fmla="*/ 413553 w 1604824"/>
              <a:gd name="connsiteY111" fmla="*/ 1528593 h 1781089"/>
              <a:gd name="connsiteX112" fmla="*/ 465250 w 1604824"/>
              <a:gd name="connsiteY112" fmla="*/ 1524554 h 1781089"/>
              <a:gd name="connsiteX113" fmla="*/ 533104 w 1604824"/>
              <a:gd name="connsiteY113" fmla="*/ 1458316 h 1781089"/>
              <a:gd name="connsiteX114" fmla="*/ 567838 w 1604824"/>
              <a:gd name="connsiteY114" fmla="*/ 1426005 h 1781089"/>
              <a:gd name="connsiteX115" fmla="*/ 616304 w 1604824"/>
              <a:gd name="connsiteY115" fmla="*/ 1428428 h 1781089"/>
              <a:gd name="connsiteX116" fmla="*/ 700313 w 1604824"/>
              <a:gd name="connsiteY116" fmla="*/ 1527784 h 1781089"/>
              <a:gd name="connsiteX117" fmla="*/ 739086 w 1604824"/>
              <a:gd name="connsiteY117" fmla="*/ 1594022 h 1781089"/>
              <a:gd name="connsiteX118" fmla="*/ 764935 w 1604824"/>
              <a:gd name="connsiteY118" fmla="*/ 1685300 h 1781089"/>
              <a:gd name="connsiteX119" fmla="*/ 972533 w 1604824"/>
              <a:gd name="connsiteY119" fmla="*/ 1762039 h 1781089"/>
              <a:gd name="connsiteX120" fmla="*/ 1281102 w 1604824"/>
              <a:gd name="connsiteY120" fmla="*/ 1509206 h 1781089"/>
              <a:gd name="connsiteX121" fmla="*/ 1474160 w 1604824"/>
              <a:gd name="connsiteY121" fmla="*/ 1203059 h 1781089"/>
              <a:gd name="connsiteX122" fmla="*/ 1508087 w 1604824"/>
              <a:gd name="connsiteY122" fmla="*/ 1148131 h 1781089"/>
              <a:gd name="connsiteX123" fmla="*/ 1547667 w 1604824"/>
              <a:gd name="connsiteY123" fmla="*/ 899336 h 1781089"/>
              <a:gd name="connsiteX124" fmla="*/ 1547667 w 1604824"/>
              <a:gd name="connsiteY124" fmla="*/ 899336 h 1781089"/>
              <a:gd name="connsiteX125" fmla="*/ 1547667 w 1604824"/>
              <a:gd name="connsiteY125" fmla="*/ 899336 h 1781089"/>
              <a:gd name="connsiteX126" fmla="*/ 1538782 w 1604824"/>
              <a:gd name="connsiteY126" fmla="*/ 869449 h 1781089"/>
              <a:gd name="connsiteX127" fmla="*/ 1565439 w 1604824"/>
              <a:gd name="connsiteY127" fmla="*/ 556840 h 1781089"/>
              <a:gd name="connsiteX128" fmla="*/ 1598558 w 1604824"/>
              <a:gd name="connsiteY128" fmla="*/ 480102 h 1781089"/>
              <a:gd name="connsiteX129" fmla="*/ 1573516 w 1604824"/>
              <a:gd name="connsiteY129" fmla="*/ 197381 h 1781089"/>
              <a:gd name="connsiteX0" fmla="*/ 1573516 w 1604824"/>
              <a:gd name="connsiteY0" fmla="*/ 197381 h 1781089"/>
              <a:gd name="connsiteX1" fmla="*/ 1365111 w 1604824"/>
              <a:gd name="connsiteY1" fmla="*/ 9170 h 1781089"/>
              <a:gd name="connsiteX2" fmla="*/ 918412 w 1604824"/>
              <a:gd name="connsiteY2" fmla="*/ 140837 h 1781089"/>
              <a:gd name="connsiteX3" fmla="*/ 837634 w 1604824"/>
              <a:gd name="connsiteY3" fmla="*/ 336318 h 1781089"/>
              <a:gd name="connsiteX4" fmla="*/ 917604 w 1604824"/>
              <a:gd name="connsiteY4" fmla="*/ 553609 h 1781089"/>
              <a:gd name="connsiteX5" fmla="*/ 955569 w 1604824"/>
              <a:gd name="connsiteY5" fmla="*/ 647311 h 1781089"/>
              <a:gd name="connsiteX6" fmla="*/ 972533 w 1604824"/>
              <a:gd name="connsiteY6" fmla="*/ 685276 h 1781089"/>
              <a:gd name="connsiteX7" fmla="*/ 1017768 w 1604824"/>
              <a:gd name="connsiteY7" fmla="*/ 732935 h 1781089"/>
              <a:gd name="connsiteX8" fmla="*/ 1203556 w 1604824"/>
              <a:gd name="connsiteY8" fmla="*/ 783825 h 1781089"/>
              <a:gd name="connsiteX9" fmla="*/ 1239906 w 1604824"/>
              <a:gd name="connsiteY9" fmla="*/ 762015 h 1781089"/>
              <a:gd name="connsiteX10" fmla="*/ 1277871 w 1604824"/>
              <a:gd name="connsiteY10" fmla="*/ 772516 h 1781089"/>
              <a:gd name="connsiteX11" fmla="*/ 1224558 w 1604824"/>
              <a:gd name="connsiteY11" fmla="*/ 852486 h 1781089"/>
              <a:gd name="connsiteX12" fmla="*/ 1104200 w 1604824"/>
              <a:gd name="connsiteY12" fmla="*/ 896105 h 1781089"/>
              <a:gd name="connsiteX13" fmla="*/ 1011306 w 1604824"/>
              <a:gd name="connsiteY13" fmla="*/ 883181 h 1781089"/>
              <a:gd name="connsiteX14" fmla="*/ 888524 w 1604824"/>
              <a:gd name="connsiteY14" fmla="*/ 684469 h 1781089"/>
              <a:gd name="connsiteX15" fmla="*/ 894986 w 1604824"/>
              <a:gd name="connsiteY15" fmla="*/ 621462 h 1781089"/>
              <a:gd name="connsiteX16" fmla="*/ 897409 w 1604824"/>
              <a:gd name="connsiteY16" fmla="*/ 570572 h 1781089"/>
              <a:gd name="connsiteX17" fmla="*/ 878831 w 1604824"/>
              <a:gd name="connsiteY17" fmla="*/ 557648 h 1781089"/>
              <a:gd name="connsiteX18" fmla="*/ 878831 w 1604824"/>
              <a:gd name="connsiteY18" fmla="*/ 577843 h 1781089"/>
              <a:gd name="connsiteX19" fmla="*/ 872369 w 1604824"/>
              <a:gd name="connsiteY19" fmla="*/ 602883 h 1781089"/>
              <a:gd name="connsiteX20" fmla="*/ 844097 w 1604824"/>
              <a:gd name="connsiteY20" fmla="*/ 599653 h 1781089"/>
              <a:gd name="connsiteX21" fmla="*/ 829557 w 1604824"/>
              <a:gd name="connsiteY21" fmla="*/ 582689 h 1781089"/>
              <a:gd name="connsiteX22" fmla="*/ 806131 w 1604824"/>
              <a:gd name="connsiteY22" fmla="*/ 546339 h 1781089"/>
              <a:gd name="connsiteX23" fmla="*/ 802900 w 1604824"/>
              <a:gd name="connsiteY23" fmla="*/ 590767 h 1781089"/>
              <a:gd name="connsiteX24" fmla="*/ 794823 w 1604824"/>
              <a:gd name="connsiteY24" fmla="*/ 610154 h 1781089"/>
              <a:gd name="connsiteX25" fmla="*/ 776243 w 1604824"/>
              <a:gd name="connsiteY25" fmla="*/ 600460 h 1781089"/>
              <a:gd name="connsiteX26" fmla="*/ 746356 w 1604824"/>
              <a:gd name="connsiteY26" fmla="*/ 566534 h 1781089"/>
              <a:gd name="connsiteX27" fmla="*/ 731816 w 1604824"/>
              <a:gd name="connsiteY27" fmla="*/ 562495 h 1781089"/>
              <a:gd name="connsiteX28" fmla="*/ 732624 w 1604824"/>
              <a:gd name="connsiteY28" fmla="*/ 577035 h 1781089"/>
              <a:gd name="connsiteX29" fmla="*/ 760896 w 1604824"/>
              <a:gd name="connsiteY29" fmla="*/ 618231 h 1781089"/>
              <a:gd name="connsiteX30" fmla="*/ 764127 w 1604824"/>
              <a:gd name="connsiteY30" fmla="*/ 630348 h 1781089"/>
              <a:gd name="connsiteX31" fmla="*/ 749587 w 1604824"/>
              <a:gd name="connsiteY31" fmla="*/ 629540 h 1781089"/>
              <a:gd name="connsiteX32" fmla="*/ 714853 w 1604824"/>
              <a:gd name="connsiteY32" fmla="*/ 601268 h 1781089"/>
              <a:gd name="connsiteX33" fmla="*/ 697082 w 1604824"/>
              <a:gd name="connsiteY33" fmla="*/ 600460 h 1781089"/>
              <a:gd name="connsiteX34" fmla="*/ 701120 w 1604824"/>
              <a:gd name="connsiteY34" fmla="*/ 617423 h 1781089"/>
              <a:gd name="connsiteX35" fmla="*/ 730201 w 1604824"/>
              <a:gd name="connsiteY35" fmla="*/ 651350 h 1781089"/>
              <a:gd name="connsiteX36" fmla="*/ 705967 w 1604824"/>
              <a:gd name="connsiteY36" fmla="*/ 637618 h 1781089"/>
              <a:gd name="connsiteX37" fmla="*/ 691427 w 1604824"/>
              <a:gd name="connsiteY37" fmla="*/ 636002 h 1781089"/>
              <a:gd name="connsiteX38" fmla="*/ 693043 w 1604824"/>
              <a:gd name="connsiteY38" fmla="*/ 650542 h 1781089"/>
              <a:gd name="connsiteX39" fmla="*/ 715660 w 1604824"/>
              <a:gd name="connsiteY39" fmla="*/ 670737 h 1781089"/>
              <a:gd name="connsiteX40" fmla="*/ 794014 w 1604824"/>
              <a:gd name="connsiteY40" fmla="*/ 728088 h 1781089"/>
              <a:gd name="connsiteX41" fmla="*/ 885293 w 1604824"/>
              <a:gd name="connsiteY41" fmla="*/ 879950 h 1781089"/>
              <a:gd name="connsiteX42" fmla="*/ 887717 w 1604824"/>
              <a:gd name="connsiteY42" fmla="*/ 900144 h 1781089"/>
              <a:gd name="connsiteX43" fmla="*/ 867522 w 1604824"/>
              <a:gd name="connsiteY43" fmla="*/ 896913 h 1781089"/>
              <a:gd name="connsiteX44" fmla="*/ 793207 w 1604824"/>
              <a:gd name="connsiteY44" fmla="*/ 846024 h 1781089"/>
              <a:gd name="connsiteX45" fmla="*/ 772204 w 1604824"/>
              <a:gd name="connsiteY45" fmla="*/ 794326 h 1781089"/>
              <a:gd name="connsiteX46" fmla="*/ 745548 w 1604824"/>
              <a:gd name="connsiteY46" fmla="*/ 740205 h 1781089"/>
              <a:gd name="connsiteX47" fmla="*/ 724546 w 1604824"/>
              <a:gd name="connsiteY47" fmla="*/ 741013 h 1781089"/>
              <a:gd name="connsiteX48" fmla="*/ 733431 w 1604824"/>
              <a:gd name="connsiteY48" fmla="*/ 757976 h 1781089"/>
              <a:gd name="connsiteX49" fmla="*/ 741509 w 1604824"/>
              <a:gd name="connsiteY49" fmla="*/ 793518 h 1781089"/>
              <a:gd name="connsiteX50" fmla="*/ 704352 w 1604824"/>
              <a:gd name="connsiteY50" fmla="*/ 793518 h 1781089"/>
              <a:gd name="connsiteX51" fmla="*/ 676080 w 1604824"/>
              <a:gd name="connsiteY51" fmla="*/ 766861 h 1781089"/>
              <a:gd name="connsiteX52" fmla="*/ 663155 w 1604824"/>
              <a:gd name="connsiteY52" fmla="*/ 764438 h 1781089"/>
              <a:gd name="connsiteX53" fmla="*/ 660732 w 1604824"/>
              <a:gd name="connsiteY53" fmla="*/ 779786 h 1781089"/>
              <a:gd name="connsiteX54" fmla="*/ 675272 w 1604824"/>
              <a:gd name="connsiteY54" fmla="*/ 804019 h 1781089"/>
              <a:gd name="connsiteX55" fmla="*/ 680119 w 1604824"/>
              <a:gd name="connsiteY55" fmla="*/ 829060 h 1781089"/>
              <a:gd name="connsiteX56" fmla="*/ 654270 w 1604824"/>
              <a:gd name="connsiteY56" fmla="*/ 828252 h 1781089"/>
              <a:gd name="connsiteX57" fmla="*/ 625998 w 1604824"/>
              <a:gd name="connsiteY57" fmla="*/ 816136 h 1781089"/>
              <a:gd name="connsiteX58" fmla="*/ 606611 w 1604824"/>
              <a:gd name="connsiteY58" fmla="*/ 818559 h 1781089"/>
              <a:gd name="connsiteX59" fmla="*/ 617112 w 1604824"/>
              <a:gd name="connsiteY59" fmla="*/ 835522 h 1781089"/>
              <a:gd name="connsiteX60" fmla="*/ 653462 w 1604824"/>
              <a:gd name="connsiteY60" fmla="*/ 864602 h 1781089"/>
              <a:gd name="connsiteX61" fmla="*/ 615497 w 1604824"/>
              <a:gd name="connsiteY61" fmla="*/ 861371 h 1781089"/>
              <a:gd name="connsiteX62" fmla="*/ 596110 w 1604824"/>
              <a:gd name="connsiteY62" fmla="*/ 866218 h 1781089"/>
              <a:gd name="connsiteX63" fmla="*/ 612265 w 1604824"/>
              <a:gd name="connsiteY63" fmla="*/ 882373 h 1781089"/>
              <a:gd name="connsiteX64" fmla="*/ 650231 w 1604824"/>
              <a:gd name="connsiteY64" fmla="*/ 896913 h 1781089"/>
              <a:gd name="connsiteX65" fmla="*/ 608226 w 1604824"/>
              <a:gd name="connsiteY65" fmla="*/ 905799 h 1781089"/>
              <a:gd name="connsiteX66" fmla="*/ 706775 w 1604824"/>
              <a:gd name="connsiteY66" fmla="*/ 918723 h 1781089"/>
              <a:gd name="connsiteX67" fmla="*/ 947491 w 1604824"/>
              <a:gd name="connsiteY67" fmla="*/ 1073008 h 1781089"/>
              <a:gd name="connsiteX68" fmla="*/ 955569 w 1604824"/>
              <a:gd name="connsiteY68" fmla="*/ 1098857 h 1781089"/>
              <a:gd name="connsiteX69" fmla="*/ 915989 w 1604824"/>
              <a:gd name="connsiteY69" fmla="*/ 1231331 h 1781089"/>
              <a:gd name="connsiteX70" fmla="*/ 911142 w 1604824"/>
              <a:gd name="connsiteY70" fmla="*/ 1240217 h 1781089"/>
              <a:gd name="connsiteX71" fmla="*/ 861868 w 1604824"/>
              <a:gd name="connsiteY71" fmla="*/ 1160247 h 1781089"/>
              <a:gd name="connsiteX72" fmla="*/ 827133 w 1604824"/>
              <a:gd name="connsiteY72" fmla="*/ 1083509 h 1781089"/>
              <a:gd name="connsiteX73" fmla="*/ 636499 w 1604824"/>
              <a:gd name="connsiteY73" fmla="*/ 937302 h 1781089"/>
              <a:gd name="connsiteX74" fmla="*/ 455557 w 1604824"/>
              <a:gd name="connsiteY74" fmla="*/ 922762 h 1781089"/>
              <a:gd name="connsiteX75" fmla="*/ 305311 w 1604824"/>
              <a:gd name="connsiteY75" fmla="*/ 837138 h 1781089"/>
              <a:gd name="connsiteX76" fmla="*/ 30284 w 1604824"/>
              <a:gd name="connsiteY76" fmla="*/ 253702 h 1781089"/>
              <a:gd name="connsiteX77" fmla="*/ 0 w 1604824"/>
              <a:gd name="connsiteY77" fmla="*/ 296259 h 1781089"/>
              <a:gd name="connsiteX78" fmla="*/ 253614 w 1604824"/>
              <a:gd name="connsiteY78" fmla="*/ 837138 h 1781089"/>
              <a:gd name="connsiteX79" fmla="*/ 429709 w 1604824"/>
              <a:gd name="connsiteY79" fmla="*/ 967997 h 1781089"/>
              <a:gd name="connsiteX80" fmla="*/ 642961 w 1604824"/>
              <a:gd name="connsiteY80" fmla="*/ 986576 h 1781089"/>
              <a:gd name="connsiteX81" fmla="*/ 787552 w 1604824"/>
              <a:gd name="connsiteY81" fmla="*/ 1112589 h 1781089"/>
              <a:gd name="connsiteX82" fmla="*/ 882870 w 1604824"/>
              <a:gd name="connsiteY82" fmla="*/ 1289491 h 1781089"/>
              <a:gd name="connsiteX83" fmla="*/ 890140 w 1604824"/>
              <a:gd name="connsiteY83" fmla="*/ 1306455 h 1781089"/>
              <a:gd name="connsiteX84" fmla="*/ 852174 w 1604824"/>
              <a:gd name="connsiteY84" fmla="*/ 1344420 h 1781089"/>
              <a:gd name="connsiteX85" fmla="*/ 821479 w 1604824"/>
              <a:gd name="connsiteY85" fmla="*/ 1312917 h 1781089"/>
              <a:gd name="connsiteX86" fmla="*/ 810978 w 1604824"/>
              <a:gd name="connsiteY86" fmla="*/ 1274951 h 1781089"/>
              <a:gd name="connsiteX87" fmla="*/ 788360 w 1604824"/>
              <a:gd name="connsiteY87" fmla="*/ 1179634 h 1781089"/>
              <a:gd name="connsiteX88" fmla="*/ 725354 w 1604824"/>
              <a:gd name="connsiteY88" fmla="*/ 1119051 h 1781089"/>
              <a:gd name="connsiteX89" fmla="*/ 580762 w 1604824"/>
              <a:gd name="connsiteY89" fmla="*/ 1138437 h 1781089"/>
              <a:gd name="connsiteX90" fmla="*/ 505639 w 1604824"/>
              <a:gd name="connsiteY90" fmla="*/ 1099664 h 1781089"/>
              <a:gd name="connsiteX91" fmla="*/ 494331 w 1604824"/>
              <a:gd name="connsiteY91" fmla="*/ 1056045 h 1781089"/>
              <a:gd name="connsiteX92" fmla="*/ 475752 w 1604824"/>
              <a:gd name="connsiteY92" fmla="*/ 1031812 h 1781089"/>
              <a:gd name="connsiteX93" fmla="*/ 464443 w 1604824"/>
              <a:gd name="connsiteY93" fmla="*/ 1058468 h 1781089"/>
              <a:gd name="connsiteX94" fmla="*/ 470097 w 1604824"/>
              <a:gd name="connsiteY94" fmla="*/ 1194982 h 1781089"/>
              <a:gd name="connsiteX95" fmla="*/ 525026 w 1604824"/>
              <a:gd name="connsiteY95" fmla="*/ 1230524 h 1781089"/>
              <a:gd name="connsiteX96" fmla="*/ 525026 w 1604824"/>
              <a:gd name="connsiteY96" fmla="*/ 1230524 h 1781089"/>
              <a:gd name="connsiteX97" fmla="*/ 525026 w 1604824"/>
              <a:gd name="connsiteY97" fmla="*/ 1230524 h 1781089"/>
              <a:gd name="connsiteX98" fmla="*/ 676887 w 1604824"/>
              <a:gd name="connsiteY98" fmla="*/ 1209522 h 1781089"/>
              <a:gd name="connsiteX99" fmla="*/ 698697 w 1604824"/>
              <a:gd name="connsiteY99" fmla="*/ 1229716 h 1781089"/>
              <a:gd name="connsiteX100" fmla="*/ 701120 w 1604824"/>
              <a:gd name="connsiteY100" fmla="*/ 1343612 h 1781089"/>
              <a:gd name="connsiteX101" fmla="*/ 697082 w 1604824"/>
              <a:gd name="connsiteY101" fmla="*/ 1358152 h 1781089"/>
              <a:gd name="connsiteX102" fmla="*/ 683349 w 1604824"/>
              <a:gd name="connsiteY102" fmla="*/ 1350882 h 1781089"/>
              <a:gd name="connsiteX103" fmla="*/ 627613 w 1604824"/>
              <a:gd name="connsiteY103" fmla="*/ 1304839 h 1781089"/>
              <a:gd name="connsiteX104" fmla="*/ 542797 w 1604824"/>
              <a:gd name="connsiteY104" fmla="*/ 1314532 h 1781089"/>
              <a:gd name="connsiteX105" fmla="*/ 449095 w 1604824"/>
              <a:gd name="connsiteY105" fmla="*/ 1410657 h 1781089"/>
              <a:gd name="connsiteX106" fmla="*/ 382050 w 1604824"/>
              <a:gd name="connsiteY106" fmla="*/ 1421966 h 1781089"/>
              <a:gd name="connsiteX107" fmla="*/ 337622 w 1604824"/>
              <a:gd name="connsiteY107" fmla="*/ 1384001 h 1781089"/>
              <a:gd name="connsiteX108" fmla="*/ 310158 w 1604824"/>
              <a:gd name="connsiteY108" fmla="*/ 1377539 h 1781089"/>
              <a:gd name="connsiteX109" fmla="*/ 309350 w 1604824"/>
              <a:gd name="connsiteY109" fmla="*/ 1408234 h 1781089"/>
              <a:gd name="connsiteX110" fmla="*/ 341661 w 1604824"/>
              <a:gd name="connsiteY110" fmla="*/ 1442968 h 1781089"/>
              <a:gd name="connsiteX111" fmla="*/ 413553 w 1604824"/>
              <a:gd name="connsiteY111" fmla="*/ 1528593 h 1781089"/>
              <a:gd name="connsiteX112" fmla="*/ 465250 w 1604824"/>
              <a:gd name="connsiteY112" fmla="*/ 1524554 h 1781089"/>
              <a:gd name="connsiteX113" fmla="*/ 533104 w 1604824"/>
              <a:gd name="connsiteY113" fmla="*/ 1458316 h 1781089"/>
              <a:gd name="connsiteX114" fmla="*/ 567838 w 1604824"/>
              <a:gd name="connsiteY114" fmla="*/ 1426005 h 1781089"/>
              <a:gd name="connsiteX115" fmla="*/ 616304 w 1604824"/>
              <a:gd name="connsiteY115" fmla="*/ 1428428 h 1781089"/>
              <a:gd name="connsiteX116" fmla="*/ 700313 w 1604824"/>
              <a:gd name="connsiteY116" fmla="*/ 1527784 h 1781089"/>
              <a:gd name="connsiteX117" fmla="*/ 739086 w 1604824"/>
              <a:gd name="connsiteY117" fmla="*/ 1594022 h 1781089"/>
              <a:gd name="connsiteX118" fmla="*/ 764935 w 1604824"/>
              <a:gd name="connsiteY118" fmla="*/ 1685300 h 1781089"/>
              <a:gd name="connsiteX119" fmla="*/ 972533 w 1604824"/>
              <a:gd name="connsiteY119" fmla="*/ 1762039 h 1781089"/>
              <a:gd name="connsiteX120" fmla="*/ 1281102 w 1604824"/>
              <a:gd name="connsiteY120" fmla="*/ 1509206 h 1781089"/>
              <a:gd name="connsiteX121" fmla="*/ 1474160 w 1604824"/>
              <a:gd name="connsiteY121" fmla="*/ 1203059 h 1781089"/>
              <a:gd name="connsiteX122" fmla="*/ 1508087 w 1604824"/>
              <a:gd name="connsiteY122" fmla="*/ 1148131 h 1781089"/>
              <a:gd name="connsiteX123" fmla="*/ 1547667 w 1604824"/>
              <a:gd name="connsiteY123" fmla="*/ 899336 h 1781089"/>
              <a:gd name="connsiteX124" fmla="*/ 1547667 w 1604824"/>
              <a:gd name="connsiteY124" fmla="*/ 899336 h 1781089"/>
              <a:gd name="connsiteX125" fmla="*/ 1547667 w 1604824"/>
              <a:gd name="connsiteY125" fmla="*/ 899336 h 1781089"/>
              <a:gd name="connsiteX126" fmla="*/ 1538782 w 1604824"/>
              <a:gd name="connsiteY126" fmla="*/ 869449 h 1781089"/>
              <a:gd name="connsiteX127" fmla="*/ 1565439 w 1604824"/>
              <a:gd name="connsiteY127" fmla="*/ 556840 h 1781089"/>
              <a:gd name="connsiteX128" fmla="*/ 1598558 w 1604824"/>
              <a:gd name="connsiteY128" fmla="*/ 480102 h 1781089"/>
              <a:gd name="connsiteX129" fmla="*/ 1573516 w 1604824"/>
              <a:gd name="connsiteY129" fmla="*/ 197381 h 1781089"/>
              <a:gd name="connsiteX0" fmla="*/ 1573516 w 1604824"/>
              <a:gd name="connsiteY0" fmla="*/ 197381 h 1781089"/>
              <a:gd name="connsiteX1" fmla="*/ 1365111 w 1604824"/>
              <a:gd name="connsiteY1" fmla="*/ 9170 h 1781089"/>
              <a:gd name="connsiteX2" fmla="*/ 918412 w 1604824"/>
              <a:gd name="connsiteY2" fmla="*/ 140837 h 1781089"/>
              <a:gd name="connsiteX3" fmla="*/ 837634 w 1604824"/>
              <a:gd name="connsiteY3" fmla="*/ 336318 h 1781089"/>
              <a:gd name="connsiteX4" fmla="*/ 917604 w 1604824"/>
              <a:gd name="connsiteY4" fmla="*/ 553609 h 1781089"/>
              <a:gd name="connsiteX5" fmla="*/ 955569 w 1604824"/>
              <a:gd name="connsiteY5" fmla="*/ 647311 h 1781089"/>
              <a:gd name="connsiteX6" fmla="*/ 972533 w 1604824"/>
              <a:gd name="connsiteY6" fmla="*/ 685276 h 1781089"/>
              <a:gd name="connsiteX7" fmla="*/ 1017768 w 1604824"/>
              <a:gd name="connsiteY7" fmla="*/ 732935 h 1781089"/>
              <a:gd name="connsiteX8" fmla="*/ 1203556 w 1604824"/>
              <a:gd name="connsiteY8" fmla="*/ 783825 h 1781089"/>
              <a:gd name="connsiteX9" fmla="*/ 1239906 w 1604824"/>
              <a:gd name="connsiteY9" fmla="*/ 762015 h 1781089"/>
              <a:gd name="connsiteX10" fmla="*/ 1277871 w 1604824"/>
              <a:gd name="connsiteY10" fmla="*/ 772516 h 1781089"/>
              <a:gd name="connsiteX11" fmla="*/ 1224558 w 1604824"/>
              <a:gd name="connsiteY11" fmla="*/ 852486 h 1781089"/>
              <a:gd name="connsiteX12" fmla="*/ 1104200 w 1604824"/>
              <a:gd name="connsiteY12" fmla="*/ 896105 h 1781089"/>
              <a:gd name="connsiteX13" fmla="*/ 1011306 w 1604824"/>
              <a:gd name="connsiteY13" fmla="*/ 883181 h 1781089"/>
              <a:gd name="connsiteX14" fmla="*/ 888524 w 1604824"/>
              <a:gd name="connsiteY14" fmla="*/ 684469 h 1781089"/>
              <a:gd name="connsiteX15" fmla="*/ 894986 w 1604824"/>
              <a:gd name="connsiteY15" fmla="*/ 621462 h 1781089"/>
              <a:gd name="connsiteX16" fmla="*/ 897409 w 1604824"/>
              <a:gd name="connsiteY16" fmla="*/ 570572 h 1781089"/>
              <a:gd name="connsiteX17" fmla="*/ 878831 w 1604824"/>
              <a:gd name="connsiteY17" fmla="*/ 557648 h 1781089"/>
              <a:gd name="connsiteX18" fmla="*/ 878831 w 1604824"/>
              <a:gd name="connsiteY18" fmla="*/ 577843 h 1781089"/>
              <a:gd name="connsiteX19" fmla="*/ 872369 w 1604824"/>
              <a:gd name="connsiteY19" fmla="*/ 602883 h 1781089"/>
              <a:gd name="connsiteX20" fmla="*/ 844097 w 1604824"/>
              <a:gd name="connsiteY20" fmla="*/ 599653 h 1781089"/>
              <a:gd name="connsiteX21" fmla="*/ 829557 w 1604824"/>
              <a:gd name="connsiteY21" fmla="*/ 582689 h 1781089"/>
              <a:gd name="connsiteX22" fmla="*/ 806131 w 1604824"/>
              <a:gd name="connsiteY22" fmla="*/ 546339 h 1781089"/>
              <a:gd name="connsiteX23" fmla="*/ 802900 w 1604824"/>
              <a:gd name="connsiteY23" fmla="*/ 590767 h 1781089"/>
              <a:gd name="connsiteX24" fmla="*/ 794823 w 1604824"/>
              <a:gd name="connsiteY24" fmla="*/ 610154 h 1781089"/>
              <a:gd name="connsiteX25" fmla="*/ 776243 w 1604824"/>
              <a:gd name="connsiteY25" fmla="*/ 600460 h 1781089"/>
              <a:gd name="connsiteX26" fmla="*/ 746356 w 1604824"/>
              <a:gd name="connsiteY26" fmla="*/ 566534 h 1781089"/>
              <a:gd name="connsiteX27" fmla="*/ 731816 w 1604824"/>
              <a:gd name="connsiteY27" fmla="*/ 562495 h 1781089"/>
              <a:gd name="connsiteX28" fmla="*/ 732624 w 1604824"/>
              <a:gd name="connsiteY28" fmla="*/ 577035 h 1781089"/>
              <a:gd name="connsiteX29" fmla="*/ 760896 w 1604824"/>
              <a:gd name="connsiteY29" fmla="*/ 618231 h 1781089"/>
              <a:gd name="connsiteX30" fmla="*/ 764127 w 1604824"/>
              <a:gd name="connsiteY30" fmla="*/ 630348 h 1781089"/>
              <a:gd name="connsiteX31" fmla="*/ 749587 w 1604824"/>
              <a:gd name="connsiteY31" fmla="*/ 629540 h 1781089"/>
              <a:gd name="connsiteX32" fmla="*/ 714853 w 1604824"/>
              <a:gd name="connsiteY32" fmla="*/ 601268 h 1781089"/>
              <a:gd name="connsiteX33" fmla="*/ 697082 w 1604824"/>
              <a:gd name="connsiteY33" fmla="*/ 600460 h 1781089"/>
              <a:gd name="connsiteX34" fmla="*/ 701120 w 1604824"/>
              <a:gd name="connsiteY34" fmla="*/ 617423 h 1781089"/>
              <a:gd name="connsiteX35" fmla="*/ 730201 w 1604824"/>
              <a:gd name="connsiteY35" fmla="*/ 651350 h 1781089"/>
              <a:gd name="connsiteX36" fmla="*/ 705967 w 1604824"/>
              <a:gd name="connsiteY36" fmla="*/ 637618 h 1781089"/>
              <a:gd name="connsiteX37" fmla="*/ 691427 w 1604824"/>
              <a:gd name="connsiteY37" fmla="*/ 636002 h 1781089"/>
              <a:gd name="connsiteX38" fmla="*/ 693043 w 1604824"/>
              <a:gd name="connsiteY38" fmla="*/ 650542 h 1781089"/>
              <a:gd name="connsiteX39" fmla="*/ 715660 w 1604824"/>
              <a:gd name="connsiteY39" fmla="*/ 670737 h 1781089"/>
              <a:gd name="connsiteX40" fmla="*/ 794014 w 1604824"/>
              <a:gd name="connsiteY40" fmla="*/ 728088 h 1781089"/>
              <a:gd name="connsiteX41" fmla="*/ 885293 w 1604824"/>
              <a:gd name="connsiteY41" fmla="*/ 879950 h 1781089"/>
              <a:gd name="connsiteX42" fmla="*/ 887717 w 1604824"/>
              <a:gd name="connsiteY42" fmla="*/ 900144 h 1781089"/>
              <a:gd name="connsiteX43" fmla="*/ 867522 w 1604824"/>
              <a:gd name="connsiteY43" fmla="*/ 896913 h 1781089"/>
              <a:gd name="connsiteX44" fmla="*/ 793207 w 1604824"/>
              <a:gd name="connsiteY44" fmla="*/ 846024 h 1781089"/>
              <a:gd name="connsiteX45" fmla="*/ 772204 w 1604824"/>
              <a:gd name="connsiteY45" fmla="*/ 794326 h 1781089"/>
              <a:gd name="connsiteX46" fmla="*/ 745548 w 1604824"/>
              <a:gd name="connsiteY46" fmla="*/ 740205 h 1781089"/>
              <a:gd name="connsiteX47" fmla="*/ 724546 w 1604824"/>
              <a:gd name="connsiteY47" fmla="*/ 741013 h 1781089"/>
              <a:gd name="connsiteX48" fmla="*/ 733431 w 1604824"/>
              <a:gd name="connsiteY48" fmla="*/ 757976 h 1781089"/>
              <a:gd name="connsiteX49" fmla="*/ 741509 w 1604824"/>
              <a:gd name="connsiteY49" fmla="*/ 793518 h 1781089"/>
              <a:gd name="connsiteX50" fmla="*/ 704352 w 1604824"/>
              <a:gd name="connsiteY50" fmla="*/ 793518 h 1781089"/>
              <a:gd name="connsiteX51" fmla="*/ 676080 w 1604824"/>
              <a:gd name="connsiteY51" fmla="*/ 766861 h 1781089"/>
              <a:gd name="connsiteX52" fmla="*/ 663155 w 1604824"/>
              <a:gd name="connsiteY52" fmla="*/ 764438 h 1781089"/>
              <a:gd name="connsiteX53" fmla="*/ 660732 w 1604824"/>
              <a:gd name="connsiteY53" fmla="*/ 779786 h 1781089"/>
              <a:gd name="connsiteX54" fmla="*/ 675272 w 1604824"/>
              <a:gd name="connsiteY54" fmla="*/ 804019 h 1781089"/>
              <a:gd name="connsiteX55" fmla="*/ 680119 w 1604824"/>
              <a:gd name="connsiteY55" fmla="*/ 829060 h 1781089"/>
              <a:gd name="connsiteX56" fmla="*/ 654270 w 1604824"/>
              <a:gd name="connsiteY56" fmla="*/ 828252 h 1781089"/>
              <a:gd name="connsiteX57" fmla="*/ 625998 w 1604824"/>
              <a:gd name="connsiteY57" fmla="*/ 816136 h 1781089"/>
              <a:gd name="connsiteX58" fmla="*/ 606611 w 1604824"/>
              <a:gd name="connsiteY58" fmla="*/ 818559 h 1781089"/>
              <a:gd name="connsiteX59" fmla="*/ 617112 w 1604824"/>
              <a:gd name="connsiteY59" fmla="*/ 835522 h 1781089"/>
              <a:gd name="connsiteX60" fmla="*/ 653462 w 1604824"/>
              <a:gd name="connsiteY60" fmla="*/ 864602 h 1781089"/>
              <a:gd name="connsiteX61" fmla="*/ 615497 w 1604824"/>
              <a:gd name="connsiteY61" fmla="*/ 861371 h 1781089"/>
              <a:gd name="connsiteX62" fmla="*/ 596110 w 1604824"/>
              <a:gd name="connsiteY62" fmla="*/ 866218 h 1781089"/>
              <a:gd name="connsiteX63" fmla="*/ 612265 w 1604824"/>
              <a:gd name="connsiteY63" fmla="*/ 882373 h 1781089"/>
              <a:gd name="connsiteX64" fmla="*/ 650231 w 1604824"/>
              <a:gd name="connsiteY64" fmla="*/ 896913 h 1781089"/>
              <a:gd name="connsiteX65" fmla="*/ 608226 w 1604824"/>
              <a:gd name="connsiteY65" fmla="*/ 905799 h 1781089"/>
              <a:gd name="connsiteX66" fmla="*/ 706775 w 1604824"/>
              <a:gd name="connsiteY66" fmla="*/ 918723 h 1781089"/>
              <a:gd name="connsiteX67" fmla="*/ 947491 w 1604824"/>
              <a:gd name="connsiteY67" fmla="*/ 1073008 h 1781089"/>
              <a:gd name="connsiteX68" fmla="*/ 955569 w 1604824"/>
              <a:gd name="connsiteY68" fmla="*/ 1098857 h 1781089"/>
              <a:gd name="connsiteX69" fmla="*/ 915989 w 1604824"/>
              <a:gd name="connsiteY69" fmla="*/ 1231331 h 1781089"/>
              <a:gd name="connsiteX70" fmla="*/ 911142 w 1604824"/>
              <a:gd name="connsiteY70" fmla="*/ 1240217 h 1781089"/>
              <a:gd name="connsiteX71" fmla="*/ 861868 w 1604824"/>
              <a:gd name="connsiteY71" fmla="*/ 1160247 h 1781089"/>
              <a:gd name="connsiteX72" fmla="*/ 827133 w 1604824"/>
              <a:gd name="connsiteY72" fmla="*/ 1083509 h 1781089"/>
              <a:gd name="connsiteX73" fmla="*/ 636499 w 1604824"/>
              <a:gd name="connsiteY73" fmla="*/ 937302 h 1781089"/>
              <a:gd name="connsiteX74" fmla="*/ 455557 w 1604824"/>
              <a:gd name="connsiteY74" fmla="*/ 922762 h 1781089"/>
              <a:gd name="connsiteX75" fmla="*/ 305311 w 1604824"/>
              <a:gd name="connsiteY75" fmla="*/ 837138 h 1781089"/>
              <a:gd name="connsiteX76" fmla="*/ 30284 w 1604824"/>
              <a:gd name="connsiteY76" fmla="*/ 253702 h 1781089"/>
              <a:gd name="connsiteX77" fmla="*/ 0 w 1604824"/>
              <a:gd name="connsiteY77" fmla="*/ 296259 h 1781089"/>
              <a:gd name="connsiteX78" fmla="*/ 253614 w 1604824"/>
              <a:gd name="connsiteY78" fmla="*/ 837138 h 1781089"/>
              <a:gd name="connsiteX79" fmla="*/ 429709 w 1604824"/>
              <a:gd name="connsiteY79" fmla="*/ 967997 h 1781089"/>
              <a:gd name="connsiteX80" fmla="*/ 642961 w 1604824"/>
              <a:gd name="connsiteY80" fmla="*/ 986576 h 1781089"/>
              <a:gd name="connsiteX81" fmla="*/ 787552 w 1604824"/>
              <a:gd name="connsiteY81" fmla="*/ 1112589 h 1781089"/>
              <a:gd name="connsiteX82" fmla="*/ 882870 w 1604824"/>
              <a:gd name="connsiteY82" fmla="*/ 1289491 h 1781089"/>
              <a:gd name="connsiteX83" fmla="*/ 890140 w 1604824"/>
              <a:gd name="connsiteY83" fmla="*/ 1306455 h 1781089"/>
              <a:gd name="connsiteX84" fmla="*/ 852174 w 1604824"/>
              <a:gd name="connsiteY84" fmla="*/ 1344420 h 1781089"/>
              <a:gd name="connsiteX85" fmla="*/ 821479 w 1604824"/>
              <a:gd name="connsiteY85" fmla="*/ 1312917 h 1781089"/>
              <a:gd name="connsiteX86" fmla="*/ 810978 w 1604824"/>
              <a:gd name="connsiteY86" fmla="*/ 1274951 h 1781089"/>
              <a:gd name="connsiteX87" fmla="*/ 788360 w 1604824"/>
              <a:gd name="connsiteY87" fmla="*/ 1179634 h 1781089"/>
              <a:gd name="connsiteX88" fmla="*/ 725354 w 1604824"/>
              <a:gd name="connsiteY88" fmla="*/ 1119051 h 1781089"/>
              <a:gd name="connsiteX89" fmla="*/ 580762 w 1604824"/>
              <a:gd name="connsiteY89" fmla="*/ 1138437 h 1781089"/>
              <a:gd name="connsiteX90" fmla="*/ 505639 w 1604824"/>
              <a:gd name="connsiteY90" fmla="*/ 1099664 h 1781089"/>
              <a:gd name="connsiteX91" fmla="*/ 494331 w 1604824"/>
              <a:gd name="connsiteY91" fmla="*/ 1056045 h 1781089"/>
              <a:gd name="connsiteX92" fmla="*/ 475752 w 1604824"/>
              <a:gd name="connsiteY92" fmla="*/ 1031812 h 1781089"/>
              <a:gd name="connsiteX93" fmla="*/ 464443 w 1604824"/>
              <a:gd name="connsiteY93" fmla="*/ 1058468 h 1781089"/>
              <a:gd name="connsiteX94" fmla="*/ 470097 w 1604824"/>
              <a:gd name="connsiteY94" fmla="*/ 1194982 h 1781089"/>
              <a:gd name="connsiteX95" fmla="*/ 525026 w 1604824"/>
              <a:gd name="connsiteY95" fmla="*/ 1230524 h 1781089"/>
              <a:gd name="connsiteX96" fmla="*/ 525026 w 1604824"/>
              <a:gd name="connsiteY96" fmla="*/ 1230524 h 1781089"/>
              <a:gd name="connsiteX97" fmla="*/ 525026 w 1604824"/>
              <a:gd name="connsiteY97" fmla="*/ 1230524 h 1781089"/>
              <a:gd name="connsiteX98" fmla="*/ 676887 w 1604824"/>
              <a:gd name="connsiteY98" fmla="*/ 1209522 h 1781089"/>
              <a:gd name="connsiteX99" fmla="*/ 698697 w 1604824"/>
              <a:gd name="connsiteY99" fmla="*/ 1229716 h 1781089"/>
              <a:gd name="connsiteX100" fmla="*/ 701120 w 1604824"/>
              <a:gd name="connsiteY100" fmla="*/ 1343612 h 1781089"/>
              <a:gd name="connsiteX101" fmla="*/ 697082 w 1604824"/>
              <a:gd name="connsiteY101" fmla="*/ 1358152 h 1781089"/>
              <a:gd name="connsiteX102" fmla="*/ 683349 w 1604824"/>
              <a:gd name="connsiteY102" fmla="*/ 1350882 h 1781089"/>
              <a:gd name="connsiteX103" fmla="*/ 627613 w 1604824"/>
              <a:gd name="connsiteY103" fmla="*/ 1304839 h 1781089"/>
              <a:gd name="connsiteX104" fmla="*/ 542797 w 1604824"/>
              <a:gd name="connsiteY104" fmla="*/ 1314532 h 1781089"/>
              <a:gd name="connsiteX105" fmla="*/ 449095 w 1604824"/>
              <a:gd name="connsiteY105" fmla="*/ 1410657 h 1781089"/>
              <a:gd name="connsiteX106" fmla="*/ 382050 w 1604824"/>
              <a:gd name="connsiteY106" fmla="*/ 1421966 h 1781089"/>
              <a:gd name="connsiteX107" fmla="*/ 337622 w 1604824"/>
              <a:gd name="connsiteY107" fmla="*/ 1384001 h 1781089"/>
              <a:gd name="connsiteX108" fmla="*/ 310158 w 1604824"/>
              <a:gd name="connsiteY108" fmla="*/ 1377539 h 1781089"/>
              <a:gd name="connsiteX109" fmla="*/ 309350 w 1604824"/>
              <a:gd name="connsiteY109" fmla="*/ 1408234 h 1781089"/>
              <a:gd name="connsiteX110" fmla="*/ 341661 w 1604824"/>
              <a:gd name="connsiteY110" fmla="*/ 1442968 h 1781089"/>
              <a:gd name="connsiteX111" fmla="*/ 413553 w 1604824"/>
              <a:gd name="connsiteY111" fmla="*/ 1528593 h 1781089"/>
              <a:gd name="connsiteX112" fmla="*/ 465250 w 1604824"/>
              <a:gd name="connsiteY112" fmla="*/ 1524554 h 1781089"/>
              <a:gd name="connsiteX113" fmla="*/ 533104 w 1604824"/>
              <a:gd name="connsiteY113" fmla="*/ 1458316 h 1781089"/>
              <a:gd name="connsiteX114" fmla="*/ 567838 w 1604824"/>
              <a:gd name="connsiteY114" fmla="*/ 1426005 h 1781089"/>
              <a:gd name="connsiteX115" fmla="*/ 616304 w 1604824"/>
              <a:gd name="connsiteY115" fmla="*/ 1428428 h 1781089"/>
              <a:gd name="connsiteX116" fmla="*/ 700313 w 1604824"/>
              <a:gd name="connsiteY116" fmla="*/ 1527784 h 1781089"/>
              <a:gd name="connsiteX117" fmla="*/ 739086 w 1604824"/>
              <a:gd name="connsiteY117" fmla="*/ 1594022 h 1781089"/>
              <a:gd name="connsiteX118" fmla="*/ 764935 w 1604824"/>
              <a:gd name="connsiteY118" fmla="*/ 1685300 h 1781089"/>
              <a:gd name="connsiteX119" fmla="*/ 972533 w 1604824"/>
              <a:gd name="connsiteY119" fmla="*/ 1762039 h 1781089"/>
              <a:gd name="connsiteX120" fmla="*/ 1281102 w 1604824"/>
              <a:gd name="connsiteY120" fmla="*/ 1509206 h 1781089"/>
              <a:gd name="connsiteX121" fmla="*/ 1474160 w 1604824"/>
              <a:gd name="connsiteY121" fmla="*/ 1203059 h 1781089"/>
              <a:gd name="connsiteX122" fmla="*/ 1508087 w 1604824"/>
              <a:gd name="connsiteY122" fmla="*/ 1148131 h 1781089"/>
              <a:gd name="connsiteX123" fmla="*/ 1547667 w 1604824"/>
              <a:gd name="connsiteY123" fmla="*/ 899336 h 1781089"/>
              <a:gd name="connsiteX124" fmla="*/ 1547667 w 1604824"/>
              <a:gd name="connsiteY124" fmla="*/ 899336 h 1781089"/>
              <a:gd name="connsiteX125" fmla="*/ 1547667 w 1604824"/>
              <a:gd name="connsiteY125" fmla="*/ 899336 h 1781089"/>
              <a:gd name="connsiteX126" fmla="*/ 1538782 w 1604824"/>
              <a:gd name="connsiteY126" fmla="*/ 869449 h 1781089"/>
              <a:gd name="connsiteX127" fmla="*/ 1565439 w 1604824"/>
              <a:gd name="connsiteY127" fmla="*/ 556840 h 1781089"/>
              <a:gd name="connsiteX128" fmla="*/ 1598558 w 1604824"/>
              <a:gd name="connsiteY128" fmla="*/ 480102 h 1781089"/>
              <a:gd name="connsiteX129" fmla="*/ 1573516 w 1604824"/>
              <a:gd name="connsiteY129" fmla="*/ 197381 h 1781089"/>
              <a:gd name="connsiteX0" fmla="*/ 1573516 w 1604824"/>
              <a:gd name="connsiteY0" fmla="*/ 197381 h 1781089"/>
              <a:gd name="connsiteX1" fmla="*/ 1365111 w 1604824"/>
              <a:gd name="connsiteY1" fmla="*/ 9170 h 1781089"/>
              <a:gd name="connsiteX2" fmla="*/ 918412 w 1604824"/>
              <a:gd name="connsiteY2" fmla="*/ 140837 h 1781089"/>
              <a:gd name="connsiteX3" fmla="*/ 837634 w 1604824"/>
              <a:gd name="connsiteY3" fmla="*/ 336318 h 1781089"/>
              <a:gd name="connsiteX4" fmla="*/ 917604 w 1604824"/>
              <a:gd name="connsiteY4" fmla="*/ 553609 h 1781089"/>
              <a:gd name="connsiteX5" fmla="*/ 955569 w 1604824"/>
              <a:gd name="connsiteY5" fmla="*/ 647311 h 1781089"/>
              <a:gd name="connsiteX6" fmla="*/ 972533 w 1604824"/>
              <a:gd name="connsiteY6" fmla="*/ 685276 h 1781089"/>
              <a:gd name="connsiteX7" fmla="*/ 1017768 w 1604824"/>
              <a:gd name="connsiteY7" fmla="*/ 732935 h 1781089"/>
              <a:gd name="connsiteX8" fmla="*/ 1203556 w 1604824"/>
              <a:gd name="connsiteY8" fmla="*/ 783825 h 1781089"/>
              <a:gd name="connsiteX9" fmla="*/ 1239906 w 1604824"/>
              <a:gd name="connsiteY9" fmla="*/ 762015 h 1781089"/>
              <a:gd name="connsiteX10" fmla="*/ 1277871 w 1604824"/>
              <a:gd name="connsiteY10" fmla="*/ 772516 h 1781089"/>
              <a:gd name="connsiteX11" fmla="*/ 1224558 w 1604824"/>
              <a:gd name="connsiteY11" fmla="*/ 852486 h 1781089"/>
              <a:gd name="connsiteX12" fmla="*/ 1104200 w 1604824"/>
              <a:gd name="connsiteY12" fmla="*/ 896105 h 1781089"/>
              <a:gd name="connsiteX13" fmla="*/ 1011306 w 1604824"/>
              <a:gd name="connsiteY13" fmla="*/ 883181 h 1781089"/>
              <a:gd name="connsiteX14" fmla="*/ 888524 w 1604824"/>
              <a:gd name="connsiteY14" fmla="*/ 684469 h 1781089"/>
              <a:gd name="connsiteX15" fmla="*/ 894986 w 1604824"/>
              <a:gd name="connsiteY15" fmla="*/ 621462 h 1781089"/>
              <a:gd name="connsiteX16" fmla="*/ 897409 w 1604824"/>
              <a:gd name="connsiteY16" fmla="*/ 570572 h 1781089"/>
              <a:gd name="connsiteX17" fmla="*/ 878831 w 1604824"/>
              <a:gd name="connsiteY17" fmla="*/ 557648 h 1781089"/>
              <a:gd name="connsiteX18" fmla="*/ 878831 w 1604824"/>
              <a:gd name="connsiteY18" fmla="*/ 577843 h 1781089"/>
              <a:gd name="connsiteX19" fmla="*/ 872369 w 1604824"/>
              <a:gd name="connsiteY19" fmla="*/ 602883 h 1781089"/>
              <a:gd name="connsiteX20" fmla="*/ 844097 w 1604824"/>
              <a:gd name="connsiteY20" fmla="*/ 599653 h 1781089"/>
              <a:gd name="connsiteX21" fmla="*/ 829557 w 1604824"/>
              <a:gd name="connsiteY21" fmla="*/ 582689 h 1781089"/>
              <a:gd name="connsiteX22" fmla="*/ 806131 w 1604824"/>
              <a:gd name="connsiteY22" fmla="*/ 546339 h 1781089"/>
              <a:gd name="connsiteX23" fmla="*/ 802900 w 1604824"/>
              <a:gd name="connsiteY23" fmla="*/ 590767 h 1781089"/>
              <a:gd name="connsiteX24" fmla="*/ 794823 w 1604824"/>
              <a:gd name="connsiteY24" fmla="*/ 610154 h 1781089"/>
              <a:gd name="connsiteX25" fmla="*/ 776243 w 1604824"/>
              <a:gd name="connsiteY25" fmla="*/ 600460 h 1781089"/>
              <a:gd name="connsiteX26" fmla="*/ 746356 w 1604824"/>
              <a:gd name="connsiteY26" fmla="*/ 566534 h 1781089"/>
              <a:gd name="connsiteX27" fmla="*/ 731816 w 1604824"/>
              <a:gd name="connsiteY27" fmla="*/ 562495 h 1781089"/>
              <a:gd name="connsiteX28" fmla="*/ 732624 w 1604824"/>
              <a:gd name="connsiteY28" fmla="*/ 577035 h 1781089"/>
              <a:gd name="connsiteX29" fmla="*/ 760896 w 1604824"/>
              <a:gd name="connsiteY29" fmla="*/ 618231 h 1781089"/>
              <a:gd name="connsiteX30" fmla="*/ 764127 w 1604824"/>
              <a:gd name="connsiteY30" fmla="*/ 630348 h 1781089"/>
              <a:gd name="connsiteX31" fmla="*/ 749587 w 1604824"/>
              <a:gd name="connsiteY31" fmla="*/ 629540 h 1781089"/>
              <a:gd name="connsiteX32" fmla="*/ 714853 w 1604824"/>
              <a:gd name="connsiteY32" fmla="*/ 601268 h 1781089"/>
              <a:gd name="connsiteX33" fmla="*/ 697082 w 1604824"/>
              <a:gd name="connsiteY33" fmla="*/ 600460 h 1781089"/>
              <a:gd name="connsiteX34" fmla="*/ 701120 w 1604824"/>
              <a:gd name="connsiteY34" fmla="*/ 617423 h 1781089"/>
              <a:gd name="connsiteX35" fmla="*/ 730201 w 1604824"/>
              <a:gd name="connsiteY35" fmla="*/ 651350 h 1781089"/>
              <a:gd name="connsiteX36" fmla="*/ 705967 w 1604824"/>
              <a:gd name="connsiteY36" fmla="*/ 637618 h 1781089"/>
              <a:gd name="connsiteX37" fmla="*/ 691427 w 1604824"/>
              <a:gd name="connsiteY37" fmla="*/ 636002 h 1781089"/>
              <a:gd name="connsiteX38" fmla="*/ 693043 w 1604824"/>
              <a:gd name="connsiteY38" fmla="*/ 650542 h 1781089"/>
              <a:gd name="connsiteX39" fmla="*/ 715660 w 1604824"/>
              <a:gd name="connsiteY39" fmla="*/ 670737 h 1781089"/>
              <a:gd name="connsiteX40" fmla="*/ 794014 w 1604824"/>
              <a:gd name="connsiteY40" fmla="*/ 728088 h 1781089"/>
              <a:gd name="connsiteX41" fmla="*/ 885293 w 1604824"/>
              <a:gd name="connsiteY41" fmla="*/ 879950 h 1781089"/>
              <a:gd name="connsiteX42" fmla="*/ 887717 w 1604824"/>
              <a:gd name="connsiteY42" fmla="*/ 900144 h 1781089"/>
              <a:gd name="connsiteX43" fmla="*/ 867522 w 1604824"/>
              <a:gd name="connsiteY43" fmla="*/ 896913 h 1781089"/>
              <a:gd name="connsiteX44" fmla="*/ 793207 w 1604824"/>
              <a:gd name="connsiteY44" fmla="*/ 846024 h 1781089"/>
              <a:gd name="connsiteX45" fmla="*/ 772204 w 1604824"/>
              <a:gd name="connsiteY45" fmla="*/ 794326 h 1781089"/>
              <a:gd name="connsiteX46" fmla="*/ 745548 w 1604824"/>
              <a:gd name="connsiteY46" fmla="*/ 740205 h 1781089"/>
              <a:gd name="connsiteX47" fmla="*/ 724546 w 1604824"/>
              <a:gd name="connsiteY47" fmla="*/ 741013 h 1781089"/>
              <a:gd name="connsiteX48" fmla="*/ 733431 w 1604824"/>
              <a:gd name="connsiteY48" fmla="*/ 757976 h 1781089"/>
              <a:gd name="connsiteX49" fmla="*/ 741509 w 1604824"/>
              <a:gd name="connsiteY49" fmla="*/ 793518 h 1781089"/>
              <a:gd name="connsiteX50" fmla="*/ 704352 w 1604824"/>
              <a:gd name="connsiteY50" fmla="*/ 793518 h 1781089"/>
              <a:gd name="connsiteX51" fmla="*/ 676080 w 1604824"/>
              <a:gd name="connsiteY51" fmla="*/ 766861 h 1781089"/>
              <a:gd name="connsiteX52" fmla="*/ 663155 w 1604824"/>
              <a:gd name="connsiteY52" fmla="*/ 764438 h 1781089"/>
              <a:gd name="connsiteX53" fmla="*/ 660732 w 1604824"/>
              <a:gd name="connsiteY53" fmla="*/ 779786 h 1781089"/>
              <a:gd name="connsiteX54" fmla="*/ 675272 w 1604824"/>
              <a:gd name="connsiteY54" fmla="*/ 804019 h 1781089"/>
              <a:gd name="connsiteX55" fmla="*/ 680119 w 1604824"/>
              <a:gd name="connsiteY55" fmla="*/ 829060 h 1781089"/>
              <a:gd name="connsiteX56" fmla="*/ 654270 w 1604824"/>
              <a:gd name="connsiteY56" fmla="*/ 828252 h 1781089"/>
              <a:gd name="connsiteX57" fmla="*/ 625998 w 1604824"/>
              <a:gd name="connsiteY57" fmla="*/ 816136 h 1781089"/>
              <a:gd name="connsiteX58" fmla="*/ 606611 w 1604824"/>
              <a:gd name="connsiteY58" fmla="*/ 818559 h 1781089"/>
              <a:gd name="connsiteX59" fmla="*/ 617112 w 1604824"/>
              <a:gd name="connsiteY59" fmla="*/ 835522 h 1781089"/>
              <a:gd name="connsiteX60" fmla="*/ 653462 w 1604824"/>
              <a:gd name="connsiteY60" fmla="*/ 864602 h 1781089"/>
              <a:gd name="connsiteX61" fmla="*/ 615497 w 1604824"/>
              <a:gd name="connsiteY61" fmla="*/ 861371 h 1781089"/>
              <a:gd name="connsiteX62" fmla="*/ 596110 w 1604824"/>
              <a:gd name="connsiteY62" fmla="*/ 866218 h 1781089"/>
              <a:gd name="connsiteX63" fmla="*/ 612265 w 1604824"/>
              <a:gd name="connsiteY63" fmla="*/ 882373 h 1781089"/>
              <a:gd name="connsiteX64" fmla="*/ 650231 w 1604824"/>
              <a:gd name="connsiteY64" fmla="*/ 896913 h 1781089"/>
              <a:gd name="connsiteX65" fmla="*/ 608226 w 1604824"/>
              <a:gd name="connsiteY65" fmla="*/ 905799 h 1781089"/>
              <a:gd name="connsiteX66" fmla="*/ 706775 w 1604824"/>
              <a:gd name="connsiteY66" fmla="*/ 918723 h 1781089"/>
              <a:gd name="connsiteX67" fmla="*/ 947491 w 1604824"/>
              <a:gd name="connsiteY67" fmla="*/ 1073008 h 1781089"/>
              <a:gd name="connsiteX68" fmla="*/ 955569 w 1604824"/>
              <a:gd name="connsiteY68" fmla="*/ 1098857 h 1781089"/>
              <a:gd name="connsiteX69" fmla="*/ 915989 w 1604824"/>
              <a:gd name="connsiteY69" fmla="*/ 1231331 h 1781089"/>
              <a:gd name="connsiteX70" fmla="*/ 911142 w 1604824"/>
              <a:gd name="connsiteY70" fmla="*/ 1240217 h 1781089"/>
              <a:gd name="connsiteX71" fmla="*/ 861868 w 1604824"/>
              <a:gd name="connsiteY71" fmla="*/ 1160247 h 1781089"/>
              <a:gd name="connsiteX72" fmla="*/ 827133 w 1604824"/>
              <a:gd name="connsiteY72" fmla="*/ 1083509 h 1781089"/>
              <a:gd name="connsiteX73" fmla="*/ 636499 w 1604824"/>
              <a:gd name="connsiteY73" fmla="*/ 937302 h 1781089"/>
              <a:gd name="connsiteX74" fmla="*/ 455557 w 1604824"/>
              <a:gd name="connsiteY74" fmla="*/ 922762 h 1781089"/>
              <a:gd name="connsiteX75" fmla="*/ 305311 w 1604824"/>
              <a:gd name="connsiteY75" fmla="*/ 837138 h 1781089"/>
              <a:gd name="connsiteX76" fmla="*/ 30284 w 1604824"/>
              <a:gd name="connsiteY76" fmla="*/ 253702 h 1781089"/>
              <a:gd name="connsiteX77" fmla="*/ 0 w 1604824"/>
              <a:gd name="connsiteY77" fmla="*/ 296259 h 1781089"/>
              <a:gd name="connsiteX78" fmla="*/ 253614 w 1604824"/>
              <a:gd name="connsiteY78" fmla="*/ 837138 h 1781089"/>
              <a:gd name="connsiteX79" fmla="*/ 429709 w 1604824"/>
              <a:gd name="connsiteY79" fmla="*/ 967997 h 1781089"/>
              <a:gd name="connsiteX80" fmla="*/ 642961 w 1604824"/>
              <a:gd name="connsiteY80" fmla="*/ 986576 h 1781089"/>
              <a:gd name="connsiteX81" fmla="*/ 787552 w 1604824"/>
              <a:gd name="connsiteY81" fmla="*/ 1112589 h 1781089"/>
              <a:gd name="connsiteX82" fmla="*/ 882870 w 1604824"/>
              <a:gd name="connsiteY82" fmla="*/ 1289491 h 1781089"/>
              <a:gd name="connsiteX83" fmla="*/ 890140 w 1604824"/>
              <a:gd name="connsiteY83" fmla="*/ 1306455 h 1781089"/>
              <a:gd name="connsiteX84" fmla="*/ 852174 w 1604824"/>
              <a:gd name="connsiteY84" fmla="*/ 1344420 h 1781089"/>
              <a:gd name="connsiteX85" fmla="*/ 821479 w 1604824"/>
              <a:gd name="connsiteY85" fmla="*/ 1312917 h 1781089"/>
              <a:gd name="connsiteX86" fmla="*/ 810978 w 1604824"/>
              <a:gd name="connsiteY86" fmla="*/ 1274951 h 1781089"/>
              <a:gd name="connsiteX87" fmla="*/ 788360 w 1604824"/>
              <a:gd name="connsiteY87" fmla="*/ 1179634 h 1781089"/>
              <a:gd name="connsiteX88" fmla="*/ 725354 w 1604824"/>
              <a:gd name="connsiteY88" fmla="*/ 1119051 h 1781089"/>
              <a:gd name="connsiteX89" fmla="*/ 580762 w 1604824"/>
              <a:gd name="connsiteY89" fmla="*/ 1138437 h 1781089"/>
              <a:gd name="connsiteX90" fmla="*/ 505639 w 1604824"/>
              <a:gd name="connsiteY90" fmla="*/ 1099664 h 1781089"/>
              <a:gd name="connsiteX91" fmla="*/ 494331 w 1604824"/>
              <a:gd name="connsiteY91" fmla="*/ 1056045 h 1781089"/>
              <a:gd name="connsiteX92" fmla="*/ 475752 w 1604824"/>
              <a:gd name="connsiteY92" fmla="*/ 1031812 h 1781089"/>
              <a:gd name="connsiteX93" fmla="*/ 464443 w 1604824"/>
              <a:gd name="connsiteY93" fmla="*/ 1058468 h 1781089"/>
              <a:gd name="connsiteX94" fmla="*/ 470097 w 1604824"/>
              <a:gd name="connsiteY94" fmla="*/ 1194982 h 1781089"/>
              <a:gd name="connsiteX95" fmla="*/ 525026 w 1604824"/>
              <a:gd name="connsiteY95" fmla="*/ 1230524 h 1781089"/>
              <a:gd name="connsiteX96" fmla="*/ 525026 w 1604824"/>
              <a:gd name="connsiteY96" fmla="*/ 1230524 h 1781089"/>
              <a:gd name="connsiteX97" fmla="*/ 525026 w 1604824"/>
              <a:gd name="connsiteY97" fmla="*/ 1230524 h 1781089"/>
              <a:gd name="connsiteX98" fmla="*/ 676887 w 1604824"/>
              <a:gd name="connsiteY98" fmla="*/ 1209522 h 1781089"/>
              <a:gd name="connsiteX99" fmla="*/ 698697 w 1604824"/>
              <a:gd name="connsiteY99" fmla="*/ 1229716 h 1781089"/>
              <a:gd name="connsiteX100" fmla="*/ 701120 w 1604824"/>
              <a:gd name="connsiteY100" fmla="*/ 1343612 h 1781089"/>
              <a:gd name="connsiteX101" fmla="*/ 697082 w 1604824"/>
              <a:gd name="connsiteY101" fmla="*/ 1358152 h 1781089"/>
              <a:gd name="connsiteX102" fmla="*/ 683349 w 1604824"/>
              <a:gd name="connsiteY102" fmla="*/ 1350882 h 1781089"/>
              <a:gd name="connsiteX103" fmla="*/ 627613 w 1604824"/>
              <a:gd name="connsiteY103" fmla="*/ 1304839 h 1781089"/>
              <a:gd name="connsiteX104" fmla="*/ 542797 w 1604824"/>
              <a:gd name="connsiteY104" fmla="*/ 1314532 h 1781089"/>
              <a:gd name="connsiteX105" fmla="*/ 449095 w 1604824"/>
              <a:gd name="connsiteY105" fmla="*/ 1410657 h 1781089"/>
              <a:gd name="connsiteX106" fmla="*/ 382050 w 1604824"/>
              <a:gd name="connsiteY106" fmla="*/ 1421966 h 1781089"/>
              <a:gd name="connsiteX107" fmla="*/ 337622 w 1604824"/>
              <a:gd name="connsiteY107" fmla="*/ 1384001 h 1781089"/>
              <a:gd name="connsiteX108" fmla="*/ 310158 w 1604824"/>
              <a:gd name="connsiteY108" fmla="*/ 1377539 h 1781089"/>
              <a:gd name="connsiteX109" fmla="*/ 309350 w 1604824"/>
              <a:gd name="connsiteY109" fmla="*/ 1408234 h 1781089"/>
              <a:gd name="connsiteX110" fmla="*/ 341661 w 1604824"/>
              <a:gd name="connsiteY110" fmla="*/ 1442968 h 1781089"/>
              <a:gd name="connsiteX111" fmla="*/ 413553 w 1604824"/>
              <a:gd name="connsiteY111" fmla="*/ 1528593 h 1781089"/>
              <a:gd name="connsiteX112" fmla="*/ 465250 w 1604824"/>
              <a:gd name="connsiteY112" fmla="*/ 1524554 h 1781089"/>
              <a:gd name="connsiteX113" fmla="*/ 533104 w 1604824"/>
              <a:gd name="connsiteY113" fmla="*/ 1458316 h 1781089"/>
              <a:gd name="connsiteX114" fmla="*/ 567838 w 1604824"/>
              <a:gd name="connsiteY114" fmla="*/ 1426005 h 1781089"/>
              <a:gd name="connsiteX115" fmla="*/ 616304 w 1604824"/>
              <a:gd name="connsiteY115" fmla="*/ 1428428 h 1781089"/>
              <a:gd name="connsiteX116" fmla="*/ 700313 w 1604824"/>
              <a:gd name="connsiteY116" fmla="*/ 1527784 h 1781089"/>
              <a:gd name="connsiteX117" fmla="*/ 739086 w 1604824"/>
              <a:gd name="connsiteY117" fmla="*/ 1594022 h 1781089"/>
              <a:gd name="connsiteX118" fmla="*/ 764935 w 1604824"/>
              <a:gd name="connsiteY118" fmla="*/ 1685300 h 1781089"/>
              <a:gd name="connsiteX119" fmla="*/ 972533 w 1604824"/>
              <a:gd name="connsiteY119" fmla="*/ 1762039 h 1781089"/>
              <a:gd name="connsiteX120" fmla="*/ 1281102 w 1604824"/>
              <a:gd name="connsiteY120" fmla="*/ 1509206 h 1781089"/>
              <a:gd name="connsiteX121" fmla="*/ 1474160 w 1604824"/>
              <a:gd name="connsiteY121" fmla="*/ 1203059 h 1781089"/>
              <a:gd name="connsiteX122" fmla="*/ 1508087 w 1604824"/>
              <a:gd name="connsiteY122" fmla="*/ 1148131 h 1781089"/>
              <a:gd name="connsiteX123" fmla="*/ 1547667 w 1604824"/>
              <a:gd name="connsiteY123" fmla="*/ 899336 h 1781089"/>
              <a:gd name="connsiteX124" fmla="*/ 1547667 w 1604824"/>
              <a:gd name="connsiteY124" fmla="*/ 899336 h 1781089"/>
              <a:gd name="connsiteX125" fmla="*/ 1547667 w 1604824"/>
              <a:gd name="connsiteY125" fmla="*/ 899336 h 1781089"/>
              <a:gd name="connsiteX126" fmla="*/ 1538782 w 1604824"/>
              <a:gd name="connsiteY126" fmla="*/ 869449 h 1781089"/>
              <a:gd name="connsiteX127" fmla="*/ 1565439 w 1604824"/>
              <a:gd name="connsiteY127" fmla="*/ 556840 h 1781089"/>
              <a:gd name="connsiteX128" fmla="*/ 1598558 w 1604824"/>
              <a:gd name="connsiteY128" fmla="*/ 480102 h 1781089"/>
              <a:gd name="connsiteX129" fmla="*/ 1573516 w 1604824"/>
              <a:gd name="connsiteY129" fmla="*/ 197381 h 1781089"/>
              <a:gd name="connsiteX0" fmla="*/ 1573516 w 1604824"/>
              <a:gd name="connsiteY0" fmla="*/ 197381 h 1781089"/>
              <a:gd name="connsiteX1" fmla="*/ 1365111 w 1604824"/>
              <a:gd name="connsiteY1" fmla="*/ 9170 h 1781089"/>
              <a:gd name="connsiteX2" fmla="*/ 918412 w 1604824"/>
              <a:gd name="connsiteY2" fmla="*/ 140837 h 1781089"/>
              <a:gd name="connsiteX3" fmla="*/ 837634 w 1604824"/>
              <a:gd name="connsiteY3" fmla="*/ 336318 h 1781089"/>
              <a:gd name="connsiteX4" fmla="*/ 917604 w 1604824"/>
              <a:gd name="connsiteY4" fmla="*/ 553609 h 1781089"/>
              <a:gd name="connsiteX5" fmla="*/ 955569 w 1604824"/>
              <a:gd name="connsiteY5" fmla="*/ 647311 h 1781089"/>
              <a:gd name="connsiteX6" fmla="*/ 972533 w 1604824"/>
              <a:gd name="connsiteY6" fmla="*/ 685276 h 1781089"/>
              <a:gd name="connsiteX7" fmla="*/ 1017768 w 1604824"/>
              <a:gd name="connsiteY7" fmla="*/ 732935 h 1781089"/>
              <a:gd name="connsiteX8" fmla="*/ 1203556 w 1604824"/>
              <a:gd name="connsiteY8" fmla="*/ 783825 h 1781089"/>
              <a:gd name="connsiteX9" fmla="*/ 1239906 w 1604824"/>
              <a:gd name="connsiteY9" fmla="*/ 762015 h 1781089"/>
              <a:gd name="connsiteX10" fmla="*/ 1277871 w 1604824"/>
              <a:gd name="connsiteY10" fmla="*/ 772516 h 1781089"/>
              <a:gd name="connsiteX11" fmla="*/ 1224558 w 1604824"/>
              <a:gd name="connsiteY11" fmla="*/ 852486 h 1781089"/>
              <a:gd name="connsiteX12" fmla="*/ 1104200 w 1604824"/>
              <a:gd name="connsiteY12" fmla="*/ 896105 h 1781089"/>
              <a:gd name="connsiteX13" fmla="*/ 1011306 w 1604824"/>
              <a:gd name="connsiteY13" fmla="*/ 883181 h 1781089"/>
              <a:gd name="connsiteX14" fmla="*/ 888524 w 1604824"/>
              <a:gd name="connsiteY14" fmla="*/ 684469 h 1781089"/>
              <a:gd name="connsiteX15" fmla="*/ 894986 w 1604824"/>
              <a:gd name="connsiteY15" fmla="*/ 621462 h 1781089"/>
              <a:gd name="connsiteX16" fmla="*/ 897409 w 1604824"/>
              <a:gd name="connsiteY16" fmla="*/ 570572 h 1781089"/>
              <a:gd name="connsiteX17" fmla="*/ 878831 w 1604824"/>
              <a:gd name="connsiteY17" fmla="*/ 557648 h 1781089"/>
              <a:gd name="connsiteX18" fmla="*/ 878831 w 1604824"/>
              <a:gd name="connsiteY18" fmla="*/ 577843 h 1781089"/>
              <a:gd name="connsiteX19" fmla="*/ 872369 w 1604824"/>
              <a:gd name="connsiteY19" fmla="*/ 602883 h 1781089"/>
              <a:gd name="connsiteX20" fmla="*/ 844097 w 1604824"/>
              <a:gd name="connsiteY20" fmla="*/ 599653 h 1781089"/>
              <a:gd name="connsiteX21" fmla="*/ 829557 w 1604824"/>
              <a:gd name="connsiteY21" fmla="*/ 582689 h 1781089"/>
              <a:gd name="connsiteX22" fmla="*/ 806131 w 1604824"/>
              <a:gd name="connsiteY22" fmla="*/ 546339 h 1781089"/>
              <a:gd name="connsiteX23" fmla="*/ 802900 w 1604824"/>
              <a:gd name="connsiteY23" fmla="*/ 590767 h 1781089"/>
              <a:gd name="connsiteX24" fmla="*/ 794823 w 1604824"/>
              <a:gd name="connsiteY24" fmla="*/ 610154 h 1781089"/>
              <a:gd name="connsiteX25" fmla="*/ 776243 w 1604824"/>
              <a:gd name="connsiteY25" fmla="*/ 600460 h 1781089"/>
              <a:gd name="connsiteX26" fmla="*/ 746356 w 1604824"/>
              <a:gd name="connsiteY26" fmla="*/ 566534 h 1781089"/>
              <a:gd name="connsiteX27" fmla="*/ 731816 w 1604824"/>
              <a:gd name="connsiteY27" fmla="*/ 562495 h 1781089"/>
              <a:gd name="connsiteX28" fmla="*/ 732624 w 1604824"/>
              <a:gd name="connsiteY28" fmla="*/ 577035 h 1781089"/>
              <a:gd name="connsiteX29" fmla="*/ 760896 w 1604824"/>
              <a:gd name="connsiteY29" fmla="*/ 618231 h 1781089"/>
              <a:gd name="connsiteX30" fmla="*/ 764127 w 1604824"/>
              <a:gd name="connsiteY30" fmla="*/ 630348 h 1781089"/>
              <a:gd name="connsiteX31" fmla="*/ 749587 w 1604824"/>
              <a:gd name="connsiteY31" fmla="*/ 629540 h 1781089"/>
              <a:gd name="connsiteX32" fmla="*/ 714853 w 1604824"/>
              <a:gd name="connsiteY32" fmla="*/ 601268 h 1781089"/>
              <a:gd name="connsiteX33" fmla="*/ 697082 w 1604824"/>
              <a:gd name="connsiteY33" fmla="*/ 600460 h 1781089"/>
              <a:gd name="connsiteX34" fmla="*/ 701120 w 1604824"/>
              <a:gd name="connsiteY34" fmla="*/ 617423 h 1781089"/>
              <a:gd name="connsiteX35" fmla="*/ 730201 w 1604824"/>
              <a:gd name="connsiteY35" fmla="*/ 651350 h 1781089"/>
              <a:gd name="connsiteX36" fmla="*/ 705967 w 1604824"/>
              <a:gd name="connsiteY36" fmla="*/ 637618 h 1781089"/>
              <a:gd name="connsiteX37" fmla="*/ 691427 w 1604824"/>
              <a:gd name="connsiteY37" fmla="*/ 636002 h 1781089"/>
              <a:gd name="connsiteX38" fmla="*/ 693043 w 1604824"/>
              <a:gd name="connsiteY38" fmla="*/ 650542 h 1781089"/>
              <a:gd name="connsiteX39" fmla="*/ 715660 w 1604824"/>
              <a:gd name="connsiteY39" fmla="*/ 670737 h 1781089"/>
              <a:gd name="connsiteX40" fmla="*/ 794014 w 1604824"/>
              <a:gd name="connsiteY40" fmla="*/ 728088 h 1781089"/>
              <a:gd name="connsiteX41" fmla="*/ 885293 w 1604824"/>
              <a:gd name="connsiteY41" fmla="*/ 879950 h 1781089"/>
              <a:gd name="connsiteX42" fmla="*/ 887717 w 1604824"/>
              <a:gd name="connsiteY42" fmla="*/ 900144 h 1781089"/>
              <a:gd name="connsiteX43" fmla="*/ 867522 w 1604824"/>
              <a:gd name="connsiteY43" fmla="*/ 896913 h 1781089"/>
              <a:gd name="connsiteX44" fmla="*/ 793207 w 1604824"/>
              <a:gd name="connsiteY44" fmla="*/ 846024 h 1781089"/>
              <a:gd name="connsiteX45" fmla="*/ 772204 w 1604824"/>
              <a:gd name="connsiteY45" fmla="*/ 794326 h 1781089"/>
              <a:gd name="connsiteX46" fmla="*/ 745548 w 1604824"/>
              <a:gd name="connsiteY46" fmla="*/ 740205 h 1781089"/>
              <a:gd name="connsiteX47" fmla="*/ 724546 w 1604824"/>
              <a:gd name="connsiteY47" fmla="*/ 741013 h 1781089"/>
              <a:gd name="connsiteX48" fmla="*/ 733431 w 1604824"/>
              <a:gd name="connsiteY48" fmla="*/ 757976 h 1781089"/>
              <a:gd name="connsiteX49" fmla="*/ 741509 w 1604824"/>
              <a:gd name="connsiteY49" fmla="*/ 793518 h 1781089"/>
              <a:gd name="connsiteX50" fmla="*/ 704352 w 1604824"/>
              <a:gd name="connsiteY50" fmla="*/ 793518 h 1781089"/>
              <a:gd name="connsiteX51" fmla="*/ 676080 w 1604824"/>
              <a:gd name="connsiteY51" fmla="*/ 766861 h 1781089"/>
              <a:gd name="connsiteX52" fmla="*/ 663155 w 1604824"/>
              <a:gd name="connsiteY52" fmla="*/ 764438 h 1781089"/>
              <a:gd name="connsiteX53" fmla="*/ 660732 w 1604824"/>
              <a:gd name="connsiteY53" fmla="*/ 779786 h 1781089"/>
              <a:gd name="connsiteX54" fmla="*/ 675272 w 1604824"/>
              <a:gd name="connsiteY54" fmla="*/ 804019 h 1781089"/>
              <a:gd name="connsiteX55" fmla="*/ 680119 w 1604824"/>
              <a:gd name="connsiteY55" fmla="*/ 829060 h 1781089"/>
              <a:gd name="connsiteX56" fmla="*/ 654270 w 1604824"/>
              <a:gd name="connsiteY56" fmla="*/ 828252 h 1781089"/>
              <a:gd name="connsiteX57" fmla="*/ 625998 w 1604824"/>
              <a:gd name="connsiteY57" fmla="*/ 816136 h 1781089"/>
              <a:gd name="connsiteX58" fmla="*/ 606611 w 1604824"/>
              <a:gd name="connsiteY58" fmla="*/ 818559 h 1781089"/>
              <a:gd name="connsiteX59" fmla="*/ 617112 w 1604824"/>
              <a:gd name="connsiteY59" fmla="*/ 835522 h 1781089"/>
              <a:gd name="connsiteX60" fmla="*/ 653462 w 1604824"/>
              <a:gd name="connsiteY60" fmla="*/ 864602 h 1781089"/>
              <a:gd name="connsiteX61" fmla="*/ 615497 w 1604824"/>
              <a:gd name="connsiteY61" fmla="*/ 861371 h 1781089"/>
              <a:gd name="connsiteX62" fmla="*/ 596110 w 1604824"/>
              <a:gd name="connsiteY62" fmla="*/ 866218 h 1781089"/>
              <a:gd name="connsiteX63" fmla="*/ 612265 w 1604824"/>
              <a:gd name="connsiteY63" fmla="*/ 882373 h 1781089"/>
              <a:gd name="connsiteX64" fmla="*/ 650231 w 1604824"/>
              <a:gd name="connsiteY64" fmla="*/ 896913 h 1781089"/>
              <a:gd name="connsiteX65" fmla="*/ 608226 w 1604824"/>
              <a:gd name="connsiteY65" fmla="*/ 905799 h 1781089"/>
              <a:gd name="connsiteX66" fmla="*/ 706775 w 1604824"/>
              <a:gd name="connsiteY66" fmla="*/ 918723 h 1781089"/>
              <a:gd name="connsiteX67" fmla="*/ 947491 w 1604824"/>
              <a:gd name="connsiteY67" fmla="*/ 1073008 h 1781089"/>
              <a:gd name="connsiteX68" fmla="*/ 955569 w 1604824"/>
              <a:gd name="connsiteY68" fmla="*/ 1098857 h 1781089"/>
              <a:gd name="connsiteX69" fmla="*/ 915989 w 1604824"/>
              <a:gd name="connsiteY69" fmla="*/ 1231331 h 1781089"/>
              <a:gd name="connsiteX70" fmla="*/ 911142 w 1604824"/>
              <a:gd name="connsiteY70" fmla="*/ 1240217 h 1781089"/>
              <a:gd name="connsiteX71" fmla="*/ 861868 w 1604824"/>
              <a:gd name="connsiteY71" fmla="*/ 1160247 h 1781089"/>
              <a:gd name="connsiteX72" fmla="*/ 827133 w 1604824"/>
              <a:gd name="connsiteY72" fmla="*/ 1083509 h 1781089"/>
              <a:gd name="connsiteX73" fmla="*/ 636499 w 1604824"/>
              <a:gd name="connsiteY73" fmla="*/ 937302 h 1781089"/>
              <a:gd name="connsiteX74" fmla="*/ 455557 w 1604824"/>
              <a:gd name="connsiteY74" fmla="*/ 922762 h 1781089"/>
              <a:gd name="connsiteX75" fmla="*/ 305311 w 1604824"/>
              <a:gd name="connsiteY75" fmla="*/ 837138 h 1781089"/>
              <a:gd name="connsiteX76" fmla="*/ 30284 w 1604824"/>
              <a:gd name="connsiteY76" fmla="*/ 253702 h 1781089"/>
              <a:gd name="connsiteX77" fmla="*/ 0 w 1604824"/>
              <a:gd name="connsiteY77" fmla="*/ 296259 h 1781089"/>
              <a:gd name="connsiteX78" fmla="*/ 253614 w 1604824"/>
              <a:gd name="connsiteY78" fmla="*/ 837138 h 1781089"/>
              <a:gd name="connsiteX79" fmla="*/ 429709 w 1604824"/>
              <a:gd name="connsiteY79" fmla="*/ 967997 h 1781089"/>
              <a:gd name="connsiteX80" fmla="*/ 642961 w 1604824"/>
              <a:gd name="connsiteY80" fmla="*/ 986576 h 1781089"/>
              <a:gd name="connsiteX81" fmla="*/ 787552 w 1604824"/>
              <a:gd name="connsiteY81" fmla="*/ 1112589 h 1781089"/>
              <a:gd name="connsiteX82" fmla="*/ 882870 w 1604824"/>
              <a:gd name="connsiteY82" fmla="*/ 1289491 h 1781089"/>
              <a:gd name="connsiteX83" fmla="*/ 890140 w 1604824"/>
              <a:gd name="connsiteY83" fmla="*/ 1306455 h 1781089"/>
              <a:gd name="connsiteX84" fmla="*/ 852174 w 1604824"/>
              <a:gd name="connsiteY84" fmla="*/ 1344420 h 1781089"/>
              <a:gd name="connsiteX85" fmla="*/ 821479 w 1604824"/>
              <a:gd name="connsiteY85" fmla="*/ 1312917 h 1781089"/>
              <a:gd name="connsiteX86" fmla="*/ 810978 w 1604824"/>
              <a:gd name="connsiteY86" fmla="*/ 1274951 h 1781089"/>
              <a:gd name="connsiteX87" fmla="*/ 788360 w 1604824"/>
              <a:gd name="connsiteY87" fmla="*/ 1179634 h 1781089"/>
              <a:gd name="connsiteX88" fmla="*/ 725354 w 1604824"/>
              <a:gd name="connsiteY88" fmla="*/ 1119051 h 1781089"/>
              <a:gd name="connsiteX89" fmla="*/ 580762 w 1604824"/>
              <a:gd name="connsiteY89" fmla="*/ 1138437 h 1781089"/>
              <a:gd name="connsiteX90" fmla="*/ 505639 w 1604824"/>
              <a:gd name="connsiteY90" fmla="*/ 1099664 h 1781089"/>
              <a:gd name="connsiteX91" fmla="*/ 494331 w 1604824"/>
              <a:gd name="connsiteY91" fmla="*/ 1056045 h 1781089"/>
              <a:gd name="connsiteX92" fmla="*/ 475752 w 1604824"/>
              <a:gd name="connsiteY92" fmla="*/ 1031812 h 1781089"/>
              <a:gd name="connsiteX93" fmla="*/ 464443 w 1604824"/>
              <a:gd name="connsiteY93" fmla="*/ 1058468 h 1781089"/>
              <a:gd name="connsiteX94" fmla="*/ 470097 w 1604824"/>
              <a:gd name="connsiteY94" fmla="*/ 1194982 h 1781089"/>
              <a:gd name="connsiteX95" fmla="*/ 525026 w 1604824"/>
              <a:gd name="connsiteY95" fmla="*/ 1230524 h 1781089"/>
              <a:gd name="connsiteX96" fmla="*/ 525026 w 1604824"/>
              <a:gd name="connsiteY96" fmla="*/ 1230524 h 1781089"/>
              <a:gd name="connsiteX97" fmla="*/ 525026 w 1604824"/>
              <a:gd name="connsiteY97" fmla="*/ 1230524 h 1781089"/>
              <a:gd name="connsiteX98" fmla="*/ 676887 w 1604824"/>
              <a:gd name="connsiteY98" fmla="*/ 1209522 h 1781089"/>
              <a:gd name="connsiteX99" fmla="*/ 698697 w 1604824"/>
              <a:gd name="connsiteY99" fmla="*/ 1229716 h 1781089"/>
              <a:gd name="connsiteX100" fmla="*/ 701120 w 1604824"/>
              <a:gd name="connsiteY100" fmla="*/ 1343612 h 1781089"/>
              <a:gd name="connsiteX101" fmla="*/ 697082 w 1604824"/>
              <a:gd name="connsiteY101" fmla="*/ 1358152 h 1781089"/>
              <a:gd name="connsiteX102" fmla="*/ 683349 w 1604824"/>
              <a:gd name="connsiteY102" fmla="*/ 1350882 h 1781089"/>
              <a:gd name="connsiteX103" fmla="*/ 627613 w 1604824"/>
              <a:gd name="connsiteY103" fmla="*/ 1304839 h 1781089"/>
              <a:gd name="connsiteX104" fmla="*/ 542797 w 1604824"/>
              <a:gd name="connsiteY104" fmla="*/ 1314532 h 1781089"/>
              <a:gd name="connsiteX105" fmla="*/ 449095 w 1604824"/>
              <a:gd name="connsiteY105" fmla="*/ 1410657 h 1781089"/>
              <a:gd name="connsiteX106" fmla="*/ 382050 w 1604824"/>
              <a:gd name="connsiteY106" fmla="*/ 1421966 h 1781089"/>
              <a:gd name="connsiteX107" fmla="*/ 337622 w 1604824"/>
              <a:gd name="connsiteY107" fmla="*/ 1384001 h 1781089"/>
              <a:gd name="connsiteX108" fmla="*/ 310158 w 1604824"/>
              <a:gd name="connsiteY108" fmla="*/ 1377539 h 1781089"/>
              <a:gd name="connsiteX109" fmla="*/ 309350 w 1604824"/>
              <a:gd name="connsiteY109" fmla="*/ 1408234 h 1781089"/>
              <a:gd name="connsiteX110" fmla="*/ 341661 w 1604824"/>
              <a:gd name="connsiteY110" fmla="*/ 1442968 h 1781089"/>
              <a:gd name="connsiteX111" fmla="*/ 413553 w 1604824"/>
              <a:gd name="connsiteY111" fmla="*/ 1528593 h 1781089"/>
              <a:gd name="connsiteX112" fmla="*/ 465250 w 1604824"/>
              <a:gd name="connsiteY112" fmla="*/ 1524554 h 1781089"/>
              <a:gd name="connsiteX113" fmla="*/ 533104 w 1604824"/>
              <a:gd name="connsiteY113" fmla="*/ 1458316 h 1781089"/>
              <a:gd name="connsiteX114" fmla="*/ 567838 w 1604824"/>
              <a:gd name="connsiteY114" fmla="*/ 1426005 h 1781089"/>
              <a:gd name="connsiteX115" fmla="*/ 616304 w 1604824"/>
              <a:gd name="connsiteY115" fmla="*/ 1428428 h 1781089"/>
              <a:gd name="connsiteX116" fmla="*/ 700313 w 1604824"/>
              <a:gd name="connsiteY116" fmla="*/ 1527784 h 1781089"/>
              <a:gd name="connsiteX117" fmla="*/ 739086 w 1604824"/>
              <a:gd name="connsiteY117" fmla="*/ 1594022 h 1781089"/>
              <a:gd name="connsiteX118" fmla="*/ 764935 w 1604824"/>
              <a:gd name="connsiteY118" fmla="*/ 1685300 h 1781089"/>
              <a:gd name="connsiteX119" fmla="*/ 972533 w 1604824"/>
              <a:gd name="connsiteY119" fmla="*/ 1762039 h 1781089"/>
              <a:gd name="connsiteX120" fmla="*/ 1281102 w 1604824"/>
              <a:gd name="connsiteY120" fmla="*/ 1509206 h 1781089"/>
              <a:gd name="connsiteX121" fmla="*/ 1474160 w 1604824"/>
              <a:gd name="connsiteY121" fmla="*/ 1203059 h 1781089"/>
              <a:gd name="connsiteX122" fmla="*/ 1508087 w 1604824"/>
              <a:gd name="connsiteY122" fmla="*/ 1148131 h 1781089"/>
              <a:gd name="connsiteX123" fmla="*/ 1547667 w 1604824"/>
              <a:gd name="connsiteY123" fmla="*/ 899336 h 1781089"/>
              <a:gd name="connsiteX124" fmla="*/ 1547667 w 1604824"/>
              <a:gd name="connsiteY124" fmla="*/ 899336 h 1781089"/>
              <a:gd name="connsiteX125" fmla="*/ 1547667 w 1604824"/>
              <a:gd name="connsiteY125" fmla="*/ 899336 h 1781089"/>
              <a:gd name="connsiteX126" fmla="*/ 1538782 w 1604824"/>
              <a:gd name="connsiteY126" fmla="*/ 869449 h 1781089"/>
              <a:gd name="connsiteX127" fmla="*/ 1565439 w 1604824"/>
              <a:gd name="connsiteY127" fmla="*/ 556840 h 1781089"/>
              <a:gd name="connsiteX128" fmla="*/ 1598558 w 1604824"/>
              <a:gd name="connsiteY128" fmla="*/ 480102 h 1781089"/>
              <a:gd name="connsiteX129" fmla="*/ 1573516 w 1604824"/>
              <a:gd name="connsiteY129" fmla="*/ 197381 h 1781089"/>
              <a:gd name="connsiteX0" fmla="*/ 1573516 w 1604824"/>
              <a:gd name="connsiteY0" fmla="*/ 197381 h 1781089"/>
              <a:gd name="connsiteX1" fmla="*/ 1365111 w 1604824"/>
              <a:gd name="connsiteY1" fmla="*/ 9170 h 1781089"/>
              <a:gd name="connsiteX2" fmla="*/ 918412 w 1604824"/>
              <a:gd name="connsiteY2" fmla="*/ 140837 h 1781089"/>
              <a:gd name="connsiteX3" fmla="*/ 837634 w 1604824"/>
              <a:gd name="connsiteY3" fmla="*/ 336318 h 1781089"/>
              <a:gd name="connsiteX4" fmla="*/ 917604 w 1604824"/>
              <a:gd name="connsiteY4" fmla="*/ 553609 h 1781089"/>
              <a:gd name="connsiteX5" fmla="*/ 955569 w 1604824"/>
              <a:gd name="connsiteY5" fmla="*/ 647311 h 1781089"/>
              <a:gd name="connsiteX6" fmla="*/ 972533 w 1604824"/>
              <a:gd name="connsiteY6" fmla="*/ 685276 h 1781089"/>
              <a:gd name="connsiteX7" fmla="*/ 1017768 w 1604824"/>
              <a:gd name="connsiteY7" fmla="*/ 732935 h 1781089"/>
              <a:gd name="connsiteX8" fmla="*/ 1203556 w 1604824"/>
              <a:gd name="connsiteY8" fmla="*/ 783825 h 1781089"/>
              <a:gd name="connsiteX9" fmla="*/ 1239906 w 1604824"/>
              <a:gd name="connsiteY9" fmla="*/ 762015 h 1781089"/>
              <a:gd name="connsiteX10" fmla="*/ 1277871 w 1604824"/>
              <a:gd name="connsiteY10" fmla="*/ 772516 h 1781089"/>
              <a:gd name="connsiteX11" fmla="*/ 1224558 w 1604824"/>
              <a:gd name="connsiteY11" fmla="*/ 852486 h 1781089"/>
              <a:gd name="connsiteX12" fmla="*/ 1104200 w 1604824"/>
              <a:gd name="connsiteY12" fmla="*/ 896105 h 1781089"/>
              <a:gd name="connsiteX13" fmla="*/ 1011306 w 1604824"/>
              <a:gd name="connsiteY13" fmla="*/ 883181 h 1781089"/>
              <a:gd name="connsiteX14" fmla="*/ 888524 w 1604824"/>
              <a:gd name="connsiteY14" fmla="*/ 684469 h 1781089"/>
              <a:gd name="connsiteX15" fmla="*/ 894986 w 1604824"/>
              <a:gd name="connsiteY15" fmla="*/ 621462 h 1781089"/>
              <a:gd name="connsiteX16" fmla="*/ 897409 w 1604824"/>
              <a:gd name="connsiteY16" fmla="*/ 570572 h 1781089"/>
              <a:gd name="connsiteX17" fmla="*/ 878831 w 1604824"/>
              <a:gd name="connsiteY17" fmla="*/ 557648 h 1781089"/>
              <a:gd name="connsiteX18" fmla="*/ 878831 w 1604824"/>
              <a:gd name="connsiteY18" fmla="*/ 577843 h 1781089"/>
              <a:gd name="connsiteX19" fmla="*/ 872369 w 1604824"/>
              <a:gd name="connsiteY19" fmla="*/ 602883 h 1781089"/>
              <a:gd name="connsiteX20" fmla="*/ 844097 w 1604824"/>
              <a:gd name="connsiteY20" fmla="*/ 599653 h 1781089"/>
              <a:gd name="connsiteX21" fmla="*/ 829557 w 1604824"/>
              <a:gd name="connsiteY21" fmla="*/ 582689 h 1781089"/>
              <a:gd name="connsiteX22" fmla="*/ 806131 w 1604824"/>
              <a:gd name="connsiteY22" fmla="*/ 546339 h 1781089"/>
              <a:gd name="connsiteX23" fmla="*/ 802900 w 1604824"/>
              <a:gd name="connsiteY23" fmla="*/ 590767 h 1781089"/>
              <a:gd name="connsiteX24" fmla="*/ 794823 w 1604824"/>
              <a:gd name="connsiteY24" fmla="*/ 610154 h 1781089"/>
              <a:gd name="connsiteX25" fmla="*/ 776243 w 1604824"/>
              <a:gd name="connsiteY25" fmla="*/ 600460 h 1781089"/>
              <a:gd name="connsiteX26" fmla="*/ 746356 w 1604824"/>
              <a:gd name="connsiteY26" fmla="*/ 566534 h 1781089"/>
              <a:gd name="connsiteX27" fmla="*/ 731816 w 1604824"/>
              <a:gd name="connsiteY27" fmla="*/ 562495 h 1781089"/>
              <a:gd name="connsiteX28" fmla="*/ 732624 w 1604824"/>
              <a:gd name="connsiteY28" fmla="*/ 577035 h 1781089"/>
              <a:gd name="connsiteX29" fmla="*/ 760896 w 1604824"/>
              <a:gd name="connsiteY29" fmla="*/ 618231 h 1781089"/>
              <a:gd name="connsiteX30" fmla="*/ 764127 w 1604824"/>
              <a:gd name="connsiteY30" fmla="*/ 630348 h 1781089"/>
              <a:gd name="connsiteX31" fmla="*/ 749587 w 1604824"/>
              <a:gd name="connsiteY31" fmla="*/ 629540 h 1781089"/>
              <a:gd name="connsiteX32" fmla="*/ 714853 w 1604824"/>
              <a:gd name="connsiteY32" fmla="*/ 601268 h 1781089"/>
              <a:gd name="connsiteX33" fmla="*/ 697082 w 1604824"/>
              <a:gd name="connsiteY33" fmla="*/ 600460 h 1781089"/>
              <a:gd name="connsiteX34" fmla="*/ 701120 w 1604824"/>
              <a:gd name="connsiteY34" fmla="*/ 617423 h 1781089"/>
              <a:gd name="connsiteX35" fmla="*/ 730201 w 1604824"/>
              <a:gd name="connsiteY35" fmla="*/ 651350 h 1781089"/>
              <a:gd name="connsiteX36" fmla="*/ 705967 w 1604824"/>
              <a:gd name="connsiteY36" fmla="*/ 637618 h 1781089"/>
              <a:gd name="connsiteX37" fmla="*/ 691427 w 1604824"/>
              <a:gd name="connsiteY37" fmla="*/ 636002 h 1781089"/>
              <a:gd name="connsiteX38" fmla="*/ 693043 w 1604824"/>
              <a:gd name="connsiteY38" fmla="*/ 650542 h 1781089"/>
              <a:gd name="connsiteX39" fmla="*/ 715660 w 1604824"/>
              <a:gd name="connsiteY39" fmla="*/ 670737 h 1781089"/>
              <a:gd name="connsiteX40" fmla="*/ 794014 w 1604824"/>
              <a:gd name="connsiteY40" fmla="*/ 728088 h 1781089"/>
              <a:gd name="connsiteX41" fmla="*/ 885293 w 1604824"/>
              <a:gd name="connsiteY41" fmla="*/ 879950 h 1781089"/>
              <a:gd name="connsiteX42" fmla="*/ 887717 w 1604824"/>
              <a:gd name="connsiteY42" fmla="*/ 900144 h 1781089"/>
              <a:gd name="connsiteX43" fmla="*/ 867522 w 1604824"/>
              <a:gd name="connsiteY43" fmla="*/ 896913 h 1781089"/>
              <a:gd name="connsiteX44" fmla="*/ 793207 w 1604824"/>
              <a:gd name="connsiteY44" fmla="*/ 846024 h 1781089"/>
              <a:gd name="connsiteX45" fmla="*/ 772204 w 1604824"/>
              <a:gd name="connsiteY45" fmla="*/ 794326 h 1781089"/>
              <a:gd name="connsiteX46" fmla="*/ 745548 w 1604824"/>
              <a:gd name="connsiteY46" fmla="*/ 740205 h 1781089"/>
              <a:gd name="connsiteX47" fmla="*/ 724546 w 1604824"/>
              <a:gd name="connsiteY47" fmla="*/ 741013 h 1781089"/>
              <a:gd name="connsiteX48" fmla="*/ 733431 w 1604824"/>
              <a:gd name="connsiteY48" fmla="*/ 757976 h 1781089"/>
              <a:gd name="connsiteX49" fmla="*/ 741509 w 1604824"/>
              <a:gd name="connsiteY49" fmla="*/ 793518 h 1781089"/>
              <a:gd name="connsiteX50" fmla="*/ 704352 w 1604824"/>
              <a:gd name="connsiteY50" fmla="*/ 793518 h 1781089"/>
              <a:gd name="connsiteX51" fmla="*/ 676080 w 1604824"/>
              <a:gd name="connsiteY51" fmla="*/ 766861 h 1781089"/>
              <a:gd name="connsiteX52" fmla="*/ 663155 w 1604824"/>
              <a:gd name="connsiteY52" fmla="*/ 764438 h 1781089"/>
              <a:gd name="connsiteX53" fmla="*/ 660732 w 1604824"/>
              <a:gd name="connsiteY53" fmla="*/ 779786 h 1781089"/>
              <a:gd name="connsiteX54" fmla="*/ 675272 w 1604824"/>
              <a:gd name="connsiteY54" fmla="*/ 804019 h 1781089"/>
              <a:gd name="connsiteX55" fmla="*/ 680119 w 1604824"/>
              <a:gd name="connsiteY55" fmla="*/ 829060 h 1781089"/>
              <a:gd name="connsiteX56" fmla="*/ 654270 w 1604824"/>
              <a:gd name="connsiteY56" fmla="*/ 828252 h 1781089"/>
              <a:gd name="connsiteX57" fmla="*/ 625998 w 1604824"/>
              <a:gd name="connsiteY57" fmla="*/ 816136 h 1781089"/>
              <a:gd name="connsiteX58" fmla="*/ 606611 w 1604824"/>
              <a:gd name="connsiteY58" fmla="*/ 818559 h 1781089"/>
              <a:gd name="connsiteX59" fmla="*/ 617112 w 1604824"/>
              <a:gd name="connsiteY59" fmla="*/ 835522 h 1781089"/>
              <a:gd name="connsiteX60" fmla="*/ 653462 w 1604824"/>
              <a:gd name="connsiteY60" fmla="*/ 864602 h 1781089"/>
              <a:gd name="connsiteX61" fmla="*/ 615497 w 1604824"/>
              <a:gd name="connsiteY61" fmla="*/ 861371 h 1781089"/>
              <a:gd name="connsiteX62" fmla="*/ 596110 w 1604824"/>
              <a:gd name="connsiteY62" fmla="*/ 866218 h 1781089"/>
              <a:gd name="connsiteX63" fmla="*/ 612265 w 1604824"/>
              <a:gd name="connsiteY63" fmla="*/ 882373 h 1781089"/>
              <a:gd name="connsiteX64" fmla="*/ 650231 w 1604824"/>
              <a:gd name="connsiteY64" fmla="*/ 896913 h 1781089"/>
              <a:gd name="connsiteX65" fmla="*/ 608226 w 1604824"/>
              <a:gd name="connsiteY65" fmla="*/ 905799 h 1781089"/>
              <a:gd name="connsiteX66" fmla="*/ 706775 w 1604824"/>
              <a:gd name="connsiteY66" fmla="*/ 918723 h 1781089"/>
              <a:gd name="connsiteX67" fmla="*/ 947491 w 1604824"/>
              <a:gd name="connsiteY67" fmla="*/ 1073008 h 1781089"/>
              <a:gd name="connsiteX68" fmla="*/ 955569 w 1604824"/>
              <a:gd name="connsiteY68" fmla="*/ 1098857 h 1781089"/>
              <a:gd name="connsiteX69" fmla="*/ 915989 w 1604824"/>
              <a:gd name="connsiteY69" fmla="*/ 1231331 h 1781089"/>
              <a:gd name="connsiteX70" fmla="*/ 911142 w 1604824"/>
              <a:gd name="connsiteY70" fmla="*/ 1240217 h 1781089"/>
              <a:gd name="connsiteX71" fmla="*/ 861868 w 1604824"/>
              <a:gd name="connsiteY71" fmla="*/ 1160247 h 1781089"/>
              <a:gd name="connsiteX72" fmla="*/ 827133 w 1604824"/>
              <a:gd name="connsiteY72" fmla="*/ 1083509 h 1781089"/>
              <a:gd name="connsiteX73" fmla="*/ 636499 w 1604824"/>
              <a:gd name="connsiteY73" fmla="*/ 937302 h 1781089"/>
              <a:gd name="connsiteX74" fmla="*/ 455557 w 1604824"/>
              <a:gd name="connsiteY74" fmla="*/ 922762 h 1781089"/>
              <a:gd name="connsiteX75" fmla="*/ 305311 w 1604824"/>
              <a:gd name="connsiteY75" fmla="*/ 837138 h 1781089"/>
              <a:gd name="connsiteX76" fmla="*/ 30284 w 1604824"/>
              <a:gd name="connsiteY76" fmla="*/ 253702 h 1781089"/>
              <a:gd name="connsiteX77" fmla="*/ 0 w 1604824"/>
              <a:gd name="connsiteY77" fmla="*/ 296259 h 1781089"/>
              <a:gd name="connsiteX78" fmla="*/ 253614 w 1604824"/>
              <a:gd name="connsiteY78" fmla="*/ 837138 h 1781089"/>
              <a:gd name="connsiteX79" fmla="*/ 429709 w 1604824"/>
              <a:gd name="connsiteY79" fmla="*/ 967997 h 1781089"/>
              <a:gd name="connsiteX80" fmla="*/ 642961 w 1604824"/>
              <a:gd name="connsiteY80" fmla="*/ 986576 h 1781089"/>
              <a:gd name="connsiteX81" fmla="*/ 787552 w 1604824"/>
              <a:gd name="connsiteY81" fmla="*/ 1112589 h 1781089"/>
              <a:gd name="connsiteX82" fmla="*/ 882870 w 1604824"/>
              <a:gd name="connsiteY82" fmla="*/ 1289491 h 1781089"/>
              <a:gd name="connsiteX83" fmla="*/ 890140 w 1604824"/>
              <a:gd name="connsiteY83" fmla="*/ 1306455 h 1781089"/>
              <a:gd name="connsiteX84" fmla="*/ 852174 w 1604824"/>
              <a:gd name="connsiteY84" fmla="*/ 1344420 h 1781089"/>
              <a:gd name="connsiteX85" fmla="*/ 821479 w 1604824"/>
              <a:gd name="connsiteY85" fmla="*/ 1312917 h 1781089"/>
              <a:gd name="connsiteX86" fmla="*/ 810978 w 1604824"/>
              <a:gd name="connsiteY86" fmla="*/ 1274951 h 1781089"/>
              <a:gd name="connsiteX87" fmla="*/ 788360 w 1604824"/>
              <a:gd name="connsiteY87" fmla="*/ 1179634 h 1781089"/>
              <a:gd name="connsiteX88" fmla="*/ 725354 w 1604824"/>
              <a:gd name="connsiteY88" fmla="*/ 1119051 h 1781089"/>
              <a:gd name="connsiteX89" fmla="*/ 580762 w 1604824"/>
              <a:gd name="connsiteY89" fmla="*/ 1138437 h 1781089"/>
              <a:gd name="connsiteX90" fmla="*/ 505639 w 1604824"/>
              <a:gd name="connsiteY90" fmla="*/ 1099664 h 1781089"/>
              <a:gd name="connsiteX91" fmla="*/ 494331 w 1604824"/>
              <a:gd name="connsiteY91" fmla="*/ 1056045 h 1781089"/>
              <a:gd name="connsiteX92" fmla="*/ 475752 w 1604824"/>
              <a:gd name="connsiteY92" fmla="*/ 1031812 h 1781089"/>
              <a:gd name="connsiteX93" fmla="*/ 464443 w 1604824"/>
              <a:gd name="connsiteY93" fmla="*/ 1058468 h 1781089"/>
              <a:gd name="connsiteX94" fmla="*/ 470097 w 1604824"/>
              <a:gd name="connsiteY94" fmla="*/ 1194982 h 1781089"/>
              <a:gd name="connsiteX95" fmla="*/ 525026 w 1604824"/>
              <a:gd name="connsiteY95" fmla="*/ 1230524 h 1781089"/>
              <a:gd name="connsiteX96" fmla="*/ 525026 w 1604824"/>
              <a:gd name="connsiteY96" fmla="*/ 1230524 h 1781089"/>
              <a:gd name="connsiteX97" fmla="*/ 525026 w 1604824"/>
              <a:gd name="connsiteY97" fmla="*/ 1230524 h 1781089"/>
              <a:gd name="connsiteX98" fmla="*/ 676887 w 1604824"/>
              <a:gd name="connsiteY98" fmla="*/ 1209522 h 1781089"/>
              <a:gd name="connsiteX99" fmla="*/ 698697 w 1604824"/>
              <a:gd name="connsiteY99" fmla="*/ 1229716 h 1781089"/>
              <a:gd name="connsiteX100" fmla="*/ 701120 w 1604824"/>
              <a:gd name="connsiteY100" fmla="*/ 1343612 h 1781089"/>
              <a:gd name="connsiteX101" fmla="*/ 697082 w 1604824"/>
              <a:gd name="connsiteY101" fmla="*/ 1358152 h 1781089"/>
              <a:gd name="connsiteX102" fmla="*/ 683349 w 1604824"/>
              <a:gd name="connsiteY102" fmla="*/ 1350882 h 1781089"/>
              <a:gd name="connsiteX103" fmla="*/ 627613 w 1604824"/>
              <a:gd name="connsiteY103" fmla="*/ 1304839 h 1781089"/>
              <a:gd name="connsiteX104" fmla="*/ 542797 w 1604824"/>
              <a:gd name="connsiteY104" fmla="*/ 1314532 h 1781089"/>
              <a:gd name="connsiteX105" fmla="*/ 449095 w 1604824"/>
              <a:gd name="connsiteY105" fmla="*/ 1410657 h 1781089"/>
              <a:gd name="connsiteX106" fmla="*/ 382050 w 1604824"/>
              <a:gd name="connsiteY106" fmla="*/ 1421966 h 1781089"/>
              <a:gd name="connsiteX107" fmla="*/ 337622 w 1604824"/>
              <a:gd name="connsiteY107" fmla="*/ 1384001 h 1781089"/>
              <a:gd name="connsiteX108" fmla="*/ 310158 w 1604824"/>
              <a:gd name="connsiteY108" fmla="*/ 1377539 h 1781089"/>
              <a:gd name="connsiteX109" fmla="*/ 309350 w 1604824"/>
              <a:gd name="connsiteY109" fmla="*/ 1408234 h 1781089"/>
              <a:gd name="connsiteX110" fmla="*/ 341661 w 1604824"/>
              <a:gd name="connsiteY110" fmla="*/ 1442968 h 1781089"/>
              <a:gd name="connsiteX111" fmla="*/ 413553 w 1604824"/>
              <a:gd name="connsiteY111" fmla="*/ 1528593 h 1781089"/>
              <a:gd name="connsiteX112" fmla="*/ 465250 w 1604824"/>
              <a:gd name="connsiteY112" fmla="*/ 1524554 h 1781089"/>
              <a:gd name="connsiteX113" fmla="*/ 533104 w 1604824"/>
              <a:gd name="connsiteY113" fmla="*/ 1458316 h 1781089"/>
              <a:gd name="connsiteX114" fmla="*/ 567838 w 1604824"/>
              <a:gd name="connsiteY114" fmla="*/ 1426005 h 1781089"/>
              <a:gd name="connsiteX115" fmla="*/ 616304 w 1604824"/>
              <a:gd name="connsiteY115" fmla="*/ 1428428 h 1781089"/>
              <a:gd name="connsiteX116" fmla="*/ 700313 w 1604824"/>
              <a:gd name="connsiteY116" fmla="*/ 1527784 h 1781089"/>
              <a:gd name="connsiteX117" fmla="*/ 739086 w 1604824"/>
              <a:gd name="connsiteY117" fmla="*/ 1594022 h 1781089"/>
              <a:gd name="connsiteX118" fmla="*/ 764935 w 1604824"/>
              <a:gd name="connsiteY118" fmla="*/ 1685300 h 1781089"/>
              <a:gd name="connsiteX119" fmla="*/ 972533 w 1604824"/>
              <a:gd name="connsiteY119" fmla="*/ 1762039 h 1781089"/>
              <a:gd name="connsiteX120" fmla="*/ 1281102 w 1604824"/>
              <a:gd name="connsiteY120" fmla="*/ 1509206 h 1781089"/>
              <a:gd name="connsiteX121" fmla="*/ 1474160 w 1604824"/>
              <a:gd name="connsiteY121" fmla="*/ 1203059 h 1781089"/>
              <a:gd name="connsiteX122" fmla="*/ 1508087 w 1604824"/>
              <a:gd name="connsiteY122" fmla="*/ 1148131 h 1781089"/>
              <a:gd name="connsiteX123" fmla="*/ 1547667 w 1604824"/>
              <a:gd name="connsiteY123" fmla="*/ 899336 h 1781089"/>
              <a:gd name="connsiteX124" fmla="*/ 1547667 w 1604824"/>
              <a:gd name="connsiteY124" fmla="*/ 899336 h 1781089"/>
              <a:gd name="connsiteX125" fmla="*/ 1547667 w 1604824"/>
              <a:gd name="connsiteY125" fmla="*/ 899336 h 1781089"/>
              <a:gd name="connsiteX126" fmla="*/ 1538782 w 1604824"/>
              <a:gd name="connsiteY126" fmla="*/ 869449 h 1781089"/>
              <a:gd name="connsiteX127" fmla="*/ 1565439 w 1604824"/>
              <a:gd name="connsiteY127" fmla="*/ 556840 h 1781089"/>
              <a:gd name="connsiteX128" fmla="*/ 1598558 w 1604824"/>
              <a:gd name="connsiteY128" fmla="*/ 480102 h 1781089"/>
              <a:gd name="connsiteX129" fmla="*/ 1573516 w 1604824"/>
              <a:gd name="connsiteY129" fmla="*/ 197381 h 1781089"/>
              <a:gd name="connsiteX0" fmla="*/ 1573516 w 1604824"/>
              <a:gd name="connsiteY0" fmla="*/ 197381 h 1781089"/>
              <a:gd name="connsiteX1" fmla="*/ 1365111 w 1604824"/>
              <a:gd name="connsiteY1" fmla="*/ 9170 h 1781089"/>
              <a:gd name="connsiteX2" fmla="*/ 918412 w 1604824"/>
              <a:gd name="connsiteY2" fmla="*/ 140837 h 1781089"/>
              <a:gd name="connsiteX3" fmla="*/ 837634 w 1604824"/>
              <a:gd name="connsiteY3" fmla="*/ 336318 h 1781089"/>
              <a:gd name="connsiteX4" fmla="*/ 917604 w 1604824"/>
              <a:gd name="connsiteY4" fmla="*/ 553609 h 1781089"/>
              <a:gd name="connsiteX5" fmla="*/ 955569 w 1604824"/>
              <a:gd name="connsiteY5" fmla="*/ 647311 h 1781089"/>
              <a:gd name="connsiteX6" fmla="*/ 972533 w 1604824"/>
              <a:gd name="connsiteY6" fmla="*/ 685276 h 1781089"/>
              <a:gd name="connsiteX7" fmla="*/ 1017768 w 1604824"/>
              <a:gd name="connsiteY7" fmla="*/ 732935 h 1781089"/>
              <a:gd name="connsiteX8" fmla="*/ 1203556 w 1604824"/>
              <a:gd name="connsiteY8" fmla="*/ 783825 h 1781089"/>
              <a:gd name="connsiteX9" fmla="*/ 1239906 w 1604824"/>
              <a:gd name="connsiteY9" fmla="*/ 762015 h 1781089"/>
              <a:gd name="connsiteX10" fmla="*/ 1277871 w 1604824"/>
              <a:gd name="connsiteY10" fmla="*/ 772516 h 1781089"/>
              <a:gd name="connsiteX11" fmla="*/ 1224558 w 1604824"/>
              <a:gd name="connsiteY11" fmla="*/ 852486 h 1781089"/>
              <a:gd name="connsiteX12" fmla="*/ 1104200 w 1604824"/>
              <a:gd name="connsiteY12" fmla="*/ 896105 h 1781089"/>
              <a:gd name="connsiteX13" fmla="*/ 1011306 w 1604824"/>
              <a:gd name="connsiteY13" fmla="*/ 883181 h 1781089"/>
              <a:gd name="connsiteX14" fmla="*/ 888524 w 1604824"/>
              <a:gd name="connsiteY14" fmla="*/ 684469 h 1781089"/>
              <a:gd name="connsiteX15" fmla="*/ 894986 w 1604824"/>
              <a:gd name="connsiteY15" fmla="*/ 621462 h 1781089"/>
              <a:gd name="connsiteX16" fmla="*/ 897409 w 1604824"/>
              <a:gd name="connsiteY16" fmla="*/ 570572 h 1781089"/>
              <a:gd name="connsiteX17" fmla="*/ 878831 w 1604824"/>
              <a:gd name="connsiteY17" fmla="*/ 557648 h 1781089"/>
              <a:gd name="connsiteX18" fmla="*/ 878831 w 1604824"/>
              <a:gd name="connsiteY18" fmla="*/ 577843 h 1781089"/>
              <a:gd name="connsiteX19" fmla="*/ 872369 w 1604824"/>
              <a:gd name="connsiteY19" fmla="*/ 602883 h 1781089"/>
              <a:gd name="connsiteX20" fmla="*/ 844097 w 1604824"/>
              <a:gd name="connsiteY20" fmla="*/ 599653 h 1781089"/>
              <a:gd name="connsiteX21" fmla="*/ 829557 w 1604824"/>
              <a:gd name="connsiteY21" fmla="*/ 582689 h 1781089"/>
              <a:gd name="connsiteX22" fmla="*/ 806131 w 1604824"/>
              <a:gd name="connsiteY22" fmla="*/ 546339 h 1781089"/>
              <a:gd name="connsiteX23" fmla="*/ 802900 w 1604824"/>
              <a:gd name="connsiteY23" fmla="*/ 590767 h 1781089"/>
              <a:gd name="connsiteX24" fmla="*/ 794823 w 1604824"/>
              <a:gd name="connsiteY24" fmla="*/ 610154 h 1781089"/>
              <a:gd name="connsiteX25" fmla="*/ 776243 w 1604824"/>
              <a:gd name="connsiteY25" fmla="*/ 600460 h 1781089"/>
              <a:gd name="connsiteX26" fmla="*/ 746356 w 1604824"/>
              <a:gd name="connsiteY26" fmla="*/ 566534 h 1781089"/>
              <a:gd name="connsiteX27" fmla="*/ 731816 w 1604824"/>
              <a:gd name="connsiteY27" fmla="*/ 562495 h 1781089"/>
              <a:gd name="connsiteX28" fmla="*/ 732624 w 1604824"/>
              <a:gd name="connsiteY28" fmla="*/ 577035 h 1781089"/>
              <a:gd name="connsiteX29" fmla="*/ 760896 w 1604824"/>
              <a:gd name="connsiteY29" fmla="*/ 618231 h 1781089"/>
              <a:gd name="connsiteX30" fmla="*/ 764127 w 1604824"/>
              <a:gd name="connsiteY30" fmla="*/ 630348 h 1781089"/>
              <a:gd name="connsiteX31" fmla="*/ 749587 w 1604824"/>
              <a:gd name="connsiteY31" fmla="*/ 629540 h 1781089"/>
              <a:gd name="connsiteX32" fmla="*/ 714853 w 1604824"/>
              <a:gd name="connsiteY32" fmla="*/ 601268 h 1781089"/>
              <a:gd name="connsiteX33" fmla="*/ 697082 w 1604824"/>
              <a:gd name="connsiteY33" fmla="*/ 600460 h 1781089"/>
              <a:gd name="connsiteX34" fmla="*/ 701120 w 1604824"/>
              <a:gd name="connsiteY34" fmla="*/ 617423 h 1781089"/>
              <a:gd name="connsiteX35" fmla="*/ 730201 w 1604824"/>
              <a:gd name="connsiteY35" fmla="*/ 651350 h 1781089"/>
              <a:gd name="connsiteX36" fmla="*/ 705967 w 1604824"/>
              <a:gd name="connsiteY36" fmla="*/ 637618 h 1781089"/>
              <a:gd name="connsiteX37" fmla="*/ 691427 w 1604824"/>
              <a:gd name="connsiteY37" fmla="*/ 636002 h 1781089"/>
              <a:gd name="connsiteX38" fmla="*/ 693043 w 1604824"/>
              <a:gd name="connsiteY38" fmla="*/ 650542 h 1781089"/>
              <a:gd name="connsiteX39" fmla="*/ 715660 w 1604824"/>
              <a:gd name="connsiteY39" fmla="*/ 670737 h 1781089"/>
              <a:gd name="connsiteX40" fmla="*/ 794014 w 1604824"/>
              <a:gd name="connsiteY40" fmla="*/ 728088 h 1781089"/>
              <a:gd name="connsiteX41" fmla="*/ 885293 w 1604824"/>
              <a:gd name="connsiteY41" fmla="*/ 879950 h 1781089"/>
              <a:gd name="connsiteX42" fmla="*/ 887717 w 1604824"/>
              <a:gd name="connsiteY42" fmla="*/ 900144 h 1781089"/>
              <a:gd name="connsiteX43" fmla="*/ 867522 w 1604824"/>
              <a:gd name="connsiteY43" fmla="*/ 896913 h 1781089"/>
              <a:gd name="connsiteX44" fmla="*/ 793207 w 1604824"/>
              <a:gd name="connsiteY44" fmla="*/ 846024 h 1781089"/>
              <a:gd name="connsiteX45" fmla="*/ 772204 w 1604824"/>
              <a:gd name="connsiteY45" fmla="*/ 794326 h 1781089"/>
              <a:gd name="connsiteX46" fmla="*/ 745548 w 1604824"/>
              <a:gd name="connsiteY46" fmla="*/ 740205 h 1781089"/>
              <a:gd name="connsiteX47" fmla="*/ 724546 w 1604824"/>
              <a:gd name="connsiteY47" fmla="*/ 741013 h 1781089"/>
              <a:gd name="connsiteX48" fmla="*/ 733431 w 1604824"/>
              <a:gd name="connsiteY48" fmla="*/ 757976 h 1781089"/>
              <a:gd name="connsiteX49" fmla="*/ 741509 w 1604824"/>
              <a:gd name="connsiteY49" fmla="*/ 793518 h 1781089"/>
              <a:gd name="connsiteX50" fmla="*/ 704352 w 1604824"/>
              <a:gd name="connsiteY50" fmla="*/ 793518 h 1781089"/>
              <a:gd name="connsiteX51" fmla="*/ 676080 w 1604824"/>
              <a:gd name="connsiteY51" fmla="*/ 766861 h 1781089"/>
              <a:gd name="connsiteX52" fmla="*/ 663155 w 1604824"/>
              <a:gd name="connsiteY52" fmla="*/ 764438 h 1781089"/>
              <a:gd name="connsiteX53" fmla="*/ 660732 w 1604824"/>
              <a:gd name="connsiteY53" fmla="*/ 779786 h 1781089"/>
              <a:gd name="connsiteX54" fmla="*/ 675272 w 1604824"/>
              <a:gd name="connsiteY54" fmla="*/ 804019 h 1781089"/>
              <a:gd name="connsiteX55" fmla="*/ 680119 w 1604824"/>
              <a:gd name="connsiteY55" fmla="*/ 829060 h 1781089"/>
              <a:gd name="connsiteX56" fmla="*/ 654270 w 1604824"/>
              <a:gd name="connsiteY56" fmla="*/ 828252 h 1781089"/>
              <a:gd name="connsiteX57" fmla="*/ 625998 w 1604824"/>
              <a:gd name="connsiteY57" fmla="*/ 816136 h 1781089"/>
              <a:gd name="connsiteX58" fmla="*/ 606611 w 1604824"/>
              <a:gd name="connsiteY58" fmla="*/ 818559 h 1781089"/>
              <a:gd name="connsiteX59" fmla="*/ 617112 w 1604824"/>
              <a:gd name="connsiteY59" fmla="*/ 835522 h 1781089"/>
              <a:gd name="connsiteX60" fmla="*/ 653462 w 1604824"/>
              <a:gd name="connsiteY60" fmla="*/ 864602 h 1781089"/>
              <a:gd name="connsiteX61" fmla="*/ 615497 w 1604824"/>
              <a:gd name="connsiteY61" fmla="*/ 861371 h 1781089"/>
              <a:gd name="connsiteX62" fmla="*/ 596110 w 1604824"/>
              <a:gd name="connsiteY62" fmla="*/ 866218 h 1781089"/>
              <a:gd name="connsiteX63" fmla="*/ 612265 w 1604824"/>
              <a:gd name="connsiteY63" fmla="*/ 882373 h 1781089"/>
              <a:gd name="connsiteX64" fmla="*/ 650231 w 1604824"/>
              <a:gd name="connsiteY64" fmla="*/ 896913 h 1781089"/>
              <a:gd name="connsiteX65" fmla="*/ 608226 w 1604824"/>
              <a:gd name="connsiteY65" fmla="*/ 905799 h 1781089"/>
              <a:gd name="connsiteX66" fmla="*/ 706775 w 1604824"/>
              <a:gd name="connsiteY66" fmla="*/ 918723 h 1781089"/>
              <a:gd name="connsiteX67" fmla="*/ 947491 w 1604824"/>
              <a:gd name="connsiteY67" fmla="*/ 1073008 h 1781089"/>
              <a:gd name="connsiteX68" fmla="*/ 955569 w 1604824"/>
              <a:gd name="connsiteY68" fmla="*/ 1098857 h 1781089"/>
              <a:gd name="connsiteX69" fmla="*/ 915989 w 1604824"/>
              <a:gd name="connsiteY69" fmla="*/ 1231331 h 1781089"/>
              <a:gd name="connsiteX70" fmla="*/ 911142 w 1604824"/>
              <a:gd name="connsiteY70" fmla="*/ 1240217 h 1781089"/>
              <a:gd name="connsiteX71" fmla="*/ 861868 w 1604824"/>
              <a:gd name="connsiteY71" fmla="*/ 1160247 h 1781089"/>
              <a:gd name="connsiteX72" fmla="*/ 827133 w 1604824"/>
              <a:gd name="connsiteY72" fmla="*/ 1083509 h 1781089"/>
              <a:gd name="connsiteX73" fmla="*/ 636499 w 1604824"/>
              <a:gd name="connsiteY73" fmla="*/ 937302 h 1781089"/>
              <a:gd name="connsiteX74" fmla="*/ 455557 w 1604824"/>
              <a:gd name="connsiteY74" fmla="*/ 922762 h 1781089"/>
              <a:gd name="connsiteX75" fmla="*/ 305311 w 1604824"/>
              <a:gd name="connsiteY75" fmla="*/ 837138 h 1781089"/>
              <a:gd name="connsiteX76" fmla="*/ 30284 w 1604824"/>
              <a:gd name="connsiteY76" fmla="*/ 253702 h 1781089"/>
              <a:gd name="connsiteX77" fmla="*/ 0 w 1604824"/>
              <a:gd name="connsiteY77" fmla="*/ 296259 h 1781089"/>
              <a:gd name="connsiteX78" fmla="*/ 253614 w 1604824"/>
              <a:gd name="connsiteY78" fmla="*/ 837138 h 1781089"/>
              <a:gd name="connsiteX79" fmla="*/ 429709 w 1604824"/>
              <a:gd name="connsiteY79" fmla="*/ 967997 h 1781089"/>
              <a:gd name="connsiteX80" fmla="*/ 642961 w 1604824"/>
              <a:gd name="connsiteY80" fmla="*/ 986576 h 1781089"/>
              <a:gd name="connsiteX81" fmla="*/ 787552 w 1604824"/>
              <a:gd name="connsiteY81" fmla="*/ 1112589 h 1781089"/>
              <a:gd name="connsiteX82" fmla="*/ 882870 w 1604824"/>
              <a:gd name="connsiteY82" fmla="*/ 1289491 h 1781089"/>
              <a:gd name="connsiteX83" fmla="*/ 890140 w 1604824"/>
              <a:gd name="connsiteY83" fmla="*/ 1306455 h 1781089"/>
              <a:gd name="connsiteX84" fmla="*/ 852174 w 1604824"/>
              <a:gd name="connsiteY84" fmla="*/ 1344420 h 1781089"/>
              <a:gd name="connsiteX85" fmla="*/ 821479 w 1604824"/>
              <a:gd name="connsiteY85" fmla="*/ 1312917 h 1781089"/>
              <a:gd name="connsiteX86" fmla="*/ 810978 w 1604824"/>
              <a:gd name="connsiteY86" fmla="*/ 1274951 h 1781089"/>
              <a:gd name="connsiteX87" fmla="*/ 788360 w 1604824"/>
              <a:gd name="connsiteY87" fmla="*/ 1179634 h 1781089"/>
              <a:gd name="connsiteX88" fmla="*/ 725354 w 1604824"/>
              <a:gd name="connsiteY88" fmla="*/ 1119051 h 1781089"/>
              <a:gd name="connsiteX89" fmla="*/ 580762 w 1604824"/>
              <a:gd name="connsiteY89" fmla="*/ 1138437 h 1781089"/>
              <a:gd name="connsiteX90" fmla="*/ 505639 w 1604824"/>
              <a:gd name="connsiteY90" fmla="*/ 1099664 h 1781089"/>
              <a:gd name="connsiteX91" fmla="*/ 494331 w 1604824"/>
              <a:gd name="connsiteY91" fmla="*/ 1056045 h 1781089"/>
              <a:gd name="connsiteX92" fmla="*/ 475752 w 1604824"/>
              <a:gd name="connsiteY92" fmla="*/ 1031812 h 1781089"/>
              <a:gd name="connsiteX93" fmla="*/ 464443 w 1604824"/>
              <a:gd name="connsiteY93" fmla="*/ 1058468 h 1781089"/>
              <a:gd name="connsiteX94" fmla="*/ 470097 w 1604824"/>
              <a:gd name="connsiteY94" fmla="*/ 1194982 h 1781089"/>
              <a:gd name="connsiteX95" fmla="*/ 525026 w 1604824"/>
              <a:gd name="connsiteY95" fmla="*/ 1230524 h 1781089"/>
              <a:gd name="connsiteX96" fmla="*/ 525026 w 1604824"/>
              <a:gd name="connsiteY96" fmla="*/ 1230524 h 1781089"/>
              <a:gd name="connsiteX97" fmla="*/ 525026 w 1604824"/>
              <a:gd name="connsiteY97" fmla="*/ 1230524 h 1781089"/>
              <a:gd name="connsiteX98" fmla="*/ 676887 w 1604824"/>
              <a:gd name="connsiteY98" fmla="*/ 1209522 h 1781089"/>
              <a:gd name="connsiteX99" fmla="*/ 698697 w 1604824"/>
              <a:gd name="connsiteY99" fmla="*/ 1229716 h 1781089"/>
              <a:gd name="connsiteX100" fmla="*/ 701120 w 1604824"/>
              <a:gd name="connsiteY100" fmla="*/ 1343612 h 1781089"/>
              <a:gd name="connsiteX101" fmla="*/ 697082 w 1604824"/>
              <a:gd name="connsiteY101" fmla="*/ 1358152 h 1781089"/>
              <a:gd name="connsiteX102" fmla="*/ 683349 w 1604824"/>
              <a:gd name="connsiteY102" fmla="*/ 1350882 h 1781089"/>
              <a:gd name="connsiteX103" fmla="*/ 627613 w 1604824"/>
              <a:gd name="connsiteY103" fmla="*/ 1304839 h 1781089"/>
              <a:gd name="connsiteX104" fmla="*/ 542797 w 1604824"/>
              <a:gd name="connsiteY104" fmla="*/ 1314532 h 1781089"/>
              <a:gd name="connsiteX105" fmla="*/ 449095 w 1604824"/>
              <a:gd name="connsiteY105" fmla="*/ 1410657 h 1781089"/>
              <a:gd name="connsiteX106" fmla="*/ 382050 w 1604824"/>
              <a:gd name="connsiteY106" fmla="*/ 1421966 h 1781089"/>
              <a:gd name="connsiteX107" fmla="*/ 337622 w 1604824"/>
              <a:gd name="connsiteY107" fmla="*/ 1384001 h 1781089"/>
              <a:gd name="connsiteX108" fmla="*/ 310158 w 1604824"/>
              <a:gd name="connsiteY108" fmla="*/ 1377539 h 1781089"/>
              <a:gd name="connsiteX109" fmla="*/ 309350 w 1604824"/>
              <a:gd name="connsiteY109" fmla="*/ 1408234 h 1781089"/>
              <a:gd name="connsiteX110" fmla="*/ 341661 w 1604824"/>
              <a:gd name="connsiteY110" fmla="*/ 1442968 h 1781089"/>
              <a:gd name="connsiteX111" fmla="*/ 413553 w 1604824"/>
              <a:gd name="connsiteY111" fmla="*/ 1528593 h 1781089"/>
              <a:gd name="connsiteX112" fmla="*/ 465250 w 1604824"/>
              <a:gd name="connsiteY112" fmla="*/ 1524554 h 1781089"/>
              <a:gd name="connsiteX113" fmla="*/ 533104 w 1604824"/>
              <a:gd name="connsiteY113" fmla="*/ 1458316 h 1781089"/>
              <a:gd name="connsiteX114" fmla="*/ 567838 w 1604824"/>
              <a:gd name="connsiteY114" fmla="*/ 1426005 h 1781089"/>
              <a:gd name="connsiteX115" fmla="*/ 616304 w 1604824"/>
              <a:gd name="connsiteY115" fmla="*/ 1428428 h 1781089"/>
              <a:gd name="connsiteX116" fmla="*/ 700313 w 1604824"/>
              <a:gd name="connsiteY116" fmla="*/ 1527784 h 1781089"/>
              <a:gd name="connsiteX117" fmla="*/ 739086 w 1604824"/>
              <a:gd name="connsiteY117" fmla="*/ 1594022 h 1781089"/>
              <a:gd name="connsiteX118" fmla="*/ 764935 w 1604824"/>
              <a:gd name="connsiteY118" fmla="*/ 1685300 h 1781089"/>
              <a:gd name="connsiteX119" fmla="*/ 972533 w 1604824"/>
              <a:gd name="connsiteY119" fmla="*/ 1762039 h 1781089"/>
              <a:gd name="connsiteX120" fmla="*/ 1281102 w 1604824"/>
              <a:gd name="connsiteY120" fmla="*/ 1509206 h 1781089"/>
              <a:gd name="connsiteX121" fmla="*/ 1474160 w 1604824"/>
              <a:gd name="connsiteY121" fmla="*/ 1203059 h 1781089"/>
              <a:gd name="connsiteX122" fmla="*/ 1508087 w 1604824"/>
              <a:gd name="connsiteY122" fmla="*/ 1148131 h 1781089"/>
              <a:gd name="connsiteX123" fmla="*/ 1547667 w 1604824"/>
              <a:gd name="connsiteY123" fmla="*/ 899336 h 1781089"/>
              <a:gd name="connsiteX124" fmla="*/ 1547667 w 1604824"/>
              <a:gd name="connsiteY124" fmla="*/ 899336 h 1781089"/>
              <a:gd name="connsiteX125" fmla="*/ 1547667 w 1604824"/>
              <a:gd name="connsiteY125" fmla="*/ 899336 h 1781089"/>
              <a:gd name="connsiteX126" fmla="*/ 1538782 w 1604824"/>
              <a:gd name="connsiteY126" fmla="*/ 869449 h 1781089"/>
              <a:gd name="connsiteX127" fmla="*/ 1565439 w 1604824"/>
              <a:gd name="connsiteY127" fmla="*/ 556840 h 1781089"/>
              <a:gd name="connsiteX128" fmla="*/ 1598558 w 1604824"/>
              <a:gd name="connsiteY128" fmla="*/ 480102 h 1781089"/>
              <a:gd name="connsiteX129" fmla="*/ 1573516 w 1604824"/>
              <a:gd name="connsiteY129" fmla="*/ 197381 h 1781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1604824" h="1781089">
                <a:moveTo>
                  <a:pt x="1573516" y="197381"/>
                </a:moveTo>
                <a:cubicBezTo>
                  <a:pt x="1538782" y="96409"/>
                  <a:pt x="1470121" y="26941"/>
                  <a:pt x="1365111" y="9170"/>
                </a:cubicBezTo>
                <a:cubicBezTo>
                  <a:pt x="1197094" y="-18295"/>
                  <a:pt x="1042809" y="13208"/>
                  <a:pt x="918412" y="140837"/>
                </a:cubicBezTo>
                <a:cubicBezTo>
                  <a:pt x="865098" y="195765"/>
                  <a:pt x="842481" y="262811"/>
                  <a:pt x="837634" y="336318"/>
                </a:cubicBezTo>
                <a:cubicBezTo>
                  <a:pt x="831980" y="419519"/>
                  <a:pt x="857021" y="494642"/>
                  <a:pt x="917604" y="553609"/>
                </a:cubicBezTo>
                <a:cubicBezTo>
                  <a:pt x="945068" y="580266"/>
                  <a:pt x="958801" y="608538"/>
                  <a:pt x="955569" y="647311"/>
                </a:cubicBezTo>
                <a:cubicBezTo>
                  <a:pt x="953954" y="661851"/>
                  <a:pt x="956377" y="682853"/>
                  <a:pt x="972533" y="685276"/>
                </a:cubicBezTo>
                <a:cubicBezTo>
                  <a:pt x="1001612" y="690931"/>
                  <a:pt x="1006459" y="712741"/>
                  <a:pt x="1017768" y="732935"/>
                </a:cubicBezTo>
                <a:cubicBezTo>
                  <a:pt x="1061388" y="811289"/>
                  <a:pt x="1127625" y="829868"/>
                  <a:pt x="1203556" y="783825"/>
                </a:cubicBezTo>
                <a:cubicBezTo>
                  <a:pt x="1215673" y="776555"/>
                  <a:pt x="1226982" y="768477"/>
                  <a:pt x="1239906" y="762015"/>
                </a:cubicBezTo>
                <a:cubicBezTo>
                  <a:pt x="1255254" y="753130"/>
                  <a:pt x="1269793" y="756360"/>
                  <a:pt x="1277871" y="772516"/>
                </a:cubicBezTo>
                <a:cubicBezTo>
                  <a:pt x="1291603" y="799172"/>
                  <a:pt x="1252830" y="858140"/>
                  <a:pt x="1224558" y="852486"/>
                </a:cubicBezTo>
                <a:cubicBezTo>
                  <a:pt x="1174476" y="841985"/>
                  <a:pt x="1138126" y="862179"/>
                  <a:pt x="1104200" y="896105"/>
                </a:cubicBezTo>
                <a:cubicBezTo>
                  <a:pt x="1073504" y="926801"/>
                  <a:pt x="1033923" y="920338"/>
                  <a:pt x="1011306" y="883181"/>
                </a:cubicBezTo>
                <a:cubicBezTo>
                  <a:pt x="970917" y="816943"/>
                  <a:pt x="933759" y="748283"/>
                  <a:pt x="888524" y="684469"/>
                </a:cubicBezTo>
                <a:cubicBezTo>
                  <a:pt x="873176" y="662659"/>
                  <a:pt x="873176" y="640041"/>
                  <a:pt x="894986" y="621462"/>
                </a:cubicBezTo>
                <a:cubicBezTo>
                  <a:pt x="914373" y="604499"/>
                  <a:pt x="912757" y="587536"/>
                  <a:pt x="897409" y="570572"/>
                </a:cubicBezTo>
                <a:cubicBezTo>
                  <a:pt x="892563" y="564918"/>
                  <a:pt x="888524" y="552802"/>
                  <a:pt x="878831" y="557648"/>
                </a:cubicBezTo>
                <a:cubicBezTo>
                  <a:pt x="869945" y="561687"/>
                  <a:pt x="876407" y="571380"/>
                  <a:pt x="878831" y="577843"/>
                </a:cubicBezTo>
                <a:cubicBezTo>
                  <a:pt x="882870" y="587536"/>
                  <a:pt x="881254" y="596421"/>
                  <a:pt x="872369" y="602883"/>
                </a:cubicBezTo>
                <a:cubicBezTo>
                  <a:pt x="861868" y="610961"/>
                  <a:pt x="852174" y="606115"/>
                  <a:pt x="844097" y="599653"/>
                </a:cubicBezTo>
                <a:cubicBezTo>
                  <a:pt x="838442" y="594806"/>
                  <a:pt x="834403" y="588344"/>
                  <a:pt x="829557" y="582689"/>
                </a:cubicBezTo>
                <a:cubicBezTo>
                  <a:pt x="819863" y="570572"/>
                  <a:pt x="819863" y="541493"/>
                  <a:pt x="806131" y="546339"/>
                </a:cubicBezTo>
                <a:cubicBezTo>
                  <a:pt x="786745" y="551994"/>
                  <a:pt x="804515" y="575419"/>
                  <a:pt x="802900" y="590767"/>
                </a:cubicBezTo>
                <a:cubicBezTo>
                  <a:pt x="802092" y="598037"/>
                  <a:pt x="802900" y="606922"/>
                  <a:pt x="794823" y="610154"/>
                </a:cubicBezTo>
                <a:cubicBezTo>
                  <a:pt x="785937" y="613384"/>
                  <a:pt x="781090" y="606115"/>
                  <a:pt x="776243" y="600460"/>
                </a:cubicBezTo>
                <a:cubicBezTo>
                  <a:pt x="765742" y="589151"/>
                  <a:pt x="756857" y="577843"/>
                  <a:pt x="746356" y="566534"/>
                </a:cubicBezTo>
                <a:cubicBezTo>
                  <a:pt x="742317" y="562495"/>
                  <a:pt x="736663" y="558456"/>
                  <a:pt x="731816" y="562495"/>
                </a:cubicBezTo>
                <a:cubicBezTo>
                  <a:pt x="725354" y="567341"/>
                  <a:pt x="730201" y="572996"/>
                  <a:pt x="732624" y="577035"/>
                </a:cubicBezTo>
                <a:cubicBezTo>
                  <a:pt x="741509" y="590767"/>
                  <a:pt x="751203" y="604499"/>
                  <a:pt x="760896" y="618231"/>
                </a:cubicBezTo>
                <a:cubicBezTo>
                  <a:pt x="763319" y="622270"/>
                  <a:pt x="767358" y="626309"/>
                  <a:pt x="764127" y="630348"/>
                </a:cubicBezTo>
                <a:cubicBezTo>
                  <a:pt x="759280" y="636002"/>
                  <a:pt x="753626" y="633579"/>
                  <a:pt x="749587" y="629540"/>
                </a:cubicBezTo>
                <a:cubicBezTo>
                  <a:pt x="737470" y="620655"/>
                  <a:pt x="726162" y="610154"/>
                  <a:pt x="714853" y="601268"/>
                </a:cubicBezTo>
                <a:cubicBezTo>
                  <a:pt x="709198" y="597229"/>
                  <a:pt x="702736" y="593190"/>
                  <a:pt x="697082" y="600460"/>
                </a:cubicBezTo>
                <a:cubicBezTo>
                  <a:pt x="691427" y="606922"/>
                  <a:pt x="696274" y="613384"/>
                  <a:pt x="701120" y="617423"/>
                </a:cubicBezTo>
                <a:cubicBezTo>
                  <a:pt x="713237" y="626309"/>
                  <a:pt x="724546" y="636810"/>
                  <a:pt x="730201" y="651350"/>
                </a:cubicBezTo>
                <a:cubicBezTo>
                  <a:pt x="720507" y="648119"/>
                  <a:pt x="713237" y="642464"/>
                  <a:pt x="705967" y="637618"/>
                </a:cubicBezTo>
                <a:cubicBezTo>
                  <a:pt x="701120" y="634387"/>
                  <a:pt x="696274" y="630348"/>
                  <a:pt x="691427" y="636002"/>
                </a:cubicBezTo>
                <a:cubicBezTo>
                  <a:pt x="686581" y="641656"/>
                  <a:pt x="689812" y="646503"/>
                  <a:pt x="693043" y="650542"/>
                </a:cubicBezTo>
                <a:cubicBezTo>
                  <a:pt x="699505" y="658620"/>
                  <a:pt x="707583" y="664274"/>
                  <a:pt x="715660" y="670737"/>
                </a:cubicBezTo>
                <a:cubicBezTo>
                  <a:pt x="740702" y="690931"/>
                  <a:pt x="776243" y="696585"/>
                  <a:pt x="794014" y="728088"/>
                </a:cubicBezTo>
                <a:cubicBezTo>
                  <a:pt x="823095" y="778978"/>
                  <a:pt x="854597" y="829060"/>
                  <a:pt x="885293" y="879950"/>
                </a:cubicBezTo>
                <a:cubicBezTo>
                  <a:pt x="888524" y="885604"/>
                  <a:pt x="894986" y="892874"/>
                  <a:pt x="887717" y="900144"/>
                </a:cubicBezTo>
                <a:cubicBezTo>
                  <a:pt x="879639" y="907414"/>
                  <a:pt x="873984" y="900952"/>
                  <a:pt x="867522" y="896913"/>
                </a:cubicBezTo>
                <a:cubicBezTo>
                  <a:pt x="842481" y="879950"/>
                  <a:pt x="819056" y="862179"/>
                  <a:pt x="793207" y="846024"/>
                </a:cubicBezTo>
                <a:cubicBezTo>
                  <a:pt x="773820" y="833099"/>
                  <a:pt x="764935" y="819367"/>
                  <a:pt x="772204" y="794326"/>
                </a:cubicBezTo>
                <a:cubicBezTo>
                  <a:pt x="780282" y="766861"/>
                  <a:pt x="768974" y="749091"/>
                  <a:pt x="745548" y="740205"/>
                </a:cubicBezTo>
                <a:cubicBezTo>
                  <a:pt x="738278" y="737782"/>
                  <a:pt x="729393" y="734550"/>
                  <a:pt x="724546" y="741013"/>
                </a:cubicBezTo>
                <a:cubicBezTo>
                  <a:pt x="718084" y="749091"/>
                  <a:pt x="727777" y="754745"/>
                  <a:pt x="733431" y="757976"/>
                </a:cubicBezTo>
                <a:cubicBezTo>
                  <a:pt x="747971" y="767669"/>
                  <a:pt x="752010" y="780594"/>
                  <a:pt x="741509" y="793518"/>
                </a:cubicBezTo>
                <a:cubicBezTo>
                  <a:pt x="731008" y="806442"/>
                  <a:pt x="716468" y="804019"/>
                  <a:pt x="704352" y="793518"/>
                </a:cubicBezTo>
                <a:cubicBezTo>
                  <a:pt x="694658" y="784632"/>
                  <a:pt x="685773" y="774939"/>
                  <a:pt x="676080" y="766861"/>
                </a:cubicBezTo>
                <a:cubicBezTo>
                  <a:pt x="672848" y="763631"/>
                  <a:pt x="668002" y="761207"/>
                  <a:pt x="663155" y="764438"/>
                </a:cubicBezTo>
                <a:cubicBezTo>
                  <a:pt x="657501" y="768477"/>
                  <a:pt x="657501" y="774132"/>
                  <a:pt x="660732" y="779786"/>
                </a:cubicBezTo>
                <a:cubicBezTo>
                  <a:pt x="664771" y="787864"/>
                  <a:pt x="670425" y="795942"/>
                  <a:pt x="675272" y="804019"/>
                </a:cubicBezTo>
                <a:cubicBezTo>
                  <a:pt x="679310" y="812097"/>
                  <a:pt x="688196" y="820175"/>
                  <a:pt x="680119" y="829060"/>
                </a:cubicBezTo>
                <a:cubicBezTo>
                  <a:pt x="672041" y="837946"/>
                  <a:pt x="662347" y="831483"/>
                  <a:pt x="654270" y="828252"/>
                </a:cubicBezTo>
                <a:cubicBezTo>
                  <a:pt x="644576" y="825021"/>
                  <a:pt x="635691" y="820175"/>
                  <a:pt x="625998" y="816136"/>
                </a:cubicBezTo>
                <a:cubicBezTo>
                  <a:pt x="618727" y="812905"/>
                  <a:pt x="610650" y="809674"/>
                  <a:pt x="606611" y="818559"/>
                </a:cubicBezTo>
                <a:cubicBezTo>
                  <a:pt x="602572" y="827444"/>
                  <a:pt x="609842" y="831483"/>
                  <a:pt x="617112" y="835522"/>
                </a:cubicBezTo>
                <a:cubicBezTo>
                  <a:pt x="629229" y="843600"/>
                  <a:pt x="646192" y="846024"/>
                  <a:pt x="653462" y="864602"/>
                </a:cubicBezTo>
                <a:cubicBezTo>
                  <a:pt x="638922" y="869449"/>
                  <a:pt x="627613" y="861371"/>
                  <a:pt x="615497" y="861371"/>
                </a:cubicBezTo>
                <a:cubicBezTo>
                  <a:pt x="608226" y="861371"/>
                  <a:pt x="598533" y="855716"/>
                  <a:pt x="596110" y="866218"/>
                </a:cubicBezTo>
                <a:cubicBezTo>
                  <a:pt x="593687" y="876719"/>
                  <a:pt x="604188" y="879950"/>
                  <a:pt x="612265" y="882373"/>
                </a:cubicBezTo>
                <a:cubicBezTo>
                  <a:pt x="623574" y="887220"/>
                  <a:pt x="638114" y="884797"/>
                  <a:pt x="650231" y="896913"/>
                </a:cubicBezTo>
                <a:cubicBezTo>
                  <a:pt x="641345" y="899336"/>
                  <a:pt x="610650" y="897721"/>
                  <a:pt x="608226" y="905799"/>
                </a:cubicBezTo>
                <a:cubicBezTo>
                  <a:pt x="608226" y="924377"/>
                  <a:pt x="680926" y="907414"/>
                  <a:pt x="706775" y="918723"/>
                </a:cubicBezTo>
                <a:cubicBezTo>
                  <a:pt x="794823" y="958304"/>
                  <a:pt x="871561" y="1014040"/>
                  <a:pt x="947491" y="1073008"/>
                </a:cubicBezTo>
                <a:cubicBezTo>
                  <a:pt x="955569" y="1079470"/>
                  <a:pt x="964455" y="1088356"/>
                  <a:pt x="955569" y="1098857"/>
                </a:cubicBezTo>
                <a:cubicBezTo>
                  <a:pt x="924874" y="1137630"/>
                  <a:pt x="921643" y="1185289"/>
                  <a:pt x="915989" y="1231331"/>
                </a:cubicBezTo>
                <a:cubicBezTo>
                  <a:pt x="915989" y="1232947"/>
                  <a:pt x="914373" y="1234563"/>
                  <a:pt x="911142" y="1240217"/>
                </a:cubicBezTo>
                <a:cubicBezTo>
                  <a:pt x="887717" y="1215984"/>
                  <a:pt x="875600" y="1187712"/>
                  <a:pt x="861868" y="1160247"/>
                </a:cubicBezTo>
                <a:cubicBezTo>
                  <a:pt x="849751" y="1135207"/>
                  <a:pt x="838442" y="1109358"/>
                  <a:pt x="827133" y="1083509"/>
                </a:cubicBezTo>
                <a:cubicBezTo>
                  <a:pt x="796438" y="1014040"/>
                  <a:pt x="747164" y="966382"/>
                  <a:pt x="636499" y="937302"/>
                </a:cubicBezTo>
                <a:cubicBezTo>
                  <a:pt x="589648" y="925993"/>
                  <a:pt x="508063" y="927609"/>
                  <a:pt x="455557" y="922762"/>
                </a:cubicBezTo>
                <a:cubicBezTo>
                  <a:pt x="392551" y="916300"/>
                  <a:pt x="341661" y="891259"/>
                  <a:pt x="305311" y="837138"/>
                </a:cubicBezTo>
                <a:cubicBezTo>
                  <a:pt x="205198" y="725378"/>
                  <a:pt x="268321" y="399875"/>
                  <a:pt x="30284" y="253702"/>
                </a:cubicBezTo>
                <a:cubicBezTo>
                  <a:pt x="13321" y="274704"/>
                  <a:pt x="1616" y="276065"/>
                  <a:pt x="0" y="296259"/>
                </a:cubicBezTo>
                <a:cubicBezTo>
                  <a:pt x="213882" y="419182"/>
                  <a:pt x="141757" y="655487"/>
                  <a:pt x="253614" y="837138"/>
                </a:cubicBezTo>
                <a:cubicBezTo>
                  <a:pt x="323301" y="950306"/>
                  <a:pt x="345700" y="956688"/>
                  <a:pt x="429709" y="967997"/>
                </a:cubicBezTo>
                <a:cubicBezTo>
                  <a:pt x="500793" y="977691"/>
                  <a:pt x="572685" y="970420"/>
                  <a:pt x="642961" y="986576"/>
                </a:cubicBezTo>
                <a:cubicBezTo>
                  <a:pt x="718084" y="1010809"/>
                  <a:pt x="758473" y="1045543"/>
                  <a:pt x="787552" y="1112589"/>
                </a:cubicBezTo>
                <a:cubicBezTo>
                  <a:pt x="814209" y="1173980"/>
                  <a:pt x="840058" y="1236986"/>
                  <a:pt x="882870" y="1289491"/>
                </a:cubicBezTo>
                <a:cubicBezTo>
                  <a:pt x="886908" y="1294338"/>
                  <a:pt x="894986" y="1299992"/>
                  <a:pt x="890140" y="1306455"/>
                </a:cubicBezTo>
                <a:cubicBezTo>
                  <a:pt x="879639" y="1321802"/>
                  <a:pt x="873984" y="1342805"/>
                  <a:pt x="852174" y="1344420"/>
                </a:cubicBezTo>
                <a:cubicBezTo>
                  <a:pt x="831980" y="1346035"/>
                  <a:pt x="827133" y="1328264"/>
                  <a:pt x="821479" y="1312917"/>
                </a:cubicBezTo>
                <a:cubicBezTo>
                  <a:pt x="817440" y="1300800"/>
                  <a:pt x="814209" y="1287876"/>
                  <a:pt x="810978" y="1274951"/>
                </a:cubicBezTo>
                <a:cubicBezTo>
                  <a:pt x="802900" y="1243448"/>
                  <a:pt x="796438" y="1211137"/>
                  <a:pt x="788360" y="1179634"/>
                </a:cubicBezTo>
                <a:cubicBezTo>
                  <a:pt x="779475" y="1147323"/>
                  <a:pt x="758473" y="1127129"/>
                  <a:pt x="725354" y="1119051"/>
                </a:cubicBezTo>
                <a:cubicBezTo>
                  <a:pt x="674464" y="1107742"/>
                  <a:pt x="626805" y="1116628"/>
                  <a:pt x="580762" y="1138437"/>
                </a:cubicBezTo>
                <a:cubicBezTo>
                  <a:pt x="526641" y="1156208"/>
                  <a:pt x="521795" y="1153785"/>
                  <a:pt x="505639" y="1099664"/>
                </a:cubicBezTo>
                <a:cubicBezTo>
                  <a:pt x="501600" y="1085124"/>
                  <a:pt x="498369" y="1070585"/>
                  <a:pt x="494331" y="1056045"/>
                </a:cubicBezTo>
                <a:cubicBezTo>
                  <a:pt x="491099" y="1046351"/>
                  <a:pt x="490292" y="1031004"/>
                  <a:pt x="475752" y="1031812"/>
                </a:cubicBezTo>
                <a:cubicBezTo>
                  <a:pt x="458788" y="1033427"/>
                  <a:pt x="465250" y="1048775"/>
                  <a:pt x="464443" y="1058468"/>
                </a:cubicBezTo>
                <a:cubicBezTo>
                  <a:pt x="459596" y="1104511"/>
                  <a:pt x="469289" y="1149746"/>
                  <a:pt x="470097" y="1194982"/>
                </a:cubicBezTo>
                <a:cubicBezTo>
                  <a:pt x="470905" y="1242640"/>
                  <a:pt x="481406" y="1249911"/>
                  <a:pt x="525026" y="1230524"/>
                </a:cubicBezTo>
                <a:lnTo>
                  <a:pt x="525026" y="1230524"/>
                </a:lnTo>
                <a:lnTo>
                  <a:pt x="525026" y="1230524"/>
                </a:lnTo>
                <a:cubicBezTo>
                  <a:pt x="575108" y="1220023"/>
                  <a:pt x="626805" y="1224869"/>
                  <a:pt x="676887" y="1209522"/>
                </a:cubicBezTo>
                <a:cubicBezTo>
                  <a:pt x="689812" y="1205483"/>
                  <a:pt x="700313" y="1213561"/>
                  <a:pt x="698697" y="1229716"/>
                </a:cubicBezTo>
                <a:cubicBezTo>
                  <a:pt x="695466" y="1267681"/>
                  <a:pt x="695466" y="1305647"/>
                  <a:pt x="701120" y="1343612"/>
                </a:cubicBezTo>
                <a:cubicBezTo>
                  <a:pt x="701929" y="1348459"/>
                  <a:pt x="703544" y="1355729"/>
                  <a:pt x="697082" y="1358152"/>
                </a:cubicBezTo>
                <a:cubicBezTo>
                  <a:pt x="690619" y="1360575"/>
                  <a:pt x="686581" y="1354921"/>
                  <a:pt x="683349" y="1350882"/>
                </a:cubicBezTo>
                <a:cubicBezTo>
                  <a:pt x="665579" y="1333919"/>
                  <a:pt x="650231" y="1315340"/>
                  <a:pt x="627613" y="1304839"/>
                </a:cubicBezTo>
                <a:cubicBezTo>
                  <a:pt x="597725" y="1291914"/>
                  <a:pt x="568646" y="1295953"/>
                  <a:pt x="542797" y="1314532"/>
                </a:cubicBezTo>
                <a:cubicBezTo>
                  <a:pt x="505639" y="1341189"/>
                  <a:pt x="475752" y="1374307"/>
                  <a:pt x="449095" y="1410657"/>
                </a:cubicBezTo>
                <a:cubicBezTo>
                  <a:pt x="425670" y="1442161"/>
                  <a:pt x="414361" y="1444584"/>
                  <a:pt x="382050" y="1421966"/>
                </a:cubicBezTo>
                <a:cubicBezTo>
                  <a:pt x="365894" y="1410657"/>
                  <a:pt x="352970" y="1396117"/>
                  <a:pt x="337622" y="1384001"/>
                </a:cubicBezTo>
                <a:cubicBezTo>
                  <a:pt x="329544" y="1377539"/>
                  <a:pt x="319043" y="1370269"/>
                  <a:pt x="310158" y="1377539"/>
                </a:cubicBezTo>
                <a:cubicBezTo>
                  <a:pt x="300465" y="1385616"/>
                  <a:pt x="304504" y="1396925"/>
                  <a:pt x="309350" y="1408234"/>
                </a:cubicBezTo>
                <a:cubicBezTo>
                  <a:pt x="315812" y="1424390"/>
                  <a:pt x="332776" y="1429236"/>
                  <a:pt x="341661" y="1442968"/>
                </a:cubicBezTo>
                <a:cubicBezTo>
                  <a:pt x="361048" y="1475279"/>
                  <a:pt x="386897" y="1502744"/>
                  <a:pt x="413553" y="1528593"/>
                </a:cubicBezTo>
                <a:cubicBezTo>
                  <a:pt x="434555" y="1548787"/>
                  <a:pt x="449095" y="1548787"/>
                  <a:pt x="465250" y="1524554"/>
                </a:cubicBezTo>
                <a:cubicBezTo>
                  <a:pt x="483830" y="1497897"/>
                  <a:pt x="507255" y="1476895"/>
                  <a:pt x="533104" y="1458316"/>
                </a:cubicBezTo>
                <a:cubicBezTo>
                  <a:pt x="546028" y="1448623"/>
                  <a:pt x="558144" y="1438929"/>
                  <a:pt x="567838" y="1426005"/>
                </a:cubicBezTo>
                <a:cubicBezTo>
                  <a:pt x="591263" y="1392079"/>
                  <a:pt x="597725" y="1392886"/>
                  <a:pt x="616304" y="1428428"/>
                </a:cubicBezTo>
                <a:cubicBezTo>
                  <a:pt x="636499" y="1468009"/>
                  <a:pt x="660732" y="1505167"/>
                  <a:pt x="700313" y="1527784"/>
                </a:cubicBezTo>
                <a:cubicBezTo>
                  <a:pt x="726969" y="1543132"/>
                  <a:pt x="735855" y="1565750"/>
                  <a:pt x="739086" y="1594022"/>
                </a:cubicBezTo>
                <a:cubicBezTo>
                  <a:pt x="743125" y="1625525"/>
                  <a:pt x="752818" y="1656221"/>
                  <a:pt x="764935" y="1685300"/>
                </a:cubicBezTo>
                <a:cubicBezTo>
                  <a:pt x="802900" y="1775771"/>
                  <a:pt x="875600" y="1804043"/>
                  <a:pt x="972533" y="1762039"/>
                </a:cubicBezTo>
                <a:cubicBezTo>
                  <a:pt x="1099353" y="1707918"/>
                  <a:pt x="1204363" y="1623910"/>
                  <a:pt x="1281102" y="1509206"/>
                </a:cubicBezTo>
                <a:cubicBezTo>
                  <a:pt x="1348148" y="1409042"/>
                  <a:pt x="1410346" y="1305647"/>
                  <a:pt x="1474160" y="1203059"/>
                </a:cubicBezTo>
                <a:cubicBezTo>
                  <a:pt x="1485469" y="1184481"/>
                  <a:pt x="1495970" y="1165902"/>
                  <a:pt x="1508087" y="1148131"/>
                </a:cubicBezTo>
                <a:cubicBezTo>
                  <a:pt x="1557361" y="1070585"/>
                  <a:pt x="1563015" y="986576"/>
                  <a:pt x="1547667" y="899336"/>
                </a:cubicBezTo>
                <a:lnTo>
                  <a:pt x="1547667" y="899336"/>
                </a:lnTo>
                <a:lnTo>
                  <a:pt x="1547667" y="899336"/>
                </a:lnTo>
                <a:cubicBezTo>
                  <a:pt x="1544437" y="889643"/>
                  <a:pt x="1542821" y="879142"/>
                  <a:pt x="1538782" y="869449"/>
                </a:cubicBezTo>
                <a:cubicBezTo>
                  <a:pt x="1499201" y="761207"/>
                  <a:pt x="1505664" y="656197"/>
                  <a:pt x="1565439" y="556840"/>
                </a:cubicBezTo>
                <a:cubicBezTo>
                  <a:pt x="1579978" y="532607"/>
                  <a:pt x="1592903" y="507566"/>
                  <a:pt x="1598558" y="480102"/>
                </a:cubicBezTo>
                <a:cubicBezTo>
                  <a:pt x="1611482" y="385592"/>
                  <a:pt x="1605020" y="290275"/>
                  <a:pt x="1573516" y="197381"/>
                </a:cubicBezTo>
                <a:close/>
              </a:path>
            </a:pathLst>
          </a:custGeom>
          <a:solidFill>
            <a:schemeClr val="accent1"/>
          </a:solidFill>
          <a:ln w="8077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100">
              <a:cs typeface="B Nazanin" panose="00000400000000000000" pitchFamily="2" charset="-78"/>
            </a:endParaRPr>
          </a:p>
        </p:txBody>
      </p:sp>
      <p:sp>
        <p:nvSpPr>
          <p:cNvPr id="30" name="Freeform 47">
            <a:extLst>
              <a:ext uri="{FF2B5EF4-FFF2-40B4-BE49-F238E27FC236}">
                <a16:creationId xmlns:a16="http://schemas.microsoft.com/office/drawing/2014/main" id="{29EF030C-DFA1-2A93-5597-89023F269444}"/>
              </a:ext>
            </a:extLst>
          </p:cNvPr>
          <p:cNvSpPr>
            <a:spLocks noChangeAspect="1"/>
          </p:cNvSpPr>
          <p:nvPr/>
        </p:nvSpPr>
        <p:spPr>
          <a:xfrm>
            <a:off x="7416110" y="3368195"/>
            <a:ext cx="784977" cy="784497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31" name="Freeform 49">
            <a:extLst>
              <a:ext uri="{FF2B5EF4-FFF2-40B4-BE49-F238E27FC236}">
                <a16:creationId xmlns:a16="http://schemas.microsoft.com/office/drawing/2014/main" id="{A0298737-258A-CB93-E58F-BB9C7410DC80}"/>
              </a:ext>
            </a:extLst>
          </p:cNvPr>
          <p:cNvSpPr>
            <a:spLocks noChangeAspect="1"/>
          </p:cNvSpPr>
          <p:nvPr/>
        </p:nvSpPr>
        <p:spPr>
          <a:xfrm>
            <a:off x="10143864" y="3411804"/>
            <a:ext cx="697278" cy="697278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32" name="Teardrop 9">
            <a:extLst>
              <a:ext uri="{FF2B5EF4-FFF2-40B4-BE49-F238E27FC236}">
                <a16:creationId xmlns:a16="http://schemas.microsoft.com/office/drawing/2014/main" id="{882202EA-E36D-6128-CD31-0ED313C197EB}"/>
              </a:ext>
            </a:extLst>
          </p:cNvPr>
          <p:cNvSpPr>
            <a:spLocks noChangeAspect="1"/>
          </p:cNvSpPr>
          <p:nvPr/>
        </p:nvSpPr>
        <p:spPr>
          <a:xfrm rot="18900000">
            <a:off x="7453419" y="7596635"/>
            <a:ext cx="759426" cy="648147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33" name="Freeform 97">
            <a:extLst>
              <a:ext uri="{FF2B5EF4-FFF2-40B4-BE49-F238E27FC236}">
                <a16:creationId xmlns:a16="http://schemas.microsoft.com/office/drawing/2014/main" id="{93E8DE3A-2C45-CDE8-10B3-2CA178C5DB1B}"/>
              </a:ext>
            </a:extLst>
          </p:cNvPr>
          <p:cNvSpPr>
            <a:spLocks noChangeAspect="1"/>
          </p:cNvSpPr>
          <p:nvPr/>
        </p:nvSpPr>
        <p:spPr>
          <a:xfrm>
            <a:off x="6356096" y="5565047"/>
            <a:ext cx="916722" cy="685032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34" name="Freeform 101">
            <a:extLst>
              <a:ext uri="{FF2B5EF4-FFF2-40B4-BE49-F238E27FC236}">
                <a16:creationId xmlns:a16="http://schemas.microsoft.com/office/drawing/2014/main" id="{B77F6EE9-920F-3C55-DC2A-63186F8C61D8}"/>
              </a:ext>
            </a:extLst>
          </p:cNvPr>
          <p:cNvSpPr/>
          <p:nvPr/>
        </p:nvSpPr>
        <p:spPr>
          <a:xfrm>
            <a:off x="11280716" y="5526750"/>
            <a:ext cx="490154" cy="652578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  <p:sp>
        <p:nvSpPr>
          <p:cNvPr id="35" name="Freeform 114">
            <a:extLst>
              <a:ext uri="{FF2B5EF4-FFF2-40B4-BE49-F238E27FC236}">
                <a16:creationId xmlns:a16="http://schemas.microsoft.com/office/drawing/2014/main" id="{54EF75F8-4D9F-977E-4CFA-65B0B6CF5691}"/>
              </a:ext>
            </a:extLst>
          </p:cNvPr>
          <p:cNvSpPr>
            <a:spLocks noChangeAspect="1"/>
          </p:cNvSpPr>
          <p:nvPr/>
        </p:nvSpPr>
        <p:spPr>
          <a:xfrm>
            <a:off x="10090454" y="7588098"/>
            <a:ext cx="750689" cy="723951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405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9051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33"/>
          <p:cNvSpPr/>
          <p:nvPr/>
        </p:nvSpPr>
        <p:spPr>
          <a:xfrm rot="-361440">
            <a:off x="-2705273" y="293939"/>
            <a:ext cx="11230882" cy="5868501"/>
          </a:xfrm>
          <a:custGeom>
            <a:avLst/>
            <a:gdLst/>
            <a:ahLst/>
            <a:cxnLst/>
            <a:rect l="l" t="t" r="r" b="b"/>
            <a:pathLst>
              <a:path w="11224990" h="5865422" extrusionOk="0">
                <a:moveTo>
                  <a:pt x="0" y="2461375"/>
                </a:moveTo>
                <a:cubicBezTo>
                  <a:pt x="5828" y="2370561"/>
                  <a:pt x="-4874" y="2203557"/>
                  <a:pt x="33804" y="2048950"/>
                </a:cubicBezTo>
                <a:cubicBezTo>
                  <a:pt x="62309" y="1935141"/>
                  <a:pt x="45354" y="1807451"/>
                  <a:pt x="125571" y="1704450"/>
                </a:cubicBezTo>
                <a:cubicBezTo>
                  <a:pt x="199748" y="1609821"/>
                  <a:pt x="263329" y="1510212"/>
                  <a:pt x="358699" y="1431479"/>
                </a:cubicBezTo>
                <a:cubicBezTo>
                  <a:pt x="471237" y="1338863"/>
                  <a:pt x="587059" y="1246672"/>
                  <a:pt x="667594" y="1119299"/>
                </a:cubicBezTo>
                <a:cubicBezTo>
                  <a:pt x="695887" y="1074793"/>
                  <a:pt x="741771" y="1043744"/>
                  <a:pt x="800053" y="1025412"/>
                </a:cubicBezTo>
                <a:cubicBezTo>
                  <a:pt x="901676" y="993621"/>
                  <a:pt x="995881" y="937671"/>
                  <a:pt x="1097292" y="904397"/>
                </a:cubicBezTo>
                <a:cubicBezTo>
                  <a:pt x="1162779" y="883204"/>
                  <a:pt x="1235049" y="876634"/>
                  <a:pt x="1305200" y="875892"/>
                </a:cubicBezTo>
                <a:cubicBezTo>
                  <a:pt x="1453554" y="874408"/>
                  <a:pt x="1576794" y="804682"/>
                  <a:pt x="1703743" y="741843"/>
                </a:cubicBezTo>
                <a:cubicBezTo>
                  <a:pt x="1794239" y="697019"/>
                  <a:pt x="1885476" y="651665"/>
                  <a:pt x="1980635" y="618709"/>
                </a:cubicBezTo>
                <a:cubicBezTo>
                  <a:pt x="2099849" y="577488"/>
                  <a:pt x="2219592" y="538174"/>
                  <a:pt x="2338275" y="495469"/>
                </a:cubicBezTo>
                <a:cubicBezTo>
                  <a:pt x="2459078" y="451917"/>
                  <a:pt x="2575748" y="378905"/>
                  <a:pt x="2712975" y="386853"/>
                </a:cubicBezTo>
                <a:cubicBezTo>
                  <a:pt x="2726751" y="387594"/>
                  <a:pt x="2741269" y="379541"/>
                  <a:pt x="2755362" y="374878"/>
                </a:cubicBezTo>
                <a:cubicBezTo>
                  <a:pt x="2840136" y="346161"/>
                  <a:pt x="2924910" y="316914"/>
                  <a:pt x="3009684" y="288515"/>
                </a:cubicBezTo>
                <a:cubicBezTo>
                  <a:pt x="3264005" y="203741"/>
                  <a:pt x="3528924" y="168454"/>
                  <a:pt x="3788014" y="106251"/>
                </a:cubicBezTo>
                <a:cubicBezTo>
                  <a:pt x="3912208" y="76580"/>
                  <a:pt x="4037355" y="63440"/>
                  <a:pt x="4161549" y="45214"/>
                </a:cubicBezTo>
                <a:cubicBezTo>
                  <a:pt x="4420742" y="7580"/>
                  <a:pt x="4682800" y="-6606"/>
                  <a:pt x="4944541" y="2827"/>
                </a:cubicBezTo>
                <a:cubicBezTo>
                  <a:pt x="5066616" y="7596"/>
                  <a:pt x="5188796" y="11092"/>
                  <a:pt x="5310447" y="21689"/>
                </a:cubicBezTo>
                <a:cubicBezTo>
                  <a:pt x="5353575" y="25398"/>
                  <a:pt x="5391088" y="55599"/>
                  <a:pt x="5436018" y="13106"/>
                </a:cubicBezTo>
                <a:cubicBezTo>
                  <a:pt x="5451277" y="-1412"/>
                  <a:pt x="5499598" y="21265"/>
                  <a:pt x="5532660" y="22749"/>
                </a:cubicBezTo>
                <a:cubicBezTo>
                  <a:pt x="5618388" y="26564"/>
                  <a:pt x="5705811" y="18934"/>
                  <a:pt x="5789630" y="33346"/>
                </a:cubicBezTo>
                <a:cubicBezTo>
                  <a:pt x="5860947" y="45426"/>
                  <a:pt x="5937985" y="3569"/>
                  <a:pt x="6004320" y="56446"/>
                </a:cubicBezTo>
                <a:cubicBezTo>
                  <a:pt x="6014069" y="64182"/>
                  <a:pt x="6033567" y="62169"/>
                  <a:pt x="6048191" y="60897"/>
                </a:cubicBezTo>
                <a:cubicBezTo>
                  <a:pt x="6127773" y="53797"/>
                  <a:pt x="6207142" y="38750"/>
                  <a:pt x="6286724" y="39704"/>
                </a:cubicBezTo>
                <a:cubicBezTo>
                  <a:pt x="6360901" y="40763"/>
                  <a:pt x="6438045" y="25610"/>
                  <a:pt x="6509785" y="62169"/>
                </a:cubicBezTo>
                <a:cubicBezTo>
                  <a:pt x="6521123" y="67891"/>
                  <a:pt x="6539667" y="62699"/>
                  <a:pt x="6553973" y="59096"/>
                </a:cubicBezTo>
                <a:cubicBezTo>
                  <a:pt x="6693532" y="23597"/>
                  <a:pt x="6831713" y="66089"/>
                  <a:pt x="6970001" y="64606"/>
                </a:cubicBezTo>
                <a:cubicBezTo>
                  <a:pt x="7124713" y="62805"/>
                  <a:pt x="7266709" y="137511"/>
                  <a:pt x="7422481" y="125325"/>
                </a:cubicBezTo>
                <a:cubicBezTo>
                  <a:pt x="7456285" y="122676"/>
                  <a:pt x="7514567" y="118437"/>
                  <a:pt x="7541588" y="172269"/>
                </a:cubicBezTo>
                <a:cubicBezTo>
                  <a:pt x="7549218" y="187528"/>
                  <a:pt x="7582068" y="199820"/>
                  <a:pt x="7601566" y="197701"/>
                </a:cubicBezTo>
                <a:cubicBezTo>
                  <a:pt x="7767934" y="179898"/>
                  <a:pt x="7903572" y="271878"/>
                  <a:pt x="8049066" y="323696"/>
                </a:cubicBezTo>
                <a:cubicBezTo>
                  <a:pt x="8157153" y="362692"/>
                  <a:pt x="8258033" y="421716"/>
                  <a:pt x="8362835" y="470143"/>
                </a:cubicBezTo>
                <a:cubicBezTo>
                  <a:pt x="8385194" y="480740"/>
                  <a:pt x="8412534" y="480740"/>
                  <a:pt x="8434575" y="491336"/>
                </a:cubicBezTo>
                <a:cubicBezTo>
                  <a:pt x="8579856" y="561593"/>
                  <a:pt x="8725349" y="631849"/>
                  <a:pt x="8869041" y="703271"/>
                </a:cubicBezTo>
                <a:cubicBezTo>
                  <a:pt x="8957947" y="747459"/>
                  <a:pt x="9044098" y="803622"/>
                  <a:pt x="9132475" y="852791"/>
                </a:cubicBezTo>
                <a:cubicBezTo>
                  <a:pt x="9261862" y="924849"/>
                  <a:pt x="9384465" y="1007503"/>
                  <a:pt x="9508024" y="1088992"/>
                </a:cubicBezTo>
                <a:cubicBezTo>
                  <a:pt x="9679373" y="1201953"/>
                  <a:pt x="9809818" y="1358785"/>
                  <a:pt x="9975339" y="1475773"/>
                </a:cubicBezTo>
                <a:cubicBezTo>
                  <a:pt x="10021753" y="1508623"/>
                  <a:pt x="10046867" y="1571143"/>
                  <a:pt x="10082367" y="1620100"/>
                </a:cubicBezTo>
                <a:cubicBezTo>
                  <a:pt x="10110766" y="1658884"/>
                  <a:pt x="10142132" y="1695549"/>
                  <a:pt x="10168730" y="1735605"/>
                </a:cubicBezTo>
                <a:cubicBezTo>
                  <a:pt x="10292429" y="1921754"/>
                  <a:pt x="10415492" y="2108468"/>
                  <a:pt x="10537920" y="2295748"/>
                </a:cubicBezTo>
                <a:cubicBezTo>
                  <a:pt x="10643252" y="2455865"/>
                  <a:pt x="10749855" y="2615240"/>
                  <a:pt x="10852749" y="2776734"/>
                </a:cubicBezTo>
                <a:cubicBezTo>
                  <a:pt x="10880725" y="2820498"/>
                  <a:pt x="10895136" y="2872952"/>
                  <a:pt x="10921734" y="2917458"/>
                </a:cubicBezTo>
                <a:cubicBezTo>
                  <a:pt x="11086937" y="3190430"/>
                  <a:pt x="11168425" y="3492437"/>
                  <a:pt x="11213355" y="3803239"/>
                </a:cubicBezTo>
                <a:cubicBezTo>
                  <a:pt x="11236543" y="3966296"/>
                  <a:pt x="11224987" y="4132413"/>
                  <a:pt x="11179446" y="4290689"/>
                </a:cubicBezTo>
                <a:cubicBezTo>
                  <a:pt x="11115018" y="4513962"/>
                  <a:pt x="11034483" y="4738189"/>
                  <a:pt x="10890579" y="4920877"/>
                </a:cubicBezTo>
                <a:cubicBezTo>
                  <a:pt x="10771090" y="5074396"/>
                  <a:pt x="10623105" y="5203420"/>
                  <a:pt x="10454735" y="5300876"/>
                </a:cubicBezTo>
                <a:cubicBezTo>
                  <a:pt x="10312846" y="5383000"/>
                  <a:pt x="10164279" y="5444355"/>
                  <a:pt x="10011475" y="5499564"/>
                </a:cubicBezTo>
                <a:cubicBezTo>
                  <a:pt x="9851463" y="5556892"/>
                  <a:pt x="9689546" y="5603836"/>
                  <a:pt x="9518196" y="5617188"/>
                </a:cubicBezTo>
                <a:cubicBezTo>
                  <a:pt x="9448470" y="5622698"/>
                  <a:pt x="9381180" y="5657773"/>
                  <a:pt x="9311242" y="5665827"/>
                </a:cubicBezTo>
                <a:cubicBezTo>
                  <a:pt x="9087969" y="5691683"/>
                  <a:pt x="8868935" y="5742441"/>
                  <a:pt x="8642694" y="5755793"/>
                </a:cubicBezTo>
                <a:cubicBezTo>
                  <a:pt x="8502923" y="5764059"/>
                  <a:pt x="8361987" y="5798180"/>
                  <a:pt x="8220097" y="5809837"/>
                </a:cubicBezTo>
                <a:cubicBezTo>
                  <a:pt x="8043238" y="5824778"/>
                  <a:pt x="7866696" y="5844594"/>
                  <a:pt x="7689624" y="5852965"/>
                </a:cubicBezTo>
                <a:cubicBezTo>
                  <a:pt x="7483836" y="5862714"/>
                  <a:pt x="7277801" y="5866741"/>
                  <a:pt x="7071517" y="5865045"/>
                </a:cubicBezTo>
                <a:cubicBezTo>
                  <a:pt x="6875689" y="5863562"/>
                  <a:pt x="6679438" y="5853601"/>
                  <a:pt x="6484141" y="5843852"/>
                </a:cubicBezTo>
                <a:cubicBezTo>
                  <a:pt x="6425540" y="5840779"/>
                  <a:pt x="6367577" y="5823188"/>
                  <a:pt x="6309506" y="5814711"/>
                </a:cubicBezTo>
                <a:cubicBezTo>
                  <a:pt x="6262563" y="5807823"/>
                  <a:pt x="6214136" y="5810790"/>
                  <a:pt x="6168252" y="5798816"/>
                </a:cubicBezTo>
                <a:cubicBezTo>
                  <a:pt x="6050628" y="5767768"/>
                  <a:pt x="5926435" y="5795531"/>
                  <a:pt x="5808917" y="5742547"/>
                </a:cubicBezTo>
                <a:cubicBezTo>
                  <a:pt x="5737389" y="5710227"/>
                  <a:pt x="5647952" y="5719340"/>
                  <a:pt x="5567841" y="5703233"/>
                </a:cubicBezTo>
                <a:cubicBezTo>
                  <a:pt x="5513692" y="5692636"/>
                  <a:pt x="5461874" y="5669854"/>
                  <a:pt x="5408890" y="5653111"/>
                </a:cubicBezTo>
                <a:cubicBezTo>
                  <a:pt x="5383988" y="5645163"/>
                  <a:pt x="5355906" y="5628209"/>
                  <a:pt x="5333971" y="5633401"/>
                </a:cubicBezTo>
                <a:cubicBezTo>
                  <a:pt x="5244005" y="5654595"/>
                  <a:pt x="5165377" y="5619201"/>
                  <a:pt x="5086538" y="5589213"/>
                </a:cubicBezTo>
                <a:cubicBezTo>
                  <a:pt x="5033554" y="5569185"/>
                  <a:pt x="4986398" y="5536229"/>
                  <a:pt x="4925149" y="5552336"/>
                </a:cubicBezTo>
                <a:cubicBezTo>
                  <a:pt x="4912751" y="5555621"/>
                  <a:pt x="4896008" y="5547143"/>
                  <a:pt x="4882762" y="5541103"/>
                </a:cubicBezTo>
                <a:cubicBezTo>
                  <a:pt x="4710777" y="5463747"/>
                  <a:pt x="4529679" y="5422738"/>
                  <a:pt x="4343389" y="5396988"/>
                </a:cubicBezTo>
                <a:cubicBezTo>
                  <a:pt x="4258615" y="5385332"/>
                  <a:pt x="4177444" y="5351422"/>
                  <a:pt x="4093200" y="5334785"/>
                </a:cubicBezTo>
                <a:cubicBezTo>
                  <a:pt x="4000796" y="5316559"/>
                  <a:pt x="3911678" y="5283921"/>
                  <a:pt x="3812174" y="5295577"/>
                </a:cubicBezTo>
                <a:cubicBezTo>
                  <a:pt x="3739587" y="5304054"/>
                  <a:pt x="3663820" y="5284980"/>
                  <a:pt x="3589113" y="5277669"/>
                </a:cubicBezTo>
                <a:cubicBezTo>
                  <a:pt x="3466933" y="5265165"/>
                  <a:pt x="3345388" y="5247786"/>
                  <a:pt x="3222678" y="5239733"/>
                </a:cubicBezTo>
                <a:cubicBezTo>
                  <a:pt x="3031089" y="5227016"/>
                  <a:pt x="2838865" y="5221612"/>
                  <a:pt x="2647170" y="5210168"/>
                </a:cubicBezTo>
                <a:cubicBezTo>
                  <a:pt x="2590981" y="5206739"/>
                  <a:pt x="2535242" y="5198011"/>
                  <a:pt x="2480695" y="5184100"/>
                </a:cubicBezTo>
                <a:cubicBezTo>
                  <a:pt x="2344739" y="5149554"/>
                  <a:pt x="2205180" y="5138004"/>
                  <a:pt x="2069648" y="5092862"/>
                </a:cubicBezTo>
                <a:cubicBezTo>
                  <a:pt x="1921293" y="5043693"/>
                  <a:pt x="1782582" y="4966972"/>
                  <a:pt x="1635818" y="4927765"/>
                </a:cubicBezTo>
                <a:cubicBezTo>
                  <a:pt x="1417949" y="4869377"/>
                  <a:pt x="1244692" y="4739461"/>
                  <a:pt x="1063594" y="4625122"/>
                </a:cubicBezTo>
                <a:cubicBezTo>
                  <a:pt x="916829" y="4532295"/>
                  <a:pt x="793695" y="4398352"/>
                  <a:pt x="671515" y="4271615"/>
                </a:cubicBezTo>
                <a:cubicBezTo>
                  <a:pt x="561740" y="4159301"/>
                  <a:pt x="461899" y="4037690"/>
                  <a:pt x="373111" y="3908147"/>
                </a:cubicBezTo>
                <a:cubicBezTo>
                  <a:pt x="295861" y="3793702"/>
                  <a:pt x="236943" y="3665482"/>
                  <a:pt x="180886" y="3538427"/>
                </a:cubicBezTo>
                <a:cubicBezTo>
                  <a:pt x="40162" y="3217876"/>
                  <a:pt x="0" y="2878568"/>
                  <a:pt x="0" y="2461375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85" name="Google Shape;485;p33"/>
          <p:cNvSpPr/>
          <p:nvPr/>
        </p:nvSpPr>
        <p:spPr>
          <a:xfrm rot="-535229">
            <a:off x="11242155" y="6793960"/>
            <a:ext cx="11477544" cy="5997389"/>
          </a:xfrm>
          <a:custGeom>
            <a:avLst/>
            <a:gdLst/>
            <a:ahLst/>
            <a:cxnLst/>
            <a:rect l="l" t="t" r="r" b="b"/>
            <a:pathLst>
              <a:path w="11482246" h="5999846" extrusionOk="0">
                <a:moveTo>
                  <a:pt x="0" y="2517785"/>
                </a:moveTo>
                <a:cubicBezTo>
                  <a:pt x="5962" y="2424890"/>
                  <a:pt x="-4986" y="2254058"/>
                  <a:pt x="34578" y="2095908"/>
                </a:cubicBezTo>
                <a:cubicBezTo>
                  <a:pt x="63737" y="1979491"/>
                  <a:pt x="46393" y="1848874"/>
                  <a:pt x="128449" y="1743513"/>
                </a:cubicBezTo>
                <a:cubicBezTo>
                  <a:pt x="204326" y="1646716"/>
                  <a:pt x="269364" y="1544823"/>
                  <a:pt x="366920" y="1464285"/>
                </a:cubicBezTo>
                <a:cubicBezTo>
                  <a:pt x="482037" y="1369547"/>
                  <a:pt x="600513" y="1275243"/>
                  <a:pt x="682894" y="1144951"/>
                </a:cubicBezTo>
                <a:cubicBezTo>
                  <a:pt x="711836" y="1099425"/>
                  <a:pt x="758771" y="1067665"/>
                  <a:pt x="818389" y="1048912"/>
                </a:cubicBezTo>
                <a:cubicBezTo>
                  <a:pt x="922341" y="1016393"/>
                  <a:pt x="1018705" y="959160"/>
                  <a:pt x="1122440" y="925124"/>
                </a:cubicBezTo>
                <a:cubicBezTo>
                  <a:pt x="1189428" y="903445"/>
                  <a:pt x="1263354" y="896724"/>
                  <a:pt x="1335112" y="895966"/>
                </a:cubicBezTo>
                <a:cubicBezTo>
                  <a:pt x="1486867" y="894448"/>
                  <a:pt x="1612931" y="823124"/>
                  <a:pt x="1742789" y="758845"/>
                </a:cubicBezTo>
                <a:cubicBezTo>
                  <a:pt x="1835360" y="712993"/>
                  <a:pt x="1928688" y="666600"/>
                  <a:pt x="2026028" y="632889"/>
                </a:cubicBezTo>
                <a:cubicBezTo>
                  <a:pt x="2147973" y="590723"/>
                  <a:pt x="2270461" y="550508"/>
                  <a:pt x="2391864" y="506824"/>
                </a:cubicBezTo>
                <a:cubicBezTo>
                  <a:pt x="2515435" y="462274"/>
                  <a:pt x="2634779" y="387589"/>
                  <a:pt x="2775152" y="395719"/>
                </a:cubicBezTo>
                <a:cubicBezTo>
                  <a:pt x="2789244" y="396477"/>
                  <a:pt x="2804094" y="388239"/>
                  <a:pt x="2818510" y="383470"/>
                </a:cubicBezTo>
                <a:cubicBezTo>
                  <a:pt x="2905227" y="354095"/>
                  <a:pt x="2991944" y="324177"/>
                  <a:pt x="3078660" y="295127"/>
                </a:cubicBezTo>
                <a:cubicBezTo>
                  <a:pt x="3338811" y="208410"/>
                  <a:pt x="3609800" y="172315"/>
                  <a:pt x="3874828" y="108686"/>
                </a:cubicBezTo>
                <a:cubicBezTo>
                  <a:pt x="4001868" y="78335"/>
                  <a:pt x="4129884" y="64894"/>
                  <a:pt x="4256924" y="46250"/>
                </a:cubicBezTo>
                <a:cubicBezTo>
                  <a:pt x="4522057" y="7754"/>
                  <a:pt x="4790122" y="-6758"/>
                  <a:pt x="5057862" y="2892"/>
                </a:cubicBezTo>
                <a:cubicBezTo>
                  <a:pt x="5182734" y="7770"/>
                  <a:pt x="5307714" y="11347"/>
                  <a:pt x="5432153" y="22186"/>
                </a:cubicBezTo>
                <a:cubicBezTo>
                  <a:pt x="5476270" y="25980"/>
                  <a:pt x="5514642" y="56873"/>
                  <a:pt x="5560602" y="13406"/>
                </a:cubicBezTo>
                <a:cubicBezTo>
                  <a:pt x="5576211" y="-1444"/>
                  <a:pt x="5625639" y="21753"/>
                  <a:pt x="5659459" y="23270"/>
                </a:cubicBezTo>
                <a:cubicBezTo>
                  <a:pt x="5747151" y="27172"/>
                  <a:pt x="5836578" y="19368"/>
                  <a:pt x="5922319" y="34110"/>
                </a:cubicBezTo>
                <a:cubicBezTo>
                  <a:pt x="5995269" y="46467"/>
                  <a:pt x="6074073" y="3651"/>
                  <a:pt x="6141929" y="57740"/>
                </a:cubicBezTo>
                <a:cubicBezTo>
                  <a:pt x="6151901" y="65653"/>
                  <a:pt x="6171846" y="63593"/>
                  <a:pt x="6186805" y="62293"/>
                </a:cubicBezTo>
                <a:cubicBezTo>
                  <a:pt x="6268210" y="55030"/>
                  <a:pt x="6349399" y="39638"/>
                  <a:pt x="6430804" y="40614"/>
                </a:cubicBezTo>
                <a:cubicBezTo>
                  <a:pt x="6506681" y="41698"/>
                  <a:pt x="6585593" y="26197"/>
                  <a:pt x="6658977" y="63593"/>
                </a:cubicBezTo>
                <a:cubicBezTo>
                  <a:pt x="6670576" y="69447"/>
                  <a:pt x="6689545" y="64135"/>
                  <a:pt x="6704178" y="60450"/>
                </a:cubicBezTo>
                <a:cubicBezTo>
                  <a:pt x="6846935" y="24137"/>
                  <a:pt x="6988284" y="67604"/>
                  <a:pt x="7129741" y="66087"/>
                </a:cubicBezTo>
                <a:cubicBezTo>
                  <a:pt x="7287998" y="64244"/>
                  <a:pt x="7433249" y="140663"/>
                  <a:pt x="7592591" y="128197"/>
                </a:cubicBezTo>
                <a:cubicBezTo>
                  <a:pt x="7627170" y="125488"/>
                  <a:pt x="7686787" y="121152"/>
                  <a:pt x="7714428" y="176217"/>
                </a:cubicBezTo>
                <a:cubicBezTo>
                  <a:pt x="7722232" y="191826"/>
                  <a:pt x="7755836" y="204400"/>
                  <a:pt x="7775780" y="202232"/>
                </a:cubicBezTo>
                <a:cubicBezTo>
                  <a:pt x="7945962" y="184021"/>
                  <a:pt x="8084708" y="278109"/>
                  <a:pt x="8233536" y="331115"/>
                </a:cubicBezTo>
                <a:cubicBezTo>
                  <a:pt x="8344100" y="371004"/>
                  <a:pt x="8447292" y="431381"/>
                  <a:pt x="8554496" y="480918"/>
                </a:cubicBezTo>
                <a:cubicBezTo>
                  <a:pt x="8577368" y="491757"/>
                  <a:pt x="8605334" y="491757"/>
                  <a:pt x="8627880" y="502597"/>
                </a:cubicBezTo>
                <a:cubicBezTo>
                  <a:pt x="8776491" y="574463"/>
                  <a:pt x="8925319" y="646330"/>
                  <a:pt x="9072304" y="719389"/>
                </a:cubicBezTo>
                <a:cubicBezTo>
                  <a:pt x="9163247" y="764590"/>
                  <a:pt x="9251373" y="822040"/>
                  <a:pt x="9341776" y="872335"/>
                </a:cubicBezTo>
                <a:cubicBezTo>
                  <a:pt x="9474127" y="946045"/>
                  <a:pt x="9599541" y="1030593"/>
                  <a:pt x="9725931" y="1113950"/>
                </a:cubicBezTo>
                <a:cubicBezTo>
                  <a:pt x="9901207" y="1229500"/>
                  <a:pt x="10034642" y="1389926"/>
                  <a:pt x="10203956" y="1509595"/>
                </a:cubicBezTo>
                <a:cubicBezTo>
                  <a:pt x="10251434" y="1543198"/>
                  <a:pt x="10277124" y="1607151"/>
                  <a:pt x="10313437" y="1657230"/>
                </a:cubicBezTo>
                <a:cubicBezTo>
                  <a:pt x="10342487" y="1696903"/>
                  <a:pt x="10374571" y="1734408"/>
                  <a:pt x="10401779" y="1775382"/>
                </a:cubicBezTo>
                <a:cubicBezTo>
                  <a:pt x="10528313" y="1965797"/>
                  <a:pt x="10654197" y="2156791"/>
                  <a:pt x="10779431" y="2348362"/>
                </a:cubicBezTo>
                <a:cubicBezTo>
                  <a:pt x="10887176" y="2512149"/>
                  <a:pt x="10996222" y="2675176"/>
                  <a:pt x="11101475" y="2840371"/>
                </a:cubicBezTo>
                <a:cubicBezTo>
                  <a:pt x="11130092" y="2885139"/>
                  <a:pt x="11144833" y="2938795"/>
                  <a:pt x="11172041" y="2984321"/>
                </a:cubicBezTo>
                <a:cubicBezTo>
                  <a:pt x="11341030" y="3263549"/>
                  <a:pt x="11424386" y="3572477"/>
                  <a:pt x="11470345" y="3890402"/>
                </a:cubicBezTo>
                <a:cubicBezTo>
                  <a:pt x="11494065" y="4057196"/>
                  <a:pt x="11482243" y="4227121"/>
                  <a:pt x="11435659" y="4389024"/>
                </a:cubicBezTo>
                <a:cubicBezTo>
                  <a:pt x="11369755" y="4617414"/>
                  <a:pt x="11287374" y="4846779"/>
                  <a:pt x="11140172" y="5033654"/>
                </a:cubicBezTo>
                <a:cubicBezTo>
                  <a:pt x="11017945" y="5190692"/>
                  <a:pt x="10866567" y="5322673"/>
                  <a:pt x="10694339" y="5422362"/>
                </a:cubicBezTo>
                <a:cubicBezTo>
                  <a:pt x="10549198" y="5506368"/>
                  <a:pt x="10397227" y="5569129"/>
                  <a:pt x="10240920" y="5625604"/>
                </a:cubicBezTo>
                <a:cubicBezTo>
                  <a:pt x="10077242" y="5684246"/>
                  <a:pt x="9911613" y="5732266"/>
                  <a:pt x="9736336" y="5745923"/>
                </a:cubicBezTo>
                <a:cubicBezTo>
                  <a:pt x="9665012" y="5751560"/>
                  <a:pt x="9596181" y="5787439"/>
                  <a:pt x="9524640" y="5795677"/>
                </a:cubicBezTo>
                <a:cubicBezTo>
                  <a:pt x="9296249" y="5822126"/>
                  <a:pt x="9072195" y="5874047"/>
                  <a:pt x="8840769" y="5887705"/>
                </a:cubicBezTo>
                <a:cubicBezTo>
                  <a:pt x="8697795" y="5896160"/>
                  <a:pt x="8553629" y="5931063"/>
                  <a:pt x="8408487" y="5942987"/>
                </a:cubicBezTo>
                <a:cubicBezTo>
                  <a:pt x="8227575" y="5958271"/>
                  <a:pt x="8046987" y="5978541"/>
                  <a:pt x="7865857" y="5987104"/>
                </a:cubicBezTo>
                <a:cubicBezTo>
                  <a:pt x="7655352" y="5997077"/>
                  <a:pt x="7444595" y="6001196"/>
                  <a:pt x="7233584" y="5999461"/>
                </a:cubicBezTo>
                <a:cubicBezTo>
                  <a:pt x="7033268" y="5997944"/>
                  <a:pt x="6832519" y="5987754"/>
                  <a:pt x="6632746" y="5977782"/>
                </a:cubicBezTo>
                <a:cubicBezTo>
                  <a:pt x="6572802" y="5974639"/>
                  <a:pt x="6513510" y="5956645"/>
                  <a:pt x="6454109" y="5947973"/>
                </a:cubicBezTo>
                <a:cubicBezTo>
                  <a:pt x="6406090" y="5940928"/>
                  <a:pt x="6356553" y="5943963"/>
                  <a:pt x="6309618" y="5931714"/>
                </a:cubicBezTo>
                <a:cubicBezTo>
                  <a:pt x="6189298" y="5899954"/>
                  <a:pt x="6062258" y="5928354"/>
                  <a:pt x="5942047" y="5874156"/>
                </a:cubicBezTo>
                <a:cubicBezTo>
                  <a:pt x="5868879" y="5841095"/>
                  <a:pt x="5777393" y="5850417"/>
                  <a:pt x="5695446" y="5833941"/>
                </a:cubicBezTo>
                <a:cubicBezTo>
                  <a:pt x="5640056" y="5823101"/>
                  <a:pt x="5587050" y="5799796"/>
                  <a:pt x="5532852" y="5782669"/>
                </a:cubicBezTo>
                <a:cubicBezTo>
                  <a:pt x="5507379" y="5774540"/>
                  <a:pt x="5478654" y="5757197"/>
                  <a:pt x="5456216" y="5762508"/>
                </a:cubicBezTo>
                <a:cubicBezTo>
                  <a:pt x="5364188" y="5784187"/>
                  <a:pt x="5283759" y="5747983"/>
                  <a:pt x="5203112" y="5717307"/>
                </a:cubicBezTo>
                <a:cubicBezTo>
                  <a:pt x="5148914" y="5696820"/>
                  <a:pt x="5100678" y="5663109"/>
                  <a:pt x="5038025" y="5679585"/>
                </a:cubicBezTo>
                <a:cubicBezTo>
                  <a:pt x="5025342" y="5682945"/>
                  <a:pt x="5008216" y="5674274"/>
                  <a:pt x="4994667" y="5668095"/>
                </a:cubicBezTo>
                <a:cubicBezTo>
                  <a:pt x="4818740" y="5588966"/>
                  <a:pt x="4633491" y="5547017"/>
                  <a:pt x="4442932" y="5520677"/>
                </a:cubicBezTo>
                <a:cubicBezTo>
                  <a:pt x="4356215" y="5508753"/>
                  <a:pt x="4273184" y="5474066"/>
                  <a:pt x="4187009" y="5457048"/>
                </a:cubicBezTo>
                <a:cubicBezTo>
                  <a:pt x="4092487" y="5438404"/>
                  <a:pt x="4001327" y="5405018"/>
                  <a:pt x="3899543" y="5416942"/>
                </a:cubicBezTo>
                <a:cubicBezTo>
                  <a:pt x="3825291" y="5425613"/>
                  <a:pt x="3747788" y="5406102"/>
                  <a:pt x="3671369" y="5398623"/>
                </a:cubicBezTo>
                <a:cubicBezTo>
                  <a:pt x="3546389" y="5385832"/>
                  <a:pt x="3422059" y="5368055"/>
                  <a:pt x="3296536" y="5359817"/>
                </a:cubicBezTo>
                <a:cubicBezTo>
                  <a:pt x="3100557" y="5346810"/>
                  <a:pt x="2903926" y="5341281"/>
                  <a:pt x="2707838" y="5329575"/>
                </a:cubicBezTo>
                <a:cubicBezTo>
                  <a:pt x="2650362" y="5326068"/>
                  <a:pt x="2593345" y="5317140"/>
                  <a:pt x="2537548" y="5302909"/>
                </a:cubicBezTo>
                <a:cubicBezTo>
                  <a:pt x="2398476" y="5267572"/>
                  <a:pt x="2255719" y="5255757"/>
                  <a:pt x="2117080" y="5209580"/>
                </a:cubicBezTo>
                <a:cubicBezTo>
                  <a:pt x="1965326" y="5159285"/>
                  <a:pt x="1823436" y="5080806"/>
                  <a:pt x="1673308" y="5040700"/>
                </a:cubicBezTo>
                <a:cubicBezTo>
                  <a:pt x="1450446" y="4980974"/>
                  <a:pt x="1273218" y="4848080"/>
                  <a:pt x="1087970" y="4731121"/>
                </a:cubicBezTo>
                <a:cubicBezTo>
                  <a:pt x="937841" y="4636166"/>
                  <a:pt x="811885" y="4499154"/>
                  <a:pt x="686905" y="4369512"/>
                </a:cubicBezTo>
                <a:cubicBezTo>
                  <a:pt x="574614" y="4254624"/>
                  <a:pt x="472485" y="4130227"/>
                  <a:pt x="381662" y="3997714"/>
                </a:cubicBezTo>
                <a:cubicBezTo>
                  <a:pt x="302641" y="3880647"/>
                  <a:pt x="242373" y="3749488"/>
                  <a:pt x="185032" y="3619521"/>
                </a:cubicBezTo>
                <a:cubicBezTo>
                  <a:pt x="41082" y="3291623"/>
                  <a:pt x="0" y="2944540"/>
                  <a:pt x="0" y="2517785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86" name="Google Shape;486;p33"/>
          <p:cNvSpPr/>
          <p:nvPr/>
        </p:nvSpPr>
        <p:spPr>
          <a:xfrm rot="396560">
            <a:off x="13010322" y="7512293"/>
            <a:ext cx="9066879" cy="4737739"/>
          </a:xfrm>
          <a:custGeom>
            <a:avLst/>
            <a:gdLst/>
            <a:ahLst/>
            <a:cxnLst/>
            <a:rect l="l" t="t" r="r" b="b"/>
            <a:pathLst>
              <a:path w="9074681" h="4741816" extrusionOk="0">
                <a:moveTo>
                  <a:pt x="0" y="1989863"/>
                </a:moveTo>
                <a:cubicBezTo>
                  <a:pt x="4712" y="1916446"/>
                  <a:pt x="-3941" y="1781434"/>
                  <a:pt x="27328" y="1656444"/>
                </a:cubicBezTo>
                <a:cubicBezTo>
                  <a:pt x="50373" y="1564437"/>
                  <a:pt x="36666" y="1461207"/>
                  <a:pt x="101516" y="1377938"/>
                </a:cubicBezTo>
                <a:cubicBezTo>
                  <a:pt x="161484" y="1301437"/>
                  <a:pt x="212884" y="1220909"/>
                  <a:pt x="289985" y="1157258"/>
                </a:cubicBezTo>
                <a:cubicBezTo>
                  <a:pt x="380965" y="1082385"/>
                  <a:pt x="474599" y="1007854"/>
                  <a:pt x="539707" y="904881"/>
                </a:cubicBezTo>
                <a:cubicBezTo>
                  <a:pt x="562580" y="868901"/>
                  <a:pt x="599674" y="843800"/>
                  <a:pt x="646792" y="828979"/>
                </a:cubicBezTo>
                <a:cubicBezTo>
                  <a:pt x="728947" y="803279"/>
                  <a:pt x="805106" y="758046"/>
                  <a:pt x="887090" y="731147"/>
                </a:cubicBezTo>
                <a:cubicBezTo>
                  <a:pt x="940032" y="714013"/>
                  <a:pt x="998458" y="708702"/>
                  <a:pt x="1055170" y="708102"/>
                </a:cubicBezTo>
                <a:cubicBezTo>
                  <a:pt x="1175105" y="706903"/>
                  <a:pt x="1274736" y="650533"/>
                  <a:pt x="1377366" y="599732"/>
                </a:cubicBezTo>
                <a:cubicBezTo>
                  <a:pt x="1450527" y="563495"/>
                  <a:pt x="1524286" y="526829"/>
                  <a:pt x="1601216" y="500186"/>
                </a:cubicBezTo>
                <a:cubicBezTo>
                  <a:pt x="1697592" y="466862"/>
                  <a:pt x="1794397" y="435079"/>
                  <a:pt x="1890345" y="400555"/>
                </a:cubicBezTo>
                <a:cubicBezTo>
                  <a:pt x="1988006" y="365345"/>
                  <a:pt x="2082326" y="306320"/>
                  <a:pt x="2193266" y="312745"/>
                </a:cubicBezTo>
                <a:cubicBezTo>
                  <a:pt x="2204403" y="313345"/>
                  <a:pt x="2216139" y="306834"/>
                  <a:pt x="2227533" y="303065"/>
                </a:cubicBezTo>
                <a:cubicBezTo>
                  <a:pt x="2296067" y="279849"/>
                  <a:pt x="2364601" y="256205"/>
                  <a:pt x="2433136" y="233246"/>
                </a:cubicBezTo>
                <a:cubicBezTo>
                  <a:pt x="2638738" y="164712"/>
                  <a:pt x="2852908" y="136184"/>
                  <a:pt x="3062365" y="85897"/>
                </a:cubicBezTo>
                <a:cubicBezTo>
                  <a:pt x="3162768" y="61910"/>
                  <a:pt x="3263941" y="51287"/>
                  <a:pt x="3364344" y="36553"/>
                </a:cubicBezTo>
                <a:cubicBezTo>
                  <a:pt x="3573885" y="6128"/>
                  <a:pt x="3785743" y="-5341"/>
                  <a:pt x="3997343" y="2285"/>
                </a:cubicBezTo>
                <a:cubicBezTo>
                  <a:pt x="4096032" y="6140"/>
                  <a:pt x="4194807" y="8968"/>
                  <a:pt x="4293154" y="17534"/>
                </a:cubicBezTo>
                <a:cubicBezTo>
                  <a:pt x="4328021" y="20533"/>
                  <a:pt x="4358347" y="44948"/>
                  <a:pt x="4394670" y="10595"/>
                </a:cubicBezTo>
                <a:cubicBezTo>
                  <a:pt x="4407006" y="-1141"/>
                  <a:pt x="4446071" y="17192"/>
                  <a:pt x="4472799" y="18391"/>
                </a:cubicBezTo>
                <a:cubicBezTo>
                  <a:pt x="4542105" y="21475"/>
                  <a:pt x="4612780" y="15307"/>
                  <a:pt x="4680543" y="26958"/>
                </a:cubicBezTo>
                <a:cubicBezTo>
                  <a:pt x="4738198" y="36724"/>
                  <a:pt x="4800478" y="2885"/>
                  <a:pt x="4854106" y="45633"/>
                </a:cubicBezTo>
                <a:cubicBezTo>
                  <a:pt x="4861988" y="51887"/>
                  <a:pt x="4877751" y="50259"/>
                  <a:pt x="4889573" y="49231"/>
                </a:cubicBezTo>
                <a:cubicBezTo>
                  <a:pt x="4953910" y="43492"/>
                  <a:pt x="5018075" y="31327"/>
                  <a:pt x="5082411" y="32098"/>
                </a:cubicBezTo>
                <a:cubicBezTo>
                  <a:pt x="5142379" y="32955"/>
                  <a:pt x="5204744" y="20704"/>
                  <a:pt x="5262742" y="50259"/>
                </a:cubicBezTo>
                <a:cubicBezTo>
                  <a:pt x="5271908" y="54885"/>
                  <a:pt x="5286900" y="50688"/>
                  <a:pt x="5298465" y="47775"/>
                </a:cubicBezTo>
                <a:cubicBezTo>
                  <a:pt x="5411289" y="19076"/>
                  <a:pt x="5523000" y="53429"/>
                  <a:pt x="5634797" y="52230"/>
                </a:cubicBezTo>
                <a:cubicBezTo>
                  <a:pt x="5759871" y="50773"/>
                  <a:pt x="5874666" y="111169"/>
                  <a:pt x="6000598" y="101317"/>
                </a:cubicBezTo>
                <a:cubicBezTo>
                  <a:pt x="6027926" y="99176"/>
                  <a:pt x="6075043" y="95749"/>
                  <a:pt x="6096889" y="139268"/>
                </a:cubicBezTo>
                <a:cubicBezTo>
                  <a:pt x="6103056" y="151604"/>
                  <a:pt x="6129614" y="161542"/>
                  <a:pt x="6145376" y="159828"/>
                </a:cubicBezTo>
                <a:cubicBezTo>
                  <a:pt x="6279875" y="145436"/>
                  <a:pt x="6389529" y="219796"/>
                  <a:pt x="6507152" y="261687"/>
                </a:cubicBezTo>
                <a:cubicBezTo>
                  <a:pt x="6594533" y="293213"/>
                  <a:pt x="6676088" y="340930"/>
                  <a:pt x="6760814" y="380080"/>
                </a:cubicBezTo>
                <a:cubicBezTo>
                  <a:pt x="6778889" y="388647"/>
                  <a:pt x="6800992" y="388647"/>
                  <a:pt x="6818811" y="397214"/>
                </a:cubicBezTo>
                <a:cubicBezTo>
                  <a:pt x="6936261" y="454012"/>
                  <a:pt x="7053883" y="510809"/>
                  <a:pt x="7170049" y="568549"/>
                </a:cubicBezTo>
                <a:cubicBezTo>
                  <a:pt x="7241924" y="604273"/>
                  <a:pt x="7311571" y="649677"/>
                  <a:pt x="7383019" y="689427"/>
                </a:cubicBezTo>
                <a:cubicBezTo>
                  <a:pt x="7487619" y="747681"/>
                  <a:pt x="7586736" y="814501"/>
                  <a:pt x="7686625" y="880380"/>
                </a:cubicBezTo>
                <a:cubicBezTo>
                  <a:pt x="7825150" y="971702"/>
                  <a:pt x="7930607" y="1098490"/>
                  <a:pt x="8064420" y="1193067"/>
                </a:cubicBezTo>
                <a:cubicBezTo>
                  <a:pt x="8101942" y="1219624"/>
                  <a:pt x="8122245" y="1270168"/>
                  <a:pt x="8150944" y="1309747"/>
                </a:cubicBezTo>
                <a:cubicBezTo>
                  <a:pt x="8173903" y="1341101"/>
                  <a:pt x="8199261" y="1370742"/>
                  <a:pt x="8220763" y="1403125"/>
                </a:cubicBezTo>
                <a:cubicBezTo>
                  <a:pt x="8320766" y="1553614"/>
                  <a:pt x="8420255" y="1704561"/>
                  <a:pt x="8519230" y="1855964"/>
                </a:cubicBezTo>
                <a:cubicBezTo>
                  <a:pt x="8604384" y="1985408"/>
                  <a:pt x="8690565" y="2114253"/>
                  <a:pt x="8773749" y="2244810"/>
                </a:cubicBezTo>
                <a:cubicBezTo>
                  <a:pt x="8796365" y="2280191"/>
                  <a:pt x="8808016" y="2322597"/>
                  <a:pt x="8829519" y="2358577"/>
                </a:cubicBezTo>
                <a:cubicBezTo>
                  <a:pt x="8963074" y="2579257"/>
                  <a:pt x="9028952" y="2823410"/>
                  <a:pt x="9065275" y="3074674"/>
                </a:cubicBezTo>
                <a:cubicBezTo>
                  <a:pt x="9084022" y="3206495"/>
                  <a:pt x="9074679" y="3340790"/>
                  <a:pt x="9037862" y="3468746"/>
                </a:cubicBezTo>
                <a:cubicBezTo>
                  <a:pt x="8985777" y="3649248"/>
                  <a:pt x="8920669" y="3830521"/>
                  <a:pt x="8804332" y="3978212"/>
                </a:cubicBezTo>
                <a:cubicBezTo>
                  <a:pt x="8707733" y="4102323"/>
                  <a:pt x="8588096" y="4206630"/>
                  <a:pt x="8451980" y="4285417"/>
                </a:cubicBezTo>
                <a:cubicBezTo>
                  <a:pt x="8337272" y="4351809"/>
                  <a:pt x="8217165" y="4401411"/>
                  <a:pt x="8093633" y="4446044"/>
                </a:cubicBezTo>
                <a:cubicBezTo>
                  <a:pt x="7964274" y="4492390"/>
                  <a:pt x="7833374" y="4530341"/>
                  <a:pt x="7694849" y="4541135"/>
                </a:cubicBezTo>
                <a:cubicBezTo>
                  <a:pt x="7638480" y="4545590"/>
                  <a:pt x="7584081" y="4573946"/>
                  <a:pt x="7527540" y="4580456"/>
                </a:cubicBezTo>
                <a:cubicBezTo>
                  <a:pt x="7347038" y="4601359"/>
                  <a:pt x="7169963" y="4642394"/>
                  <a:pt x="6987062" y="4653188"/>
                </a:cubicBezTo>
                <a:cubicBezTo>
                  <a:pt x="6874066" y="4659871"/>
                  <a:pt x="6760128" y="4687455"/>
                  <a:pt x="6645419" y="4696879"/>
                </a:cubicBezTo>
                <a:cubicBezTo>
                  <a:pt x="6502440" y="4708958"/>
                  <a:pt x="6359717" y="4724978"/>
                  <a:pt x="6216566" y="4731745"/>
                </a:cubicBezTo>
                <a:cubicBezTo>
                  <a:pt x="6050200" y="4739627"/>
                  <a:pt x="5883633" y="4742883"/>
                  <a:pt x="5716867" y="4741512"/>
                </a:cubicBezTo>
                <a:cubicBezTo>
                  <a:pt x="5558552" y="4740312"/>
                  <a:pt x="5399896" y="4732259"/>
                  <a:pt x="5242010" y="4724378"/>
                </a:cubicBezTo>
                <a:cubicBezTo>
                  <a:pt x="5194636" y="4721894"/>
                  <a:pt x="5147776" y="4707673"/>
                  <a:pt x="5100829" y="4700819"/>
                </a:cubicBezTo>
                <a:cubicBezTo>
                  <a:pt x="5062879" y="4695251"/>
                  <a:pt x="5023728" y="4697650"/>
                  <a:pt x="4986635" y="4687969"/>
                </a:cubicBezTo>
                <a:cubicBezTo>
                  <a:pt x="4891543" y="4662869"/>
                  <a:pt x="4791141" y="4685314"/>
                  <a:pt x="4696135" y="4642480"/>
                </a:cubicBezTo>
                <a:cubicBezTo>
                  <a:pt x="4638309" y="4616351"/>
                  <a:pt x="4566006" y="4623718"/>
                  <a:pt x="4501241" y="4610697"/>
                </a:cubicBezTo>
                <a:cubicBezTo>
                  <a:pt x="4457465" y="4602130"/>
                  <a:pt x="4415573" y="4583712"/>
                  <a:pt x="4372739" y="4570176"/>
                </a:cubicBezTo>
                <a:cubicBezTo>
                  <a:pt x="4352607" y="4563751"/>
                  <a:pt x="4329905" y="4550044"/>
                  <a:pt x="4312172" y="4554242"/>
                </a:cubicBezTo>
                <a:cubicBezTo>
                  <a:pt x="4239440" y="4571376"/>
                  <a:pt x="4175875" y="4542762"/>
                  <a:pt x="4112138" y="4518519"/>
                </a:cubicBezTo>
                <a:cubicBezTo>
                  <a:pt x="4069304" y="4502327"/>
                  <a:pt x="4031182" y="4475685"/>
                  <a:pt x="3981666" y="4488706"/>
                </a:cubicBezTo>
                <a:cubicBezTo>
                  <a:pt x="3971643" y="4491362"/>
                  <a:pt x="3958107" y="4484508"/>
                  <a:pt x="3947399" y="4479625"/>
                </a:cubicBezTo>
                <a:cubicBezTo>
                  <a:pt x="3808360" y="4417088"/>
                  <a:pt x="3661954" y="4383934"/>
                  <a:pt x="3511350" y="4363117"/>
                </a:cubicBezTo>
                <a:cubicBezTo>
                  <a:pt x="3442816" y="4353694"/>
                  <a:pt x="3377194" y="4326280"/>
                  <a:pt x="3309088" y="4312830"/>
                </a:cubicBezTo>
                <a:cubicBezTo>
                  <a:pt x="3234386" y="4298096"/>
                  <a:pt x="3162340" y="4271710"/>
                  <a:pt x="3081898" y="4281133"/>
                </a:cubicBezTo>
                <a:cubicBezTo>
                  <a:pt x="3023215" y="4287987"/>
                  <a:pt x="2961963" y="4272566"/>
                  <a:pt x="2901567" y="4266655"/>
                </a:cubicBezTo>
                <a:cubicBezTo>
                  <a:pt x="2802792" y="4256547"/>
                  <a:pt x="2704531" y="4242497"/>
                  <a:pt x="2605328" y="4235986"/>
                </a:cubicBezTo>
                <a:cubicBezTo>
                  <a:pt x="2450441" y="4225706"/>
                  <a:pt x="2295039" y="4221337"/>
                  <a:pt x="2140066" y="4212085"/>
                </a:cubicBezTo>
                <a:cubicBezTo>
                  <a:pt x="2094641" y="4209314"/>
                  <a:pt x="2049580" y="4202257"/>
                  <a:pt x="2005482" y="4191011"/>
                </a:cubicBezTo>
                <a:cubicBezTo>
                  <a:pt x="1895570" y="4163083"/>
                  <a:pt x="1782746" y="4153745"/>
                  <a:pt x="1673177" y="4117251"/>
                </a:cubicBezTo>
                <a:cubicBezTo>
                  <a:pt x="1553242" y="4077501"/>
                  <a:pt x="1441103" y="4015477"/>
                  <a:pt x="1322453" y="3983780"/>
                </a:cubicBezTo>
                <a:cubicBezTo>
                  <a:pt x="1146320" y="3936577"/>
                  <a:pt x="1006253" y="3831549"/>
                  <a:pt x="859847" y="3739113"/>
                </a:cubicBezTo>
                <a:cubicBezTo>
                  <a:pt x="741197" y="3664068"/>
                  <a:pt x="641652" y="3555784"/>
                  <a:pt x="542877" y="3453325"/>
                </a:cubicBezTo>
                <a:cubicBezTo>
                  <a:pt x="454131" y="3362527"/>
                  <a:pt x="373416" y="3264213"/>
                  <a:pt x="301636" y="3159485"/>
                </a:cubicBezTo>
                <a:cubicBezTo>
                  <a:pt x="239184" y="3066964"/>
                  <a:pt x="191553" y="2963306"/>
                  <a:pt x="146235" y="2860590"/>
                </a:cubicBezTo>
                <a:cubicBezTo>
                  <a:pt x="32468" y="2601445"/>
                  <a:pt x="0" y="2327137"/>
                  <a:pt x="0" y="1989863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87" name="Google Shape;487;p33"/>
          <p:cNvSpPr txBox="1"/>
          <p:nvPr/>
        </p:nvSpPr>
        <p:spPr>
          <a:xfrm>
            <a:off x="1028700" y="1019175"/>
            <a:ext cx="6661800" cy="3323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90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فونت ها در این ارائه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88" name="Google Shape;488;p33"/>
          <p:cNvSpPr txBox="1"/>
          <p:nvPr/>
        </p:nvSpPr>
        <p:spPr>
          <a:xfrm>
            <a:off x="1028700" y="4260050"/>
            <a:ext cx="6972300" cy="1400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30000"/>
              </a:lnSpc>
            </a:pPr>
            <a:r>
              <a:rPr lang="fa-IR" sz="3500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این الگوی ارائه از فونت های رایگان زیر استفاده می کند: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89" name="Google Shape;489;p33"/>
          <p:cNvSpPr txBox="1"/>
          <p:nvPr/>
        </p:nvSpPr>
        <p:spPr>
          <a:xfrm>
            <a:off x="1028700" y="6114648"/>
            <a:ext cx="8115300" cy="1615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539748" lvl="1" indent="-269875" algn="r" rtl="1">
              <a:lnSpc>
                <a:spcPct val="140016"/>
              </a:lnSpc>
              <a:buClr>
                <a:srgbClr val="191919"/>
              </a:buClr>
              <a:buSzPts val="2499"/>
              <a:buFont typeface="Arial"/>
              <a:buChar char="•"/>
            </a:pPr>
            <a:r>
              <a:rPr lang="fa-IR" sz="2499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عنوان: خرچنگ</a:t>
            </a:r>
          </a:p>
          <a:p>
            <a:pPr marL="539748" lvl="1" indent="-269875" algn="r" rtl="1">
              <a:lnSpc>
                <a:spcPct val="140016"/>
              </a:lnSpc>
              <a:buClr>
                <a:srgbClr val="191919"/>
              </a:buClr>
              <a:buSzPts val="2499"/>
              <a:buFont typeface="Arial"/>
              <a:buChar char="•"/>
            </a:pPr>
            <a:r>
              <a:rPr lang="fa-IR" sz="2499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سربرگ: خرچنگ</a:t>
            </a:r>
          </a:p>
          <a:p>
            <a:pPr marL="539748" lvl="1" indent="-269875" algn="r" rtl="1">
              <a:lnSpc>
                <a:spcPct val="140016"/>
              </a:lnSpc>
              <a:buClr>
                <a:srgbClr val="191919"/>
              </a:buClr>
              <a:buSzPts val="2499"/>
              <a:buFont typeface="Arial"/>
              <a:buChar char="•"/>
            </a:pPr>
            <a:r>
              <a:rPr lang="fa-IR" sz="2499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کپی بدنه: کابین معمولی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90" name="Google Shape;490;p33"/>
          <p:cNvSpPr txBox="1"/>
          <p:nvPr/>
        </p:nvSpPr>
        <p:spPr>
          <a:xfrm>
            <a:off x="1028700" y="8131175"/>
            <a:ext cx="8668200" cy="1400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30000"/>
              </a:lnSpc>
            </a:pPr>
            <a:r>
              <a:rPr lang="fa-IR" sz="3500" dirty="0">
                <a:solidFill>
                  <a:srgbClr val="FAD2E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شما می توانید این فونت ها را به صورت آنلاین نیز پیدا کنید.</a:t>
            </a:r>
          </a:p>
          <a:p>
            <a:pPr lvl="0" algn="r" rtl="1">
              <a:lnSpc>
                <a:spcPct val="130000"/>
              </a:lnSpc>
            </a:pPr>
            <a:r>
              <a:rPr lang="fa-IR" sz="3500" dirty="0">
                <a:solidFill>
                  <a:srgbClr val="FAD2E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طراحی مبارک!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91" name="Google Shape;491;p33"/>
          <p:cNvSpPr/>
          <p:nvPr/>
        </p:nvSpPr>
        <p:spPr>
          <a:xfrm rot="-1212217">
            <a:off x="10016690" y="4190281"/>
            <a:ext cx="8133789" cy="4323299"/>
          </a:xfrm>
          <a:custGeom>
            <a:avLst/>
            <a:gdLst/>
            <a:ahLst/>
            <a:cxnLst/>
            <a:rect l="l" t="t" r="r" b="b"/>
            <a:pathLst>
              <a:path w="8142215" h="4327778" extrusionOk="0">
                <a:moveTo>
                  <a:pt x="0" y="126725"/>
                </a:moveTo>
                <a:cubicBezTo>
                  <a:pt x="106467" y="-13866"/>
                  <a:pt x="233408" y="-20691"/>
                  <a:pt x="378093" y="25718"/>
                </a:cubicBezTo>
                <a:cubicBezTo>
                  <a:pt x="434056" y="43462"/>
                  <a:pt x="499574" y="33907"/>
                  <a:pt x="559632" y="39367"/>
                </a:cubicBezTo>
                <a:cubicBezTo>
                  <a:pt x="772566" y="57112"/>
                  <a:pt x="985499" y="76221"/>
                  <a:pt x="1198432" y="92601"/>
                </a:cubicBezTo>
                <a:cubicBezTo>
                  <a:pt x="1379972" y="106250"/>
                  <a:pt x="1562876" y="119900"/>
                  <a:pt x="1744415" y="129454"/>
                </a:cubicBezTo>
                <a:cubicBezTo>
                  <a:pt x="2014677" y="144469"/>
                  <a:pt x="2286303" y="158119"/>
                  <a:pt x="2556565" y="170403"/>
                </a:cubicBezTo>
                <a:cubicBezTo>
                  <a:pt x="2858220" y="182688"/>
                  <a:pt x="3159876" y="193607"/>
                  <a:pt x="3461531" y="203162"/>
                </a:cubicBezTo>
                <a:cubicBezTo>
                  <a:pt x="3761822" y="211352"/>
                  <a:pt x="4063478" y="219542"/>
                  <a:pt x="4365133" y="222271"/>
                </a:cubicBezTo>
                <a:cubicBezTo>
                  <a:pt x="4482519" y="223636"/>
                  <a:pt x="4601271" y="212717"/>
                  <a:pt x="4718657" y="209987"/>
                </a:cubicBezTo>
                <a:cubicBezTo>
                  <a:pt x="4871532" y="205892"/>
                  <a:pt x="5024407" y="201797"/>
                  <a:pt x="5177282" y="200432"/>
                </a:cubicBezTo>
                <a:cubicBezTo>
                  <a:pt x="5526712" y="200432"/>
                  <a:pt x="5876141" y="205892"/>
                  <a:pt x="6226935" y="201797"/>
                </a:cubicBezTo>
                <a:cubicBezTo>
                  <a:pt x="6431678" y="199067"/>
                  <a:pt x="6637787" y="177228"/>
                  <a:pt x="6842530" y="166308"/>
                </a:cubicBezTo>
                <a:cubicBezTo>
                  <a:pt x="7216529" y="147199"/>
                  <a:pt x="7591892" y="129454"/>
                  <a:pt x="7965890" y="114440"/>
                </a:cubicBezTo>
                <a:cubicBezTo>
                  <a:pt x="8077816" y="110345"/>
                  <a:pt x="8105115" y="134914"/>
                  <a:pt x="8135145" y="220907"/>
                </a:cubicBezTo>
                <a:cubicBezTo>
                  <a:pt x="8156984" y="282330"/>
                  <a:pt x="8124225" y="324643"/>
                  <a:pt x="8091466" y="364227"/>
                </a:cubicBezTo>
                <a:cubicBezTo>
                  <a:pt x="7989094" y="489803"/>
                  <a:pt x="7883992" y="612649"/>
                  <a:pt x="7776161" y="732765"/>
                </a:cubicBezTo>
                <a:cubicBezTo>
                  <a:pt x="7642395" y="882911"/>
                  <a:pt x="7497710" y="1023501"/>
                  <a:pt x="7370769" y="1179107"/>
                </a:cubicBezTo>
                <a:cubicBezTo>
                  <a:pt x="6985851" y="1650017"/>
                  <a:pt x="6609123" y="2127752"/>
                  <a:pt x="6222840" y="2597297"/>
                </a:cubicBezTo>
                <a:cubicBezTo>
                  <a:pt x="6082249" y="2769281"/>
                  <a:pt x="5923914" y="2927617"/>
                  <a:pt x="5776499" y="3094141"/>
                </a:cubicBezTo>
                <a:cubicBezTo>
                  <a:pt x="5652288" y="3234732"/>
                  <a:pt x="5532171" y="3380782"/>
                  <a:pt x="5412055" y="3524103"/>
                </a:cubicBezTo>
                <a:cubicBezTo>
                  <a:pt x="5229151" y="3741131"/>
                  <a:pt x="5047612" y="3958159"/>
                  <a:pt x="4864707" y="4173822"/>
                </a:cubicBezTo>
                <a:cubicBezTo>
                  <a:pt x="4842868" y="4199757"/>
                  <a:pt x="4818299" y="4227056"/>
                  <a:pt x="4792365" y="4248895"/>
                </a:cubicBezTo>
                <a:cubicBezTo>
                  <a:pt x="4669519" y="4352632"/>
                  <a:pt x="4658599" y="4351267"/>
                  <a:pt x="4524833" y="4261180"/>
                </a:cubicBezTo>
                <a:cubicBezTo>
                  <a:pt x="4463410" y="4220231"/>
                  <a:pt x="4393797" y="4188837"/>
                  <a:pt x="4331009" y="4150618"/>
                </a:cubicBezTo>
                <a:cubicBezTo>
                  <a:pt x="4281871" y="4121954"/>
                  <a:pt x="4234097" y="4091925"/>
                  <a:pt x="4189053" y="4056436"/>
                </a:cubicBezTo>
                <a:cubicBezTo>
                  <a:pt x="4062113" y="3956794"/>
                  <a:pt x="3937901" y="3854422"/>
                  <a:pt x="3810961" y="3753416"/>
                </a:cubicBezTo>
                <a:cubicBezTo>
                  <a:pt x="3671735" y="3641489"/>
                  <a:pt x="3531144" y="3530928"/>
                  <a:pt x="3390554" y="3420366"/>
                </a:cubicBezTo>
                <a:cubicBezTo>
                  <a:pt x="3359160" y="3395797"/>
                  <a:pt x="3325036" y="3375323"/>
                  <a:pt x="3297737" y="3348023"/>
                </a:cubicBezTo>
                <a:cubicBezTo>
                  <a:pt x="3254058" y="3305710"/>
                  <a:pt x="3211744" y="3305710"/>
                  <a:pt x="3154416" y="3326184"/>
                </a:cubicBezTo>
                <a:cubicBezTo>
                  <a:pt x="2907359" y="3416271"/>
                  <a:pt x="2658937" y="3499534"/>
                  <a:pt x="2411879" y="3588256"/>
                </a:cubicBezTo>
                <a:cubicBezTo>
                  <a:pt x="2264464" y="3641489"/>
                  <a:pt x="2118414" y="3701547"/>
                  <a:pt x="1970998" y="3758875"/>
                </a:cubicBezTo>
                <a:cubicBezTo>
                  <a:pt x="1893196" y="3788905"/>
                  <a:pt x="1818123" y="3825758"/>
                  <a:pt x="1740320" y="3851693"/>
                </a:cubicBezTo>
                <a:cubicBezTo>
                  <a:pt x="1704832" y="3863977"/>
                  <a:pt x="1662518" y="3863977"/>
                  <a:pt x="1624299" y="3859882"/>
                </a:cubicBezTo>
                <a:cubicBezTo>
                  <a:pt x="1534212" y="3850328"/>
                  <a:pt x="1508278" y="3820298"/>
                  <a:pt x="1515102" y="3731576"/>
                </a:cubicBezTo>
                <a:cubicBezTo>
                  <a:pt x="1521927" y="3640124"/>
                  <a:pt x="1535577" y="3548672"/>
                  <a:pt x="1545131" y="3457220"/>
                </a:cubicBezTo>
                <a:cubicBezTo>
                  <a:pt x="1571066" y="3204703"/>
                  <a:pt x="1601095" y="2952186"/>
                  <a:pt x="1620204" y="2699669"/>
                </a:cubicBezTo>
                <a:cubicBezTo>
                  <a:pt x="1643408" y="2395283"/>
                  <a:pt x="1652963" y="2089533"/>
                  <a:pt x="1678897" y="1785147"/>
                </a:cubicBezTo>
                <a:cubicBezTo>
                  <a:pt x="1688452" y="1667761"/>
                  <a:pt x="1636584" y="1594053"/>
                  <a:pt x="1557416" y="1528536"/>
                </a:cubicBezTo>
                <a:cubicBezTo>
                  <a:pt x="1440030" y="1430259"/>
                  <a:pt x="1318549" y="1337442"/>
                  <a:pt x="1201162" y="1237800"/>
                </a:cubicBezTo>
                <a:cubicBezTo>
                  <a:pt x="1037367" y="1097209"/>
                  <a:pt x="876302" y="956618"/>
                  <a:pt x="717967" y="811933"/>
                </a:cubicBezTo>
                <a:cubicBezTo>
                  <a:pt x="559632" y="668612"/>
                  <a:pt x="404027" y="521197"/>
                  <a:pt x="248422" y="373782"/>
                </a:cubicBezTo>
                <a:cubicBezTo>
                  <a:pt x="163795" y="291884"/>
                  <a:pt x="81897" y="207257"/>
                  <a:pt x="0" y="126725"/>
                </a:cubicBezTo>
                <a:close/>
                <a:moveTo>
                  <a:pt x="7564593" y="622204"/>
                </a:moveTo>
                <a:cubicBezTo>
                  <a:pt x="7560498" y="615379"/>
                  <a:pt x="7556403" y="607189"/>
                  <a:pt x="7552308" y="600365"/>
                </a:cubicBezTo>
                <a:cubicBezTo>
                  <a:pt x="7496345" y="616744"/>
                  <a:pt x="7437652" y="630394"/>
                  <a:pt x="7383054" y="652233"/>
                </a:cubicBezTo>
                <a:cubicBezTo>
                  <a:pt x="7310710" y="682262"/>
                  <a:pt x="7242462" y="721846"/>
                  <a:pt x="7170120" y="753240"/>
                </a:cubicBezTo>
                <a:cubicBezTo>
                  <a:pt x="6625502" y="982553"/>
                  <a:pt x="6082249" y="1210500"/>
                  <a:pt x="5536266" y="1437083"/>
                </a:cubicBezTo>
                <a:cubicBezTo>
                  <a:pt x="5216867" y="1569484"/>
                  <a:pt x="4900196" y="1707345"/>
                  <a:pt x="4578066" y="1828826"/>
                </a:cubicBezTo>
                <a:cubicBezTo>
                  <a:pt x="3963836" y="2062234"/>
                  <a:pt x="3346875" y="2286087"/>
                  <a:pt x="2731279" y="2515400"/>
                </a:cubicBezTo>
                <a:cubicBezTo>
                  <a:pt x="2663032" y="2539969"/>
                  <a:pt x="2597514" y="2568633"/>
                  <a:pt x="2511521" y="2602757"/>
                </a:cubicBezTo>
                <a:cubicBezTo>
                  <a:pt x="2626178" y="2681924"/>
                  <a:pt x="2724455" y="2746077"/>
                  <a:pt x="2820002" y="2815690"/>
                </a:cubicBezTo>
                <a:cubicBezTo>
                  <a:pt x="3157146" y="3060017"/>
                  <a:pt x="3492925" y="3304345"/>
                  <a:pt x="3827340" y="3551402"/>
                </a:cubicBezTo>
                <a:cubicBezTo>
                  <a:pt x="3929712" y="3626475"/>
                  <a:pt x="4023894" y="3711102"/>
                  <a:pt x="4126265" y="3787540"/>
                </a:cubicBezTo>
                <a:cubicBezTo>
                  <a:pt x="4283236" y="3904926"/>
                  <a:pt x="4441571" y="4018217"/>
                  <a:pt x="4608096" y="4138334"/>
                </a:cubicBezTo>
                <a:cubicBezTo>
                  <a:pt x="4713197" y="4022312"/>
                  <a:pt x="4812839" y="3919941"/>
                  <a:pt x="4904291" y="3809379"/>
                </a:cubicBezTo>
                <a:cubicBezTo>
                  <a:pt x="5012123" y="3679708"/>
                  <a:pt x="5109035" y="3539117"/>
                  <a:pt x="5218231" y="3410811"/>
                </a:cubicBezTo>
                <a:cubicBezTo>
                  <a:pt x="5342442" y="3264761"/>
                  <a:pt x="5480303" y="3129630"/>
                  <a:pt x="5603149" y="2983580"/>
                </a:cubicBezTo>
                <a:cubicBezTo>
                  <a:pt x="5743740" y="2817055"/>
                  <a:pt x="5873411" y="2640976"/>
                  <a:pt x="6009906" y="2470356"/>
                </a:cubicBezTo>
                <a:cubicBezTo>
                  <a:pt x="6318387" y="2085438"/>
                  <a:pt x="6626867" y="1700520"/>
                  <a:pt x="6939442" y="1318332"/>
                </a:cubicBezTo>
                <a:cubicBezTo>
                  <a:pt x="7086858" y="1139523"/>
                  <a:pt x="7242462" y="967538"/>
                  <a:pt x="7396703" y="795553"/>
                </a:cubicBezTo>
                <a:cubicBezTo>
                  <a:pt x="7449936" y="735495"/>
                  <a:pt x="7508629" y="679532"/>
                  <a:pt x="7564593" y="622204"/>
                </a:cubicBezTo>
                <a:close/>
                <a:moveTo>
                  <a:pt x="439516" y="264585"/>
                </a:moveTo>
                <a:cubicBezTo>
                  <a:pt x="462720" y="293249"/>
                  <a:pt x="476370" y="315089"/>
                  <a:pt x="494115" y="331468"/>
                </a:cubicBezTo>
                <a:cubicBezTo>
                  <a:pt x="655179" y="478883"/>
                  <a:pt x="818974" y="624934"/>
                  <a:pt x="978674" y="772349"/>
                </a:cubicBezTo>
                <a:cubicBezTo>
                  <a:pt x="1223002" y="997567"/>
                  <a:pt x="1471424" y="1218690"/>
                  <a:pt x="1708926" y="1450733"/>
                </a:cubicBezTo>
                <a:cubicBezTo>
                  <a:pt x="1775809" y="1516251"/>
                  <a:pt x="1827678" y="1529900"/>
                  <a:pt x="1913670" y="1506696"/>
                </a:cubicBezTo>
                <a:cubicBezTo>
                  <a:pt x="2497872" y="1351091"/>
                  <a:pt x="3080708" y="1191391"/>
                  <a:pt x="3669005" y="1050801"/>
                </a:cubicBezTo>
                <a:cubicBezTo>
                  <a:pt x="4217718" y="919765"/>
                  <a:pt x="4770525" y="809203"/>
                  <a:pt x="5323333" y="690452"/>
                </a:cubicBezTo>
                <a:cubicBezTo>
                  <a:pt x="5463923" y="660423"/>
                  <a:pt x="5605879" y="635854"/>
                  <a:pt x="5747835" y="609919"/>
                </a:cubicBezTo>
                <a:cubicBezTo>
                  <a:pt x="5983972" y="564876"/>
                  <a:pt x="6220110" y="519832"/>
                  <a:pt x="6456247" y="476154"/>
                </a:cubicBezTo>
                <a:cubicBezTo>
                  <a:pt x="6585918" y="451584"/>
                  <a:pt x="6715589" y="428380"/>
                  <a:pt x="6843895" y="405176"/>
                </a:cubicBezTo>
                <a:cubicBezTo>
                  <a:pt x="6842530" y="395621"/>
                  <a:pt x="6841165" y="386066"/>
                  <a:pt x="6839800" y="376512"/>
                </a:cubicBezTo>
                <a:cubicBezTo>
                  <a:pt x="6781107" y="381971"/>
                  <a:pt x="6721049" y="394256"/>
                  <a:pt x="6662356" y="392891"/>
                </a:cubicBezTo>
                <a:cubicBezTo>
                  <a:pt x="6326576" y="386066"/>
                  <a:pt x="5993527" y="432475"/>
                  <a:pt x="5656382" y="410636"/>
                </a:cubicBezTo>
                <a:cubicBezTo>
                  <a:pt x="5416150" y="395621"/>
                  <a:pt x="5171823" y="428380"/>
                  <a:pt x="4930226" y="436570"/>
                </a:cubicBezTo>
                <a:cubicBezTo>
                  <a:pt x="4808744" y="440665"/>
                  <a:pt x="4685898" y="436570"/>
                  <a:pt x="4563052" y="440665"/>
                </a:cubicBezTo>
                <a:cubicBezTo>
                  <a:pt x="4354213" y="446124"/>
                  <a:pt x="4146740" y="458409"/>
                  <a:pt x="3937901" y="461139"/>
                </a:cubicBezTo>
                <a:cubicBezTo>
                  <a:pt x="3760457" y="462504"/>
                  <a:pt x="3583013" y="457044"/>
                  <a:pt x="3405568" y="450219"/>
                </a:cubicBezTo>
                <a:cubicBezTo>
                  <a:pt x="3073884" y="437935"/>
                  <a:pt x="2742199" y="422920"/>
                  <a:pt x="2411879" y="407906"/>
                </a:cubicBezTo>
                <a:cubicBezTo>
                  <a:pt x="2264464" y="401081"/>
                  <a:pt x="2117049" y="391526"/>
                  <a:pt x="1968268" y="384701"/>
                </a:cubicBezTo>
                <a:cubicBezTo>
                  <a:pt x="1678897" y="371052"/>
                  <a:pt x="1388161" y="365592"/>
                  <a:pt x="1098791" y="343753"/>
                </a:cubicBezTo>
                <a:cubicBezTo>
                  <a:pt x="917251" y="330103"/>
                  <a:pt x="735712" y="291884"/>
                  <a:pt x="555538" y="265950"/>
                </a:cubicBezTo>
                <a:cubicBezTo>
                  <a:pt x="521414" y="260490"/>
                  <a:pt x="487290" y="264585"/>
                  <a:pt x="439516" y="264585"/>
                </a:cubicBezTo>
                <a:close/>
                <a:moveTo>
                  <a:pt x="1890466" y="1659571"/>
                </a:moveTo>
                <a:cubicBezTo>
                  <a:pt x="1876816" y="1842476"/>
                  <a:pt x="1872721" y="2026745"/>
                  <a:pt x="1845422" y="2206919"/>
                </a:cubicBezTo>
                <a:cubicBezTo>
                  <a:pt x="1789459" y="2586377"/>
                  <a:pt x="1719846" y="2965835"/>
                  <a:pt x="1658423" y="3343929"/>
                </a:cubicBezTo>
                <a:cubicBezTo>
                  <a:pt x="1650233" y="3391702"/>
                  <a:pt x="1635219" y="3440841"/>
                  <a:pt x="1661153" y="3502264"/>
                </a:cubicBezTo>
                <a:cubicBezTo>
                  <a:pt x="1702102" y="3439476"/>
                  <a:pt x="1733496" y="3393067"/>
                  <a:pt x="1763525" y="3345294"/>
                </a:cubicBezTo>
                <a:cubicBezTo>
                  <a:pt x="1935509" y="3062747"/>
                  <a:pt x="2157997" y="2811595"/>
                  <a:pt x="2301318" y="2509940"/>
                </a:cubicBezTo>
                <a:cubicBezTo>
                  <a:pt x="2313602" y="2485371"/>
                  <a:pt x="2342267" y="2462166"/>
                  <a:pt x="2368201" y="2451247"/>
                </a:cubicBezTo>
                <a:cubicBezTo>
                  <a:pt x="2556565" y="2369349"/>
                  <a:pt x="2744929" y="2284722"/>
                  <a:pt x="2937388" y="2213744"/>
                </a:cubicBezTo>
                <a:cubicBezTo>
                  <a:pt x="3203554" y="2115467"/>
                  <a:pt x="3473816" y="2032205"/>
                  <a:pt x="3739983" y="1935293"/>
                </a:cubicBezTo>
                <a:cubicBezTo>
                  <a:pt x="4089412" y="1808352"/>
                  <a:pt x="4436111" y="1675951"/>
                  <a:pt x="4781445" y="1539455"/>
                </a:cubicBezTo>
                <a:cubicBezTo>
                  <a:pt x="5066721" y="1427529"/>
                  <a:pt x="5349267" y="1310142"/>
                  <a:pt x="5630448" y="1191391"/>
                </a:cubicBezTo>
                <a:cubicBezTo>
                  <a:pt x="5844747" y="1101304"/>
                  <a:pt x="6054950" y="1003027"/>
                  <a:pt x="6267884" y="911575"/>
                </a:cubicBezTo>
                <a:cubicBezTo>
                  <a:pt x="6528590" y="799648"/>
                  <a:pt x="6790662" y="690452"/>
                  <a:pt x="7051368" y="578525"/>
                </a:cubicBezTo>
                <a:cubicBezTo>
                  <a:pt x="7058193" y="575795"/>
                  <a:pt x="7059559" y="564876"/>
                  <a:pt x="7074573" y="541671"/>
                </a:cubicBezTo>
                <a:cubicBezTo>
                  <a:pt x="5319238" y="826948"/>
                  <a:pt x="3600757" y="1217325"/>
                  <a:pt x="1890466" y="1659571"/>
                </a:cubicBezTo>
                <a:close/>
                <a:moveTo>
                  <a:pt x="1783999" y="3631935"/>
                </a:moveTo>
                <a:cubicBezTo>
                  <a:pt x="1790824" y="3638759"/>
                  <a:pt x="1797649" y="3646949"/>
                  <a:pt x="1804473" y="3653774"/>
                </a:cubicBezTo>
                <a:cubicBezTo>
                  <a:pt x="2241260" y="3513183"/>
                  <a:pt x="2680776" y="3379417"/>
                  <a:pt x="3142131" y="3222447"/>
                </a:cubicBezTo>
                <a:cubicBezTo>
                  <a:pt x="2877330" y="3029988"/>
                  <a:pt x="2657572" y="2825245"/>
                  <a:pt x="2399595" y="2669640"/>
                </a:cubicBezTo>
                <a:cubicBezTo>
                  <a:pt x="2188026" y="3001324"/>
                  <a:pt x="1986013" y="3316629"/>
                  <a:pt x="1783999" y="3631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92" name="Google Shape;492;p33"/>
          <p:cNvSpPr/>
          <p:nvPr/>
        </p:nvSpPr>
        <p:spPr>
          <a:xfrm rot="-5339846">
            <a:off x="16217909" y="-1270721"/>
            <a:ext cx="2657459" cy="3567373"/>
          </a:xfrm>
          <a:custGeom>
            <a:avLst/>
            <a:gdLst/>
            <a:ahLst/>
            <a:cxnLst/>
            <a:rect l="l" t="t" r="r" b="b"/>
            <a:pathLst>
              <a:path w="2657052" h="3566827" extrusionOk="0">
                <a:moveTo>
                  <a:pt x="2359355" y="1950000"/>
                </a:moveTo>
                <a:cubicBezTo>
                  <a:pt x="2312385" y="1925853"/>
                  <a:pt x="2264754" y="1902368"/>
                  <a:pt x="2218776" y="1879214"/>
                </a:cubicBezTo>
                <a:cubicBezTo>
                  <a:pt x="2168829" y="1899061"/>
                  <a:pt x="2147990" y="1949339"/>
                  <a:pt x="2110612" y="1982085"/>
                </a:cubicBezTo>
                <a:cubicBezTo>
                  <a:pt x="2061327" y="2025417"/>
                  <a:pt x="2035857" y="2089918"/>
                  <a:pt x="2038834" y="2163019"/>
                </a:cubicBezTo>
                <a:cubicBezTo>
                  <a:pt x="2042804" y="2271844"/>
                  <a:pt x="2111274" y="2334691"/>
                  <a:pt x="2229691" y="2300952"/>
                </a:cubicBezTo>
                <a:cubicBezTo>
                  <a:pt x="2310731" y="2277798"/>
                  <a:pt x="2364978" y="2228512"/>
                  <a:pt x="2397063" y="2150780"/>
                </a:cubicBezTo>
                <a:cubicBezTo>
                  <a:pt x="2424518" y="2084295"/>
                  <a:pt x="2404341" y="2024755"/>
                  <a:pt x="2377879" y="1965216"/>
                </a:cubicBezTo>
                <a:cubicBezTo>
                  <a:pt x="2374902" y="1958931"/>
                  <a:pt x="2366632" y="1953639"/>
                  <a:pt x="2359355" y="1950000"/>
                </a:cubicBezTo>
                <a:close/>
                <a:moveTo>
                  <a:pt x="2172798" y="2211643"/>
                </a:moveTo>
                <a:cubicBezTo>
                  <a:pt x="2188675" y="2128288"/>
                  <a:pt x="2194299" y="2054525"/>
                  <a:pt x="2277323" y="2004578"/>
                </a:cubicBezTo>
                <a:cubicBezTo>
                  <a:pt x="2266077" y="2086941"/>
                  <a:pt x="2255823" y="2159050"/>
                  <a:pt x="2172798" y="2211643"/>
                </a:cubicBezTo>
                <a:close/>
                <a:moveTo>
                  <a:pt x="305244" y="2324437"/>
                </a:moveTo>
                <a:cubicBezTo>
                  <a:pt x="268197" y="2310544"/>
                  <a:pt x="230158" y="2298637"/>
                  <a:pt x="192781" y="2286067"/>
                </a:cubicBezTo>
                <a:cubicBezTo>
                  <a:pt x="195758" y="2278790"/>
                  <a:pt x="196088" y="2273498"/>
                  <a:pt x="198735" y="2271513"/>
                </a:cubicBezTo>
                <a:cubicBezTo>
                  <a:pt x="213619" y="2261259"/>
                  <a:pt x="229166" y="2251998"/>
                  <a:pt x="244381" y="2242736"/>
                </a:cubicBezTo>
                <a:cubicBezTo>
                  <a:pt x="244712" y="2237774"/>
                  <a:pt x="245374" y="2233143"/>
                  <a:pt x="245705" y="2228182"/>
                </a:cubicBezTo>
                <a:cubicBezTo>
                  <a:pt x="213289" y="2225536"/>
                  <a:pt x="180873" y="2224874"/>
                  <a:pt x="149118" y="2220243"/>
                </a:cubicBezTo>
                <a:cubicBezTo>
                  <a:pt x="103141" y="2213628"/>
                  <a:pt x="68078" y="2237774"/>
                  <a:pt x="51209" y="2271844"/>
                </a:cubicBezTo>
                <a:cubicBezTo>
                  <a:pt x="26732" y="2321129"/>
                  <a:pt x="6224" y="2375707"/>
                  <a:pt x="931" y="2429623"/>
                </a:cubicBezTo>
                <a:cubicBezTo>
                  <a:pt x="-5684" y="2496771"/>
                  <a:pt x="22762" y="2555979"/>
                  <a:pt x="92225" y="2582772"/>
                </a:cubicBezTo>
                <a:cubicBezTo>
                  <a:pt x="117033" y="2592365"/>
                  <a:pt x="144157" y="2596665"/>
                  <a:pt x="170619" y="2600303"/>
                </a:cubicBezTo>
                <a:cubicBezTo>
                  <a:pt x="256951" y="2611550"/>
                  <a:pt x="356845" y="2538779"/>
                  <a:pt x="373053" y="2453439"/>
                </a:cubicBezTo>
                <a:cubicBezTo>
                  <a:pt x="381984" y="2405808"/>
                  <a:pt x="348575" y="2340645"/>
                  <a:pt x="305244" y="2324437"/>
                </a:cubicBezTo>
                <a:close/>
                <a:moveTo>
                  <a:pt x="197411" y="2510002"/>
                </a:moveTo>
                <a:cubicBezTo>
                  <a:pt x="194434" y="2506363"/>
                  <a:pt x="191457" y="2503055"/>
                  <a:pt x="188480" y="2499417"/>
                </a:cubicBezTo>
                <a:cubicBezTo>
                  <a:pt x="198404" y="2492140"/>
                  <a:pt x="207996" y="2484532"/>
                  <a:pt x="217919" y="2477255"/>
                </a:cubicBezTo>
                <a:cubicBezTo>
                  <a:pt x="220566" y="2480232"/>
                  <a:pt x="223543" y="2483209"/>
                  <a:pt x="226189" y="2486517"/>
                </a:cubicBezTo>
                <a:cubicBezTo>
                  <a:pt x="216596" y="2494124"/>
                  <a:pt x="207004" y="2502063"/>
                  <a:pt x="197411" y="2510002"/>
                </a:cubicBezTo>
                <a:close/>
                <a:moveTo>
                  <a:pt x="1040225" y="430421"/>
                </a:moveTo>
                <a:cubicBezTo>
                  <a:pt x="1115973" y="421490"/>
                  <a:pt x="1183120" y="359966"/>
                  <a:pt x="1198005" y="282895"/>
                </a:cubicBezTo>
                <a:cubicBezTo>
                  <a:pt x="1204290" y="250479"/>
                  <a:pt x="1205944" y="217071"/>
                  <a:pt x="1210905" y="173078"/>
                </a:cubicBezTo>
                <a:cubicBezTo>
                  <a:pt x="1211236" y="144962"/>
                  <a:pt x="1184443" y="92369"/>
                  <a:pt x="1150704" y="66238"/>
                </a:cubicBezTo>
                <a:cubicBezTo>
                  <a:pt x="1129535" y="49699"/>
                  <a:pt x="1108365" y="33491"/>
                  <a:pt x="1087526" y="16621"/>
                </a:cubicBezTo>
                <a:cubicBezTo>
                  <a:pt x="1060734" y="-5210"/>
                  <a:pt x="1042872" y="-6202"/>
                  <a:pt x="1016410" y="17614"/>
                </a:cubicBezTo>
                <a:cubicBezTo>
                  <a:pt x="1004502" y="28199"/>
                  <a:pt x="994248" y="42422"/>
                  <a:pt x="987301" y="56645"/>
                </a:cubicBezTo>
                <a:cubicBezTo>
                  <a:pt x="959186" y="113869"/>
                  <a:pt x="938678" y="172747"/>
                  <a:pt x="923793" y="235264"/>
                </a:cubicBezTo>
                <a:cubicBezTo>
                  <a:pt x="913869" y="276610"/>
                  <a:pt x="916846" y="312996"/>
                  <a:pt x="930739" y="349712"/>
                </a:cubicBezTo>
                <a:cubicBezTo>
                  <a:pt x="947608" y="393374"/>
                  <a:pt x="1006156" y="434390"/>
                  <a:pt x="1040225" y="430421"/>
                </a:cubicBezTo>
                <a:close/>
                <a:moveTo>
                  <a:pt x="1079257" y="180024"/>
                </a:moveTo>
                <a:cubicBezTo>
                  <a:pt x="1094472" y="233279"/>
                  <a:pt x="1089511" y="247833"/>
                  <a:pt x="1041548" y="296126"/>
                </a:cubicBezTo>
                <a:cubicBezTo>
                  <a:pt x="1036918" y="250479"/>
                  <a:pt x="1054118" y="216079"/>
                  <a:pt x="1079257" y="180024"/>
                </a:cubicBezTo>
                <a:close/>
                <a:moveTo>
                  <a:pt x="1237698" y="2917185"/>
                </a:moveTo>
                <a:cubicBezTo>
                  <a:pt x="1232406" y="2959194"/>
                  <a:pt x="1224136" y="3003187"/>
                  <a:pt x="1186428" y="3032295"/>
                </a:cubicBezTo>
                <a:cubicBezTo>
                  <a:pt x="1173528" y="3042549"/>
                  <a:pt x="1160958" y="3053465"/>
                  <a:pt x="1148389" y="3064050"/>
                </a:cubicBezTo>
                <a:cubicBezTo>
                  <a:pt x="1081572" y="3120281"/>
                  <a:pt x="1053787" y="3120943"/>
                  <a:pt x="988625" y="3067688"/>
                </a:cubicBezTo>
                <a:cubicBezTo>
                  <a:pt x="937354" y="3025680"/>
                  <a:pt x="928754" y="2920163"/>
                  <a:pt x="974401" y="2872862"/>
                </a:cubicBezTo>
                <a:cubicBezTo>
                  <a:pt x="984655" y="2862277"/>
                  <a:pt x="1001525" y="2858638"/>
                  <a:pt x="1016410" y="2851031"/>
                </a:cubicBezTo>
                <a:cubicBezTo>
                  <a:pt x="1021371" y="2828538"/>
                  <a:pt x="1025671" y="2808691"/>
                  <a:pt x="1030964" y="2785206"/>
                </a:cubicBezTo>
                <a:cubicBezTo>
                  <a:pt x="1046510" y="2786860"/>
                  <a:pt x="1062387" y="2784214"/>
                  <a:pt x="1073634" y="2790168"/>
                </a:cubicBezTo>
                <a:cubicBezTo>
                  <a:pt x="1108365" y="2808691"/>
                  <a:pt x="1144089" y="2820269"/>
                  <a:pt x="1182789" y="2827215"/>
                </a:cubicBezTo>
                <a:cubicBezTo>
                  <a:pt x="1219505" y="2833830"/>
                  <a:pt x="1243652" y="2871869"/>
                  <a:pt x="1237698" y="2917185"/>
                </a:cubicBezTo>
                <a:close/>
                <a:moveTo>
                  <a:pt x="1446086" y="1658918"/>
                </a:moveTo>
                <a:cubicBezTo>
                  <a:pt x="1425909" y="1666195"/>
                  <a:pt x="1402424" y="1669503"/>
                  <a:pt x="1386547" y="1682072"/>
                </a:cubicBezTo>
                <a:cubicBezTo>
                  <a:pt x="1356115" y="1706550"/>
                  <a:pt x="1325023" y="1733012"/>
                  <a:pt x="1303853" y="1765097"/>
                </a:cubicBezTo>
                <a:cubicBezTo>
                  <a:pt x="1272099" y="1813721"/>
                  <a:pt x="1268791" y="1898399"/>
                  <a:pt x="1325353" y="1946031"/>
                </a:cubicBezTo>
                <a:cubicBezTo>
                  <a:pt x="1365046" y="1979439"/>
                  <a:pt x="1406724" y="1967531"/>
                  <a:pt x="1449725" y="1959923"/>
                </a:cubicBezTo>
                <a:cubicBezTo>
                  <a:pt x="1493718" y="1952315"/>
                  <a:pt x="1528780" y="1927177"/>
                  <a:pt x="1551272" y="1892776"/>
                </a:cubicBezTo>
                <a:cubicBezTo>
                  <a:pt x="1573104" y="1859368"/>
                  <a:pt x="1588981" y="1818352"/>
                  <a:pt x="1594273" y="1778990"/>
                </a:cubicBezTo>
                <a:cubicBezTo>
                  <a:pt x="1601550" y="1726396"/>
                  <a:pt x="1520841" y="1667518"/>
                  <a:pt x="1446086" y="1658918"/>
                </a:cubicBezTo>
                <a:close/>
                <a:moveTo>
                  <a:pt x="1409039" y="1870945"/>
                </a:moveTo>
                <a:cubicBezTo>
                  <a:pt x="1420947" y="1792882"/>
                  <a:pt x="1429217" y="1782297"/>
                  <a:pt x="1486110" y="1773035"/>
                </a:cubicBezTo>
                <a:cubicBezTo>
                  <a:pt x="1473210" y="1816698"/>
                  <a:pt x="1454025" y="1850437"/>
                  <a:pt x="1409039" y="1870945"/>
                </a:cubicBezTo>
                <a:close/>
                <a:moveTo>
                  <a:pt x="1652489" y="903098"/>
                </a:moveTo>
                <a:cubicBezTo>
                  <a:pt x="1632312" y="936175"/>
                  <a:pt x="1613789" y="970576"/>
                  <a:pt x="1589973" y="1001007"/>
                </a:cubicBezTo>
                <a:cubicBezTo>
                  <a:pt x="1569134" y="1027800"/>
                  <a:pt x="1540026" y="1044669"/>
                  <a:pt x="1504302" y="1045662"/>
                </a:cubicBezTo>
                <a:cubicBezTo>
                  <a:pt x="1487764" y="1045993"/>
                  <a:pt x="1470894" y="1045662"/>
                  <a:pt x="1454686" y="1047316"/>
                </a:cubicBezTo>
                <a:cubicBezTo>
                  <a:pt x="1413339" y="1051616"/>
                  <a:pt x="1385554" y="1040700"/>
                  <a:pt x="1370008" y="1004315"/>
                </a:cubicBezTo>
                <a:cubicBezTo>
                  <a:pt x="1352146" y="961645"/>
                  <a:pt x="1345861" y="918644"/>
                  <a:pt x="1369346" y="872997"/>
                </a:cubicBezTo>
                <a:cubicBezTo>
                  <a:pt x="1398785" y="816104"/>
                  <a:pt x="1436494" y="775750"/>
                  <a:pt x="1506618" y="773434"/>
                </a:cubicBezTo>
                <a:cubicBezTo>
                  <a:pt x="1504633" y="780380"/>
                  <a:pt x="1502979" y="786334"/>
                  <a:pt x="1500002" y="797581"/>
                </a:cubicBezTo>
                <a:cubicBezTo>
                  <a:pt x="1557557" y="780380"/>
                  <a:pt x="1593281" y="823381"/>
                  <a:pt x="1636612" y="844220"/>
                </a:cubicBezTo>
                <a:cubicBezTo>
                  <a:pt x="1657451" y="854805"/>
                  <a:pt x="1667705" y="878290"/>
                  <a:pt x="1652489" y="903098"/>
                </a:cubicBezTo>
                <a:close/>
                <a:moveTo>
                  <a:pt x="501063" y="1133979"/>
                </a:moveTo>
                <a:cubicBezTo>
                  <a:pt x="495439" y="1155810"/>
                  <a:pt x="491470" y="1177972"/>
                  <a:pt x="486178" y="1200134"/>
                </a:cubicBezTo>
                <a:cubicBezTo>
                  <a:pt x="474270" y="1250411"/>
                  <a:pt x="424984" y="1287789"/>
                  <a:pt x="366768" y="1291758"/>
                </a:cubicBezTo>
                <a:cubicBezTo>
                  <a:pt x="317483" y="1295066"/>
                  <a:pt x="254966" y="1259012"/>
                  <a:pt x="244381" y="1214026"/>
                </a:cubicBezTo>
                <a:cubicBezTo>
                  <a:pt x="234127" y="1170695"/>
                  <a:pt x="243389" y="1128356"/>
                  <a:pt x="272828" y="1092301"/>
                </a:cubicBezTo>
                <a:cubicBezTo>
                  <a:pt x="285397" y="1076755"/>
                  <a:pt x="296644" y="1060216"/>
                  <a:pt x="309875" y="1042023"/>
                </a:cubicBezTo>
                <a:cubicBezTo>
                  <a:pt x="338983" y="1036069"/>
                  <a:pt x="366437" y="1030446"/>
                  <a:pt x="388268" y="1026146"/>
                </a:cubicBezTo>
                <a:cubicBezTo>
                  <a:pt x="418700" y="1042685"/>
                  <a:pt x="444831" y="1057900"/>
                  <a:pt x="472285" y="1071462"/>
                </a:cubicBezTo>
                <a:cubicBezTo>
                  <a:pt x="504370" y="1087339"/>
                  <a:pt x="510324" y="1098586"/>
                  <a:pt x="501063" y="1133979"/>
                </a:cubicBezTo>
                <a:close/>
                <a:moveTo>
                  <a:pt x="2618352" y="286864"/>
                </a:moveTo>
                <a:cubicBezTo>
                  <a:pt x="2663668" y="385766"/>
                  <a:pt x="2593213" y="488637"/>
                  <a:pt x="2483726" y="484668"/>
                </a:cubicBezTo>
                <a:cubicBezTo>
                  <a:pt x="2452964" y="483675"/>
                  <a:pt x="2434772" y="462506"/>
                  <a:pt x="2423195" y="438029"/>
                </a:cubicBezTo>
                <a:cubicBezTo>
                  <a:pt x="2399048" y="387089"/>
                  <a:pt x="2420879" y="305388"/>
                  <a:pt x="2464872" y="264041"/>
                </a:cubicBezTo>
                <a:cubicBezTo>
                  <a:pt x="2491665" y="238902"/>
                  <a:pt x="2515150" y="210455"/>
                  <a:pt x="2543266" y="180355"/>
                </a:cubicBezTo>
                <a:cubicBezTo>
                  <a:pt x="2586267" y="206817"/>
                  <a:pt x="2619344" y="227325"/>
                  <a:pt x="2657052" y="250479"/>
                </a:cubicBezTo>
                <a:cubicBezTo>
                  <a:pt x="2642498" y="264041"/>
                  <a:pt x="2630260" y="275618"/>
                  <a:pt x="2618352" y="286864"/>
                </a:cubicBezTo>
                <a:close/>
                <a:moveTo>
                  <a:pt x="283413" y="3393501"/>
                </a:moveTo>
                <a:cubicBezTo>
                  <a:pt x="287382" y="3428563"/>
                  <a:pt x="277459" y="3466272"/>
                  <a:pt x="267536" y="3501334"/>
                </a:cubicBezTo>
                <a:cubicBezTo>
                  <a:pt x="255297" y="3545658"/>
                  <a:pt x="211635" y="3551281"/>
                  <a:pt x="178226" y="3566827"/>
                </a:cubicBezTo>
                <a:cubicBezTo>
                  <a:pt x="129933" y="3549627"/>
                  <a:pt x="116041" y="3520849"/>
                  <a:pt x="118356" y="3469249"/>
                </a:cubicBezTo>
                <a:cubicBezTo>
                  <a:pt x="120672" y="3419302"/>
                  <a:pt x="139195" y="3388209"/>
                  <a:pt x="177565" y="3364724"/>
                </a:cubicBezTo>
                <a:cubicBezTo>
                  <a:pt x="174588" y="3350831"/>
                  <a:pt x="172273" y="3338923"/>
                  <a:pt x="169626" y="3327346"/>
                </a:cubicBezTo>
                <a:cubicBezTo>
                  <a:pt x="206673" y="3314777"/>
                  <a:pt x="278782" y="3352485"/>
                  <a:pt x="283413" y="339350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93" name="Google Shape;493;p33"/>
          <p:cNvSpPr/>
          <p:nvPr/>
        </p:nvSpPr>
        <p:spPr>
          <a:xfrm rot="3254767">
            <a:off x="7681128" y="946653"/>
            <a:ext cx="779144" cy="2084798"/>
          </a:xfrm>
          <a:custGeom>
            <a:avLst/>
            <a:gdLst/>
            <a:ahLst/>
            <a:cxnLst/>
            <a:rect l="l" t="t" r="r" b="b"/>
            <a:pathLst>
              <a:path w="778218" h="2082320" extrusionOk="0">
                <a:moveTo>
                  <a:pt x="209262" y="2082320"/>
                </a:moveTo>
                <a:cubicBezTo>
                  <a:pt x="176775" y="2047100"/>
                  <a:pt x="178094" y="2020966"/>
                  <a:pt x="212978" y="1982701"/>
                </a:cubicBezTo>
                <a:cubicBezTo>
                  <a:pt x="221630" y="1973511"/>
                  <a:pt x="229748" y="1963835"/>
                  <a:pt x="237290" y="1953714"/>
                </a:cubicBezTo>
                <a:cubicBezTo>
                  <a:pt x="265437" y="1914562"/>
                  <a:pt x="294352" y="1876560"/>
                  <a:pt x="328398" y="1841676"/>
                </a:cubicBezTo>
                <a:cubicBezTo>
                  <a:pt x="358224" y="1811059"/>
                  <a:pt x="380401" y="1772889"/>
                  <a:pt x="405120" y="1737501"/>
                </a:cubicBezTo>
                <a:cubicBezTo>
                  <a:pt x="429312" y="1703000"/>
                  <a:pt x="452664" y="1667971"/>
                  <a:pt x="476088" y="1632919"/>
                </a:cubicBezTo>
                <a:cubicBezTo>
                  <a:pt x="506562" y="1587365"/>
                  <a:pt x="536363" y="1541212"/>
                  <a:pt x="567196" y="1495778"/>
                </a:cubicBezTo>
                <a:cubicBezTo>
                  <a:pt x="617833" y="1421021"/>
                  <a:pt x="657033" y="1339935"/>
                  <a:pt x="690791" y="1256931"/>
                </a:cubicBezTo>
                <a:cubicBezTo>
                  <a:pt x="712154" y="1204400"/>
                  <a:pt x="727450" y="1147794"/>
                  <a:pt x="730183" y="1090444"/>
                </a:cubicBezTo>
                <a:cubicBezTo>
                  <a:pt x="731334" y="1066468"/>
                  <a:pt x="732149" y="1038416"/>
                  <a:pt x="715486" y="1016862"/>
                </a:cubicBezTo>
                <a:cubicBezTo>
                  <a:pt x="670124" y="1016646"/>
                  <a:pt x="636822" y="1044314"/>
                  <a:pt x="601745" y="1064070"/>
                </a:cubicBezTo>
                <a:cubicBezTo>
                  <a:pt x="586113" y="1072869"/>
                  <a:pt x="579448" y="1098907"/>
                  <a:pt x="570577" y="1117968"/>
                </a:cubicBezTo>
                <a:cubicBezTo>
                  <a:pt x="553674" y="1153931"/>
                  <a:pt x="539049" y="1191142"/>
                  <a:pt x="521618" y="1226914"/>
                </a:cubicBezTo>
                <a:cubicBezTo>
                  <a:pt x="502630" y="1265874"/>
                  <a:pt x="482226" y="1304187"/>
                  <a:pt x="461128" y="1341997"/>
                </a:cubicBezTo>
                <a:cubicBezTo>
                  <a:pt x="441012" y="1378153"/>
                  <a:pt x="423078" y="1416514"/>
                  <a:pt x="397280" y="1448306"/>
                </a:cubicBezTo>
                <a:cubicBezTo>
                  <a:pt x="355682" y="1499590"/>
                  <a:pt x="322044" y="1557611"/>
                  <a:pt x="270976" y="1601175"/>
                </a:cubicBezTo>
                <a:cubicBezTo>
                  <a:pt x="256590" y="1613403"/>
                  <a:pt x="244075" y="1624503"/>
                  <a:pt x="222425" y="1622993"/>
                </a:cubicBezTo>
                <a:cubicBezTo>
                  <a:pt x="198713" y="1621363"/>
                  <a:pt x="191256" y="1619540"/>
                  <a:pt x="186893" y="1596284"/>
                </a:cubicBezTo>
                <a:cubicBezTo>
                  <a:pt x="183560" y="1578062"/>
                  <a:pt x="183057" y="1559289"/>
                  <a:pt x="182098" y="1540708"/>
                </a:cubicBezTo>
                <a:cubicBezTo>
                  <a:pt x="177303" y="1454707"/>
                  <a:pt x="194565" y="1372878"/>
                  <a:pt x="238609" y="1299200"/>
                </a:cubicBezTo>
                <a:cubicBezTo>
                  <a:pt x="259252" y="1264699"/>
                  <a:pt x="289341" y="1235017"/>
                  <a:pt x="318688" y="1206822"/>
                </a:cubicBezTo>
                <a:cubicBezTo>
                  <a:pt x="355490" y="1171434"/>
                  <a:pt x="395290" y="1139018"/>
                  <a:pt x="435042" y="1106843"/>
                </a:cubicBezTo>
                <a:cubicBezTo>
                  <a:pt x="457291" y="1088813"/>
                  <a:pt x="482346" y="1074260"/>
                  <a:pt x="505555" y="1057357"/>
                </a:cubicBezTo>
                <a:cubicBezTo>
                  <a:pt x="529219" y="1040095"/>
                  <a:pt x="548231" y="1021106"/>
                  <a:pt x="560891" y="991711"/>
                </a:cubicBezTo>
                <a:cubicBezTo>
                  <a:pt x="582469" y="941506"/>
                  <a:pt x="595104" y="889862"/>
                  <a:pt x="602824" y="836684"/>
                </a:cubicBezTo>
                <a:cubicBezTo>
                  <a:pt x="610161" y="786215"/>
                  <a:pt x="609729" y="735674"/>
                  <a:pt x="592682" y="686572"/>
                </a:cubicBezTo>
                <a:cubicBezTo>
                  <a:pt x="591009" y="682177"/>
                  <a:pt x="588887" y="677967"/>
                  <a:pt x="586353" y="674009"/>
                </a:cubicBezTo>
                <a:cubicBezTo>
                  <a:pt x="585178" y="672091"/>
                  <a:pt x="582972" y="670844"/>
                  <a:pt x="578513" y="666816"/>
                </a:cubicBezTo>
                <a:cubicBezTo>
                  <a:pt x="562713" y="691271"/>
                  <a:pt x="547920" y="715775"/>
                  <a:pt x="531544" y="739175"/>
                </a:cubicBezTo>
                <a:cubicBezTo>
                  <a:pt x="480596" y="811989"/>
                  <a:pt x="435042" y="888544"/>
                  <a:pt x="376301" y="955940"/>
                </a:cubicBezTo>
                <a:cubicBezTo>
                  <a:pt x="335543" y="1002716"/>
                  <a:pt x="298620" y="1052922"/>
                  <a:pt x="258389" y="1100202"/>
                </a:cubicBezTo>
                <a:cubicBezTo>
                  <a:pt x="214273" y="1151989"/>
                  <a:pt x="169127" y="1202842"/>
                  <a:pt x="112616" y="1241994"/>
                </a:cubicBezTo>
                <a:cubicBezTo>
                  <a:pt x="105855" y="1246670"/>
                  <a:pt x="99429" y="1252064"/>
                  <a:pt x="92093" y="1255541"/>
                </a:cubicBezTo>
                <a:cubicBezTo>
                  <a:pt x="50279" y="1275393"/>
                  <a:pt x="17264" y="1254869"/>
                  <a:pt x="7123" y="1209052"/>
                </a:cubicBezTo>
                <a:cubicBezTo>
                  <a:pt x="-5009" y="1154627"/>
                  <a:pt x="-430" y="1101688"/>
                  <a:pt x="11750" y="1048918"/>
                </a:cubicBezTo>
                <a:cubicBezTo>
                  <a:pt x="18424" y="1020557"/>
                  <a:pt x="27752" y="992886"/>
                  <a:pt x="39610" y="966273"/>
                </a:cubicBezTo>
                <a:cubicBezTo>
                  <a:pt x="54810" y="931940"/>
                  <a:pt x="70586" y="897199"/>
                  <a:pt x="91373" y="866174"/>
                </a:cubicBezTo>
                <a:cubicBezTo>
                  <a:pt x="118994" y="824960"/>
                  <a:pt x="152608" y="787822"/>
                  <a:pt x="182002" y="747734"/>
                </a:cubicBezTo>
                <a:cubicBezTo>
                  <a:pt x="216215" y="701053"/>
                  <a:pt x="266780" y="674632"/>
                  <a:pt x="311351" y="640946"/>
                </a:cubicBezTo>
                <a:cubicBezTo>
                  <a:pt x="321613" y="633178"/>
                  <a:pt x="338420" y="634521"/>
                  <a:pt x="351654" y="629989"/>
                </a:cubicBezTo>
                <a:cubicBezTo>
                  <a:pt x="361029" y="626777"/>
                  <a:pt x="369348" y="620567"/>
                  <a:pt x="378339" y="616059"/>
                </a:cubicBezTo>
                <a:cubicBezTo>
                  <a:pt x="388745" y="610857"/>
                  <a:pt x="399078" y="602561"/>
                  <a:pt x="409915" y="601674"/>
                </a:cubicBezTo>
                <a:cubicBezTo>
                  <a:pt x="453863" y="598197"/>
                  <a:pt x="498218" y="594098"/>
                  <a:pt x="541782" y="611048"/>
                </a:cubicBezTo>
                <a:cubicBezTo>
                  <a:pt x="576019" y="564799"/>
                  <a:pt x="600379" y="513251"/>
                  <a:pt x="621573" y="460505"/>
                </a:cubicBezTo>
                <a:cubicBezTo>
                  <a:pt x="645549" y="400685"/>
                  <a:pt x="669693" y="340626"/>
                  <a:pt x="687890" y="278840"/>
                </a:cubicBezTo>
                <a:cubicBezTo>
                  <a:pt x="704170" y="223696"/>
                  <a:pt x="712849" y="166322"/>
                  <a:pt x="699590" y="107941"/>
                </a:cubicBezTo>
                <a:cubicBezTo>
                  <a:pt x="691199" y="70491"/>
                  <a:pt x="664058" y="48937"/>
                  <a:pt x="624330" y="51263"/>
                </a:cubicBezTo>
                <a:cubicBezTo>
                  <a:pt x="584123" y="53660"/>
                  <a:pt x="550581" y="72625"/>
                  <a:pt x="517303" y="92621"/>
                </a:cubicBezTo>
                <a:cubicBezTo>
                  <a:pt x="444848" y="136137"/>
                  <a:pt x="387666" y="196412"/>
                  <a:pt x="336406" y="262177"/>
                </a:cubicBezTo>
                <a:cubicBezTo>
                  <a:pt x="301281" y="307252"/>
                  <a:pt x="268674" y="354460"/>
                  <a:pt x="237554" y="402388"/>
                </a:cubicBezTo>
                <a:cubicBezTo>
                  <a:pt x="221274" y="427442"/>
                  <a:pt x="210653" y="456165"/>
                  <a:pt x="197178" y="483905"/>
                </a:cubicBezTo>
                <a:lnTo>
                  <a:pt x="160759" y="479973"/>
                </a:lnTo>
                <a:cubicBezTo>
                  <a:pt x="154526" y="461008"/>
                  <a:pt x="153159" y="446407"/>
                  <a:pt x="159465" y="425788"/>
                </a:cubicBezTo>
                <a:cubicBezTo>
                  <a:pt x="178813" y="362420"/>
                  <a:pt x="221370" y="313821"/>
                  <a:pt x="256375" y="260979"/>
                </a:cubicBezTo>
                <a:cubicBezTo>
                  <a:pt x="288267" y="213223"/>
                  <a:pt x="325175" y="169016"/>
                  <a:pt x="366471" y="129112"/>
                </a:cubicBezTo>
                <a:cubicBezTo>
                  <a:pt x="411210" y="85668"/>
                  <a:pt x="457100" y="40593"/>
                  <a:pt x="516631" y="17457"/>
                </a:cubicBezTo>
                <a:cubicBezTo>
                  <a:pt x="538210" y="9113"/>
                  <a:pt x="560627" y="-573"/>
                  <a:pt x="586425" y="26"/>
                </a:cubicBezTo>
                <a:cubicBezTo>
                  <a:pt x="629869" y="1057"/>
                  <a:pt x="640610" y="290"/>
                  <a:pt x="666384" y="12326"/>
                </a:cubicBezTo>
                <a:cubicBezTo>
                  <a:pt x="671515" y="14724"/>
                  <a:pt x="678372" y="16378"/>
                  <a:pt x="681081" y="20526"/>
                </a:cubicBezTo>
                <a:cubicBezTo>
                  <a:pt x="702971" y="53660"/>
                  <a:pt x="733708" y="82503"/>
                  <a:pt x="742315" y="122375"/>
                </a:cubicBezTo>
                <a:cubicBezTo>
                  <a:pt x="752217" y="168384"/>
                  <a:pt x="755190" y="215017"/>
                  <a:pt x="744545" y="262417"/>
                </a:cubicBezTo>
                <a:cubicBezTo>
                  <a:pt x="722271" y="361701"/>
                  <a:pt x="684606" y="455158"/>
                  <a:pt x="641641" y="546698"/>
                </a:cubicBezTo>
                <a:cubicBezTo>
                  <a:pt x="626440" y="579137"/>
                  <a:pt x="607020" y="609610"/>
                  <a:pt x="588894" y="642265"/>
                </a:cubicBezTo>
                <a:cubicBezTo>
                  <a:pt x="595847" y="650680"/>
                  <a:pt x="602033" y="659048"/>
                  <a:pt x="609154" y="666624"/>
                </a:cubicBezTo>
                <a:cubicBezTo>
                  <a:pt x="638117" y="697313"/>
                  <a:pt x="648186" y="735123"/>
                  <a:pt x="651495" y="775786"/>
                </a:cubicBezTo>
                <a:cubicBezTo>
                  <a:pt x="656885" y="838171"/>
                  <a:pt x="648822" y="900987"/>
                  <a:pt x="627855" y="959992"/>
                </a:cubicBezTo>
                <a:cubicBezTo>
                  <a:pt x="626150" y="965609"/>
                  <a:pt x="624868" y="971349"/>
                  <a:pt x="624019" y="977158"/>
                </a:cubicBezTo>
                <a:cubicBezTo>
                  <a:pt x="623851" y="978045"/>
                  <a:pt x="624906" y="979172"/>
                  <a:pt x="626632" y="982816"/>
                </a:cubicBezTo>
                <a:cubicBezTo>
                  <a:pt x="631355" y="981275"/>
                  <a:pt x="635968" y="979417"/>
                  <a:pt x="640442" y="977254"/>
                </a:cubicBezTo>
                <a:cubicBezTo>
                  <a:pt x="669453" y="960927"/>
                  <a:pt x="706807" y="968767"/>
                  <a:pt x="733684" y="988762"/>
                </a:cubicBezTo>
                <a:cubicBezTo>
                  <a:pt x="776409" y="1020530"/>
                  <a:pt x="782642" y="1061865"/>
                  <a:pt x="775905" y="1109744"/>
                </a:cubicBezTo>
                <a:cubicBezTo>
                  <a:pt x="772213" y="1136117"/>
                  <a:pt x="773628" y="1163306"/>
                  <a:pt x="767753" y="1189008"/>
                </a:cubicBezTo>
                <a:cubicBezTo>
                  <a:pt x="758427" y="1230006"/>
                  <a:pt x="746031" y="1270406"/>
                  <a:pt x="732989" y="1310421"/>
                </a:cubicBezTo>
                <a:cubicBezTo>
                  <a:pt x="711099" y="1377553"/>
                  <a:pt x="683071" y="1441688"/>
                  <a:pt x="644278" y="1501244"/>
                </a:cubicBezTo>
                <a:cubicBezTo>
                  <a:pt x="617162" y="1542866"/>
                  <a:pt x="594840" y="1587557"/>
                  <a:pt x="568299" y="1629634"/>
                </a:cubicBezTo>
                <a:cubicBezTo>
                  <a:pt x="546433" y="1664303"/>
                  <a:pt x="522266" y="1697582"/>
                  <a:pt x="497858" y="1730524"/>
                </a:cubicBezTo>
                <a:cubicBezTo>
                  <a:pt x="460264" y="1781185"/>
                  <a:pt x="432189" y="1838223"/>
                  <a:pt x="387978" y="1884544"/>
                </a:cubicBezTo>
                <a:cubicBezTo>
                  <a:pt x="368389" y="1905020"/>
                  <a:pt x="356545" y="1932808"/>
                  <a:pt x="340386" y="1956735"/>
                </a:cubicBezTo>
                <a:cubicBezTo>
                  <a:pt x="329261" y="1973255"/>
                  <a:pt x="316769" y="1988839"/>
                  <a:pt x="304854" y="2004687"/>
                </a:cubicBezTo>
                <a:cubicBezTo>
                  <a:pt x="287447" y="2027943"/>
                  <a:pt x="269993" y="2051176"/>
                  <a:pt x="251579" y="2075751"/>
                </a:cubicBezTo>
                <a:close/>
                <a:moveTo>
                  <a:pt x="522242" y="641929"/>
                </a:moveTo>
                <a:cubicBezTo>
                  <a:pt x="504835" y="641929"/>
                  <a:pt x="494046" y="640323"/>
                  <a:pt x="483881" y="642217"/>
                </a:cubicBezTo>
                <a:cubicBezTo>
                  <a:pt x="441156" y="650249"/>
                  <a:pt x="399006" y="660439"/>
                  <a:pt x="360765" y="682328"/>
                </a:cubicBezTo>
                <a:cubicBezTo>
                  <a:pt x="244626" y="748837"/>
                  <a:pt x="161527" y="845507"/>
                  <a:pt x="103673" y="965002"/>
                </a:cubicBezTo>
                <a:cubicBezTo>
                  <a:pt x="93411" y="986173"/>
                  <a:pt x="85140" y="1008303"/>
                  <a:pt x="75669" y="1029737"/>
                </a:cubicBezTo>
                <a:cubicBezTo>
                  <a:pt x="52077" y="1083754"/>
                  <a:pt x="45484" y="1139762"/>
                  <a:pt x="53060" y="1202266"/>
                </a:cubicBezTo>
                <a:cubicBezTo>
                  <a:pt x="63657" y="1198382"/>
                  <a:pt x="73104" y="1197112"/>
                  <a:pt x="79649" y="1192077"/>
                </a:cubicBezTo>
                <a:cubicBezTo>
                  <a:pt x="94475" y="1180681"/>
                  <a:pt x="108480" y="1168254"/>
                  <a:pt x="121559" y="1154890"/>
                </a:cubicBezTo>
                <a:cubicBezTo>
                  <a:pt x="149083" y="1126791"/>
                  <a:pt x="176535" y="1098523"/>
                  <a:pt x="202573" y="1069057"/>
                </a:cubicBezTo>
                <a:cubicBezTo>
                  <a:pt x="242181" y="1024318"/>
                  <a:pt x="279703" y="977710"/>
                  <a:pt x="319766" y="933402"/>
                </a:cubicBezTo>
                <a:cubicBezTo>
                  <a:pt x="344653" y="905854"/>
                  <a:pt x="368989" y="878450"/>
                  <a:pt x="386011" y="845124"/>
                </a:cubicBezTo>
                <a:cubicBezTo>
                  <a:pt x="390701" y="835615"/>
                  <a:pt x="396930" y="826945"/>
                  <a:pt x="404449" y="819470"/>
                </a:cubicBezTo>
                <a:cubicBezTo>
                  <a:pt x="448516" y="777392"/>
                  <a:pt x="471965" y="721289"/>
                  <a:pt x="505627" y="672139"/>
                </a:cubicBezTo>
                <a:cubicBezTo>
                  <a:pt x="510733" y="664706"/>
                  <a:pt x="514426" y="656291"/>
                  <a:pt x="522242" y="641929"/>
                </a:cubicBezTo>
                <a:close/>
                <a:moveTo>
                  <a:pt x="243643" y="1516924"/>
                </a:moveTo>
                <a:cubicBezTo>
                  <a:pt x="274572" y="1485756"/>
                  <a:pt x="307659" y="1462643"/>
                  <a:pt x="325449" y="1430971"/>
                </a:cubicBezTo>
                <a:cubicBezTo>
                  <a:pt x="338611" y="1407547"/>
                  <a:pt x="354555" y="1386688"/>
                  <a:pt x="368605" y="1364247"/>
                </a:cubicBezTo>
                <a:cubicBezTo>
                  <a:pt x="398982" y="1315576"/>
                  <a:pt x="429168" y="1266785"/>
                  <a:pt x="457843" y="1217131"/>
                </a:cubicBezTo>
                <a:cubicBezTo>
                  <a:pt x="470790" y="1194738"/>
                  <a:pt x="479949" y="1170187"/>
                  <a:pt x="490833" y="1146619"/>
                </a:cubicBezTo>
                <a:cubicBezTo>
                  <a:pt x="478402" y="1149177"/>
                  <a:pt x="466841" y="1154900"/>
                  <a:pt x="457267" y="1163234"/>
                </a:cubicBezTo>
                <a:cubicBezTo>
                  <a:pt x="437032" y="1180832"/>
                  <a:pt x="418307" y="1200181"/>
                  <a:pt x="397736" y="1217347"/>
                </a:cubicBezTo>
                <a:cubicBezTo>
                  <a:pt x="352182" y="1255373"/>
                  <a:pt x="313101" y="1298361"/>
                  <a:pt x="284906" y="1351012"/>
                </a:cubicBezTo>
                <a:cubicBezTo>
                  <a:pt x="258005" y="1401050"/>
                  <a:pt x="242445" y="1453508"/>
                  <a:pt x="243643" y="151692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34"/>
          <p:cNvSpPr/>
          <p:nvPr/>
        </p:nvSpPr>
        <p:spPr>
          <a:xfrm rot="-8948076">
            <a:off x="14315202" y="-1702879"/>
            <a:ext cx="5070297" cy="4414356"/>
          </a:xfrm>
          <a:custGeom>
            <a:avLst/>
            <a:gdLst/>
            <a:ahLst/>
            <a:cxnLst/>
            <a:rect l="l" t="t" r="r" b="b"/>
            <a:pathLst>
              <a:path w="5075470" h="4418860" extrusionOk="0">
                <a:moveTo>
                  <a:pt x="702" y="2446337"/>
                </a:moveTo>
                <a:cubicBezTo>
                  <a:pt x="-4720" y="2249776"/>
                  <a:pt x="20952" y="2059747"/>
                  <a:pt x="89347" y="1872919"/>
                </a:cubicBezTo>
                <a:cubicBezTo>
                  <a:pt x="124230" y="1777611"/>
                  <a:pt x="179690" y="1698568"/>
                  <a:pt x="226528" y="1612275"/>
                </a:cubicBezTo>
                <a:cubicBezTo>
                  <a:pt x="288064" y="1499133"/>
                  <a:pt x="379910" y="1416628"/>
                  <a:pt x="463917" y="1325174"/>
                </a:cubicBezTo>
                <a:cubicBezTo>
                  <a:pt x="483122" y="1304270"/>
                  <a:pt x="493182" y="1270432"/>
                  <a:pt x="534206" y="1283367"/>
                </a:cubicBezTo>
                <a:cubicBezTo>
                  <a:pt x="538909" y="1284804"/>
                  <a:pt x="550798" y="1263051"/>
                  <a:pt x="559617" y="1252272"/>
                </a:cubicBezTo>
                <a:cubicBezTo>
                  <a:pt x="585747" y="1220133"/>
                  <a:pt x="611289" y="1193480"/>
                  <a:pt x="657212" y="1181461"/>
                </a:cubicBezTo>
                <a:cubicBezTo>
                  <a:pt x="709994" y="1167938"/>
                  <a:pt x="753239" y="1127437"/>
                  <a:pt x="803930" y="1102614"/>
                </a:cubicBezTo>
                <a:cubicBezTo>
                  <a:pt x="945619" y="1033370"/>
                  <a:pt x="1020807" y="1003321"/>
                  <a:pt x="1171380" y="1001427"/>
                </a:cubicBezTo>
                <a:cubicBezTo>
                  <a:pt x="1199077" y="1001100"/>
                  <a:pt x="1202017" y="939826"/>
                  <a:pt x="1240428" y="976799"/>
                </a:cubicBezTo>
                <a:cubicBezTo>
                  <a:pt x="1367288" y="915721"/>
                  <a:pt x="1513549" y="943419"/>
                  <a:pt x="1642565" y="886390"/>
                </a:cubicBezTo>
                <a:cubicBezTo>
                  <a:pt x="1722914" y="850854"/>
                  <a:pt x="1810514" y="831975"/>
                  <a:pt x="1893868" y="802840"/>
                </a:cubicBezTo>
                <a:cubicBezTo>
                  <a:pt x="1927444" y="791082"/>
                  <a:pt x="1958735" y="772399"/>
                  <a:pt x="1990482" y="755872"/>
                </a:cubicBezTo>
                <a:cubicBezTo>
                  <a:pt x="2019552" y="740717"/>
                  <a:pt x="2046335" y="719095"/>
                  <a:pt x="2077037" y="709623"/>
                </a:cubicBezTo>
                <a:cubicBezTo>
                  <a:pt x="2109699" y="699693"/>
                  <a:pt x="2137724" y="688523"/>
                  <a:pt x="2157190" y="659715"/>
                </a:cubicBezTo>
                <a:cubicBezTo>
                  <a:pt x="2162090" y="652529"/>
                  <a:pt x="2169602" y="642273"/>
                  <a:pt x="2176330" y="641881"/>
                </a:cubicBezTo>
                <a:cubicBezTo>
                  <a:pt x="2254393" y="637896"/>
                  <a:pt x="2296397" y="571004"/>
                  <a:pt x="2356364" y="536317"/>
                </a:cubicBezTo>
                <a:cubicBezTo>
                  <a:pt x="2418684" y="500193"/>
                  <a:pt x="2468200" y="442119"/>
                  <a:pt x="2523921" y="394302"/>
                </a:cubicBezTo>
                <a:cubicBezTo>
                  <a:pt x="2590879" y="336882"/>
                  <a:pt x="2653003" y="271557"/>
                  <a:pt x="2726950" y="225177"/>
                </a:cubicBezTo>
                <a:cubicBezTo>
                  <a:pt x="2841529" y="153320"/>
                  <a:pt x="2970087" y="106809"/>
                  <a:pt x="3092374" y="49128"/>
                </a:cubicBezTo>
                <a:cubicBezTo>
                  <a:pt x="3184678" y="5556"/>
                  <a:pt x="3275283" y="1441"/>
                  <a:pt x="3369480" y="2290"/>
                </a:cubicBezTo>
                <a:cubicBezTo>
                  <a:pt x="3493205" y="3401"/>
                  <a:pt x="3616864" y="-1368"/>
                  <a:pt x="3740392" y="396"/>
                </a:cubicBezTo>
                <a:cubicBezTo>
                  <a:pt x="3862222" y="2225"/>
                  <a:pt x="3975560" y="34168"/>
                  <a:pt x="4060939" y="131045"/>
                </a:cubicBezTo>
                <a:cubicBezTo>
                  <a:pt x="4094320" y="168998"/>
                  <a:pt x="4130901" y="204077"/>
                  <a:pt x="4166373" y="240136"/>
                </a:cubicBezTo>
                <a:cubicBezTo>
                  <a:pt x="4170495" y="244327"/>
                  <a:pt x="4175655" y="247349"/>
                  <a:pt x="4181332" y="248890"/>
                </a:cubicBezTo>
                <a:cubicBezTo>
                  <a:pt x="4327267" y="285014"/>
                  <a:pt x="4414932" y="399985"/>
                  <a:pt x="4514943" y="497122"/>
                </a:cubicBezTo>
                <a:cubicBezTo>
                  <a:pt x="4647748" y="626399"/>
                  <a:pt x="4752006" y="778997"/>
                  <a:pt x="4845877" y="936821"/>
                </a:cubicBezTo>
                <a:cubicBezTo>
                  <a:pt x="4918649" y="1059043"/>
                  <a:pt x="4969340" y="1191586"/>
                  <a:pt x="5003113" y="1333274"/>
                </a:cubicBezTo>
                <a:cubicBezTo>
                  <a:pt x="5042164" y="1492738"/>
                  <a:pt x="5065615" y="1655618"/>
                  <a:pt x="5073140" y="1819614"/>
                </a:cubicBezTo>
                <a:cubicBezTo>
                  <a:pt x="5082417" y="2048250"/>
                  <a:pt x="5064583" y="2276559"/>
                  <a:pt x="5008992" y="2499445"/>
                </a:cubicBezTo>
                <a:cubicBezTo>
                  <a:pt x="4963918" y="2680263"/>
                  <a:pt x="4897091" y="2854026"/>
                  <a:pt x="4829742" y="3027985"/>
                </a:cubicBezTo>
                <a:cubicBezTo>
                  <a:pt x="4777509" y="3164630"/>
                  <a:pt x="4709127" y="3294548"/>
                  <a:pt x="4626060" y="3414967"/>
                </a:cubicBezTo>
                <a:cubicBezTo>
                  <a:pt x="4524938" y="3559986"/>
                  <a:pt x="4411601" y="3698540"/>
                  <a:pt x="4272002" y="3811420"/>
                </a:cubicBezTo>
                <a:cubicBezTo>
                  <a:pt x="4172056" y="3892227"/>
                  <a:pt x="4078185" y="3981917"/>
                  <a:pt x="3971510" y="4052402"/>
                </a:cubicBezTo>
                <a:cubicBezTo>
                  <a:pt x="3877247" y="4114787"/>
                  <a:pt x="3773316" y="4169398"/>
                  <a:pt x="3666118" y="4203824"/>
                </a:cubicBezTo>
                <a:cubicBezTo>
                  <a:pt x="3501370" y="4257194"/>
                  <a:pt x="3332311" y="4304228"/>
                  <a:pt x="3161684" y="4327613"/>
                </a:cubicBezTo>
                <a:cubicBezTo>
                  <a:pt x="2937164" y="4358316"/>
                  <a:pt x="2711664" y="4391697"/>
                  <a:pt x="2483616" y="4391632"/>
                </a:cubicBezTo>
                <a:cubicBezTo>
                  <a:pt x="2448211" y="4391632"/>
                  <a:pt x="2412870" y="4407309"/>
                  <a:pt x="2377268" y="4408289"/>
                </a:cubicBezTo>
                <a:cubicBezTo>
                  <a:pt x="2240806" y="4412013"/>
                  <a:pt x="2101665" y="4429585"/>
                  <a:pt x="1968599" y="4409138"/>
                </a:cubicBezTo>
                <a:cubicBezTo>
                  <a:pt x="1863557" y="4393069"/>
                  <a:pt x="1757601" y="4415671"/>
                  <a:pt x="1653670" y="4381898"/>
                </a:cubicBezTo>
                <a:cubicBezTo>
                  <a:pt x="1588346" y="4360472"/>
                  <a:pt x="1514333" y="4365306"/>
                  <a:pt x="1444632" y="4354462"/>
                </a:cubicBezTo>
                <a:cubicBezTo>
                  <a:pt x="1391066" y="4346035"/>
                  <a:pt x="1338284" y="4333166"/>
                  <a:pt x="1295235" y="4295147"/>
                </a:cubicBezTo>
                <a:cubicBezTo>
                  <a:pt x="1287069" y="4288027"/>
                  <a:pt x="1270020" y="4289530"/>
                  <a:pt x="1257020" y="4289530"/>
                </a:cubicBezTo>
                <a:cubicBezTo>
                  <a:pt x="1118271" y="4289530"/>
                  <a:pt x="990431" y="4248702"/>
                  <a:pt x="864159" y="4194286"/>
                </a:cubicBezTo>
                <a:cubicBezTo>
                  <a:pt x="792694" y="4163453"/>
                  <a:pt x="714893" y="4147645"/>
                  <a:pt x="667468" y="4077748"/>
                </a:cubicBezTo>
                <a:cubicBezTo>
                  <a:pt x="481816" y="3994916"/>
                  <a:pt x="406627" y="3828013"/>
                  <a:pt x="336077" y="3653531"/>
                </a:cubicBezTo>
                <a:cubicBezTo>
                  <a:pt x="273170" y="3498059"/>
                  <a:pt x="190404" y="3350426"/>
                  <a:pt x="130958" y="3193778"/>
                </a:cubicBezTo>
                <a:cubicBezTo>
                  <a:pt x="72754" y="3040396"/>
                  <a:pt x="18731" y="2883487"/>
                  <a:pt x="13048" y="2715865"/>
                </a:cubicBezTo>
                <a:cubicBezTo>
                  <a:pt x="9716" y="2626044"/>
                  <a:pt x="4817" y="2536158"/>
                  <a:pt x="702" y="244633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499" name="Google Shape;499;p34"/>
          <p:cNvSpPr txBox="1"/>
          <p:nvPr/>
        </p:nvSpPr>
        <p:spPr>
          <a:xfrm>
            <a:off x="1028700" y="6794754"/>
            <a:ext cx="3364800" cy="1033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40016"/>
              </a:lnSpc>
            </a:pPr>
            <a:r>
              <a:rPr lang="fa-IR" sz="2399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در مورد آنچه می خواهید بحث کنید توضیح دهید.</a:t>
            </a:r>
            <a:endParaRPr dirty="0">
              <a:cs typeface="B Nazanin" panose="00000400000000000000" pitchFamily="2" charset="-78"/>
            </a:endParaRPr>
          </a:p>
        </p:txBody>
      </p:sp>
      <p:cxnSp>
        <p:nvCxnSpPr>
          <p:cNvPr id="500" name="Google Shape;500;p34"/>
          <p:cNvCxnSpPr/>
          <p:nvPr/>
        </p:nvCxnSpPr>
        <p:spPr>
          <a:xfrm>
            <a:off x="1382314" y="5432713"/>
            <a:ext cx="3765000" cy="0"/>
          </a:xfrm>
          <a:prstGeom prst="straightConnector1">
            <a:avLst/>
          </a:prstGeom>
          <a:noFill/>
          <a:ln w="76200" cap="rnd" cmpd="sng">
            <a:solidFill>
              <a:srgbClr val="B9CBFD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1" name="Google Shape;501;p34"/>
          <p:cNvCxnSpPr/>
          <p:nvPr/>
        </p:nvCxnSpPr>
        <p:spPr>
          <a:xfrm>
            <a:off x="5799642" y="5420810"/>
            <a:ext cx="3679800" cy="0"/>
          </a:xfrm>
          <a:prstGeom prst="straightConnector1">
            <a:avLst/>
          </a:prstGeom>
          <a:noFill/>
          <a:ln w="76200" cap="rnd" cmpd="sng">
            <a:solidFill>
              <a:srgbClr val="B9CBFD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2" name="Google Shape;502;p34"/>
          <p:cNvCxnSpPr/>
          <p:nvPr/>
        </p:nvCxnSpPr>
        <p:spPr>
          <a:xfrm>
            <a:off x="10141899" y="5420499"/>
            <a:ext cx="3897600" cy="0"/>
          </a:xfrm>
          <a:prstGeom prst="straightConnector1">
            <a:avLst/>
          </a:prstGeom>
          <a:noFill/>
          <a:ln w="76200" cap="rnd" cmpd="sng">
            <a:solidFill>
              <a:srgbClr val="B9CBFD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3" name="Google Shape;503;p34"/>
          <p:cNvCxnSpPr/>
          <p:nvPr/>
        </p:nvCxnSpPr>
        <p:spPr>
          <a:xfrm>
            <a:off x="14744703" y="5408441"/>
            <a:ext cx="2514600" cy="0"/>
          </a:xfrm>
          <a:prstGeom prst="straightConnector1">
            <a:avLst/>
          </a:prstGeom>
          <a:noFill/>
          <a:ln w="76200" cap="rnd" cmpd="sng">
            <a:solidFill>
              <a:srgbClr val="B9CBFD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504" name="Google Shape;504;p34"/>
          <p:cNvSpPr/>
          <p:nvPr/>
        </p:nvSpPr>
        <p:spPr>
          <a:xfrm rot="-9367483">
            <a:off x="14732322" y="-1837916"/>
            <a:ext cx="4224282" cy="3677791"/>
          </a:xfrm>
          <a:custGeom>
            <a:avLst/>
            <a:gdLst/>
            <a:ahLst/>
            <a:cxnLst/>
            <a:rect l="l" t="t" r="r" b="b"/>
            <a:pathLst>
              <a:path w="4221644" h="3675495" extrusionOk="0">
                <a:moveTo>
                  <a:pt x="584" y="2034800"/>
                </a:moveTo>
                <a:cubicBezTo>
                  <a:pt x="-3926" y="1871306"/>
                  <a:pt x="17427" y="1713245"/>
                  <a:pt x="74316" y="1557846"/>
                </a:cubicBezTo>
                <a:cubicBezTo>
                  <a:pt x="103331" y="1478571"/>
                  <a:pt x="149462" y="1412826"/>
                  <a:pt x="188420" y="1341049"/>
                </a:cubicBezTo>
                <a:cubicBezTo>
                  <a:pt x="239604" y="1246941"/>
                  <a:pt x="315999" y="1178315"/>
                  <a:pt x="385874" y="1102246"/>
                </a:cubicBezTo>
                <a:cubicBezTo>
                  <a:pt x="401849" y="1084859"/>
                  <a:pt x="410216" y="1056713"/>
                  <a:pt x="444339" y="1067472"/>
                </a:cubicBezTo>
                <a:cubicBezTo>
                  <a:pt x="448251" y="1068667"/>
                  <a:pt x="458140" y="1050573"/>
                  <a:pt x="465475" y="1041608"/>
                </a:cubicBezTo>
                <a:cubicBezTo>
                  <a:pt x="487209" y="1014875"/>
                  <a:pt x="508454" y="992706"/>
                  <a:pt x="546652" y="982709"/>
                </a:cubicBezTo>
                <a:cubicBezTo>
                  <a:pt x="590554" y="971461"/>
                  <a:pt x="626524" y="937774"/>
                  <a:pt x="668688" y="917126"/>
                </a:cubicBezTo>
                <a:cubicBezTo>
                  <a:pt x="786541" y="859531"/>
                  <a:pt x="849081" y="834537"/>
                  <a:pt x="974324" y="832961"/>
                </a:cubicBezTo>
                <a:cubicBezTo>
                  <a:pt x="997362" y="832689"/>
                  <a:pt x="999807" y="781723"/>
                  <a:pt x="1031756" y="812477"/>
                </a:cubicBezTo>
                <a:cubicBezTo>
                  <a:pt x="1137275" y="761673"/>
                  <a:pt x="1258931" y="784711"/>
                  <a:pt x="1366243" y="737277"/>
                </a:cubicBezTo>
                <a:cubicBezTo>
                  <a:pt x="1433075" y="707719"/>
                  <a:pt x="1505939" y="692016"/>
                  <a:pt x="1575270" y="667782"/>
                </a:cubicBezTo>
                <a:cubicBezTo>
                  <a:pt x="1603198" y="658002"/>
                  <a:pt x="1629225" y="642462"/>
                  <a:pt x="1655632" y="628715"/>
                </a:cubicBezTo>
                <a:cubicBezTo>
                  <a:pt x="1679811" y="616109"/>
                  <a:pt x="1702088" y="598125"/>
                  <a:pt x="1727626" y="590246"/>
                </a:cubicBezTo>
                <a:cubicBezTo>
                  <a:pt x="1754793" y="581987"/>
                  <a:pt x="1778103" y="572696"/>
                  <a:pt x="1794295" y="548734"/>
                </a:cubicBezTo>
                <a:cubicBezTo>
                  <a:pt x="1798370" y="542757"/>
                  <a:pt x="1804619" y="534226"/>
                  <a:pt x="1810215" y="533900"/>
                </a:cubicBezTo>
                <a:cubicBezTo>
                  <a:pt x="1875146" y="530586"/>
                  <a:pt x="1910083" y="474947"/>
                  <a:pt x="1959963" y="446095"/>
                </a:cubicBezTo>
                <a:cubicBezTo>
                  <a:pt x="2011799" y="416047"/>
                  <a:pt x="2052985" y="367743"/>
                  <a:pt x="2099333" y="327970"/>
                </a:cubicBezTo>
                <a:cubicBezTo>
                  <a:pt x="2155026" y="280210"/>
                  <a:pt x="2206699" y="225874"/>
                  <a:pt x="2268206" y="187296"/>
                </a:cubicBezTo>
                <a:cubicBezTo>
                  <a:pt x="2363510" y="127528"/>
                  <a:pt x="2470442" y="88841"/>
                  <a:pt x="2572157" y="40863"/>
                </a:cubicBezTo>
                <a:cubicBezTo>
                  <a:pt x="2648932" y="4622"/>
                  <a:pt x="2724295" y="1199"/>
                  <a:pt x="2802647" y="1905"/>
                </a:cubicBezTo>
                <a:cubicBezTo>
                  <a:pt x="2905557" y="2829"/>
                  <a:pt x="3008414" y="-1138"/>
                  <a:pt x="3111162" y="329"/>
                </a:cubicBezTo>
                <a:cubicBezTo>
                  <a:pt x="3212496" y="1851"/>
                  <a:pt x="3306768" y="28420"/>
                  <a:pt x="3377784" y="108999"/>
                </a:cubicBezTo>
                <a:cubicBezTo>
                  <a:pt x="3405549" y="140568"/>
                  <a:pt x="3435977" y="169746"/>
                  <a:pt x="3465481" y="199739"/>
                </a:cubicBezTo>
                <a:cubicBezTo>
                  <a:pt x="3468910" y="203226"/>
                  <a:pt x="3473204" y="205738"/>
                  <a:pt x="3477923" y="207020"/>
                </a:cubicBezTo>
                <a:cubicBezTo>
                  <a:pt x="3599308" y="237067"/>
                  <a:pt x="3672226" y="332697"/>
                  <a:pt x="3755413" y="413494"/>
                </a:cubicBezTo>
                <a:cubicBezTo>
                  <a:pt x="3865876" y="521023"/>
                  <a:pt x="3952595" y="647950"/>
                  <a:pt x="4030675" y="779224"/>
                </a:cubicBezTo>
                <a:cubicBezTo>
                  <a:pt x="4091204" y="880885"/>
                  <a:pt x="4133368" y="991131"/>
                  <a:pt x="4161460" y="1108984"/>
                </a:cubicBezTo>
                <a:cubicBezTo>
                  <a:pt x="4193941" y="1241619"/>
                  <a:pt x="4213449" y="1377098"/>
                  <a:pt x="4219707" y="1513509"/>
                </a:cubicBezTo>
                <a:cubicBezTo>
                  <a:pt x="4227423" y="1703682"/>
                  <a:pt x="4212589" y="1893583"/>
                  <a:pt x="4166350" y="2078975"/>
                </a:cubicBezTo>
                <a:cubicBezTo>
                  <a:pt x="4128859" y="2229374"/>
                  <a:pt x="4073274" y="2373906"/>
                  <a:pt x="4017254" y="2518600"/>
                </a:cubicBezTo>
                <a:cubicBezTo>
                  <a:pt x="3973806" y="2632260"/>
                  <a:pt x="3916931" y="2740320"/>
                  <a:pt x="3847837" y="2840482"/>
                </a:cubicBezTo>
                <a:cubicBezTo>
                  <a:pt x="3763726" y="2961106"/>
                  <a:pt x="3669455" y="3076351"/>
                  <a:pt x="3553341" y="3170242"/>
                </a:cubicBezTo>
                <a:cubicBezTo>
                  <a:pt x="3470208" y="3237455"/>
                  <a:pt x="3392128" y="3312057"/>
                  <a:pt x="3303399" y="3370684"/>
                </a:cubicBezTo>
                <a:cubicBezTo>
                  <a:pt x="3224993" y="3422574"/>
                  <a:pt x="3138546" y="3467999"/>
                  <a:pt x="3049382" y="3496633"/>
                </a:cubicBezTo>
                <a:cubicBezTo>
                  <a:pt x="2912349" y="3541025"/>
                  <a:pt x="2771730" y="3580146"/>
                  <a:pt x="2629807" y="3599598"/>
                </a:cubicBezTo>
                <a:cubicBezTo>
                  <a:pt x="2443057" y="3625136"/>
                  <a:pt x="2255492" y="3652901"/>
                  <a:pt x="2065808" y="3652847"/>
                </a:cubicBezTo>
                <a:cubicBezTo>
                  <a:pt x="2036358" y="3652847"/>
                  <a:pt x="2006963" y="3665887"/>
                  <a:pt x="1977350" y="3666702"/>
                </a:cubicBezTo>
                <a:cubicBezTo>
                  <a:pt x="1863844" y="3669799"/>
                  <a:pt x="1748110" y="3684415"/>
                  <a:pt x="1637429" y="3667409"/>
                </a:cubicBezTo>
                <a:cubicBezTo>
                  <a:pt x="1550059" y="3654042"/>
                  <a:pt x="1461927" y="3672842"/>
                  <a:pt x="1375480" y="3644751"/>
                </a:cubicBezTo>
                <a:cubicBezTo>
                  <a:pt x="1321145" y="3626929"/>
                  <a:pt x="1259583" y="3630950"/>
                  <a:pt x="1201607" y="3621930"/>
                </a:cubicBezTo>
                <a:cubicBezTo>
                  <a:pt x="1157053" y="3614921"/>
                  <a:pt x="1113150" y="3604217"/>
                  <a:pt x="1077343" y="3572594"/>
                </a:cubicBezTo>
                <a:cubicBezTo>
                  <a:pt x="1070551" y="3566671"/>
                  <a:pt x="1056370" y="3567921"/>
                  <a:pt x="1045557" y="3567921"/>
                </a:cubicBezTo>
                <a:cubicBezTo>
                  <a:pt x="930149" y="3567921"/>
                  <a:pt x="823815" y="3533961"/>
                  <a:pt x="718785" y="3488700"/>
                </a:cubicBezTo>
                <a:cubicBezTo>
                  <a:pt x="659343" y="3463054"/>
                  <a:pt x="594630" y="3449905"/>
                  <a:pt x="555182" y="3391766"/>
                </a:cubicBezTo>
                <a:cubicBezTo>
                  <a:pt x="400762" y="3322869"/>
                  <a:pt x="338222" y="3184043"/>
                  <a:pt x="279540" y="3038914"/>
                </a:cubicBezTo>
                <a:cubicBezTo>
                  <a:pt x="227215" y="2909596"/>
                  <a:pt x="158373" y="2786799"/>
                  <a:pt x="108928" y="2656503"/>
                </a:cubicBezTo>
                <a:cubicBezTo>
                  <a:pt x="60515" y="2528924"/>
                  <a:pt x="15580" y="2398411"/>
                  <a:pt x="10853" y="2258987"/>
                </a:cubicBezTo>
                <a:cubicBezTo>
                  <a:pt x="8082" y="2184276"/>
                  <a:pt x="4007" y="2109511"/>
                  <a:pt x="584" y="203480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05" name="Google Shape;505;p34"/>
          <p:cNvSpPr/>
          <p:nvPr/>
        </p:nvSpPr>
        <p:spPr>
          <a:xfrm rot="4655723">
            <a:off x="-2788222" y="7734672"/>
            <a:ext cx="5868240" cy="5109071"/>
          </a:xfrm>
          <a:custGeom>
            <a:avLst/>
            <a:gdLst/>
            <a:ahLst/>
            <a:cxnLst/>
            <a:rect l="l" t="t" r="r" b="b"/>
            <a:pathLst>
              <a:path w="5863167" h="5104654" extrusionOk="0">
                <a:moveTo>
                  <a:pt x="810" y="2826001"/>
                </a:moveTo>
                <a:cubicBezTo>
                  <a:pt x="-5453" y="2598934"/>
                  <a:pt x="24204" y="2379414"/>
                  <a:pt x="103213" y="2163591"/>
                </a:cubicBezTo>
                <a:cubicBezTo>
                  <a:pt x="143510" y="2053491"/>
                  <a:pt x="207578" y="1962181"/>
                  <a:pt x="261684" y="1862495"/>
                </a:cubicBezTo>
                <a:cubicBezTo>
                  <a:pt x="332770" y="1731794"/>
                  <a:pt x="438870" y="1636485"/>
                  <a:pt x="535915" y="1530837"/>
                </a:cubicBezTo>
                <a:cubicBezTo>
                  <a:pt x="558101" y="1506689"/>
                  <a:pt x="569723" y="1467600"/>
                  <a:pt x="617113" y="1482541"/>
                </a:cubicBezTo>
                <a:cubicBezTo>
                  <a:pt x="622546" y="1484201"/>
                  <a:pt x="636280" y="1459073"/>
                  <a:pt x="646468" y="1446621"/>
                </a:cubicBezTo>
                <a:cubicBezTo>
                  <a:pt x="676653" y="1409494"/>
                  <a:pt x="706159" y="1378705"/>
                  <a:pt x="759209" y="1364820"/>
                </a:cubicBezTo>
                <a:cubicBezTo>
                  <a:pt x="820183" y="1349199"/>
                  <a:pt x="870139" y="1302412"/>
                  <a:pt x="928698" y="1273736"/>
                </a:cubicBezTo>
                <a:cubicBezTo>
                  <a:pt x="1092376" y="1193746"/>
                  <a:pt x="1179233" y="1159033"/>
                  <a:pt x="1353175" y="1156845"/>
                </a:cubicBezTo>
                <a:cubicBezTo>
                  <a:pt x="1385171" y="1156468"/>
                  <a:pt x="1388566" y="1085684"/>
                  <a:pt x="1432938" y="1128396"/>
                </a:cubicBezTo>
                <a:cubicBezTo>
                  <a:pt x="1579487" y="1057838"/>
                  <a:pt x="1748447" y="1089834"/>
                  <a:pt x="1897486" y="1023956"/>
                </a:cubicBezTo>
                <a:cubicBezTo>
                  <a:pt x="1990305" y="982904"/>
                  <a:pt x="2091500" y="961095"/>
                  <a:pt x="2187790" y="927439"/>
                </a:cubicBezTo>
                <a:cubicBezTo>
                  <a:pt x="2226578" y="913856"/>
                  <a:pt x="2262725" y="892273"/>
                  <a:pt x="2299399" y="873181"/>
                </a:cubicBezTo>
                <a:cubicBezTo>
                  <a:pt x="2332980" y="855674"/>
                  <a:pt x="2363920" y="830696"/>
                  <a:pt x="2399387" y="819754"/>
                </a:cubicBezTo>
                <a:cubicBezTo>
                  <a:pt x="2437118" y="808284"/>
                  <a:pt x="2469492" y="795380"/>
                  <a:pt x="2491980" y="762101"/>
                </a:cubicBezTo>
                <a:cubicBezTo>
                  <a:pt x="2497640" y="753800"/>
                  <a:pt x="2506318" y="741952"/>
                  <a:pt x="2514090" y="741499"/>
                </a:cubicBezTo>
                <a:cubicBezTo>
                  <a:pt x="2604268" y="736896"/>
                  <a:pt x="2652790" y="659622"/>
                  <a:pt x="2722065" y="619552"/>
                </a:cubicBezTo>
                <a:cubicBezTo>
                  <a:pt x="2794056" y="577821"/>
                  <a:pt x="2851257" y="510735"/>
                  <a:pt x="2915626" y="455496"/>
                </a:cubicBezTo>
                <a:cubicBezTo>
                  <a:pt x="2992975" y="389165"/>
                  <a:pt x="3064740" y="313702"/>
                  <a:pt x="3150164" y="260124"/>
                </a:cubicBezTo>
                <a:cubicBezTo>
                  <a:pt x="3282525" y="177115"/>
                  <a:pt x="3431036" y="123386"/>
                  <a:pt x="3572302" y="56752"/>
                </a:cubicBezTo>
                <a:cubicBezTo>
                  <a:pt x="3678930" y="6419"/>
                  <a:pt x="3783597" y="1665"/>
                  <a:pt x="3892413" y="2646"/>
                </a:cubicBezTo>
                <a:cubicBezTo>
                  <a:pt x="4035340" y="3928"/>
                  <a:pt x="4178190" y="-1580"/>
                  <a:pt x="4320890" y="457"/>
                </a:cubicBezTo>
                <a:cubicBezTo>
                  <a:pt x="4461627" y="2570"/>
                  <a:pt x="4592555" y="39471"/>
                  <a:pt x="4691184" y="151382"/>
                </a:cubicBezTo>
                <a:cubicBezTo>
                  <a:pt x="4729746" y="195226"/>
                  <a:pt x="4772005" y="235749"/>
                  <a:pt x="4812981" y="277405"/>
                </a:cubicBezTo>
                <a:cubicBezTo>
                  <a:pt x="4817743" y="282246"/>
                  <a:pt x="4823704" y="285737"/>
                  <a:pt x="4830262" y="287517"/>
                </a:cubicBezTo>
                <a:cubicBezTo>
                  <a:pt x="4998845" y="329247"/>
                  <a:pt x="5100116" y="462061"/>
                  <a:pt x="5215649" y="574274"/>
                </a:cubicBezTo>
                <a:cubicBezTo>
                  <a:pt x="5369064" y="723615"/>
                  <a:pt x="5489503" y="899895"/>
                  <a:pt x="5597942" y="1082213"/>
                </a:cubicBezTo>
                <a:cubicBezTo>
                  <a:pt x="5682008" y="1223403"/>
                  <a:pt x="5740566" y="1376517"/>
                  <a:pt x="5779581" y="1540195"/>
                </a:cubicBezTo>
                <a:cubicBezTo>
                  <a:pt x="5824692" y="1724406"/>
                  <a:pt x="5851783" y="1912565"/>
                  <a:pt x="5860476" y="2102013"/>
                </a:cubicBezTo>
                <a:cubicBezTo>
                  <a:pt x="5871192" y="2366132"/>
                  <a:pt x="5850591" y="2629874"/>
                  <a:pt x="5786372" y="2887352"/>
                </a:cubicBezTo>
                <a:cubicBezTo>
                  <a:pt x="5734303" y="3096232"/>
                  <a:pt x="5657105" y="3296962"/>
                  <a:pt x="5579303" y="3497919"/>
                </a:cubicBezTo>
                <a:cubicBezTo>
                  <a:pt x="5518963" y="3655772"/>
                  <a:pt x="5439969" y="3805852"/>
                  <a:pt x="5344011" y="3944959"/>
                </a:cubicBezTo>
                <a:cubicBezTo>
                  <a:pt x="5227195" y="4112486"/>
                  <a:pt x="5096268" y="4272542"/>
                  <a:pt x="4935004" y="4402942"/>
                </a:cubicBezTo>
                <a:cubicBezTo>
                  <a:pt x="4819546" y="4496289"/>
                  <a:pt x="4711107" y="4599899"/>
                  <a:pt x="4587876" y="4681322"/>
                </a:cubicBezTo>
                <a:cubicBezTo>
                  <a:pt x="4478984" y="4753390"/>
                  <a:pt x="4358923" y="4816476"/>
                  <a:pt x="4235089" y="4856245"/>
                </a:cubicBezTo>
                <a:cubicBezTo>
                  <a:pt x="4044772" y="4917898"/>
                  <a:pt x="3849475" y="4972231"/>
                  <a:pt x="3652367" y="4999246"/>
                </a:cubicBezTo>
                <a:cubicBezTo>
                  <a:pt x="3393002" y="5034714"/>
                  <a:pt x="3132506" y="5073275"/>
                  <a:pt x="2869066" y="5073200"/>
                </a:cubicBezTo>
                <a:cubicBezTo>
                  <a:pt x="2828165" y="5073200"/>
                  <a:pt x="2787340" y="5091311"/>
                  <a:pt x="2746213" y="5092443"/>
                </a:cubicBezTo>
                <a:cubicBezTo>
                  <a:pt x="2588572" y="5096744"/>
                  <a:pt x="2427837" y="5117044"/>
                  <a:pt x="2274119" y="5093424"/>
                </a:cubicBezTo>
                <a:cubicBezTo>
                  <a:pt x="2152776" y="5074860"/>
                  <a:pt x="2030375" y="5100970"/>
                  <a:pt x="1910314" y="5061956"/>
                </a:cubicBezTo>
                <a:cubicBezTo>
                  <a:pt x="1834852" y="5037204"/>
                  <a:pt x="1749353" y="5042788"/>
                  <a:pt x="1668834" y="5030262"/>
                </a:cubicBezTo>
                <a:cubicBezTo>
                  <a:pt x="1606955" y="5020527"/>
                  <a:pt x="1545981" y="5005661"/>
                  <a:pt x="1496252" y="4961742"/>
                </a:cubicBezTo>
                <a:cubicBezTo>
                  <a:pt x="1486819" y="4953516"/>
                  <a:pt x="1467123" y="4955252"/>
                  <a:pt x="1452106" y="4955252"/>
                </a:cubicBezTo>
                <a:cubicBezTo>
                  <a:pt x="1291824" y="4955252"/>
                  <a:pt x="1144143" y="4908088"/>
                  <a:pt x="998274" y="4845227"/>
                </a:cubicBezTo>
                <a:cubicBezTo>
                  <a:pt x="915718" y="4809609"/>
                  <a:pt x="825842" y="4791347"/>
                  <a:pt x="771057" y="4710602"/>
                </a:cubicBezTo>
                <a:cubicBezTo>
                  <a:pt x="556592" y="4614916"/>
                  <a:pt x="469735" y="4422109"/>
                  <a:pt x="388235" y="4220548"/>
                </a:cubicBezTo>
                <a:cubicBezTo>
                  <a:pt x="315565" y="4040947"/>
                  <a:pt x="219954" y="3870402"/>
                  <a:pt x="151283" y="3689443"/>
                </a:cubicBezTo>
                <a:cubicBezTo>
                  <a:pt x="84046" y="3512257"/>
                  <a:pt x="21638" y="3330996"/>
                  <a:pt x="15073" y="3137359"/>
                </a:cubicBezTo>
                <a:cubicBezTo>
                  <a:pt x="11224" y="3033598"/>
                  <a:pt x="5565" y="2929762"/>
                  <a:pt x="810" y="28260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06" name="Google Shape;506;p34"/>
          <p:cNvSpPr/>
          <p:nvPr/>
        </p:nvSpPr>
        <p:spPr>
          <a:xfrm rot="-5339846">
            <a:off x="2054265" y="8416386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07" name="Google Shape;507;p34"/>
          <p:cNvSpPr/>
          <p:nvPr/>
        </p:nvSpPr>
        <p:spPr>
          <a:xfrm rot="-5339846">
            <a:off x="16578702" y="712370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08" name="Google Shape;508;p34"/>
          <p:cNvSpPr/>
          <p:nvPr/>
        </p:nvSpPr>
        <p:spPr>
          <a:xfrm>
            <a:off x="4023526" y="2362200"/>
            <a:ext cx="6131865" cy="505115"/>
          </a:xfrm>
          <a:custGeom>
            <a:avLst/>
            <a:gdLst/>
            <a:ahLst/>
            <a:cxnLst/>
            <a:rect l="l" t="t" r="r" b="b"/>
            <a:pathLst>
              <a:path w="6131865" h="505115" extrusionOk="0">
                <a:moveTo>
                  <a:pt x="6076993" y="0"/>
                </a:moveTo>
                <a:cubicBezTo>
                  <a:pt x="6086082" y="31461"/>
                  <a:pt x="6091325" y="56979"/>
                  <a:pt x="6100763" y="81448"/>
                </a:cubicBezTo>
                <a:cubicBezTo>
                  <a:pt x="6109852" y="105219"/>
                  <a:pt x="6141313" y="119551"/>
                  <a:pt x="6129078" y="154507"/>
                </a:cubicBezTo>
                <a:cubicBezTo>
                  <a:pt x="6089228" y="165344"/>
                  <a:pt x="6050776" y="173383"/>
                  <a:pt x="6005333" y="163596"/>
                </a:cubicBezTo>
                <a:cubicBezTo>
                  <a:pt x="5953947" y="152410"/>
                  <a:pt x="5898716" y="158352"/>
                  <a:pt x="5845232" y="158702"/>
                </a:cubicBezTo>
                <a:cubicBezTo>
                  <a:pt x="5692823" y="159751"/>
                  <a:pt x="5540413" y="159751"/>
                  <a:pt x="5388353" y="163596"/>
                </a:cubicBezTo>
                <a:cubicBezTo>
                  <a:pt x="5242585" y="167441"/>
                  <a:pt x="5097167" y="176530"/>
                  <a:pt x="4951399" y="181773"/>
                </a:cubicBezTo>
                <a:cubicBezTo>
                  <a:pt x="4775219" y="188065"/>
                  <a:pt x="4599388" y="191910"/>
                  <a:pt x="4423209" y="198902"/>
                </a:cubicBezTo>
                <a:cubicBezTo>
                  <a:pt x="4290025" y="204145"/>
                  <a:pt x="4156841" y="213933"/>
                  <a:pt x="4023657" y="219875"/>
                </a:cubicBezTo>
                <a:cubicBezTo>
                  <a:pt x="3868102" y="227216"/>
                  <a:pt x="3712196" y="232460"/>
                  <a:pt x="3556291" y="239101"/>
                </a:cubicBezTo>
                <a:cubicBezTo>
                  <a:pt x="3521335" y="240500"/>
                  <a:pt x="3486378" y="243995"/>
                  <a:pt x="3451422" y="246442"/>
                </a:cubicBezTo>
                <a:cubicBezTo>
                  <a:pt x="3273145" y="258677"/>
                  <a:pt x="3095217" y="270912"/>
                  <a:pt x="2916939" y="283146"/>
                </a:cubicBezTo>
                <a:cubicBezTo>
                  <a:pt x="2782358" y="292235"/>
                  <a:pt x="2647426" y="301324"/>
                  <a:pt x="2512844" y="310412"/>
                </a:cubicBezTo>
                <a:cubicBezTo>
                  <a:pt x="2398187" y="318103"/>
                  <a:pt x="2283181" y="325094"/>
                  <a:pt x="2168524" y="333484"/>
                </a:cubicBezTo>
                <a:cubicBezTo>
                  <a:pt x="2055964" y="341523"/>
                  <a:pt x="1943755" y="352010"/>
                  <a:pt x="1831545" y="359701"/>
                </a:cubicBezTo>
                <a:cubicBezTo>
                  <a:pt x="1583355" y="377179"/>
                  <a:pt x="1334815" y="390113"/>
                  <a:pt x="1086975" y="411087"/>
                </a:cubicBezTo>
                <a:cubicBezTo>
                  <a:pt x="853466" y="431012"/>
                  <a:pt x="621007" y="459326"/>
                  <a:pt x="387848" y="482398"/>
                </a:cubicBezTo>
                <a:cubicBezTo>
                  <a:pt x="287873" y="492185"/>
                  <a:pt x="187198" y="499526"/>
                  <a:pt x="86874" y="504770"/>
                </a:cubicBezTo>
                <a:cubicBezTo>
                  <a:pt x="35837" y="507566"/>
                  <a:pt x="18010" y="493584"/>
                  <a:pt x="5425" y="456879"/>
                </a:cubicBezTo>
                <a:cubicBezTo>
                  <a:pt x="-11004" y="405843"/>
                  <a:pt x="10319" y="370537"/>
                  <a:pt x="63453" y="377529"/>
                </a:cubicBezTo>
                <a:cubicBezTo>
                  <a:pt x="129520" y="386617"/>
                  <a:pt x="192442" y="374732"/>
                  <a:pt x="256761" y="367391"/>
                </a:cubicBezTo>
                <a:cubicBezTo>
                  <a:pt x="364077" y="355156"/>
                  <a:pt x="471393" y="342223"/>
                  <a:pt x="578709" y="331037"/>
                </a:cubicBezTo>
                <a:cubicBezTo>
                  <a:pt x="692317" y="319151"/>
                  <a:pt x="805226" y="296430"/>
                  <a:pt x="920582" y="296080"/>
                </a:cubicBezTo>
                <a:cubicBezTo>
                  <a:pt x="1000982" y="295731"/>
                  <a:pt x="1081032" y="277903"/>
                  <a:pt x="1161781" y="273708"/>
                </a:cubicBezTo>
                <a:cubicBezTo>
                  <a:pt x="1240783" y="269513"/>
                  <a:pt x="1320133" y="261473"/>
                  <a:pt x="1399834" y="268814"/>
                </a:cubicBezTo>
                <a:cubicBezTo>
                  <a:pt x="1408923" y="269513"/>
                  <a:pt x="1419060" y="266367"/>
                  <a:pt x="1428149" y="263221"/>
                </a:cubicBezTo>
                <a:cubicBezTo>
                  <a:pt x="1435489" y="260774"/>
                  <a:pt x="1445627" y="250637"/>
                  <a:pt x="1448423" y="252734"/>
                </a:cubicBezTo>
                <a:cubicBezTo>
                  <a:pt x="1487225" y="279301"/>
                  <a:pt x="1522181" y="244694"/>
                  <a:pt x="1559934" y="247141"/>
                </a:cubicBezTo>
                <a:cubicBezTo>
                  <a:pt x="1597687" y="249588"/>
                  <a:pt x="1637537" y="233508"/>
                  <a:pt x="1673892" y="240150"/>
                </a:cubicBezTo>
                <a:cubicBezTo>
                  <a:pt x="1723879" y="249239"/>
                  <a:pt x="1769323" y="230013"/>
                  <a:pt x="1816513" y="230362"/>
                </a:cubicBezTo>
                <a:cubicBezTo>
                  <a:pt x="1904604" y="231061"/>
                  <a:pt x="1990946" y="208689"/>
                  <a:pt x="2077637" y="212185"/>
                </a:cubicBezTo>
                <a:cubicBezTo>
                  <a:pt x="2160135" y="215681"/>
                  <a:pt x="2242981" y="214632"/>
                  <a:pt x="2320934" y="198202"/>
                </a:cubicBezTo>
                <a:cubicBezTo>
                  <a:pt x="2414617" y="178627"/>
                  <a:pt x="2510048" y="203795"/>
                  <a:pt x="2601284" y="174083"/>
                </a:cubicBezTo>
                <a:cubicBezTo>
                  <a:pt x="2730273" y="187716"/>
                  <a:pt x="2855766" y="148215"/>
                  <a:pt x="2983706" y="147166"/>
                </a:cubicBezTo>
                <a:cubicBezTo>
                  <a:pt x="3065504" y="146467"/>
                  <a:pt x="3146952" y="144719"/>
                  <a:pt x="3228750" y="140874"/>
                </a:cubicBezTo>
                <a:cubicBezTo>
                  <a:pt x="3267202" y="139126"/>
                  <a:pt x="3305304" y="130038"/>
                  <a:pt x="3343756" y="126892"/>
                </a:cubicBezTo>
                <a:cubicBezTo>
                  <a:pt x="3374868" y="124445"/>
                  <a:pt x="3406328" y="126892"/>
                  <a:pt x="3437439" y="125493"/>
                </a:cubicBezTo>
                <a:cubicBezTo>
                  <a:pt x="3536366" y="121648"/>
                  <a:pt x="3635642" y="119201"/>
                  <a:pt x="3734219" y="111860"/>
                </a:cubicBezTo>
                <a:cubicBezTo>
                  <a:pt x="3775467" y="108714"/>
                  <a:pt x="3819862" y="133533"/>
                  <a:pt x="3859013" y="101024"/>
                </a:cubicBezTo>
                <a:cubicBezTo>
                  <a:pt x="3861809" y="98577"/>
                  <a:pt x="3872296" y="107316"/>
                  <a:pt x="3879637" y="108714"/>
                </a:cubicBezTo>
                <a:cubicBezTo>
                  <a:pt x="3898513" y="111860"/>
                  <a:pt x="3926129" y="123046"/>
                  <a:pt x="3935567" y="114657"/>
                </a:cubicBezTo>
                <a:cubicBezTo>
                  <a:pt x="3972272" y="81798"/>
                  <a:pt x="4015967" y="94732"/>
                  <a:pt x="4055467" y="91236"/>
                </a:cubicBezTo>
                <a:cubicBezTo>
                  <a:pt x="4142858" y="83546"/>
                  <a:pt x="4230949" y="82847"/>
                  <a:pt x="4319039" y="81099"/>
                </a:cubicBezTo>
                <a:cubicBezTo>
                  <a:pt x="4384057" y="80050"/>
                  <a:pt x="4448726" y="82847"/>
                  <a:pt x="4513745" y="82847"/>
                </a:cubicBezTo>
                <a:cubicBezTo>
                  <a:pt x="4527728" y="82847"/>
                  <a:pt x="4541710" y="79700"/>
                  <a:pt x="4555693" y="76904"/>
                </a:cubicBezTo>
                <a:cubicBezTo>
                  <a:pt x="4565830" y="74807"/>
                  <a:pt x="4577017" y="66067"/>
                  <a:pt x="4585056" y="68864"/>
                </a:cubicBezTo>
                <a:cubicBezTo>
                  <a:pt x="4676292" y="99975"/>
                  <a:pt x="4766480" y="53483"/>
                  <a:pt x="4859114" y="66067"/>
                </a:cubicBezTo>
                <a:cubicBezTo>
                  <a:pt x="4929027" y="75506"/>
                  <a:pt x="5002785" y="55581"/>
                  <a:pt x="5075144" y="50687"/>
                </a:cubicBezTo>
                <a:cubicBezTo>
                  <a:pt x="5094370" y="49288"/>
                  <a:pt x="5113946" y="54182"/>
                  <a:pt x="5133521" y="56280"/>
                </a:cubicBezTo>
                <a:cubicBezTo>
                  <a:pt x="5139464" y="56979"/>
                  <a:pt x="5147504" y="60824"/>
                  <a:pt x="5151000" y="58377"/>
                </a:cubicBezTo>
                <a:cubicBezTo>
                  <a:pt x="5187005" y="33908"/>
                  <a:pt x="5228952" y="39501"/>
                  <a:pt x="5268453" y="37403"/>
                </a:cubicBezTo>
                <a:cubicBezTo>
                  <a:pt x="5347105" y="33209"/>
                  <a:pt x="5426106" y="33209"/>
                  <a:pt x="5504758" y="31810"/>
                </a:cubicBezTo>
                <a:cubicBezTo>
                  <a:pt x="5516643" y="31461"/>
                  <a:pt x="5529577" y="37054"/>
                  <a:pt x="5540763" y="34956"/>
                </a:cubicBezTo>
                <a:cubicBezTo>
                  <a:pt x="5630600" y="18876"/>
                  <a:pt x="5721137" y="20974"/>
                  <a:pt x="5811674" y="22022"/>
                </a:cubicBezTo>
                <a:cubicBezTo>
                  <a:pt x="5880888" y="23071"/>
                  <a:pt x="5950102" y="22022"/>
                  <a:pt x="6019315" y="19226"/>
                </a:cubicBezTo>
                <a:cubicBezTo>
                  <a:pt x="6035745" y="19226"/>
                  <a:pt x="6052873" y="8390"/>
                  <a:pt x="607699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09" name="Google Shape;509;p34"/>
          <p:cNvSpPr/>
          <p:nvPr/>
        </p:nvSpPr>
        <p:spPr>
          <a:xfrm rot="-6402778">
            <a:off x="15496854" y="8035426"/>
            <a:ext cx="915589" cy="2449890"/>
          </a:xfrm>
          <a:custGeom>
            <a:avLst/>
            <a:gdLst/>
            <a:ahLst/>
            <a:cxnLst/>
            <a:rect l="l" t="t" r="r" b="b"/>
            <a:pathLst>
              <a:path w="915835" h="2450549" extrusionOk="0">
                <a:moveTo>
                  <a:pt x="246267" y="2450550"/>
                </a:moveTo>
                <a:cubicBezTo>
                  <a:pt x="208035" y="2409101"/>
                  <a:pt x="209587" y="2378347"/>
                  <a:pt x="250641" y="2333315"/>
                </a:cubicBezTo>
                <a:cubicBezTo>
                  <a:pt x="260823" y="2322500"/>
                  <a:pt x="270375" y="2311112"/>
                  <a:pt x="279251" y="2299202"/>
                </a:cubicBezTo>
                <a:cubicBezTo>
                  <a:pt x="312376" y="2253126"/>
                  <a:pt x="346404" y="2208404"/>
                  <a:pt x="386470" y="2167351"/>
                </a:cubicBezTo>
                <a:cubicBezTo>
                  <a:pt x="421571" y="2131320"/>
                  <a:pt x="447670" y="2086400"/>
                  <a:pt x="476760" y="2044754"/>
                </a:cubicBezTo>
                <a:cubicBezTo>
                  <a:pt x="505230" y="2004152"/>
                  <a:pt x="532712" y="1962929"/>
                  <a:pt x="560278" y="1921678"/>
                </a:cubicBezTo>
                <a:cubicBezTo>
                  <a:pt x="596140" y="1868069"/>
                  <a:pt x="631212" y="1813754"/>
                  <a:pt x="667497" y="1760285"/>
                </a:cubicBezTo>
                <a:cubicBezTo>
                  <a:pt x="727088" y="1672309"/>
                  <a:pt x="773221" y="1576884"/>
                  <a:pt x="812948" y="1479202"/>
                </a:cubicBezTo>
                <a:cubicBezTo>
                  <a:pt x="838088" y="1417382"/>
                  <a:pt x="856090" y="1350765"/>
                  <a:pt x="859306" y="1283274"/>
                </a:cubicBezTo>
                <a:cubicBezTo>
                  <a:pt x="860661" y="1255058"/>
                  <a:pt x="861620" y="1222046"/>
                  <a:pt x="842010" y="1196680"/>
                </a:cubicBezTo>
                <a:cubicBezTo>
                  <a:pt x="788626" y="1196426"/>
                  <a:pt x="749435" y="1228987"/>
                  <a:pt x="708156" y="1252236"/>
                </a:cubicBezTo>
                <a:cubicBezTo>
                  <a:pt x="689759" y="1262592"/>
                  <a:pt x="681915" y="1293234"/>
                  <a:pt x="671476" y="1315665"/>
                </a:cubicBezTo>
                <a:cubicBezTo>
                  <a:pt x="651584" y="1357988"/>
                  <a:pt x="634372" y="1401779"/>
                  <a:pt x="613859" y="1443876"/>
                </a:cubicBezTo>
                <a:cubicBezTo>
                  <a:pt x="591513" y="1489727"/>
                  <a:pt x="567501" y="1534815"/>
                  <a:pt x="542672" y="1579311"/>
                </a:cubicBezTo>
                <a:cubicBezTo>
                  <a:pt x="518999" y="1621860"/>
                  <a:pt x="497894" y="1667005"/>
                  <a:pt x="467534" y="1704419"/>
                </a:cubicBezTo>
                <a:cubicBezTo>
                  <a:pt x="418580" y="1764772"/>
                  <a:pt x="378993" y="1833053"/>
                  <a:pt x="318894" y="1884321"/>
                </a:cubicBezTo>
                <a:cubicBezTo>
                  <a:pt x="301965" y="1898711"/>
                  <a:pt x="287236" y="1911774"/>
                  <a:pt x="261758" y="1909997"/>
                </a:cubicBezTo>
                <a:cubicBezTo>
                  <a:pt x="233853" y="1908078"/>
                  <a:pt x="225078" y="1905934"/>
                  <a:pt x="219942" y="1878565"/>
                </a:cubicBezTo>
                <a:cubicBezTo>
                  <a:pt x="216020" y="1857121"/>
                  <a:pt x="215428" y="1835028"/>
                  <a:pt x="214299" y="1813161"/>
                </a:cubicBezTo>
                <a:cubicBezTo>
                  <a:pt x="208656" y="1711952"/>
                  <a:pt x="228971" y="1615653"/>
                  <a:pt x="280803" y="1528946"/>
                </a:cubicBezTo>
                <a:cubicBezTo>
                  <a:pt x="305097" y="1488344"/>
                  <a:pt x="340507" y="1453413"/>
                  <a:pt x="375043" y="1420232"/>
                </a:cubicBezTo>
                <a:cubicBezTo>
                  <a:pt x="418354" y="1378586"/>
                  <a:pt x="465192" y="1340438"/>
                  <a:pt x="511973" y="1302573"/>
                </a:cubicBezTo>
                <a:cubicBezTo>
                  <a:pt x="538157" y="1281355"/>
                  <a:pt x="567642" y="1264228"/>
                  <a:pt x="594955" y="1244336"/>
                </a:cubicBezTo>
                <a:cubicBezTo>
                  <a:pt x="622804" y="1224021"/>
                  <a:pt x="645179" y="1201674"/>
                  <a:pt x="660077" y="1167082"/>
                </a:cubicBezTo>
                <a:cubicBezTo>
                  <a:pt x="685470" y="1107999"/>
                  <a:pt x="700340" y="1047222"/>
                  <a:pt x="709425" y="984640"/>
                </a:cubicBezTo>
                <a:cubicBezTo>
                  <a:pt x="718059" y="925247"/>
                  <a:pt x="717552" y="865768"/>
                  <a:pt x="697490" y="807983"/>
                </a:cubicBezTo>
                <a:cubicBezTo>
                  <a:pt x="695521" y="802811"/>
                  <a:pt x="693024" y="797856"/>
                  <a:pt x="690041" y="793198"/>
                </a:cubicBezTo>
                <a:cubicBezTo>
                  <a:pt x="688659" y="790941"/>
                  <a:pt x="686063" y="789474"/>
                  <a:pt x="680815" y="784733"/>
                </a:cubicBezTo>
                <a:cubicBezTo>
                  <a:pt x="662221" y="813513"/>
                  <a:pt x="644812" y="842349"/>
                  <a:pt x="625541" y="869888"/>
                </a:cubicBezTo>
                <a:cubicBezTo>
                  <a:pt x="565583" y="955578"/>
                  <a:pt x="511973" y="1045670"/>
                  <a:pt x="442845" y="1124984"/>
                </a:cubicBezTo>
                <a:cubicBezTo>
                  <a:pt x="394879" y="1180033"/>
                  <a:pt x="351427" y="1239116"/>
                  <a:pt x="304081" y="1294757"/>
                </a:cubicBezTo>
                <a:cubicBezTo>
                  <a:pt x="252164" y="1355703"/>
                  <a:pt x="199035" y="1415548"/>
                  <a:pt x="132531" y="1461624"/>
                </a:cubicBezTo>
                <a:cubicBezTo>
                  <a:pt x="124574" y="1467126"/>
                  <a:pt x="117012" y="1473474"/>
                  <a:pt x="108378" y="1477566"/>
                </a:cubicBezTo>
                <a:cubicBezTo>
                  <a:pt x="59170" y="1500928"/>
                  <a:pt x="20317" y="1476776"/>
                  <a:pt x="8382" y="1422856"/>
                </a:cubicBezTo>
                <a:cubicBezTo>
                  <a:pt x="-5895" y="1358807"/>
                  <a:pt x="-506" y="1296507"/>
                  <a:pt x="13828" y="1234404"/>
                </a:cubicBezTo>
                <a:cubicBezTo>
                  <a:pt x="21682" y="1201028"/>
                  <a:pt x="32659" y="1168465"/>
                  <a:pt x="46614" y="1137145"/>
                </a:cubicBezTo>
                <a:cubicBezTo>
                  <a:pt x="64503" y="1096741"/>
                  <a:pt x="83069" y="1055856"/>
                  <a:pt x="107532" y="1019345"/>
                </a:cubicBezTo>
                <a:cubicBezTo>
                  <a:pt x="140036" y="970843"/>
                  <a:pt x="179594" y="927137"/>
                  <a:pt x="214186" y="879961"/>
                </a:cubicBezTo>
                <a:cubicBezTo>
                  <a:pt x="254450" y="825025"/>
                  <a:pt x="313956" y="793932"/>
                  <a:pt x="366409" y="754289"/>
                </a:cubicBezTo>
                <a:cubicBezTo>
                  <a:pt x="378485" y="745147"/>
                  <a:pt x="398264" y="746727"/>
                  <a:pt x="413839" y="741394"/>
                </a:cubicBezTo>
                <a:cubicBezTo>
                  <a:pt x="424872" y="737613"/>
                  <a:pt x="434663" y="730306"/>
                  <a:pt x="445243" y="725001"/>
                </a:cubicBezTo>
                <a:cubicBezTo>
                  <a:pt x="457489" y="718878"/>
                  <a:pt x="469650" y="709116"/>
                  <a:pt x="482403" y="708072"/>
                </a:cubicBezTo>
                <a:cubicBezTo>
                  <a:pt x="534122" y="703980"/>
                  <a:pt x="586321" y="699156"/>
                  <a:pt x="637589" y="719104"/>
                </a:cubicBezTo>
                <a:cubicBezTo>
                  <a:pt x="677881" y="664676"/>
                  <a:pt x="706548" y="604013"/>
                  <a:pt x="731490" y="541939"/>
                </a:cubicBezTo>
                <a:cubicBezTo>
                  <a:pt x="759706" y="471541"/>
                  <a:pt x="788119" y="400861"/>
                  <a:pt x="809534" y="328150"/>
                </a:cubicBezTo>
                <a:cubicBezTo>
                  <a:pt x="828693" y="263254"/>
                  <a:pt x="838907" y="195734"/>
                  <a:pt x="823303" y="127029"/>
                </a:cubicBezTo>
                <a:cubicBezTo>
                  <a:pt x="813428" y="82957"/>
                  <a:pt x="781488" y="57591"/>
                  <a:pt x="734735" y="60328"/>
                </a:cubicBezTo>
                <a:cubicBezTo>
                  <a:pt x="687417" y="63149"/>
                  <a:pt x="647944" y="85468"/>
                  <a:pt x="608781" y="109000"/>
                </a:cubicBezTo>
                <a:cubicBezTo>
                  <a:pt x="523513" y="160211"/>
                  <a:pt x="456219" y="231145"/>
                  <a:pt x="395894" y="308540"/>
                </a:cubicBezTo>
                <a:cubicBezTo>
                  <a:pt x="354559" y="361585"/>
                  <a:pt x="316185" y="417141"/>
                  <a:pt x="279562" y="473544"/>
                </a:cubicBezTo>
                <a:cubicBezTo>
                  <a:pt x="260403" y="503029"/>
                  <a:pt x="247904" y="536832"/>
                  <a:pt x="232047" y="569477"/>
                </a:cubicBezTo>
                <a:lnTo>
                  <a:pt x="189187" y="564850"/>
                </a:lnTo>
                <a:cubicBezTo>
                  <a:pt x="181851" y="542531"/>
                  <a:pt x="180243" y="525348"/>
                  <a:pt x="187664" y="501083"/>
                </a:cubicBezTo>
                <a:cubicBezTo>
                  <a:pt x="210434" y="426509"/>
                  <a:pt x="260516" y="369316"/>
                  <a:pt x="301711" y="307129"/>
                </a:cubicBezTo>
                <a:cubicBezTo>
                  <a:pt x="339243" y="250929"/>
                  <a:pt x="382678" y="198904"/>
                  <a:pt x="431277" y="151944"/>
                </a:cubicBezTo>
                <a:cubicBezTo>
                  <a:pt x="483927" y="100817"/>
                  <a:pt x="537931" y="47772"/>
                  <a:pt x="607991" y="20544"/>
                </a:cubicBezTo>
                <a:cubicBezTo>
                  <a:pt x="633385" y="10725"/>
                  <a:pt x="659766" y="-674"/>
                  <a:pt x="690126" y="31"/>
                </a:cubicBezTo>
                <a:cubicBezTo>
                  <a:pt x="741253" y="1244"/>
                  <a:pt x="753893" y="342"/>
                  <a:pt x="784225" y="14506"/>
                </a:cubicBezTo>
                <a:cubicBezTo>
                  <a:pt x="790263" y="17327"/>
                  <a:pt x="798333" y="19274"/>
                  <a:pt x="801521" y="24155"/>
                </a:cubicBezTo>
                <a:cubicBezTo>
                  <a:pt x="827282" y="63149"/>
                  <a:pt x="863454" y="97093"/>
                  <a:pt x="873584" y="144015"/>
                </a:cubicBezTo>
                <a:cubicBezTo>
                  <a:pt x="885236" y="198161"/>
                  <a:pt x="888735" y="253040"/>
                  <a:pt x="876208" y="308822"/>
                </a:cubicBezTo>
                <a:cubicBezTo>
                  <a:pt x="849995" y="425662"/>
                  <a:pt x="805669" y="535647"/>
                  <a:pt x="755106" y="643374"/>
                </a:cubicBezTo>
                <a:cubicBezTo>
                  <a:pt x="737218" y="681549"/>
                  <a:pt x="714363" y="717411"/>
                  <a:pt x="693032" y="755841"/>
                </a:cubicBezTo>
                <a:cubicBezTo>
                  <a:pt x="701215" y="765744"/>
                  <a:pt x="708494" y="775591"/>
                  <a:pt x="716874" y="784508"/>
                </a:cubicBezTo>
                <a:cubicBezTo>
                  <a:pt x="750959" y="820623"/>
                  <a:pt x="762809" y="865119"/>
                  <a:pt x="766703" y="912973"/>
                </a:cubicBezTo>
                <a:cubicBezTo>
                  <a:pt x="773046" y="986390"/>
                  <a:pt x="763557" y="1060314"/>
                  <a:pt x="738882" y="1129753"/>
                </a:cubicBezTo>
                <a:cubicBezTo>
                  <a:pt x="736876" y="1136364"/>
                  <a:pt x="735367" y="1143119"/>
                  <a:pt x="734368" y="1149955"/>
                </a:cubicBezTo>
                <a:cubicBezTo>
                  <a:pt x="734171" y="1150999"/>
                  <a:pt x="735412" y="1152325"/>
                  <a:pt x="737444" y="1156614"/>
                </a:cubicBezTo>
                <a:cubicBezTo>
                  <a:pt x="743002" y="1154800"/>
                  <a:pt x="748431" y="1152613"/>
                  <a:pt x="753696" y="1150068"/>
                </a:cubicBezTo>
                <a:cubicBezTo>
                  <a:pt x="787836" y="1130853"/>
                  <a:pt x="831796" y="1140080"/>
                  <a:pt x="863426" y="1163611"/>
                </a:cubicBezTo>
                <a:cubicBezTo>
                  <a:pt x="913706" y="1200997"/>
                  <a:pt x="921042" y="1249641"/>
                  <a:pt x="913113" y="1305987"/>
                </a:cubicBezTo>
                <a:cubicBezTo>
                  <a:pt x="908768" y="1337024"/>
                  <a:pt x="910433" y="1369021"/>
                  <a:pt x="903520" y="1399268"/>
                </a:cubicBezTo>
                <a:cubicBezTo>
                  <a:pt x="892544" y="1447516"/>
                  <a:pt x="877957" y="1495059"/>
                  <a:pt x="862608" y="1542151"/>
                </a:cubicBezTo>
                <a:cubicBezTo>
                  <a:pt x="836847" y="1621154"/>
                  <a:pt x="803863" y="1696631"/>
                  <a:pt x="758210" y="1766718"/>
                </a:cubicBezTo>
                <a:cubicBezTo>
                  <a:pt x="726298" y="1815701"/>
                  <a:pt x="700030" y="1868294"/>
                  <a:pt x="668795" y="1917813"/>
                </a:cubicBezTo>
                <a:cubicBezTo>
                  <a:pt x="643063" y="1958612"/>
                  <a:pt x="614621" y="1997775"/>
                  <a:pt x="585898" y="2036544"/>
                </a:cubicBezTo>
                <a:cubicBezTo>
                  <a:pt x="541656" y="2096163"/>
                  <a:pt x="508615" y="2163288"/>
                  <a:pt x="456586" y="2217800"/>
                </a:cubicBezTo>
                <a:cubicBezTo>
                  <a:pt x="433534" y="2241896"/>
                  <a:pt x="419595" y="2274598"/>
                  <a:pt x="400578" y="2302757"/>
                </a:cubicBezTo>
                <a:cubicBezTo>
                  <a:pt x="387486" y="2322198"/>
                  <a:pt x="372786" y="2340538"/>
                  <a:pt x="358763" y="2359188"/>
                </a:cubicBezTo>
                <a:cubicBezTo>
                  <a:pt x="338278" y="2386557"/>
                  <a:pt x="317737" y="2413898"/>
                  <a:pt x="296068" y="2442819"/>
                </a:cubicBezTo>
                <a:close/>
                <a:moveTo>
                  <a:pt x="614593" y="755446"/>
                </a:moveTo>
                <a:cubicBezTo>
                  <a:pt x="594109" y="755446"/>
                  <a:pt x="581412" y="753555"/>
                  <a:pt x="569448" y="755784"/>
                </a:cubicBezTo>
                <a:cubicBezTo>
                  <a:pt x="519168" y="765236"/>
                  <a:pt x="469565" y="777228"/>
                  <a:pt x="424561" y="802989"/>
                </a:cubicBezTo>
                <a:cubicBezTo>
                  <a:pt x="287885" y="881259"/>
                  <a:pt x="190090" y="995024"/>
                  <a:pt x="122006" y="1135650"/>
                </a:cubicBezTo>
                <a:cubicBezTo>
                  <a:pt x="109930" y="1160564"/>
                  <a:pt x="100196" y="1186607"/>
                  <a:pt x="89050" y="1211832"/>
                </a:cubicBezTo>
                <a:cubicBezTo>
                  <a:pt x="61286" y="1275401"/>
                  <a:pt x="53527" y="1341313"/>
                  <a:pt x="62443" y="1414871"/>
                </a:cubicBezTo>
                <a:cubicBezTo>
                  <a:pt x="74914" y="1410300"/>
                  <a:pt x="86031" y="1408804"/>
                  <a:pt x="93734" y="1402879"/>
                </a:cubicBezTo>
                <a:cubicBezTo>
                  <a:pt x="111182" y="1389468"/>
                  <a:pt x="127663" y="1374844"/>
                  <a:pt x="143055" y="1359117"/>
                </a:cubicBezTo>
                <a:cubicBezTo>
                  <a:pt x="175446" y="1326048"/>
                  <a:pt x="207753" y="1292782"/>
                  <a:pt x="238395" y="1258105"/>
                </a:cubicBezTo>
                <a:cubicBezTo>
                  <a:pt x="285007" y="1205455"/>
                  <a:pt x="329165" y="1150604"/>
                  <a:pt x="376313" y="1098462"/>
                </a:cubicBezTo>
                <a:cubicBezTo>
                  <a:pt x="405601" y="1066042"/>
                  <a:pt x="434239" y="1033792"/>
                  <a:pt x="454272" y="994572"/>
                </a:cubicBezTo>
                <a:cubicBezTo>
                  <a:pt x="459791" y="983382"/>
                  <a:pt x="467122" y="973179"/>
                  <a:pt x="475970" y="964382"/>
                </a:cubicBezTo>
                <a:cubicBezTo>
                  <a:pt x="527830" y="914863"/>
                  <a:pt x="555425" y="848839"/>
                  <a:pt x="595040" y="790997"/>
                </a:cubicBezTo>
                <a:cubicBezTo>
                  <a:pt x="601050" y="782250"/>
                  <a:pt x="605395" y="772347"/>
                  <a:pt x="614593" y="755446"/>
                </a:cubicBezTo>
                <a:close/>
                <a:moveTo>
                  <a:pt x="286728" y="1785171"/>
                </a:moveTo>
                <a:cubicBezTo>
                  <a:pt x="323127" y="1748491"/>
                  <a:pt x="362064" y="1721292"/>
                  <a:pt x="383000" y="1684019"/>
                </a:cubicBezTo>
                <a:cubicBezTo>
                  <a:pt x="398490" y="1656452"/>
                  <a:pt x="417254" y="1631905"/>
                  <a:pt x="433788" y="1605495"/>
                </a:cubicBezTo>
                <a:cubicBezTo>
                  <a:pt x="469537" y="1548217"/>
                  <a:pt x="505060" y="1490799"/>
                  <a:pt x="538806" y="1432364"/>
                </a:cubicBezTo>
                <a:cubicBezTo>
                  <a:pt x="554043" y="1406011"/>
                  <a:pt x="564821" y="1377118"/>
                  <a:pt x="577631" y="1349383"/>
                </a:cubicBezTo>
                <a:cubicBezTo>
                  <a:pt x="563001" y="1352393"/>
                  <a:pt x="549395" y="1359128"/>
                  <a:pt x="538129" y="1368936"/>
                </a:cubicBezTo>
                <a:cubicBezTo>
                  <a:pt x="514315" y="1389646"/>
                  <a:pt x="492279" y="1412416"/>
                  <a:pt x="468070" y="1432618"/>
                </a:cubicBezTo>
                <a:cubicBezTo>
                  <a:pt x="414460" y="1477368"/>
                  <a:pt x="368469" y="1527959"/>
                  <a:pt x="335287" y="1589920"/>
                </a:cubicBezTo>
                <a:cubicBezTo>
                  <a:pt x="303630" y="1648806"/>
                  <a:pt x="285318" y="1710541"/>
                  <a:pt x="286728" y="1785171"/>
                </a:cubicBezTo>
                <a:close/>
              </a:path>
            </a:pathLst>
          </a:custGeom>
          <a:solidFill>
            <a:srgbClr val="FAD2E1">
              <a:alpha val="4667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10" name="Google Shape;510;p34"/>
          <p:cNvSpPr/>
          <p:nvPr/>
        </p:nvSpPr>
        <p:spPr>
          <a:xfrm>
            <a:off x="746143" y="5035050"/>
            <a:ext cx="843828" cy="775439"/>
          </a:xfrm>
          <a:custGeom>
            <a:avLst/>
            <a:gdLst/>
            <a:ahLst/>
            <a:cxnLst/>
            <a:rect l="l" t="t" r="r" b="b"/>
            <a:pathLst>
              <a:path w="843828" h="775439" extrusionOk="0">
                <a:moveTo>
                  <a:pt x="106886" y="341772"/>
                </a:moveTo>
                <a:cubicBezTo>
                  <a:pt x="93334" y="324008"/>
                  <a:pt x="79959" y="307827"/>
                  <a:pt x="68344" y="290415"/>
                </a:cubicBezTo>
                <a:cubicBezTo>
                  <a:pt x="56729" y="273003"/>
                  <a:pt x="55849" y="254360"/>
                  <a:pt x="57432" y="232550"/>
                </a:cubicBezTo>
                <a:cubicBezTo>
                  <a:pt x="60424" y="192801"/>
                  <a:pt x="78199" y="162022"/>
                  <a:pt x="106006" y="137575"/>
                </a:cubicBezTo>
                <a:cubicBezTo>
                  <a:pt x="141731" y="106268"/>
                  <a:pt x="182913" y="82524"/>
                  <a:pt x="232542" y="82348"/>
                </a:cubicBezTo>
                <a:cubicBezTo>
                  <a:pt x="252429" y="82172"/>
                  <a:pt x="272492" y="87097"/>
                  <a:pt x="292203" y="91318"/>
                </a:cubicBezTo>
                <a:cubicBezTo>
                  <a:pt x="310330" y="95012"/>
                  <a:pt x="328104" y="100816"/>
                  <a:pt x="348167" y="106268"/>
                </a:cubicBezTo>
                <a:cubicBezTo>
                  <a:pt x="350279" y="103102"/>
                  <a:pt x="353623" y="97826"/>
                  <a:pt x="357143" y="92725"/>
                </a:cubicBezTo>
                <a:cubicBezTo>
                  <a:pt x="372454" y="71795"/>
                  <a:pt x="386709" y="50162"/>
                  <a:pt x="403428" y="30464"/>
                </a:cubicBezTo>
                <a:cubicBezTo>
                  <a:pt x="415219" y="16393"/>
                  <a:pt x="431938" y="9006"/>
                  <a:pt x="450769" y="7951"/>
                </a:cubicBezTo>
                <a:cubicBezTo>
                  <a:pt x="454817" y="7775"/>
                  <a:pt x="459217" y="7599"/>
                  <a:pt x="462737" y="6016"/>
                </a:cubicBezTo>
                <a:cubicBezTo>
                  <a:pt x="483503" y="-3657"/>
                  <a:pt x="503742" y="-491"/>
                  <a:pt x="524157" y="7247"/>
                </a:cubicBezTo>
                <a:cubicBezTo>
                  <a:pt x="545452" y="15338"/>
                  <a:pt x="561115" y="30288"/>
                  <a:pt x="575194" y="47524"/>
                </a:cubicBezTo>
                <a:cubicBezTo>
                  <a:pt x="604584" y="83404"/>
                  <a:pt x="620599" y="124208"/>
                  <a:pt x="622183" y="173455"/>
                </a:cubicBezTo>
                <a:cubicBezTo>
                  <a:pt x="631687" y="173455"/>
                  <a:pt x="640310" y="173279"/>
                  <a:pt x="648933" y="173455"/>
                </a:cubicBezTo>
                <a:cubicBezTo>
                  <a:pt x="689059" y="174158"/>
                  <a:pt x="728481" y="178027"/>
                  <a:pt x="765263" y="195967"/>
                </a:cubicBezTo>
                <a:cubicBezTo>
                  <a:pt x="811196" y="218304"/>
                  <a:pt x="852729" y="269661"/>
                  <a:pt x="842170" y="322777"/>
                </a:cubicBezTo>
                <a:cubicBezTo>
                  <a:pt x="834427" y="361999"/>
                  <a:pt x="817883" y="398054"/>
                  <a:pt x="781982" y="421622"/>
                </a:cubicBezTo>
                <a:cubicBezTo>
                  <a:pt x="756287" y="438507"/>
                  <a:pt x="728129" y="442728"/>
                  <a:pt x="698387" y="441673"/>
                </a:cubicBezTo>
                <a:cubicBezTo>
                  <a:pt x="690467" y="441321"/>
                  <a:pt x="682547" y="440969"/>
                  <a:pt x="672340" y="440442"/>
                </a:cubicBezTo>
                <a:cubicBezTo>
                  <a:pt x="679380" y="461195"/>
                  <a:pt x="685715" y="479487"/>
                  <a:pt x="691875" y="497603"/>
                </a:cubicBezTo>
                <a:cubicBezTo>
                  <a:pt x="714578" y="564437"/>
                  <a:pt x="706306" y="629689"/>
                  <a:pt x="677972" y="692127"/>
                </a:cubicBezTo>
                <a:cubicBezTo>
                  <a:pt x="666884" y="716574"/>
                  <a:pt x="650341" y="739087"/>
                  <a:pt x="626935" y="755620"/>
                </a:cubicBezTo>
                <a:cubicBezTo>
                  <a:pt x="605816" y="770570"/>
                  <a:pt x="583289" y="776374"/>
                  <a:pt x="557947" y="775318"/>
                </a:cubicBezTo>
                <a:cubicBezTo>
                  <a:pt x="510958" y="773384"/>
                  <a:pt x="470128" y="754565"/>
                  <a:pt x="430178" y="731700"/>
                </a:cubicBezTo>
                <a:cubicBezTo>
                  <a:pt x="390405" y="709011"/>
                  <a:pt x="358551" y="678408"/>
                  <a:pt x="333560" y="640242"/>
                </a:cubicBezTo>
                <a:cubicBezTo>
                  <a:pt x="330920" y="636197"/>
                  <a:pt x="327576" y="632855"/>
                  <a:pt x="322825" y="627051"/>
                </a:cubicBezTo>
                <a:cubicBezTo>
                  <a:pt x="313497" y="636549"/>
                  <a:pt x="305930" y="645870"/>
                  <a:pt x="296778" y="653257"/>
                </a:cubicBezTo>
                <a:cubicBezTo>
                  <a:pt x="264396" y="679463"/>
                  <a:pt x="228318" y="699866"/>
                  <a:pt x="188017" y="710770"/>
                </a:cubicBezTo>
                <a:cubicBezTo>
                  <a:pt x="129588" y="726599"/>
                  <a:pt x="59720" y="693886"/>
                  <a:pt x="27162" y="639011"/>
                </a:cubicBezTo>
                <a:cubicBezTo>
                  <a:pt x="14843" y="617905"/>
                  <a:pt x="4284" y="595744"/>
                  <a:pt x="1644" y="571297"/>
                </a:cubicBezTo>
                <a:cubicBezTo>
                  <a:pt x="-468" y="551422"/>
                  <a:pt x="-1172" y="530141"/>
                  <a:pt x="3404" y="510794"/>
                </a:cubicBezTo>
                <a:cubicBezTo>
                  <a:pt x="16251" y="458030"/>
                  <a:pt x="38426" y="409662"/>
                  <a:pt x="78727" y="371320"/>
                </a:cubicBezTo>
                <a:cubicBezTo>
                  <a:pt x="88583" y="361999"/>
                  <a:pt x="97734" y="351622"/>
                  <a:pt x="106886" y="341772"/>
                </a:cubicBezTo>
                <a:close/>
                <a:moveTo>
                  <a:pt x="169010" y="351798"/>
                </a:moveTo>
                <a:cubicBezTo>
                  <a:pt x="146835" y="371496"/>
                  <a:pt x="124133" y="386094"/>
                  <a:pt x="108997" y="406145"/>
                </a:cubicBezTo>
                <a:cubicBezTo>
                  <a:pt x="76087" y="449411"/>
                  <a:pt x="54265" y="498834"/>
                  <a:pt x="48633" y="553533"/>
                </a:cubicBezTo>
                <a:cubicBezTo>
                  <a:pt x="43529" y="602428"/>
                  <a:pt x="79783" y="652905"/>
                  <a:pt x="125188" y="662051"/>
                </a:cubicBezTo>
                <a:cubicBezTo>
                  <a:pt x="155635" y="668207"/>
                  <a:pt x="186257" y="662755"/>
                  <a:pt x="212831" y="649564"/>
                </a:cubicBezTo>
                <a:cubicBezTo>
                  <a:pt x="250669" y="630920"/>
                  <a:pt x="283755" y="604714"/>
                  <a:pt x="308218" y="569186"/>
                </a:cubicBezTo>
                <a:cubicBezTo>
                  <a:pt x="313497" y="561447"/>
                  <a:pt x="320009" y="559337"/>
                  <a:pt x="329160" y="563382"/>
                </a:cubicBezTo>
                <a:cubicBezTo>
                  <a:pt x="341656" y="568834"/>
                  <a:pt x="351687" y="576046"/>
                  <a:pt x="356967" y="589237"/>
                </a:cubicBezTo>
                <a:cubicBezTo>
                  <a:pt x="359079" y="594513"/>
                  <a:pt x="361894" y="599438"/>
                  <a:pt x="364710" y="604362"/>
                </a:cubicBezTo>
                <a:cubicBezTo>
                  <a:pt x="381957" y="633910"/>
                  <a:pt x="408532" y="653961"/>
                  <a:pt x="434930" y="674539"/>
                </a:cubicBezTo>
                <a:cubicBezTo>
                  <a:pt x="463968" y="697227"/>
                  <a:pt x="497582" y="709011"/>
                  <a:pt x="531724" y="719916"/>
                </a:cubicBezTo>
                <a:cubicBezTo>
                  <a:pt x="541052" y="722906"/>
                  <a:pt x="553195" y="721675"/>
                  <a:pt x="562875" y="718685"/>
                </a:cubicBezTo>
                <a:cubicBezTo>
                  <a:pt x="598601" y="707956"/>
                  <a:pt x="626935" y="687730"/>
                  <a:pt x="639078" y="650443"/>
                </a:cubicBezTo>
                <a:cubicBezTo>
                  <a:pt x="653509" y="605945"/>
                  <a:pt x="665477" y="561799"/>
                  <a:pt x="648758" y="514487"/>
                </a:cubicBezTo>
                <a:cubicBezTo>
                  <a:pt x="638726" y="486170"/>
                  <a:pt x="633270" y="456447"/>
                  <a:pt x="625879" y="427250"/>
                </a:cubicBezTo>
                <a:cubicBezTo>
                  <a:pt x="622007" y="411773"/>
                  <a:pt x="626759" y="401396"/>
                  <a:pt x="638902" y="401748"/>
                </a:cubicBezTo>
                <a:cubicBezTo>
                  <a:pt x="664949" y="402627"/>
                  <a:pt x="688179" y="385215"/>
                  <a:pt x="714754" y="390843"/>
                </a:cubicBezTo>
                <a:cubicBezTo>
                  <a:pt x="753471" y="377124"/>
                  <a:pt x="786909" y="358833"/>
                  <a:pt x="797469" y="313631"/>
                </a:cubicBezTo>
                <a:cubicBezTo>
                  <a:pt x="803100" y="289536"/>
                  <a:pt x="796061" y="271596"/>
                  <a:pt x="778990" y="256998"/>
                </a:cubicBezTo>
                <a:cubicBezTo>
                  <a:pt x="770542" y="249787"/>
                  <a:pt x="759631" y="243807"/>
                  <a:pt x="748896" y="241696"/>
                </a:cubicBezTo>
                <a:cubicBezTo>
                  <a:pt x="705778" y="233606"/>
                  <a:pt x="662309" y="227274"/>
                  <a:pt x="618839" y="220415"/>
                </a:cubicBezTo>
                <a:cubicBezTo>
                  <a:pt x="616551" y="220063"/>
                  <a:pt x="614088" y="221118"/>
                  <a:pt x="611800" y="221294"/>
                </a:cubicBezTo>
                <a:cubicBezTo>
                  <a:pt x="594553" y="223229"/>
                  <a:pt x="587865" y="219184"/>
                  <a:pt x="585401" y="202123"/>
                </a:cubicBezTo>
                <a:cubicBezTo>
                  <a:pt x="583641" y="190163"/>
                  <a:pt x="584521" y="177676"/>
                  <a:pt x="584521" y="165540"/>
                </a:cubicBezTo>
                <a:cubicBezTo>
                  <a:pt x="584873" y="124736"/>
                  <a:pt x="569034" y="90791"/>
                  <a:pt x="538588" y="64408"/>
                </a:cubicBezTo>
                <a:cubicBezTo>
                  <a:pt x="518525" y="46996"/>
                  <a:pt x="491951" y="42072"/>
                  <a:pt x="469952" y="52800"/>
                </a:cubicBezTo>
                <a:cubicBezTo>
                  <a:pt x="442850" y="66167"/>
                  <a:pt x="417507" y="85338"/>
                  <a:pt x="405716" y="116821"/>
                </a:cubicBezTo>
                <a:cubicBezTo>
                  <a:pt x="400612" y="130364"/>
                  <a:pt x="393045" y="143379"/>
                  <a:pt x="384949" y="155515"/>
                </a:cubicBezTo>
                <a:cubicBezTo>
                  <a:pt x="375270" y="169937"/>
                  <a:pt x="365590" y="170113"/>
                  <a:pt x="352215" y="160088"/>
                </a:cubicBezTo>
                <a:cubicBezTo>
                  <a:pt x="345351" y="154811"/>
                  <a:pt x="337784" y="150062"/>
                  <a:pt x="329688" y="147072"/>
                </a:cubicBezTo>
                <a:cubicBezTo>
                  <a:pt x="297834" y="134761"/>
                  <a:pt x="264044" y="135816"/>
                  <a:pt x="231134" y="136520"/>
                </a:cubicBezTo>
                <a:cubicBezTo>
                  <a:pt x="205968" y="137047"/>
                  <a:pt x="180801" y="144786"/>
                  <a:pt x="160562" y="160615"/>
                </a:cubicBezTo>
                <a:cubicBezTo>
                  <a:pt x="131876" y="183128"/>
                  <a:pt x="110405" y="211269"/>
                  <a:pt x="99142" y="246797"/>
                </a:cubicBezTo>
                <a:cubicBezTo>
                  <a:pt x="94918" y="259988"/>
                  <a:pt x="96326" y="271068"/>
                  <a:pt x="105654" y="280390"/>
                </a:cubicBezTo>
                <a:cubicBezTo>
                  <a:pt x="120789" y="295164"/>
                  <a:pt x="136452" y="309410"/>
                  <a:pt x="152291" y="323305"/>
                </a:cubicBezTo>
                <a:cubicBezTo>
                  <a:pt x="161618" y="331571"/>
                  <a:pt x="170770" y="339486"/>
                  <a:pt x="169010" y="351798"/>
                </a:cubicBezTo>
                <a:close/>
                <a:moveTo>
                  <a:pt x="574842" y="345114"/>
                </a:moveTo>
                <a:cubicBezTo>
                  <a:pt x="573082" y="383456"/>
                  <a:pt x="565338" y="410014"/>
                  <a:pt x="547388" y="435341"/>
                </a:cubicBezTo>
                <a:cubicBezTo>
                  <a:pt x="521693" y="471748"/>
                  <a:pt x="488607" y="490392"/>
                  <a:pt x="445138" y="491095"/>
                </a:cubicBezTo>
                <a:cubicBezTo>
                  <a:pt x="419971" y="491447"/>
                  <a:pt x="396916" y="481949"/>
                  <a:pt x="377030" y="467527"/>
                </a:cubicBezTo>
                <a:cubicBezTo>
                  <a:pt x="345703" y="444663"/>
                  <a:pt x="320185" y="417049"/>
                  <a:pt x="307514" y="378707"/>
                </a:cubicBezTo>
                <a:cubicBezTo>
                  <a:pt x="291851" y="331747"/>
                  <a:pt x="318953" y="280742"/>
                  <a:pt x="355207" y="259108"/>
                </a:cubicBezTo>
                <a:cubicBezTo>
                  <a:pt x="394101" y="236068"/>
                  <a:pt x="434578" y="231495"/>
                  <a:pt x="476992" y="244686"/>
                </a:cubicBezTo>
                <a:cubicBezTo>
                  <a:pt x="510430" y="255063"/>
                  <a:pt x="538940" y="274938"/>
                  <a:pt x="559355" y="303079"/>
                </a:cubicBezTo>
                <a:cubicBezTo>
                  <a:pt x="569386" y="316797"/>
                  <a:pt x="571674" y="335968"/>
                  <a:pt x="574842" y="345114"/>
                </a:cubicBezTo>
                <a:close/>
                <a:moveTo>
                  <a:pt x="452529" y="285842"/>
                </a:moveTo>
                <a:cubicBezTo>
                  <a:pt x="416451" y="286018"/>
                  <a:pt x="402020" y="291646"/>
                  <a:pt x="379317" y="313983"/>
                </a:cubicBezTo>
                <a:cubicBezTo>
                  <a:pt x="353975" y="338958"/>
                  <a:pt x="343768" y="366923"/>
                  <a:pt x="372806" y="399110"/>
                </a:cubicBezTo>
                <a:cubicBezTo>
                  <a:pt x="406420" y="436220"/>
                  <a:pt x="447601" y="446597"/>
                  <a:pt x="493007" y="410542"/>
                </a:cubicBezTo>
                <a:cubicBezTo>
                  <a:pt x="518173" y="390667"/>
                  <a:pt x="525565" y="360768"/>
                  <a:pt x="533308" y="331923"/>
                </a:cubicBezTo>
                <a:cubicBezTo>
                  <a:pt x="534540" y="327350"/>
                  <a:pt x="529789" y="319787"/>
                  <a:pt x="525917" y="315566"/>
                </a:cubicBezTo>
                <a:cubicBezTo>
                  <a:pt x="505502" y="292878"/>
                  <a:pt x="479632" y="283204"/>
                  <a:pt x="452529" y="285842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11" name="Google Shape;511;p34"/>
          <p:cNvSpPr/>
          <p:nvPr/>
        </p:nvSpPr>
        <p:spPr>
          <a:xfrm>
            <a:off x="5086401" y="5035050"/>
            <a:ext cx="843828" cy="775439"/>
          </a:xfrm>
          <a:custGeom>
            <a:avLst/>
            <a:gdLst/>
            <a:ahLst/>
            <a:cxnLst/>
            <a:rect l="l" t="t" r="r" b="b"/>
            <a:pathLst>
              <a:path w="843828" h="775439" extrusionOk="0">
                <a:moveTo>
                  <a:pt x="106886" y="341772"/>
                </a:moveTo>
                <a:cubicBezTo>
                  <a:pt x="93334" y="324008"/>
                  <a:pt x="79959" y="307827"/>
                  <a:pt x="68344" y="290415"/>
                </a:cubicBezTo>
                <a:cubicBezTo>
                  <a:pt x="56729" y="273003"/>
                  <a:pt x="55849" y="254360"/>
                  <a:pt x="57432" y="232550"/>
                </a:cubicBezTo>
                <a:cubicBezTo>
                  <a:pt x="60424" y="192801"/>
                  <a:pt x="78199" y="162022"/>
                  <a:pt x="106006" y="137575"/>
                </a:cubicBezTo>
                <a:cubicBezTo>
                  <a:pt x="141731" y="106268"/>
                  <a:pt x="182913" y="82524"/>
                  <a:pt x="232542" y="82348"/>
                </a:cubicBezTo>
                <a:cubicBezTo>
                  <a:pt x="252429" y="82172"/>
                  <a:pt x="272492" y="87097"/>
                  <a:pt x="292203" y="91318"/>
                </a:cubicBezTo>
                <a:cubicBezTo>
                  <a:pt x="310330" y="95012"/>
                  <a:pt x="328104" y="100816"/>
                  <a:pt x="348167" y="106268"/>
                </a:cubicBezTo>
                <a:cubicBezTo>
                  <a:pt x="350279" y="103102"/>
                  <a:pt x="353623" y="97826"/>
                  <a:pt x="357143" y="92725"/>
                </a:cubicBezTo>
                <a:cubicBezTo>
                  <a:pt x="372454" y="71795"/>
                  <a:pt x="386709" y="50162"/>
                  <a:pt x="403428" y="30464"/>
                </a:cubicBezTo>
                <a:cubicBezTo>
                  <a:pt x="415219" y="16393"/>
                  <a:pt x="431938" y="9006"/>
                  <a:pt x="450769" y="7951"/>
                </a:cubicBezTo>
                <a:cubicBezTo>
                  <a:pt x="454817" y="7775"/>
                  <a:pt x="459217" y="7599"/>
                  <a:pt x="462737" y="6016"/>
                </a:cubicBezTo>
                <a:cubicBezTo>
                  <a:pt x="483503" y="-3657"/>
                  <a:pt x="503742" y="-491"/>
                  <a:pt x="524157" y="7247"/>
                </a:cubicBezTo>
                <a:cubicBezTo>
                  <a:pt x="545452" y="15338"/>
                  <a:pt x="561115" y="30288"/>
                  <a:pt x="575194" y="47524"/>
                </a:cubicBezTo>
                <a:cubicBezTo>
                  <a:pt x="604584" y="83404"/>
                  <a:pt x="620599" y="124208"/>
                  <a:pt x="622183" y="173455"/>
                </a:cubicBezTo>
                <a:cubicBezTo>
                  <a:pt x="631687" y="173455"/>
                  <a:pt x="640310" y="173279"/>
                  <a:pt x="648933" y="173455"/>
                </a:cubicBezTo>
                <a:cubicBezTo>
                  <a:pt x="689059" y="174158"/>
                  <a:pt x="728481" y="178027"/>
                  <a:pt x="765263" y="195967"/>
                </a:cubicBezTo>
                <a:cubicBezTo>
                  <a:pt x="811196" y="218304"/>
                  <a:pt x="852729" y="269661"/>
                  <a:pt x="842170" y="322777"/>
                </a:cubicBezTo>
                <a:cubicBezTo>
                  <a:pt x="834427" y="361999"/>
                  <a:pt x="817883" y="398054"/>
                  <a:pt x="781982" y="421622"/>
                </a:cubicBezTo>
                <a:cubicBezTo>
                  <a:pt x="756287" y="438507"/>
                  <a:pt x="728129" y="442728"/>
                  <a:pt x="698387" y="441673"/>
                </a:cubicBezTo>
                <a:cubicBezTo>
                  <a:pt x="690467" y="441321"/>
                  <a:pt x="682547" y="440969"/>
                  <a:pt x="672340" y="440442"/>
                </a:cubicBezTo>
                <a:cubicBezTo>
                  <a:pt x="679380" y="461195"/>
                  <a:pt x="685715" y="479487"/>
                  <a:pt x="691875" y="497603"/>
                </a:cubicBezTo>
                <a:cubicBezTo>
                  <a:pt x="714578" y="564437"/>
                  <a:pt x="706306" y="629689"/>
                  <a:pt x="677972" y="692127"/>
                </a:cubicBezTo>
                <a:cubicBezTo>
                  <a:pt x="666884" y="716574"/>
                  <a:pt x="650341" y="739087"/>
                  <a:pt x="626935" y="755620"/>
                </a:cubicBezTo>
                <a:cubicBezTo>
                  <a:pt x="605816" y="770570"/>
                  <a:pt x="583289" y="776374"/>
                  <a:pt x="557947" y="775318"/>
                </a:cubicBezTo>
                <a:cubicBezTo>
                  <a:pt x="510958" y="773384"/>
                  <a:pt x="470128" y="754565"/>
                  <a:pt x="430178" y="731700"/>
                </a:cubicBezTo>
                <a:cubicBezTo>
                  <a:pt x="390405" y="709011"/>
                  <a:pt x="358551" y="678408"/>
                  <a:pt x="333560" y="640242"/>
                </a:cubicBezTo>
                <a:cubicBezTo>
                  <a:pt x="330920" y="636197"/>
                  <a:pt x="327576" y="632855"/>
                  <a:pt x="322825" y="627051"/>
                </a:cubicBezTo>
                <a:cubicBezTo>
                  <a:pt x="313497" y="636549"/>
                  <a:pt x="305930" y="645870"/>
                  <a:pt x="296778" y="653257"/>
                </a:cubicBezTo>
                <a:cubicBezTo>
                  <a:pt x="264396" y="679463"/>
                  <a:pt x="228318" y="699866"/>
                  <a:pt x="188017" y="710770"/>
                </a:cubicBezTo>
                <a:cubicBezTo>
                  <a:pt x="129588" y="726599"/>
                  <a:pt x="59720" y="693886"/>
                  <a:pt x="27162" y="639011"/>
                </a:cubicBezTo>
                <a:cubicBezTo>
                  <a:pt x="14843" y="617905"/>
                  <a:pt x="4284" y="595744"/>
                  <a:pt x="1644" y="571297"/>
                </a:cubicBezTo>
                <a:cubicBezTo>
                  <a:pt x="-468" y="551422"/>
                  <a:pt x="-1172" y="530141"/>
                  <a:pt x="3404" y="510794"/>
                </a:cubicBezTo>
                <a:cubicBezTo>
                  <a:pt x="16251" y="458030"/>
                  <a:pt x="38426" y="409662"/>
                  <a:pt x="78727" y="371320"/>
                </a:cubicBezTo>
                <a:cubicBezTo>
                  <a:pt x="88583" y="361999"/>
                  <a:pt x="97734" y="351622"/>
                  <a:pt x="106886" y="341772"/>
                </a:cubicBezTo>
                <a:close/>
                <a:moveTo>
                  <a:pt x="169010" y="351798"/>
                </a:moveTo>
                <a:cubicBezTo>
                  <a:pt x="146835" y="371496"/>
                  <a:pt x="124133" y="386094"/>
                  <a:pt x="108997" y="406145"/>
                </a:cubicBezTo>
                <a:cubicBezTo>
                  <a:pt x="76087" y="449411"/>
                  <a:pt x="54265" y="498834"/>
                  <a:pt x="48633" y="553533"/>
                </a:cubicBezTo>
                <a:cubicBezTo>
                  <a:pt x="43529" y="602428"/>
                  <a:pt x="79783" y="652905"/>
                  <a:pt x="125188" y="662051"/>
                </a:cubicBezTo>
                <a:cubicBezTo>
                  <a:pt x="155635" y="668207"/>
                  <a:pt x="186257" y="662755"/>
                  <a:pt x="212831" y="649564"/>
                </a:cubicBezTo>
                <a:cubicBezTo>
                  <a:pt x="250669" y="630920"/>
                  <a:pt x="283755" y="604714"/>
                  <a:pt x="308218" y="569186"/>
                </a:cubicBezTo>
                <a:cubicBezTo>
                  <a:pt x="313497" y="561447"/>
                  <a:pt x="320009" y="559337"/>
                  <a:pt x="329160" y="563382"/>
                </a:cubicBezTo>
                <a:cubicBezTo>
                  <a:pt x="341656" y="568834"/>
                  <a:pt x="351687" y="576046"/>
                  <a:pt x="356967" y="589237"/>
                </a:cubicBezTo>
                <a:cubicBezTo>
                  <a:pt x="359079" y="594513"/>
                  <a:pt x="361894" y="599438"/>
                  <a:pt x="364710" y="604362"/>
                </a:cubicBezTo>
                <a:cubicBezTo>
                  <a:pt x="381957" y="633910"/>
                  <a:pt x="408532" y="653961"/>
                  <a:pt x="434930" y="674539"/>
                </a:cubicBezTo>
                <a:cubicBezTo>
                  <a:pt x="463968" y="697227"/>
                  <a:pt x="497582" y="709011"/>
                  <a:pt x="531724" y="719916"/>
                </a:cubicBezTo>
                <a:cubicBezTo>
                  <a:pt x="541052" y="722906"/>
                  <a:pt x="553195" y="721675"/>
                  <a:pt x="562875" y="718685"/>
                </a:cubicBezTo>
                <a:cubicBezTo>
                  <a:pt x="598601" y="707956"/>
                  <a:pt x="626935" y="687730"/>
                  <a:pt x="639078" y="650443"/>
                </a:cubicBezTo>
                <a:cubicBezTo>
                  <a:pt x="653509" y="605945"/>
                  <a:pt x="665477" y="561799"/>
                  <a:pt x="648758" y="514487"/>
                </a:cubicBezTo>
                <a:cubicBezTo>
                  <a:pt x="638726" y="486170"/>
                  <a:pt x="633270" y="456447"/>
                  <a:pt x="625879" y="427250"/>
                </a:cubicBezTo>
                <a:cubicBezTo>
                  <a:pt x="622007" y="411773"/>
                  <a:pt x="626759" y="401396"/>
                  <a:pt x="638902" y="401748"/>
                </a:cubicBezTo>
                <a:cubicBezTo>
                  <a:pt x="664949" y="402627"/>
                  <a:pt x="688179" y="385215"/>
                  <a:pt x="714754" y="390843"/>
                </a:cubicBezTo>
                <a:cubicBezTo>
                  <a:pt x="753471" y="377124"/>
                  <a:pt x="786909" y="358833"/>
                  <a:pt x="797469" y="313631"/>
                </a:cubicBezTo>
                <a:cubicBezTo>
                  <a:pt x="803100" y="289536"/>
                  <a:pt x="796061" y="271596"/>
                  <a:pt x="778990" y="256998"/>
                </a:cubicBezTo>
                <a:cubicBezTo>
                  <a:pt x="770542" y="249787"/>
                  <a:pt x="759631" y="243807"/>
                  <a:pt x="748896" y="241696"/>
                </a:cubicBezTo>
                <a:cubicBezTo>
                  <a:pt x="705778" y="233606"/>
                  <a:pt x="662309" y="227274"/>
                  <a:pt x="618839" y="220415"/>
                </a:cubicBezTo>
                <a:cubicBezTo>
                  <a:pt x="616551" y="220063"/>
                  <a:pt x="614088" y="221118"/>
                  <a:pt x="611800" y="221294"/>
                </a:cubicBezTo>
                <a:cubicBezTo>
                  <a:pt x="594553" y="223229"/>
                  <a:pt x="587865" y="219184"/>
                  <a:pt x="585401" y="202123"/>
                </a:cubicBezTo>
                <a:cubicBezTo>
                  <a:pt x="583641" y="190163"/>
                  <a:pt x="584521" y="177676"/>
                  <a:pt x="584521" y="165540"/>
                </a:cubicBezTo>
                <a:cubicBezTo>
                  <a:pt x="584873" y="124736"/>
                  <a:pt x="569034" y="90791"/>
                  <a:pt x="538588" y="64408"/>
                </a:cubicBezTo>
                <a:cubicBezTo>
                  <a:pt x="518525" y="46996"/>
                  <a:pt x="491951" y="42072"/>
                  <a:pt x="469952" y="52800"/>
                </a:cubicBezTo>
                <a:cubicBezTo>
                  <a:pt x="442850" y="66167"/>
                  <a:pt x="417507" y="85338"/>
                  <a:pt x="405716" y="116821"/>
                </a:cubicBezTo>
                <a:cubicBezTo>
                  <a:pt x="400612" y="130364"/>
                  <a:pt x="393045" y="143379"/>
                  <a:pt x="384949" y="155515"/>
                </a:cubicBezTo>
                <a:cubicBezTo>
                  <a:pt x="375270" y="169937"/>
                  <a:pt x="365590" y="170113"/>
                  <a:pt x="352215" y="160088"/>
                </a:cubicBezTo>
                <a:cubicBezTo>
                  <a:pt x="345351" y="154811"/>
                  <a:pt x="337784" y="150062"/>
                  <a:pt x="329688" y="147072"/>
                </a:cubicBezTo>
                <a:cubicBezTo>
                  <a:pt x="297834" y="134761"/>
                  <a:pt x="264044" y="135816"/>
                  <a:pt x="231134" y="136520"/>
                </a:cubicBezTo>
                <a:cubicBezTo>
                  <a:pt x="205968" y="137047"/>
                  <a:pt x="180801" y="144786"/>
                  <a:pt x="160562" y="160615"/>
                </a:cubicBezTo>
                <a:cubicBezTo>
                  <a:pt x="131876" y="183128"/>
                  <a:pt x="110405" y="211269"/>
                  <a:pt x="99142" y="246797"/>
                </a:cubicBezTo>
                <a:cubicBezTo>
                  <a:pt x="94918" y="259988"/>
                  <a:pt x="96326" y="271068"/>
                  <a:pt x="105654" y="280390"/>
                </a:cubicBezTo>
                <a:cubicBezTo>
                  <a:pt x="120789" y="295164"/>
                  <a:pt x="136452" y="309410"/>
                  <a:pt x="152291" y="323305"/>
                </a:cubicBezTo>
                <a:cubicBezTo>
                  <a:pt x="161618" y="331571"/>
                  <a:pt x="170770" y="339486"/>
                  <a:pt x="169010" y="351798"/>
                </a:cubicBezTo>
                <a:close/>
                <a:moveTo>
                  <a:pt x="574842" y="345114"/>
                </a:moveTo>
                <a:cubicBezTo>
                  <a:pt x="573082" y="383456"/>
                  <a:pt x="565338" y="410014"/>
                  <a:pt x="547388" y="435341"/>
                </a:cubicBezTo>
                <a:cubicBezTo>
                  <a:pt x="521693" y="471748"/>
                  <a:pt x="488607" y="490392"/>
                  <a:pt x="445138" y="491095"/>
                </a:cubicBezTo>
                <a:cubicBezTo>
                  <a:pt x="419971" y="491447"/>
                  <a:pt x="396916" y="481949"/>
                  <a:pt x="377030" y="467527"/>
                </a:cubicBezTo>
                <a:cubicBezTo>
                  <a:pt x="345703" y="444663"/>
                  <a:pt x="320185" y="417049"/>
                  <a:pt x="307514" y="378707"/>
                </a:cubicBezTo>
                <a:cubicBezTo>
                  <a:pt x="291851" y="331747"/>
                  <a:pt x="318953" y="280742"/>
                  <a:pt x="355207" y="259108"/>
                </a:cubicBezTo>
                <a:cubicBezTo>
                  <a:pt x="394101" y="236068"/>
                  <a:pt x="434578" y="231495"/>
                  <a:pt x="476992" y="244686"/>
                </a:cubicBezTo>
                <a:cubicBezTo>
                  <a:pt x="510430" y="255063"/>
                  <a:pt x="538940" y="274938"/>
                  <a:pt x="559355" y="303079"/>
                </a:cubicBezTo>
                <a:cubicBezTo>
                  <a:pt x="569386" y="316797"/>
                  <a:pt x="571674" y="335968"/>
                  <a:pt x="574842" y="345114"/>
                </a:cubicBezTo>
                <a:close/>
                <a:moveTo>
                  <a:pt x="452529" y="285842"/>
                </a:moveTo>
                <a:cubicBezTo>
                  <a:pt x="416451" y="286018"/>
                  <a:pt x="402020" y="291646"/>
                  <a:pt x="379317" y="313983"/>
                </a:cubicBezTo>
                <a:cubicBezTo>
                  <a:pt x="353975" y="338958"/>
                  <a:pt x="343768" y="366923"/>
                  <a:pt x="372806" y="399110"/>
                </a:cubicBezTo>
                <a:cubicBezTo>
                  <a:pt x="406420" y="436220"/>
                  <a:pt x="447601" y="446597"/>
                  <a:pt x="493007" y="410542"/>
                </a:cubicBezTo>
                <a:cubicBezTo>
                  <a:pt x="518173" y="390667"/>
                  <a:pt x="525565" y="360768"/>
                  <a:pt x="533308" y="331923"/>
                </a:cubicBezTo>
                <a:cubicBezTo>
                  <a:pt x="534540" y="327350"/>
                  <a:pt x="529789" y="319787"/>
                  <a:pt x="525917" y="315566"/>
                </a:cubicBezTo>
                <a:cubicBezTo>
                  <a:pt x="505502" y="292878"/>
                  <a:pt x="479632" y="283204"/>
                  <a:pt x="452529" y="285842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12" name="Google Shape;512;p34"/>
          <p:cNvSpPr/>
          <p:nvPr/>
        </p:nvSpPr>
        <p:spPr>
          <a:xfrm>
            <a:off x="9384789" y="5065051"/>
            <a:ext cx="843828" cy="775439"/>
          </a:xfrm>
          <a:custGeom>
            <a:avLst/>
            <a:gdLst/>
            <a:ahLst/>
            <a:cxnLst/>
            <a:rect l="l" t="t" r="r" b="b"/>
            <a:pathLst>
              <a:path w="843828" h="775439" extrusionOk="0">
                <a:moveTo>
                  <a:pt x="106886" y="341772"/>
                </a:moveTo>
                <a:cubicBezTo>
                  <a:pt x="93334" y="324008"/>
                  <a:pt x="79959" y="307827"/>
                  <a:pt x="68344" y="290415"/>
                </a:cubicBezTo>
                <a:cubicBezTo>
                  <a:pt x="56729" y="273003"/>
                  <a:pt x="55849" y="254360"/>
                  <a:pt x="57432" y="232550"/>
                </a:cubicBezTo>
                <a:cubicBezTo>
                  <a:pt x="60424" y="192801"/>
                  <a:pt x="78199" y="162022"/>
                  <a:pt x="106006" y="137575"/>
                </a:cubicBezTo>
                <a:cubicBezTo>
                  <a:pt x="141731" y="106268"/>
                  <a:pt x="182913" y="82524"/>
                  <a:pt x="232542" y="82348"/>
                </a:cubicBezTo>
                <a:cubicBezTo>
                  <a:pt x="252429" y="82172"/>
                  <a:pt x="272492" y="87097"/>
                  <a:pt x="292203" y="91318"/>
                </a:cubicBezTo>
                <a:cubicBezTo>
                  <a:pt x="310330" y="95012"/>
                  <a:pt x="328104" y="100816"/>
                  <a:pt x="348167" y="106268"/>
                </a:cubicBezTo>
                <a:cubicBezTo>
                  <a:pt x="350279" y="103102"/>
                  <a:pt x="353623" y="97826"/>
                  <a:pt x="357143" y="92725"/>
                </a:cubicBezTo>
                <a:cubicBezTo>
                  <a:pt x="372454" y="71795"/>
                  <a:pt x="386709" y="50162"/>
                  <a:pt x="403428" y="30464"/>
                </a:cubicBezTo>
                <a:cubicBezTo>
                  <a:pt x="415219" y="16393"/>
                  <a:pt x="431938" y="9006"/>
                  <a:pt x="450769" y="7951"/>
                </a:cubicBezTo>
                <a:cubicBezTo>
                  <a:pt x="454817" y="7775"/>
                  <a:pt x="459217" y="7599"/>
                  <a:pt x="462737" y="6016"/>
                </a:cubicBezTo>
                <a:cubicBezTo>
                  <a:pt x="483503" y="-3657"/>
                  <a:pt x="503742" y="-491"/>
                  <a:pt x="524157" y="7247"/>
                </a:cubicBezTo>
                <a:cubicBezTo>
                  <a:pt x="545452" y="15338"/>
                  <a:pt x="561115" y="30288"/>
                  <a:pt x="575194" y="47524"/>
                </a:cubicBezTo>
                <a:cubicBezTo>
                  <a:pt x="604584" y="83404"/>
                  <a:pt x="620599" y="124208"/>
                  <a:pt x="622183" y="173455"/>
                </a:cubicBezTo>
                <a:cubicBezTo>
                  <a:pt x="631687" y="173455"/>
                  <a:pt x="640310" y="173279"/>
                  <a:pt x="648933" y="173455"/>
                </a:cubicBezTo>
                <a:cubicBezTo>
                  <a:pt x="689059" y="174158"/>
                  <a:pt x="728481" y="178027"/>
                  <a:pt x="765263" y="195967"/>
                </a:cubicBezTo>
                <a:cubicBezTo>
                  <a:pt x="811196" y="218304"/>
                  <a:pt x="852729" y="269661"/>
                  <a:pt x="842170" y="322777"/>
                </a:cubicBezTo>
                <a:cubicBezTo>
                  <a:pt x="834427" y="361999"/>
                  <a:pt x="817883" y="398054"/>
                  <a:pt x="781982" y="421622"/>
                </a:cubicBezTo>
                <a:cubicBezTo>
                  <a:pt x="756287" y="438507"/>
                  <a:pt x="728129" y="442728"/>
                  <a:pt x="698387" y="441673"/>
                </a:cubicBezTo>
                <a:cubicBezTo>
                  <a:pt x="690467" y="441321"/>
                  <a:pt x="682547" y="440969"/>
                  <a:pt x="672340" y="440442"/>
                </a:cubicBezTo>
                <a:cubicBezTo>
                  <a:pt x="679380" y="461195"/>
                  <a:pt x="685715" y="479487"/>
                  <a:pt x="691875" y="497603"/>
                </a:cubicBezTo>
                <a:cubicBezTo>
                  <a:pt x="714578" y="564437"/>
                  <a:pt x="706306" y="629689"/>
                  <a:pt x="677972" y="692127"/>
                </a:cubicBezTo>
                <a:cubicBezTo>
                  <a:pt x="666884" y="716574"/>
                  <a:pt x="650341" y="739087"/>
                  <a:pt x="626935" y="755620"/>
                </a:cubicBezTo>
                <a:cubicBezTo>
                  <a:pt x="605816" y="770570"/>
                  <a:pt x="583289" y="776374"/>
                  <a:pt x="557947" y="775318"/>
                </a:cubicBezTo>
                <a:cubicBezTo>
                  <a:pt x="510958" y="773384"/>
                  <a:pt x="470128" y="754565"/>
                  <a:pt x="430178" y="731700"/>
                </a:cubicBezTo>
                <a:cubicBezTo>
                  <a:pt x="390405" y="709011"/>
                  <a:pt x="358551" y="678408"/>
                  <a:pt x="333560" y="640242"/>
                </a:cubicBezTo>
                <a:cubicBezTo>
                  <a:pt x="330920" y="636197"/>
                  <a:pt x="327576" y="632855"/>
                  <a:pt x="322825" y="627051"/>
                </a:cubicBezTo>
                <a:cubicBezTo>
                  <a:pt x="313497" y="636549"/>
                  <a:pt x="305930" y="645870"/>
                  <a:pt x="296778" y="653257"/>
                </a:cubicBezTo>
                <a:cubicBezTo>
                  <a:pt x="264396" y="679463"/>
                  <a:pt x="228318" y="699866"/>
                  <a:pt x="188017" y="710770"/>
                </a:cubicBezTo>
                <a:cubicBezTo>
                  <a:pt x="129588" y="726599"/>
                  <a:pt x="59720" y="693886"/>
                  <a:pt x="27162" y="639011"/>
                </a:cubicBezTo>
                <a:cubicBezTo>
                  <a:pt x="14843" y="617905"/>
                  <a:pt x="4284" y="595744"/>
                  <a:pt x="1644" y="571297"/>
                </a:cubicBezTo>
                <a:cubicBezTo>
                  <a:pt x="-468" y="551422"/>
                  <a:pt x="-1172" y="530141"/>
                  <a:pt x="3404" y="510794"/>
                </a:cubicBezTo>
                <a:cubicBezTo>
                  <a:pt x="16251" y="458030"/>
                  <a:pt x="38426" y="409662"/>
                  <a:pt x="78727" y="371320"/>
                </a:cubicBezTo>
                <a:cubicBezTo>
                  <a:pt x="88583" y="361999"/>
                  <a:pt x="97734" y="351622"/>
                  <a:pt x="106886" y="341772"/>
                </a:cubicBezTo>
                <a:close/>
                <a:moveTo>
                  <a:pt x="169010" y="351798"/>
                </a:moveTo>
                <a:cubicBezTo>
                  <a:pt x="146835" y="371496"/>
                  <a:pt x="124133" y="386094"/>
                  <a:pt x="108997" y="406145"/>
                </a:cubicBezTo>
                <a:cubicBezTo>
                  <a:pt x="76087" y="449411"/>
                  <a:pt x="54265" y="498834"/>
                  <a:pt x="48633" y="553533"/>
                </a:cubicBezTo>
                <a:cubicBezTo>
                  <a:pt x="43529" y="602428"/>
                  <a:pt x="79783" y="652905"/>
                  <a:pt x="125188" y="662051"/>
                </a:cubicBezTo>
                <a:cubicBezTo>
                  <a:pt x="155635" y="668207"/>
                  <a:pt x="186257" y="662755"/>
                  <a:pt x="212831" y="649564"/>
                </a:cubicBezTo>
                <a:cubicBezTo>
                  <a:pt x="250669" y="630920"/>
                  <a:pt x="283755" y="604714"/>
                  <a:pt x="308218" y="569186"/>
                </a:cubicBezTo>
                <a:cubicBezTo>
                  <a:pt x="313497" y="561447"/>
                  <a:pt x="320009" y="559337"/>
                  <a:pt x="329160" y="563382"/>
                </a:cubicBezTo>
                <a:cubicBezTo>
                  <a:pt x="341656" y="568834"/>
                  <a:pt x="351687" y="576046"/>
                  <a:pt x="356967" y="589237"/>
                </a:cubicBezTo>
                <a:cubicBezTo>
                  <a:pt x="359079" y="594513"/>
                  <a:pt x="361894" y="599438"/>
                  <a:pt x="364710" y="604362"/>
                </a:cubicBezTo>
                <a:cubicBezTo>
                  <a:pt x="381957" y="633910"/>
                  <a:pt x="408532" y="653961"/>
                  <a:pt x="434930" y="674539"/>
                </a:cubicBezTo>
                <a:cubicBezTo>
                  <a:pt x="463968" y="697227"/>
                  <a:pt x="497582" y="709011"/>
                  <a:pt x="531724" y="719916"/>
                </a:cubicBezTo>
                <a:cubicBezTo>
                  <a:pt x="541052" y="722906"/>
                  <a:pt x="553195" y="721675"/>
                  <a:pt x="562875" y="718685"/>
                </a:cubicBezTo>
                <a:cubicBezTo>
                  <a:pt x="598601" y="707956"/>
                  <a:pt x="626935" y="687730"/>
                  <a:pt x="639078" y="650443"/>
                </a:cubicBezTo>
                <a:cubicBezTo>
                  <a:pt x="653509" y="605945"/>
                  <a:pt x="665477" y="561799"/>
                  <a:pt x="648758" y="514487"/>
                </a:cubicBezTo>
                <a:cubicBezTo>
                  <a:pt x="638726" y="486170"/>
                  <a:pt x="633270" y="456447"/>
                  <a:pt x="625879" y="427250"/>
                </a:cubicBezTo>
                <a:cubicBezTo>
                  <a:pt x="622007" y="411773"/>
                  <a:pt x="626759" y="401396"/>
                  <a:pt x="638902" y="401748"/>
                </a:cubicBezTo>
                <a:cubicBezTo>
                  <a:pt x="664949" y="402627"/>
                  <a:pt x="688179" y="385215"/>
                  <a:pt x="714754" y="390843"/>
                </a:cubicBezTo>
                <a:cubicBezTo>
                  <a:pt x="753471" y="377124"/>
                  <a:pt x="786909" y="358833"/>
                  <a:pt x="797469" y="313631"/>
                </a:cubicBezTo>
                <a:cubicBezTo>
                  <a:pt x="803100" y="289536"/>
                  <a:pt x="796061" y="271596"/>
                  <a:pt x="778990" y="256998"/>
                </a:cubicBezTo>
                <a:cubicBezTo>
                  <a:pt x="770542" y="249787"/>
                  <a:pt x="759631" y="243807"/>
                  <a:pt x="748896" y="241696"/>
                </a:cubicBezTo>
                <a:cubicBezTo>
                  <a:pt x="705778" y="233606"/>
                  <a:pt x="662309" y="227274"/>
                  <a:pt x="618839" y="220415"/>
                </a:cubicBezTo>
                <a:cubicBezTo>
                  <a:pt x="616551" y="220063"/>
                  <a:pt x="614088" y="221118"/>
                  <a:pt x="611800" y="221294"/>
                </a:cubicBezTo>
                <a:cubicBezTo>
                  <a:pt x="594553" y="223229"/>
                  <a:pt x="587865" y="219184"/>
                  <a:pt x="585401" y="202123"/>
                </a:cubicBezTo>
                <a:cubicBezTo>
                  <a:pt x="583641" y="190163"/>
                  <a:pt x="584521" y="177676"/>
                  <a:pt x="584521" y="165540"/>
                </a:cubicBezTo>
                <a:cubicBezTo>
                  <a:pt x="584873" y="124736"/>
                  <a:pt x="569034" y="90791"/>
                  <a:pt x="538588" y="64408"/>
                </a:cubicBezTo>
                <a:cubicBezTo>
                  <a:pt x="518525" y="46996"/>
                  <a:pt x="491951" y="42072"/>
                  <a:pt x="469952" y="52800"/>
                </a:cubicBezTo>
                <a:cubicBezTo>
                  <a:pt x="442850" y="66167"/>
                  <a:pt x="417507" y="85338"/>
                  <a:pt x="405716" y="116821"/>
                </a:cubicBezTo>
                <a:cubicBezTo>
                  <a:pt x="400612" y="130364"/>
                  <a:pt x="393045" y="143379"/>
                  <a:pt x="384949" y="155515"/>
                </a:cubicBezTo>
                <a:cubicBezTo>
                  <a:pt x="375270" y="169937"/>
                  <a:pt x="365590" y="170113"/>
                  <a:pt x="352215" y="160088"/>
                </a:cubicBezTo>
                <a:cubicBezTo>
                  <a:pt x="345351" y="154811"/>
                  <a:pt x="337784" y="150062"/>
                  <a:pt x="329688" y="147072"/>
                </a:cubicBezTo>
                <a:cubicBezTo>
                  <a:pt x="297834" y="134761"/>
                  <a:pt x="264044" y="135816"/>
                  <a:pt x="231134" y="136520"/>
                </a:cubicBezTo>
                <a:cubicBezTo>
                  <a:pt x="205968" y="137047"/>
                  <a:pt x="180801" y="144786"/>
                  <a:pt x="160562" y="160615"/>
                </a:cubicBezTo>
                <a:cubicBezTo>
                  <a:pt x="131876" y="183128"/>
                  <a:pt x="110405" y="211269"/>
                  <a:pt x="99142" y="246797"/>
                </a:cubicBezTo>
                <a:cubicBezTo>
                  <a:pt x="94918" y="259988"/>
                  <a:pt x="96326" y="271068"/>
                  <a:pt x="105654" y="280390"/>
                </a:cubicBezTo>
                <a:cubicBezTo>
                  <a:pt x="120789" y="295164"/>
                  <a:pt x="136452" y="309410"/>
                  <a:pt x="152291" y="323305"/>
                </a:cubicBezTo>
                <a:cubicBezTo>
                  <a:pt x="161618" y="331571"/>
                  <a:pt x="170770" y="339486"/>
                  <a:pt x="169010" y="351798"/>
                </a:cubicBezTo>
                <a:close/>
                <a:moveTo>
                  <a:pt x="574842" y="345114"/>
                </a:moveTo>
                <a:cubicBezTo>
                  <a:pt x="573082" y="383456"/>
                  <a:pt x="565338" y="410014"/>
                  <a:pt x="547388" y="435341"/>
                </a:cubicBezTo>
                <a:cubicBezTo>
                  <a:pt x="521693" y="471748"/>
                  <a:pt x="488607" y="490392"/>
                  <a:pt x="445138" y="491095"/>
                </a:cubicBezTo>
                <a:cubicBezTo>
                  <a:pt x="419971" y="491447"/>
                  <a:pt x="396916" y="481949"/>
                  <a:pt x="377030" y="467527"/>
                </a:cubicBezTo>
                <a:cubicBezTo>
                  <a:pt x="345703" y="444663"/>
                  <a:pt x="320185" y="417049"/>
                  <a:pt x="307514" y="378707"/>
                </a:cubicBezTo>
                <a:cubicBezTo>
                  <a:pt x="291851" y="331747"/>
                  <a:pt x="318953" y="280742"/>
                  <a:pt x="355207" y="259108"/>
                </a:cubicBezTo>
                <a:cubicBezTo>
                  <a:pt x="394101" y="236068"/>
                  <a:pt x="434578" y="231495"/>
                  <a:pt x="476992" y="244686"/>
                </a:cubicBezTo>
                <a:cubicBezTo>
                  <a:pt x="510430" y="255063"/>
                  <a:pt x="538940" y="274938"/>
                  <a:pt x="559355" y="303079"/>
                </a:cubicBezTo>
                <a:cubicBezTo>
                  <a:pt x="569386" y="316797"/>
                  <a:pt x="571674" y="335968"/>
                  <a:pt x="574842" y="345114"/>
                </a:cubicBezTo>
                <a:close/>
                <a:moveTo>
                  <a:pt x="452529" y="285842"/>
                </a:moveTo>
                <a:cubicBezTo>
                  <a:pt x="416451" y="286018"/>
                  <a:pt x="402020" y="291646"/>
                  <a:pt x="379317" y="313983"/>
                </a:cubicBezTo>
                <a:cubicBezTo>
                  <a:pt x="353975" y="338958"/>
                  <a:pt x="343768" y="366923"/>
                  <a:pt x="372806" y="399110"/>
                </a:cubicBezTo>
                <a:cubicBezTo>
                  <a:pt x="406420" y="436220"/>
                  <a:pt x="447601" y="446597"/>
                  <a:pt x="493007" y="410542"/>
                </a:cubicBezTo>
                <a:cubicBezTo>
                  <a:pt x="518173" y="390667"/>
                  <a:pt x="525565" y="360768"/>
                  <a:pt x="533308" y="331923"/>
                </a:cubicBezTo>
                <a:cubicBezTo>
                  <a:pt x="534540" y="327350"/>
                  <a:pt x="529789" y="319787"/>
                  <a:pt x="525917" y="315566"/>
                </a:cubicBezTo>
                <a:cubicBezTo>
                  <a:pt x="505502" y="292878"/>
                  <a:pt x="479632" y="283204"/>
                  <a:pt x="452529" y="285842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13" name="Google Shape;513;p34"/>
          <p:cNvSpPr/>
          <p:nvPr/>
        </p:nvSpPr>
        <p:spPr>
          <a:xfrm>
            <a:off x="13964144" y="5065051"/>
            <a:ext cx="843828" cy="775439"/>
          </a:xfrm>
          <a:custGeom>
            <a:avLst/>
            <a:gdLst/>
            <a:ahLst/>
            <a:cxnLst/>
            <a:rect l="l" t="t" r="r" b="b"/>
            <a:pathLst>
              <a:path w="843828" h="775439" extrusionOk="0">
                <a:moveTo>
                  <a:pt x="106886" y="341772"/>
                </a:moveTo>
                <a:cubicBezTo>
                  <a:pt x="93334" y="324008"/>
                  <a:pt x="79959" y="307827"/>
                  <a:pt x="68344" y="290415"/>
                </a:cubicBezTo>
                <a:cubicBezTo>
                  <a:pt x="56729" y="273003"/>
                  <a:pt x="55849" y="254360"/>
                  <a:pt x="57432" y="232550"/>
                </a:cubicBezTo>
                <a:cubicBezTo>
                  <a:pt x="60424" y="192801"/>
                  <a:pt x="78199" y="162022"/>
                  <a:pt x="106006" y="137575"/>
                </a:cubicBezTo>
                <a:cubicBezTo>
                  <a:pt x="141731" y="106268"/>
                  <a:pt x="182913" y="82524"/>
                  <a:pt x="232542" y="82348"/>
                </a:cubicBezTo>
                <a:cubicBezTo>
                  <a:pt x="252429" y="82172"/>
                  <a:pt x="272492" y="87097"/>
                  <a:pt x="292203" y="91318"/>
                </a:cubicBezTo>
                <a:cubicBezTo>
                  <a:pt x="310330" y="95012"/>
                  <a:pt x="328104" y="100816"/>
                  <a:pt x="348167" y="106268"/>
                </a:cubicBezTo>
                <a:cubicBezTo>
                  <a:pt x="350279" y="103102"/>
                  <a:pt x="353623" y="97826"/>
                  <a:pt x="357143" y="92725"/>
                </a:cubicBezTo>
                <a:cubicBezTo>
                  <a:pt x="372454" y="71795"/>
                  <a:pt x="386709" y="50162"/>
                  <a:pt x="403428" y="30464"/>
                </a:cubicBezTo>
                <a:cubicBezTo>
                  <a:pt x="415219" y="16393"/>
                  <a:pt x="431938" y="9006"/>
                  <a:pt x="450769" y="7951"/>
                </a:cubicBezTo>
                <a:cubicBezTo>
                  <a:pt x="454817" y="7775"/>
                  <a:pt x="459217" y="7599"/>
                  <a:pt x="462737" y="6016"/>
                </a:cubicBezTo>
                <a:cubicBezTo>
                  <a:pt x="483503" y="-3657"/>
                  <a:pt x="503742" y="-491"/>
                  <a:pt x="524157" y="7247"/>
                </a:cubicBezTo>
                <a:cubicBezTo>
                  <a:pt x="545452" y="15338"/>
                  <a:pt x="561115" y="30288"/>
                  <a:pt x="575194" y="47524"/>
                </a:cubicBezTo>
                <a:cubicBezTo>
                  <a:pt x="604584" y="83404"/>
                  <a:pt x="620599" y="124208"/>
                  <a:pt x="622183" y="173455"/>
                </a:cubicBezTo>
                <a:cubicBezTo>
                  <a:pt x="631687" y="173455"/>
                  <a:pt x="640310" y="173279"/>
                  <a:pt x="648933" y="173455"/>
                </a:cubicBezTo>
                <a:cubicBezTo>
                  <a:pt x="689059" y="174158"/>
                  <a:pt x="728481" y="178027"/>
                  <a:pt x="765263" y="195967"/>
                </a:cubicBezTo>
                <a:cubicBezTo>
                  <a:pt x="811196" y="218304"/>
                  <a:pt x="852729" y="269661"/>
                  <a:pt x="842170" y="322777"/>
                </a:cubicBezTo>
                <a:cubicBezTo>
                  <a:pt x="834427" y="361999"/>
                  <a:pt x="817883" y="398054"/>
                  <a:pt x="781982" y="421622"/>
                </a:cubicBezTo>
                <a:cubicBezTo>
                  <a:pt x="756287" y="438507"/>
                  <a:pt x="728129" y="442728"/>
                  <a:pt x="698387" y="441673"/>
                </a:cubicBezTo>
                <a:cubicBezTo>
                  <a:pt x="690467" y="441321"/>
                  <a:pt x="682547" y="440969"/>
                  <a:pt x="672340" y="440442"/>
                </a:cubicBezTo>
                <a:cubicBezTo>
                  <a:pt x="679380" y="461195"/>
                  <a:pt x="685715" y="479487"/>
                  <a:pt x="691875" y="497603"/>
                </a:cubicBezTo>
                <a:cubicBezTo>
                  <a:pt x="714578" y="564437"/>
                  <a:pt x="706306" y="629689"/>
                  <a:pt x="677972" y="692127"/>
                </a:cubicBezTo>
                <a:cubicBezTo>
                  <a:pt x="666884" y="716574"/>
                  <a:pt x="650341" y="739087"/>
                  <a:pt x="626935" y="755620"/>
                </a:cubicBezTo>
                <a:cubicBezTo>
                  <a:pt x="605816" y="770570"/>
                  <a:pt x="583289" y="776374"/>
                  <a:pt x="557947" y="775318"/>
                </a:cubicBezTo>
                <a:cubicBezTo>
                  <a:pt x="510958" y="773384"/>
                  <a:pt x="470128" y="754565"/>
                  <a:pt x="430178" y="731700"/>
                </a:cubicBezTo>
                <a:cubicBezTo>
                  <a:pt x="390405" y="709011"/>
                  <a:pt x="358551" y="678408"/>
                  <a:pt x="333560" y="640242"/>
                </a:cubicBezTo>
                <a:cubicBezTo>
                  <a:pt x="330920" y="636197"/>
                  <a:pt x="327576" y="632855"/>
                  <a:pt x="322825" y="627051"/>
                </a:cubicBezTo>
                <a:cubicBezTo>
                  <a:pt x="313497" y="636549"/>
                  <a:pt x="305930" y="645870"/>
                  <a:pt x="296778" y="653257"/>
                </a:cubicBezTo>
                <a:cubicBezTo>
                  <a:pt x="264396" y="679463"/>
                  <a:pt x="228318" y="699866"/>
                  <a:pt x="188017" y="710770"/>
                </a:cubicBezTo>
                <a:cubicBezTo>
                  <a:pt x="129588" y="726599"/>
                  <a:pt x="59720" y="693886"/>
                  <a:pt x="27162" y="639011"/>
                </a:cubicBezTo>
                <a:cubicBezTo>
                  <a:pt x="14843" y="617905"/>
                  <a:pt x="4284" y="595744"/>
                  <a:pt x="1644" y="571297"/>
                </a:cubicBezTo>
                <a:cubicBezTo>
                  <a:pt x="-468" y="551422"/>
                  <a:pt x="-1172" y="530141"/>
                  <a:pt x="3404" y="510794"/>
                </a:cubicBezTo>
                <a:cubicBezTo>
                  <a:pt x="16251" y="458030"/>
                  <a:pt x="38426" y="409662"/>
                  <a:pt x="78727" y="371320"/>
                </a:cubicBezTo>
                <a:cubicBezTo>
                  <a:pt x="88583" y="361999"/>
                  <a:pt x="97734" y="351622"/>
                  <a:pt x="106886" y="341772"/>
                </a:cubicBezTo>
                <a:close/>
                <a:moveTo>
                  <a:pt x="169010" y="351798"/>
                </a:moveTo>
                <a:cubicBezTo>
                  <a:pt x="146835" y="371496"/>
                  <a:pt x="124133" y="386094"/>
                  <a:pt x="108997" y="406145"/>
                </a:cubicBezTo>
                <a:cubicBezTo>
                  <a:pt x="76087" y="449411"/>
                  <a:pt x="54265" y="498834"/>
                  <a:pt x="48633" y="553533"/>
                </a:cubicBezTo>
                <a:cubicBezTo>
                  <a:pt x="43529" y="602428"/>
                  <a:pt x="79783" y="652905"/>
                  <a:pt x="125188" y="662051"/>
                </a:cubicBezTo>
                <a:cubicBezTo>
                  <a:pt x="155635" y="668207"/>
                  <a:pt x="186257" y="662755"/>
                  <a:pt x="212831" y="649564"/>
                </a:cubicBezTo>
                <a:cubicBezTo>
                  <a:pt x="250669" y="630920"/>
                  <a:pt x="283755" y="604714"/>
                  <a:pt x="308218" y="569186"/>
                </a:cubicBezTo>
                <a:cubicBezTo>
                  <a:pt x="313497" y="561447"/>
                  <a:pt x="320009" y="559337"/>
                  <a:pt x="329160" y="563382"/>
                </a:cubicBezTo>
                <a:cubicBezTo>
                  <a:pt x="341656" y="568834"/>
                  <a:pt x="351687" y="576046"/>
                  <a:pt x="356967" y="589237"/>
                </a:cubicBezTo>
                <a:cubicBezTo>
                  <a:pt x="359079" y="594513"/>
                  <a:pt x="361894" y="599438"/>
                  <a:pt x="364710" y="604362"/>
                </a:cubicBezTo>
                <a:cubicBezTo>
                  <a:pt x="381957" y="633910"/>
                  <a:pt x="408532" y="653961"/>
                  <a:pt x="434930" y="674539"/>
                </a:cubicBezTo>
                <a:cubicBezTo>
                  <a:pt x="463968" y="697227"/>
                  <a:pt x="497582" y="709011"/>
                  <a:pt x="531724" y="719916"/>
                </a:cubicBezTo>
                <a:cubicBezTo>
                  <a:pt x="541052" y="722906"/>
                  <a:pt x="553195" y="721675"/>
                  <a:pt x="562875" y="718685"/>
                </a:cubicBezTo>
                <a:cubicBezTo>
                  <a:pt x="598601" y="707956"/>
                  <a:pt x="626935" y="687730"/>
                  <a:pt x="639078" y="650443"/>
                </a:cubicBezTo>
                <a:cubicBezTo>
                  <a:pt x="653509" y="605945"/>
                  <a:pt x="665477" y="561799"/>
                  <a:pt x="648758" y="514487"/>
                </a:cubicBezTo>
                <a:cubicBezTo>
                  <a:pt x="638726" y="486170"/>
                  <a:pt x="633270" y="456447"/>
                  <a:pt x="625879" y="427250"/>
                </a:cubicBezTo>
                <a:cubicBezTo>
                  <a:pt x="622007" y="411773"/>
                  <a:pt x="626759" y="401396"/>
                  <a:pt x="638902" y="401748"/>
                </a:cubicBezTo>
                <a:cubicBezTo>
                  <a:pt x="664949" y="402627"/>
                  <a:pt x="688179" y="385215"/>
                  <a:pt x="714754" y="390843"/>
                </a:cubicBezTo>
                <a:cubicBezTo>
                  <a:pt x="753471" y="377124"/>
                  <a:pt x="786909" y="358833"/>
                  <a:pt x="797469" y="313631"/>
                </a:cubicBezTo>
                <a:cubicBezTo>
                  <a:pt x="803100" y="289536"/>
                  <a:pt x="796061" y="271596"/>
                  <a:pt x="778990" y="256998"/>
                </a:cubicBezTo>
                <a:cubicBezTo>
                  <a:pt x="770542" y="249787"/>
                  <a:pt x="759631" y="243807"/>
                  <a:pt x="748896" y="241696"/>
                </a:cubicBezTo>
                <a:cubicBezTo>
                  <a:pt x="705778" y="233606"/>
                  <a:pt x="662309" y="227274"/>
                  <a:pt x="618839" y="220415"/>
                </a:cubicBezTo>
                <a:cubicBezTo>
                  <a:pt x="616551" y="220063"/>
                  <a:pt x="614088" y="221118"/>
                  <a:pt x="611800" y="221294"/>
                </a:cubicBezTo>
                <a:cubicBezTo>
                  <a:pt x="594553" y="223229"/>
                  <a:pt x="587865" y="219184"/>
                  <a:pt x="585401" y="202123"/>
                </a:cubicBezTo>
                <a:cubicBezTo>
                  <a:pt x="583641" y="190163"/>
                  <a:pt x="584521" y="177676"/>
                  <a:pt x="584521" y="165540"/>
                </a:cubicBezTo>
                <a:cubicBezTo>
                  <a:pt x="584873" y="124736"/>
                  <a:pt x="569034" y="90791"/>
                  <a:pt x="538588" y="64408"/>
                </a:cubicBezTo>
                <a:cubicBezTo>
                  <a:pt x="518525" y="46996"/>
                  <a:pt x="491951" y="42072"/>
                  <a:pt x="469952" y="52800"/>
                </a:cubicBezTo>
                <a:cubicBezTo>
                  <a:pt x="442850" y="66167"/>
                  <a:pt x="417507" y="85338"/>
                  <a:pt x="405716" y="116821"/>
                </a:cubicBezTo>
                <a:cubicBezTo>
                  <a:pt x="400612" y="130364"/>
                  <a:pt x="393045" y="143379"/>
                  <a:pt x="384949" y="155515"/>
                </a:cubicBezTo>
                <a:cubicBezTo>
                  <a:pt x="375270" y="169937"/>
                  <a:pt x="365590" y="170113"/>
                  <a:pt x="352215" y="160088"/>
                </a:cubicBezTo>
                <a:cubicBezTo>
                  <a:pt x="345351" y="154811"/>
                  <a:pt x="337784" y="150062"/>
                  <a:pt x="329688" y="147072"/>
                </a:cubicBezTo>
                <a:cubicBezTo>
                  <a:pt x="297834" y="134761"/>
                  <a:pt x="264044" y="135816"/>
                  <a:pt x="231134" y="136520"/>
                </a:cubicBezTo>
                <a:cubicBezTo>
                  <a:pt x="205968" y="137047"/>
                  <a:pt x="180801" y="144786"/>
                  <a:pt x="160562" y="160615"/>
                </a:cubicBezTo>
                <a:cubicBezTo>
                  <a:pt x="131876" y="183128"/>
                  <a:pt x="110405" y="211269"/>
                  <a:pt x="99142" y="246797"/>
                </a:cubicBezTo>
                <a:cubicBezTo>
                  <a:pt x="94918" y="259988"/>
                  <a:pt x="96326" y="271068"/>
                  <a:pt x="105654" y="280390"/>
                </a:cubicBezTo>
                <a:cubicBezTo>
                  <a:pt x="120789" y="295164"/>
                  <a:pt x="136452" y="309410"/>
                  <a:pt x="152291" y="323305"/>
                </a:cubicBezTo>
                <a:cubicBezTo>
                  <a:pt x="161618" y="331571"/>
                  <a:pt x="170770" y="339486"/>
                  <a:pt x="169010" y="351798"/>
                </a:cubicBezTo>
                <a:close/>
                <a:moveTo>
                  <a:pt x="574842" y="345114"/>
                </a:moveTo>
                <a:cubicBezTo>
                  <a:pt x="573082" y="383456"/>
                  <a:pt x="565338" y="410014"/>
                  <a:pt x="547388" y="435341"/>
                </a:cubicBezTo>
                <a:cubicBezTo>
                  <a:pt x="521693" y="471748"/>
                  <a:pt x="488607" y="490392"/>
                  <a:pt x="445138" y="491095"/>
                </a:cubicBezTo>
                <a:cubicBezTo>
                  <a:pt x="419971" y="491447"/>
                  <a:pt x="396916" y="481949"/>
                  <a:pt x="377030" y="467527"/>
                </a:cubicBezTo>
                <a:cubicBezTo>
                  <a:pt x="345703" y="444663"/>
                  <a:pt x="320185" y="417049"/>
                  <a:pt x="307514" y="378707"/>
                </a:cubicBezTo>
                <a:cubicBezTo>
                  <a:pt x="291851" y="331747"/>
                  <a:pt x="318953" y="280742"/>
                  <a:pt x="355207" y="259108"/>
                </a:cubicBezTo>
                <a:cubicBezTo>
                  <a:pt x="394101" y="236068"/>
                  <a:pt x="434578" y="231495"/>
                  <a:pt x="476992" y="244686"/>
                </a:cubicBezTo>
                <a:cubicBezTo>
                  <a:pt x="510430" y="255063"/>
                  <a:pt x="538940" y="274938"/>
                  <a:pt x="559355" y="303079"/>
                </a:cubicBezTo>
                <a:cubicBezTo>
                  <a:pt x="569386" y="316797"/>
                  <a:pt x="571674" y="335968"/>
                  <a:pt x="574842" y="345114"/>
                </a:cubicBezTo>
                <a:close/>
                <a:moveTo>
                  <a:pt x="452529" y="285842"/>
                </a:moveTo>
                <a:cubicBezTo>
                  <a:pt x="416451" y="286018"/>
                  <a:pt x="402020" y="291646"/>
                  <a:pt x="379317" y="313983"/>
                </a:cubicBezTo>
                <a:cubicBezTo>
                  <a:pt x="353975" y="338958"/>
                  <a:pt x="343768" y="366923"/>
                  <a:pt x="372806" y="399110"/>
                </a:cubicBezTo>
                <a:cubicBezTo>
                  <a:pt x="406420" y="436220"/>
                  <a:pt x="447601" y="446597"/>
                  <a:pt x="493007" y="410542"/>
                </a:cubicBezTo>
                <a:cubicBezTo>
                  <a:pt x="518173" y="390667"/>
                  <a:pt x="525565" y="360768"/>
                  <a:pt x="533308" y="331923"/>
                </a:cubicBezTo>
                <a:cubicBezTo>
                  <a:pt x="534540" y="327350"/>
                  <a:pt x="529789" y="319787"/>
                  <a:pt x="525917" y="315566"/>
                </a:cubicBezTo>
                <a:cubicBezTo>
                  <a:pt x="505502" y="292878"/>
                  <a:pt x="479632" y="283204"/>
                  <a:pt x="452529" y="285842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14" name="Google Shape;514;p34"/>
          <p:cNvSpPr txBox="1"/>
          <p:nvPr/>
        </p:nvSpPr>
        <p:spPr>
          <a:xfrm>
            <a:off x="1028700" y="6000750"/>
            <a:ext cx="3364800" cy="517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2800" dirty="0">
                <a:solidFill>
                  <a:schemeClr val="lt2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یک نکته اصلی اضافه کنید</a:t>
            </a:r>
            <a:endParaRPr sz="1200" dirty="0">
              <a:solidFill>
                <a:schemeClr val="lt2"/>
              </a:solidFill>
              <a:cs typeface="B Nazanin" panose="00000400000000000000" pitchFamily="2" charset="-78"/>
            </a:endParaRPr>
          </a:p>
        </p:txBody>
      </p:sp>
      <p:sp>
        <p:nvSpPr>
          <p:cNvPr id="515" name="Google Shape;515;p34"/>
          <p:cNvSpPr txBox="1"/>
          <p:nvPr/>
        </p:nvSpPr>
        <p:spPr>
          <a:xfrm>
            <a:off x="5317258" y="6000750"/>
            <a:ext cx="3364800" cy="517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2800" dirty="0">
                <a:solidFill>
                  <a:schemeClr val="lt2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یک نکته اصلی اضافه کنید</a:t>
            </a:r>
            <a:endParaRPr sz="1200" dirty="0">
              <a:solidFill>
                <a:schemeClr val="lt2"/>
              </a:solidFill>
              <a:cs typeface="B Nazanin" panose="00000400000000000000" pitchFamily="2" charset="-78"/>
            </a:endParaRPr>
          </a:p>
        </p:txBody>
      </p:sp>
      <p:sp>
        <p:nvSpPr>
          <p:cNvPr id="516" name="Google Shape;516;p34"/>
          <p:cNvSpPr txBox="1"/>
          <p:nvPr/>
        </p:nvSpPr>
        <p:spPr>
          <a:xfrm>
            <a:off x="5317258" y="6794754"/>
            <a:ext cx="3364800" cy="1033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40016"/>
              </a:lnSpc>
            </a:pPr>
            <a:r>
              <a:rPr lang="fa-IR" sz="2399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در مورد آنچه می خواهید بحث کنید توضیح دهید.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517" name="Google Shape;517;p34"/>
          <p:cNvSpPr txBox="1"/>
          <p:nvPr/>
        </p:nvSpPr>
        <p:spPr>
          <a:xfrm>
            <a:off x="13894375" y="6000750"/>
            <a:ext cx="3364800" cy="517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2800" dirty="0">
                <a:solidFill>
                  <a:schemeClr val="lt2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یک نکته اصلی اضافه کنید</a:t>
            </a:r>
            <a:endParaRPr sz="1200" dirty="0">
              <a:solidFill>
                <a:schemeClr val="lt2"/>
              </a:solidFill>
              <a:cs typeface="B Nazanin" panose="00000400000000000000" pitchFamily="2" charset="-78"/>
            </a:endParaRPr>
          </a:p>
        </p:txBody>
      </p:sp>
      <p:sp>
        <p:nvSpPr>
          <p:cNvPr id="518" name="Google Shape;518;p34"/>
          <p:cNvSpPr txBox="1"/>
          <p:nvPr/>
        </p:nvSpPr>
        <p:spPr>
          <a:xfrm>
            <a:off x="13894375" y="6794754"/>
            <a:ext cx="3364800" cy="1033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40016"/>
              </a:lnSpc>
            </a:pPr>
            <a:r>
              <a:rPr lang="fa-IR" sz="2399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در مورد آنچه می خواهید بحث کنید توضیح دهید.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19" name="Google Shape;519;p34"/>
          <p:cNvSpPr txBox="1"/>
          <p:nvPr/>
        </p:nvSpPr>
        <p:spPr>
          <a:xfrm>
            <a:off x="9605817" y="6000750"/>
            <a:ext cx="3364800" cy="517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2800" dirty="0">
                <a:solidFill>
                  <a:schemeClr val="lt2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یک نکته اصلی اضافه کنید</a:t>
            </a:r>
            <a:endParaRPr sz="1200" dirty="0">
              <a:solidFill>
                <a:schemeClr val="lt2"/>
              </a:solidFill>
              <a:cs typeface="B Nazanin" panose="00000400000000000000" pitchFamily="2" charset="-78"/>
            </a:endParaRPr>
          </a:p>
        </p:txBody>
      </p:sp>
      <p:sp>
        <p:nvSpPr>
          <p:cNvPr id="520" name="Google Shape;520;p34"/>
          <p:cNvSpPr txBox="1"/>
          <p:nvPr/>
        </p:nvSpPr>
        <p:spPr>
          <a:xfrm>
            <a:off x="9605817" y="6794754"/>
            <a:ext cx="3364800" cy="1033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40016"/>
              </a:lnSpc>
            </a:pPr>
            <a:r>
              <a:rPr lang="fa-IR" sz="2399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در مورد آنچه می خواهید بحث کنید توضیح دهید.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21" name="Google Shape;521;p34"/>
          <p:cNvSpPr txBox="1"/>
          <p:nvPr/>
        </p:nvSpPr>
        <p:spPr>
          <a:xfrm>
            <a:off x="1028700" y="1038225"/>
            <a:ext cx="11333100" cy="1625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88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یک صفحه زمانی اضافه کنید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4"/>
          <p:cNvSpPr/>
          <p:nvPr/>
        </p:nvSpPr>
        <p:spPr>
          <a:xfrm rot="-2608754">
            <a:off x="15081964" y="8287684"/>
            <a:ext cx="4206267" cy="3842692"/>
          </a:xfrm>
          <a:custGeom>
            <a:avLst/>
            <a:gdLst/>
            <a:ahLst/>
            <a:cxnLst/>
            <a:rect l="l" t="t" r="r" b="b"/>
            <a:pathLst>
              <a:path w="4209886" h="3845999" extrusionOk="0">
                <a:moveTo>
                  <a:pt x="935214" y="53143"/>
                </a:moveTo>
                <a:cubicBezTo>
                  <a:pt x="1473334" y="-151459"/>
                  <a:pt x="1717024" y="282384"/>
                  <a:pt x="2094339" y="546525"/>
                </a:cubicBezTo>
                <a:cubicBezTo>
                  <a:pt x="2653159" y="863897"/>
                  <a:pt x="3413680" y="359919"/>
                  <a:pt x="3951548" y="744651"/>
                </a:cubicBezTo>
                <a:cubicBezTo>
                  <a:pt x="4223848" y="944207"/>
                  <a:pt x="4293774" y="1370566"/>
                  <a:pt x="4099310" y="1646564"/>
                </a:cubicBezTo>
                <a:cubicBezTo>
                  <a:pt x="3814977" y="1967888"/>
                  <a:pt x="3604273" y="2084191"/>
                  <a:pt x="3658800" y="2568154"/>
                </a:cubicBezTo>
                <a:cubicBezTo>
                  <a:pt x="3757589" y="3140080"/>
                  <a:pt x="3669571" y="3786850"/>
                  <a:pt x="2920747" y="3561225"/>
                </a:cubicBezTo>
                <a:cubicBezTo>
                  <a:pt x="2508090" y="3395055"/>
                  <a:pt x="2198176" y="3350989"/>
                  <a:pt x="1789979" y="3567953"/>
                </a:cubicBezTo>
                <a:cubicBezTo>
                  <a:pt x="1431934" y="3747831"/>
                  <a:pt x="960542" y="4000366"/>
                  <a:pt x="591978" y="3722266"/>
                </a:cubicBezTo>
                <a:cubicBezTo>
                  <a:pt x="143390" y="3338123"/>
                  <a:pt x="498575" y="2665199"/>
                  <a:pt x="354852" y="2174929"/>
                </a:cubicBezTo>
                <a:cubicBezTo>
                  <a:pt x="164427" y="1695086"/>
                  <a:pt x="-191683" y="1358877"/>
                  <a:pt x="128412" y="818150"/>
                </a:cubicBezTo>
                <a:cubicBezTo>
                  <a:pt x="247985" y="613548"/>
                  <a:pt x="465589" y="532733"/>
                  <a:pt x="590716" y="343016"/>
                </a:cubicBezTo>
                <a:cubicBezTo>
                  <a:pt x="675788" y="214267"/>
                  <a:pt x="790144" y="110159"/>
                  <a:pt x="935214" y="5314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4" name="Google Shape;124;p14"/>
          <p:cNvSpPr/>
          <p:nvPr/>
        </p:nvSpPr>
        <p:spPr>
          <a:xfrm rot="-9040874">
            <a:off x="5926499" y="-1623782"/>
            <a:ext cx="3682682" cy="3206257"/>
          </a:xfrm>
          <a:custGeom>
            <a:avLst/>
            <a:gdLst/>
            <a:ahLst/>
            <a:cxnLst/>
            <a:rect l="l" t="t" r="r" b="b"/>
            <a:pathLst>
              <a:path w="3680187" h="3204085" extrusionOk="0">
                <a:moveTo>
                  <a:pt x="509" y="1773822"/>
                </a:moveTo>
                <a:cubicBezTo>
                  <a:pt x="-3423" y="1631297"/>
                  <a:pt x="15192" y="1493508"/>
                  <a:pt x="64785" y="1358041"/>
                </a:cubicBezTo>
                <a:cubicBezTo>
                  <a:pt x="90078" y="1288933"/>
                  <a:pt x="130292" y="1231620"/>
                  <a:pt x="164254" y="1169049"/>
                </a:cubicBezTo>
                <a:cubicBezTo>
                  <a:pt x="208873" y="1087011"/>
                  <a:pt x="275470" y="1027187"/>
                  <a:pt x="336383" y="960875"/>
                </a:cubicBezTo>
                <a:cubicBezTo>
                  <a:pt x="350308" y="945718"/>
                  <a:pt x="357603" y="921182"/>
                  <a:pt x="387349" y="930560"/>
                </a:cubicBezTo>
                <a:cubicBezTo>
                  <a:pt x="390759" y="931602"/>
                  <a:pt x="399380" y="915829"/>
                  <a:pt x="405774" y="908014"/>
                </a:cubicBezTo>
                <a:cubicBezTo>
                  <a:pt x="424721" y="884710"/>
                  <a:pt x="443241" y="865384"/>
                  <a:pt x="476540" y="856669"/>
                </a:cubicBezTo>
                <a:cubicBezTo>
                  <a:pt x="514812" y="846864"/>
                  <a:pt x="546168" y="817497"/>
                  <a:pt x="582924" y="799498"/>
                </a:cubicBezTo>
                <a:cubicBezTo>
                  <a:pt x="685662" y="749290"/>
                  <a:pt x="740180" y="727501"/>
                  <a:pt x="849359" y="726128"/>
                </a:cubicBezTo>
                <a:cubicBezTo>
                  <a:pt x="869443" y="725891"/>
                  <a:pt x="871574" y="681461"/>
                  <a:pt x="899425" y="708270"/>
                </a:cubicBezTo>
                <a:cubicBezTo>
                  <a:pt x="991411" y="663983"/>
                  <a:pt x="1097464" y="684066"/>
                  <a:pt x="1191012" y="642716"/>
                </a:cubicBezTo>
                <a:cubicBezTo>
                  <a:pt x="1249273" y="616948"/>
                  <a:pt x="1312791" y="603259"/>
                  <a:pt x="1373230" y="582134"/>
                </a:cubicBezTo>
                <a:cubicBezTo>
                  <a:pt x="1397576" y="573608"/>
                  <a:pt x="1420265" y="560061"/>
                  <a:pt x="1443285" y="548078"/>
                </a:cubicBezTo>
                <a:cubicBezTo>
                  <a:pt x="1464363" y="537089"/>
                  <a:pt x="1483783" y="521411"/>
                  <a:pt x="1506045" y="514542"/>
                </a:cubicBezTo>
                <a:cubicBezTo>
                  <a:pt x="1529728" y="507343"/>
                  <a:pt x="1550048" y="499243"/>
                  <a:pt x="1564164" y="478355"/>
                </a:cubicBezTo>
                <a:cubicBezTo>
                  <a:pt x="1567716" y="473144"/>
                  <a:pt x="1573163" y="465708"/>
                  <a:pt x="1578042" y="465424"/>
                </a:cubicBezTo>
                <a:cubicBezTo>
                  <a:pt x="1634644" y="462534"/>
                  <a:pt x="1665101" y="414031"/>
                  <a:pt x="1708583" y="388880"/>
                </a:cubicBezTo>
                <a:cubicBezTo>
                  <a:pt x="1753771" y="362686"/>
                  <a:pt x="1789674" y="320578"/>
                  <a:pt x="1830078" y="285906"/>
                </a:cubicBezTo>
                <a:cubicBezTo>
                  <a:pt x="1878628" y="244271"/>
                  <a:pt x="1923673" y="196904"/>
                  <a:pt x="1977292" y="163274"/>
                </a:cubicBezTo>
                <a:cubicBezTo>
                  <a:pt x="2060372" y="111171"/>
                  <a:pt x="2153589" y="77447"/>
                  <a:pt x="2242259" y="35622"/>
                </a:cubicBezTo>
                <a:cubicBezTo>
                  <a:pt x="2309187" y="4029"/>
                  <a:pt x="2374884" y="1045"/>
                  <a:pt x="2443187" y="1661"/>
                </a:cubicBezTo>
                <a:cubicBezTo>
                  <a:pt x="2532898" y="2466"/>
                  <a:pt x="2622563" y="-992"/>
                  <a:pt x="2712132" y="287"/>
                </a:cubicBezTo>
                <a:cubicBezTo>
                  <a:pt x="2800470" y="1613"/>
                  <a:pt x="2882651" y="24775"/>
                  <a:pt x="2944558" y="95019"/>
                </a:cubicBezTo>
                <a:cubicBezTo>
                  <a:pt x="2968763" y="122539"/>
                  <a:pt x="2995288" y="147975"/>
                  <a:pt x="3021007" y="174121"/>
                </a:cubicBezTo>
                <a:cubicBezTo>
                  <a:pt x="3023997" y="177160"/>
                  <a:pt x="3027740" y="179351"/>
                  <a:pt x="3031854" y="180468"/>
                </a:cubicBezTo>
                <a:cubicBezTo>
                  <a:pt x="3137671" y="206662"/>
                  <a:pt x="3201236" y="290026"/>
                  <a:pt x="3273754" y="360460"/>
                </a:cubicBezTo>
                <a:cubicBezTo>
                  <a:pt x="3370049" y="454198"/>
                  <a:pt x="3445646" y="564845"/>
                  <a:pt x="3513711" y="679282"/>
                </a:cubicBezTo>
                <a:cubicBezTo>
                  <a:pt x="3566477" y="767905"/>
                  <a:pt x="3603233" y="864011"/>
                  <a:pt x="3627722" y="966748"/>
                </a:cubicBezTo>
                <a:cubicBezTo>
                  <a:pt x="3656037" y="1082372"/>
                  <a:pt x="3673043" y="1200475"/>
                  <a:pt x="3678498" y="1319390"/>
                </a:cubicBezTo>
                <a:cubicBezTo>
                  <a:pt x="3685225" y="1485172"/>
                  <a:pt x="3672293" y="1650717"/>
                  <a:pt x="3631985" y="1812331"/>
                </a:cubicBezTo>
                <a:cubicBezTo>
                  <a:pt x="3599302" y="1943440"/>
                  <a:pt x="3550846" y="2069435"/>
                  <a:pt x="3502012" y="2195571"/>
                </a:cubicBezTo>
                <a:cubicBezTo>
                  <a:pt x="3464137" y="2294653"/>
                  <a:pt x="3414556" y="2388854"/>
                  <a:pt x="3354324" y="2476169"/>
                </a:cubicBezTo>
                <a:cubicBezTo>
                  <a:pt x="3281001" y="2581322"/>
                  <a:pt x="3198821" y="2681786"/>
                  <a:pt x="3097599" y="2763635"/>
                </a:cubicBezTo>
                <a:cubicBezTo>
                  <a:pt x="3025128" y="2822227"/>
                  <a:pt x="2957063" y="2887260"/>
                  <a:pt x="2879714" y="2938369"/>
                </a:cubicBezTo>
                <a:cubicBezTo>
                  <a:pt x="2811364" y="2983604"/>
                  <a:pt x="2736005" y="3023202"/>
                  <a:pt x="2658277" y="3048164"/>
                </a:cubicBezTo>
                <a:cubicBezTo>
                  <a:pt x="2538819" y="3086862"/>
                  <a:pt x="2416235" y="3120966"/>
                  <a:pt x="2292515" y="3137923"/>
                </a:cubicBezTo>
                <a:cubicBezTo>
                  <a:pt x="2129717" y="3160185"/>
                  <a:pt x="1966208" y="3184389"/>
                  <a:pt x="1800853" y="3184342"/>
                </a:cubicBezTo>
                <a:cubicBezTo>
                  <a:pt x="1775180" y="3184342"/>
                  <a:pt x="1749555" y="3195710"/>
                  <a:pt x="1723741" y="3196420"/>
                </a:cubicBezTo>
                <a:cubicBezTo>
                  <a:pt x="1624792" y="3199120"/>
                  <a:pt x="1523902" y="3211862"/>
                  <a:pt x="1427417" y="3197036"/>
                </a:cubicBezTo>
                <a:cubicBezTo>
                  <a:pt x="1351252" y="3185384"/>
                  <a:pt x="1274424" y="3201773"/>
                  <a:pt x="1199064" y="3177284"/>
                </a:cubicBezTo>
                <a:cubicBezTo>
                  <a:pt x="1151698" y="3161748"/>
                  <a:pt x="1098032" y="3165253"/>
                  <a:pt x="1047492" y="3157390"/>
                </a:cubicBezTo>
                <a:cubicBezTo>
                  <a:pt x="1008652" y="3151280"/>
                  <a:pt x="970380" y="3141949"/>
                  <a:pt x="939166" y="3114382"/>
                </a:cubicBezTo>
                <a:cubicBezTo>
                  <a:pt x="933245" y="3109219"/>
                  <a:pt x="920882" y="3110308"/>
                  <a:pt x="911456" y="3110308"/>
                </a:cubicBezTo>
                <a:cubicBezTo>
                  <a:pt x="810851" y="3110308"/>
                  <a:pt x="718155" y="3080704"/>
                  <a:pt x="626596" y="3041248"/>
                </a:cubicBezTo>
                <a:cubicBezTo>
                  <a:pt x="574777" y="3018891"/>
                  <a:pt x="518364" y="3007429"/>
                  <a:pt x="483976" y="2956747"/>
                </a:cubicBezTo>
                <a:cubicBezTo>
                  <a:pt x="349361" y="2896686"/>
                  <a:pt x="294843" y="2775666"/>
                  <a:pt x="243687" y="2649150"/>
                </a:cubicBezTo>
                <a:cubicBezTo>
                  <a:pt x="198073" y="2536419"/>
                  <a:pt x="138060" y="2429371"/>
                  <a:pt x="94957" y="2315787"/>
                </a:cubicBezTo>
                <a:cubicBezTo>
                  <a:pt x="52754" y="2204571"/>
                  <a:pt x="13582" y="2090797"/>
                  <a:pt x="9461" y="1969255"/>
                </a:cubicBezTo>
                <a:cubicBezTo>
                  <a:pt x="7045" y="1904126"/>
                  <a:pt x="3493" y="1838950"/>
                  <a:pt x="509" y="17738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5" name="Google Shape;125;p14"/>
          <p:cNvSpPr/>
          <p:nvPr/>
        </p:nvSpPr>
        <p:spPr>
          <a:xfrm rot="-560680">
            <a:off x="1053939" y="9414656"/>
            <a:ext cx="6100635" cy="3187780"/>
          </a:xfrm>
          <a:custGeom>
            <a:avLst/>
            <a:gdLst/>
            <a:ahLst/>
            <a:cxnLst/>
            <a:rect l="l" t="t" r="r" b="b"/>
            <a:pathLst>
              <a:path w="6095874" h="3185292" extrusionOk="0">
                <a:moveTo>
                  <a:pt x="0" y="1336681"/>
                </a:moveTo>
                <a:cubicBezTo>
                  <a:pt x="3165" y="1287363"/>
                  <a:pt x="-2647" y="1196670"/>
                  <a:pt x="18357" y="1112709"/>
                </a:cubicBezTo>
                <a:cubicBezTo>
                  <a:pt x="33838" y="1050903"/>
                  <a:pt x="24630" y="981559"/>
                  <a:pt x="68193" y="925624"/>
                </a:cubicBezTo>
                <a:cubicBezTo>
                  <a:pt x="108476" y="874234"/>
                  <a:pt x="143004" y="820140"/>
                  <a:pt x="194796" y="777383"/>
                </a:cubicBezTo>
                <a:cubicBezTo>
                  <a:pt x="255911" y="727087"/>
                  <a:pt x="318810" y="677021"/>
                  <a:pt x="362546" y="607849"/>
                </a:cubicBezTo>
                <a:cubicBezTo>
                  <a:pt x="377911" y="583680"/>
                  <a:pt x="402828" y="566819"/>
                  <a:pt x="434479" y="556863"/>
                </a:cubicBezTo>
                <a:cubicBezTo>
                  <a:pt x="489667" y="539599"/>
                  <a:pt x="540826" y="509214"/>
                  <a:pt x="595898" y="491144"/>
                </a:cubicBezTo>
                <a:cubicBezTo>
                  <a:pt x="631462" y="479635"/>
                  <a:pt x="670709" y="476067"/>
                  <a:pt x="708805" y="475664"/>
                </a:cubicBezTo>
                <a:cubicBezTo>
                  <a:pt x="789371" y="474859"/>
                  <a:pt x="856298" y="436993"/>
                  <a:pt x="925239" y="402867"/>
                </a:cubicBezTo>
                <a:cubicBezTo>
                  <a:pt x="974384" y="378525"/>
                  <a:pt x="1023932" y="353895"/>
                  <a:pt x="1075609" y="335998"/>
                </a:cubicBezTo>
                <a:cubicBezTo>
                  <a:pt x="1140350" y="313612"/>
                  <a:pt x="1205378" y="292262"/>
                  <a:pt x="1269830" y="269071"/>
                </a:cubicBezTo>
                <a:cubicBezTo>
                  <a:pt x="1335434" y="245419"/>
                  <a:pt x="1398793" y="205769"/>
                  <a:pt x="1473316" y="210085"/>
                </a:cubicBezTo>
                <a:cubicBezTo>
                  <a:pt x="1480797" y="210488"/>
                  <a:pt x="1488681" y="206115"/>
                  <a:pt x="1496335" y="203582"/>
                </a:cubicBezTo>
                <a:cubicBezTo>
                  <a:pt x="1542372" y="187987"/>
                  <a:pt x="1588410" y="172104"/>
                  <a:pt x="1634447" y="156682"/>
                </a:cubicBezTo>
                <a:cubicBezTo>
                  <a:pt x="1772560" y="110644"/>
                  <a:pt x="1916427" y="91481"/>
                  <a:pt x="2057130" y="57701"/>
                </a:cubicBezTo>
                <a:cubicBezTo>
                  <a:pt x="2124575" y="41588"/>
                  <a:pt x="2192537" y="34452"/>
                  <a:pt x="2259982" y="24554"/>
                </a:cubicBezTo>
                <a:cubicBezTo>
                  <a:pt x="2400741" y="4116"/>
                  <a:pt x="2543055" y="-3588"/>
                  <a:pt x="2685197" y="1535"/>
                </a:cubicBezTo>
                <a:cubicBezTo>
                  <a:pt x="2751491" y="4125"/>
                  <a:pt x="2817842" y="6024"/>
                  <a:pt x="2883906" y="11779"/>
                </a:cubicBezTo>
                <a:cubicBezTo>
                  <a:pt x="2907328" y="13793"/>
                  <a:pt x="2927699" y="30194"/>
                  <a:pt x="2952099" y="7117"/>
                </a:cubicBezTo>
                <a:cubicBezTo>
                  <a:pt x="2960386" y="-767"/>
                  <a:pt x="2986627" y="11548"/>
                  <a:pt x="3004582" y="12354"/>
                </a:cubicBezTo>
                <a:cubicBezTo>
                  <a:pt x="3051137" y="14426"/>
                  <a:pt x="3098614" y="10282"/>
                  <a:pt x="3144133" y="18109"/>
                </a:cubicBezTo>
                <a:cubicBezTo>
                  <a:pt x="3182862" y="24669"/>
                  <a:pt x="3224699" y="1938"/>
                  <a:pt x="3260723" y="30654"/>
                </a:cubicBezTo>
                <a:cubicBezTo>
                  <a:pt x="3266017" y="34855"/>
                  <a:pt x="3276606" y="33762"/>
                  <a:pt x="3284548" y="33071"/>
                </a:cubicBezTo>
                <a:cubicBezTo>
                  <a:pt x="3327766" y="29215"/>
                  <a:pt x="3370868" y="21044"/>
                  <a:pt x="3414086" y="21562"/>
                </a:cubicBezTo>
                <a:cubicBezTo>
                  <a:pt x="3454369" y="22137"/>
                  <a:pt x="3496263" y="13908"/>
                  <a:pt x="3535222" y="33762"/>
                </a:cubicBezTo>
                <a:cubicBezTo>
                  <a:pt x="3541380" y="36869"/>
                  <a:pt x="3551450" y="34049"/>
                  <a:pt x="3559219" y="32093"/>
                </a:cubicBezTo>
                <a:cubicBezTo>
                  <a:pt x="3635008" y="12814"/>
                  <a:pt x="3710050" y="35891"/>
                  <a:pt x="3785148" y="35085"/>
                </a:cubicBezTo>
                <a:cubicBezTo>
                  <a:pt x="3869167" y="34107"/>
                  <a:pt x="3946280" y="74677"/>
                  <a:pt x="4030874" y="68059"/>
                </a:cubicBezTo>
                <a:cubicBezTo>
                  <a:pt x="4049231" y="66621"/>
                  <a:pt x="4080882" y="64319"/>
                  <a:pt x="4095556" y="93553"/>
                </a:cubicBezTo>
                <a:cubicBezTo>
                  <a:pt x="4099700" y="101839"/>
                  <a:pt x="4117539" y="108515"/>
                  <a:pt x="4128128" y="107364"/>
                </a:cubicBezTo>
                <a:cubicBezTo>
                  <a:pt x="4218477" y="97696"/>
                  <a:pt x="4292137" y="147647"/>
                  <a:pt x="4371149" y="175787"/>
                </a:cubicBezTo>
                <a:cubicBezTo>
                  <a:pt x="4429847" y="196965"/>
                  <a:pt x="4484631" y="229018"/>
                  <a:pt x="4541545" y="255317"/>
                </a:cubicBezTo>
                <a:cubicBezTo>
                  <a:pt x="4553687" y="261072"/>
                  <a:pt x="4568535" y="261072"/>
                  <a:pt x="4580504" y="266827"/>
                </a:cubicBezTo>
                <a:cubicBezTo>
                  <a:pt x="4659401" y="304980"/>
                  <a:pt x="4738413" y="343134"/>
                  <a:pt x="4816447" y="381920"/>
                </a:cubicBezTo>
                <a:cubicBezTo>
                  <a:pt x="4864728" y="405917"/>
                  <a:pt x="4911514" y="436417"/>
                  <a:pt x="4959508" y="463119"/>
                </a:cubicBezTo>
                <a:cubicBezTo>
                  <a:pt x="5029773" y="502251"/>
                  <a:pt x="5096355" y="547137"/>
                  <a:pt x="5163455" y="591391"/>
                </a:cubicBezTo>
                <a:cubicBezTo>
                  <a:pt x="5256508" y="652736"/>
                  <a:pt x="5327348" y="737906"/>
                  <a:pt x="5417236" y="801437"/>
                </a:cubicBezTo>
                <a:cubicBezTo>
                  <a:pt x="5442442" y="819277"/>
                  <a:pt x="5456080" y="853229"/>
                  <a:pt x="5475359" y="879816"/>
                </a:cubicBezTo>
                <a:cubicBezTo>
                  <a:pt x="5490781" y="900878"/>
                  <a:pt x="5507815" y="920790"/>
                  <a:pt x="5522259" y="942542"/>
                </a:cubicBezTo>
                <a:cubicBezTo>
                  <a:pt x="5589436" y="1043633"/>
                  <a:pt x="5656267" y="1145031"/>
                  <a:pt x="5722753" y="1246735"/>
                </a:cubicBezTo>
                <a:cubicBezTo>
                  <a:pt x="5779955" y="1333689"/>
                  <a:pt x="5837847" y="1420239"/>
                  <a:pt x="5893725" y="1507941"/>
                </a:cubicBezTo>
                <a:cubicBezTo>
                  <a:pt x="5908917" y="1531708"/>
                  <a:pt x="5916744" y="1560193"/>
                  <a:pt x="5931188" y="1584363"/>
                </a:cubicBezTo>
                <a:cubicBezTo>
                  <a:pt x="6020904" y="1732604"/>
                  <a:pt x="6065157" y="1896612"/>
                  <a:pt x="6089557" y="2065398"/>
                </a:cubicBezTo>
                <a:cubicBezTo>
                  <a:pt x="6102149" y="2153948"/>
                  <a:pt x="6095873" y="2244160"/>
                  <a:pt x="6071142" y="2330114"/>
                </a:cubicBezTo>
                <a:cubicBezTo>
                  <a:pt x="6036154" y="2451365"/>
                  <a:pt x="5992418" y="2573134"/>
                  <a:pt x="5914269" y="2672345"/>
                </a:cubicBezTo>
                <a:cubicBezTo>
                  <a:pt x="5849379" y="2755716"/>
                  <a:pt x="5769014" y="2825784"/>
                  <a:pt x="5677578" y="2878708"/>
                </a:cubicBezTo>
                <a:cubicBezTo>
                  <a:pt x="5600523" y="2923307"/>
                  <a:pt x="5519843" y="2956626"/>
                  <a:pt x="5436860" y="2986609"/>
                </a:cubicBezTo>
                <a:cubicBezTo>
                  <a:pt x="5349964" y="3017741"/>
                  <a:pt x="5262032" y="3043235"/>
                  <a:pt x="5168979" y="3050485"/>
                </a:cubicBezTo>
                <a:cubicBezTo>
                  <a:pt x="5131113" y="3053478"/>
                  <a:pt x="5094571" y="3072526"/>
                  <a:pt x="5056590" y="3076900"/>
                </a:cubicBezTo>
                <a:cubicBezTo>
                  <a:pt x="4935339" y="3090941"/>
                  <a:pt x="4816389" y="3118506"/>
                  <a:pt x="4693526" y="3125757"/>
                </a:cubicBezTo>
                <a:cubicBezTo>
                  <a:pt x="4617622" y="3130246"/>
                  <a:pt x="4541085" y="3148776"/>
                  <a:pt x="4464029" y="3155106"/>
                </a:cubicBezTo>
                <a:cubicBezTo>
                  <a:pt x="4367984" y="3163220"/>
                  <a:pt x="4272110" y="3173981"/>
                  <a:pt x="4175949" y="3178527"/>
                </a:cubicBezTo>
                <a:cubicBezTo>
                  <a:pt x="4064193" y="3183822"/>
                  <a:pt x="3952303" y="3186009"/>
                  <a:pt x="3840278" y="3185088"/>
                </a:cubicBezTo>
                <a:cubicBezTo>
                  <a:pt x="3733931" y="3184282"/>
                  <a:pt x="3627355" y="3178873"/>
                  <a:pt x="3521296" y="3173578"/>
                </a:cubicBezTo>
                <a:cubicBezTo>
                  <a:pt x="3489472" y="3171910"/>
                  <a:pt x="3457994" y="3162357"/>
                  <a:pt x="3426458" y="3157753"/>
                </a:cubicBezTo>
                <a:cubicBezTo>
                  <a:pt x="3400965" y="3154013"/>
                  <a:pt x="3374666" y="3155624"/>
                  <a:pt x="3349748" y="3149121"/>
                </a:cubicBezTo>
                <a:cubicBezTo>
                  <a:pt x="3285871" y="3132260"/>
                  <a:pt x="3218426" y="3147337"/>
                  <a:pt x="3154607" y="3118564"/>
                </a:cubicBezTo>
                <a:cubicBezTo>
                  <a:pt x="3115763" y="3101012"/>
                  <a:pt x="3067193" y="3105961"/>
                  <a:pt x="3023687" y="3097214"/>
                </a:cubicBezTo>
                <a:cubicBezTo>
                  <a:pt x="2994281" y="3091459"/>
                  <a:pt x="2966141" y="3079086"/>
                  <a:pt x="2937367" y="3069994"/>
                </a:cubicBezTo>
                <a:cubicBezTo>
                  <a:pt x="2923844" y="3065678"/>
                  <a:pt x="2908594" y="3056471"/>
                  <a:pt x="2896681" y="3059290"/>
                </a:cubicBezTo>
                <a:cubicBezTo>
                  <a:pt x="2847824" y="3070800"/>
                  <a:pt x="2805124" y="3051579"/>
                  <a:pt x="2762310" y="3035293"/>
                </a:cubicBezTo>
                <a:cubicBezTo>
                  <a:pt x="2733536" y="3024417"/>
                  <a:pt x="2707928" y="3006520"/>
                  <a:pt x="2674666" y="3015267"/>
                </a:cubicBezTo>
                <a:cubicBezTo>
                  <a:pt x="2667932" y="3017051"/>
                  <a:pt x="2658840" y="3012447"/>
                  <a:pt x="2651647" y="3009167"/>
                </a:cubicBezTo>
                <a:cubicBezTo>
                  <a:pt x="2558248" y="2967158"/>
                  <a:pt x="2459900" y="2944887"/>
                  <a:pt x="2358733" y="2930903"/>
                </a:cubicBezTo>
                <a:cubicBezTo>
                  <a:pt x="2312695" y="2924573"/>
                  <a:pt x="2268615" y="2906158"/>
                  <a:pt x="2222865" y="2897123"/>
                </a:cubicBezTo>
                <a:cubicBezTo>
                  <a:pt x="2172684" y="2887225"/>
                  <a:pt x="2124287" y="2869501"/>
                  <a:pt x="2070250" y="2875831"/>
                </a:cubicBezTo>
                <a:cubicBezTo>
                  <a:pt x="2030831" y="2880434"/>
                  <a:pt x="1989685" y="2870076"/>
                  <a:pt x="1949114" y="2866105"/>
                </a:cubicBezTo>
                <a:cubicBezTo>
                  <a:pt x="1882762" y="2859315"/>
                  <a:pt x="1816756" y="2849877"/>
                  <a:pt x="1750117" y="2845504"/>
                </a:cubicBezTo>
                <a:cubicBezTo>
                  <a:pt x="1646072" y="2838598"/>
                  <a:pt x="1541682" y="2835663"/>
                  <a:pt x="1437579" y="2829448"/>
                </a:cubicBezTo>
                <a:cubicBezTo>
                  <a:pt x="1407066" y="2827586"/>
                  <a:pt x="1376796" y="2822846"/>
                  <a:pt x="1347173" y="2815291"/>
                </a:cubicBezTo>
                <a:cubicBezTo>
                  <a:pt x="1273341" y="2796531"/>
                  <a:pt x="1197551" y="2790259"/>
                  <a:pt x="1123949" y="2765744"/>
                </a:cubicBezTo>
                <a:cubicBezTo>
                  <a:pt x="1043383" y="2739042"/>
                  <a:pt x="968054" y="2697378"/>
                  <a:pt x="888352" y="2676085"/>
                </a:cubicBezTo>
                <a:cubicBezTo>
                  <a:pt x="770035" y="2644377"/>
                  <a:pt x="675946" y="2573825"/>
                  <a:pt x="577598" y="2511732"/>
                </a:cubicBezTo>
                <a:cubicBezTo>
                  <a:pt x="497896" y="2461320"/>
                  <a:pt x="431026" y="2388581"/>
                  <a:pt x="364675" y="2319755"/>
                </a:cubicBezTo>
                <a:cubicBezTo>
                  <a:pt x="305060" y="2258762"/>
                  <a:pt x="250840" y="2192719"/>
                  <a:pt x="202623" y="2122369"/>
                </a:cubicBezTo>
                <a:cubicBezTo>
                  <a:pt x="160671" y="2060218"/>
                  <a:pt x="128675" y="1990587"/>
                  <a:pt x="98233" y="1921588"/>
                </a:cubicBezTo>
                <a:cubicBezTo>
                  <a:pt x="21810" y="1747508"/>
                  <a:pt x="0" y="1563243"/>
                  <a:pt x="0" y="133668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6" name="Google Shape;126;p14"/>
          <p:cNvSpPr/>
          <p:nvPr/>
        </p:nvSpPr>
        <p:spPr>
          <a:xfrm>
            <a:off x="14925163" y="8228398"/>
            <a:ext cx="2373494" cy="3186179"/>
          </a:xfrm>
          <a:custGeom>
            <a:avLst/>
            <a:gdLst/>
            <a:ahLst/>
            <a:cxnLst/>
            <a:rect l="l" t="t" r="r" b="b"/>
            <a:pathLst>
              <a:path w="2373494" h="3186179" extrusionOk="0">
                <a:moveTo>
                  <a:pt x="2107568" y="1741898"/>
                </a:moveTo>
                <a:cubicBezTo>
                  <a:pt x="2065610" y="1720329"/>
                  <a:pt x="2023062" y="1699350"/>
                  <a:pt x="1981991" y="1678667"/>
                </a:cubicBezTo>
                <a:cubicBezTo>
                  <a:pt x="1937374" y="1696395"/>
                  <a:pt x="1918759" y="1741307"/>
                  <a:pt x="1885370" y="1770559"/>
                </a:cubicBezTo>
                <a:cubicBezTo>
                  <a:pt x="1841345" y="1809267"/>
                  <a:pt x="1818593" y="1866884"/>
                  <a:pt x="1821252" y="1932184"/>
                </a:cubicBezTo>
                <a:cubicBezTo>
                  <a:pt x="1824798" y="2029395"/>
                  <a:pt x="1885961" y="2085536"/>
                  <a:pt x="1991741" y="2055397"/>
                </a:cubicBezTo>
                <a:cubicBezTo>
                  <a:pt x="2064133" y="2034714"/>
                  <a:pt x="2112591" y="1990688"/>
                  <a:pt x="2141252" y="1921251"/>
                </a:cubicBezTo>
                <a:cubicBezTo>
                  <a:pt x="2165776" y="1861861"/>
                  <a:pt x="2147752" y="1808676"/>
                  <a:pt x="2124114" y="1755490"/>
                </a:cubicBezTo>
                <a:cubicBezTo>
                  <a:pt x="2121455" y="1749876"/>
                  <a:pt x="2114068" y="1745148"/>
                  <a:pt x="2107568" y="1741898"/>
                </a:cubicBezTo>
                <a:close/>
                <a:moveTo>
                  <a:pt x="1940920" y="1975619"/>
                </a:moveTo>
                <a:cubicBezTo>
                  <a:pt x="1955103" y="1901159"/>
                  <a:pt x="1960126" y="1835268"/>
                  <a:pt x="2034290" y="1790652"/>
                </a:cubicBezTo>
                <a:cubicBezTo>
                  <a:pt x="2024244" y="1864225"/>
                  <a:pt x="2015084" y="1928638"/>
                  <a:pt x="1940920" y="1975619"/>
                </a:cubicBezTo>
                <a:close/>
                <a:moveTo>
                  <a:pt x="272669" y="2076376"/>
                </a:moveTo>
                <a:cubicBezTo>
                  <a:pt x="239576" y="2063966"/>
                  <a:pt x="205596" y="2053329"/>
                  <a:pt x="172207" y="2042101"/>
                </a:cubicBezTo>
                <a:cubicBezTo>
                  <a:pt x="174867" y="2035600"/>
                  <a:pt x="175162" y="2030873"/>
                  <a:pt x="177526" y="2029100"/>
                </a:cubicBezTo>
                <a:cubicBezTo>
                  <a:pt x="190822" y="2019940"/>
                  <a:pt x="204709" y="2011667"/>
                  <a:pt x="218301" y="2003393"/>
                </a:cubicBezTo>
                <a:cubicBezTo>
                  <a:pt x="218597" y="1998961"/>
                  <a:pt x="219188" y="1994825"/>
                  <a:pt x="219483" y="1990393"/>
                </a:cubicBezTo>
                <a:cubicBezTo>
                  <a:pt x="190527" y="1988029"/>
                  <a:pt x="161570" y="1987438"/>
                  <a:pt x="133205" y="1983301"/>
                </a:cubicBezTo>
                <a:cubicBezTo>
                  <a:pt x="92134" y="1977392"/>
                  <a:pt x="60813" y="1998961"/>
                  <a:pt x="45744" y="2029395"/>
                </a:cubicBezTo>
                <a:cubicBezTo>
                  <a:pt x="23879" y="2073421"/>
                  <a:pt x="5559" y="2122174"/>
                  <a:pt x="832" y="2170337"/>
                </a:cubicBezTo>
                <a:cubicBezTo>
                  <a:pt x="-5078" y="2230318"/>
                  <a:pt x="20333" y="2283208"/>
                  <a:pt x="82383" y="2307142"/>
                </a:cubicBezTo>
                <a:cubicBezTo>
                  <a:pt x="104544" y="2315710"/>
                  <a:pt x="128772" y="2319552"/>
                  <a:pt x="152410" y="2322802"/>
                </a:cubicBezTo>
                <a:cubicBezTo>
                  <a:pt x="229529" y="2332848"/>
                  <a:pt x="318763" y="2267843"/>
                  <a:pt x="333241" y="2191611"/>
                </a:cubicBezTo>
                <a:cubicBezTo>
                  <a:pt x="341219" y="2149063"/>
                  <a:pt x="311376" y="2090854"/>
                  <a:pt x="272669" y="2076376"/>
                </a:cubicBezTo>
                <a:close/>
                <a:moveTo>
                  <a:pt x="176344" y="2242137"/>
                </a:moveTo>
                <a:cubicBezTo>
                  <a:pt x="173685" y="2238887"/>
                  <a:pt x="171025" y="2235932"/>
                  <a:pt x="168366" y="2232682"/>
                </a:cubicBezTo>
                <a:cubicBezTo>
                  <a:pt x="177230" y="2226182"/>
                  <a:pt x="185799" y="2219386"/>
                  <a:pt x="194663" y="2212885"/>
                </a:cubicBezTo>
                <a:cubicBezTo>
                  <a:pt x="197027" y="2215545"/>
                  <a:pt x="199686" y="2218204"/>
                  <a:pt x="202050" y="2221158"/>
                </a:cubicBezTo>
                <a:cubicBezTo>
                  <a:pt x="193481" y="2227954"/>
                  <a:pt x="184913" y="2235046"/>
                  <a:pt x="176344" y="2242137"/>
                </a:cubicBezTo>
                <a:close/>
                <a:moveTo>
                  <a:pt x="929214" y="384487"/>
                </a:moveTo>
                <a:cubicBezTo>
                  <a:pt x="996878" y="376509"/>
                  <a:pt x="1056859" y="321551"/>
                  <a:pt x="1070155" y="252705"/>
                </a:cubicBezTo>
                <a:cubicBezTo>
                  <a:pt x="1075769" y="223748"/>
                  <a:pt x="1077247" y="193905"/>
                  <a:pt x="1081679" y="154607"/>
                </a:cubicBezTo>
                <a:cubicBezTo>
                  <a:pt x="1081974" y="129492"/>
                  <a:pt x="1058041" y="82511"/>
                  <a:pt x="1027902" y="59169"/>
                </a:cubicBezTo>
                <a:cubicBezTo>
                  <a:pt x="1008992" y="44395"/>
                  <a:pt x="990082" y="29917"/>
                  <a:pt x="971467" y="14848"/>
                </a:cubicBezTo>
                <a:cubicBezTo>
                  <a:pt x="947533" y="-4654"/>
                  <a:pt x="931578" y="-5540"/>
                  <a:pt x="907940" y="15734"/>
                </a:cubicBezTo>
                <a:cubicBezTo>
                  <a:pt x="897303" y="25189"/>
                  <a:pt x="888143" y="37895"/>
                  <a:pt x="881938" y="50600"/>
                </a:cubicBezTo>
                <a:cubicBezTo>
                  <a:pt x="856822" y="101717"/>
                  <a:pt x="838503" y="154312"/>
                  <a:pt x="825207" y="210156"/>
                </a:cubicBezTo>
                <a:cubicBezTo>
                  <a:pt x="816342" y="247091"/>
                  <a:pt x="819002" y="279593"/>
                  <a:pt x="831412" y="312391"/>
                </a:cubicBezTo>
                <a:cubicBezTo>
                  <a:pt x="846481" y="351393"/>
                  <a:pt x="898780" y="388032"/>
                  <a:pt x="929214" y="384487"/>
                </a:cubicBezTo>
                <a:close/>
                <a:moveTo>
                  <a:pt x="964080" y="160812"/>
                </a:moveTo>
                <a:cubicBezTo>
                  <a:pt x="977672" y="208384"/>
                  <a:pt x="973240" y="221385"/>
                  <a:pt x="930396" y="264524"/>
                </a:cubicBezTo>
                <a:cubicBezTo>
                  <a:pt x="926259" y="223748"/>
                  <a:pt x="941624" y="193019"/>
                  <a:pt x="964080" y="160812"/>
                </a:cubicBezTo>
                <a:close/>
                <a:moveTo>
                  <a:pt x="1105612" y="2605867"/>
                </a:moveTo>
                <a:cubicBezTo>
                  <a:pt x="1100885" y="2643392"/>
                  <a:pt x="1093498" y="2682690"/>
                  <a:pt x="1059814" y="2708692"/>
                </a:cubicBezTo>
                <a:cubicBezTo>
                  <a:pt x="1048290" y="2717852"/>
                  <a:pt x="1037062" y="2727602"/>
                  <a:pt x="1025834" y="2737058"/>
                </a:cubicBezTo>
                <a:cubicBezTo>
                  <a:pt x="966148" y="2787288"/>
                  <a:pt x="941328" y="2787879"/>
                  <a:pt x="883120" y="2740308"/>
                </a:cubicBezTo>
                <a:cubicBezTo>
                  <a:pt x="837321" y="2702783"/>
                  <a:pt x="829639" y="2608526"/>
                  <a:pt x="870414" y="2566273"/>
                </a:cubicBezTo>
                <a:cubicBezTo>
                  <a:pt x="879574" y="2556818"/>
                  <a:pt x="894643" y="2553568"/>
                  <a:pt x="907940" y="2546772"/>
                </a:cubicBezTo>
                <a:cubicBezTo>
                  <a:pt x="912372" y="2526680"/>
                  <a:pt x="916213" y="2508951"/>
                  <a:pt x="920941" y="2487972"/>
                </a:cubicBezTo>
                <a:cubicBezTo>
                  <a:pt x="934828" y="2489450"/>
                  <a:pt x="949011" y="2487086"/>
                  <a:pt x="959057" y="2492404"/>
                </a:cubicBezTo>
                <a:cubicBezTo>
                  <a:pt x="990082" y="2508951"/>
                  <a:pt x="1021993" y="2519293"/>
                  <a:pt x="1056564" y="2525498"/>
                </a:cubicBezTo>
                <a:cubicBezTo>
                  <a:pt x="1089361" y="2531407"/>
                  <a:pt x="1110931" y="2565387"/>
                  <a:pt x="1105612" y="2605867"/>
                </a:cubicBezTo>
                <a:close/>
                <a:moveTo>
                  <a:pt x="1291762" y="1481880"/>
                </a:moveTo>
                <a:cubicBezTo>
                  <a:pt x="1273738" y="1488381"/>
                  <a:pt x="1252759" y="1491336"/>
                  <a:pt x="1238576" y="1502564"/>
                </a:cubicBezTo>
                <a:cubicBezTo>
                  <a:pt x="1211392" y="1524429"/>
                  <a:pt x="1183618" y="1548067"/>
                  <a:pt x="1164707" y="1576728"/>
                </a:cubicBezTo>
                <a:cubicBezTo>
                  <a:pt x="1136342" y="1620163"/>
                  <a:pt x="1133387" y="1695804"/>
                  <a:pt x="1183913" y="1738353"/>
                </a:cubicBezTo>
                <a:cubicBezTo>
                  <a:pt x="1219370" y="1768195"/>
                  <a:pt x="1256600" y="1757558"/>
                  <a:pt x="1295012" y="1750762"/>
                </a:cubicBezTo>
                <a:cubicBezTo>
                  <a:pt x="1334310" y="1743967"/>
                  <a:pt x="1365630" y="1721511"/>
                  <a:pt x="1385722" y="1690781"/>
                </a:cubicBezTo>
                <a:cubicBezTo>
                  <a:pt x="1405224" y="1660938"/>
                  <a:pt x="1419407" y="1624299"/>
                  <a:pt x="1424134" y="1589138"/>
                </a:cubicBezTo>
                <a:cubicBezTo>
                  <a:pt x="1430635" y="1542157"/>
                  <a:pt x="1358539" y="1489563"/>
                  <a:pt x="1291762" y="1481880"/>
                </a:cubicBezTo>
                <a:close/>
                <a:moveTo>
                  <a:pt x="1258668" y="1671280"/>
                </a:moveTo>
                <a:cubicBezTo>
                  <a:pt x="1269305" y="1601548"/>
                  <a:pt x="1276692" y="1592093"/>
                  <a:pt x="1327514" y="1583819"/>
                </a:cubicBezTo>
                <a:cubicBezTo>
                  <a:pt x="1315990" y="1622822"/>
                  <a:pt x="1298853" y="1652960"/>
                  <a:pt x="1258668" y="1671280"/>
                </a:cubicBezTo>
                <a:close/>
                <a:moveTo>
                  <a:pt x="1476138" y="806720"/>
                </a:moveTo>
                <a:cubicBezTo>
                  <a:pt x="1458114" y="836268"/>
                  <a:pt x="1441567" y="866997"/>
                  <a:pt x="1420293" y="894181"/>
                </a:cubicBezTo>
                <a:cubicBezTo>
                  <a:pt x="1401678" y="918114"/>
                  <a:pt x="1375676" y="933183"/>
                  <a:pt x="1343765" y="934070"/>
                </a:cubicBezTo>
                <a:cubicBezTo>
                  <a:pt x="1328991" y="934365"/>
                  <a:pt x="1313922" y="934070"/>
                  <a:pt x="1299444" y="935547"/>
                </a:cubicBezTo>
                <a:cubicBezTo>
                  <a:pt x="1262509" y="939388"/>
                  <a:pt x="1237690" y="929638"/>
                  <a:pt x="1223802" y="897136"/>
                </a:cubicBezTo>
                <a:cubicBezTo>
                  <a:pt x="1207847" y="859019"/>
                  <a:pt x="1202233" y="820608"/>
                  <a:pt x="1223211" y="779832"/>
                </a:cubicBezTo>
                <a:cubicBezTo>
                  <a:pt x="1249509" y="729010"/>
                  <a:pt x="1283193" y="692962"/>
                  <a:pt x="1345833" y="690894"/>
                </a:cubicBezTo>
                <a:cubicBezTo>
                  <a:pt x="1344061" y="697099"/>
                  <a:pt x="1342583" y="702418"/>
                  <a:pt x="1339924" y="712464"/>
                </a:cubicBezTo>
                <a:cubicBezTo>
                  <a:pt x="1391336" y="697099"/>
                  <a:pt x="1423248" y="735511"/>
                  <a:pt x="1461955" y="754126"/>
                </a:cubicBezTo>
                <a:cubicBezTo>
                  <a:pt x="1480570" y="763581"/>
                  <a:pt x="1489730" y="784560"/>
                  <a:pt x="1476138" y="806720"/>
                </a:cubicBezTo>
                <a:close/>
                <a:moveTo>
                  <a:pt x="447590" y="1012962"/>
                </a:moveTo>
                <a:cubicBezTo>
                  <a:pt x="442567" y="1032463"/>
                  <a:pt x="439021" y="1052260"/>
                  <a:pt x="434293" y="1072057"/>
                </a:cubicBezTo>
                <a:cubicBezTo>
                  <a:pt x="423656" y="1116969"/>
                  <a:pt x="379631" y="1150358"/>
                  <a:pt x="327627" y="1153903"/>
                </a:cubicBezTo>
                <a:cubicBezTo>
                  <a:pt x="283601" y="1156858"/>
                  <a:pt x="227757" y="1124651"/>
                  <a:pt x="218301" y="1084467"/>
                </a:cubicBezTo>
                <a:cubicBezTo>
                  <a:pt x="209142" y="1045759"/>
                  <a:pt x="217415" y="1007939"/>
                  <a:pt x="243712" y="975732"/>
                </a:cubicBezTo>
                <a:cubicBezTo>
                  <a:pt x="254940" y="961845"/>
                  <a:pt x="264986" y="947071"/>
                  <a:pt x="276805" y="930820"/>
                </a:cubicBezTo>
                <a:cubicBezTo>
                  <a:pt x="302807" y="925501"/>
                  <a:pt x="327332" y="920478"/>
                  <a:pt x="346833" y="916637"/>
                </a:cubicBezTo>
                <a:cubicBezTo>
                  <a:pt x="374017" y="931411"/>
                  <a:pt x="397359" y="945002"/>
                  <a:pt x="421884" y="957117"/>
                </a:cubicBezTo>
                <a:cubicBezTo>
                  <a:pt x="450545" y="971300"/>
                  <a:pt x="455863" y="981346"/>
                  <a:pt x="447590" y="1012962"/>
                </a:cubicBezTo>
                <a:close/>
                <a:moveTo>
                  <a:pt x="2338924" y="256251"/>
                </a:moveTo>
                <a:cubicBezTo>
                  <a:pt x="2379404" y="344598"/>
                  <a:pt x="2316468" y="436490"/>
                  <a:pt x="2218666" y="432945"/>
                </a:cubicBezTo>
                <a:cubicBezTo>
                  <a:pt x="2191187" y="432058"/>
                  <a:pt x="2174936" y="413148"/>
                  <a:pt x="2164594" y="391283"/>
                </a:cubicBezTo>
                <a:cubicBezTo>
                  <a:pt x="2143025" y="345779"/>
                  <a:pt x="2162526" y="272797"/>
                  <a:pt x="2201824" y="235863"/>
                </a:cubicBezTo>
                <a:cubicBezTo>
                  <a:pt x="2225758" y="213407"/>
                  <a:pt x="2246736" y="187996"/>
                  <a:pt x="2271852" y="161108"/>
                </a:cubicBezTo>
                <a:cubicBezTo>
                  <a:pt x="2310263" y="184746"/>
                  <a:pt x="2339811" y="203065"/>
                  <a:pt x="2373495" y="223748"/>
                </a:cubicBezTo>
                <a:cubicBezTo>
                  <a:pt x="2360494" y="235863"/>
                  <a:pt x="2349562" y="246204"/>
                  <a:pt x="2338924" y="256251"/>
                </a:cubicBezTo>
                <a:close/>
                <a:moveTo>
                  <a:pt x="253167" y="3031351"/>
                </a:moveTo>
                <a:cubicBezTo>
                  <a:pt x="256713" y="3062671"/>
                  <a:pt x="247849" y="3096355"/>
                  <a:pt x="238985" y="3127675"/>
                </a:cubicBezTo>
                <a:cubicBezTo>
                  <a:pt x="228052" y="3167269"/>
                  <a:pt x="189049" y="3172292"/>
                  <a:pt x="159206" y="3186179"/>
                </a:cubicBezTo>
                <a:cubicBezTo>
                  <a:pt x="116067" y="3170815"/>
                  <a:pt x="103657" y="3145108"/>
                  <a:pt x="105725" y="3099014"/>
                </a:cubicBezTo>
                <a:cubicBezTo>
                  <a:pt x="107794" y="3054398"/>
                  <a:pt x="124340" y="3026623"/>
                  <a:pt x="158615" y="3005644"/>
                </a:cubicBezTo>
                <a:cubicBezTo>
                  <a:pt x="155956" y="2993234"/>
                  <a:pt x="153888" y="2982597"/>
                  <a:pt x="151524" y="2972256"/>
                </a:cubicBezTo>
                <a:cubicBezTo>
                  <a:pt x="184617" y="2961028"/>
                  <a:pt x="249031" y="2994712"/>
                  <a:pt x="253167" y="303135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4A8EE89-B42F-EAFD-CD43-A5A83573FA44}"/>
              </a:ext>
            </a:extLst>
          </p:cNvPr>
          <p:cNvGrpSpPr/>
          <p:nvPr/>
        </p:nvGrpSpPr>
        <p:grpSpPr>
          <a:xfrm>
            <a:off x="13410649" y="1143472"/>
            <a:ext cx="4391456" cy="9147107"/>
            <a:chOff x="8940432" y="762314"/>
            <a:chExt cx="2927637" cy="6098071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2C7C487E-53C5-F3B5-1BDE-55AD0E3F173C}"/>
                </a:ext>
              </a:extLst>
            </p:cNvPr>
            <p:cNvSpPr/>
            <p:nvPr/>
          </p:nvSpPr>
          <p:spPr>
            <a:xfrm>
              <a:off x="8940432" y="762314"/>
              <a:ext cx="2927637" cy="6098071"/>
            </a:xfrm>
            <a:custGeom>
              <a:avLst/>
              <a:gdLst>
                <a:gd name="connsiteX0" fmla="*/ 1862902 w 1867973"/>
                <a:gd name="connsiteY0" fmla="*/ 2348754 h 3890863"/>
                <a:gd name="connsiteX1" fmla="*/ 1759765 w 1867973"/>
                <a:gd name="connsiteY1" fmla="*/ 2057991 h 3890863"/>
                <a:gd name="connsiteX2" fmla="*/ 1592310 w 1867973"/>
                <a:gd name="connsiteY2" fmla="*/ 1616899 h 3890863"/>
                <a:gd name="connsiteX3" fmla="*/ 1485367 w 1867973"/>
                <a:gd name="connsiteY3" fmla="*/ 1416333 h 3890863"/>
                <a:gd name="connsiteX4" fmla="*/ 1414579 w 1867973"/>
                <a:gd name="connsiteY4" fmla="*/ 1276660 h 3890863"/>
                <a:gd name="connsiteX5" fmla="*/ 1337321 w 1867973"/>
                <a:gd name="connsiteY5" fmla="*/ 1179993 h 3890863"/>
                <a:gd name="connsiteX6" fmla="*/ 1198409 w 1867973"/>
                <a:gd name="connsiteY6" fmla="*/ 1108824 h 3890863"/>
                <a:gd name="connsiteX7" fmla="*/ 1105167 w 1867973"/>
                <a:gd name="connsiteY7" fmla="*/ 997695 h 3890863"/>
                <a:gd name="connsiteX8" fmla="*/ 1105167 w 1867973"/>
                <a:gd name="connsiteY8" fmla="*/ 854978 h 3890863"/>
                <a:gd name="connsiteX9" fmla="*/ 1138658 w 1867973"/>
                <a:gd name="connsiteY9" fmla="*/ 820345 h 3890863"/>
                <a:gd name="connsiteX10" fmla="*/ 1151598 w 1867973"/>
                <a:gd name="connsiteY10" fmla="*/ 818061 h 3890863"/>
                <a:gd name="connsiteX11" fmla="*/ 1218580 w 1867973"/>
                <a:gd name="connsiteY11" fmla="*/ 763258 h 3890863"/>
                <a:gd name="connsiteX12" fmla="*/ 1249407 w 1867973"/>
                <a:gd name="connsiteY12" fmla="*/ 578296 h 3890863"/>
                <a:gd name="connsiteX13" fmla="*/ 1291652 w 1867973"/>
                <a:gd name="connsiteY13" fmla="*/ 531104 h 3890863"/>
                <a:gd name="connsiteX14" fmla="*/ 1325904 w 1867973"/>
                <a:gd name="connsiteY14" fmla="*/ 520448 h 3890863"/>
                <a:gd name="connsiteX15" fmla="*/ 1395930 w 1867973"/>
                <a:gd name="connsiteY15" fmla="*/ 468309 h 3890863"/>
                <a:gd name="connsiteX16" fmla="*/ 1439697 w 1867973"/>
                <a:gd name="connsiteY16" fmla="*/ 333583 h 3890863"/>
                <a:gd name="connsiteX17" fmla="*/ 1414579 w 1867973"/>
                <a:gd name="connsiteY17" fmla="*/ 155091 h 3890863"/>
                <a:gd name="connsiteX18" fmla="*/ 1395550 w 1867973"/>
                <a:gd name="connsiteY18" fmla="*/ 83162 h 3890863"/>
                <a:gd name="connsiteX19" fmla="*/ 1288987 w 1867973"/>
                <a:gd name="connsiteY19" fmla="*/ 7807 h 3890863"/>
                <a:gd name="connsiteX20" fmla="*/ 1124577 w 1867973"/>
                <a:gd name="connsiteY20" fmla="*/ 32925 h 3890863"/>
                <a:gd name="connsiteX21" fmla="*/ 1081571 w 1867973"/>
                <a:gd name="connsiteY21" fmla="*/ 110944 h 3890863"/>
                <a:gd name="connsiteX22" fmla="*/ 1080810 w 1867973"/>
                <a:gd name="connsiteY22" fmla="*/ 165367 h 3890863"/>
                <a:gd name="connsiteX23" fmla="*/ 1064826 w 1867973"/>
                <a:gd name="connsiteY23" fmla="*/ 172979 h 3890863"/>
                <a:gd name="connsiteX24" fmla="*/ 1003933 w 1867973"/>
                <a:gd name="connsiteY24" fmla="*/ 137965 h 3890863"/>
                <a:gd name="connsiteX25" fmla="*/ 896610 w 1867973"/>
                <a:gd name="connsiteY25" fmla="*/ 111325 h 3890863"/>
                <a:gd name="connsiteX26" fmla="*/ 796898 w 1867973"/>
                <a:gd name="connsiteY26" fmla="*/ 125406 h 3890863"/>
                <a:gd name="connsiteX27" fmla="*/ 661031 w 1867973"/>
                <a:gd name="connsiteY27" fmla="*/ 159658 h 3890863"/>
                <a:gd name="connsiteX28" fmla="*/ 566647 w 1867973"/>
                <a:gd name="connsiteY28" fmla="*/ 223215 h 3890863"/>
                <a:gd name="connsiteX29" fmla="*/ 552565 w 1867973"/>
                <a:gd name="connsiteY29" fmla="*/ 227021 h 3890863"/>
                <a:gd name="connsiteX30" fmla="*/ 532775 w 1867973"/>
                <a:gd name="connsiteY30" fmla="*/ 238438 h 3890863"/>
                <a:gd name="connsiteX31" fmla="*/ 516791 w 1867973"/>
                <a:gd name="connsiteY31" fmla="*/ 304279 h 3890863"/>
                <a:gd name="connsiteX32" fmla="*/ 512224 w 1867973"/>
                <a:gd name="connsiteY32" fmla="*/ 313793 h 3890863"/>
                <a:gd name="connsiteX33" fmla="*/ 463510 w 1867973"/>
                <a:gd name="connsiteY33" fmla="*/ 381917 h 3890863"/>
                <a:gd name="connsiteX34" fmla="*/ 445242 w 1867973"/>
                <a:gd name="connsiteY34" fmla="*/ 584766 h 3890863"/>
                <a:gd name="connsiteX35" fmla="*/ 418982 w 1867973"/>
                <a:gd name="connsiteY35" fmla="*/ 681814 h 3890863"/>
                <a:gd name="connsiteX36" fmla="*/ 382066 w 1867973"/>
                <a:gd name="connsiteY36" fmla="*/ 731289 h 3890863"/>
                <a:gd name="connsiteX37" fmla="*/ 391961 w 1867973"/>
                <a:gd name="connsiteY37" fmla="*/ 771250 h 3890863"/>
                <a:gd name="connsiteX38" fmla="*/ 414034 w 1867973"/>
                <a:gd name="connsiteY38" fmla="*/ 783429 h 3890863"/>
                <a:gd name="connsiteX39" fmla="*/ 427735 w 1867973"/>
                <a:gd name="connsiteY39" fmla="*/ 818442 h 3890863"/>
                <a:gd name="connsiteX40" fmla="*/ 419743 w 1867973"/>
                <a:gd name="connsiteY40" fmla="*/ 833285 h 3890863"/>
                <a:gd name="connsiteX41" fmla="*/ 427735 w 1867973"/>
                <a:gd name="connsiteY41" fmla="*/ 867156 h 3890863"/>
                <a:gd name="connsiteX42" fmla="*/ 463129 w 1867973"/>
                <a:gd name="connsiteY42" fmla="*/ 880096 h 3890863"/>
                <a:gd name="connsiteX43" fmla="*/ 482158 w 1867973"/>
                <a:gd name="connsiteY43" fmla="*/ 897222 h 3890863"/>
                <a:gd name="connsiteX44" fmla="*/ 460085 w 1867973"/>
                <a:gd name="connsiteY44" fmla="*/ 912065 h 3890863"/>
                <a:gd name="connsiteX45" fmla="*/ 432302 w 1867973"/>
                <a:gd name="connsiteY45" fmla="*/ 949742 h 3890863"/>
                <a:gd name="connsiteX46" fmla="*/ 447525 w 1867973"/>
                <a:gd name="connsiteY46" fmla="*/ 966107 h 3890863"/>
                <a:gd name="connsiteX47" fmla="*/ 470741 w 1867973"/>
                <a:gd name="connsiteY47" fmla="*/ 994270 h 3890863"/>
                <a:gd name="connsiteX48" fmla="*/ 500807 w 1867973"/>
                <a:gd name="connsiteY48" fmla="*/ 1052879 h 3890863"/>
                <a:gd name="connsiteX49" fmla="*/ 510321 w 1867973"/>
                <a:gd name="connsiteY49" fmla="*/ 1060491 h 3890863"/>
                <a:gd name="connsiteX50" fmla="*/ 573117 w 1867973"/>
                <a:gd name="connsiteY50" fmla="*/ 1082945 h 3890863"/>
                <a:gd name="connsiteX51" fmla="*/ 676634 w 1867973"/>
                <a:gd name="connsiteY51" fmla="*/ 1071528 h 3890863"/>
                <a:gd name="connsiteX52" fmla="*/ 716215 w 1867973"/>
                <a:gd name="connsiteY52" fmla="*/ 1091318 h 3890863"/>
                <a:gd name="connsiteX53" fmla="*/ 768735 w 1867973"/>
                <a:gd name="connsiteY53" fmla="*/ 1243169 h 3890863"/>
                <a:gd name="connsiteX54" fmla="*/ 735244 w 1867973"/>
                <a:gd name="connsiteY54" fmla="*/ 1295689 h 3890863"/>
                <a:gd name="connsiteX55" fmla="*/ 676254 w 1867973"/>
                <a:gd name="connsiteY55" fmla="*/ 1341359 h 3890863"/>
                <a:gd name="connsiteX56" fmla="*/ 640479 w 1867973"/>
                <a:gd name="connsiteY56" fmla="*/ 1416714 h 3890863"/>
                <a:gd name="connsiteX57" fmla="*/ 602802 w 1867973"/>
                <a:gd name="connsiteY57" fmla="*/ 1477226 h 3890863"/>
                <a:gd name="connsiteX58" fmla="*/ 468077 w 1867973"/>
                <a:gd name="connsiteY58" fmla="*/ 1608145 h 3890863"/>
                <a:gd name="connsiteX59" fmla="*/ 279309 w 1867973"/>
                <a:gd name="connsiteY59" fmla="*/ 1777503 h 3890863"/>
                <a:gd name="connsiteX60" fmla="*/ 261802 w 1867973"/>
                <a:gd name="connsiteY60" fmla="*/ 1794249 h 3890863"/>
                <a:gd name="connsiteX61" fmla="*/ 257235 w 1867973"/>
                <a:gd name="connsiteY61" fmla="*/ 1798055 h 3890863"/>
                <a:gd name="connsiteX62" fmla="*/ 131264 w 1867973"/>
                <a:gd name="connsiteY62" fmla="*/ 1976166 h 3890863"/>
                <a:gd name="connsiteX63" fmla="*/ 122891 w 1867973"/>
                <a:gd name="connsiteY63" fmla="*/ 2014985 h 3890863"/>
                <a:gd name="connsiteX64" fmla="*/ 139256 w 1867973"/>
                <a:gd name="connsiteY64" fmla="*/ 2110130 h 3890863"/>
                <a:gd name="connsiteX65" fmla="*/ 210044 w 1867973"/>
                <a:gd name="connsiteY65" fmla="*/ 2193477 h 3890863"/>
                <a:gd name="connsiteX66" fmla="*/ 232878 w 1867973"/>
                <a:gd name="connsiteY66" fmla="*/ 2207178 h 3890863"/>
                <a:gd name="connsiteX67" fmla="*/ 240871 w 1867973"/>
                <a:gd name="connsiteY67" fmla="*/ 2241430 h 3890863"/>
                <a:gd name="connsiteX68" fmla="*/ 220319 w 1867973"/>
                <a:gd name="connsiteY68" fmla="*/ 2274160 h 3890863"/>
                <a:gd name="connsiteX69" fmla="*/ 138875 w 1867973"/>
                <a:gd name="connsiteY69" fmla="*/ 2381484 h 3890863"/>
                <a:gd name="connsiteX70" fmla="*/ 26223 w 1867973"/>
                <a:gd name="connsiteY70" fmla="*/ 2637994 h 3890863"/>
                <a:gd name="connsiteX71" fmla="*/ 344 w 1867973"/>
                <a:gd name="connsiteY71" fmla="*/ 2823337 h 3890863"/>
                <a:gd name="connsiteX72" fmla="*/ 40686 w 1867973"/>
                <a:gd name="connsiteY72" fmla="*/ 3026947 h 3890863"/>
                <a:gd name="connsiteX73" fmla="*/ 245057 w 1867973"/>
                <a:gd name="connsiteY73" fmla="*/ 3333314 h 3890863"/>
                <a:gd name="connsiteX74" fmla="*/ 425071 w 1867973"/>
                <a:gd name="connsiteY74" fmla="*/ 3453577 h 3890863"/>
                <a:gd name="connsiteX75" fmla="*/ 474927 w 1867973"/>
                <a:gd name="connsiteY75" fmla="*/ 3539969 h 3890863"/>
                <a:gd name="connsiteX76" fmla="*/ 469218 w 1867973"/>
                <a:gd name="connsiteY76" fmla="*/ 3624457 h 3890863"/>
                <a:gd name="connsiteX77" fmla="*/ 499284 w 1867973"/>
                <a:gd name="connsiteY77" fmla="*/ 3890863 h 3890863"/>
                <a:gd name="connsiteX78" fmla="*/ 1210969 w 1867973"/>
                <a:gd name="connsiteY78" fmla="*/ 3890863 h 3890863"/>
                <a:gd name="connsiteX79" fmla="*/ 1230759 w 1867973"/>
                <a:gd name="connsiteY79" fmla="*/ 3848238 h 3890863"/>
                <a:gd name="connsiteX80" fmla="*/ 1301166 w 1867973"/>
                <a:gd name="connsiteY80" fmla="*/ 3690678 h 3890863"/>
                <a:gd name="connsiteX81" fmla="*/ 1343410 w 1867973"/>
                <a:gd name="connsiteY81" fmla="*/ 3611518 h 3890863"/>
                <a:gd name="connsiteX82" fmla="*/ 1390222 w 1867973"/>
                <a:gd name="connsiteY82" fmla="*/ 3483643 h 3890863"/>
                <a:gd name="connsiteX83" fmla="*/ 1377282 w 1867973"/>
                <a:gd name="connsiteY83" fmla="*/ 3205820 h 3890863"/>
                <a:gd name="connsiteX84" fmla="*/ 1383371 w 1867973"/>
                <a:gd name="connsiteY84" fmla="*/ 3157105 h 3890863"/>
                <a:gd name="connsiteX85" fmla="*/ 1410773 w 1867973"/>
                <a:gd name="connsiteY85" fmla="*/ 3111436 h 3890863"/>
                <a:gd name="connsiteX86" fmla="*/ 1728557 w 1867973"/>
                <a:gd name="connsiteY86" fmla="*/ 2622391 h 3890863"/>
                <a:gd name="connsiteX87" fmla="*/ 1783741 w 1867973"/>
                <a:gd name="connsiteY87" fmla="*/ 2523059 h 3890863"/>
                <a:gd name="connsiteX88" fmla="*/ 1834739 w 1867973"/>
                <a:gd name="connsiteY88" fmla="*/ 2449607 h 3890863"/>
                <a:gd name="connsiteX89" fmla="*/ 1862902 w 1867973"/>
                <a:gd name="connsiteY89" fmla="*/ 2348754 h 3890863"/>
                <a:gd name="connsiteX90" fmla="*/ 1520761 w 1867973"/>
                <a:gd name="connsiteY90" fmla="*/ 2413833 h 3890863"/>
                <a:gd name="connsiteX91" fmla="*/ 1439697 w 1867973"/>
                <a:gd name="connsiteY91" fmla="*/ 2606787 h 3890863"/>
                <a:gd name="connsiteX92" fmla="*/ 1331993 w 1867973"/>
                <a:gd name="connsiteY92" fmla="*/ 2837038 h 3890863"/>
                <a:gd name="connsiteX93" fmla="*/ 1261205 w 1867973"/>
                <a:gd name="connsiteY93" fmla="*/ 2962629 h 3890863"/>
                <a:gd name="connsiteX94" fmla="*/ 1252452 w 1867973"/>
                <a:gd name="connsiteY94" fmla="*/ 2965674 h 3890863"/>
                <a:gd name="connsiteX95" fmla="*/ 1177858 w 1867973"/>
                <a:gd name="connsiteY95" fmla="*/ 2841224 h 3890863"/>
                <a:gd name="connsiteX96" fmla="*/ 1157687 w 1867973"/>
                <a:gd name="connsiteY96" fmla="*/ 2707260 h 3890863"/>
                <a:gd name="connsiteX97" fmla="*/ 1141703 w 1867973"/>
                <a:gd name="connsiteY97" fmla="*/ 2545514 h 3890863"/>
                <a:gd name="connsiteX98" fmla="*/ 1139420 w 1867973"/>
                <a:gd name="connsiteY98" fmla="*/ 2506694 h 3890863"/>
                <a:gd name="connsiteX99" fmla="*/ 1171388 w 1867973"/>
                <a:gd name="connsiteY99" fmla="*/ 2371208 h 3890863"/>
                <a:gd name="connsiteX100" fmla="*/ 1289368 w 1867973"/>
                <a:gd name="connsiteY100" fmla="*/ 2115078 h 3890863"/>
                <a:gd name="connsiteX101" fmla="*/ 1325142 w 1867973"/>
                <a:gd name="connsiteY101" fmla="*/ 2000904 h 3890863"/>
                <a:gd name="connsiteX102" fmla="*/ 1337702 w 1867973"/>
                <a:gd name="connsiteY102" fmla="*/ 1969696 h 3890863"/>
                <a:gd name="connsiteX103" fmla="*/ 1357111 w 1867973"/>
                <a:gd name="connsiteY103" fmla="*/ 1968554 h 3890863"/>
                <a:gd name="connsiteX104" fmla="*/ 1397833 w 1867973"/>
                <a:gd name="connsiteY104" fmla="*/ 2034395 h 3890863"/>
                <a:gd name="connsiteX105" fmla="*/ 1519999 w 1867973"/>
                <a:gd name="connsiteY105" fmla="*/ 2293570 h 3890863"/>
                <a:gd name="connsiteX106" fmla="*/ 1520761 w 1867973"/>
                <a:gd name="connsiteY106" fmla="*/ 2413833 h 389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1867973" h="3890863">
                  <a:moveTo>
                    <a:pt x="1862902" y="2348754"/>
                  </a:moveTo>
                  <a:cubicBezTo>
                    <a:pt x="1830933" y="2250945"/>
                    <a:pt x="1795159" y="2154277"/>
                    <a:pt x="1759765" y="2057991"/>
                  </a:cubicBezTo>
                  <a:cubicBezTo>
                    <a:pt x="1705342" y="1910326"/>
                    <a:pt x="1653583" y="1761519"/>
                    <a:pt x="1592310" y="1616899"/>
                  </a:cubicBezTo>
                  <a:cubicBezTo>
                    <a:pt x="1562624" y="1546872"/>
                    <a:pt x="1531417" y="1477606"/>
                    <a:pt x="1485367" y="1416333"/>
                  </a:cubicBezTo>
                  <a:cubicBezTo>
                    <a:pt x="1453779" y="1373708"/>
                    <a:pt x="1429041" y="1328039"/>
                    <a:pt x="1414579" y="1276660"/>
                  </a:cubicBezTo>
                  <a:cubicBezTo>
                    <a:pt x="1402400" y="1234035"/>
                    <a:pt x="1377282" y="1199783"/>
                    <a:pt x="1337321" y="1179993"/>
                  </a:cubicBezTo>
                  <a:cubicBezTo>
                    <a:pt x="1290890" y="1156778"/>
                    <a:pt x="1246743" y="1128234"/>
                    <a:pt x="1198409" y="1108824"/>
                  </a:cubicBezTo>
                  <a:cubicBezTo>
                    <a:pt x="1147792" y="1088273"/>
                    <a:pt x="1113540" y="1054021"/>
                    <a:pt x="1105167" y="997695"/>
                  </a:cubicBezTo>
                  <a:cubicBezTo>
                    <a:pt x="1097936" y="950123"/>
                    <a:pt x="1100600" y="902550"/>
                    <a:pt x="1105167" y="854978"/>
                  </a:cubicBezTo>
                  <a:cubicBezTo>
                    <a:pt x="1107070" y="836329"/>
                    <a:pt x="1118107" y="823009"/>
                    <a:pt x="1138658" y="820345"/>
                  </a:cubicBezTo>
                  <a:cubicBezTo>
                    <a:pt x="1143225" y="819964"/>
                    <a:pt x="1147412" y="818442"/>
                    <a:pt x="1151598" y="818061"/>
                  </a:cubicBezTo>
                  <a:cubicBezTo>
                    <a:pt x="1185850" y="814256"/>
                    <a:pt x="1210588" y="800935"/>
                    <a:pt x="1218580" y="763258"/>
                  </a:cubicBezTo>
                  <a:cubicBezTo>
                    <a:pt x="1231900" y="701985"/>
                    <a:pt x="1241415" y="640331"/>
                    <a:pt x="1249407" y="578296"/>
                  </a:cubicBezTo>
                  <a:cubicBezTo>
                    <a:pt x="1253213" y="548611"/>
                    <a:pt x="1261966" y="536813"/>
                    <a:pt x="1291652" y="531104"/>
                  </a:cubicBezTo>
                  <a:cubicBezTo>
                    <a:pt x="1303450" y="528821"/>
                    <a:pt x="1315248" y="526918"/>
                    <a:pt x="1325904" y="520448"/>
                  </a:cubicBezTo>
                  <a:cubicBezTo>
                    <a:pt x="1350641" y="505225"/>
                    <a:pt x="1374618" y="488479"/>
                    <a:pt x="1395930" y="468309"/>
                  </a:cubicBezTo>
                  <a:cubicBezTo>
                    <a:pt x="1434750" y="431392"/>
                    <a:pt x="1453017" y="387626"/>
                    <a:pt x="1439697" y="333583"/>
                  </a:cubicBezTo>
                  <a:cubicBezTo>
                    <a:pt x="1425235" y="274974"/>
                    <a:pt x="1420287" y="214842"/>
                    <a:pt x="1414579" y="155091"/>
                  </a:cubicBezTo>
                  <a:cubicBezTo>
                    <a:pt x="1412295" y="130354"/>
                    <a:pt x="1408109" y="105616"/>
                    <a:pt x="1395550" y="83162"/>
                  </a:cubicBezTo>
                  <a:cubicBezTo>
                    <a:pt x="1372334" y="39776"/>
                    <a:pt x="1334276" y="18844"/>
                    <a:pt x="1288987" y="7807"/>
                  </a:cubicBezTo>
                  <a:cubicBezTo>
                    <a:pt x="1230759" y="-6274"/>
                    <a:pt x="1175194" y="-3230"/>
                    <a:pt x="1124577" y="32925"/>
                  </a:cubicBezTo>
                  <a:cubicBezTo>
                    <a:pt x="1097556" y="52335"/>
                    <a:pt x="1080810" y="76311"/>
                    <a:pt x="1081571" y="110944"/>
                  </a:cubicBezTo>
                  <a:cubicBezTo>
                    <a:pt x="1081952" y="129212"/>
                    <a:pt x="1084997" y="147480"/>
                    <a:pt x="1080810" y="165367"/>
                  </a:cubicBezTo>
                  <a:cubicBezTo>
                    <a:pt x="1077766" y="179448"/>
                    <a:pt x="1077005" y="179829"/>
                    <a:pt x="1064826" y="172979"/>
                  </a:cubicBezTo>
                  <a:cubicBezTo>
                    <a:pt x="1044275" y="161561"/>
                    <a:pt x="1024104" y="149763"/>
                    <a:pt x="1003933" y="137965"/>
                  </a:cubicBezTo>
                  <a:cubicBezTo>
                    <a:pt x="970823" y="118556"/>
                    <a:pt x="935429" y="107138"/>
                    <a:pt x="896610" y="111325"/>
                  </a:cubicBezTo>
                  <a:cubicBezTo>
                    <a:pt x="863119" y="114750"/>
                    <a:pt x="830008" y="118556"/>
                    <a:pt x="796898" y="125406"/>
                  </a:cubicBezTo>
                  <a:cubicBezTo>
                    <a:pt x="751228" y="134921"/>
                    <a:pt x="704417" y="142152"/>
                    <a:pt x="661031" y="159658"/>
                  </a:cubicBezTo>
                  <a:cubicBezTo>
                    <a:pt x="625256" y="174120"/>
                    <a:pt x="587579" y="186299"/>
                    <a:pt x="566647" y="223215"/>
                  </a:cubicBezTo>
                  <a:cubicBezTo>
                    <a:pt x="563602" y="228543"/>
                    <a:pt x="557894" y="228924"/>
                    <a:pt x="552565" y="227021"/>
                  </a:cubicBezTo>
                  <a:cubicBezTo>
                    <a:pt x="540767" y="222073"/>
                    <a:pt x="535439" y="227021"/>
                    <a:pt x="532775" y="238438"/>
                  </a:cubicBezTo>
                  <a:cubicBezTo>
                    <a:pt x="527828" y="260512"/>
                    <a:pt x="522119" y="282205"/>
                    <a:pt x="516791" y="304279"/>
                  </a:cubicBezTo>
                  <a:cubicBezTo>
                    <a:pt x="516030" y="307704"/>
                    <a:pt x="515649" y="311510"/>
                    <a:pt x="512224" y="313793"/>
                  </a:cubicBezTo>
                  <a:cubicBezTo>
                    <a:pt x="489389" y="331680"/>
                    <a:pt x="473785" y="356038"/>
                    <a:pt x="463510" y="381917"/>
                  </a:cubicBezTo>
                  <a:cubicBezTo>
                    <a:pt x="437630" y="447377"/>
                    <a:pt x="427355" y="515500"/>
                    <a:pt x="445242" y="584766"/>
                  </a:cubicBezTo>
                  <a:cubicBezTo>
                    <a:pt x="455137" y="623205"/>
                    <a:pt x="450570" y="654412"/>
                    <a:pt x="418982" y="681814"/>
                  </a:cubicBezTo>
                  <a:cubicBezTo>
                    <a:pt x="403759" y="695134"/>
                    <a:pt x="393102" y="713783"/>
                    <a:pt x="382066" y="731289"/>
                  </a:cubicBezTo>
                  <a:cubicBezTo>
                    <a:pt x="371790" y="748035"/>
                    <a:pt x="375596" y="760594"/>
                    <a:pt x="391961" y="771250"/>
                  </a:cubicBezTo>
                  <a:cubicBezTo>
                    <a:pt x="399192" y="775817"/>
                    <a:pt x="406803" y="779623"/>
                    <a:pt x="414034" y="783429"/>
                  </a:cubicBezTo>
                  <a:cubicBezTo>
                    <a:pt x="433444" y="793324"/>
                    <a:pt x="435727" y="798652"/>
                    <a:pt x="427735" y="818442"/>
                  </a:cubicBezTo>
                  <a:cubicBezTo>
                    <a:pt x="425452" y="823770"/>
                    <a:pt x="423168" y="828718"/>
                    <a:pt x="419743" y="833285"/>
                  </a:cubicBezTo>
                  <a:cubicBezTo>
                    <a:pt x="410609" y="845463"/>
                    <a:pt x="413654" y="861067"/>
                    <a:pt x="427735" y="867156"/>
                  </a:cubicBezTo>
                  <a:cubicBezTo>
                    <a:pt x="439153" y="872104"/>
                    <a:pt x="451331" y="875529"/>
                    <a:pt x="463129" y="880096"/>
                  </a:cubicBezTo>
                  <a:cubicBezTo>
                    <a:pt x="471502" y="883141"/>
                    <a:pt x="483300" y="885044"/>
                    <a:pt x="482158" y="897222"/>
                  </a:cubicBezTo>
                  <a:cubicBezTo>
                    <a:pt x="481016" y="909401"/>
                    <a:pt x="469218" y="910162"/>
                    <a:pt x="460085" y="912065"/>
                  </a:cubicBezTo>
                  <a:cubicBezTo>
                    <a:pt x="439533" y="916251"/>
                    <a:pt x="430019" y="929191"/>
                    <a:pt x="432302" y="949742"/>
                  </a:cubicBezTo>
                  <a:cubicBezTo>
                    <a:pt x="433444" y="959257"/>
                    <a:pt x="438391" y="964204"/>
                    <a:pt x="447525" y="966107"/>
                  </a:cubicBezTo>
                  <a:cubicBezTo>
                    <a:pt x="469980" y="970674"/>
                    <a:pt x="470360" y="970674"/>
                    <a:pt x="470741" y="994270"/>
                  </a:cubicBezTo>
                  <a:cubicBezTo>
                    <a:pt x="471121" y="1019008"/>
                    <a:pt x="479494" y="1039178"/>
                    <a:pt x="500807" y="1052879"/>
                  </a:cubicBezTo>
                  <a:cubicBezTo>
                    <a:pt x="504232" y="1055163"/>
                    <a:pt x="507276" y="1057827"/>
                    <a:pt x="510321" y="1060491"/>
                  </a:cubicBezTo>
                  <a:cubicBezTo>
                    <a:pt x="528208" y="1076856"/>
                    <a:pt x="548379" y="1085609"/>
                    <a:pt x="573117" y="1082945"/>
                  </a:cubicBezTo>
                  <a:cubicBezTo>
                    <a:pt x="607750" y="1078759"/>
                    <a:pt x="642382" y="1075714"/>
                    <a:pt x="676634" y="1071528"/>
                  </a:cubicBezTo>
                  <a:cubicBezTo>
                    <a:pt x="699089" y="1068483"/>
                    <a:pt x="706700" y="1071147"/>
                    <a:pt x="716215" y="1091318"/>
                  </a:cubicBezTo>
                  <a:cubicBezTo>
                    <a:pt x="739430" y="1140032"/>
                    <a:pt x="756176" y="1191030"/>
                    <a:pt x="768735" y="1243169"/>
                  </a:cubicBezTo>
                  <a:cubicBezTo>
                    <a:pt x="777488" y="1280466"/>
                    <a:pt x="773682" y="1287316"/>
                    <a:pt x="735244" y="1295689"/>
                  </a:cubicBezTo>
                  <a:cubicBezTo>
                    <a:pt x="707842" y="1301779"/>
                    <a:pt x="688432" y="1316621"/>
                    <a:pt x="676254" y="1341359"/>
                  </a:cubicBezTo>
                  <a:cubicBezTo>
                    <a:pt x="663695" y="1366096"/>
                    <a:pt x="651897" y="1391215"/>
                    <a:pt x="640479" y="1416714"/>
                  </a:cubicBezTo>
                  <a:cubicBezTo>
                    <a:pt x="630584" y="1438787"/>
                    <a:pt x="617645" y="1458577"/>
                    <a:pt x="602802" y="1477226"/>
                  </a:cubicBezTo>
                  <a:cubicBezTo>
                    <a:pt x="563602" y="1526701"/>
                    <a:pt x="514888" y="1566662"/>
                    <a:pt x="468077" y="1608145"/>
                  </a:cubicBezTo>
                  <a:cubicBezTo>
                    <a:pt x="404900" y="1664090"/>
                    <a:pt x="339821" y="1718513"/>
                    <a:pt x="279309" y="1777503"/>
                  </a:cubicBezTo>
                  <a:cubicBezTo>
                    <a:pt x="275884" y="1785496"/>
                    <a:pt x="270936" y="1791585"/>
                    <a:pt x="261802" y="1794249"/>
                  </a:cubicBezTo>
                  <a:cubicBezTo>
                    <a:pt x="260280" y="1795391"/>
                    <a:pt x="258758" y="1796532"/>
                    <a:pt x="257235" y="1798055"/>
                  </a:cubicBezTo>
                  <a:cubicBezTo>
                    <a:pt x="203574" y="1849433"/>
                    <a:pt x="164374" y="1910706"/>
                    <a:pt x="131264" y="1976166"/>
                  </a:cubicBezTo>
                  <a:cubicBezTo>
                    <a:pt x="125174" y="1988345"/>
                    <a:pt x="121749" y="2001284"/>
                    <a:pt x="122891" y="2014985"/>
                  </a:cubicBezTo>
                  <a:cubicBezTo>
                    <a:pt x="125555" y="2047334"/>
                    <a:pt x="130883" y="2078922"/>
                    <a:pt x="139256" y="2110130"/>
                  </a:cubicBezTo>
                  <a:cubicBezTo>
                    <a:pt x="149531" y="2149330"/>
                    <a:pt x="171986" y="2177873"/>
                    <a:pt x="210044" y="2193477"/>
                  </a:cubicBezTo>
                  <a:cubicBezTo>
                    <a:pt x="218416" y="2196902"/>
                    <a:pt x="226028" y="2201469"/>
                    <a:pt x="232878" y="2207178"/>
                  </a:cubicBezTo>
                  <a:cubicBezTo>
                    <a:pt x="245057" y="2216692"/>
                    <a:pt x="247340" y="2227349"/>
                    <a:pt x="240871" y="2241430"/>
                  </a:cubicBezTo>
                  <a:cubicBezTo>
                    <a:pt x="235542" y="2253228"/>
                    <a:pt x="227931" y="2263884"/>
                    <a:pt x="220319" y="2274160"/>
                  </a:cubicBezTo>
                  <a:cubicBezTo>
                    <a:pt x="193298" y="2309935"/>
                    <a:pt x="162471" y="2343045"/>
                    <a:pt x="138875" y="2381484"/>
                  </a:cubicBezTo>
                  <a:cubicBezTo>
                    <a:pt x="89400" y="2461405"/>
                    <a:pt x="54386" y="2548177"/>
                    <a:pt x="26223" y="2637994"/>
                  </a:cubicBezTo>
                  <a:cubicBezTo>
                    <a:pt x="7194" y="2698126"/>
                    <a:pt x="-1939" y="2760160"/>
                    <a:pt x="344" y="2823337"/>
                  </a:cubicBezTo>
                  <a:cubicBezTo>
                    <a:pt x="3008" y="2892983"/>
                    <a:pt x="18612" y="2960726"/>
                    <a:pt x="40686" y="3026947"/>
                  </a:cubicBezTo>
                  <a:cubicBezTo>
                    <a:pt x="81027" y="3147591"/>
                    <a:pt x="145726" y="3251108"/>
                    <a:pt x="245057" y="3333314"/>
                  </a:cubicBezTo>
                  <a:cubicBezTo>
                    <a:pt x="301383" y="3379744"/>
                    <a:pt x="362656" y="3417422"/>
                    <a:pt x="425071" y="3453577"/>
                  </a:cubicBezTo>
                  <a:cubicBezTo>
                    <a:pt x="457801" y="3472606"/>
                    <a:pt x="472644" y="3503433"/>
                    <a:pt x="474927" y="3539969"/>
                  </a:cubicBezTo>
                  <a:cubicBezTo>
                    <a:pt x="476830" y="3568131"/>
                    <a:pt x="472263" y="3596675"/>
                    <a:pt x="469218" y="3624457"/>
                  </a:cubicBezTo>
                  <a:cubicBezTo>
                    <a:pt x="460085" y="3715416"/>
                    <a:pt x="469599" y="3804091"/>
                    <a:pt x="499284" y="3890863"/>
                  </a:cubicBezTo>
                  <a:cubicBezTo>
                    <a:pt x="736386" y="3890863"/>
                    <a:pt x="973867" y="3890863"/>
                    <a:pt x="1210969" y="3890863"/>
                  </a:cubicBezTo>
                  <a:cubicBezTo>
                    <a:pt x="1218961" y="3877162"/>
                    <a:pt x="1225431" y="3863081"/>
                    <a:pt x="1230759" y="3848238"/>
                  </a:cubicBezTo>
                  <a:cubicBezTo>
                    <a:pt x="1249788" y="3793815"/>
                    <a:pt x="1269958" y="3739773"/>
                    <a:pt x="1301166" y="3690678"/>
                  </a:cubicBezTo>
                  <a:cubicBezTo>
                    <a:pt x="1317150" y="3665560"/>
                    <a:pt x="1330471" y="3638539"/>
                    <a:pt x="1343410" y="3611518"/>
                  </a:cubicBezTo>
                  <a:cubicBezTo>
                    <a:pt x="1363200" y="3570415"/>
                    <a:pt x="1382991" y="3528932"/>
                    <a:pt x="1390222" y="3483643"/>
                  </a:cubicBezTo>
                  <a:cubicBezTo>
                    <a:pt x="1405064" y="3390401"/>
                    <a:pt x="1398594" y="3297539"/>
                    <a:pt x="1377282" y="3205820"/>
                  </a:cubicBezTo>
                  <a:cubicBezTo>
                    <a:pt x="1373096" y="3188313"/>
                    <a:pt x="1373476" y="3172709"/>
                    <a:pt x="1383371" y="3157105"/>
                  </a:cubicBezTo>
                  <a:cubicBezTo>
                    <a:pt x="1392886" y="3142263"/>
                    <a:pt x="1401639" y="3126659"/>
                    <a:pt x="1410773" y="3111436"/>
                  </a:cubicBezTo>
                  <a:cubicBezTo>
                    <a:pt x="1513910" y="2946645"/>
                    <a:pt x="1622756" y="2785659"/>
                    <a:pt x="1728557" y="2622391"/>
                  </a:cubicBezTo>
                  <a:cubicBezTo>
                    <a:pt x="1749109" y="2590422"/>
                    <a:pt x="1772704" y="2560356"/>
                    <a:pt x="1783741" y="2523059"/>
                  </a:cubicBezTo>
                  <a:cubicBezTo>
                    <a:pt x="1792495" y="2492613"/>
                    <a:pt x="1810382" y="2469398"/>
                    <a:pt x="1834739" y="2449607"/>
                  </a:cubicBezTo>
                  <a:cubicBezTo>
                    <a:pt x="1865185" y="2424109"/>
                    <a:pt x="1875080" y="2386051"/>
                    <a:pt x="1862902" y="2348754"/>
                  </a:cubicBezTo>
                  <a:close/>
                  <a:moveTo>
                    <a:pt x="1520761" y="2413833"/>
                  </a:moveTo>
                  <a:cubicBezTo>
                    <a:pt x="1500209" y="2480815"/>
                    <a:pt x="1468621" y="2543230"/>
                    <a:pt x="1439697" y="2606787"/>
                  </a:cubicBezTo>
                  <a:cubicBezTo>
                    <a:pt x="1404684" y="2684044"/>
                    <a:pt x="1368529" y="2760541"/>
                    <a:pt x="1331993" y="2837038"/>
                  </a:cubicBezTo>
                  <a:cubicBezTo>
                    <a:pt x="1311061" y="2880424"/>
                    <a:pt x="1285943" y="2921526"/>
                    <a:pt x="1261205" y="2962629"/>
                  </a:cubicBezTo>
                  <a:cubicBezTo>
                    <a:pt x="1258922" y="2966054"/>
                    <a:pt x="1257019" y="2971002"/>
                    <a:pt x="1252452" y="2965674"/>
                  </a:cubicBezTo>
                  <a:cubicBezTo>
                    <a:pt x="1221625" y="2927616"/>
                    <a:pt x="1189276" y="2890319"/>
                    <a:pt x="1177858" y="2841224"/>
                  </a:cubicBezTo>
                  <a:cubicBezTo>
                    <a:pt x="1167582" y="2797077"/>
                    <a:pt x="1163016" y="2752168"/>
                    <a:pt x="1157687" y="2707260"/>
                  </a:cubicBezTo>
                  <a:cubicBezTo>
                    <a:pt x="1151218" y="2653598"/>
                    <a:pt x="1145889" y="2599556"/>
                    <a:pt x="1141703" y="2545514"/>
                  </a:cubicBezTo>
                  <a:cubicBezTo>
                    <a:pt x="1140561" y="2532574"/>
                    <a:pt x="1140181" y="2519634"/>
                    <a:pt x="1139420" y="2506694"/>
                  </a:cubicBezTo>
                  <a:cubicBezTo>
                    <a:pt x="1137517" y="2458741"/>
                    <a:pt x="1151218" y="2414214"/>
                    <a:pt x="1171388" y="2371208"/>
                  </a:cubicBezTo>
                  <a:cubicBezTo>
                    <a:pt x="1210969" y="2285958"/>
                    <a:pt x="1249788" y="2200328"/>
                    <a:pt x="1289368" y="2115078"/>
                  </a:cubicBezTo>
                  <a:cubicBezTo>
                    <a:pt x="1306113" y="2078542"/>
                    <a:pt x="1314106" y="2039342"/>
                    <a:pt x="1325142" y="2000904"/>
                  </a:cubicBezTo>
                  <a:cubicBezTo>
                    <a:pt x="1328187" y="1989867"/>
                    <a:pt x="1331612" y="1979211"/>
                    <a:pt x="1337702" y="1969696"/>
                  </a:cubicBezTo>
                  <a:cubicBezTo>
                    <a:pt x="1344552" y="1959040"/>
                    <a:pt x="1349119" y="1959040"/>
                    <a:pt x="1357111" y="1968554"/>
                  </a:cubicBezTo>
                  <a:cubicBezTo>
                    <a:pt x="1373476" y="1988725"/>
                    <a:pt x="1385655" y="2011560"/>
                    <a:pt x="1397833" y="2034395"/>
                  </a:cubicBezTo>
                  <a:cubicBezTo>
                    <a:pt x="1443122" y="2118883"/>
                    <a:pt x="1483844" y="2205275"/>
                    <a:pt x="1519999" y="2293570"/>
                  </a:cubicBezTo>
                  <a:cubicBezTo>
                    <a:pt x="1537126" y="2334292"/>
                    <a:pt x="1533320" y="2373491"/>
                    <a:pt x="1520761" y="2413833"/>
                  </a:cubicBezTo>
                  <a:close/>
                </a:path>
              </a:pathLst>
            </a:custGeom>
            <a:solidFill>
              <a:schemeClr val="accent1"/>
            </a:solidFill>
            <a:ln w="38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1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" name="Heart 3">
              <a:extLst>
                <a:ext uri="{FF2B5EF4-FFF2-40B4-BE49-F238E27FC236}">
                  <a16:creationId xmlns:a16="http://schemas.microsoft.com/office/drawing/2014/main" id="{FFB744B9-4F84-5634-A07D-4CA12B61BCF5}"/>
                </a:ext>
              </a:extLst>
            </p:cNvPr>
            <p:cNvSpPr/>
            <p:nvPr/>
          </p:nvSpPr>
          <p:spPr>
            <a:xfrm>
              <a:off x="9091265" y="4708325"/>
              <a:ext cx="1312985" cy="1312985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1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Graphic 42">
              <a:extLst>
                <a:ext uri="{FF2B5EF4-FFF2-40B4-BE49-F238E27FC236}">
                  <a16:creationId xmlns:a16="http://schemas.microsoft.com/office/drawing/2014/main" id="{9948F3DD-45B4-6BB6-2676-1DE4E9EF9A90}"/>
                </a:ext>
              </a:extLst>
            </p:cNvPr>
            <p:cNvSpPr/>
            <p:nvPr/>
          </p:nvSpPr>
          <p:spPr>
            <a:xfrm flipH="1">
              <a:off x="9292291" y="4977954"/>
              <a:ext cx="692826" cy="773725"/>
            </a:xfrm>
            <a:custGeom>
              <a:avLst/>
              <a:gdLst>
                <a:gd name="connsiteX0" fmla="*/ 1565723 w 1565722"/>
                <a:gd name="connsiteY0" fmla="*/ 353902 h 1748546"/>
                <a:gd name="connsiteX1" fmla="*/ 1565723 w 1565722"/>
                <a:gd name="connsiteY1" fmla="*/ 393528 h 1748546"/>
                <a:gd name="connsiteX2" fmla="*/ 1564630 w 1565722"/>
                <a:gd name="connsiteY2" fmla="*/ 398720 h 1748546"/>
                <a:gd name="connsiteX3" fmla="*/ 1494669 w 1565722"/>
                <a:gd name="connsiteY3" fmla="*/ 568429 h 1748546"/>
                <a:gd name="connsiteX4" fmla="*/ 1377021 w 1565722"/>
                <a:gd name="connsiteY4" fmla="*/ 686214 h 1748546"/>
                <a:gd name="connsiteX5" fmla="*/ 1305557 w 1565722"/>
                <a:gd name="connsiteY5" fmla="*/ 748660 h 1748546"/>
                <a:gd name="connsiteX6" fmla="*/ 1290390 w 1565722"/>
                <a:gd name="connsiteY6" fmla="*/ 814384 h 1748546"/>
                <a:gd name="connsiteX7" fmla="*/ 1307880 w 1565722"/>
                <a:gd name="connsiteY7" fmla="*/ 952392 h 1748546"/>
                <a:gd name="connsiteX8" fmla="*/ 1264428 w 1565722"/>
                <a:gd name="connsiteY8" fmla="*/ 1085891 h 1748546"/>
                <a:gd name="connsiteX9" fmla="*/ 1135029 w 1565722"/>
                <a:gd name="connsiteY9" fmla="*/ 1295499 h 1748546"/>
                <a:gd name="connsiteX10" fmla="*/ 924737 w 1565722"/>
                <a:gd name="connsiteY10" fmla="*/ 1536945 h 1748546"/>
                <a:gd name="connsiteX11" fmla="*/ 741501 w 1565722"/>
                <a:gd name="connsiteY11" fmla="*/ 1687251 h 1748546"/>
                <a:gd name="connsiteX12" fmla="*/ 528476 w 1565722"/>
                <a:gd name="connsiteY12" fmla="*/ 1746144 h 1748546"/>
                <a:gd name="connsiteX13" fmla="*/ 409461 w 1565722"/>
                <a:gd name="connsiteY13" fmla="*/ 1682605 h 1748546"/>
                <a:gd name="connsiteX14" fmla="*/ 356444 w 1565722"/>
                <a:gd name="connsiteY14" fmla="*/ 1604856 h 1748546"/>
                <a:gd name="connsiteX15" fmla="*/ 349749 w 1565722"/>
                <a:gd name="connsiteY15" fmla="*/ 1593378 h 1748546"/>
                <a:gd name="connsiteX16" fmla="*/ 348109 w 1565722"/>
                <a:gd name="connsiteY16" fmla="*/ 1599800 h 1748546"/>
                <a:gd name="connsiteX17" fmla="*/ 255466 w 1565722"/>
                <a:gd name="connsiteY17" fmla="*/ 1699822 h 1748546"/>
                <a:gd name="connsiteX18" fmla="*/ 176214 w 1565722"/>
                <a:gd name="connsiteY18" fmla="*/ 1690667 h 1748546"/>
                <a:gd name="connsiteX19" fmla="*/ 145470 w 1565722"/>
                <a:gd name="connsiteY19" fmla="*/ 1628905 h 1748546"/>
                <a:gd name="connsiteX20" fmla="*/ 151892 w 1565722"/>
                <a:gd name="connsiteY20" fmla="*/ 1582583 h 1748546"/>
                <a:gd name="connsiteX21" fmla="*/ 151482 w 1565722"/>
                <a:gd name="connsiteY21" fmla="*/ 1582310 h 1748546"/>
                <a:gd name="connsiteX22" fmla="*/ 148749 w 1565722"/>
                <a:gd name="connsiteY22" fmla="*/ 1581900 h 1748546"/>
                <a:gd name="connsiteX23" fmla="*/ 61162 w 1565722"/>
                <a:gd name="connsiteY23" fmla="*/ 1517542 h 1748546"/>
                <a:gd name="connsiteX24" fmla="*/ 44082 w 1565722"/>
                <a:gd name="connsiteY24" fmla="*/ 1473680 h 1748546"/>
                <a:gd name="connsiteX25" fmla="*/ 1723 w 1565722"/>
                <a:gd name="connsiteY25" fmla="*/ 1316406 h 1748546"/>
                <a:gd name="connsiteX26" fmla="*/ 63212 w 1565722"/>
                <a:gd name="connsiteY26" fmla="*/ 1198211 h 1748546"/>
                <a:gd name="connsiteX27" fmla="*/ 152985 w 1565722"/>
                <a:gd name="connsiteY27" fmla="*/ 1182497 h 1748546"/>
                <a:gd name="connsiteX28" fmla="*/ 160090 w 1565722"/>
                <a:gd name="connsiteY28" fmla="*/ 1177168 h 1748546"/>
                <a:gd name="connsiteX29" fmla="*/ 165146 w 1565722"/>
                <a:gd name="connsiteY29" fmla="*/ 1149703 h 1748546"/>
                <a:gd name="connsiteX30" fmla="*/ 190562 w 1565722"/>
                <a:gd name="connsiteY30" fmla="*/ 1076053 h 1748546"/>
                <a:gd name="connsiteX31" fmla="*/ 266944 w 1565722"/>
                <a:gd name="connsiteY31" fmla="*/ 1027272 h 1748546"/>
                <a:gd name="connsiteX32" fmla="*/ 347973 w 1565722"/>
                <a:gd name="connsiteY32" fmla="*/ 1061296 h 1748546"/>
                <a:gd name="connsiteX33" fmla="*/ 392928 w 1565722"/>
                <a:gd name="connsiteY33" fmla="*/ 1118685 h 1748546"/>
                <a:gd name="connsiteX34" fmla="*/ 469857 w 1565722"/>
                <a:gd name="connsiteY34" fmla="*/ 1228135 h 1748546"/>
                <a:gd name="connsiteX35" fmla="*/ 475459 w 1565722"/>
                <a:gd name="connsiteY35" fmla="*/ 1235240 h 1748546"/>
                <a:gd name="connsiteX36" fmla="*/ 476552 w 1565722"/>
                <a:gd name="connsiteY36" fmla="*/ 1229092 h 1748546"/>
                <a:gd name="connsiteX37" fmla="*/ 529433 w 1565722"/>
                <a:gd name="connsiteY37" fmla="*/ 1061432 h 1748546"/>
                <a:gd name="connsiteX38" fmla="*/ 658696 w 1565722"/>
                <a:gd name="connsiteY38" fmla="*/ 896506 h 1748546"/>
                <a:gd name="connsiteX39" fmla="*/ 661155 w 1565722"/>
                <a:gd name="connsiteY39" fmla="*/ 879152 h 1748546"/>
                <a:gd name="connsiteX40" fmla="*/ 646671 w 1565722"/>
                <a:gd name="connsiteY40" fmla="*/ 881065 h 1748546"/>
                <a:gd name="connsiteX41" fmla="*/ 554985 w 1565722"/>
                <a:gd name="connsiteY41" fmla="*/ 898555 h 1748546"/>
                <a:gd name="connsiteX42" fmla="*/ 502378 w 1565722"/>
                <a:gd name="connsiteY42" fmla="*/ 902928 h 1748546"/>
                <a:gd name="connsiteX43" fmla="*/ 433510 w 1565722"/>
                <a:gd name="connsiteY43" fmla="*/ 845675 h 1748546"/>
                <a:gd name="connsiteX44" fmla="*/ 431187 w 1565722"/>
                <a:gd name="connsiteY44" fmla="*/ 801130 h 1748546"/>
                <a:gd name="connsiteX45" fmla="*/ 446628 w 1565722"/>
                <a:gd name="connsiteY45" fmla="*/ 739641 h 1748546"/>
                <a:gd name="connsiteX46" fmla="*/ 515905 w 1565722"/>
                <a:gd name="connsiteY46" fmla="*/ 521151 h 1748546"/>
                <a:gd name="connsiteX47" fmla="*/ 566053 w 1565722"/>
                <a:gd name="connsiteY47" fmla="*/ 469637 h 1748546"/>
                <a:gd name="connsiteX48" fmla="*/ 621529 w 1565722"/>
                <a:gd name="connsiteY48" fmla="*/ 460209 h 1748546"/>
                <a:gd name="connsiteX49" fmla="*/ 670720 w 1565722"/>
                <a:gd name="connsiteY49" fmla="*/ 459253 h 1748546"/>
                <a:gd name="connsiteX50" fmla="*/ 703104 w 1565722"/>
                <a:gd name="connsiteY50" fmla="*/ 434657 h 1748546"/>
                <a:gd name="connsiteX51" fmla="*/ 714309 w 1565722"/>
                <a:gd name="connsiteY51" fmla="*/ 395304 h 1748546"/>
                <a:gd name="connsiteX52" fmla="*/ 724557 w 1565722"/>
                <a:gd name="connsiteY52" fmla="*/ 375765 h 1748546"/>
                <a:gd name="connsiteX53" fmla="*/ 759811 w 1565722"/>
                <a:gd name="connsiteY53" fmla="*/ 326437 h 1748546"/>
                <a:gd name="connsiteX54" fmla="*/ 769375 w 1565722"/>
                <a:gd name="connsiteY54" fmla="*/ 292140 h 1748546"/>
                <a:gd name="connsiteX55" fmla="*/ 772655 w 1565722"/>
                <a:gd name="connsiteY55" fmla="*/ 255520 h 1748546"/>
                <a:gd name="connsiteX56" fmla="*/ 866801 w 1565722"/>
                <a:gd name="connsiteY56" fmla="*/ 83351 h 1748546"/>
                <a:gd name="connsiteX57" fmla="*/ 956165 w 1565722"/>
                <a:gd name="connsiteY57" fmla="*/ 28831 h 1748546"/>
                <a:gd name="connsiteX58" fmla="*/ 1092396 w 1565722"/>
                <a:gd name="connsiteY58" fmla="*/ 3963 h 1748546"/>
                <a:gd name="connsiteX59" fmla="*/ 1132432 w 1565722"/>
                <a:gd name="connsiteY59" fmla="*/ 0 h 1748546"/>
                <a:gd name="connsiteX60" fmla="*/ 1187089 w 1565722"/>
                <a:gd name="connsiteY60" fmla="*/ 0 h 1748546"/>
                <a:gd name="connsiteX61" fmla="*/ 1191735 w 1565722"/>
                <a:gd name="connsiteY61" fmla="*/ 1093 h 1748546"/>
                <a:gd name="connsiteX62" fmla="*/ 1241199 w 1565722"/>
                <a:gd name="connsiteY62" fmla="*/ 6832 h 1748546"/>
                <a:gd name="connsiteX63" fmla="*/ 1441789 w 1565722"/>
                <a:gd name="connsiteY63" fmla="*/ 104394 h 1748546"/>
                <a:gd name="connsiteX64" fmla="*/ 1559574 w 1565722"/>
                <a:gd name="connsiteY64" fmla="*/ 312363 h 1748546"/>
                <a:gd name="connsiteX65" fmla="*/ 1565723 w 1565722"/>
                <a:gd name="connsiteY65" fmla="*/ 353902 h 1748546"/>
                <a:gd name="connsiteX66" fmla="*/ 770059 w 1565722"/>
                <a:gd name="connsiteY66" fmla="*/ 653557 h 1748546"/>
                <a:gd name="connsiteX67" fmla="*/ 769375 w 1565722"/>
                <a:gd name="connsiteY67" fmla="*/ 651371 h 1748546"/>
                <a:gd name="connsiteX68" fmla="*/ 765276 w 1565722"/>
                <a:gd name="connsiteY68" fmla="*/ 647818 h 1748546"/>
                <a:gd name="connsiteX69" fmla="*/ 720868 w 1565722"/>
                <a:gd name="connsiteY69" fmla="*/ 624589 h 1748546"/>
                <a:gd name="connsiteX70" fmla="*/ 608138 w 1565722"/>
                <a:gd name="connsiteY70" fmla="*/ 600130 h 1748546"/>
                <a:gd name="connsiteX71" fmla="*/ 605542 w 1565722"/>
                <a:gd name="connsiteY71" fmla="*/ 669954 h 1748546"/>
                <a:gd name="connsiteX72" fmla="*/ 612374 w 1565722"/>
                <a:gd name="connsiteY72" fmla="*/ 664215 h 1748546"/>
                <a:gd name="connsiteX73" fmla="*/ 683565 w 1565722"/>
                <a:gd name="connsiteY73" fmla="*/ 638800 h 1748546"/>
                <a:gd name="connsiteX74" fmla="*/ 741227 w 1565722"/>
                <a:gd name="connsiteY74" fmla="*/ 648501 h 1748546"/>
                <a:gd name="connsiteX75" fmla="*/ 770059 w 1565722"/>
                <a:gd name="connsiteY75" fmla="*/ 653557 h 174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565722" h="1748546">
                  <a:moveTo>
                    <a:pt x="1565723" y="353902"/>
                  </a:moveTo>
                  <a:cubicBezTo>
                    <a:pt x="1565723" y="367156"/>
                    <a:pt x="1565723" y="380274"/>
                    <a:pt x="1565723" y="393528"/>
                  </a:cubicBezTo>
                  <a:cubicBezTo>
                    <a:pt x="1565313" y="395304"/>
                    <a:pt x="1564766" y="396944"/>
                    <a:pt x="1564630" y="398720"/>
                  </a:cubicBezTo>
                  <a:cubicBezTo>
                    <a:pt x="1559301" y="462669"/>
                    <a:pt x="1534705" y="518828"/>
                    <a:pt x="1494669" y="568429"/>
                  </a:cubicBezTo>
                  <a:cubicBezTo>
                    <a:pt x="1459689" y="611745"/>
                    <a:pt x="1418697" y="649458"/>
                    <a:pt x="1377021" y="686214"/>
                  </a:cubicBezTo>
                  <a:cubicBezTo>
                    <a:pt x="1353245" y="707121"/>
                    <a:pt x="1329060" y="727480"/>
                    <a:pt x="1305557" y="748660"/>
                  </a:cubicBezTo>
                  <a:cubicBezTo>
                    <a:pt x="1285471" y="766833"/>
                    <a:pt x="1279595" y="787876"/>
                    <a:pt x="1290390" y="814384"/>
                  </a:cubicBezTo>
                  <a:cubicBezTo>
                    <a:pt x="1308427" y="858519"/>
                    <a:pt x="1313482" y="904978"/>
                    <a:pt x="1307880" y="952392"/>
                  </a:cubicBezTo>
                  <a:cubicBezTo>
                    <a:pt x="1302278" y="999807"/>
                    <a:pt x="1287111" y="1044215"/>
                    <a:pt x="1264428" y="1085891"/>
                  </a:cubicBezTo>
                  <a:cubicBezTo>
                    <a:pt x="1225075" y="1158038"/>
                    <a:pt x="1181623" y="1227862"/>
                    <a:pt x="1135029" y="1295499"/>
                  </a:cubicBezTo>
                  <a:cubicBezTo>
                    <a:pt x="1074086" y="1383907"/>
                    <a:pt x="1004946" y="1465208"/>
                    <a:pt x="924737" y="1536945"/>
                  </a:cubicBezTo>
                  <a:cubicBezTo>
                    <a:pt x="865844" y="1589689"/>
                    <a:pt x="803536" y="1638333"/>
                    <a:pt x="741501" y="1687251"/>
                  </a:cubicBezTo>
                  <a:cubicBezTo>
                    <a:pt x="678645" y="1736852"/>
                    <a:pt x="607865" y="1755709"/>
                    <a:pt x="528476" y="1746144"/>
                  </a:cubicBezTo>
                  <a:cubicBezTo>
                    <a:pt x="480242" y="1740268"/>
                    <a:pt x="440479" y="1720045"/>
                    <a:pt x="409461" y="1682605"/>
                  </a:cubicBezTo>
                  <a:cubicBezTo>
                    <a:pt x="389375" y="1658420"/>
                    <a:pt x="371748" y="1632458"/>
                    <a:pt x="356444" y="1604856"/>
                  </a:cubicBezTo>
                  <a:cubicBezTo>
                    <a:pt x="354531" y="1601303"/>
                    <a:pt x="352482" y="1597887"/>
                    <a:pt x="349749" y="1593378"/>
                  </a:cubicBezTo>
                  <a:cubicBezTo>
                    <a:pt x="348929" y="1596384"/>
                    <a:pt x="348519" y="1598161"/>
                    <a:pt x="348109" y="1599800"/>
                  </a:cubicBezTo>
                  <a:cubicBezTo>
                    <a:pt x="335402" y="1650084"/>
                    <a:pt x="305750" y="1684791"/>
                    <a:pt x="255466" y="1699822"/>
                  </a:cubicBezTo>
                  <a:cubicBezTo>
                    <a:pt x="228001" y="1708021"/>
                    <a:pt x="201493" y="1704195"/>
                    <a:pt x="176214" y="1690667"/>
                  </a:cubicBezTo>
                  <a:cubicBezTo>
                    <a:pt x="151209" y="1677276"/>
                    <a:pt x="143010" y="1655550"/>
                    <a:pt x="145470" y="1628905"/>
                  </a:cubicBezTo>
                  <a:cubicBezTo>
                    <a:pt x="146836" y="1613465"/>
                    <a:pt x="149706" y="1598024"/>
                    <a:pt x="151892" y="1582583"/>
                  </a:cubicBezTo>
                  <a:cubicBezTo>
                    <a:pt x="151755" y="1582583"/>
                    <a:pt x="151619" y="1582310"/>
                    <a:pt x="151482" y="1582310"/>
                  </a:cubicBezTo>
                  <a:cubicBezTo>
                    <a:pt x="150526" y="1582174"/>
                    <a:pt x="149706" y="1581900"/>
                    <a:pt x="148749" y="1581900"/>
                  </a:cubicBezTo>
                  <a:cubicBezTo>
                    <a:pt x="107074" y="1577528"/>
                    <a:pt x="78789" y="1554435"/>
                    <a:pt x="61162" y="1517542"/>
                  </a:cubicBezTo>
                  <a:cubicBezTo>
                    <a:pt x="54466" y="1503468"/>
                    <a:pt x="49001" y="1488574"/>
                    <a:pt x="44082" y="1473680"/>
                  </a:cubicBezTo>
                  <a:cubicBezTo>
                    <a:pt x="26865" y="1422030"/>
                    <a:pt x="10331" y="1370242"/>
                    <a:pt x="1723" y="1316406"/>
                  </a:cubicBezTo>
                  <a:cubicBezTo>
                    <a:pt x="-6612" y="1264209"/>
                    <a:pt x="15524" y="1221030"/>
                    <a:pt x="63212" y="1198211"/>
                  </a:cubicBezTo>
                  <a:cubicBezTo>
                    <a:pt x="91633" y="1184546"/>
                    <a:pt x="121831" y="1180720"/>
                    <a:pt x="152985" y="1182497"/>
                  </a:cubicBezTo>
                  <a:cubicBezTo>
                    <a:pt x="157494" y="1182770"/>
                    <a:pt x="159407" y="1181950"/>
                    <a:pt x="160090" y="1177168"/>
                  </a:cubicBezTo>
                  <a:cubicBezTo>
                    <a:pt x="161320" y="1167876"/>
                    <a:pt x="163506" y="1158858"/>
                    <a:pt x="165146" y="1149703"/>
                  </a:cubicBezTo>
                  <a:cubicBezTo>
                    <a:pt x="169655" y="1123741"/>
                    <a:pt x="175941" y="1098462"/>
                    <a:pt x="190562" y="1076053"/>
                  </a:cubicBezTo>
                  <a:cubicBezTo>
                    <a:pt x="208598" y="1048315"/>
                    <a:pt x="232647" y="1029458"/>
                    <a:pt x="266944" y="1027272"/>
                  </a:cubicBezTo>
                  <a:cubicBezTo>
                    <a:pt x="299465" y="1025222"/>
                    <a:pt x="326520" y="1038340"/>
                    <a:pt x="347973" y="1061296"/>
                  </a:cubicBezTo>
                  <a:cubicBezTo>
                    <a:pt x="364506" y="1079059"/>
                    <a:pt x="378717" y="1098872"/>
                    <a:pt x="392928" y="1118685"/>
                  </a:cubicBezTo>
                  <a:cubicBezTo>
                    <a:pt x="419026" y="1154895"/>
                    <a:pt x="444305" y="1191652"/>
                    <a:pt x="469857" y="1228135"/>
                  </a:cubicBezTo>
                  <a:cubicBezTo>
                    <a:pt x="471360" y="1230185"/>
                    <a:pt x="473000" y="1232098"/>
                    <a:pt x="475459" y="1235240"/>
                  </a:cubicBezTo>
                  <a:cubicBezTo>
                    <a:pt x="476006" y="1232098"/>
                    <a:pt x="476279" y="1230595"/>
                    <a:pt x="476552" y="1229092"/>
                  </a:cubicBezTo>
                  <a:cubicBezTo>
                    <a:pt x="483794" y="1169926"/>
                    <a:pt x="501421" y="1114039"/>
                    <a:pt x="529433" y="1061432"/>
                  </a:cubicBezTo>
                  <a:cubicBezTo>
                    <a:pt x="562910" y="998850"/>
                    <a:pt x="608002" y="945560"/>
                    <a:pt x="658696" y="896506"/>
                  </a:cubicBezTo>
                  <a:cubicBezTo>
                    <a:pt x="664435" y="890904"/>
                    <a:pt x="665665" y="886121"/>
                    <a:pt x="661155" y="879152"/>
                  </a:cubicBezTo>
                  <a:cubicBezTo>
                    <a:pt x="656509" y="879836"/>
                    <a:pt x="651590" y="880519"/>
                    <a:pt x="646671" y="881065"/>
                  </a:cubicBezTo>
                  <a:cubicBezTo>
                    <a:pt x="615790" y="884891"/>
                    <a:pt x="584773" y="888307"/>
                    <a:pt x="554985" y="898555"/>
                  </a:cubicBezTo>
                  <a:cubicBezTo>
                    <a:pt x="538041" y="904431"/>
                    <a:pt x="520141" y="905798"/>
                    <a:pt x="502378" y="902928"/>
                  </a:cubicBezTo>
                  <a:cubicBezTo>
                    <a:pt x="468217" y="897462"/>
                    <a:pt x="444168" y="879426"/>
                    <a:pt x="433510" y="845675"/>
                  </a:cubicBezTo>
                  <a:cubicBezTo>
                    <a:pt x="428865" y="831055"/>
                    <a:pt x="428045" y="815887"/>
                    <a:pt x="431187" y="801130"/>
                  </a:cubicBezTo>
                  <a:cubicBezTo>
                    <a:pt x="435560" y="780497"/>
                    <a:pt x="441026" y="760001"/>
                    <a:pt x="446628" y="739641"/>
                  </a:cubicBezTo>
                  <a:cubicBezTo>
                    <a:pt x="466988" y="665991"/>
                    <a:pt x="489943" y="593025"/>
                    <a:pt x="515905" y="521151"/>
                  </a:cubicBezTo>
                  <a:cubicBezTo>
                    <a:pt x="524924" y="496282"/>
                    <a:pt x="541594" y="479202"/>
                    <a:pt x="566053" y="469637"/>
                  </a:cubicBezTo>
                  <a:cubicBezTo>
                    <a:pt x="583953" y="462669"/>
                    <a:pt x="602536" y="460346"/>
                    <a:pt x="621529" y="460209"/>
                  </a:cubicBezTo>
                  <a:cubicBezTo>
                    <a:pt x="637926" y="460072"/>
                    <a:pt x="654323" y="459799"/>
                    <a:pt x="670720" y="459253"/>
                  </a:cubicBezTo>
                  <a:cubicBezTo>
                    <a:pt x="687117" y="458569"/>
                    <a:pt x="698185" y="450234"/>
                    <a:pt x="703104" y="434657"/>
                  </a:cubicBezTo>
                  <a:cubicBezTo>
                    <a:pt x="707204" y="421676"/>
                    <a:pt x="709936" y="408285"/>
                    <a:pt x="714309" y="395304"/>
                  </a:cubicBezTo>
                  <a:cubicBezTo>
                    <a:pt x="716632" y="388336"/>
                    <a:pt x="719638" y="380820"/>
                    <a:pt x="724557" y="375765"/>
                  </a:cubicBezTo>
                  <a:cubicBezTo>
                    <a:pt x="738904" y="361007"/>
                    <a:pt x="749016" y="343517"/>
                    <a:pt x="759811" y="326437"/>
                  </a:cubicBezTo>
                  <a:cubicBezTo>
                    <a:pt x="766369" y="316052"/>
                    <a:pt x="769512" y="304848"/>
                    <a:pt x="769375" y="292140"/>
                  </a:cubicBezTo>
                  <a:cubicBezTo>
                    <a:pt x="769239" y="279979"/>
                    <a:pt x="770332" y="267544"/>
                    <a:pt x="772655" y="255520"/>
                  </a:cubicBezTo>
                  <a:cubicBezTo>
                    <a:pt x="785363" y="188019"/>
                    <a:pt x="818293" y="131313"/>
                    <a:pt x="866801" y="83351"/>
                  </a:cubicBezTo>
                  <a:cubicBezTo>
                    <a:pt x="892216" y="58209"/>
                    <a:pt x="921184" y="37850"/>
                    <a:pt x="956165" y="28831"/>
                  </a:cubicBezTo>
                  <a:cubicBezTo>
                    <a:pt x="1000846" y="17217"/>
                    <a:pt x="1046348" y="8745"/>
                    <a:pt x="1092396" y="3963"/>
                  </a:cubicBezTo>
                  <a:cubicBezTo>
                    <a:pt x="1105651" y="2596"/>
                    <a:pt x="1119041" y="1366"/>
                    <a:pt x="1132432" y="0"/>
                  </a:cubicBezTo>
                  <a:cubicBezTo>
                    <a:pt x="1150606" y="0"/>
                    <a:pt x="1168916" y="0"/>
                    <a:pt x="1187089" y="0"/>
                  </a:cubicBezTo>
                  <a:cubicBezTo>
                    <a:pt x="1188592" y="410"/>
                    <a:pt x="1190095" y="820"/>
                    <a:pt x="1191735" y="1093"/>
                  </a:cubicBezTo>
                  <a:cubicBezTo>
                    <a:pt x="1208268" y="3006"/>
                    <a:pt x="1224802" y="4099"/>
                    <a:pt x="1241199" y="6832"/>
                  </a:cubicBezTo>
                  <a:cubicBezTo>
                    <a:pt x="1317445" y="19950"/>
                    <a:pt x="1385356" y="50421"/>
                    <a:pt x="1441789" y="104394"/>
                  </a:cubicBezTo>
                  <a:cubicBezTo>
                    <a:pt x="1501775" y="161920"/>
                    <a:pt x="1542767" y="230378"/>
                    <a:pt x="1559574" y="312363"/>
                  </a:cubicBezTo>
                  <a:cubicBezTo>
                    <a:pt x="1562307" y="326027"/>
                    <a:pt x="1563673" y="339964"/>
                    <a:pt x="1565723" y="353902"/>
                  </a:cubicBezTo>
                  <a:close/>
                  <a:moveTo>
                    <a:pt x="770059" y="653557"/>
                  </a:moveTo>
                  <a:cubicBezTo>
                    <a:pt x="769649" y="652191"/>
                    <a:pt x="769649" y="651644"/>
                    <a:pt x="769375" y="651371"/>
                  </a:cubicBezTo>
                  <a:cubicBezTo>
                    <a:pt x="768009" y="650141"/>
                    <a:pt x="766643" y="648911"/>
                    <a:pt x="765276" y="647818"/>
                  </a:cubicBezTo>
                  <a:cubicBezTo>
                    <a:pt x="752022" y="637160"/>
                    <a:pt x="737401" y="628415"/>
                    <a:pt x="720868" y="624589"/>
                  </a:cubicBezTo>
                  <a:cubicBezTo>
                    <a:pt x="683565" y="615844"/>
                    <a:pt x="646125" y="608192"/>
                    <a:pt x="608138" y="600130"/>
                  </a:cubicBezTo>
                  <a:cubicBezTo>
                    <a:pt x="607319" y="623223"/>
                    <a:pt x="606362" y="645905"/>
                    <a:pt x="605542" y="669954"/>
                  </a:cubicBezTo>
                  <a:cubicBezTo>
                    <a:pt x="608548" y="667358"/>
                    <a:pt x="610461" y="665855"/>
                    <a:pt x="612374" y="664215"/>
                  </a:cubicBezTo>
                  <a:cubicBezTo>
                    <a:pt x="632734" y="646178"/>
                    <a:pt x="656509" y="636613"/>
                    <a:pt x="683565" y="638800"/>
                  </a:cubicBezTo>
                  <a:cubicBezTo>
                    <a:pt x="702968" y="640439"/>
                    <a:pt x="721961" y="645085"/>
                    <a:pt x="741227" y="648501"/>
                  </a:cubicBezTo>
                  <a:cubicBezTo>
                    <a:pt x="750656" y="650004"/>
                    <a:pt x="760084" y="651781"/>
                    <a:pt x="770059" y="653557"/>
                  </a:cubicBezTo>
                  <a:close/>
                </a:path>
              </a:pathLst>
            </a:custGeom>
            <a:solidFill>
              <a:schemeClr val="bg1"/>
            </a:solidFill>
            <a:ln w="13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1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4119BBFA-A1C3-032B-2B0C-D7DDAC415AD5}"/>
              </a:ext>
            </a:extLst>
          </p:cNvPr>
          <p:cNvSpPr txBox="1"/>
          <p:nvPr/>
        </p:nvSpPr>
        <p:spPr>
          <a:xfrm>
            <a:off x="988826" y="2686173"/>
            <a:ext cx="2364018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7200" b="1" dirty="0">
                <a:solidFill>
                  <a:schemeClr val="tx1"/>
                </a:solidFill>
                <a:cs typeface="B Nazanin" panose="00000400000000000000" pitchFamily="2" charset="-78"/>
              </a:rPr>
              <a:t>60%</a:t>
            </a:r>
            <a:endParaRPr lang="ko-KR" altLang="en-US" sz="72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CE2B7BE-BE52-AB7D-80E3-B0361DE5425D}"/>
              </a:ext>
            </a:extLst>
          </p:cNvPr>
          <p:cNvGrpSpPr/>
          <p:nvPr/>
        </p:nvGrpSpPr>
        <p:grpSpPr>
          <a:xfrm>
            <a:off x="3317324" y="2613511"/>
            <a:ext cx="2066975" cy="1322568"/>
            <a:chOff x="323529" y="1892132"/>
            <a:chExt cx="2664296" cy="88171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0D3481F-4D3A-E009-FDDA-CD8EE3C35B89}"/>
                </a:ext>
              </a:extLst>
            </p:cNvPr>
            <p:cNvSpPr txBox="1"/>
            <p:nvPr/>
          </p:nvSpPr>
          <p:spPr>
            <a:xfrm>
              <a:off x="323529" y="1892132"/>
              <a:ext cx="266429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1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2100" b="1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259ED2B-9D99-5169-D352-DC44F6189C86}"/>
                </a:ext>
              </a:extLst>
            </p:cNvPr>
            <p:cNvSpPr txBox="1"/>
            <p:nvPr/>
          </p:nvSpPr>
          <p:spPr>
            <a:xfrm>
              <a:off x="323532" y="2158291"/>
              <a:ext cx="2664293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/>
                  </a:solidFill>
                  <a:cs typeface="B Nazanin" panose="00000400000000000000" pitchFamily="2" charset="-78"/>
                </a:rPr>
                <a:t>تغییر رنگ، </a:t>
              </a:r>
            </a:p>
            <a:p>
              <a:pPr algn="r" rtl="1"/>
              <a:r>
                <a:rPr lang="fa-IR" altLang="ko-KR" sz="1800" dirty="0">
                  <a:solidFill>
                    <a:schemeClr val="tx1"/>
                  </a:solidFill>
                  <a:cs typeface="B Nazanin" panose="00000400000000000000" pitchFamily="2" charset="-78"/>
                </a:rPr>
                <a:t>عکس و متن آسان </a:t>
              </a:r>
            </a:p>
            <a:p>
              <a:pPr algn="r" rtl="1"/>
              <a:r>
                <a:rPr lang="fa-IR" altLang="ko-KR" sz="1800" dirty="0">
                  <a:solidFill>
                    <a:schemeClr val="tx1"/>
                  </a:solidFill>
                  <a:cs typeface="B Nazanin" panose="00000400000000000000" pitchFamily="2" charset="-78"/>
                </a:rPr>
                <a:t>است.</a:t>
              </a:r>
              <a:endParaRPr lang="ko-KR" altLang="en-US" sz="18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7E8C1EC-96F3-A422-5FD0-852580173AD5}"/>
              </a:ext>
            </a:extLst>
          </p:cNvPr>
          <p:cNvSpPr txBox="1"/>
          <p:nvPr/>
        </p:nvSpPr>
        <p:spPr>
          <a:xfrm>
            <a:off x="9527847" y="4445286"/>
            <a:ext cx="2364018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7200" b="1" dirty="0">
                <a:solidFill>
                  <a:schemeClr val="tx1"/>
                </a:solidFill>
                <a:cs typeface="B Nazanin" panose="00000400000000000000" pitchFamily="2" charset="-78"/>
              </a:rPr>
              <a:t>50%</a:t>
            </a:r>
            <a:endParaRPr lang="ko-KR" altLang="en-US" sz="72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0724170-B234-2805-8FA7-613D40E61992}"/>
              </a:ext>
            </a:extLst>
          </p:cNvPr>
          <p:cNvGrpSpPr/>
          <p:nvPr/>
        </p:nvGrpSpPr>
        <p:grpSpPr>
          <a:xfrm>
            <a:off x="7568228" y="4372624"/>
            <a:ext cx="2066975" cy="1322568"/>
            <a:chOff x="323529" y="1892132"/>
            <a:chExt cx="2664296" cy="88171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A321070-7BB0-D4AE-CBD7-D244639F40F7}"/>
                </a:ext>
              </a:extLst>
            </p:cNvPr>
            <p:cNvSpPr txBox="1"/>
            <p:nvPr/>
          </p:nvSpPr>
          <p:spPr>
            <a:xfrm>
              <a:off x="323529" y="1892132"/>
              <a:ext cx="266429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1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2100" b="1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53332ED-16A6-167C-3E84-BF83F9FEBB33}"/>
                </a:ext>
              </a:extLst>
            </p:cNvPr>
            <p:cNvSpPr txBox="1"/>
            <p:nvPr/>
          </p:nvSpPr>
          <p:spPr>
            <a:xfrm>
              <a:off x="323532" y="2158291"/>
              <a:ext cx="2664293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/>
                  </a:solidFill>
                  <a:cs typeface="B Nazanin" panose="00000400000000000000" pitchFamily="2" charset="-78"/>
                </a:rPr>
                <a:t>تغییر رنگ، </a:t>
              </a:r>
            </a:p>
            <a:p>
              <a:pPr algn="r" rtl="1"/>
              <a:r>
                <a:rPr lang="fa-IR" altLang="ko-KR" sz="1800" dirty="0">
                  <a:solidFill>
                    <a:schemeClr val="tx1"/>
                  </a:solidFill>
                  <a:cs typeface="B Nazanin" panose="00000400000000000000" pitchFamily="2" charset="-78"/>
                </a:rPr>
                <a:t>عکس و متن آسان </a:t>
              </a:r>
            </a:p>
            <a:p>
              <a:pPr algn="r" rtl="1"/>
              <a:r>
                <a:rPr lang="fa-IR" altLang="ko-KR" sz="1800" dirty="0">
                  <a:solidFill>
                    <a:schemeClr val="tx1"/>
                  </a:solidFill>
                  <a:cs typeface="B Nazanin" panose="00000400000000000000" pitchFamily="2" charset="-78"/>
                </a:rPr>
                <a:t>است.</a:t>
              </a:r>
              <a:endParaRPr lang="ko-KR" altLang="en-US" sz="18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69413608-95F4-7FA0-B377-FDEEE5304124}"/>
              </a:ext>
            </a:extLst>
          </p:cNvPr>
          <p:cNvSpPr txBox="1"/>
          <p:nvPr/>
        </p:nvSpPr>
        <p:spPr>
          <a:xfrm>
            <a:off x="6495480" y="2426487"/>
            <a:ext cx="4212468" cy="171970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57189" indent="-257189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altLang="ko-KR" sz="1800" dirty="0">
                <a:solidFill>
                  <a:schemeClr val="tx1"/>
                </a:solidFill>
                <a:cs typeface="B Nazanin" panose="00000400000000000000" pitchFamily="2" charset="-78"/>
              </a:rPr>
              <a:t>ارائه پاورپوینت دریافت کنید</a:t>
            </a:r>
          </a:p>
          <a:p>
            <a:pPr marL="257189" indent="-257189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altLang="ko-KR" sz="1800" dirty="0">
                <a:solidFill>
                  <a:schemeClr val="tx1"/>
                </a:solidFill>
                <a:cs typeface="B Nazanin" panose="00000400000000000000" pitchFamily="2" charset="-78"/>
              </a:rPr>
              <a:t>ارائه پاورپوینت دریافت کنید</a:t>
            </a:r>
          </a:p>
          <a:p>
            <a:pPr marL="257189" indent="-257189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altLang="ko-KR" sz="1800" dirty="0">
                <a:solidFill>
                  <a:schemeClr val="tx1"/>
                </a:solidFill>
                <a:cs typeface="B Nazanin" panose="00000400000000000000" pitchFamily="2" charset="-78"/>
              </a:rPr>
              <a:t>ارائه پاورپوینت دریافت کنید</a:t>
            </a:r>
          </a:p>
          <a:p>
            <a:pPr marL="257189" indent="-257189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altLang="ko-KR" sz="1800" dirty="0">
                <a:solidFill>
                  <a:schemeClr val="tx1"/>
                </a:solidFill>
                <a:cs typeface="B Nazanin" panose="00000400000000000000" pitchFamily="2" charset="-78"/>
              </a:rPr>
              <a:t>ارائه پاورپوینت دریافت کنید</a:t>
            </a:r>
            <a:endParaRPr lang="en-US" altLang="ko-K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46A09B-7984-7759-9093-639BA306FD12}"/>
              </a:ext>
            </a:extLst>
          </p:cNvPr>
          <p:cNvSpPr txBox="1"/>
          <p:nvPr/>
        </p:nvSpPr>
        <p:spPr>
          <a:xfrm>
            <a:off x="2021502" y="4185599"/>
            <a:ext cx="4212468" cy="171970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57189" indent="-257189" algn="l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altLang="ko-KR" sz="1800" dirty="0">
                <a:solidFill>
                  <a:schemeClr val="tx1"/>
                </a:solidFill>
                <a:cs typeface="B Nazanin" panose="00000400000000000000" pitchFamily="2" charset="-78"/>
              </a:rPr>
              <a:t>ارائه پاورپوینت دریافت کنید</a:t>
            </a:r>
          </a:p>
          <a:p>
            <a:pPr marL="257189" indent="-257189" algn="l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altLang="ko-KR" sz="1800" dirty="0">
                <a:solidFill>
                  <a:schemeClr val="tx1"/>
                </a:solidFill>
                <a:cs typeface="B Nazanin" panose="00000400000000000000" pitchFamily="2" charset="-78"/>
              </a:rPr>
              <a:t>ارائه پاورپوینت دریافت کنید</a:t>
            </a:r>
          </a:p>
          <a:p>
            <a:pPr marL="257189" indent="-257189" algn="l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altLang="ko-KR" sz="1800" dirty="0">
                <a:solidFill>
                  <a:schemeClr val="tx1"/>
                </a:solidFill>
                <a:cs typeface="B Nazanin" panose="00000400000000000000" pitchFamily="2" charset="-78"/>
              </a:rPr>
              <a:t>ارائه پاورپوینت دریافت کنید</a:t>
            </a:r>
          </a:p>
          <a:p>
            <a:pPr marL="257189" indent="-257189" algn="l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altLang="ko-KR" sz="1800" dirty="0">
                <a:solidFill>
                  <a:schemeClr val="tx1"/>
                </a:solidFill>
                <a:cs typeface="B Nazanin" panose="00000400000000000000" pitchFamily="2" charset="-78"/>
              </a:rPr>
              <a:t>ارائه پاورپوینت دریافت کنید</a:t>
            </a:r>
            <a:endParaRPr lang="en-US" altLang="ko-K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8CA83A0-A70E-8033-3DDE-727C6B902ED2}"/>
              </a:ext>
            </a:extLst>
          </p:cNvPr>
          <p:cNvGrpSpPr/>
          <p:nvPr/>
        </p:nvGrpSpPr>
        <p:grpSpPr>
          <a:xfrm>
            <a:off x="1220504" y="6328822"/>
            <a:ext cx="10074044" cy="1091945"/>
            <a:chOff x="813669" y="5246844"/>
            <a:chExt cx="6716029" cy="727963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D6F9D4C-B9F5-63A0-77EF-4E55CAFF3520}"/>
                </a:ext>
              </a:extLst>
            </p:cNvPr>
            <p:cNvGrpSpPr/>
            <p:nvPr/>
          </p:nvGrpSpPr>
          <p:grpSpPr>
            <a:xfrm>
              <a:off x="813669" y="5303049"/>
              <a:ext cx="3907853" cy="646331"/>
              <a:chOff x="857631" y="4562456"/>
              <a:chExt cx="3907853" cy="646331"/>
            </a:xfrm>
          </p:grpSpPr>
          <p:sp>
            <p:nvSpPr>
              <p:cNvPr id="21" name="Round Same Side Corner Rectangle 20">
                <a:extLst>
                  <a:ext uri="{FF2B5EF4-FFF2-40B4-BE49-F238E27FC236}">
                    <a16:creationId xmlns:a16="http://schemas.microsoft.com/office/drawing/2014/main" id="{F34A5842-5A30-4434-FF92-E2E763CA78EE}"/>
                  </a:ext>
                </a:extLst>
              </p:cNvPr>
              <p:cNvSpPr/>
              <p:nvPr/>
            </p:nvSpPr>
            <p:spPr>
              <a:xfrm rot="10800000">
                <a:off x="857631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Round Same Side Corner Rectangle 20">
                <a:extLst>
                  <a:ext uri="{FF2B5EF4-FFF2-40B4-BE49-F238E27FC236}">
                    <a16:creationId xmlns:a16="http://schemas.microsoft.com/office/drawing/2014/main" id="{4B26C9B5-C322-2121-D048-1B409457F7C5}"/>
                  </a:ext>
                </a:extLst>
              </p:cNvPr>
              <p:cNvSpPr/>
              <p:nvPr/>
            </p:nvSpPr>
            <p:spPr>
              <a:xfrm rot="10800000">
                <a:off x="1258172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Round Same Side Corner Rectangle 20">
                <a:extLst>
                  <a:ext uri="{FF2B5EF4-FFF2-40B4-BE49-F238E27FC236}">
                    <a16:creationId xmlns:a16="http://schemas.microsoft.com/office/drawing/2014/main" id="{4529DA34-16AD-51B4-8FCB-554E65E8DC27}"/>
                  </a:ext>
                </a:extLst>
              </p:cNvPr>
              <p:cNvSpPr/>
              <p:nvPr/>
            </p:nvSpPr>
            <p:spPr>
              <a:xfrm rot="10800000">
                <a:off x="1658713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Round Same Side Corner Rectangle 20">
                <a:extLst>
                  <a:ext uri="{FF2B5EF4-FFF2-40B4-BE49-F238E27FC236}">
                    <a16:creationId xmlns:a16="http://schemas.microsoft.com/office/drawing/2014/main" id="{88B7917B-9FBB-0398-FF3C-5BA2969C6D19}"/>
                  </a:ext>
                </a:extLst>
              </p:cNvPr>
              <p:cNvSpPr/>
              <p:nvPr/>
            </p:nvSpPr>
            <p:spPr>
              <a:xfrm rot="10800000">
                <a:off x="2059254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Round Same Side Corner Rectangle 20">
                <a:extLst>
                  <a:ext uri="{FF2B5EF4-FFF2-40B4-BE49-F238E27FC236}">
                    <a16:creationId xmlns:a16="http://schemas.microsoft.com/office/drawing/2014/main" id="{FC537A95-41D9-D3F7-9E4B-53FEB2907787}"/>
                  </a:ext>
                </a:extLst>
              </p:cNvPr>
              <p:cNvSpPr/>
              <p:nvPr/>
            </p:nvSpPr>
            <p:spPr>
              <a:xfrm rot="10800000">
                <a:off x="2459795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Round Same Side Corner Rectangle 20">
                <a:extLst>
                  <a:ext uri="{FF2B5EF4-FFF2-40B4-BE49-F238E27FC236}">
                    <a16:creationId xmlns:a16="http://schemas.microsoft.com/office/drawing/2014/main" id="{E93DDCA6-C179-4523-7DB8-C8EFD2F63AFF}"/>
                  </a:ext>
                </a:extLst>
              </p:cNvPr>
              <p:cNvSpPr/>
              <p:nvPr/>
            </p:nvSpPr>
            <p:spPr>
              <a:xfrm rot="10800000">
                <a:off x="2860336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Round Same Side Corner Rectangle 20">
                <a:extLst>
                  <a:ext uri="{FF2B5EF4-FFF2-40B4-BE49-F238E27FC236}">
                    <a16:creationId xmlns:a16="http://schemas.microsoft.com/office/drawing/2014/main" id="{5724FA26-71A5-C5C0-77C8-FAFC4EE8D435}"/>
                  </a:ext>
                </a:extLst>
              </p:cNvPr>
              <p:cNvSpPr/>
              <p:nvPr/>
            </p:nvSpPr>
            <p:spPr>
              <a:xfrm rot="10800000">
                <a:off x="3260877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Round Same Side Corner Rectangle 20">
                <a:extLst>
                  <a:ext uri="{FF2B5EF4-FFF2-40B4-BE49-F238E27FC236}">
                    <a16:creationId xmlns:a16="http://schemas.microsoft.com/office/drawing/2014/main" id="{AC0F389D-9E5E-B4E5-2085-7511BE6C02E1}"/>
                  </a:ext>
                </a:extLst>
              </p:cNvPr>
              <p:cNvSpPr/>
              <p:nvPr/>
            </p:nvSpPr>
            <p:spPr>
              <a:xfrm rot="10800000">
                <a:off x="3661418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Round Same Side Corner Rectangle 20">
                <a:extLst>
                  <a:ext uri="{FF2B5EF4-FFF2-40B4-BE49-F238E27FC236}">
                    <a16:creationId xmlns:a16="http://schemas.microsoft.com/office/drawing/2014/main" id="{E6082E6A-3F86-3A3A-E513-9C2FC53FD810}"/>
                  </a:ext>
                </a:extLst>
              </p:cNvPr>
              <p:cNvSpPr/>
              <p:nvPr/>
            </p:nvSpPr>
            <p:spPr>
              <a:xfrm rot="10800000">
                <a:off x="4061959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Round Same Side Corner Rectangle 20">
                <a:extLst>
                  <a:ext uri="{FF2B5EF4-FFF2-40B4-BE49-F238E27FC236}">
                    <a16:creationId xmlns:a16="http://schemas.microsoft.com/office/drawing/2014/main" id="{33C5CAC0-986C-EAB7-79C4-D6B7A06BAF01}"/>
                  </a:ext>
                </a:extLst>
              </p:cNvPr>
              <p:cNvSpPr/>
              <p:nvPr/>
            </p:nvSpPr>
            <p:spPr>
              <a:xfrm rot="10800000">
                <a:off x="4462497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967C2B6-2D80-F6B7-28D1-CBDFF7C73615}"/>
                </a:ext>
              </a:extLst>
            </p:cNvPr>
            <p:cNvGrpSpPr/>
            <p:nvPr/>
          </p:nvGrpSpPr>
          <p:grpSpPr>
            <a:xfrm>
              <a:off x="5768367" y="5246844"/>
              <a:ext cx="1761331" cy="727963"/>
              <a:chOff x="203895" y="3409836"/>
              <a:chExt cx="1761331" cy="727963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0EF73C3-A8E7-523B-B708-734A69E53FAB}"/>
                  </a:ext>
                </a:extLst>
              </p:cNvPr>
              <p:cNvSpPr txBox="1"/>
              <p:nvPr/>
            </p:nvSpPr>
            <p:spPr>
              <a:xfrm>
                <a:off x="203895" y="3409836"/>
                <a:ext cx="176133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en-US" altLang="ko-KR" sz="4200" b="1" dirty="0">
                    <a:solidFill>
                      <a:schemeClr val="tx1"/>
                    </a:solidFill>
                    <a:ea typeface="FZShuTi" pitchFamily="2" charset="-122"/>
                    <a:cs typeface="B Nazanin" panose="00000400000000000000" pitchFamily="2" charset="-78"/>
                  </a:rPr>
                  <a:t>$234,090</a:t>
                </a:r>
                <a:endParaRPr lang="ko-KR" altLang="en-US" sz="4200" b="1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23BEA05-4576-5B4B-0EA6-9E3EA5FBFF43}"/>
                  </a:ext>
                </a:extLst>
              </p:cNvPr>
              <p:cNvSpPr txBox="1"/>
              <p:nvPr/>
            </p:nvSpPr>
            <p:spPr>
              <a:xfrm>
                <a:off x="203895" y="3860800"/>
                <a:ext cx="176133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2100" b="1" dirty="0">
                    <a:solidFill>
                      <a:schemeClr val="tx1"/>
                    </a:solidFill>
                    <a:ea typeface="FZShuTi" pitchFamily="2" charset="-122"/>
                    <a:cs typeface="B Nazanin" panose="00000400000000000000" pitchFamily="2" charset="-78"/>
                  </a:rPr>
                  <a:t>عنوان محتوا</a:t>
                </a:r>
                <a:endParaRPr lang="ko-KR" altLang="en-US" sz="2100" b="1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E9BD149-B739-D3CD-A22E-5CE1548508F8}"/>
              </a:ext>
            </a:extLst>
          </p:cNvPr>
          <p:cNvGrpSpPr/>
          <p:nvPr/>
        </p:nvGrpSpPr>
        <p:grpSpPr>
          <a:xfrm>
            <a:off x="1220504" y="8051369"/>
            <a:ext cx="10074044" cy="1091945"/>
            <a:chOff x="813669" y="4251611"/>
            <a:chExt cx="6716029" cy="727963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713C6EF8-DBB6-12F9-9D77-D70483D80016}"/>
                </a:ext>
              </a:extLst>
            </p:cNvPr>
            <p:cNvGrpSpPr/>
            <p:nvPr/>
          </p:nvGrpSpPr>
          <p:grpSpPr>
            <a:xfrm>
              <a:off x="813669" y="4331623"/>
              <a:ext cx="3907853" cy="646331"/>
              <a:chOff x="857631" y="4562456"/>
              <a:chExt cx="3907853" cy="646331"/>
            </a:xfrm>
          </p:grpSpPr>
          <p:sp>
            <p:nvSpPr>
              <p:cNvPr id="36" name="Round Same Side Corner Rectangle 20">
                <a:extLst>
                  <a:ext uri="{FF2B5EF4-FFF2-40B4-BE49-F238E27FC236}">
                    <a16:creationId xmlns:a16="http://schemas.microsoft.com/office/drawing/2014/main" id="{194840BC-CE77-833B-877E-30196ADC5A43}"/>
                  </a:ext>
                </a:extLst>
              </p:cNvPr>
              <p:cNvSpPr/>
              <p:nvPr/>
            </p:nvSpPr>
            <p:spPr>
              <a:xfrm rot="10800000">
                <a:off x="857631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Round Same Side Corner Rectangle 20">
                <a:extLst>
                  <a:ext uri="{FF2B5EF4-FFF2-40B4-BE49-F238E27FC236}">
                    <a16:creationId xmlns:a16="http://schemas.microsoft.com/office/drawing/2014/main" id="{F68B6643-2035-7A0C-1487-3B106820A449}"/>
                  </a:ext>
                </a:extLst>
              </p:cNvPr>
              <p:cNvSpPr/>
              <p:nvPr/>
            </p:nvSpPr>
            <p:spPr>
              <a:xfrm rot="10800000">
                <a:off x="1258172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Round Same Side Corner Rectangle 20">
                <a:extLst>
                  <a:ext uri="{FF2B5EF4-FFF2-40B4-BE49-F238E27FC236}">
                    <a16:creationId xmlns:a16="http://schemas.microsoft.com/office/drawing/2014/main" id="{F272D6F2-E91A-4BF0-4445-C6B967B4F591}"/>
                  </a:ext>
                </a:extLst>
              </p:cNvPr>
              <p:cNvSpPr/>
              <p:nvPr/>
            </p:nvSpPr>
            <p:spPr>
              <a:xfrm rot="10800000">
                <a:off x="1658713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Round Same Side Corner Rectangle 20">
                <a:extLst>
                  <a:ext uri="{FF2B5EF4-FFF2-40B4-BE49-F238E27FC236}">
                    <a16:creationId xmlns:a16="http://schemas.microsoft.com/office/drawing/2014/main" id="{B88BE42F-9154-29B3-25E5-37ACD8DCACFC}"/>
                  </a:ext>
                </a:extLst>
              </p:cNvPr>
              <p:cNvSpPr/>
              <p:nvPr/>
            </p:nvSpPr>
            <p:spPr>
              <a:xfrm rot="10800000">
                <a:off x="2059254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Round Same Side Corner Rectangle 20">
                <a:extLst>
                  <a:ext uri="{FF2B5EF4-FFF2-40B4-BE49-F238E27FC236}">
                    <a16:creationId xmlns:a16="http://schemas.microsoft.com/office/drawing/2014/main" id="{60557C4F-5F40-585E-F612-DF00368CD68F}"/>
                  </a:ext>
                </a:extLst>
              </p:cNvPr>
              <p:cNvSpPr/>
              <p:nvPr/>
            </p:nvSpPr>
            <p:spPr>
              <a:xfrm rot="10800000">
                <a:off x="2459795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Round Same Side Corner Rectangle 20">
                <a:extLst>
                  <a:ext uri="{FF2B5EF4-FFF2-40B4-BE49-F238E27FC236}">
                    <a16:creationId xmlns:a16="http://schemas.microsoft.com/office/drawing/2014/main" id="{A3716007-126D-6A5A-4D73-6DEAC723DBAC}"/>
                  </a:ext>
                </a:extLst>
              </p:cNvPr>
              <p:cNvSpPr/>
              <p:nvPr/>
            </p:nvSpPr>
            <p:spPr>
              <a:xfrm rot="10800000">
                <a:off x="2860336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Round Same Side Corner Rectangle 20">
                <a:extLst>
                  <a:ext uri="{FF2B5EF4-FFF2-40B4-BE49-F238E27FC236}">
                    <a16:creationId xmlns:a16="http://schemas.microsoft.com/office/drawing/2014/main" id="{A6A652D9-7F28-15FD-0E57-F37B41344962}"/>
                  </a:ext>
                </a:extLst>
              </p:cNvPr>
              <p:cNvSpPr/>
              <p:nvPr/>
            </p:nvSpPr>
            <p:spPr>
              <a:xfrm rot="10800000">
                <a:off x="3260877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Round Same Side Corner Rectangle 20">
                <a:extLst>
                  <a:ext uri="{FF2B5EF4-FFF2-40B4-BE49-F238E27FC236}">
                    <a16:creationId xmlns:a16="http://schemas.microsoft.com/office/drawing/2014/main" id="{34BEC77B-DF5D-035D-EBED-F5C22635CC23}"/>
                  </a:ext>
                </a:extLst>
              </p:cNvPr>
              <p:cNvSpPr/>
              <p:nvPr/>
            </p:nvSpPr>
            <p:spPr>
              <a:xfrm rot="10800000">
                <a:off x="3661418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Round Same Side Corner Rectangle 20">
                <a:extLst>
                  <a:ext uri="{FF2B5EF4-FFF2-40B4-BE49-F238E27FC236}">
                    <a16:creationId xmlns:a16="http://schemas.microsoft.com/office/drawing/2014/main" id="{6276F98E-4BFF-F41D-19A5-FCCE3BE56338}"/>
                  </a:ext>
                </a:extLst>
              </p:cNvPr>
              <p:cNvSpPr/>
              <p:nvPr/>
            </p:nvSpPr>
            <p:spPr>
              <a:xfrm rot="10800000">
                <a:off x="4061959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Round Same Side Corner Rectangle 20">
                <a:extLst>
                  <a:ext uri="{FF2B5EF4-FFF2-40B4-BE49-F238E27FC236}">
                    <a16:creationId xmlns:a16="http://schemas.microsoft.com/office/drawing/2014/main" id="{9C2452AC-C7E2-F865-5295-AD44F55D6D09}"/>
                  </a:ext>
                </a:extLst>
              </p:cNvPr>
              <p:cNvSpPr/>
              <p:nvPr/>
            </p:nvSpPr>
            <p:spPr>
              <a:xfrm rot="10800000">
                <a:off x="4462497" y="4562456"/>
                <a:ext cx="302987" cy="646331"/>
              </a:xfrm>
              <a:custGeom>
                <a:avLst/>
                <a:gdLst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521281 w 1856332"/>
                  <a:gd name="connsiteY2" fmla="*/ 3174669 h 3959924"/>
                  <a:gd name="connsiteX3" fmla="*/ 466697 w 1856332"/>
                  <a:gd name="connsiteY3" fmla="*/ 3144149 h 3959924"/>
                  <a:gd name="connsiteX4" fmla="*/ 8303 w 1856332"/>
                  <a:gd name="connsiteY4" fmla="*/ 1942070 h 3959924"/>
                  <a:gd name="connsiteX5" fmla="*/ 81139 w 1856332"/>
                  <a:gd name="connsiteY5" fmla="*/ 1779444 h 3959924"/>
                  <a:gd name="connsiteX6" fmla="*/ 243764 w 1856332"/>
                  <a:gd name="connsiteY6" fmla="*/ 1852280 h 3959924"/>
                  <a:gd name="connsiteX7" fmla="*/ 504770 w 1856332"/>
                  <a:gd name="connsiteY7" fmla="*/ 2536736 h 3959924"/>
                  <a:gd name="connsiteX8" fmla="*/ 555637 w 1856332"/>
                  <a:gd name="connsiteY8" fmla="*/ 2536736 h 3959924"/>
                  <a:gd name="connsiteX9" fmla="*/ 226299 w 1856332"/>
                  <a:gd name="connsiteY9" fmla="*/ 1210417 h 3959924"/>
                  <a:gd name="connsiteX10" fmla="*/ 551784 w 1856332"/>
                  <a:gd name="connsiteY10" fmla="*/ 1210417 h 3959924"/>
                  <a:gd name="connsiteX11" fmla="*/ 551784 w 1856332"/>
                  <a:gd name="connsiteY11" fmla="*/ 168335 h 3959924"/>
                  <a:gd name="connsiteX12" fmla="*/ 720119 w 1856332"/>
                  <a:gd name="connsiteY12" fmla="*/ 0 h 3959924"/>
                  <a:gd name="connsiteX13" fmla="*/ 888454 w 1856332"/>
                  <a:gd name="connsiteY13" fmla="*/ 168335 h 3959924"/>
                  <a:gd name="connsiteX14" fmla="*/ 888454 w 1856332"/>
                  <a:gd name="connsiteY14" fmla="*/ 1210417 h 3959924"/>
                  <a:gd name="connsiteX15" fmla="*/ 968040 w 1856332"/>
                  <a:gd name="connsiteY15" fmla="*/ 1210417 h 3959924"/>
                  <a:gd name="connsiteX16" fmla="*/ 968040 w 1856332"/>
                  <a:gd name="connsiteY16" fmla="*/ 168335 h 3959924"/>
                  <a:gd name="connsiteX17" fmla="*/ 1136375 w 1856332"/>
                  <a:gd name="connsiteY17" fmla="*/ 0 h 3959924"/>
                  <a:gd name="connsiteX18" fmla="*/ 1304710 w 1856332"/>
                  <a:gd name="connsiteY18" fmla="*/ 168335 h 3959924"/>
                  <a:gd name="connsiteX19" fmla="*/ 1304710 w 1856332"/>
                  <a:gd name="connsiteY19" fmla="*/ 1210417 h 3959924"/>
                  <a:gd name="connsiteX20" fmla="*/ 1631589 w 1856332"/>
                  <a:gd name="connsiteY20" fmla="*/ 1210417 h 3959924"/>
                  <a:gd name="connsiteX21" fmla="*/ 1302251 w 1856332"/>
                  <a:gd name="connsiteY21" fmla="*/ 2536736 h 3959924"/>
                  <a:gd name="connsiteX22" fmla="*/ 1351562 w 1856332"/>
                  <a:gd name="connsiteY22" fmla="*/ 2536736 h 3959924"/>
                  <a:gd name="connsiteX23" fmla="*/ 1612568 w 1856332"/>
                  <a:gd name="connsiteY23" fmla="*/ 1852280 h 3959924"/>
                  <a:gd name="connsiteX24" fmla="*/ 1775193 w 1856332"/>
                  <a:gd name="connsiteY24" fmla="*/ 1779444 h 3959924"/>
                  <a:gd name="connsiteX25" fmla="*/ 1848029 w 1856332"/>
                  <a:gd name="connsiteY25" fmla="*/ 1942070 h 3959924"/>
                  <a:gd name="connsiteX26" fmla="*/ 1389635 w 1856332"/>
                  <a:gd name="connsiteY26" fmla="*/ 3144149 h 3959924"/>
                  <a:gd name="connsiteX27" fmla="*/ 1344732 w 1856332"/>
                  <a:gd name="connsiteY27" fmla="*/ 3176282 h 3959924"/>
                  <a:gd name="connsiteX28" fmla="*/ 1228565 w 1856332"/>
                  <a:gd name="connsiteY28" fmla="*/ 3214674 h 3959924"/>
                  <a:gd name="connsiteX29" fmla="*/ 925623 w 1856332"/>
                  <a:gd name="connsiteY29" fmla="*/ 3959924 h 3959924"/>
                  <a:gd name="connsiteX30" fmla="*/ 601623 w 1856332"/>
                  <a:gd name="connsiteY30" fmla="*/ 3635924 h 3959924"/>
                  <a:gd name="connsiteX31" fmla="*/ 925623 w 1856332"/>
                  <a:gd name="connsiteY31" fmla="*/ 3311924 h 3959924"/>
                  <a:gd name="connsiteX32" fmla="*/ 1249623 w 1856332"/>
                  <a:gd name="connsiteY32" fmla="*/ 3635924 h 3959924"/>
                  <a:gd name="connsiteX33" fmla="*/ 925623 w 1856332"/>
                  <a:gd name="connsiteY33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344732 w 1856332"/>
                  <a:gd name="connsiteY26" fmla="*/ 3176282 h 3959924"/>
                  <a:gd name="connsiteX27" fmla="*/ 1228565 w 1856332"/>
                  <a:gd name="connsiteY27" fmla="*/ 3214674 h 3959924"/>
                  <a:gd name="connsiteX28" fmla="*/ 925623 w 1856332"/>
                  <a:gd name="connsiteY28" fmla="*/ 3959924 h 3959924"/>
                  <a:gd name="connsiteX29" fmla="*/ 601623 w 1856332"/>
                  <a:gd name="connsiteY29" fmla="*/ 3635924 h 3959924"/>
                  <a:gd name="connsiteX30" fmla="*/ 925623 w 1856332"/>
                  <a:gd name="connsiteY30" fmla="*/ 3311924 h 3959924"/>
                  <a:gd name="connsiteX31" fmla="*/ 1249623 w 1856332"/>
                  <a:gd name="connsiteY31" fmla="*/ 3635924 h 3959924"/>
                  <a:gd name="connsiteX32" fmla="*/ 925623 w 1856332"/>
                  <a:gd name="connsiteY32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  <a:gd name="connsiteX0" fmla="*/ 1228565 w 1856332"/>
                  <a:gd name="connsiteY0" fmla="*/ 3214674 h 3959924"/>
                  <a:gd name="connsiteX1" fmla="*/ 622681 w 1856332"/>
                  <a:gd name="connsiteY1" fmla="*/ 3214674 h 3959924"/>
                  <a:gd name="connsiteX2" fmla="*/ 466697 w 1856332"/>
                  <a:gd name="connsiteY2" fmla="*/ 3144149 h 3959924"/>
                  <a:gd name="connsiteX3" fmla="*/ 8303 w 1856332"/>
                  <a:gd name="connsiteY3" fmla="*/ 1942070 h 3959924"/>
                  <a:gd name="connsiteX4" fmla="*/ 81139 w 1856332"/>
                  <a:gd name="connsiteY4" fmla="*/ 1779444 h 3959924"/>
                  <a:gd name="connsiteX5" fmla="*/ 243764 w 1856332"/>
                  <a:gd name="connsiteY5" fmla="*/ 1852280 h 3959924"/>
                  <a:gd name="connsiteX6" fmla="*/ 504770 w 1856332"/>
                  <a:gd name="connsiteY6" fmla="*/ 2536736 h 3959924"/>
                  <a:gd name="connsiteX7" fmla="*/ 555637 w 1856332"/>
                  <a:gd name="connsiteY7" fmla="*/ 2536736 h 3959924"/>
                  <a:gd name="connsiteX8" fmla="*/ 226299 w 1856332"/>
                  <a:gd name="connsiteY8" fmla="*/ 1210417 h 3959924"/>
                  <a:gd name="connsiteX9" fmla="*/ 551784 w 1856332"/>
                  <a:gd name="connsiteY9" fmla="*/ 1210417 h 3959924"/>
                  <a:gd name="connsiteX10" fmla="*/ 551784 w 1856332"/>
                  <a:gd name="connsiteY10" fmla="*/ 168335 h 3959924"/>
                  <a:gd name="connsiteX11" fmla="*/ 720119 w 1856332"/>
                  <a:gd name="connsiteY11" fmla="*/ 0 h 3959924"/>
                  <a:gd name="connsiteX12" fmla="*/ 888454 w 1856332"/>
                  <a:gd name="connsiteY12" fmla="*/ 168335 h 3959924"/>
                  <a:gd name="connsiteX13" fmla="*/ 888454 w 1856332"/>
                  <a:gd name="connsiteY13" fmla="*/ 1210417 h 3959924"/>
                  <a:gd name="connsiteX14" fmla="*/ 968040 w 1856332"/>
                  <a:gd name="connsiteY14" fmla="*/ 1210417 h 3959924"/>
                  <a:gd name="connsiteX15" fmla="*/ 968040 w 1856332"/>
                  <a:gd name="connsiteY15" fmla="*/ 168335 h 3959924"/>
                  <a:gd name="connsiteX16" fmla="*/ 1136375 w 1856332"/>
                  <a:gd name="connsiteY16" fmla="*/ 0 h 3959924"/>
                  <a:gd name="connsiteX17" fmla="*/ 1304710 w 1856332"/>
                  <a:gd name="connsiteY17" fmla="*/ 168335 h 3959924"/>
                  <a:gd name="connsiteX18" fmla="*/ 1304710 w 1856332"/>
                  <a:gd name="connsiteY18" fmla="*/ 1210417 h 3959924"/>
                  <a:gd name="connsiteX19" fmla="*/ 1631589 w 1856332"/>
                  <a:gd name="connsiteY19" fmla="*/ 1210417 h 3959924"/>
                  <a:gd name="connsiteX20" fmla="*/ 1302251 w 1856332"/>
                  <a:gd name="connsiteY20" fmla="*/ 2536736 h 3959924"/>
                  <a:gd name="connsiteX21" fmla="*/ 1351562 w 1856332"/>
                  <a:gd name="connsiteY21" fmla="*/ 2536736 h 3959924"/>
                  <a:gd name="connsiteX22" fmla="*/ 1612568 w 1856332"/>
                  <a:gd name="connsiteY22" fmla="*/ 1852280 h 3959924"/>
                  <a:gd name="connsiteX23" fmla="*/ 1775193 w 1856332"/>
                  <a:gd name="connsiteY23" fmla="*/ 1779444 h 3959924"/>
                  <a:gd name="connsiteX24" fmla="*/ 1848029 w 1856332"/>
                  <a:gd name="connsiteY24" fmla="*/ 1942070 h 3959924"/>
                  <a:gd name="connsiteX25" fmla="*/ 1389635 w 1856332"/>
                  <a:gd name="connsiteY25" fmla="*/ 3144149 h 3959924"/>
                  <a:gd name="connsiteX26" fmla="*/ 1228565 w 1856332"/>
                  <a:gd name="connsiteY26" fmla="*/ 3214674 h 3959924"/>
                  <a:gd name="connsiteX27" fmla="*/ 925623 w 1856332"/>
                  <a:gd name="connsiteY27" fmla="*/ 3959924 h 3959924"/>
                  <a:gd name="connsiteX28" fmla="*/ 601623 w 1856332"/>
                  <a:gd name="connsiteY28" fmla="*/ 3635924 h 3959924"/>
                  <a:gd name="connsiteX29" fmla="*/ 925623 w 1856332"/>
                  <a:gd name="connsiteY29" fmla="*/ 3311924 h 3959924"/>
                  <a:gd name="connsiteX30" fmla="*/ 1249623 w 1856332"/>
                  <a:gd name="connsiteY30" fmla="*/ 3635924 h 3959924"/>
                  <a:gd name="connsiteX31" fmla="*/ 925623 w 1856332"/>
                  <a:gd name="connsiteY31" fmla="*/ 3959924 h 395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56332" h="3959924">
                    <a:moveTo>
                      <a:pt x="1228565" y="3214674"/>
                    </a:moveTo>
                    <a:lnTo>
                      <a:pt x="622681" y="3214674"/>
                    </a:lnTo>
                    <a:cubicBezTo>
                      <a:pt x="495703" y="3202920"/>
                      <a:pt x="501057" y="3225622"/>
                      <a:pt x="466697" y="3144149"/>
                    </a:cubicBezTo>
                    <a:lnTo>
                      <a:pt x="8303" y="1942070"/>
                    </a:lnTo>
                    <a:cubicBezTo>
                      <a:pt x="-16491" y="1877049"/>
                      <a:pt x="16118" y="1804239"/>
                      <a:pt x="81139" y="1779444"/>
                    </a:cubicBezTo>
                    <a:cubicBezTo>
                      <a:pt x="146160" y="1754650"/>
                      <a:pt x="218970" y="1787259"/>
                      <a:pt x="243764" y="1852280"/>
                    </a:cubicBezTo>
                    <a:lnTo>
                      <a:pt x="504770" y="2536736"/>
                    </a:lnTo>
                    <a:lnTo>
                      <a:pt x="555637" y="2536736"/>
                    </a:lnTo>
                    <a:lnTo>
                      <a:pt x="226299" y="1210417"/>
                    </a:lnTo>
                    <a:lnTo>
                      <a:pt x="551784" y="1210417"/>
                    </a:lnTo>
                    <a:lnTo>
                      <a:pt x="551784" y="168335"/>
                    </a:lnTo>
                    <a:cubicBezTo>
                      <a:pt x="551784" y="75366"/>
                      <a:pt x="627150" y="0"/>
                      <a:pt x="720119" y="0"/>
                    </a:cubicBezTo>
                    <a:cubicBezTo>
                      <a:pt x="813088" y="0"/>
                      <a:pt x="888454" y="75366"/>
                      <a:pt x="888454" y="168335"/>
                    </a:cubicBezTo>
                    <a:lnTo>
                      <a:pt x="888454" y="1210417"/>
                    </a:lnTo>
                    <a:lnTo>
                      <a:pt x="968040" y="1210417"/>
                    </a:lnTo>
                    <a:lnTo>
                      <a:pt x="968040" y="168335"/>
                    </a:lnTo>
                    <a:cubicBezTo>
                      <a:pt x="968040" y="75366"/>
                      <a:pt x="1043406" y="0"/>
                      <a:pt x="1136375" y="0"/>
                    </a:cubicBezTo>
                    <a:cubicBezTo>
                      <a:pt x="1229344" y="0"/>
                      <a:pt x="1304710" y="75366"/>
                      <a:pt x="1304710" y="168335"/>
                    </a:cubicBezTo>
                    <a:lnTo>
                      <a:pt x="1304710" y="1210417"/>
                    </a:lnTo>
                    <a:lnTo>
                      <a:pt x="1631589" y="1210417"/>
                    </a:lnTo>
                    <a:lnTo>
                      <a:pt x="1302251" y="2536736"/>
                    </a:lnTo>
                    <a:lnTo>
                      <a:pt x="1351562" y="2536736"/>
                    </a:lnTo>
                    <a:lnTo>
                      <a:pt x="1612568" y="1852280"/>
                    </a:lnTo>
                    <a:cubicBezTo>
                      <a:pt x="1637362" y="1787259"/>
                      <a:pt x="1710172" y="1754650"/>
                      <a:pt x="1775193" y="1779444"/>
                    </a:cubicBezTo>
                    <a:cubicBezTo>
                      <a:pt x="1840214" y="1804239"/>
                      <a:pt x="1872823" y="1877049"/>
                      <a:pt x="1848029" y="1942070"/>
                    </a:cubicBezTo>
                    <a:lnTo>
                      <a:pt x="1389635" y="3144149"/>
                    </a:lnTo>
                    <a:cubicBezTo>
                      <a:pt x="1348984" y="3225622"/>
                      <a:pt x="1356391" y="3202920"/>
                      <a:pt x="1228565" y="3214674"/>
                    </a:cubicBezTo>
                    <a:close/>
                    <a:moveTo>
                      <a:pt x="925623" y="3959924"/>
                    </a:moveTo>
                    <a:cubicBezTo>
                      <a:pt x="746683" y="3959924"/>
                      <a:pt x="601623" y="3814864"/>
                      <a:pt x="601623" y="3635924"/>
                    </a:cubicBezTo>
                    <a:cubicBezTo>
                      <a:pt x="601623" y="3456984"/>
                      <a:pt x="746683" y="3311924"/>
                      <a:pt x="925623" y="3311924"/>
                    </a:cubicBezTo>
                    <a:cubicBezTo>
                      <a:pt x="1104563" y="3311924"/>
                      <a:pt x="1249623" y="3456984"/>
                      <a:pt x="1249623" y="3635924"/>
                    </a:cubicBezTo>
                    <a:cubicBezTo>
                      <a:pt x="1249623" y="3814864"/>
                      <a:pt x="1104563" y="3959924"/>
                      <a:pt x="925623" y="39599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55F8488F-E9C7-9E1F-20E1-778B3280E311}"/>
                </a:ext>
              </a:extLst>
            </p:cNvPr>
            <p:cNvGrpSpPr/>
            <p:nvPr/>
          </p:nvGrpSpPr>
          <p:grpSpPr>
            <a:xfrm>
              <a:off x="5768367" y="4251611"/>
              <a:ext cx="1761331" cy="727963"/>
              <a:chOff x="203895" y="3409836"/>
              <a:chExt cx="1761331" cy="727963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817B3AF1-3566-3286-299E-55EDE99D8456}"/>
                  </a:ext>
                </a:extLst>
              </p:cNvPr>
              <p:cNvSpPr txBox="1"/>
              <p:nvPr/>
            </p:nvSpPr>
            <p:spPr>
              <a:xfrm>
                <a:off x="203895" y="3409836"/>
                <a:ext cx="176133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en-US" altLang="ko-KR" sz="4200" b="1" dirty="0">
                    <a:solidFill>
                      <a:schemeClr val="tx1"/>
                    </a:solidFill>
                    <a:ea typeface="FZShuTi" pitchFamily="2" charset="-122"/>
                    <a:cs typeface="B Nazanin" panose="00000400000000000000" pitchFamily="2" charset="-78"/>
                  </a:rPr>
                  <a:t>$434,090</a:t>
                </a:r>
                <a:endParaRPr lang="ko-KR" altLang="en-US" sz="4200" b="1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CEC27C8-C832-2248-CBF6-D5DFB8AA1D1E}"/>
                  </a:ext>
                </a:extLst>
              </p:cNvPr>
              <p:cNvSpPr txBox="1"/>
              <p:nvPr/>
            </p:nvSpPr>
            <p:spPr>
              <a:xfrm>
                <a:off x="203895" y="3860800"/>
                <a:ext cx="176133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2100" b="1" dirty="0">
                    <a:solidFill>
                      <a:schemeClr val="tx1"/>
                    </a:solidFill>
                    <a:ea typeface="FZShuTi" pitchFamily="2" charset="-122"/>
                    <a:cs typeface="B Nazanin" panose="00000400000000000000" pitchFamily="2" charset="-78"/>
                  </a:rPr>
                  <a:t>عنوان محتوا</a:t>
                </a:r>
                <a:endParaRPr lang="ko-KR" altLang="en-US" sz="2100" b="1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46" name="Text Placeholder 54">
            <a:extLst>
              <a:ext uri="{FF2B5EF4-FFF2-40B4-BE49-F238E27FC236}">
                <a16:creationId xmlns:a16="http://schemas.microsoft.com/office/drawing/2014/main" id="{03CA18BC-74A2-DE5D-4A03-EBB415F6850F}"/>
              </a:ext>
            </a:extLst>
          </p:cNvPr>
          <p:cNvSpPr txBox="1">
            <a:spLocks/>
          </p:cNvSpPr>
          <p:nvPr/>
        </p:nvSpPr>
        <p:spPr>
          <a:xfrm>
            <a:off x="485294" y="344584"/>
            <a:ext cx="17359796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r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603983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35"/>
          <p:cNvSpPr/>
          <p:nvPr/>
        </p:nvSpPr>
        <p:spPr>
          <a:xfrm rot="-3254767">
            <a:off x="13236486" y="9028256"/>
            <a:ext cx="6610787" cy="5036028"/>
          </a:xfrm>
          <a:custGeom>
            <a:avLst/>
            <a:gdLst/>
            <a:ahLst/>
            <a:cxnLst/>
            <a:rect l="l" t="t" r="r" b="b"/>
            <a:pathLst>
              <a:path w="6602930" h="5030043" extrusionOk="0">
                <a:moveTo>
                  <a:pt x="470091" y="3930896"/>
                </a:moveTo>
                <a:cubicBezTo>
                  <a:pt x="861481" y="4227960"/>
                  <a:pt x="1395637" y="4083529"/>
                  <a:pt x="1734173" y="3917227"/>
                </a:cubicBezTo>
                <a:cubicBezTo>
                  <a:pt x="2421726" y="3579461"/>
                  <a:pt x="2550518" y="4321818"/>
                  <a:pt x="3315528" y="4841377"/>
                </a:cubicBezTo>
                <a:cubicBezTo>
                  <a:pt x="4117597" y="5386147"/>
                  <a:pt x="5560288" y="4646523"/>
                  <a:pt x="6096721" y="3950487"/>
                </a:cubicBezTo>
                <a:cubicBezTo>
                  <a:pt x="6682971" y="3189906"/>
                  <a:pt x="6895600" y="1528410"/>
                  <a:pt x="5985850" y="892819"/>
                </a:cubicBezTo>
                <a:cubicBezTo>
                  <a:pt x="5273846" y="395282"/>
                  <a:pt x="4847675" y="659390"/>
                  <a:pt x="4116382" y="739579"/>
                </a:cubicBezTo>
                <a:cubicBezTo>
                  <a:pt x="3463306" y="752488"/>
                  <a:pt x="3385240" y="177648"/>
                  <a:pt x="2788663" y="27141"/>
                </a:cubicBezTo>
                <a:cubicBezTo>
                  <a:pt x="2276226" y="-102711"/>
                  <a:pt x="1553286" y="249787"/>
                  <a:pt x="998627" y="734567"/>
                </a:cubicBezTo>
                <a:cubicBezTo>
                  <a:pt x="197318" y="1434704"/>
                  <a:pt x="-493728" y="3198562"/>
                  <a:pt x="470091" y="393089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27" name="Google Shape;527;p35"/>
          <p:cNvSpPr/>
          <p:nvPr/>
        </p:nvSpPr>
        <p:spPr>
          <a:xfrm rot="-579052">
            <a:off x="-1521058" y="-964779"/>
            <a:ext cx="6194423" cy="4894969"/>
          </a:xfrm>
          <a:custGeom>
            <a:avLst/>
            <a:gdLst/>
            <a:ahLst/>
            <a:cxnLst/>
            <a:rect l="l" t="t" r="r" b="b"/>
            <a:pathLst>
              <a:path w="6199753" h="4899181" extrusionOk="0">
                <a:moveTo>
                  <a:pt x="2577552" y="124440"/>
                </a:moveTo>
                <a:cubicBezTo>
                  <a:pt x="2614988" y="112974"/>
                  <a:pt x="2660168" y="115480"/>
                  <a:pt x="2709904" y="137045"/>
                </a:cubicBezTo>
                <a:cubicBezTo>
                  <a:pt x="2754781" y="156484"/>
                  <a:pt x="2807782" y="156408"/>
                  <a:pt x="2856304" y="168557"/>
                </a:cubicBezTo>
                <a:cubicBezTo>
                  <a:pt x="2922366" y="185035"/>
                  <a:pt x="2986909" y="208119"/>
                  <a:pt x="3053731" y="221711"/>
                </a:cubicBezTo>
                <a:cubicBezTo>
                  <a:pt x="3075827" y="226115"/>
                  <a:pt x="3102100" y="208954"/>
                  <a:pt x="3133081" y="199690"/>
                </a:cubicBezTo>
                <a:cubicBezTo>
                  <a:pt x="3154646" y="223837"/>
                  <a:pt x="3186234" y="232949"/>
                  <a:pt x="3226175" y="237657"/>
                </a:cubicBezTo>
                <a:cubicBezTo>
                  <a:pt x="3294515" y="245250"/>
                  <a:pt x="3361488" y="267651"/>
                  <a:pt x="3427626" y="288456"/>
                </a:cubicBezTo>
                <a:cubicBezTo>
                  <a:pt x="3500067" y="311236"/>
                  <a:pt x="3570001" y="342141"/>
                  <a:pt x="3642594" y="364390"/>
                </a:cubicBezTo>
                <a:cubicBezTo>
                  <a:pt x="3702657" y="382538"/>
                  <a:pt x="3764922" y="393168"/>
                  <a:pt x="3826352" y="406457"/>
                </a:cubicBezTo>
                <a:cubicBezTo>
                  <a:pt x="3909196" y="424453"/>
                  <a:pt x="3992570" y="439943"/>
                  <a:pt x="4074882" y="459610"/>
                </a:cubicBezTo>
                <a:cubicBezTo>
                  <a:pt x="4154916" y="479049"/>
                  <a:pt x="4233811" y="503348"/>
                  <a:pt x="4313617" y="524153"/>
                </a:cubicBezTo>
                <a:cubicBezTo>
                  <a:pt x="4331689" y="528861"/>
                  <a:pt x="4351584" y="525976"/>
                  <a:pt x="4370035" y="529621"/>
                </a:cubicBezTo>
                <a:cubicBezTo>
                  <a:pt x="4450145" y="545339"/>
                  <a:pt x="4521902" y="591582"/>
                  <a:pt x="4605429" y="595151"/>
                </a:cubicBezTo>
                <a:cubicBezTo>
                  <a:pt x="4638839" y="596594"/>
                  <a:pt x="4650457" y="636990"/>
                  <a:pt x="4686222" y="645647"/>
                </a:cubicBezTo>
                <a:cubicBezTo>
                  <a:pt x="4738616" y="658404"/>
                  <a:pt x="4787669" y="685360"/>
                  <a:pt x="4838088" y="706393"/>
                </a:cubicBezTo>
                <a:cubicBezTo>
                  <a:pt x="4842948" y="708444"/>
                  <a:pt x="4847656" y="713152"/>
                  <a:pt x="4852440" y="713076"/>
                </a:cubicBezTo>
                <a:cubicBezTo>
                  <a:pt x="4915085" y="712088"/>
                  <a:pt x="4965808" y="744512"/>
                  <a:pt x="5014482" y="776480"/>
                </a:cubicBezTo>
                <a:cubicBezTo>
                  <a:pt x="5051157" y="800551"/>
                  <a:pt x="5091098" y="810954"/>
                  <a:pt x="5130887" y="824698"/>
                </a:cubicBezTo>
                <a:cubicBezTo>
                  <a:pt x="5274174" y="874282"/>
                  <a:pt x="5389896" y="971780"/>
                  <a:pt x="5517768" y="1048245"/>
                </a:cubicBezTo>
                <a:cubicBezTo>
                  <a:pt x="5630149" y="1115446"/>
                  <a:pt x="5736836" y="1193961"/>
                  <a:pt x="5821501" y="1291232"/>
                </a:cubicBezTo>
                <a:cubicBezTo>
                  <a:pt x="5943374" y="1431253"/>
                  <a:pt x="6061603" y="1577653"/>
                  <a:pt x="6114984" y="1762702"/>
                </a:cubicBezTo>
                <a:cubicBezTo>
                  <a:pt x="6133588" y="1827170"/>
                  <a:pt x="6162746" y="1888676"/>
                  <a:pt x="6180514" y="1953295"/>
                </a:cubicBezTo>
                <a:cubicBezTo>
                  <a:pt x="6217342" y="2087469"/>
                  <a:pt x="6195018" y="2222327"/>
                  <a:pt x="6165935" y="2353464"/>
                </a:cubicBezTo>
                <a:cubicBezTo>
                  <a:pt x="6134650" y="2495079"/>
                  <a:pt x="6085294" y="2632367"/>
                  <a:pt x="6006931" y="2756290"/>
                </a:cubicBezTo>
                <a:cubicBezTo>
                  <a:pt x="5966458" y="2820378"/>
                  <a:pt x="5927656" y="2887427"/>
                  <a:pt x="5876629" y="2942327"/>
                </a:cubicBezTo>
                <a:cubicBezTo>
                  <a:pt x="5696965" y="3137146"/>
                  <a:pt x="5477487" y="3291026"/>
                  <a:pt x="5233094" y="3393523"/>
                </a:cubicBezTo>
                <a:cubicBezTo>
                  <a:pt x="5115018" y="3443259"/>
                  <a:pt x="5001649" y="3504006"/>
                  <a:pt x="4885091" y="3557463"/>
                </a:cubicBezTo>
                <a:cubicBezTo>
                  <a:pt x="4809158" y="3592164"/>
                  <a:pt x="4732845" y="3625120"/>
                  <a:pt x="4655089" y="3654733"/>
                </a:cubicBezTo>
                <a:cubicBezTo>
                  <a:pt x="4433364" y="3738336"/>
                  <a:pt x="4211942" y="3822774"/>
                  <a:pt x="4005403" y="3940775"/>
                </a:cubicBezTo>
                <a:cubicBezTo>
                  <a:pt x="3865838" y="4020657"/>
                  <a:pt x="3724981" y="4098640"/>
                  <a:pt x="3588909" y="4184141"/>
                </a:cubicBezTo>
                <a:cubicBezTo>
                  <a:pt x="3517380" y="4229018"/>
                  <a:pt x="3456557" y="4290448"/>
                  <a:pt x="3387913" y="4340639"/>
                </a:cubicBezTo>
                <a:cubicBezTo>
                  <a:pt x="3314941" y="4393793"/>
                  <a:pt x="3237185" y="4440416"/>
                  <a:pt x="3163758" y="4492962"/>
                </a:cubicBezTo>
                <a:cubicBezTo>
                  <a:pt x="3107795" y="4532979"/>
                  <a:pt x="3057451" y="4581500"/>
                  <a:pt x="3000729" y="4619695"/>
                </a:cubicBezTo>
                <a:cubicBezTo>
                  <a:pt x="2890853" y="4693274"/>
                  <a:pt x="2777029" y="4760551"/>
                  <a:pt x="2648322" y="4797151"/>
                </a:cubicBezTo>
                <a:cubicBezTo>
                  <a:pt x="2635413" y="4800796"/>
                  <a:pt x="2620683" y="4798974"/>
                  <a:pt x="2608457" y="4803909"/>
                </a:cubicBezTo>
                <a:cubicBezTo>
                  <a:pt x="2493418" y="4850076"/>
                  <a:pt x="2371621" y="4857062"/>
                  <a:pt x="2250279" y="4865263"/>
                </a:cubicBezTo>
                <a:cubicBezTo>
                  <a:pt x="2147921" y="4872097"/>
                  <a:pt x="2043285" y="4865263"/>
                  <a:pt x="1943433" y="4884094"/>
                </a:cubicBezTo>
                <a:cubicBezTo>
                  <a:pt x="1851629" y="4901560"/>
                  <a:pt x="1761193" y="4901787"/>
                  <a:pt x="1671136" y="4895181"/>
                </a:cubicBezTo>
                <a:cubicBezTo>
                  <a:pt x="1511144" y="4883487"/>
                  <a:pt x="1349786" y="4880753"/>
                  <a:pt x="1192756" y="4839142"/>
                </a:cubicBezTo>
                <a:cubicBezTo>
                  <a:pt x="1115911" y="4818792"/>
                  <a:pt x="1036105" y="4809832"/>
                  <a:pt x="958197" y="4792974"/>
                </a:cubicBezTo>
                <a:cubicBezTo>
                  <a:pt x="908385" y="4782192"/>
                  <a:pt x="856523" y="4772928"/>
                  <a:pt x="811039" y="4751439"/>
                </a:cubicBezTo>
                <a:cubicBezTo>
                  <a:pt x="706099" y="4702006"/>
                  <a:pt x="607385" y="4640728"/>
                  <a:pt x="529478" y="4552266"/>
                </a:cubicBezTo>
                <a:cubicBezTo>
                  <a:pt x="461973" y="4475649"/>
                  <a:pt x="394316" y="4398805"/>
                  <a:pt x="332051" y="4318011"/>
                </a:cubicBezTo>
                <a:cubicBezTo>
                  <a:pt x="295062" y="4268644"/>
                  <a:pt x="263136" y="4215679"/>
                  <a:pt x="236755" y="4159918"/>
                </a:cubicBezTo>
                <a:cubicBezTo>
                  <a:pt x="195371" y="4075177"/>
                  <a:pt x="151785" y="3990055"/>
                  <a:pt x="123918" y="3900606"/>
                </a:cubicBezTo>
                <a:cubicBezTo>
                  <a:pt x="72052" y="3737986"/>
                  <a:pt x="55484" y="3566171"/>
                  <a:pt x="75320" y="3396636"/>
                </a:cubicBezTo>
                <a:cubicBezTo>
                  <a:pt x="85419" y="3310907"/>
                  <a:pt x="91342" y="3225482"/>
                  <a:pt x="112224" y="3140969"/>
                </a:cubicBezTo>
                <a:cubicBezTo>
                  <a:pt x="138573" y="3034206"/>
                  <a:pt x="157100" y="2925470"/>
                  <a:pt x="180564" y="2817872"/>
                </a:cubicBezTo>
                <a:cubicBezTo>
                  <a:pt x="213671" y="2665094"/>
                  <a:pt x="255130" y="2513228"/>
                  <a:pt x="241842" y="2353768"/>
                </a:cubicBezTo>
                <a:cubicBezTo>
                  <a:pt x="233717" y="2256269"/>
                  <a:pt x="216253" y="2162188"/>
                  <a:pt x="174034" y="2072282"/>
                </a:cubicBezTo>
                <a:cubicBezTo>
                  <a:pt x="128094" y="1974480"/>
                  <a:pt x="88001" y="1873869"/>
                  <a:pt x="47984" y="1773485"/>
                </a:cubicBezTo>
                <a:cubicBezTo>
                  <a:pt x="-26430" y="1586765"/>
                  <a:pt x="-12762" y="1405891"/>
                  <a:pt x="78358" y="1226385"/>
                </a:cubicBezTo>
                <a:cubicBezTo>
                  <a:pt x="121716" y="1141416"/>
                  <a:pt x="180640" y="1069279"/>
                  <a:pt x="232654" y="991371"/>
                </a:cubicBezTo>
                <a:cubicBezTo>
                  <a:pt x="293401" y="900707"/>
                  <a:pt x="366145" y="823027"/>
                  <a:pt x="435624" y="741247"/>
                </a:cubicBezTo>
                <a:cubicBezTo>
                  <a:pt x="491207" y="676400"/>
                  <a:pt x="541247" y="606010"/>
                  <a:pt x="602070" y="546554"/>
                </a:cubicBezTo>
                <a:cubicBezTo>
                  <a:pt x="676940" y="473658"/>
                  <a:pt x="752646" y="395219"/>
                  <a:pt x="842779" y="346469"/>
                </a:cubicBezTo>
                <a:cubicBezTo>
                  <a:pt x="921066" y="304250"/>
                  <a:pt x="982724" y="227937"/>
                  <a:pt x="1082197" y="220876"/>
                </a:cubicBezTo>
                <a:cubicBezTo>
                  <a:pt x="1115835" y="218522"/>
                  <a:pt x="1145905" y="182909"/>
                  <a:pt x="1180379" y="169848"/>
                </a:cubicBezTo>
                <a:cubicBezTo>
                  <a:pt x="1258590" y="139475"/>
                  <a:pt x="1337105" y="101508"/>
                  <a:pt x="1416531" y="85714"/>
                </a:cubicBezTo>
                <a:cubicBezTo>
                  <a:pt x="1522079" y="65060"/>
                  <a:pt x="1620716" y="-7304"/>
                  <a:pt x="1736287" y="30207"/>
                </a:cubicBezTo>
                <a:cubicBezTo>
                  <a:pt x="1797033" y="-4571"/>
                  <a:pt x="1864462" y="5529"/>
                  <a:pt x="1929841" y="2339"/>
                </a:cubicBezTo>
                <a:cubicBezTo>
                  <a:pt x="1937966" y="2339"/>
                  <a:pt x="1947533" y="-1913"/>
                  <a:pt x="1953987" y="1049"/>
                </a:cubicBezTo>
                <a:cubicBezTo>
                  <a:pt x="2040324" y="40306"/>
                  <a:pt x="2132887" y="4010"/>
                  <a:pt x="2220893" y="23829"/>
                </a:cubicBezTo>
                <a:cubicBezTo>
                  <a:pt x="2306774" y="43419"/>
                  <a:pt x="2393566" y="59213"/>
                  <a:pt x="2479067" y="80019"/>
                </a:cubicBezTo>
                <a:cubicBezTo>
                  <a:pt x="2508225" y="87157"/>
                  <a:pt x="2534726" y="104698"/>
                  <a:pt x="2577552" y="1244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28" name="Google Shape;528;p35"/>
          <p:cNvSpPr/>
          <p:nvPr/>
        </p:nvSpPr>
        <p:spPr>
          <a:xfrm rot="2480867">
            <a:off x="13414494" y="-1358537"/>
            <a:ext cx="5646557" cy="4462034"/>
          </a:xfrm>
          <a:custGeom>
            <a:avLst/>
            <a:gdLst/>
            <a:ahLst/>
            <a:cxnLst/>
            <a:rect l="l" t="t" r="r" b="b"/>
            <a:pathLst>
              <a:path w="5651929" h="4466279" extrusionOk="0">
                <a:moveTo>
                  <a:pt x="2349794" y="113444"/>
                </a:moveTo>
                <a:cubicBezTo>
                  <a:pt x="2383921" y="102992"/>
                  <a:pt x="2425109" y="105276"/>
                  <a:pt x="2470451" y="124936"/>
                </a:cubicBezTo>
                <a:cubicBezTo>
                  <a:pt x="2511362" y="142657"/>
                  <a:pt x="2559680" y="142588"/>
                  <a:pt x="2603914" y="153663"/>
                </a:cubicBezTo>
                <a:cubicBezTo>
                  <a:pt x="2664139" y="168685"/>
                  <a:pt x="2722979" y="189729"/>
                  <a:pt x="2783896" y="202120"/>
                </a:cubicBezTo>
                <a:cubicBezTo>
                  <a:pt x="2804040" y="206135"/>
                  <a:pt x="2827991" y="190490"/>
                  <a:pt x="2856235" y="182045"/>
                </a:cubicBezTo>
                <a:cubicBezTo>
                  <a:pt x="2875894" y="204058"/>
                  <a:pt x="2904691" y="212365"/>
                  <a:pt x="2941103" y="216657"/>
                </a:cubicBezTo>
                <a:cubicBezTo>
                  <a:pt x="3003404" y="223579"/>
                  <a:pt x="3064460" y="244000"/>
                  <a:pt x="3124753" y="262968"/>
                </a:cubicBezTo>
                <a:cubicBezTo>
                  <a:pt x="3190793" y="283735"/>
                  <a:pt x="3254548" y="311909"/>
                  <a:pt x="3320726" y="332191"/>
                </a:cubicBezTo>
                <a:cubicBezTo>
                  <a:pt x="3375482" y="348736"/>
                  <a:pt x="3432245" y="358427"/>
                  <a:pt x="3488247" y="370541"/>
                </a:cubicBezTo>
                <a:cubicBezTo>
                  <a:pt x="3563770" y="386947"/>
                  <a:pt x="3639778" y="401069"/>
                  <a:pt x="3714817" y="418998"/>
                </a:cubicBezTo>
                <a:cubicBezTo>
                  <a:pt x="3787778" y="436719"/>
                  <a:pt x="3859702" y="458871"/>
                  <a:pt x="3932456" y="477838"/>
                </a:cubicBezTo>
                <a:cubicBezTo>
                  <a:pt x="3948931" y="482130"/>
                  <a:pt x="3967068" y="479499"/>
                  <a:pt x="3983889" y="482822"/>
                </a:cubicBezTo>
                <a:cubicBezTo>
                  <a:pt x="4056920" y="497151"/>
                  <a:pt x="4122336" y="539309"/>
                  <a:pt x="4198483" y="542562"/>
                </a:cubicBezTo>
                <a:cubicBezTo>
                  <a:pt x="4228941" y="543878"/>
                  <a:pt x="4239532" y="580705"/>
                  <a:pt x="4272136" y="588596"/>
                </a:cubicBezTo>
                <a:cubicBezTo>
                  <a:pt x="4319901" y="600226"/>
                  <a:pt x="4364620" y="624800"/>
                  <a:pt x="4410584" y="643975"/>
                </a:cubicBezTo>
                <a:cubicBezTo>
                  <a:pt x="4415014" y="645844"/>
                  <a:pt x="4419306" y="650136"/>
                  <a:pt x="4423667" y="650067"/>
                </a:cubicBezTo>
                <a:cubicBezTo>
                  <a:pt x="4480777" y="649167"/>
                  <a:pt x="4527018" y="678725"/>
                  <a:pt x="4571391" y="707869"/>
                </a:cubicBezTo>
                <a:cubicBezTo>
                  <a:pt x="4604826" y="729812"/>
                  <a:pt x="4641237" y="739296"/>
                  <a:pt x="4677510" y="751826"/>
                </a:cubicBezTo>
                <a:cubicBezTo>
                  <a:pt x="4808136" y="797029"/>
                  <a:pt x="4913633" y="885912"/>
                  <a:pt x="5030205" y="955620"/>
                </a:cubicBezTo>
                <a:cubicBezTo>
                  <a:pt x="5132656" y="1016883"/>
                  <a:pt x="5229916" y="1088461"/>
                  <a:pt x="5307100" y="1177136"/>
                </a:cubicBezTo>
                <a:cubicBezTo>
                  <a:pt x="5418204" y="1304785"/>
                  <a:pt x="5525986" y="1438248"/>
                  <a:pt x="5574650" y="1606946"/>
                </a:cubicBezTo>
                <a:cubicBezTo>
                  <a:pt x="5591610" y="1665717"/>
                  <a:pt x="5618192" y="1721788"/>
                  <a:pt x="5634390" y="1780698"/>
                </a:cubicBezTo>
                <a:cubicBezTo>
                  <a:pt x="5667963" y="1903016"/>
                  <a:pt x="5647612" y="2025957"/>
                  <a:pt x="5621099" y="2145507"/>
                </a:cubicBezTo>
                <a:cubicBezTo>
                  <a:pt x="5592579" y="2274609"/>
                  <a:pt x="5547583" y="2399766"/>
                  <a:pt x="5476145" y="2512739"/>
                </a:cubicBezTo>
                <a:cubicBezTo>
                  <a:pt x="5439248" y="2571164"/>
                  <a:pt x="5403875" y="2632288"/>
                  <a:pt x="5357357" y="2682337"/>
                </a:cubicBezTo>
                <a:cubicBezTo>
                  <a:pt x="5193568" y="2859941"/>
                  <a:pt x="4993483" y="3000225"/>
                  <a:pt x="4770686" y="3093664"/>
                </a:cubicBezTo>
                <a:cubicBezTo>
                  <a:pt x="4663043" y="3139006"/>
                  <a:pt x="4559692" y="3194385"/>
                  <a:pt x="4453433" y="3243118"/>
                </a:cubicBezTo>
                <a:cubicBezTo>
                  <a:pt x="4384210" y="3274753"/>
                  <a:pt x="4314640" y="3304796"/>
                  <a:pt x="4243755" y="3331794"/>
                </a:cubicBezTo>
                <a:cubicBezTo>
                  <a:pt x="4041621" y="3408009"/>
                  <a:pt x="3839765" y="3484986"/>
                  <a:pt x="3651477" y="3592560"/>
                </a:cubicBezTo>
                <a:cubicBezTo>
                  <a:pt x="3524243" y="3665383"/>
                  <a:pt x="3395834" y="3736475"/>
                  <a:pt x="3271785" y="3814421"/>
                </a:cubicBezTo>
                <a:cubicBezTo>
                  <a:pt x="3206576" y="3855333"/>
                  <a:pt x="3151128" y="3911335"/>
                  <a:pt x="3088549" y="3957091"/>
                </a:cubicBezTo>
                <a:cubicBezTo>
                  <a:pt x="3022025" y="4005548"/>
                  <a:pt x="2951140" y="4048052"/>
                  <a:pt x="2884201" y="4095954"/>
                </a:cubicBezTo>
                <a:cubicBezTo>
                  <a:pt x="2833183" y="4132435"/>
                  <a:pt x="2787288" y="4176669"/>
                  <a:pt x="2735578" y="4211489"/>
                </a:cubicBezTo>
                <a:cubicBezTo>
                  <a:pt x="2635411" y="4278567"/>
                  <a:pt x="2531645" y="4339899"/>
                  <a:pt x="2414310" y="4373265"/>
                </a:cubicBezTo>
                <a:cubicBezTo>
                  <a:pt x="2402542" y="4376588"/>
                  <a:pt x="2389113" y="4374926"/>
                  <a:pt x="2377968" y="4379426"/>
                </a:cubicBezTo>
                <a:cubicBezTo>
                  <a:pt x="2273094" y="4421514"/>
                  <a:pt x="2162059" y="4427882"/>
                  <a:pt x="2051440" y="4435358"/>
                </a:cubicBezTo>
                <a:cubicBezTo>
                  <a:pt x="1958126" y="4441589"/>
                  <a:pt x="1862736" y="4435358"/>
                  <a:pt x="1771707" y="4452526"/>
                </a:cubicBezTo>
                <a:cubicBezTo>
                  <a:pt x="1688015" y="4468448"/>
                  <a:pt x="1605570" y="4468655"/>
                  <a:pt x="1523470" y="4462633"/>
                </a:cubicBezTo>
                <a:cubicBezTo>
                  <a:pt x="1377616" y="4451972"/>
                  <a:pt x="1230516" y="4449480"/>
                  <a:pt x="1087361" y="4411545"/>
                </a:cubicBezTo>
                <a:cubicBezTo>
                  <a:pt x="1017307" y="4392994"/>
                  <a:pt x="944553" y="4384825"/>
                  <a:pt x="873529" y="4369457"/>
                </a:cubicBezTo>
                <a:cubicBezTo>
                  <a:pt x="828118" y="4359628"/>
                  <a:pt x="780838" y="4351183"/>
                  <a:pt x="739373" y="4331592"/>
                </a:cubicBezTo>
                <a:cubicBezTo>
                  <a:pt x="643706" y="4286527"/>
                  <a:pt x="553715" y="4230664"/>
                  <a:pt x="482692" y="4150018"/>
                </a:cubicBezTo>
                <a:cubicBezTo>
                  <a:pt x="421152" y="4080171"/>
                  <a:pt x="359474" y="4010117"/>
                  <a:pt x="302710" y="3936463"/>
                </a:cubicBezTo>
                <a:cubicBezTo>
                  <a:pt x="268990" y="3891458"/>
                  <a:pt x="239885" y="3843173"/>
                  <a:pt x="215834" y="3792339"/>
                </a:cubicBezTo>
                <a:cubicBezTo>
                  <a:pt x="178107" y="3715086"/>
                  <a:pt x="138373" y="3637486"/>
                  <a:pt x="112968" y="3555940"/>
                </a:cubicBezTo>
                <a:cubicBezTo>
                  <a:pt x="65686" y="3407690"/>
                  <a:pt x="50582" y="3251056"/>
                  <a:pt x="68665" y="3096503"/>
                </a:cubicBezTo>
                <a:cubicBezTo>
                  <a:pt x="77872" y="3018349"/>
                  <a:pt x="83271" y="2940472"/>
                  <a:pt x="102308" y="2863426"/>
                </a:cubicBezTo>
                <a:cubicBezTo>
                  <a:pt x="126328" y="2766097"/>
                  <a:pt x="143219" y="2666969"/>
                  <a:pt x="164609" y="2568879"/>
                </a:cubicBezTo>
                <a:cubicBezTo>
                  <a:pt x="194790" y="2429601"/>
                  <a:pt x="232587" y="2291154"/>
                  <a:pt x="220472" y="2145784"/>
                </a:cubicBezTo>
                <a:cubicBezTo>
                  <a:pt x="213065" y="2056900"/>
                  <a:pt x="197144" y="1971132"/>
                  <a:pt x="158656" y="1889171"/>
                </a:cubicBezTo>
                <a:cubicBezTo>
                  <a:pt x="116775" y="1800011"/>
                  <a:pt x="80225" y="1708290"/>
                  <a:pt x="43744" y="1616776"/>
                </a:cubicBezTo>
                <a:cubicBezTo>
                  <a:pt x="-24095" y="1446555"/>
                  <a:pt x="-11635" y="1281664"/>
                  <a:pt x="71434" y="1118019"/>
                </a:cubicBezTo>
                <a:cubicBezTo>
                  <a:pt x="110960" y="1040558"/>
                  <a:pt x="164678" y="974795"/>
                  <a:pt x="212096" y="903772"/>
                </a:cubicBezTo>
                <a:cubicBezTo>
                  <a:pt x="267475" y="821119"/>
                  <a:pt x="333792" y="750303"/>
                  <a:pt x="397131" y="675749"/>
                </a:cubicBezTo>
                <a:cubicBezTo>
                  <a:pt x="447803" y="616632"/>
                  <a:pt x="493422" y="552461"/>
                  <a:pt x="548870" y="498259"/>
                </a:cubicBezTo>
                <a:cubicBezTo>
                  <a:pt x="617124" y="431804"/>
                  <a:pt x="686140" y="360296"/>
                  <a:pt x="768309" y="315855"/>
                </a:cubicBezTo>
                <a:cubicBezTo>
                  <a:pt x="839679" y="277366"/>
                  <a:pt x="895888" y="207796"/>
                  <a:pt x="986571" y="201359"/>
                </a:cubicBezTo>
                <a:cubicBezTo>
                  <a:pt x="1017237" y="199213"/>
                  <a:pt x="1044650" y="166747"/>
                  <a:pt x="1076078" y="154840"/>
                </a:cubicBezTo>
                <a:cubicBezTo>
                  <a:pt x="1147378" y="127151"/>
                  <a:pt x="1218955" y="92539"/>
                  <a:pt x="1291363" y="78140"/>
                </a:cubicBezTo>
                <a:cubicBezTo>
                  <a:pt x="1387584" y="59311"/>
                  <a:pt x="1477506" y="-6659"/>
                  <a:pt x="1582864" y="27538"/>
                </a:cubicBezTo>
                <a:cubicBezTo>
                  <a:pt x="1638243" y="-4167"/>
                  <a:pt x="1699714" y="5040"/>
                  <a:pt x="1759316" y="2133"/>
                </a:cubicBezTo>
                <a:cubicBezTo>
                  <a:pt x="1766723" y="2133"/>
                  <a:pt x="1775445" y="-1744"/>
                  <a:pt x="1781329" y="956"/>
                </a:cubicBezTo>
                <a:cubicBezTo>
                  <a:pt x="1860036" y="36745"/>
                  <a:pt x="1944420" y="3656"/>
                  <a:pt x="2024650" y="21723"/>
                </a:cubicBezTo>
                <a:cubicBezTo>
                  <a:pt x="2102942" y="39583"/>
                  <a:pt x="2182065" y="53981"/>
                  <a:pt x="2260011" y="72949"/>
                </a:cubicBezTo>
                <a:cubicBezTo>
                  <a:pt x="2286593" y="79456"/>
                  <a:pt x="2310752" y="95446"/>
                  <a:pt x="2349794" y="1134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29" name="Google Shape;529;p35"/>
          <p:cNvSpPr/>
          <p:nvPr/>
        </p:nvSpPr>
        <p:spPr>
          <a:xfrm rot="-6778363">
            <a:off x="-3033577" y="6057122"/>
            <a:ext cx="7438358" cy="5877954"/>
          </a:xfrm>
          <a:custGeom>
            <a:avLst/>
            <a:gdLst/>
            <a:ahLst/>
            <a:cxnLst/>
            <a:rect l="l" t="t" r="r" b="b"/>
            <a:pathLst>
              <a:path w="7443943" h="5882367" extrusionOk="0">
                <a:moveTo>
                  <a:pt x="3094825" y="149413"/>
                </a:moveTo>
                <a:cubicBezTo>
                  <a:pt x="3139773" y="135646"/>
                  <a:pt x="3194020" y="138655"/>
                  <a:pt x="3253738" y="164548"/>
                </a:cubicBezTo>
                <a:cubicBezTo>
                  <a:pt x="3307620" y="187888"/>
                  <a:pt x="3371258" y="187797"/>
                  <a:pt x="3429517" y="202384"/>
                </a:cubicBezTo>
                <a:cubicBezTo>
                  <a:pt x="3508837" y="222169"/>
                  <a:pt x="3586333" y="249885"/>
                  <a:pt x="3666565" y="266205"/>
                </a:cubicBezTo>
                <a:cubicBezTo>
                  <a:pt x="3693095" y="271493"/>
                  <a:pt x="3724641" y="250888"/>
                  <a:pt x="3761839" y="239765"/>
                </a:cubicBezTo>
                <a:cubicBezTo>
                  <a:pt x="3787732" y="268757"/>
                  <a:pt x="3825659" y="279698"/>
                  <a:pt x="3873616" y="285351"/>
                </a:cubicBezTo>
                <a:cubicBezTo>
                  <a:pt x="3955671" y="294468"/>
                  <a:pt x="4036084" y="321364"/>
                  <a:pt x="4115495" y="346345"/>
                </a:cubicBezTo>
                <a:cubicBezTo>
                  <a:pt x="4202473" y="373696"/>
                  <a:pt x="4286443" y="410803"/>
                  <a:pt x="4373603" y="437517"/>
                </a:cubicBezTo>
                <a:cubicBezTo>
                  <a:pt x="4445720" y="459307"/>
                  <a:pt x="4520481" y="472071"/>
                  <a:pt x="4594239" y="488026"/>
                </a:cubicBezTo>
                <a:cubicBezTo>
                  <a:pt x="4693708" y="509634"/>
                  <a:pt x="4793815" y="528233"/>
                  <a:pt x="4892645" y="551846"/>
                </a:cubicBezTo>
                <a:cubicBezTo>
                  <a:pt x="4988740" y="575186"/>
                  <a:pt x="5083468" y="604361"/>
                  <a:pt x="5179290" y="629342"/>
                </a:cubicBezTo>
                <a:cubicBezTo>
                  <a:pt x="5200988" y="634995"/>
                  <a:pt x="5224876" y="631531"/>
                  <a:pt x="5247030" y="635907"/>
                </a:cubicBezTo>
                <a:cubicBezTo>
                  <a:pt x="5343217" y="654779"/>
                  <a:pt x="5429374" y="710303"/>
                  <a:pt x="5529664" y="714588"/>
                </a:cubicBezTo>
                <a:cubicBezTo>
                  <a:pt x="5569779" y="716320"/>
                  <a:pt x="5583728" y="764824"/>
                  <a:pt x="5626670" y="775218"/>
                </a:cubicBezTo>
                <a:cubicBezTo>
                  <a:pt x="5689579" y="790534"/>
                  <a:pt x="5748476" y="822900"/>
                  <a:pt x="5809014" y="848155"/>
                </a:cubicBezTo>
                <a:cubicBezTo>
                  <a:pt x="5814849" y="850617"/>
                  <a:pt x="5820502" y="856269"/>
                  <a:pt x="5826246" y="856178"/>
                </a:cubicBezTo>
                <a:cubicBezTo>
                  <a:pt x="5901462" y="854993"/>
                  <a:pt x="5962365" y="893923"/>
                  <a:pt x="6020807" y="932307"/>
                </a:cubicBezTo>
                <a:cubicBezTo>
                  <a:pt x="6064842" y="961208"/>
                  <a:pt x="6112799" y="973699"/>
                  <a:pt x="6160573" y="990201"/>
                </a:cubicBezTo>
                <a:cubicBezTo>
                  <a:pt x="6332615" y="1049736"/>
                  <a:pt x="6471561" y="1166801"/>
                  <a:pt x="6625094" y="1258611"/>
                </a:cubicBezTo>
                <a:cubicBezTo>
                  <a:pt x="6760029" y="1339298"/>
                  <a:pt x="6888126" y="1433570"/>
                  <a:pt x="6989782" y="1550361"/>
                </a:cubicBezTo>
                <a:cubicBezTo>
                  <a:pt x="7136113" y="1718482"/>
                  <a:pt x="7278068" y="1894262"/>
                  <a:pt x="7342162" y="2116448"/>
                </a:cubicBezTo>
                <a:cubicBezTo>
                  <a:pt x="7364499" y="2193853"/>
                  <a:pt x="7399509" y="2267702"/>
                  <a:pt x="7420843" y="2345290"/>
                </a:cubicBezTo>
                <a:cubicBezTo>
                  <a:pt x="7465061" y="2506390"/>
                  <a:pt x="7438257" y="2668312"/>
                  <a:pt x="7403338" y="2825766"/>
                </a:cubicBezTo>
                <a:cubicBezTo>
                  <a:pt x="7365775" y="2995801"/>
                  <a:pt x="7306513" y="3160640"/>
                  <a:pt x="7212424" y="3309433"/>
                </a:cubicBezTo>
                <a:cubicBezTo>
                  <a:pt x="7163829" y="3386382"/>
                  <a:pt x="7117241" y="3466887"/>
                  <a:pt x="7055973" y="3532804"/>
                </a:cubicBezTo>
                <a:cubicBezTo>
                  <a:pt x="6840253" y="3766720"/>
                  <a:pt x="6576729" y="3951482"/>
                  <a:pt x="6283291" y="4074548"/>
                </a:cubicBezTo>
                <a:cubicBezTo>
                  <a:pt x="6141518" y="4134265"/>
                  <a:pt x="6005399" y="4207203"/>
                  <a:pt x="5865449" y="4271388"/>
                </a:cubicBezTo>
                <a:cubicBezTo>
                  <a:pt x="5774277" y="4313054"/>
                  <a:pt x="5682650" y="4352622"/>
                  <a:pt x="5589290" y="4388179"/>
                </a:cubicBezTo>
                <a:cubicBezTo>
                  <a:pt x="5323068" y="4488560"/>
                  <a:pt x="5057210" y="4589943"/>
                  <a:pt x="4809223" y="4731624"/>
                </a:cubicBezTo>
                <a:cubicBezTo>
                  <a:pt x="4641649" y="4827537"/>
                  <a:pt x="4472525" y="4921170"/>
                  <a:pt x="4309144" y="5023830"/>
                </a:cubicBezTo>
                <a:cubicBezTo>
                  <a:pt x="4223261" y="5077713"/>
                  <a:pt x="4150232" y="5151471"/>
                  <a:pt x="4067812" y="5211735"/>
                </a:cubicBezTo>
                <a:cubicBezTo>
                  <a:pt x="3980196" y="5275556"/>
                  <a:pt x="3886836" y="5331535"/>
                  <a:pt x="3798673" y="5394626"/>
                </a:cubicBezTo>
                <a:cubicBezTo>
                  <a:pt x="3731479" y="5442674"/>
                  <a:pt x="3671032" y="5500933"/>
                  <a:pt x="3602926" y="5546792"/>
                </a:cubicBezTo>
                <a:cubicBezTo>
                  <a:pt x="3471001" y="5635138"/>
                  <a:pt x="3334334" y="5715916"/>
                  <a:pt x="3179797" y="5759861"/>
                </a:cubicBezTo>
                <a:cubicBezTo>
                  <a:pt x="3164298" y="5764237"/>
                  <a:pt x="3146611" y="5762049"/>
                  <a:pt x="3131932" y="5767975"/>
                </a:cubicBezTo>
                <a:cubicBezTo>
                  <a:pt x="2993807" y="5823408"/>
                  <a:pt x="2847567" y="5831796"/>
                  <a:pt x="2701874" y="5841642"/>
                </a:cubicBezTo>
                <a:cubicBezTo>
                  <a:pt x="2578974" y="5849848"/>
                  <a:pt x="2453339" y="5841642"/>
                  <a:pt x="2333448" y="5864253"/>
                </a:cubicBezTo>
                <a:cubicBezTo>
                  <a:pt x="2223221" y="5885223"/>
                  <a:pt x="2114636" y="5885496"/>
                  <a:pt x="2006506" y="5877564"/>
                </a:cubicBezTo>
                <a:cubicBezTo>
                  <a:pt x="1814406" y="5863524"/>
                  <a:pt x="1620666" y="5860241"/>
                  <a:pt x="1432122" y="5810279"/>
                </a:cubicBezTo>
                <a:cubicBezTo>
                  <a:pt x="1339856" y="5785845"/>
                  <a:pt x="1244035" y="5775087"/>
                  <a:pt x="1150492" y="5754847"/>
                </a:cubicBezTo>
                <a:cubicBezTo>
                  <a:pt x="1090683" y="5741900"/>
                  <a:pt x="1028413" y="5730778"/>
                  <a:pt x="973801" y="5704976"/>
                </a:cubicBezTo>
                <a:cubicBezTo>
                  <a:pt x="847801" y="5645623"/>
                  <a:pt x="729278" y="5572047"/>
                  <a:pt x="635735" y="5465832"/>
                </a:cubicBezTo>
                <a:cubicBezTo>
                  <a:pt x="554683" y="5373839"/>
                  <a:pt x="473449" y="5281573"/>
                  <a:pt x="398688" y="5184566"/>
                </a:cubicBezTo>
                <a:cubicBezTo>
                  <a:pt x="354277" y="5125292"/>
                  <a:pt x="315943" y="5061698"/>
                  <a:pt x="284267" y="4994746"/>
                </a:cubicBezTo>
                <a:cubicBezTo>
                  <a:pt x="234579" y="4892998"/>
                  <a:pt x="182246" y="4790795"/>
                  <a:pt x="148786" y="4683394"/>
                </a:cubicBezTo>
                <a:cubicBezTo>
                  <a:pt x="86512" y="4488139"/>
                  <a:pt x="66619" y="4281843"/>
                  <a:pt x="90436" y="4078286"/>
                </a:cubicBezTo>
                <a:cubicBezTo>
                  <a:pt x="102562" y="3975353"/>
                  <a:pt x="109673" y="3872784"/>
                  <a:pt x="134745" y="3771310"/>
                </a:cubicBezTo>
                <a:cubicBezTo>
                  <a:pt x="166382" y="3643122"/>
                  <a:pt x="188628" y="3512564"/>
                  <a:pt x="216800" y="3383373"/>
                </a:cubicBezTo>
                <a:cubicBezTo>
                  <a:pt x="256551" y="3199935"/>
                  <a:pt x="306331" y="3017591"/>
                  <a:pt x="290376" y="2826130"/>
                </a:cubicBezTo>
                <a:cubicBezTo>
                  <a:pt x="280621" y="2709066"/>
                  <a:pt x="259651" y="2596103"/>
                  <a:pt x="208959" y="2488156"/>
                </a:cubicBezTo>
                <a:cubicBezTo>
                  <a:pt x="153800" y="2370726"/>
                  <a:pt x="105662" y="2249924"/>
                  <a:pt x="57614" y="2129394"/>
                </a:cubicBezTo>
                <a:cubicBezTo>
                  <a:pt x="-31735" y="1905203"/>
                  <a:pt x="-15324" y="1688031"/>
                  <a:pt x="94083" y="1472501"/>
                </a:cubicBezTo>
                <a:cubicBezTo>
                  <a:pt x="146142" y="1370479"/>
                  <a:pt x="216891" y="1283866"/>
                  <a:pt x="279344" y="1190323"/>
                </a:cubicBezTo>
                <a:cubicBezTo>
                  <a:pt x="352282" y="1081464"/>
                  <a:pt x="439624" y="988195"/>
                  <a:pt x="523047" y="890003"/>
                </a:cubicBezTo>
                <a:cubicBezTo>
                  <a:pt x="589785" y="812142"/>
                  <a:pt x="649867" y="727626"/>
                  <a:pt x="722896" y="656238"/>
                </a:cubicBezTo>
                <a:cubicBezTo>
                  <a:pt x="812791" y="568713"/>
                  <a:pt x="903690" y="474532"/>
                  <a:pt x="1011911" y="416000"/>
                </a:cubicBezTo>
                <a:cubicBezTo>
                  <a:pt x="1105909" y="365309"/>
                  <a:pt x="1179941" y="273681"/>
                  <a:pt x="1299376" y="265202"/>
                </a:cubicBezTo>
                <a:cubicBezTo>
                  <a:pt x="1339765" y="262375"/>
                  <a:pt x="1375869" y="219616"/>
                  <a:pt x="1417261" y="203934"/>
                </a:cubicBezTo>
                <a:cubicBezTo>
                  <a:pt x="1511168" y="167465"/>
                  <a:pt x="1605440" y="121879"/>
                  <a:pt x="1700806" y="102916"/>
                </a:cubicBezTo>
                <a:cubicBezTo>
                  <a:pt x="1827535" y="78117"/>
                  <a:pt x="1945967" y="-8770"/>
                  <a:pt x="2084731" y="36269"/>
                </a:cubicBezTo>
                <a:cubicBezTo>
                  <a:pt x="2157669" y="-5488"/>
                  <a:pt x="2238629" y="6638"/>
                  <a:pt x="2317128" y="2809"/>
                </a:cubicBezTo>
                <a:cubicBezTo>
                  <a:pt x="2326884" y="2809"/>
                  <a:pt x="2338371" y="-2297"/>
                  <a:pt x="2346121" y="1259"/>
                </a:cubicBezTo>
                <a:cubicBezTo>
                  <a:pt x="2449784" y="48395"/>
                  <a:pt x="2560922" y="4815"/>
                  <a:pt x="2666590" y="28611"/>
                </a:cubicBezTo>
                <a:cubicBezTo>
                  <a:pt x="2769706" y="52133"/>
                  <a:pt x="2873916" y="71097"/>
                  <a:pt x="2976575" y="96078"/>
                </a:cubicBezTo>
                <a:cubicBezTo>
                  <a:pt x="3011585" y="104648"/>
                  <a:pt x="3043404" y="125709"/>
                  <a:pt x="3094825" y="149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30" name="Google Shape;530;p35"/>
          <p:cNvSpPr/>
          <p:nvPr/>
        </p:nvSpPr>
        <p:spPr>
          <a:xfrm rot="9734665">
            <a:off x="-1458800" y="-1332704"/>
            <a:ext cx="4730031" cy="4118111"/>
          </a:xfrm>
          <a:custGeom>
            <a:avLst/>
            <a:gdLst/>
            <a:ahLst/>
            <a:cxnLst/>
            <a:rect l="l" t="t" r="r" b="b"/>
            <a:pathLst>
              <a:path w="4729366" h="4117532" extrusionOk="0">
                <a:moveTo>
                  <a:pt x="654" y="2279518"/>
                </a:moveTo>
                <a:cubicBezTo>
                  <a:pt x="-4398" y="2096360"/>
                  <a:pt x="19523" y="1919290"/>
                  <a:pt x="83254" y="1745202"/>
                </a:cubicBezTo>
                <a:cubicBezTo>
                  <a:pt x="115759" y="1656393"/>
                  <a:pt x="167437" y="1582741"/>
                  <a:pt x="211081" y="1502332"/>
                </a:cubicBezTo>
                <a:cubicBezTo>
                  <a:pt x="268420" y="1396905"/>
                  <a:pt x="354003" y="1320027"/>
                  <a:pt x="432282" y="1234809"/>
                </a:cubicBezTo>
                <a:cubicBezTo>
                  <a:pt x="450177" y="1215331"/>
                  <a:pt x="459551" y="1183800"/>
                  <a:pt x="497778" y="1195852"/>
                </a:cubicBezTo>
                <a:cubicBezTo>
                  <a:pt x="502160" y="1197191"/>
                  <a:pt x="513238" y="1176922"/>
                  <a:pt x="521456" y="1166878"/>
                </a:cubicBezTo>
                <a:cubicBezTo>
                  <a:pt x="545804" y="1136930"/>
                  <a:pt x="569604" y="1112095"/>
                  <a:pt x="612395" y="1100895"/>
                </a:cubicBezTo>
                <a:cubicBezTo>
                  <a:pt x="661578" y="1088295"/>
                  <a:pt x="701874" y="1050556"/>
                  <a:pt x="749109" y="1027425"/>
                </a:cubicBezTo>
                <a:cubicBezTo>
                  <a:pt x="881136" y="962903"/>
                  <a:pt x="951197" y="934903"/>
                  <a:pt x="1091502" y="933138"/>
                </a:cubicBezTo>
                <a:cubicBezTo>
                  <a:pt x="1117311" y="932834"/>
                  <a:pt x="1120050" y="875738"/>
                  <a:pt x="1155841" y="910190"/>
                </a:cubicBezTo>
                <a:cubicBezTo>
                  <a:pt x="1274050" y="853277"/>
                  <a:pt x="1410338" y="879086"/>
                  <a:pt x="1530556" y="825946"/>
                </a:cubicBezTo>
                <a:cubicBezTo>
                  <a:pt x="1605426" y="792833"/>
                  <a:pt x="1687052" y="775242"/>
                  <a:pt x="1764722" y="748094"/>
                </a:cubicBezTo>
                <a:cubicBezTo>
                  <a:pt x="1796009" y="737137"/>
                  <a:pt x="1825166" y="719728"/>
                  <a:pt x="1854748" y="704328"/>
                </a:cubicBezTo>
                <a:cubicBezTo>
                  <a:pt x="1881836" y="690207"/>
                  <a:pt x="1906792" y="670059"/>
                  <a:pt x="1935401" y="661232"/>
                </a:cubicBezTo>
                <a:cubicBezTo>
                  <a:pt x="1965836" y="651980"/>
                  <a:pt x="1991949" y="641572"/>
                  <a:pt x="2010088" y="614728"/>
                </a:cubicBezTo>
                <a:cubicBezTo>
                  <a:pt x="2014654" y="608032"/>
                  <a:pt x="2021654" y="598476"/>
                  <a:pt x="2027923" y="598110"/>
                </a:cubicBezTo>
                <a:cubicBezTo>
                  <a:pt x="2100663" y="594397"/>
                  <a:pt x="2139802" y="532067"/>
                  <a:pt x="2195680" y="499745"/>
                </a:cubicBezTo>
                <a:cubicBezTo>
                  <a:pt x="2253750" y="466084"/>
                  <a:pt x="2299890" y="411971"/>
                  <a:pt x="2351811" y="367414"/>
                </a:cubicBezTo>
                <a:cubicBezTo>
                  <a:pt x="2414203" y="313909"/>
                  <a:pt x="2472090" y="253039"/>
                  <a:pt x="2540995" y="209822"/>
                </a:cubicBezTo>
                <a:cubicBezTo>
                  <a:pt x="2647760" y="142865"/>
                  <a:pt x="2767552" y="99526"/>
                  <a:pt x="2881501" y="45778"/>
                </a:cubicBezTo>
                <a:cubicBezTo>
                  <a:pt x="2967510" y="5177"/>
                  <a:pt x="3051936" y="1343"/>
                  <a:pt x="3139710" y="2134"/>
                </a:cubicBezTo>
                <a:cubicBezTo>
                  <a:pt x="3254998" y="3169"/>
                  <a:pt x="3370224" y="-1275"/>
                  <a:pt x="3485329" y="369"/>
                </a:cubicBezTo>
                <a:cubicBezTo>
                  <a:pt x="3598851" y="2073"/>
                  <a:pt x="3704461" y="31838"/>
                  <a:pt x="3784017" y="122108"/>
                </a:cubicBezTo>
                <a:cubicBezTo>
                  <a:pt x="3815122" y="157474"/>
                  <a:pt x="3849209" y="190161"/>
                  <a:pt x="3882261" y="223761"/>
                </a:cubicBezTo>
                <a:cubicBezTo>
                  <a:pt x="3886102" y="227666"/>
                  <a:pt x="3890911" y="230482"/>
                  <a:pt x="3896201" y="231918"/>
                </a:cubicBezTo>
                <a:cubicBezTo>
                  <a:pt x="4032184" y="265579"/>
                  <a:pt x="4113871" y="372709"/>
                  <a:pt x="4207063" y="463223"/>
                </a:cubicBezTo>
                <a:cubicBezTo>
                  <a:pt x="4330811" y="583684"/>
                  <a:pt x="4427960" y="725876"/>
                  <a:pt x="4515429" y="872938"/>
                </a:cubicBezTo>
                <a:cubicBezTo>
                  <a:pt x="4583238" y="986825"/>
                  <a:pt x="4630473" y="1110330"/>
                  <a:pt x="4661943" y="1242357"/>
                </a:cubicBezTo>
                <a:cubicBezTo>
                  <a:pt x="4698331" y="1390946"/>
                  <a:pt x="4720183" y="1542719"/>
                  <a:pt x="4727195" y="1695532"/>
                </a:cubicBezTo>
                <a:cubicBezTo>
                  <a:pt x="4735839" y="1908577"/>
                  <a:pt x="4719221" y="2121317"/>
                  <a:pt x="4667421" y="2329005"/>
                </a:cubicBezTo>
                <a:cubicBezTo>
                  <a:pt x="4625421" y="2497492"/>
                  <a:pt x="4563151" y="2659406"/>
                  <a:pt x="4500394" y="2821503"/>
                </a:cubicBezTo>
                <a:cubicBezTo>
                  <a:pt x="4451723" y="2948830"/>
                  <a:pt x="4388004" y="3069888"/>
                  <a:pt x="4310602" y="3182096"/>
                </a:cubicBezTo>
                <a:cubicBezTo>
                  <a:pt x="4216376" y="3317226"/>
                  <a:pt x="4110767" y="3446331"/>
                  <a:pt x="3980688" y="3551514"/>
                </a:cubicBezTo>
                <a:cubicBezTo>
                  <a:pt x="3887557" y="3626810"/>
                  <a:pt x="3800087" y="3710385"/>
                  <a:pt x="3700687" y="3776063"/>
                </a:cubicBezTo>
                <a:cubicBezTo>
                  <a:pt x="3612851" y="3834194"/>
                  <a:pt x="3516008" y="3885081"/>
                  <a:pt x="3416120" y="3917160"/>
                </a:cubicBezTo>
                <a:cubicBezTo>
                  <a:pt x="3262607" y="3966890"/>
                  <a:pt x="3105075" y="4010716"/>
                  <a:pt x="2946084" y="4032508"/>
                </a:cubicBezTo>
                <a:cubicBezTo>
                  <a:pt x="2736874" y="4061116"/>
                  <a:pt x="2526751" y="4092221"/>
                  <a:pt x="2314255" y="4092160"/>
                </a:cubicBezTo>
                <a:cubicBezTo>
                  <a:pt x="2281263" y="4092160"/>
                  <a:pt x="2248333" y="4106769"/>
                  <a:pt x="2215159" y="4107682"/>
                </a:cubicBezTo>
                <a:cubicBezTo>
                  <a:pt x="2088002" y="4111152"/>
                  <a:pt x="1958349" y="4127526"/>
                  <a:pt x="1834357" y="4108473"/>
                </a:cubicBezTo>
                <a:cubicBezTo>
                  <a:pt x="1736478" y="4093499"/>
                  <a:pt x="1637748" y="4114560"/>
                  <a:pt x="1540904" y="4083090"/>
                </a:cubicBezTo>
                <a:cubicBezTo>
                  <a:pt x="1480034" y="4063125"/>
                  <a:pt x="1411068" y="4067630"/>
                  <a:pt x="1346120" y="4057525"/>
                </a:cubicBezTo>
                <a:cubicBezTo>
                  <a:pt x="1296207" y="4049673"/>
                  <a:pt x="1247024" y="4037682"/>
                  <a:pt x="1206911" y="4002255"/>
                </a:cubicBezTo>
                <a:cubicBezTo>
                  <a:pt x="1199302" y="3995620"/>
                  <a:pt x="1183415" y="3997021"/>
                  <a:pt x="1171302" y="3997021"/>
                </a:cubicBezTo>
                <a:cubicBezTo>
                  <a:pt x="1042015" y="3997021"/>
                  <a:pt x="922892" y="3958977"/>
                  <a:pt x="805231" y="3908272"/>
                </a:cubicBezTo>
                <a:cubicBezTo>
                  <a:pt x="738639" y="3879542"/>
                  <a:pt x="666143" y="3864811"/>
                  <a:pt x="621952" y="3799680"/>
                </a:cubicBezTo>
                <a:cubicBezTo>
                  <a:pt x="448960" y="3722498"/>
                  <a:pt x="378899" y="3566975"/>
                  <a:pt x="313159" y="3404392"/>
                </a:cubicBezTo>
                <a:cubicBezTo>
                  <a:pt x="254542" y="3259522"/>
                  <a:pt x="177420" y="3121956"/>
                  <a:pt x="122028" y="2975990"/>
                </a:cubicBezTo>
                <a:cubicBezTo>
                  <a:pt x="67793" y="2833068"/>
                  <a:pt x="17454" y="2686859"/>
                  <a:pt x="12158" y="2530667"/>
                </a:cubicBezTo>
                <a:cubicBezTo>
                  <a:pt x="9054" y="2446971"/>
                  <a:pt x="4489" y="2363214"/>
                  <a:pt x="654" y="2279518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31" name="Google Shape;531;p35"/>
          <p:cNvSpPr/>
          <p:nvPr/>
        </p:nvSpPr>
        <p:spPr>
          <a:xfrm rot="-9734665">
            <a:off x="14517366" y="-1549813"/>
            <a:ext cx="4324292" cy="3764862"/>
          </a:xfrm>
          <a:custGeom>
            <a:avLst/>
            <a:gdLst/>
            <a:ahLst/>
            <a:cxnLst/>
            <a:rect l="l" t="t" r="r" b="b"/>
            <a:pathLst>
              <a:path w="4323684" h="3764333" extrusionOk="0">
                <a:moveTo>
                  <a:pt x="598" y="2083982"/>
                </a:moveTo>
                <a:cubicBezTo>
                  <a:pt x="-4021" y="1916536"/>
                  <a:pt x="17849" y="1754654"/>
                  <a:pt x="76113" y="1595500"/>
                </a:cubicBezTo>
                <a:cubicBezTo>
                  <a:pt x="105829" y="1514309"/>
                  <a:pt x="153074" y="1446974"/>
                  <a:pt x="192974" y="1373463"/>
                </a:cubicBezTo>
                <a:cubicBezTo>
                  <a:pt x="245395" y="1277080"/>
                  <a:pt x="323637" y="1206796"/>
                  <a:pt x="395201" y="1128888"/>
                </a:cubicBezTo>
                <a:cubicBezTo>
                  <a:pt x="411561" y="1111080"/>
                  <a:pt x="420131" y="1082254"/>
                  <a:pt x="455079" y="1093273"/>
                </a:cubicBezTo>
                <a:cubicBezTo>
                  <a:pt x="459085" y="1094497"/>
                  <a:pt x="469213" y="1075966"/>
                  <a:pt x="476726" y="1066784"/>
                </a:cubicBezTo>
                <a:cubicBezTo>
                  <a:pt x="498985" y="1039405"/>
                  <a:pt x="520744" y="1016700"/>
                  <a:pt x="559865" y="1006461"/>
                </a:cubicBezTo>
                <a:cubicBezTo>
                  <a:pt x="604829" y="994942"/>
                  <a:pt x="641668" y="960440"/>
                  <a:pt x="684851" y="939293"/>
                </a:cubicBezTo>
                <a:cubicBezTo>
                  <a:pt x="805553" y="880306"/>
                  <a:pt x="869604" y="854708"/>
                  <a:pt x="997874" y="853094"/>
                </a:cubicBezTo>
                <a:cubicBezTo>
                  <a:pt x="1021469" y="852816"/>
                  <a:pt x="1023973" y="800617"/>
                  <a:pt x="1056694" y="832115"/>
                </a:cubicBezTo>
                <a:cubicBezTo>
                  <a:pt x="1164763" y="780083"/>
                  <a:pt x="1289360" y="803678"/>
                  <a:pt x="1399266" y="755097"/>
                </a:cubicBezTo>
                <a:cubicBezTo>
                  <a:pt x="1467714" y="724824"/>
                  <a:pt x="1542338" y="708742"/>
                  <a:pt x="1613346" y="683923"/>
                </a:cubicBezTo>
                <a:cubicBezTo>
                  <a:pt x="1641949" y="673906"/>
                  <a:pt x="1668605" y="657991"/>
                  <a:pt x="1695650" y="643911"/>
                </a:cubicBezTo>
                <a:cubicBezTo>
                  <a:pt x="1720413" y="631001"/>
                  <a:pt x="1743229" y="612581"/>
                  <a:pt x="1769384" y="604512"/>
                </a:cubicBezTo>
                <a:cubicBezTo>
                  <a:pt x="1797208" y="596054"/>
                  <a:pt x="1821081" y="586538"/>
                  <a:pt x="1837665" y="561997"/>
                </a:cubicBezTo>
                <a:cubicBezTo>
                  <a:pt x="1841838" y="555876"/>
                  <a:pt x="1848238" y="547139"/>
                  <a:pt x="1853970" y="546805"/>
                </a:cubicBezTo>
                <a:cubicBezTo>
                  <a:pt x="1920469" y="543410"/>
                  <a:pt x="1956251" y="486426"/>
                  <a:pt x="2007337" y="456877"/>
                </a:cubicBezTo>
                <a:cubicBezTo>
                  <a:pt x="2060425" y="426103"/>
                  <a:pt x="2102607" y="376632"/>
                  <a:pt x="2150075" y="335897"/>
                </a:cubicBezTo>
                <a:cubicBezTo>
                  <a:pt x="2207115" y="286982"/>
                  <a:pt x="2260036" y="231334"/>
                  <a:pt x="2323030" y="191823"/>
                </a:cubicBezTo>
                <a:cubicBezTo>
                  <a:pt x="2420638" y="130610"/>
                  <a:pt x="2530154" y="90988"/>
                  <a:pt x="2634328" y="41851"/>
                </a:cubicBezTo>
                <a:cubicBezTo>
                  <a:pt x="2712959" y="4733"/>
                  <a:pt x="2790144" y="1228"/>
                  <a:pt x="2870389" y="1951"/>
                </a:cubicBezTo>
                <a:cubicBezTo>
                  <a:pt x="2975787" y="2897"/>
                  <a:pt x="3081129" y="-1165"/>
                  <a:pt x="3186361" y="337"/>
                </a:cubicBezTo>
                <a:cubicBezTo>
                  <a:pt x="3290145" y="1895"/>
                  <a:pt x="3386695" y="29107"/>
                  <a:pt x="3459427" y="111634"/>
                </a:cubicBezTo>
                <a:cubicBezTo>
                  <a:pt x="3487864" y="143966"/>
                  <a:pt x="3519027" y="173849"/>
                  <a:pt x="3549244" y="204567"/>
                </a:cubicBezTo>
                <a:cubicBezTo>
                  <a:pt x="3552756" y="208138"/>
                  <a:pt x="3557154" y="210711"/>
                  <a:pt x="3561987" y="212024"/>
                </a:cubicBezTo>
                <a:cubicBezTo>
                  <a:pt x="3686306" y="242797"/>
                  <a:pt x="3760986" y="340739"/>
                  <a:pt x="3846184" y="423488"/>
                </a:cubicBezTo>
                <a:cubicBezTo>
                  <a:pt x="3959318" y="533616"/>
                  <a:pt x="4048133" y="663611"/>
                  <a:pt x="4128099" y="798058"/>
                </a:cubicBezTo>
                <a:cubicBezTo>
                  <a:pt x="4190092" y="902176"/>
                  <a:pt x="4233275" y="1015087"/>
                  <a:pt x="4262045" y="1135788"/>
                </a:cubicBezTo>
                <a:cubicBezTo>
                  <a:pt x="4295312" y="1271629"/>
                  <a:pt x="4315291" y="1410383"/>
                  <a:pt x="4321700" y="1550091"/>
                </a:cubicBezTo>
                <a:cubicBezTo>
                  <a:pt x="4329603" y="1744860"/>
                  <a:pt x="4314410" y="1939352"/>
                  <a:pt x="4267054" y="2129224"/>
                </a:cubicBezTo>
                <a:cubicBezTo>
                  <a:pt x="4228656" y="2283259"/>
                  <a:pt x="4171728" y="2431284"/>
                  <a:pt x="4114354" y="2579476"/>
                </a:cubicBezTo>
                <a:cubicBezTo>
                  <a:pt x="4069856" y="2695883"/>
                  <a:pt x="4011606" y="2806555"/>
                  <a:pt x="3940842" y="2909137"/>
                </a:cubicBezTo>
                <a:cubicBezTo>
                  <a:pt x="3854699" y="3032677"/>
                  <a:pt x="3758149" y="3150707"/>
                  <a:pt x="3639228" y="3246868"/>
                </a:cubicBezTo>
                <a:cubicBezTo>
                  <a:pt x="3554085" y="3315705"/>
                  <a:pt x="3474119" y="3392110"/>
                  <a:pt x="3383245" y="3452155"/>
                </a:cubicBezTo>
                <a:cubicBezTo>
                  <a:pt x="3302944" y="3505299"/>
                  <a:pt x="3214407" y="3551821"/>
                  <a:pt x="3123088" y="3581148"/>
                </a:cubicBezTo>
                <a:cubicBezTo>
                  <a:pt x="2982743" y="3626613"/>
                  <a:pt x="2838725" y="3666680"/>
                  <a:pt x="2693371" y="3686602"/>
                </a:cubicBezTo>
                <a:cubicBezTo>
                  <a:pt x="2502107" y="3712756"/>
                  <a:pt x="2310009" y="3741193"/>
                  <a:pt x="2115740" y="3741137"/>
                </a:cubicBezTo>
                <a:cubicBezTo>
                  <a:pt x="2085578" y="3741137"/>
                  <a:pt x="2055473" y="3754493"/>
                  <a:pt x="2025144" y="3755328"/>
                </a:cubicBezTo>
                <a:cubicBezTo>
                  <a:pt x="1908895" y="3758500"/>
                  <a:pt x="1790363" y="3773469"/>
                  <a:pt x="1677007" y="3756051"/>
                </a:cubicBezTo>
                <a:cubicBezTo>
                  <a:pt x="1587525" y="3742361"/>
                  <a:pt x="1497263" y="3761616"/>
                  <a:pt x="1408726" y="3732845"/>
                </a:cubicBezTo>
                <a:cubicBezTo>
                  <a:pt x="1353078" y="3714593"/>
                  <a:pt x="1290028" y="3718711"/>
                  <a:pt x="1230651" y="3709473"/>
                </a:cubicBezTo>
                <a:cubicBezTo>
                  <a:pt x="1185019" y="3702294"/>
                  <a:pt x="1140055" y="3691332"/>
                  <a:pt x="1103383" y="3658944"/>
                </a:cubicBezTo>
                <a:cubicBezTo>
                  <a:pt x="1096427" y="3652879"/>
                  <a:pt x="1081903" y="3654159"/>
                  <a:pt x="1070829" y="3654159"/>
                </a:cubicBezTo>
                <a:cubicBezTo>
                  <a:pt x="952631" y="3654159"/>
                  <a:pt x="843727" y="3619378"/>
                  <a:pt x="736159" y="3573023"/>
                </a:cubicBezTo>
                <a:cubicBezTo>
                  <a:pt x="675280" y="3546757"/>
                  <a:pt x="609002" y="3533290"/>
                  <a:pt x="568601" y="3473746"/>
                </a:cubicBezTo>
                <a:cubicBezTo>
                  <a:pt x="410449" y="3403184"/>
                  <a:pt x="346397" y="3261002"/>
                  <a:pt x="286297" y="3112365"/>
                </a:cubicBezTo>
                <a:cubicBezTo>
                  <a:pt x="232707" y="2979922"/>
                  <a:pt x="162201" y="2854157"/>
                  <a:pt x="111561" y="2720712"/>
                </a:cubicBezTo>
                <a:cubicBezTo>
                  <a:pt x="61978" y="2590049"/>
                  <a:pt x="15957" y="2456381"/>
                  <a:pt x="11115" y="2313588"/>
                </a:cubicBezTo>
                <a:cubicBezTo>
                  <a:pt x="8277" y="2237071"/>
                  <a:pt x="4103" y="2160499"/>
                  <a:pt x="598" y="20839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32" name="Google Shape;532;p35"/>
          <p:cNvSpPr/>
          <p:nvPr/>
        </p:nvSpPr>
        <p:spPr>
          <a:xfrm rot="10464207">
            <a:off x="14461189" y="-1598328"/>
            <a:ext cx="3679324" cy="3203334"/>
          </a:xfrm>
          <a:custGeom>
            <a:avLst/>
            <a:gdLst/>
            <a:ahLst/>
            <a:cxnLst/>
            <a:rect l="l" t="t" r="r" b="b"/>
            <a:pathLst>
              <a:path w="3680187" h="3204085" extrusionOk="0">
                <a:moveTo>
                  <a:pt x="509" y="1773822"/>
                </a:moveTo>
                <a:cubicBezTo>
                  <a:pt x="-3423" y="1631297"/>
                  <a:pt x="15192" y="1493508"/>
                  <a:pt x="64785" y="1358041"/>
                </a:cubicBezTo>
                <a:cubicBezTo>
                  <a:pt x="90078" y="1288933"/>
                  <a:pt x="130292" y="1231620"/>
                  <a:pt x="164254" y="1169049"/>
                </a:cubicBezTo>
                <a:cubicBezTo>
                  <a:pt x="208873" y="1087011"/>
                  <a:pt x="275470" y="1027187"/>
                  <a:pt x="336383" y="960875"/>
                </a:cubicBezTo>
                <a:cubicBezTo>
                  <a:pt x="350308" y="945718"/>
                  <a:pt x="357603" y="921182"/>
                  <a:pt x="387349" y="930560"/>
                </a:cubicBezTo>
                <a:cubicBezTo>
                  <a:pt x="390759" y="931602"/>
                  <a:pt x="399380" y="915829"/>
                  <a:pt x="405774" y="908014"/>
                </a:cubicBezTo>
                <a:cubicBezTo>
                  <a:pt x="424721" y="884710"/>
                  <a:pt x="443241" y="865384"/>
                  <a:pt x="476540" y="856669"/>
                </a:cubicBezTo>
                <a:cubicBezTo>
                  <a:pt x="514812" y="846864"/>
                  <a:pt x="546168" y="817497"/>
                  <a:pt x="582924" y="799498"/>
                </a:cubicBezTo>
                <a:cubicBezTo>
                  <a:pt x="685662" y="749290"/>
                  <a:pt x="740180" y="727501"/>
                  <a:pt x="849359" y="726128"/>
                </a:cubicBezTo>
                <a:cubicBezTo>
                  <a:pt x="869443" y="725891"/>
                  <a:pt x="871574" y="681461"/>
                  <a:pt x="899425" y="708270"/>
                </a:cubicBezTo>
                <a:cubicBezTo>
                  <a:pt x="991411" y="663983"/>
                  <a:pt x="1097464" y="684066"/>
                  <a:pt x="1191012" y="642716"/>
                </a:cubicBezTo>
                <a:cubicBezTo>
                  <a:pt x="1249273" y="616948"/>
                  <a:pt x="1312791" y="603259"/>
                  <a:pt x="1373230" y="582134"/>
                </a:cubicBezTo>
                <a:cubicBezTo>
                  <a:pt x="1397576" y="573608"/>
                  <a:pt x="1420265" y="560061"/>
                  <a:pt x="1443285" y="548078"/>
                </a:cubicBezTo>
                <a:cubicBezTo>
                  <a:pt x="1464363" y="537089"/>
                  <a:pt x="1483783" y="521411"/>
                  <a:pt x="1506045" y="514542"/>
                </a:cubicBezTo>
                <a:cubicBezTo>
                  <a:pt x="1529728" y="507343"/>
                  <a:pt x="1550048" y="499243"/>
                  <a:pt x="1564164" y="478355"/>
                </a:cubicBezTo>
                <a:cubicBezTo>
                  <a:pt x="1567716" y="473144"/>
                  <a:pt x="1573163" y="465708"/>
                  <a:pt x="1578042" y="465424"/>
                </a:cubicBezTo>
                <a:cubicBezTo>
                  <a:pt x="1634644" y="462534"/>
                  <a:pt x="1665101" y="414031"/>
                  <a:pt x="1708583" y="388880"/>
                </a:cubicBezTo>
                <a:cubicBezTo>
                  <a:pt x="1753771" y="362686"/>
                  <a:pt x="1789674" y="320578"/>
                  <a:pt x="1830078" y="285906"/>
                </a:cubicBezTo>
                <a:cubicBezTo>
                  <a:pt x="1878628" y="244271"/>
                  <a:pt x="1923673" y="196904"/>
                  <a:pt x="1977292" y="163274"/>
                </a:cubicBezTo>
                <a:cubicBezTo>
                  <a:pt x="2060372" y="111171"/>
                  <a:pt x="2153589" y="77447"/>
                  <a:pt x="2242259" y="35622"/>
                </a:cubicBezTo>
                <a:cubicBezTo>
                  <a:pt x="2309187" y="4029"/>
                  <a:pt x="2374884" y="1045"/>
                  <a:pt x="2443187" y="1661"/>
                </a:cubicBezTo>
                <a:cubicBezTo>
                  <a:pt x="2532898" y="2466"/>
                  <a:pt x="2622563" y="-992"/>
                  <a:pt x="2712132" y="287"/>
                </a:cubicBezTo>
                <a:cubicBezTo>
                  <a:pt x="2800470" y="1613"/>
                  <a:pt x="2882651" y="24775"/>
                  <a:pt x="2944558" y="95019"/>
                </a:cubicBezTo>
                <a:cubicBezTo>
                  <a:pt x="2968763" y="122539"/>
                  <a:pt x="2995288" y="147975"/>
                  <a:pt x="3021007" y="174121"/>
                </a:cubicBezTo>
                <a:cubicBezTo>
                  <a:pt x="3023996" y="177160"/>
                  <a:pt x="3027738" y="179351"/>
                  <a:pt x="3031855" y="180468"/>
                </a:cubicBezTo>
                <a:cubicBezTo>
                  <a:pt x="3137671" y="206662"/>
                  <a:pt x="3201236" y="290026"/>
                  <a:pt x="3273754" y="360460"/>
                </a:cubicBezTo>
                <a:cubicBezTo>
                  <a:pt x="3370049" y="454198"/>
                  <a:pt x="3445646" y="564845"/>
                  <a:pt x="3513711" y="679282"/>
                </a:cubicBezTo>
                <a:cubicBezTo>
                  <a:pt x="3566477" y="767905"/>
                  <a:pt x="3603233" y="864011"/>
                  <a:pt x="3627722" y="966748"/>
                </a:cubicBezTo>
                <a:cubicBezTo>
                  <a:pt x="3656037" y="1082374"/>
                  <a:pt x="3673042" y="1200477"/>
                  <a:pt x="3678498" y="1319390"/>
                </a:cubicBezTo>
                <a:cubicBezTo>
                  <a:pt x="3685225" y="1485172"/>
                  <a:pt x="3672293" y="1650717"/>
                  <a:pt x="3631985" y="1812331"/>
                </a:cubicBezTo>
                <a:cubicBezTo>
                  <a:pt x="3599302" y="1943440"/>
                  <a:pt x="3550846" y="2069435"/>
                  <a:pt x="3502012" y="2195571"/>
                </a:cubicBezTo>
                <a:cubicBezTo>
                  <a:pt x="3464138" y="2294652"/>
                  <a:pt x="3414555" y="2388854"/>
                  <a:pt x="3354324" y="2476169"/>
                </a:cubicBezTo>
                <a:cubicBezTo>
                  <a:pt x="3281001" y="2581322"/>
                  <a:pt x="3198821" y="2681786"/>
                  <a:pt x="3097599" y="2763635"/>
                </a:cubicBezTo>
                <a:cubicBezTo>
                  <a:pt x="3025128" y="2822227"/>
                  <a:pt x="2957063" y="2887260"/>
                  <a:pt x="2879714" y="2938369"/>
                </a:cubicBezTo>
                <a:cubicBezTo>
                  <a:pt x="2811364" y="2983604"/>
                  <a:pt x="2736005" y="3023202"/>
                  <a:pt x="2658277" y="3048164"/>
                </a:cubicBezTo>
                <a:cubicBezTo>
                  <a:pt x="2538819" y="3086862"/>
                  <a:pt x="2416235" y="3120966"/>
                  <a:pt x="2292515" y="3137923"/>
                </a:cubicBezTo>
                <a:cubicBezTo>
                  <a:pt x="2129717" y="3160185"/>
                  <a:pt x="1966208" y="3184389"/>
                  <a:pt x="1800853" y="3184342"/>
                </a:cubicBezTo>
                <a:cubicBezTo>
                  <a:pt x="1775180" y="3184342"/>
                  <a:pt x="1749555" y="3195710"/>
                  <a:pt x="1723741" y="3196420"/>
                </a:cubicBezTo>
                <a:cubicBezTo>
                  <a:pt x="1624792" y="3199120"/>
                  <a:pt x="1523902" y="3211862"/>
                  <a:pt x="1427417" y="3197036"/>
                </a:cubicBezTo>
                <a:cubicBezTo>
                  <a:pt x="1351252" y="3185384"/>
                  <a:pt x="1274424" y="3201773"/>
                  <a:pt x="1199064" y="3177284"/>
                </a:cubicBezTo>
                <a:cubicBezTo>
                  <a:pt x="1151698" y="3161748"/>
                  <a:pt x="1098032" y="3165253"/>
                  <a:pt x="1047492" y="3157390"/>
                </a:cubicBezTo>
                <a:cubicBezTo>
                  <a:pt x="1008652" y="3151280"/>
                  <a:pt x="970380" y="3141949"/>
                  <a:pt x="939166" y="3114382"/>
                </a:cubicBezTo>
                <a:cubicBezTo>
                  <a:pt x="933245" y="3109219"/>
                  <a:pt x="920882" y="3110308"/>
                  <a:pt x="911456" y="3110308"/>
                </a:cubicBezTo>
                <a:cubicBezTo>
                  <a:pt x="810851" y="3110308"/>
                  <a:pt x="718155" y="3080704"/>
                  <a:pt x="626596" y="3041248"/>
                </a:cubicBezTo>
                <a:cubicBezTo>
                  <a:pt x="574777" y="3018891"/>
                  <a:pt x="518364" y="3007429"/>
                  <a:pt x="483976" y="2956747"/>
                </a:cubicBezTo>
                <a:cubicBezTo>
                  <a:pt x="349361" y="2896686"/>
                  <a:pt x="294843" y="2775666"/>
                  <a:pt x="243687" y="2649150"/>
                </a:cubicBezTo>
                <a:cubicBezTo>
                  <a:pt x="198073" y="2536419"/>
                  <a:pt x="138060" y="2429371"/>
                  <a:pt x="94957" y="2315787"/>
                </a:cubicBezTo>
                <a:cubicBezTo>
                  <a:pt x="52754" y="2204571"/>
                  <a:pt x="13582" y="2090797"/>
                  <a:pt x="9461" y="1969255"/>
                </a:cubicBezTo>
                <a:cubicBezTo>
                  <a:pt x="7045" y="1904126"/>
                  <a:pt x="3493" y="1838950"/>
                  <a:pt x="509" y="17738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33" name="Google Shape;533;p35"/>
          <p:cNvSpPr/>
          <p:nvPr/>
        </p:nvSpPr>
        <p:spPr>
          <a:xfrm rot="4655723">
            <a:off x="-1159309" y="7739310"/>
            <a:ext cx="3754135" cy="3268467"/>
          </a:xfrm>
          <a:custGeom>
            <a:avLst/>
            <a:gdLst/>
            <a:ahLst/>
            <a:cxnLst/>
            <a:rect l="l" t="t" r="r" b="b"/>
            <a:pathLst>
              <a:path w="3750890" h="3265641" extrusionOk="0">
                <a:moveTo>
                  <a:pt x="518" y="1807900"/>
                </a:moveTo>
                <a:cubicBezTo>
                  <a:pt x="-3488" y="1662637"/>
                  <a:pt x="15484" y="1522201"/>
                  <a:pt x="66029" y="1384131"/>
                </a:cubicBezTo>
                <a:cubicBezTo>
                  <a:pt x="91809" y="1313696"/>
                  <a:pt x="132795" y="1255282"/>
                  <a:pt x="167409" y="1191509"/>
                </a:cubicBezTo>
                <a:cubicBezTo>
                  <a:pt x="212886" y="1107894"/>
                  <a:pt x="280762" y="1046921"/>
                  <a:pt x="342845" y="979335"/>
                </a:cubicBezTo>
                <a:cubicBezTo>
                  <a:pt x="357039" y="963886"/>
                  <a:pt x="364473" y="938879"/>
                  <a:pt x="394791" y="948438"/>
                </a:cubicBezTo>
                <a:cubicBezTo>
                  <a:pt x="398266" y="949500"/>
                  <a:pt x="407053" y="933424"/>
                  <a:pt x="413570" y="925458"/>
                </a:cubicBezTo>
                <a:cubicBezTo>
                  <a:pt x="432880" y="901707"/>
                  <a:pt x="451757" y="882010"/>
                  <a:pt x="485695" y="873127"/>
                </a:cubicBezTo>
                <a:cubicBezTo>
                  <a:pt x="524702" y="863134"/>
                  <a:pt x="556661" y="833203"/>
                  <a:pt x="594123" y="814858"/>
                </a:cubicBezTo>
                <a:cubicBezTo>
                  <a:pt x="698834" y="763685"/>
                  <a:pt x="754400" y="741478"/>
                  <a:pt x="865677" y="740078"/>
                </a:cubicBezTo>
                <a:cubicBezTo>
                  <a:pt x="886146" y="739836"/>
                  <a:pt x="888319" y="694553"/>
                  <a:pt x="916705" y="721878"/>
                </a:cubicBezTo>
                <a:cubicBezTo>
                  <a:pt x="1010457" y="676739"/>
                  <a:pt x="1118548" y="697208"/>
                  <a:pt x="1213894" y="655063"/>
                </a:cubicBezTo>
                <a:cubicBezTo>
                  <a:pt x="1273273" y="628801"/>
                  <a:pt x="1338012" y="614849"/>
                  <a:pt x="1399612" y="593318"/>
                </a:cubicBezTo>
                <a:cubicBezTo>
                  <a:pt x="1424426" y="584628"/>
                  <a:pt x="1447551" y="570821"/>
                  <a:pt x="1471013" y="558607"/>
                </a:cubicBezTo>
                <a:cubicBezTo>
                  <a:pt x="1492496" y="547407"/>
                  <a:pt x="1512289" y="531428"/>
                  <a:pt x="1534979" y="524428"/>
                </a:cubicBezTo>
                <a:cubicBezTo>
                  <a:pt x="1559117" y="517090"/>
                  <a:pt x="1579827" y="508834"/>
                  <a:pt x="1594214" y="487545"/>
                </a:cubicBezTo>
                <a:cubicBezTo>
                  <a:pt x="1597835" y="482234"/>
                  <a:pt x="1603386" y="474655"/>
                  <a:pt x="1608359" y="474365"/>
                </a:cubicBezTo>
                <a:cubicBezTo>
                  <a:pt x="1666049" y="471420"/>
                  <a:pt x="1697091" y="421985"/>
                  <a:pt x="1741408" y="396351"/>
                </a:cubicBezTo>
                <a:cubicBezTo>
                  <a:pt x="1787464" y="369654"/>
                  <a:pt x="1824057" y="326736"/>
                  <a:pt x="1865237" y="291398"/>
                </a:cubicBezTo>
                <a:cubicBezTo>
                  <a:pt x="1914720" y="248963"/>
                  <a:pt x="1960631" y="200687"/>
                  <a:pt x="2015279" y="166411"/>
                </a:cubicBezTo>
                <a:cubicBezTo>
                  <a:pt x="2099956" y="113307"/>
                  <a:pt x="2194963" y="78934"/>
                  <a:pt x="2285337" y="36307"/>
                </a:cubicBezTo>
                <a:cubicBezTo>
                  <a:pt x="2353551" y="4106"/>
                  <a:pt x="2420510" y="1065"/>
                  <a:pt x="2490124" y="1692"/>
                </a:cubicBezTo>
                <a:cubicBezTo>
                  <a:pt x="2581560" y="2513"/>
                  <a:pt x="2672946" y="-1011"/>
                  <a:pt x="2764237" y="292"/>
                </a:cubicBezTo>
                <a:cubicBezTo>
                  <a:pt x="2854272" y="1644"/>
                  <a:pt x="2938031" y="25251"/>
                  <a:pt x="3001128" y="96845"/>
                </a:cubicBezTo>
                <a:cubicBezTo>
                  <a:pt x="3025798" y="124893"/>
                  <a:pt x="3052832" y="150818"/>
                  <a:pt x="3079046" y="177466"/>
                </a:cubicBezTo>
                <a:cubicBezTo>
                  <a:pt x="3082093" y="180564"/>
                  <a:pt x="3085906" y="182796"/>
                  <a:pt x="3090102" y="183935"/>
                </a:cubicBezTo>
                <a:cubicBezTo>
                  <a:pt x="3197951" y="210632"/>
                  <a:pt x="3262737" y="295598"/>
                  <a:pt x="3336648" y="367385"/>
                </a:cubicBezTo>
                <a:cubicBezTo>
                  <a:pt x="3434794" y="462924"/>
                  <a:pt x="3511843" y="575697"/>
                  <a:pt x="3581216" y="692332"/>
                </a:cubicBezTo>
                <a:cubicBezTo>
                  <a:pt x="3634996" y="782657"/>
                  <a:pt x="3672458" y="880610"/>
                  <a:pt x="3697417" y="985321"/>
                </a:cubicBezTo>
                <a:cubicBezTo>
                  <a:pt x="3726276" y="1103168"/>
                  <a:pt x="3743607" y="1223540"/>
                  <a:pt x="3749169" y="1344738"/>
                </a:cubicBezTo>
                <a:cubicBezTo>
                  <a:pt x="3756024" y="1513704"/>
                  <a:pt x="3742845" y="1682430"/>
                  <a:pt x="3701761" y="1847148"/>
                </a:cubicBezTo>
                <a:cubicBezTo>
                  <a:pt x="3668451" y="1980777"/>
                  <a:pt x="3619064" y="2109192"/>
                  <a:pt x="3569291" y="2237752"/>
                </a:cubicBezTo>
                <a:cubicBezTo>
                  <a:pt x="3530690" y="2338736"/>
                  <a:pt x="3480154" y="2434748"/>
                  <a:pt x="3418766" y="2523740"/>
                </a:cubicBezTo>
                <a:cubicBezTo>
                  <a:pt x="3344035" y="2630913"/>
                  <a:pt x="3260275" y="2733307"/>
                  <a:pt x="3157109" y="2816729"/>
                </a:cubicBezTo>
                <a:cubicBezTo>
                  <a:pt x="3083246" y="2876446"/>
                  <a:pt x="3013873" y="2942730"/>
                  <a:pt x="2935038" y="2994820"/>
                </a:cubicBezTo>
                <a:cubicBezTo>
                  <a:pt x="2865376" y="3040924"/>
                  <a:pt x="2788568" y="3081282"/>
                  <a:pt x="2709347" y="3106724"/>
                </a:cubicBezTo>
                <a:cubicBezTo>
                  <a:pt x="2587594" y="3146166"/>
                  <a:pt x="2462655" y="3180925"/>
                  <a:pt x="2336558" y="3198207"/>
                </a:cubicBezTo>
                <a:cubicBezTo>
                  <a:pt x="2170632" y="3220897"/>
                  <a:pt x="2003982" y="3245566"/>
                  <a:pt x="1835450" y="3245518"/>
                </a:cubicBezTo>
                <a:cubicBezTo>
                  <a:pt x="1809284" y="3245518"/>
                  <a:pt x="1783167" y="3257104"/>
                  <a:pt x="1756857" y="3257829"/>
                </a:cubicBezTo>
                <a:cubicBezTo>
                  <a:pt x="1656007" y="3260580"/>
                  <a:pt x="1553179" y="3273567"/>
                  <a:pt x="1454840" y="3258456"/>
                </a:cubicBezTo>
                <a:cubicBezTo>
                  <a:pt x="1377212" y="3246580"/>
                  <a:pt x="1298908" y="3263284"/>
                  <a:pt x="1222101" y="3238325"/>
                </a:cubicBezTo>
                <a:cubicBezTo>
                  <a:pt x="1173824" y="3222490"/>
                  <a:pt x="1119127" y="3226063"/>
                  <a:pt x="1067617" y="3218049"/>
                </a:cubicBezTo>
                <a:cubicBezTo>
                  <a:pt x="1028030" y="3211821"/>
                  <a:pt x="989023" y="3202311"/>
                  <a:pt x="957209" y="3174214"/>
                </a:cubicBezTo>
                <a:cubicBezTo>
                  <a:pt x="951174" y="3168952"/>
                  <a:pt x="938574" y="3170063"/>
                  <a:pt x="928967" y="3170063"/>
                </a:cubicBezTo>
                <a:cubicBezTo>
                  <a:pt x="826428" y="3170063"/>
                  <a:pt x="731952" y="3139890"/>
                  <a:pt x="638634" y="3099676"/>
                </a:cubicBezTo>
                <a:cubicBezTo>
                  <a:pt x="585820" y="3076889"/>
                  <a:pt x="528323" y="3065206"/>
                  <a:pt x="493274" y="3013551"/>
                </a:cubicBezTo>
                <a:cubicBezTo>
                  <a:pt x="356073" y="2952337"/>
                  <a:pt x="300507" y="2828991"/>
                  <a:pt x="248369" y="2700045"/>
                </a:cubicBezTo>
                <a:cubicBezTo>
                  <a:pt x="201879" y="2585147"/>
                  <a:pt x="140713" y="2476043"/>
                  <a:pt x="96781" y="2360277"/>
                </a:cubicBezTo>
                <a:cubicBezTo>
                  <a:pt x="53767" y="2246924"/>
                  <a:pt x="13843" y="2130965"/>
                  <a:pt x="9643" y="2007088"/>
                </a:cubicBezTo>
                <a:cubicBezTo>
                  <a:pt x="7181" y="1940708"/>
                  <a:pt x="3560" y="1874280"/>
                  <a:pt x="518" y="1807900"/>
                </a:cubicBezTo>
                <a:close/>
              </a:path>
            </a:pathLst>
          </a:custGeom>
          <a:solidFill>
            <a:srgbClr val="FAD2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34" name="Google Shape;534;p35"/>
          <p:cNvSpPr/>
          <p:nvPr/>
        </p:nvSpPr>
        <p:spPr>
          <a:xfrm>
            <a:off x="-483658" y="-406345"/>
            <a:ext cx="2329694" cy="3127381"/>
          </a:xfrm>
          <a:custGeom>
            <a:avLst/>
            <a:gdLst/>
            <a:ahLst/>
            <a:cxnLst/>
            <a:rect l="l" t="t" r="r" b="b"/>
            <a:pathLst>
              <a:path w="2329694" h="3127381" extrusionOk="0">
                <a:moveTo>
                  <a:pt x="2068675" y="1709753"/>
                </a:moveTo>
                <a:cubicBezTo>
                  <a:pt x="2027491" y="1688582"/>
                  <a:pt x="1985728" y="1667990"/>
                  <a:pt x="1945415" y="1647689"/>
                </a:cubicBezTo>
                <a:cubicBezTo>
                  <a:pt x="1901622" y="1665090"/>
                  <a:pt x="1883351" y="1709173"/>
                  <a:pt x="1850578" y="1737885"/>
                </a:cubicBezTo>
                <a:cubicBezTo>
                  <a:pt x="1807365" y="1775878"/>
                  <a:pt x="1785033" y="1832433"/>
                  <a:pt x="1787643" y="1896528"/>
                </a:cubicBezTo>
                <a:cubicBezTo>
                  <a:pt x="1791123" y="1991945"/>
                  <a:pt x="1851158" y="2047049"/>
                  <a:pt x="1954986" y="2017467"/>
                </a:cubicBezTo>
                <a:cubicBezTo>
                  <a:pt x="2026041" y="1997165"/>
                  <a:pt x="2073605" y="1953952"/>
                  <a:pt x="2101737" y="1885797"/>
                </a:cubicBezTo>
                <a:cubicBezTo>
                  <a:pt x="2125809" y="1827502"/>
                  <a:pt x="2108118" y="1775298"/>
                  <a:pt x="2084916" y="1723094"/>
                </a:cubicBezTo>
                <a:cubicBezTo>
                  <a:pt x="2082306" y="1717584"/>
                  <a:pt x="2075055" y="1712944"/>
                  <a:pt x="2068675" y="1709753"/>
                </a:cubicBezTo>
                <a:close/>
                <a:moveTo>
                  <a:pt x="1905102" y="1939161"/>
                </a:moveTo>
                <a:cubicBezTo>
                  <a:pt x="1919023" y="1866075"/>
                  <a:pt x="1923954" y="1801400"/>
                  <a:pt x="1996749" y="1757607"/>
                </a:cubicBezTo>
                <a:cubicBezTo>
                  <a:pt x="1986888" y="1829822"/>
                  <a:pt x="1977898" y="1893047"/>
                  <a:pt x="1905102" y="1939161"/>
                </a:cubicBezTo>
                <a:close/>
                <a:moveTo>
                  <a:pt x="267637" y="2038058"/>
                </a:moveTo>
                <a:cubicBezTo>
                  <a:pt x="235154" y="2025877"/>
                  <a:pt x="201802" y="2015437"/>
                  <a:pt x="169029" y="2004416"/>
                </a:cubicBezTo>
                <a:cubicBezTo>
                  <a:pt x="171640" y="1998035"/>
                  <a:pt x="171930" y="1993395"/>
                  <a:pt x="174250" y="1991655"/>
                </a:cubicBezTo>
                <a:cubicBezTo>
                  <a:pt x="187301" y="1982664"/>
                  <a:pt x="200932" y="1974544"/>
                  <a:pt x="214273" y="1966423"/>
                </a:cubicBezTo>
                <a:cubicBezTo>
                  <a:pt x="214563" y="1962072"/>
                  <a:pt x="215143" y="1958012"/>
                  <a:pt x="215433" y="1953662"/>
                </a:cubicBezTo>
                <a:cubicBezTo>
                  <a:pt x="187011" y="1951342"/>
                  <a:pt x="158589" y="1950762"/>
                  <a:pt x="130746" y="1946701"/>
                </a:cubicBezTo>
                <a:cubicBezTo>
                  <a:pt x="90433" y="1940901"/>
                  <a:pt x="59691" y="1962072"/>
                  <a:pt x="44900" y="1991945"/>
                </a:cubicBezTo>
                <a:cubicBezTo>
                  <a:pt x="23438" y="2035158"/>
                  <a:pt x="5457" y="2083012"/>
                  <a:pt x="816" y="2130285"/>
                </a:cubicBezTo>
                <a:cubicBezTo>
                  <a:pt x="-4984" y="2189160"/>
                  <a:pt x="19958" y="2241074"/>
                  <a:pt x="80863" y="2264566"/>
                </a:cubicBezTo>
                <a:cubicBezTo>
                  <a:pt x="102614" y="2272976"/>
                  <a:pt x="126396" y="2276747"/>
                  <a:pt x="149598" y="2279937"/>
                </a:cubicBezTo>
                <a:cubicBezTo>
                  <a:pt x="225294" y="2289798"/>
                  <a:pt x="312880" y="2225993"/>
                  <a:pt x="327091" y="2151167"/>
                </a:cubicBezTo>
                <a:cubicBezTo>
                  <a:pt x="334922" y="2109404"/>
                  <a:pt x="305630" y="2052269"/>
                  <a:pt x="267637" y="2038058"/>
                </a:cubicBezTo>
                <a:close/>
                <a:moveTo>
                  <a:pt x="173090" y="2200761"/>
                </a:moveTo>
                <a:cubicBezTo>
                  <a:pt x="170479" y="2197571"/>
                  <a:pt x="167869" y="2194670"/>
                  <a:pt x="165259" y="2191480"/>
                </a:cubicBezTo>
                <a:cubicBezTo>
                  <a:pt x="173960" y="2185100"/>
                  <a:pt x="182370" y="2178429"/>
                  <a:pt x="191071" y="2172049"/>
                </a:cubicBezTo>
                <a:cubicBezTo>
                  <a:pt x="193391" y="2174659"/>
                  <a:pt x="196001" y="2177269"/>
                  <a:pt x="198322" y="2180169"/>
                </a:cubicBezTo>
                <a:cubicBezTo>
                  <a:pt x="189911" y="2186840"/>
                  <a:pt x="181500" y="2193800"/>
                  <a:pt x="173090" y="2200761"/>
                </a:cubicBezTo>
                <a:close/>
                <a:moveTo>
                  <a:pt x="912066" y="377391"/>
                </a:moveTo>
                <a:cubicBezTo>
                  <a:pt x="978481" y="369561"/>
                  <a:pt x="1037356" y="315617"/>
                  <a:pt x="1050407" y="248041"/>
                </a:cubicBezTo>
                <a:cubicBezTo>
                  <a:pt x="1055917" y="219619"/>
                  <a:pt x="1057367" y="190327"/>
                  <a:pt x="1061718" y="151754"/>
                </a:cubicBezTo>
                <a:cubicBezTo>
                  <a:pt x="1062008" y="127102"/>
                  <a:pt x="1038516" y="80989"/>
                  <a:pt x="1008934" y="58077"/>
                </a:cubicBezTo>
                <a:cubicBezTo>
                  <a:pt x="990372" y="43576"/>
                  <a:pt x="971811" y="29365"/>
                  <a:pt x="953539" y="14574"/>
                </a:cubicBezTo>
                <a:cubicBezTo>
                  <a:pt x="930048" y="-4568"/>
                  <a:pt x="914386" y="-5438"/>
                  <a:pt x="891185" y="15444"/>
                </a:cubicBezTo>
                <a:cubicBezTo>
                  <a:pt x="880744" y="24724"/>
                  <a:pt x="871753" y="37195"/>
                  <a:pt x="865663" y="49666"/>
                </a:cubicBezTo>
                <a:cubicBezTo>
                  <a:pt x="841011" y="99840"/>
                  <a:pt x="823029" y="151464"/>
                  <a:pt x="809978" y="206278"/>
                </a:cubicBezTo>
                <a:cubicBezTo>
                  <a:pt x="801278" y="242531"/>
                  <a:pt x="803888" y="274433"/>
                  <a:pt x="816069" y="306626"/>
                </a:cubicBezTo>
                <a:cubicBezTo>
                  <a:pt x="830860" y="344909"/>
                  <a:pt x="882194" y="380872"/>
                  <a:pt x="912066" y="377391"/>
                </a:cubicBezTo>
                <a:close/>
                <a:moveTo>
                  <a:pt x="946289" y="157845"/>
                </a:moveTo>
                <a:cubicBezTo>
                  <a:pt x="959630" y="204538"/>
                  <a:pt x="955279" y="217299"/>
                  <a:pt x="913226" y="259642"/>
                </a:cubicBezTo>
                <a:cubicBezTo>
                  <a:pt x="909166" y="219619"/>
                  <a:pt x="924247" y="189457"/>
                  <a:pt x="946289" y="157845"/>
                </a:cubicBezTo>
                <a:close/>
                <a:moveTo>
                  <a:pt x="1085209" y="2557778"/>
                </a:moveTo>
                <a:cubicBezTo>
                  <a:pt x="1080569" y="2594611"/>
                  <a:pt x="1073319" y="2633184"/>
                  <a:pt x="1040256" y="2658706"/>
                </a:cubicBezTo>
                <a:cubicBezTo>
                  <a:pt x="1028945" y="2667697"/>
                  <a:pt x="1017924" y="2677267"/>
                  <a:pt x="1006903" y="2686548"/>
                </a:cubicBezTo>
                <a:cubicBezTo>
                  <a:pt x="948319" y="2735852"/>
                  <a:pt x="923957" y="2736432"/>
                  <a:pt x="866823" y="2689738"/>
                </a:cubicBezTo>
                <a:cubicBezTo>
                  <a:pt x="821869" y="2652905"/>
                  <a:pt x="814329" y="2560388"/>
                  <a:pt x="854352" y="2518915"/>
                </a:cubicBezTo>
                <a:cubicBezTo>
                  <a:pt x="863342" y="2509635"/>
                  <a:pt x="878134" y="2506444"/>
                  <a:pt x="891185" y="2499774"/>
                </a:cubicBezTo>
                <a:cubicBezTo>
                  <a:pt x="895535" y="2480052"/>
                  <a:pt x="899305" y="2462651"/>
                  <a:pt x="903946" y="2442059"/>
                </a:cubicBezTo>
                <a:cubicBezTo>
                  <a:pt x="917577" y="2443509"/>
                  <a:pt x="931498" y="2441189"/>
                  <a:pt x="941358" y="2446410"/>
                </a:cubicBezTo>
                <a:cubicBezTo>
                  <a:pt x="971811" y="2462651"/>
                  <a:pt x="1003133" y="2472802"/>
                  <a:pt x="1037066" y="2478892"/>
                </a:cubicBezTo>
                <a:cubicBezTo>
                  <a:pt x="1069258" y="2484693"/>
                  <a:pt x="1090430" y="2518045"/>
                  <a:pt x="1085209" y="2557778"/>
                </a:cubicBezTo>
                <a:close/>
                <a:moveTo>
                  <a:pt x="1267923" y="1454534"/>
                </a:moveTo>
                <a:cubicBezTo>
                  <a:pt x="1250232" y="1460914"/>
                  <a:pt x="1229640" y="1463814"/>
                  <a:pt x="1215719" y="1474835"/>
                </a:cubicBezTo>
                <a:cubicBezTo>
                  <a:pt x="1189037" y="1496297"/>
                  <a:pt x="1161775" y="1519499"/>
                  <a:pt x="1143214" y="1547631"/>
                </a:cubicBezTo>
                <a:cubicBezTo>
                  <a:pt x="1115372" y="1590264"/>
                  <a:pt x="1112472" y="1664510"/>
                  <a:pt x="1162065" y="1706273"/>
                </a:cubicBezTo>
                <a:cubicBezTo>
                  <a:pt x="1196868" y="1735565"/>
                  <a:pt x="1233411" y="1725125"/>
                  <a:pt x="1271114" y="1718454"/>
                </a:cubicBezTo>
                <a:cubicBezTo>
                  <a:pt x="1309687" y="1711783"/>
                  <a:pt x="1340429" y="1689742"/>
                  <a:pt x="1360150" y="1659579"/>
                </a:cubicBezTo>
                <a:cubicBezTo>
                  <a:pt x="1379292" y="1630287"/>
                  <a:pt x="1393213" y="1594324"/>
                  <a:pt x="1397853" y="1559812"/>
                </a:cubicBezTo>
                <a:cubicBezTo>
                  <a:pt x="1404234" y="1513698"/>
                  <a:pt x="1333468" y="1462074"/>
                  <a:pt x="1267923" y="1454534"/>
                </a:cubicBezTo>
                <a:close/>
                <a:moveTo>
                  <a:pt x="1235441" y="1640438"/>
                </a:moveTo>
                <a:cubicBezTo>
                  <a:pt x="1245882" y="1571993"/>
                  <a:pt x="1253132" y="1562712"/>
                  <a:pt x="1303016" y="1554591"/>
                </a:cubicBezTo>
                <a:cubicBezTo>
                  <a:pt x="1291705" y="1592874"/>
                  <a:pt x="1274884" y="1622457"/>
                  <a:pt x="1235441" y="1640438"/>
                </a:cubicBezTo>
                <a:close/>
                <a:moveTo>
                  <a:pt x="1448897" y="791833"/>
                </a:moveTo>
                <a:cubicBezTo>
                  <a:pt x="1431206" y="820835"/>
                  <a:pt x="1414965" y="850998"/>
                  <a:pt x="1394083" y="877680"/>
                </a:cubicBezTo>
                <a:cubicBezTo>
                  <a:pt x="1375812" y="901171"/>
                  <a:pt x="1350290" y="915963"/>
                  <a:pt x="1318967" y="916833"/>
                </a:cubicBezTo>
                <a:cubicBezTo>
                  <a:pt x="1304466" y="917123"/>
                  <a:pt x="1289675" y="916833"/>
                  <a:pt x="1275464" y="918283"/>
                </a:cubicBezTo>
                <a:cubicBezTo>
                  <a:pt x="1239211" y="922053"/>
                  <a:pt x="1214849" y="912482"/>
                  <a:pt x="1201218" y="880580"/>
                </a:cubicBezTo>
                <a:cubicBezTo>
                  <a:pt x="1185557" y="843167"/>
                  <a:pt x="1180047" y="805464"/>
                  <a:pt x="1200638" y="765441"/>
                </a:cubicBezTo>
                <a:cubicBezTo>
                  <a:pt x="1226450" y="715557"/>
                  <a:pt x="1259513" y="680175"/>
                  <a:pt x="1320997" y="678144"/>
                </a:cubicBezTo>
                <a:cubicBezTo>
                  <a:pt x="1319257" y="684235"/>
                  <a:pt x="1317807" y="689455"/>
                  <a:pt x="1315197" y="699316"/>
                </a:cubicBezTo>
                <a:cubicBezTo>
                  <a:pt x="1365661" y="684235"/>
                  <a:pt x="1396983" y="721938"/>
                  <a:pt x="1434976" y="740209"/>
                </a:cubicBezTo>
                <a:cubicBezTo>
                  <a:pt x="1453248" y="749490"/>
                  <a:pt x="1462238" y="770081"/>
                  <a:pt x="1448897" y="791833"/>
                </a:cubicBezTo>
                <a:close/>
                <a:moveTo>
                  <a:pt x="439330" y="994269"/>
                </a:moveTo>
                <a:cubicBezTo>
                  <a:pt x="434400" y="1013410"/>
                  <a:pt x="430919" y="1032842"/>
                  <a:pt x="426279" y="1052273"/>
                </a:cubicBezTo>
                <a:cubicBezTo>
                  <a:pt x="415838" y="1096356"/>
                  <a:pt x="372625" y="1129129"/>
                  <a:pt x="321581" y="1132609"/>
                </a:cubicBezTo>
                <a:cubicBezTo>
                  <a:pt x="278368" y="1135509"/>
                  <a:pt x="223554" y="1103897"/>
                  <a:pt x="214273" y="1064454"/>
                </a:cubicBezTo>
                <a:cubicBezTo>
                  <a:pt x="205282" y="1026461"/>
                  <a:pt x="213403" y="989338"/>
                  <a:pt x="239215" y="957726"/>
                </a:cubicBezTo>
                <a:cubicBezTo>
                  <a:pt x="250236" y="944095"/>
                  <a:pt x="260096" y="929594"/>
                  <a:pt x="271697" y="913642"/>
                </a:cubicBezTo>
                <a:cubicBezTo>
                  <a:pt x="297219" y="908422"/>
                  <a:pt x="321291" y="903492"/>
                  <a:pt x="340432" y="899721"/>
                </a:cubicBezTo>
                <a:cubicBezTo>
                  <a:pt x="367114" y="914222"/>
                  <a:pt x="390026" y="927563"/>
                  <a:pt x="414098" y="939454"/>
                </a:cubicBezTo>
                <a:cubicBezTo>
                  <a:pt x="442230" y="953375"/>
                  <a:pt x="447451" y="963236"/>
                  <a:pt x="439330" y="994269"/>
                </a:cubicBezTo>
                <a:close/>
                <a:moveTo>
                  <a:pt x="2295762" y="251522"/>
                </a:moveTo>
                <a:cubicBezTo>
                  <a:pt x="2335495" y="338238"/>
                  <a:pt x="2273720" y="428435"/>
                  <a:pt x="2177723" y="424955"/>
                </a:cubicBezTo>
                <a:cubicBezTo>
                  <a:pt x="2150751" y="424085"/>
                  <a:pt x="2134800" y="405523"/>
                  <a:pt x="2124649" y="384062"/>
                </a:cubicBezTo>
                <a:cubicBezTo>
                  <a:pt x="2103477" y="339398"/>
                  <a:pt x="2122619" y="267763"/>
                  <a:pt x="2161192" y="231510"/>
                </a:cubicBezTo>
                <a:cubicBezTo>
                  <a:pt x="2184683" y="209469"/>
                  <a:pt x="2205275" y="184527"/>
                  <a:pt x="2229927" y="158135"/>
                </a:cubicBezTo>
                <a:cubicBezTo>
                  <a:pt x="2267630" y="181336"/>
                  <a:pt x="2296632" y="199318"/>
                  <a:pt x="2329695" y="219619"/>
                </a:cubicBezTo>
                <a:cubicBezTo>
                  <a:pt x="2316934" y="231510"/>
                  <a:pt x="2306203" y="241661"/>
                  <a:pt x="2295762" y="251522"/>
                </a:cubicBezTo>
                <a:close/>
                <a:moveTo>
                  <a:pt x="248495" y="2975410"/>
                </a:moveTo>
                <a:cubicBezTo>
                  <a:pt x="251976" y="3006152"/>
                  <a:pt x="243275" y="3039215"/>
                  <a:pt x="234574" y="3069957"/>
                </a:cubicBezTo>
                <a:cubicBezTo>
                  <a:pt x="223844" y="3108820"/>
                  <a:pt x="185561" y="3113751"/>
                  <a:pt x="156268" y="3127382"/>
                </a:cubicBezTo>
                <a:cubicBezTo>
                  <a:pt x="113925" y="3112300"/>
                  <a:pt x="101744" y="3087069"/>
                  <a:pt x="103774" y="3041825"/>
                </a:cubicBezTo>
                <a:cubicBezTo>
                  <a:pt x="105805" y="2998032"/>
                  <a:pt x="122046" y="2970770"/>
                  <a:pt x="155688" y="2950178"/>
                </a:cubicBezTo>
                <a:cubicBezTo>
                  <a:pt x="153078" y="2937997"/>
                  <a:pt x="151048" y="2927556"/>
                  <a:pt x="148728" y="2917406"/>
                </a:cubicBezTo>
                <a:cubicBezTo>
                  <a:pt x="181210" y="2906385"/>
                  <a:pt x="244435" y="2939447"/>
                  <a:pt x="248495" y="2975410"/>
                </a:cubicBezTo>
                <a:close/>
              </a:path>
            </a:pathLst>
          </a:custGeom>
          <a:solidFill>
            <a:srgbClr val="F8E5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35" name="Google Shape;535;p35"/>
          <p:cNvSpPr/>
          <p:nvPr/>
        </p:nvSpPr>
        <p:spPr>
          <a:xfrm>
            <a:off x="11041287" y="722637"/>
            <a:ext cx="1783843" cy="1476385"/>
          </a:xfrm>
          <a:custGeom>
            <a:avLst/>
            <a:gdLst/>
            <a:ahLst/>
            <a:cxnLst/>
            <a:rect l="l" t="t" r="r" b="b"/>
            <a:pathLst>
              <a:path w="1783843" h="1476385" extrusionOk="0">
                <a:moveTo>
                  <a:pt x="1025374" y="202482"/>
                </a:moveTo>
                <a:cubicBezTo>
                  <a:pt x="1048549" y="206473"/>
                  <a:pt x="1069882" y="209849"/>
                  <a:pt x="1091215" y="213993"/>
                </a:cubicBezTo>
                <a:cubicBezTo>
                  <a:pt x="1118533" y="219518"/>
                  <a:pt x="1146313" y="224276"/>
                  <a:pt x="1173017" y="232103"/>
                </a:cubicBezTo>
                <a:cubicBezTo>
                  <a:pt x="1213688" y="244074"/>
                  <a:pt x="1253745" y="258501"/>
                  <a:pt x="1294109" y="271699"/>
                </a:cubicBezTo>
                <a:cubicBezTo>
                  <a:pt x="1310070" y="276918"/>
                  <a:pt x="1326799" y="280601"/>
                  <a:pt x="1342147" y="287354"/>
                </a:cubicBezTo>
                <a:cubicBezTo>
                  <a:pt x="1374837" y="301934"/>
                  <a:pt x="1408602" y="315440"/>
                  <a:pt x="1438529" y="334471"/>
                </a:cubicBezTo>
                <a:cubicBezTo>
                  <a:pt x="1452496" y="343372"/>
                  <a:pt x="1468457" y="346288"/>
                  <a:pt x="1481195" y="356111"/>
                </a:cubicBezTo>
                <a:cubicBezTo>
                  <a:pt x="1519871" y="386038"/>
                  <a:pt x="1564379" y="407832"/>
                  <a:pt x="1599678" y="442517"/>
                </a:cubicBezTo>
                <a:cubicBezTo>
                  <a:pt x="1616100" y="458786"/>
                  <a:pt x="1635285" y="472138"/>
                  <a:pt x="1652013" y="488099"/>
                </a:cubicBezTo>
                <a:cubicBezTo>
                  <a:pt x="1680253" y="514958"/>
                  <a:pt x="1699437" y="548262"/>
                  <a:pt x="1718315" y="582026"/>
                </a:cubicBezTo>
                <a:cubicBezTo>
                  <a:pt x="1745173" y="629911"/>
                  <a:pt x="1771110" y="678255"/>
                  <a:pt x="1780319" y="732739"/>
                </a:cubicBezTo>
                <a:cubicBezTo>
                  <a:pt x="1784923" y="760211"/>
                  <a:pt x="1783695" y="788911"/>
                  <a:pt x="1783695" y="816997"/>
                </a:cubicBezTo>
                <a:cubicBezTo>
                  <a:pt x="1783695" y="866416"/>
                  <a:pt x="1776942" y="915374"/>
                  <a:pt x="1770189" y="964333"/>
                </a:cubicBezTo>
                <a:cubicBezTo>
                  <a:pt x="1769729" y="967709"/>
                  <a:pt x="1770036" y="971393"/>
                  <a:pt x="1768808" y="974462"/>
                </a:cubicBezTo>
                <a:cubicBezTo>
                  <a:pt x="1757451" y="1001934"/>
                  <a:pt x="1748242" y="1030788"/>
                  <a:pt x="1733509" y="1056265"/>
                </a:cubicBezTo>
                <a:cubicBezTo>
                  <a:pt x="1714017" y="1090029"/>
                  <a:pt x="1692991" y="1123640"/>
                  <a:pt x="1667514" y="1152800"/>
                </a:cubicBezTo>
                <a:cubicBezTo>
                  <a:pt x="1632368" y="1193011"/>
                  <a:pt x="1597223" y="1233989"/>
                  <a:pt x="1550566" y="1262382"/>
                </a:cubicBezTo>
                <a:cubicBezTo>
                  <a:pt x="1526010" y="1277269"/>
                  <a:pt x="1502375" y="1293844"/>
                  <a:pt x="1477205" y="1307657"/>
                </a:cubicBezTo>
                <a:cubicBezTo>
                  <a:pt x="1455412" y="1319474"/>
                  <a:pt x="1431930" y="1328223"/>
                  <a:pt x="1409676" y="1338966"/>
                </a:cubicBezTo>
                <a:cubicBezTo>
                  <a:pt x="1398165" y="1344491"/>
                  <a:pt x="1387882" y="1353085"/>
                  <a:pt x="1375911" y="1357383"/>
                </a:cubicBezTo>
                <a:cubicBezTo>
                  <a:pt x="1339231" y="1370428"/>
                  <a:pt x="1302704" y="1385008"/>
                  <a:pt x="1264795" y="1392682"/>
                </a:cubicBezTo>
                <a:cubicBezTo>
                  <a:pt x="1245918" y="1396519"/>
                  <a:pt x="1229957" y="1415396"/>
                  <a:pt x="1208163" y="1405267"/>
                </a:cubicBezTo>
                <a:cubicBezTo>
                  <a:pt x="1196652" y="1416778"/>
                  <a:pt x="1180537" y="1416471"/>
                  <a:pt x="1166418" y="1421075"/>
                </a:cubicBezTo>
                <a:cubicBezTo>
                  <a:pt x="1150303" y="1426293"/>
                  <a:pt x="1134188" y="1431511"/>
                  <a:pt x="1116385" y="1429516"/>
                </a:cubicBezTo>
                <a:cubicBezTo>
                  <a:pt x="1109325" y="1428749"/>
                  <a:pt x="1101498" y="1433660"/>
                  <a:pt x="1094284" y="1436576"/>
                </a:cubicBezTo>
                <a:cubicBezTo>
                  <a:pt x="1075100" y="1444250"/>
                  <a:pt x="1053613" y="1446552"/>
                  <a:pt x="1032894" y="1450235"/>
                </a:cubicBezTo>
                <a:cubicBezTo>
                  <a:pt x="1010333" y="1454226"/>
                  <a:pt x="987619" y="1460058"/>
                  <a:pt x="964905" y="1460058"/>
                </a:cubicBezTo>
                <a:cubicBezTo>
                  <a:pt x="940195" y="1460058"/>
                  <a:pt x="917327" y="1468959"/>
                  <a:pt x="892925" y="1470187"/>
                </a:cubicBezTo>
                <a:cubicBezTo>
                  <a:pt x="861309" y="1471568"/>
                  <a:pt x="829847" y="1474638"/>
                  <a:pt x="798231" y="1475712"/>
                </a:cubicBezTo>
                <a:cubicBezTo>
                  <a:pt x="774595" y="1476480"/>
                  <a:pt x="750500" y="1477247"/>
                  <a:pt x="727172" y="1474024"/>
                </a:cubicBezTo>
                <a:cubicBezTo>
                  <a:pt x="685119" y="1468192"/>
                  <a:pt x="642760" y="1467424"/>
                  <a:pt x="600401" y="1460058"/>
                </a:cubicBezTo>
                <a:cubicBezTo>
                  <a:pt x="555740" y="1452384"/>
                  <a:pt x="511079" y="1444096"/>
                  <a:pt x="467952" y="1431972"/>
                </a:cubicBezTo>
                <a:cubicBezTo>
                  <a:pt x="418840" y="1418159"/>
                  <a:pt x="370956" y="1398821"/>
                  <a:pt x="325987" y="1373037"/>
                </a:cubicBezTo>
                <a:cubicBezTo>
                  <a:pt x="265518" y="1338198"/>
                  <a:pt x="208886" y="1298295"/>
                  <a:pt x="160848" y="1247802"/>
                </a:cubicBezTo>
                <a:cubicBezTo>
                  <a:pt x="140436" y="1226315"/>
                  <a:pt x="124935" y="1200224"/>
                  <a:pt x="106518" y="1176896"/>
                </a:cubicBezTo>
                <a:cubicBezTo>
                  <a:pt x="84571" y="1148963"/>
                  <a:pt x="68303" y="1117808"/>
                  <a:pt x="56638" y="1084504"/>
                </a:cubicBezTo>
                <a:cubicBezTo>
                  <a:pt x="44514" y="1049358"/>
                  <a:pt x="35305" y="1012985"/>
                  <a:pt x="23334" y="977685"/>
                </a:cubicBezTo>
                <a:cubicBezTo>
                  <a:pt x="9828" y="938396"/>
                  <a:pt x="5685" y="897111"/>
                  <a:pt x="2001" y="856593"/>
                </a:cubicBezTo>
                <a:cubicBezTo>
                  <a:pt x="-1836" y="815309"/>
                  <a:pt x="6" y="773256"/>
                  <a:pt x="6145" y="731818"/>
                </a:cubicBezTo>
                <a:cubicBezTo>
                  <a:pt x="8140" y="718312"/>
                  <a:pt x="9061" y="704653"/>
                  <a:pt x="11670" y="691301"/>
                </a:cubicBezTo>
                <a:cubicBezTo>
                  <a:pt x="17502" y="661987"/>
                  <a:pt x="21339" y="631906"/>
                  <a:pt x="31315" y="603973"/>
                </a:cubicBezTo>
                <a:cubicBezTo>
                  <a:pt x="42672" y="572357"/>
                  <a:pt x="58173" y="541816"/>
                  <a:pt x="74902" y="512655"/>
                </a:cubicBezTo>
                <a:cubicBezTo>
                  <a:pt x="94240" y="478891"/>
                  <a:pt x="113271" y="443899"/>
                  <a:pt x="138901" y="415352"/>
                </a:cubicBezTo>
                <a:cubicBezTo>
                  <a:pt x="165299" y="385885"/>
                  <a:pt x="187092" y="352120"/>
                  <a:pt x="218248" y="327104"/>
                </a:cubicBezTo>
                <a:cubicBezTo>
                  <a:pt x="238046" y="311143"/>
                  <a:pt x="262295" y="300246"/>
                  <a:pt x="275034" y="276457"/>
                </a:cubicBezTo>
                <a:cubicBezTo>
                  <a:pt x="298362" y="274769"/>
                  <a:pt x="304501" y="250059"/>
                  <a:pt x="323532" y="240698"/>
                </a:cubicBezTo>
                <a:cubicBezTo>
                  <a:pt x="342409" y="231336"/>
                  <a:pt x="359598" y="217216"/>
                  <a:pt x="378169" y="206166"/>
                </a:cubicBezTo>
                <a:cubicBezTo>
                  <a:pt x="389680" y="199413"/>
                  <a:pt x="399195" y="189590"/>
                  <a:pt x="410552" y="182530"/>
                </a:cubicBezTo>
                <a:cubicBezTo>
                  <a:pt x="459511" y="152296"/>
                  <a:pt x="509390" y="123903"/>
                  <a:pt x="563721" y="103951"/>
                </a:cubicBezTo>
                <a:cubicBezTo>
                  <a:pt x="595490" y="92287"/>
                  <a:pt x="625878" y="74484"/>
                  <a:pt x="658415" y="68191"/>
                </a:cubicBezTo>
                <a:cubicBezTo>
                  <a:pt x="696784" y="60825"/>
                  <a:pt x="732236" y="45324"/>
                  <a:pt x="769838" y="37036"/>
                </a:cubicBezTo>
                <a:cubicBezTo>
                  <a:pt x="791017" y="32432"/>
                  <a:pt x="813118" y="31511"/>
                  <a:pt x="834451" y="27521"/>
                </a:cubicBezTo>
                <a:cubicBezTo>
                  <a:pt x="844120" y="25679"/>
                  <a:pt x="852868" y="18926"/>
                  <a:pt x="862383" y="17238"/>
                </a:cubicBezTo>
                <a:cubicBezTo>
                  <a:pt x="880493" y="14168"/>
                  <a:pt x="898910" y="13554"/>
                  <a:pt x="917020" y="11099"/>
                </a:cubicBezTo>
                <a:cubicBezTo>
                  <a:pt x="926689" y="9871"/>
                  <a:pt x="936205" y="6955"/>
                  <a:pt x="945874" y="4653"/>
                </a:cubicBezTo>
                <a:cubicBezTo>
                  <a:pt x="945260" y="8183"/>
                  <a:pt x="944646" y="11406"/>
                  <a:pt x="944032" y="14629"/>
                </a:cubicBezTo>
                <a:cubicBezTo>
                  <a:pt x="946027" y="14475"/>
                  <a:pt x="947869" y="14936"/>
                  <a:pt x="949097" y="14322"/>
                </a:cubicBezTo>
                <a:cubicBezTo>
                  <a:pt x="969969" y="3578"/>
                  <a:pt x="991763" y="1890"/>
                  <a:pt x="1014938" y="3271"/>
                </a:cubicBezTo>
                <a:cubicBezTo>
                  <a:pt x="1038419" y="4806"/>
                  <a:pt x="1062055" y="2197"/>
                  <a:pt x="1085690" y="1583"/>
                </a:cubicBezTo>
                <a:cubicBezTo>
                  <a:pt x="1112855" y="969"/>
                  <a:pt x="1140020" y="-258"/>
                  <a:pt x="1167185" y="48"/>
                </a:cubicBezTo>
                <a:cubicBezTo>
                  <a:pt x="1190667" y="355"/>
                  <a:pt x="1214455" y="1276"/>
                  <a:pt x="1237630" y="4499"/>
                </a:cubicBezTo>
                <a:cubicBezTo>
                  <a:pt x="1265870" y="8490"/>
                  <a:pt x="1294416" y="8029"/>
                  <a:pt x="1322349" y="12633"/>
                </a:cubicBezTo>
                <a:cubicBezTo>
                  <a:pt x="1363019" y="19386"/>
                  <a:pt x="1403997" y="25832"/>
                  <a:pt x="1443747" y="36729"/>
                </a:cubicBezTo>
                <a:cubicBezTo>
                  <a:pt x="1477665" y="46091"/>
                  <a:pt x="1510049" y="61132"/>
                  <a:pt x="1542739" y="74791"/>
                </a:cubicBezTo>
                <a:cubicBezTo>
                  <a:pt x="1550720" y="78014"/>
                  <a:pt x="1557166" y="85074"/>
                  <a:pt x="1564226" y="90445"/>
                </a:cubicBezTo>
                <a:cubicBezTo>
                  <a:pt x="1571746" y="96124"/>
                  <a:pt x="1579266" y="101649"/>
                  <a:pt x="1586633" y="107635"/>
                </a:cubicBezTo>
                <a:cubicBezTo>
                  <a:pt x="1591391" y="111471"/>
                  <a:pt x="1595841" y="115922"/>
                  <a:pt x="1603055" y="122522"/>
                </a:cubicBezTo>
                <a:cubicBezTo>
                  <a:pt x="1569137" y="133725"/>
                  <a:pt x="1542739" y="123749"/>
                  <a:pt x="1515881" y="113620"/>
                </a:cubicBezTo>
                <a:cubicBezTo>
                  <a:pt x="1485186" y="102109"/>
                  <a:pt x="1454337" y="88450"/>
                  <a:pt x="1422414" y="83539"/>
                </a:cubicBezTo>
                <a:cubicBezTo>
                  <a:pt x="1397091" y="79549"/>
                  <a:pt x="1371768" y="73870"/>
                  <a:pt x="1345677" y="72642"/>
                </a:cubicBezTo>
                <a:cubicBezTo>
                  <a:pt x="1320200" y="71568"/>
                  <a:pt x="1295030" y="64968"/>
                  <a:pt x="1269553" y="63127"/>
                </a:cubicBezTo>
                <a:cubicBezTo>
                  <a:pt x="1237323" y="60825"/>
                  <a:pt x="1204940" y="60825"/>
                  <a:pt x="1172710" y="59750"/>
                </a:cubicBezTo>
                <a:cubicBezTo>
                  <a:pt x="1127742" y="58369"/>
                  <a:pt x="1082774" y="56834"/>
                  <a:pt x="1037652" y="55606"/>
                </a:cubicBezTo>
                <a:cubicBezTo>
                  <a:pt x="1035964" y="55606"/>
                  <a:pt x="1034276" y="56067"/>
                  <a:pt x="1032587" y="56374"/>
                </a:cubicBezTo>
                <a:cubicBezTo>
                  <a:pt x="988233" y="62973"/>
                  <a:pt x="943725" y="68805"/>
                  <a:pt x="899524" y="76172"/>
                </a:cubicBezTo>
                <a:cubicBezTo>
                  <a:pt x="855784" y="83539"/>
                  <a:pt x="811737" y="90138"/>
                  <a:pt x="769070" y="101496"/>
                </a:cubicBezTo>
                <a:cubicBezTo>
                  <a:pt x="723795" y="113620"/>
                  <a:pt x="678827" y="128968"/>
                  <a:pt x="635393" y="146924"/>
                </a:cubicBezTo>
                <a:cubicBezTo>
                  <a:pt x="582598" y="168718"/>
                  <a:pt x="530570" y="192813"/>
                  <a:pt x="479923" y="219058"/>
                </a:cubicBezTo>
                <a:cubicBezTo>
                  <a:pt x="435876" y="241925"/>
                  <a:pt x="395819" y="271239"/>
                  <a:pt x="355762" y="301013"/>
                </a:cubicBezTo>
                <a:cubicBezTo>
                  <a:pt x="307570" y="336773"/>
                  <a:pt x="266132" y="379439"/>
                  <a:pt x="223006" y="420417"/>
                </a:cubicBezTo>
                <a:cubicBezTo>
                  <a:pt x="199524" y="442671"/>
                  <a:pt x="183869" y="470910"/>
                  <a:pt x="164531" y="496387"/>
                </a:cubicBezTo>
                <a:cubicBezTo>
                  <a:pt x="148110" y="518027"/>
                  <a:pt x="136446" y="543504"/>
                  <a:pt x="123093" y="567446"/>
                </a:cubicBezTo>
                <a:cubicBezTo>
                  <a:pt x="95621" y="615944"/>
                  <a:pt x="79660" y="668586"/>
                  <a:pt x="72139" y="723377"/>
                </a:cubicBezTo>
                <a:cubicBezTo>
                  <a:pt x="67228" y="759597"/>
                  <a:pt x="62010" y="796431"/>
                  <a:pt x="62317" y="832805"/>
                </a:cubicBezTo>
                <a:cubicBezTo>
                  <a:pt x="62470" y="866723"/>
                  <a:pt x="69377" y="900487"/>
                  <a:pt x="73981" y="934252"/>
                </a:cubicBezTo>
                <a:cubicBezTo>
                  <a:pt x="76744" y="954357"/>
                  <a:pt x="81041" y="974309"/>
                  <a:pt x="84417" y="994414"/>
                </a:cubicBezTo>
                <a:cubicBezTo>
                  <a:pt x="91938" y="1040457"/>
                  <a:pt x="112657" y="1081895"/>
                  <a:pt x="133376" y="1122719"/>
                </a:cubicBezTo>
                <a:cubicBezTo>
                  <a:pt x="153635" y="1162469"/>
                  <a:pt x="179572" y="1198843"/>
                  <a:pt x="210574" y="1232301"/>
                </a:cubicBezTo>
                <a:cubicBezTo>
                  <a:pt x="252473" y="1277576"/>
                  <a:pt x="301278" y="1313642"/>
                  <a:pt x="353766" y="1343110"/>
                </a:cubicBezTo>
                <a:cubicBezTo>
                  <a:pt x="397967" y="1367819"/>
                  <a:pt x="444470" y="1391301"/>
                  <a:pt x="496498" y="1399742"/>
                </a:cubicBezTo>
                <a:cubicBezTo>
                  <a:pt x="532412" y="1405421"/>
                  <a:pt x="567404" y="1418926"/>
                  <a:pt x="603471" y="1421535"/>
                </a:cubicBezTo>
                <a:cubicBezTo>
                  <a:pt x="640458" y="1424145"/>
                  <a:pt x="677292" y="1434274"/>
                  <a:pt x="715047" y="1427828"/>
                </a:cubicBezTo>
                <a:cubicBezTo>
                  <a:pt x="728246" y="1425526"/>
                  <a:pt x="742212" y="1428749"/>
                  <a:pt x="755871" y="1428595"/>
                </a:cubicBezTo>
                <a:cubicBezTo>
                  <a:pt x="770298" y="1428442"/>
                  <a:pt x="784878" y="1425065"/>
                  <a:pt x="799152" y="1426600"/>
                </a:cubicBezTo>
                <a:cubicBezTo>
                  <a:pt x="830154" y="1430130"/>
                  <a:pt x="859774" y="1421075"/>
                  <a:pt x="890316" y="1419387"/>
                </a:cubicBezTo>
                <a:cubicBezTo>
                  <a:pt x="926689" y="1417392"/>
                  <a:pt x="963216" y="1414782"/>
                  <a:pt x="998209" y="1403118"/>
                </a:cubicBezTo>
                <a:cubicBezTo>
                  <a:pt x="1003734" y="1401277"/>
                  <a:pt x="1009720" y="1400816"/>
                  <a:pt x="1015552" y="1399742"/>
                </a:cubicBezTo>
                <a:cubicBezTo>
                  <a:pt x="1025988" y="1397900"/>
                  <a:pt x="1036271" y="1395752"/>
                  <a:pt x="1046707" y="1394217"/>
                </a:cubicBezTo>
                <a:cubicBezTo>
                  <a:pt x="1053306" y="1393296"/>
                  <a:pt x="1060213" y="1383627"/>
                  <a:pt x="1067119" y="1394370"/>
                </a:cubicBezTo>
                <a:cubicBezTo>
                  <a:pt x="1067733" y="1395291"/>
                  <a:pt x="1072798" y="1393296"/>
                  <a:pt x="1075714" y="1392529"/>
                </a:cubicBezTo>
                <a:cubicBezTo>
                  <a:pt x="1114236" y="1380558"/>
                  <a:pt x="1152758" y="1368433"/>
                  <a:pt x="1191588" y="1356922"/>
                </a:cubicBezTo>
                <a:cubicBezTo>
                  <a:pt x="1195118" y="1355848"/>
                  <a:pt x="1200182" y="1359531"/>
                  <a:pt x="1204480" y="1360913"/>
                </a:cubicBezTo>
                <a:cubicBezTo>
                  <a:pt x="1223050" y="1351397"/>
                  <a:pt x="1241314" y="1338045"/>
                  <a:pt x="1265563" y="1342342"/>
                </a:cubicBezTo>
                <a:cubicBezTo>
                  <a:pt x="1270167" y="1343110"/>
                  <a:pt x="1276613" y="1342342"/>
                  <a:pt x="1280143" y="1339580"/>
                </a:cubicBezTo>
                <a:cubicBezTo>
                  <a:pt x="1314675" y="1313028"/>
                  <a:pt x="1356574" y="1304127"/>
                  <a:pt x="1396324" y="1289393"/>
                </a:cubicBezTo>
                <a:cubicBezTo>
                  <a:pt x="1411364" y="1283868"/>
                  <a:pt x="1424716" y="1274199"/>
                  <a:pt x="1439297" y="1267139"/>
                </a:cubicBezTo>
                <a:cubicBezTo>
                  <a:pt x="1444361" y="1264684"/>
                  <a:pt x="1450500" y="1264991"/>
                  <a:pt x="1459709" y="1263609"/>
                </a:cubicBezTo>
                <a:cubicBezTo>
                  <a:pt x="1465234" y="1243965"/>
                  <a:pt x="1490404" y="1238900"/>
                  <a:pt x="1506979" y="1224320"/>
                </a:cubicBezTo>
                <a:cubicBezTo>
                  <a:pt x="1522480" y="1210661"/>
                  <a:pt x="1539362" y="1198383"/>
                  <a:pt x="1554863" y="1184723"/>
                </a:cubicBezTo>
                <a:cubicBezTo>
                  <a:pt x="1565760" y="1175054"/>
                  <a:pt x="1581108" y="1171985"/>
                  <a:pt x="1589395" y="1157712"/>
                </a:cubicBezTo>
                <a:cubicBezTo>
                  <a:pt x="1596762" y="1145127"/>
                  <a:pt x="1609194" y="1135458"/>
                  <a:pt x="1617481" y="1123333"/>
                </a:cubicBezTo>
                <a:cubicBezTo>
                  <a:pt x="1638047" y="1092638"/>
                  <a:pt x="1657538" y="1061176"/>
                  <a:pt x="1677490" y="1030020"/>
                </a:cubicBezTo>
                <a:cubicBezTo>
                  <a:pt x="1708799" y="981215"/>
                  <a:pt x="1721538" y="927192"/>
                  <a:pt x="1724607" y="870099"/>
                </a:cubicBezTo>
                <a:cubicBezTo>
                  <a:pt x="1727216" y="822368"/>
                  <a:pt x="1730286" y="774945"/>
                  <a:pt x="1724607" y="727060"/>
                </a:cubicBezTo>
                <a:cubicBezTo>
                  <a:pt x="1720003" y="688845"/>
                  <a:pt x="1704041" y="655234"/>
                  <a:pt x="1689615" y="620395"/>
                </a:cubicBezTo>
                <a:cubicBezTo>
                  <a:pt x="1673500" y="581873"/>
                  <a:pt x="1649558" y="548262"/>
                  <a:pt x="1623927" y="516646"/>
                </a:cubicBezTo>
                <a:cubicBezTo>
                  <a:pt x="1603208" y="491169"/>
                  <a:pt x="1575736" y="470143"/>
                  <a:pt x="1548111" y="451726"/>
                </a:cubicBezTo>
                <a:cubicBezTo>
                  <a:pt x="1512811" y="428244"/>
                  <a:pt x="1474903" y="408599"/>
                  <a:pt x="1437455" y="388494"/>
                </a:cubicBezTo>
                <a:cubicBezTo>
                  <a:pt x="1388036" y="361943"/>
                  <a:pt x="1336315" y="340149"/>
                  <a:pt x="1284133" y="320044"/>
                </a:cubicBezTo>
                <a:cubicBezTo>
                  <a:pt x="1264642" y="312524"/>
                  <a:pt x="1242388" y="312524"/>
                  <a:pt x="1222590" y="305311"/>
                </a:cubicBezTo>
                <a:cubicBezTo>
                  <a:pt x="1197266" y="296256"/>
                  <a:pt x="1170101" y="295949"/>
                  <a:pt x="1145238" y="283210"/>
                </a:cubicBezTo>
                <a:cubicBezTo>
                  <a:pt x="1130658" y="275843"/>
                  <a:pt x="1111167" y="275997"/>
                  <a:pt x="1093977" y="276304"/>
                </a:cubicBezTo>
                <a:cubicBezTo>
                  <a:pt x="1068961" y="276764"/>
                  <a:pt x="1050851" y="262031"/>
                  <a:pt x="1031206" y="251287"/>
                </a:cubicBezTo>
                <a:cubicBezTo>
                  <a:pt x="1016319" y="243307"/>
                  <a:pt x="1015705" y="222280"/>
                  <a:pt x="1025374" y="202482"/>
                </a:cubicBezTo>
                <a:close/>
              </a:path>
            </a:pathLst>
          </a:custGeom>
          <a:solidFill>
            <a:srgbClr val="FAD2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36" name="Google Shape;536;p35"/>
          <p:cNvSpPr/>
          <p:nvPr/>
        </p:nvSpPr>
        <p:spPr>
          <a:xfrm>
            <a:off x="5146491" y="5456821"/>
            <a:ext cx="1720186" cy="1423699"/>
          </a:xfrm>
          <a:custGeom>
            <a:avLst/>
            <a:gdLst/>
            <a:ahLst/>
            <a:cxnLst/>
            <a:rect l="l" t="t" r="r" b="b"/>
            <a:pathLst>
              <a:path w="1720186" h="1423699" extrusionOk="0">
                <a:moveTo>
                  <a:pt x="988783" y="195257"/>
                </a:moveTo>
                <a:cubicBezTo>
                  <a:pt x="1011131" y="199104"/>
                  <a:pt x="1031702" y="202360"/>
                  <a:pt x="1052274" y="206356"/>
                </a:cubicBezTo>
                <a:cubicBezTo>
                  <a:pt x="1078618" y="211684"/>
                  <a:pt x="1105406" y="216272"/>
                  <a:pt x="1131157" y="223820"/>
                </a:cubicBezTo>
                <a:cubicBezTo>
                  <a:pt x="1170377" y="235364"/>
                  <a:pt x="1209005" y="249276"/>
                  <a:pt x="1247928" y="262004"/>
                </a:cubicBezTo>
                <a:cubicBezTo>
                  <a:pt x="1263320" y="267036"/>
                  <a:pt x="1279452" y="270588"/>
                  <a:pt x="1294252" y="277100"/>
                </a:cubicBezTo>
                <a:cubicBezTo>
                  <a:pt x="1325775" y="291159"/>
                  <a:pt x="1358335" y="304183"/>
                  <a:pt x="1387195" y="322535"/>
                </a:cubicBezTo>
                <a:cubicBezTo>
                  <a:pt x="1400662" y="331119"/>
                  <a:pt x="1416054" y="333931"/>
                  <a:pt x="1428338" y="343403"/>
                </a:cubicBezTo>
                <a:cubicBezTo>
                  <a:pt x="1465634" y="372263"/>
                  <a:pt x="1508553" y="393278"/>
                  <a:pt x="1542593" y="426726"/>
                </a:cubicBezTo>
                <a:cubicBezTo>
                  <a:pt x="1558429" y="442414"/>
                  <a:pt x="1576928" y="455290"/>
                  <a:pt x="1593060" y="470681"/>
                </a:cubicBezTo>
                <a:cubicBezTo>
                  <a:pt x="1620292" y="496581"/>
                  <a:pt x="1638792" y="528697"/>
                  <a:pt x="1656996" y="561256"/>
                </a:cubicBezTo>
                <a:cubicBezTo>
                  <a:pt x="1682895" y="607432"/>
                  <a:pt x="1707907" y="654051"/>
                  <a:pt x="1716787" y="706591"/>
                </a:cubicBezTo>
                <a:cubicBezTo>
                  <a:pt x="1721227" y="733083"/>
                  <a:pt x="1720043" y="760758"/>
                  <a:pt x="1720043" y="787842"/>
                </a:cubicBezTo>
                <a:cubicBezTo>
                  <a:pt x="1720043" y="835497"/>
                  <a:pt x="1713531" y="882709"/>
                  <a:pt x="1707019" y="929920"/>
                </a:cubicBezTo>
                <a:cubicBezTo>
                  <a:pt x="1706575" y="933176"/>
                  <a:pt x="1706871" y="936728"/>
                  <a:pt x="1705687" y="939688"/>
                </a:cubicBezTo>
                <a:cubicBezTo>
                  <a:pt x="1694735" y="966180"/>
                  <a:pt x="1685855" y="994004"/>
                  <a:pt x="1671647" y="1018571"/>
                </a:cubicBezTo>
                <a:cubicBezTo>
                  <a:pt x="1652852" y="1051131"/>
                  <a:pt x="1632576" y="1083543"/>
                  <a:pt x="1608008" y="1111662"/>
                </a:cubicBezTo>
                <a:cubicBezTo>
                  <a:pt x="1574116" y="1150438"/>
                  <a:pt x="1540225" y="1189953"/>
                  <a:pt x="1495233" y="1217333"/>
                </a:cubicBezTo>
                <a:cubicBezTo>
                  <a:pt x="1471554" y="1231689"/>
                  <a:pt x="1448762" y="1247673"/>
                  <a:pt x="1424490" y="1260993"/>
                </a:cubicBezTo>
                <a:cubicBezTo>
                  <a:pt x="1403474" y="1272389"/>
                  <a:pt x="1380831" y="1280824"/>
                  <a:pt x="1359371" y="1291184"/>
                </a:cubicBezTo>
                <a:cubicBezTo>
                  <a:pt x="1348271" y="1296512"/>
                  <a:pt x="1338355" y="1304800"/>
                  <a:pt x="1326811" y="1308944"/>
                </a:cubicBezTo>
                <a:cubicBezTo>
                  <a:pt x="1291440" y="1321524"/>
                  <a:pt x="1256216" y="1335584"/>
                  <a:pt x="1219660" y="1342984"/>
                </a:cubicBezTo>
                <a:cubicBezTo>
                  <a:pt x="1201457" y="1346684"/>
                  <a:pt x="1186065" y="1364887"/>
                  <a:pt x="1165049" y="1355120"/>
                </a:cubicBezTo>
                <a:cubicBezTo>
                  <a:pt x="1153949" y="1366219"/>
                  <a:pt x="1138409" y="1365923"/>
                  <a:pt x="1124793" y="1370363"/>
                </a:cubicBezTo>
                <a:cubicBezTo>
                  <a:pt x="1109254" y="1375395"/>
                  <a:pt x="1093714" y="1380427"/>
                  <a:pt x="1076546" y="1378503"/>
                </a:cubicBezTo>
                <a:cubicBezTo>
                  <a:pt x="1069738" y="1377763"/>
                  <a:pt x="1062190" y="1382499"/>
                  <a:pt x="1055234" y="1385311"/>
                </a:cubicBezTo>
                <a:cubicBezTo>
                  <a:pt x="1036734" y="1392711"/>
                  <a:pt x="1016015" y="1394931"/>
                  <a:pt x="996035" y="1398483"/>
                </a:cubicBezTo>
                <a:cubicBezTo>
                  <a:pt x="974279" y="1402331"/>
                  <a:pt x="952375" y="1407955"/>
                  <a:pt x="930472" y="1407955"/>
                </a:cubicBezTo>
                <a:cubicBezTo>
                  <a:pt x="906644" y="1407955"/>
                  <a:pt x="884592" y="1416539"/>
                  <a:pt x="861060" y="1417723"/>
                </a:cubicBezTo>
                <a:cubicBezTo>
                  <a:pt x="830573" y="1419055"/>
                  <a:pt x="800233" y="1422015"/>
                  <a:pt x="769745" y="1423051"/>
                </a:cubicBezTo>
                <a:cubicBezTo>
                  <a:pt x="746954" y="1423791"/>
                  <a:pt x="723718" y="1424531"/>
                  <a:pt x="701222" y="1421423"/>
                </a:cubicBezTo>
                <a:cubicBezTo>
                  <a:pt x="660671" y="1415799"/>
                  <a:pt x="619823" y="1415059"/>
                  <a:pt x="578975" y="1407955"/>
                </a:cubicBezTo>
                <a:cubicBezTo>
                  <a:pt x="535908" y="1400555"/>
                  <a:pt x="492840" y="1392563"/>
                  <a:pt x="451253" y="1380871"/>
                </a:cubicBezTo>
                <a:cubicBezTo>
                  <a:pt x="403893" y="1367551"/>
                  <a:pt x="357718" y="1348904"/>
                  <a:pt x="314354" y="1324040"/>
                </a:cubicBezTo>
                <a:cubicBezTo>
                  <a:pt x="256043" y="1290444"/>
                  <a:pt x="201432" y="1251965"/>
                  <a:pt x="155108" y="1203273"/>
                </a:cubicBezTo>
                <a:cubicBezTo>
                  <a:pt x="135424" y="1182553"/>
                  <a:pt x="120476" y="1157394"/>
                  <a:pt x="102717" y="1134898"/>
                </a:cubicBezTo>
                <a:cubicBezTo>
                  <a:pt x="81553" y="1107962"/>
                  <a:pt x="65865" y="1077919"/>
                  <a:pt x="54617" y="1045803"/>
                </a:cubicBezTo>
                <a:cubicBezTo>
                  <a:pt x="42925" y="1011911"/>
                  <a:pt x="34045" y="976836"/>
                  <a:pt x="22502" y="942796"/>
                </a:cubicBezTo>
                <a:cubicBezTo>
                  <a:pt x="9478" y="904909"/>
                  <a:pt x="5482" y="865097"/>
                  <a:pt x="1930" y="826025"/>
                </a:cubicBezTo>
                <a:cubicBezTo>
                  <a:pt x="-1770" y="786214"/>
                  <a:pt x="6" y="745662"/>
                  <a:pt x="5926" y="705703"/>
                </a:cubicBezTo>
                <a:cubicBezTo>
                  <a:pt x="7850" y="692679"/>
                  <a:pt x="8738" y="679507"/>
                  <a:pt x="11254" y="666631"/>
                </a:cubicBezTo>
                <a:cubicBezTo>
                  <a:pt x="16878" y="638364"/>
                  <a:pt x="20578" y="609356"/>
                  <a:pt x="30197" y="582420"/>
                </a:cubicBezTo>
                <a:cubicBezTo>
                  <a:pt x="41149" y="551933"/>
                  <a:pt x="56097" y="522481"/>
                  <a:pt x="72229" y="494361"/>
                </a:cubicBezTo>
                <a:cubicBezTo>
                  <a:pt x="90877" y="461802"/>
                  <a:pt x="109229" y="428058"/>
                  <a:pt x="133944" y="400530"/>
                </a:cubicBezTo>
                <a:cubicBezTo>
                  <a:pt x="159400" y="372115"/>
                  <a:pt x="180416" y="339555"/>
                  <a:pt x="210459" y="315431"/>
                </a:cubicBezTo>
                <a:cubicBezTo>
                  <a:pt x="229551" y="300039"/>
                  <a:pt x="252935" y="289531"/>
                  <a:pt x="265219" y="266592"/>
                </a:cubicBezTo>
                <a:cubicBezTo>
                  <a:pt x="287715" y="264964"/>
                  <a:pt x="293635" y="241136"/>
                  <a:pt x="311986" y="232108"/>
                </a:cubicBezTo>
                <a:cubicBezTo>
                  <a:pt x="330190" y="223080"/>
                  <a:pt x="346766" y="209464"/>
                  <a:pt x="364674" y="198809"/>
                </a:cubicBezTo>
                <a:cubicBezTo>
                  <a:pt x="375774" y="192297"/>
                  <a:pt x="384950" y="182825"/>
                  <a:pt x="395901" y="176017"/>
                </a:cubicBezTo>
                <a:cubicBezTo>
                  <a:pt x="443113" y="146861"/>
                  <a:pt x="491212" y="119481"/>
                  <a:pt x="543604" y="100242"/>
                </a:cubicBezTo>
                <a:cubicBezTo>
                  <a:pt x="574240" y="88994"/>
                  <a:pt x="603543" y="71826"/>
                  <a:pt x="634919" y="65758"/>
                </a:cubicBezTo>
                <a:cubicBezTo>
                  <a:pt x="671918" y="58654"/>
                  <a:pt x="706106" y="43706"/>
                  <a:pt x="742366" y="35714"/>
                </a:cubicBezTo>
                <a:cubicBezTo>
                  <a:pt x="762789" y="31274"/>
                  <a:pt x="784101" y="30386"/>
                  <a:pt x="804673" y="26538"/>
                </a:cubicBezTo>
                <a:cubicBezTo>
                  <a:pt x="813997" y="24762"/>
                  <a:pt x="822433" y="18251"/>
                  <a:pt x="831609" y="16623"/>
                </a:cubicBezTo>
                <a:cubicBezTo>
                  <a:pt x="849072" y="13663"/>
                  <a:pt x="866832" y="13071"/>
                  <a:pt x="884296" y="10703"/>
                </a:cubicBezTo>
                <a:cubicBezTo>
                  <a:pt x="893620" y="9519"/>
                  <a:pt x="902796" y="6707"/>
                  <a:pt x="912120" y="4487"/>
                </a:cubicBezTo>
                <a:cubicBezTo>
                  <a:pt x="911528" y="7891"/>
                  <a:pt x="910936" y="10999"/>
                  <a:pt x="910344" y="14107"/>
                </a:cubicBezTo>
                <a:cubicBezTo>
                  <a:pt x="912268" y="13959"/>
                  <a:pt x="914044" y="14403"/>
                  <a:pt x="915228" y="13811"/>
                </a:cubicBezTo>
                <a:cubicBezTo>
                  <a:pt x="935356" y="3451"/>
                  <a:pt x="956371" y="1823"/>
                  <a:pt x="978719" y="3155"/>
                </a:cubicBezTo>
                <a:cubicBezTo>
                  <a:pt x="1001363" y="4635"/>
                  <a:pt x="1024155" y="2119"/>
                  <a:pt x="1046946" y="1527"/>
                </a:cubicBezTo>
                <a:cubicBezTo>
                  <a:pt x="1073142" y="935"/>
                  <a:pt x="1099338" y="-249"/>
                  <a:pt x="1125533" y="47"/>
                </a:cubicBezTo>
                <a:cubicBezTo>
                  <a:pt x="1148177" y="343"/>
                  <a:pt x="1171117" y="1231"/>
                  <a:pt x="1193465" y="4339"/>
                </a:cubicBezTo>
                <a:cubicBezTo>
                  <a:pt x="1220696" y="8187"/>
                  <a:pt x="1248224" y="7743"/>
                  <a:pt x="1275160" y="12183"/>
                </a:cubicBezTo>
                <a:cubicBezTo>
                  <a:pt x="1314379" y="18695"/>
                  <a:pt x="1353895" y="24910"/>
                  <a:pt x="1392227" y="35418"/>
                </a:cubicBezTo>
                <a:cubicBezTo>
                  <a:pt x="1424934" y="44446"/>
                  <a:pt x="1456162" y="58950"/>
                  <a:pt x="1487685" y="72122"/>
                </a:cubicBezTo>
                <a:cubicBezTo>
                  <a:pt x="1495381" y="75230"/>
                  <a:pt x="1501597" y="82038"/>
                  <a:pt x="1508405" y="87218"/>
                </a:cubicBezTo>
                <a:cubicBezTo>
                  <a:pt x="1515657" y="92694"/>
                  <a:pt x="1522909" y="98022"/>
                  <a:pt x="1530013" y="103794"/>
                </a:cubicBezTo>
                <a:cubicBezTo>
                  <a:pt x="1534601" y="107494"/>
                  <a:pt x="1538893" y="111785"/>
                  <a:pt x="1545849" y="118149"/>
                </a:cubicBezTo>
                <a:cubicBezTo>
                  <a:pt x="1513141" y="128953"/>
                  <a:pt x="1487685" y="119333"/>
                  <a:pt x="1461786" y="109565"/>
                </a:cubicBezTo>
                <a:cubicBezTo>
                  <a:pt x="1432186" y="98466"/>
                  <a:pt x="1402438" y="85294"/>
                  <a:pt x="1371655" y="80558"/>
                </a:cubicBezTo>
                <a:cubicBezTo>
                  <a:pt x="1347235" y="76710"/>
                  <a:pt x="1322815" y="71234"/>
                  <a:pt x="1297656" y="70050"/>
                </a:cubicBezTo>
                <a:cubicBezTo>
                  <a:pt x="1273088" y="69014"/>
                  <a:pt x="1248816" y="62650"/>
                  <a:pt x="1224248" y="60874"/>
                </a:cubicBezTo>
                <a:cubicBezTo>
                  <a:pt x="1193169" y="58654"/>
                  <a:pt x="1161941" y="58654"/>
                  <a:pt x="1130861" y="57618"/>
                </a:cubicBezTo>
                <a:cubicBezTo>
                  <a:pt x="1087498" y="56286"/>
                  <a:pt x="1044134" y="54806"/>
                  <a:pt x="1000623" y="53622"/>
                </a:cubicBezTo>
                <a:cubicBezTo>
                  <a:pt x="998995" y="53622"/>
                  <a:pt x="997367" y="54066"/>
                  <a:pt x="995739" y="54362"/>
                </a:cubicBezTo>
                <a:cubicBezTo>
                  <a:pt x="952967" y="60726"/>
                  <a:pt x="910048" y="66350"/>
                  <a:pt x="867424" y="73454"/>
                </a:cubicBezTo>
                <a:cubicBezTo>
                  <a:pt x="825245" y="80558"/>
                  <a:pt x="782769" y="86922"/>
                  <a:pt x="741626" y="97874"/>
                </a:cubicBezTo>
                <a:cubicBezTo>
                  <a:pt x="697966" y="109565"/>
                  <a:pt x="654603" y="124365"/>
                  <a:pt x="612719" y="141681"/>
                </a:cubicBezTo>
                <a:cubicBezTo>
                  <a:pt x="561808" y="162697"/>
                  <a:pt x="511636" y="185933"/>
                  <a:pt x="462797" y="211240"/>
                </a:cubicBezTo>
                <a:cubicBezTo>
                  <a:pt x="420321" y="233292"/>
                  <a:pt x="381694" y="261560"/>
                  <a:pt x="343066" y="290271"/>
                </a:cubicBezTo>
                <a:cubicBezTo>
                  <a:pt x="296595" y="324755"/>
                  <a:pt x="256635" y="365899"/>
                  <a:pt x="215047" y="405414"/>
                </a:cubicBezTo>
                <a:cubicBezTo>
                  <a:pt x="192404" y="426874"/>
                  <a:pt x="177308" y="454106"/>
                  <a:pt x="158660" y="478673"/>
                </a:cubicBezTo>
                <a:cubicBezTo>
                  <a:pt x="142824" y="499541"/>
                  <a:pt x="131576" y="524109"/>
                  <a:pt x="118701" y="547197"/>
                </a:cubicBezTo>
                <a:cubicBezTo>
                  <a:pt x="92209" y="593964"/>
                  <a:pt x="76817" y="644728"/>
                  <a:pt x="69565" y="697563"/>
                </a:cubicBezTo>
                <a:cubicBezTo>
                  <a:pt x="64829" y="732491"/>
                  <a:pt x="59797" y="768010"/>
                  <a:pt x="60093" y="803086"/>
                </a:cubicBezTo>
                <a:cubicBezTo>
                  <a:pt x="60241" y="835793"/>
                  <a:pt x="66901" y="868353"/>
                  <a:pt x="71341" y="900913"/>
                </a:cubicBezTo>
                <a:cubicBezTo>
                  <a:pt x="74005" y="920300"/>
                  <a:pt x="78149" y="939540"/>
                  <a:pt x="81405" y="958928"/>
                </a:cubicBezTo>
                <a:cubicBezTo>
                  <a:pt x="88657" y="1003328"/>
                  <a:pt x="108637" y="1043287"/>
                  <a:pt x="128616" y="1082655"/>
                </a:cubicBezTo>
                <a:cubicBezTo>
                  <a:pt x="148152" y="1120986"/>
                  <a:pt x="173164" y="1156062"/>
                  <a:pt x="203060" y="1188325"/>
                </a:cubicBezTo>
                <a:cubicBezTo>
                  <a:pt x="243463" y="1231985"/>
                  <a:pt x="290527" y="1266765"/>
                  <a:pt x="341142" y="1295180"/>
                </a:cubicBezTo>
                <a:cubicBezTo>
                  <a:pt x="383766" y="1319008"/>
                  <a:pt x="428609" y="1341652"/>
                  <a:pt x="478781" y="1349792"/>
                </a:cubicBezTo>
                <a:cubicBezTo>
                  <a:pt x="513412" y="1355268"/>
                  <a:pt x="547156" y="1368291"/>
                  <a:pt x="581935" y="1370807"/>
                </a:cubicBezTo>
                <a:cubicBezTo>
                  <a:pt x="617603" y="1373323"/>
                  <a:pt x="653123" y="1383091"/>
                  <a:pt x="689530" y="1376875"/>
                </a:cubicBezTo>
                <a:cubicBezTo>
                  <a:pt x="702258" y="1374655"/>
                  <a:pt x="715726" y="1377763"/>
                  <a:pt x="728898" y="1377615"/>
                </a:cubicBezTo>
                <a:cubicBezTo>
                  <a:pt x="742810" y="1377467"/>
                  <a:pt x="756869" y="1374211"/>
                  <a:pt x="770633" y="1375691"/>
                </a:cubicBezTo>
                <a:cubicBezTo>
                  <a:pt x="800529" y="1379095"/>
                  <a:pt x="829093" y="1370363"/>
                  <a:pt x="858544" y="1368735"/>
                </a:cubicBezTo>
                <a:cubicBezTo>
                  <a:pt x="893620" y="1366811"/>
                  <a:pt x="928844" y="1364295"/>
                  <a:pt x="962587" y="1353048"/>
                </a:cubicBezTo>
                <a:cubicBezTo>
                  <a:pt x="967915" y="1351272"/>
                  <a:pt x="973687" y="1350828"/>
                  <a:pt x="979311" y="1349792"/>
                </a:cubicBezTo>
                <a:cubicBezTo>
                  <a:pt x="989375" y="1348016"/>
                  <a:pt x="999291" y="1345944"/>
                  <a:pt x="1009355" y="1344464"/>
                </a:cubicBezTo>
                <a:cubicBezTo>
                  <a:pt x="1015719" y="1343576"/>
                  <a:pt x="1022379" y="1334252"/>
                  <a:pt x="1029038" y="1344612"/>
                </a:cubicBezTo>
                <a:cubicBezTo>
                  <a:pt x="1029630" y="1345500"/>
                  <a:pt x="1034514" y="1343576"/>
                  <a:pt x="1037326" y="1342836"/>
                </a:cubicBezTo>
                <a:cubicBezTo>
                  <a:pt x="1074474" y="1331292"/>
                  <a:pt x="1111622" y="1319600"/>
                  <a:pt x="1149065" y="1308500"/>
                </a:cubicBezTo>
                <a:cubicBezTo>
                  <a:pt x="1152469" y="1307464"/>
                  <a:pt x="1157353" y="1311016"/>
                  <a:pt x="1161497" y="1312348"/>
                </a:cubicBezTo>
                <a:cubicBezTo>
                  <a:pt x="1179405" y="1303172"/>
                  <a:pt x="1197017" y="1290296"/>
                  <a:pt x="1220400" y="1294440"/>
                </a:cubicBezTo>
                <a:cubicBezTo>
                  <a:pt x="1224840" y="1295180"/>
                  <a:pt x="1231056" y="1294440"/>
                  <a:pt x="1234460" y="1291776"/>
                </a:cubicBezTo>
                <a:cubicBezTo>
                  <a:pt x="1267760" y="1266173"/>
                  <a:pt x="1308163" y="1257589"/>
                  <a:pt x="1346495" y="1243381"/>
                </a:cubicBezTo>
                <a:cubicBezTo>
                  <a:pt x="1360999" y="1238053"/>
                  <a:pt x="1373875" y="1228729"/>
                  <a:pt x="1387935" y="1221921"/>
                </a:cubicBezTo>
                <a:cubicBezTo>
                  <a:pt x="1392818" y="1219553"/>
                  <a:pt x="1398738" y="1219849"/>
                  <a:pt x="1407618" y="1218517"/>
                </a:cubicBezTo>
                <a:cubicBezTo>
                  <a:pt x="1412946" y="1199573"/>
                  <a:pt x="1437218" y="1194689"/>
                  <a:pt x="1453202" y="1180630"/>
                </a:cubicBezTo>
                <a:cubicBezTo>
                  <a:pt x="1468150" y="1167458"/>
                  <a:pt x="1484429" y="1155618"/>
                  <a:pt x="1499377" y="1142446"/>
                </a:cubicBezTo>
                <a:cubicBezTo>
                  <a:pt x="1509885" y="1133122"/>
                  <a:pt x="1524685" y="1130162"/>
                  <a:pt x="1532677" y="1116398"/>
                </a:cubicBezTo>
                <a:cubicBezTo>
                  <a:pt x="1539781" y="1104262"/>
                  <a:pt x="1551769" y="1094938"/>
                  <a:pt x="1559761" y="1083247"/>
                </a:cubicBezTo>
                <a:cubicBezTo>
                  <a:pt x="1579592" y="1053647"/>
                  <a:pt x="1598388" y="1023307"/>
                  <a:pt x="1617628" y="993264"/>
                </a:cubicBezTo>
                <a:cubicBezTo>
                  <a:pt x="1647820" y="946200"/>
                  <a:pt x="1660103" y="894105"/>
                  <a:pt x="1663063" y="839049"/>
                </a:cubicBezTo>
                <a:cubicBezTo>
                  <a:pt x="1665580" y="793022"/>
                  <a:pt x="1668539" y="747290"/>
                  <a:pt x="1663063" y="701115"/>
                </a:cubicBezTo>
                <a:cubicBezTo>
                  <a:pt x="1658623" y="664263"/>
                  <a:pt x="1643232" y="631852"/>
                  <a:pt x="1629320" y="598256"/>
                </a:cubicBezTo>
                <a:cubicBezTo>
                  <a:pt x="1613780" y="561108"/>
                  <a:pt x="1590692" y="528697"/>
                  <a:pt x="1565977" y="498209"/>
                </a:cubicBezTo>
                <a:cubicBezTo>
                  <a:pt x="1545997" y="473641"/>
                  <a:pt x="1519505" y="453366"/>
                  <a:pt x="1492865" y="435606"/>
                </a:cubicBezTo>
                <a:cubicBezTo>
                  <a:pt x="1458826" y="412962"/>
                  <a:pt x="1422270" y="394018"/>
                  <a:pt x="1386159" y="374631"/>
                </a:cubicBezTo>
                <a:cubicBezTo>
                  <a:pt x="1338503" y="349027"/>
                  <a:pt x="1288628" y="328011"/>
                  <a:pt x="1238308" y="308623"/>
                </a:cubicBezTo>
                <a:cubicBezTo>
                  <a:pt x="1219512" y="301371"/>
                  <a:pt x="1198053" y="301371"/>
                  <a:pt x="1178961" y="294415"/>
                </a:cubicBezTo>
                <a:cubicBezTo>
                  <a:pt x="1154541" y="285684"/>
                  <a:pt x="1128345" y="285388"/>
                  <a:pt x="1104370" y="273104"/>
                </a:cubicBezTo>
                <a:cubicBezTo>
                  <a:pt x="1090310" y="266000"/>
                  <a:pt x="1071514" y="266148"/>
                  <a:pt x="1054938" y="266444"/>
                </a:cubicBezTo>
                <a:cubicBezTo>
                  <a:pt x="1030814" y="266888"/>
                  <a:pt x="1013351" y="252680"/>
                  <a:pt x="994407" y="242320"/>
                </a:cubicBezTo>
                <a:cubicBezTo>
                  <a:pt x="980051" y="234624"/>
                  <a:pt x="979459" y="214348"/>
                  <a:pt x="988783" y="195257"/>
                </a:cubicBezTo>
                <a:close/>
              </a:path>
            </a:pathLst>
          </a:custGeom>
          <a:solidFill>
            <a:srgbClr val="FAD2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37" name="Google Shape;537;p35"/>
          <p:cNvSpPr/>
          <p:nvPr/>
        </p:nvSpPr>
        <p:spPr>
          <a:xfrm>
            <a:off x="11148780" y="5411810"/>
            <a:ext cx="1701938" cy="1408597"/>
          </a:xfrm>
          <a:custGeom>
            <a:avLst/>
            <a:gdLst/>
            <a:ahLst/>
            <a:cxnLst/>
            <a:rect l="l" t="t" r="r" b="b"/>
            <a:pathLst>
              <a:path w="1701938" h="1408597" extrusionOk="0">
                <a:moveTo>
                  <a:pt x="978294" y="193185"/>
                </a:moveTo>
                <a:cubicBezTo>
                  <a:pt x="1000405" y="196992"/>
                  <a:pt x="1020758" y="200214"/>
                  <a:pt x="1041112" y="204167"/>
                </a:cubicBezTo>
                <a:cubicBezTo>
                  <a:pt x="1067176" y="209439"/>
                  <a:pt x="1093680" y="213978"/>
                  <a:pt x="1119158" y="221446"/>
                </a:cubicBezTo>
                <a:cubicBezTo>
                  <a:pt x="1157962" y="232867"/>
                  <a:pt x="1196179" y="246632"/>
                  <a:pt x="1234690" y="259224"/>
                </a:cubicBezTo>
                <a:cubicBezTo>
                  <a:pt x="1249919" y="264203"/>
                  <a:pt x="1265879" y="267717"/>
                  <a:pt x="1280522" y="274160"/>
                </a:cubicBezTo>
                <a:cubicBezTo>
                  <a:pt x="1311711" y="288071"/>
                  <a:pt x="1343926" y="300957"/>
                  <a:pt x="1372479" y="319114"/>
                </a:cubicBezTo>
                <a:cubicBezTo>
                  <a:pt x="1385804" y="327607"/>
                  <a:pt x="1401033" y="330389"/>
                  <a:pt x="1413186" y="339760"/>
                </a:cubicBezTo>
                <a:cubicBezTo>
                  <a:pt x="1450086" y="368314"/>
                  <a:pt x="1492550" y="389106"/>
                  <a:pt x="1526229" y="422199"/>
                </a:cubicBezTo>
                <a:cubicBezTo>
                  <a:pt x="1541897" y="437721"/>
                  <a:pt x="1560200" y="450460"/>
                  <a:pt x="1576161" y="465688"/>
                </a:cubicBezTo>
                <a:cubicBezTo>
                  <a:pt x="1603104" y="491313"/>
                  <a:pt x="1621408" y="523088"/>
                  <a:pt x="1639418" y="555303"/>
                </a:cubicBezTo>
                <a:cubicBezTo>
                  <a:pt x="1665043" y="600988"/>
                  <a:pt x="1689790" y="647113"/>
                  <a:pt x="1698575" y="699095"/>
                </a:cubicBezTo>
                <a:cubicBezTo>
                  <a:pt x="1702968" y="725306"/>
                  <a:pt x="1701797" y="752688"/>
                  <a:pt x="1701797" y="779485"/>
                </a:cubicBezTo>
                <a:cubicBezTo>
                  <a:pt x="1701797" y="826634"/>
                  <a:pt x="1695354" y="873345"/>
                  <a:pt x="1688911" y="920056"/>
                </a:cubicBezTo>
                <a:cubicBezTo>
                  <a:pt x="1688472" y="923277"/>
                  <a:pt x="1688765" y="926792"/>
                  <a:pt x="1687593" y="929720"/>
                </a:cubicBezTo>
                <a:cubicBezTo>
                  <a:pt x="1676757" y="955931"/>
                  <a:pt x="1667972" y="983459"/>
                  <a:pt x="1653915" y="1007766"/>
                </a:cubicBezTo>
                <a:cubicBezTo>
                  <a:pt x="1635318" y="1039981"/>
                  <a:pt x="1615257" y="1072048"/>
                  <a:pt x="1590950" y="1099870"/>
                </a:cubicBezTo>
                <a:cubicBezTo>
                  <a:pt x="1557418" y="1138234"/>
                  <a:pt x="1523886" y="1177330"/>
                  <a:pt x="1479372" y="1204420"/>
                </a:cubicBezTo>
                <a:cubicBezTo>
                  <a:pt x="1455943" y="1218623"/>
                  <a:pt x="1433393" y="1234438"/>
                  <a:pt x="1409379" y="1247616"/>
                </a:cubicBezTo>
                <a:cubicBezTo>
                  <a:pt x="1388586" y="1258891"/>
                  <a:pt x="1366183" y="1267238"/>
                  <a:pt x="1344951" y="1277488"/>
                </a:cubicBezTo>
                <a:cubicBezTo>
                  <a:pt x="1333969" y="1282759"/>
                  <a:pt x="1324158" y="1290959"/>
                  <a:pt x="1312736" y="1295059"/>
                </a:cubicBezTo>
                <a:cubicBezTo>
                  <a:pt x="1277740" y="1307505"/>
                  <a:pt x="1242890" y="1321416"/>
                  <a:pt x="1206722" y="1328737"/>
                </a:cubicBezTo>
                <a:cubicBezTo>
                  <a:pt x="1188712" y="1332398"/>
                  <a:pt x="1173483" y="1350409"/>
                  <a:pt x="1152690" y="1340744"/>
                </a:cubicBezTo>
                <a:cubicBezTo>
                  <a:pt x="1141708" y="1351727"/>
                  <a:pt x="1126333" y="1351434"/>
                  <a:pt x="1112862" y="1355827"/>
                </a:cubicBezTo>
                <a:cubicBezTo>
                  <a:pt x="1097487" y="1360805"/>
                  <a:pt x="1082112" y="1365784"/>
                  <a:pt x="1065126" y="1363880"/>
                </a:cubicBezTo>
                <a:cubicBezTo>
                  <a:pt x="1058390" y="1363148"/>
                  <a:pt x="1050922" y="1367834"/>
                  <a:pt x="1044040" y="1370616"/>
                </a:cubicBezTo>
                <a:cubicBezTo>
                  <a:pt x="1025737" y="1377937"/>
                  <a:pt x="1005237" y="1380134"/>
                  <a:pt x="985469" y="1383648"/>
                </a:cubicBezTo>
                <a:cubicBezTo>
                  <a:pt x="963944" y="1387455"/>
                  <a:pt x="942273" y="1393019"/>
                  <a:pt x="920601" y="1393019"/>
                </a:cubicBezTo>
                <a:cubicBezTo>
                  <a:pt x="897026" y="1393019"/>
                  <a:pt x="875208" y="1401512"/>
                  <a:pt x="851926" y="1402684"/>
                </a:cubicBezTo>
                <a:cubicBezTo>
                  <a:pt x="821762" y="1404002"/>
                  <a:pt x="791744" y="1406930"/>
                  <a:pt x="761580" y="1407955"/>
                </a:cubicBezTo>
                <a:cubicBezTo>
                  <a:pt x="739030" y="1408687"/>
                  <a:pt x="716041" y="1409419"/>
                  <a:pt x="693784" y="1406344"/>
                </a:cubicBezTo>
                <a:cubicBezTo>
                  <a:pt x="653662" y="1400780"/>
                  <a:pt x="613248" y="1400048"/>
                  <a:pt x="572834" y="1393019"/>
                </a:cubicBezTo>
                <a:cubicBezTo>
                  <a:pt x="530223" y="1385698"/>
                  <a:pt x="487612" y="1377791"/>
                  <a:pt x="446466" y="1366223"/>
                </a:cubicBezTo>
                <a:cubicBezTo>
                  <a:pt x="399609" y="1353045"/>
                  <a:pt x="353923" y="1334595"/>
                  <a:pt x="311020" y="1309995"/>
                </a:cubicBezTo>
                <a:cubicBezTo>
                  <a:pt x="253327" y="1276755"/>
                  <a:pt x="199295" y="1238684"/>
                  <a:pt x="153463" y="1190509"/>
                </a:cubicBezTo>
                <a:cubicBezTo>
                  <a:pt x="133988" y="1170009"/>
                  <a:pt x="119198" y="1145116"/>
                  <a:pt x="101627" y="1122859"/>
                </a:cubicBezTo>
                <a:cubicBezTo>
                  <a:pt x="80688" y="1096209"/>
                  <a:pt x="65166" y="1066484"/>
                  <a:pt x="54038" y="1034709"/>
                </a:cubicBezTo>
                <a:cubicBezTo>
                  <a:pt x="42470" y="1001177"/>
                  <a:pt x="33684" y="966474"/>
                  <a:pt x="22263" y="932795"/>
                </a:cubicBezTo>
                <a:cubicBezTo>
                  <a:pt x="9377" y="895309"/>
                  <a:pt x="5424" y="855920"/>
                  <a:pt x="1909" y="817263"/>
                </a:cubicBezTo>
                <a:cubicBezTo>
                  <a:pt x="-1751" y="777874"/>
                  <a:pt x="6" y="737752"/>
                  <a:pt x="5863" y="698217"/>
                </a:cubicBezTo>
                <a:cubicBezTo>
                  <a:pt x="7766" y="685331"/>
                  <a:pt x="8645" y="672299"/>
                  <a:pt x="11134" y="659560"/>
                </a:cubicBezTo>
                <a:cubicBezTo>
                  <a:pt x="16699" y="631592"/>
                  <a:pt x="20359" y="602892"/>
                  <a:pt x="29877" y="576242"/>
                </a:cubicBezTo>
                <a:cubicBezTo>
                  <a:pt x="40713" y="546078"/>
                  <a:pt x="55502" y="516938"/>
                  <a:pt x="71463" y="489117"/>
                </a:cubicBezTo>
                <a:cubicBezTo>
                  <a:pt x="89913" y="456903"/>
                  <a:pt x="108070" y="423517"/>
                  <a:pt x="132523" y="396281"/>
                </a:cubicBezTo>
                <a:cubicBezTo>
                  <a:pt x="157709" y="368167"/>
                  <a:pt x="178502" y="335953"/>
                  <a:pt x="208227" y="312085"/>
                </a:cubicBezTo>
                <a:cubicBezTo>
                  <a:pt x="227116" y="296857"/>
                  <a:pt x="250252" y="286460"/>
                  <a:pt x="262405" y="263764"/>
                </a:cubicBezTo>
                <a:cubicBezTo>
                  <a:pt x="284663" y="262153"/>
                  <a:pt x="290520" y="238578"/>
                  <a:pt x="308677" y="229646"/>
                </a:cubicBezTo>
                <a:cubicBezTo>
                  <a:pt x="326688" y="220714"/>
                  <a:pt x="343088" y="207242"/>
                  <a:pt x="360805" y="196700"/>
                </a:cubicBezTo>
                <a:cubicBezTo>
                  <a:pt x="371787" y="190257"/>
                  <a:pt x="380866" y="180885"/>
                  <a:pt x="391702" y="174150"/>
                </a:cubicBezTo>
                <a:cubicBezTo>
                  <a:pt x="438412" y="145303"/>
                  <a:pt x="486002" y="118214"/>
                  <a:pt x="537837" y="99178"/>
                </a:cubicBezTo>
                <a:cubicBezTo>
                  <a:pt x="568148" y="88050"/>
                  <a:pt x="597141" y="71064"/>
                  <a:pt x="628184" y="65060"/>
                </a:cubicBezTo>
                <a:cubicBezTo>
                  <a:pt x="664791" y="58032"/>
                  <a:pt x="698616" y="43243"/>
                  <a:pt x="734491" y="35335"/>
                </a:cubicBezTo>
                <a:cubicBezTo>
                  <a:pt x="754698" y="30943"/>
                  <a:pt x="775783" y="30064"/>
                  <a:pt x="796137" y="26257"/>
                </a:cubicBezTo>
                <a:cubicBezTo>
                  <a:pt x="805362" y="24500"/>
                  <a:pt x="813708" y="18057"/>
                  <a:pt x="822787" y="16446"/>
                </a:cubicBezTo>
                <a:cubicBezTo>
                  <a:pt x="840066" y="13518"/>
                  <a:pt x="857637" y="12932"/>
                  <a:pt x="874915" y="10589"/>
                </a:cubicBezTo>
                <a:cubicBezTo>
                  <a:pt x="884140" y="9418"/>
                  <a:pt x="893219" y="6636"/>
                  <a:pt x="902444" y="4439"/>
                </a:cubicBezTo>
                <a:cubicBezTo>
                  <a:pt x="901858" y="7807"/>
                  <a:pt x="901273" y="10882"/>
                  <a:pt x="900687" y="13957"/>
                </a:cubicBezTo>
                <a:cubicBezTo>
                  <a:pt x="902590" y="13810"/>
                  <a:pt x="904348" y="14250"/>
                  <a:pt x="905519" y="13664"/>
                </a:cubicBezTo>
                <a:cubicBezTo>
                  <a:pt x="925433" y="3414"/>
                  <a:pt x="946226" y="1803"/>
                  <a:pt x="968337" y="3121"/>
                </a:cubicBezTo>
                <a:cubicBezTo>
                  <a:pt x="990740" y="4586"/>
                  <a:pt x="1013290" y="2096"/>
                  <a:pt x="1035840" y="1511"/>
                </a:cubicBezTo>
                <a:cubicBezTo>
                  <a:pt x="1061758" y="925"/>
                  <a:pt x="1087676" y="-247"/>
                  <a:pt x="1113594" y="46"/>
                </a:cubicBezTo>
                <a:cubicBezTo>
                  <a:pt x="1135997" y="339"/>
                  <a:pt x="1158694" y="1218"/>
                  <a:pt x="1180804" y="4293"/>
                </a:cubicBezTo>
                <a:cubicBezTo>
                  <a:pt x="1207747" y="8100"/>
                  <a:pt x="1234983" y="7661"/>
                  <a:pt x="1261633" y="12053"/>
                </a:cubicBezTo>
                <a:cubicBezTo>
                  <a:pt x="1300436" y="18496"/>
                  <a:pt x="1339533" y="24646"/>
                  <a:pt x="1377458" y="35043"/>
                </a:cubicBezTo>
                <a:cubicBezTo>
                  <a:pt x="1409818" y="43975"/>
                  <a:pt x="1440715" y="58325"/>
                  <a:pt x="1471904" y="71357"/>
                </a:cubicBezTo>
                <a:cubicBezTo>
                  <a:pt x="1479518" y="74432"/>
                  <a:pt x="1485668" y="81168"/>
                  <a:pt x="1492404" y="86293"/>
                </a:cubicBezTo>
                <a:cubicBezTo>
                  <a:pt x="1499579" y="91710"/>
                  <a:pt x="1506754" y="96982"/>
                  <a:pt x="1513783" y="102693"/>
                </a:cubicBezTo>
                <a:cubicBezTo>
                  <a:pt x="1518322" y="106353"/>
                  <a:pt x="1522568" y="110600"/>
                  <a:pt x="1529450" y="116896"/>
                </a:cubicBezTo>
                <a:cubicBezTo>
                  <a:pt x="1497090" y="127585"/>
                  <a:pt x="1471904" y="118068"/>
                  <a:pt x="1446279" y="108403"/>
                </a:cubicBezTo>
                <a:cubicBezTo>
                  <a:pt x="1416993" y="97421"/>
                  <a:pt x="1387561" y="84389"/>
                  <a:pt x="1357104" y="79703"/>
                </a:cubicBezTo>
                <a:cubicBezTo>
                  <a:pt x="1332944" y="75896"/>
                  <a:pt x="1308783" y="70478"/>
                  <a:pt x="1283890" y="69307"/>
                </a:cubicBezTo>
                <a:cubicBezTo>
                  <a:pt x="1259583" y="68282"/>
                  <a:pt x="1235569" y="61985"/>
                  <a:pt x="1211262" y="60228"/>
                </a:cubicBezTo>
                <a:cubicBezTo>
                  <a:pt x="1180512" y="58032"/>
                  <a:pt x="1149615" y="58032"/>
                  <a:pt x="1118865" y="57007"/>
                </a:cubicBezTo>
                <a:cubicBezTo>
                  <a:pt x="1075962" y="55689"/>
                  <a:pt x="1033058" y="54225"/>
                  <a:pt x="990008" y="53053"/>
                </a:cubicBezTo>
                <a:cubicBezTo>
                  <a:pt x="988397" y="53053"/>
                  <a:pt x="986787" y="53493"/>
                  <a:pt x="985176" y="53785"/>
                </a:cubicBezTo>
                <a:cubicBezTo>
                  <a:pt x="942858" y="60082"/>
                  <a:pt x="900394" y="65646"/>
                  <a:pt x="858223" y="72675"/>
                </a:cubicBezTo>
                <a:cubicBezTo>
                  <a:pt x="816491" y="79703"/>
                  <a:pt x="774466" y="86000"/>
                  <a:pt x="733759" y="96835"/>
                </a:cubicBezTo>
                <a:cubicBezTo>
                  <a:pt x="690562" y="108403"/>
                  <a:pt x="647659" y="123046"/>
                  <a:pt x="606219" y="140178"/>
                </a:cubicBezTo>
                <a:cubicBezTo>
                  <a:pt x="555848" y="160971"/>
                  <a:pt x="506209" y="183960"/>
                  <a:pt x="457887" y="209000"/>
                </a:cubicBezTo>
                <a:cubicBezTo>
                  <a:pt x="415862" y="230817"/>
                  <a:pt x="377645" y="258785"/>
                  <a:pt x="339427" y="287192"/>
                </a:cubicBezTo>
                <a:cubicBezTo>
                  <a:pt x="293448" y="321310"/>
                  <a:pt x="253913" y="362017"/>
                  <a:pt x="212766" y="401114"/>
                </a:cubicBezTo>
                <a:cubicBezTo>
                  <a:pt x="190363" y="422346"/>
                  <a:pt x="175427" y="449288"/>
                  <a:pt x="156977" y="473596"/>
                </a:cubicBezTo>
                <a:cubicBezTo>
                  <a:pt x="141309" y="494242"/>
                  <a:pt x="130181" y="518549"/>
                  <a:pt x="117441" y="541392"/>
                </a:cubicBezTo>
                <a:cubicBezTo>
                  <a:pt x="91231" y="587663"/>
                  <a:pt x="76002" y="637888"/>
                  <a:pt x="68827" y="690163"/>
                </a:cubicBezTo>
                <a:cubicBezTo>
                  <a:pt x="64141" y="724720"/>
                  <a:pt x="59163" y="759863"/>
                  <a:pt x="59456" y="794567"/>
                </a:cubicBezTo>
                <a:cubicBezTo>
                  <a:pt x="59602" y="826927"/>
                  <a:pt x="66191" y="859142"/>
                  <a:pt x="70584" y="891356"/>
                </a:cubicBezTo>
                <a:cubicBezTo>
                  <a:pt x="73220" y="910538"/>
                  <a:pt x="77320" y="929574"/>
                  <a:pt x="80541" y="948756"/>
                </a:cubicBezTo>
                <a:cubicBezTo>
                  <a:pt x="87716" y="992684"/>
                  <a:pt x="107484" y="1032220"/>
                  <a:pt x="127252" y="1071170"/>
                </a:cubicBezTo>
                <a:cubicBezTo>
                  <a:pt x="146581" y="1109095"/>
                  <a:pt x="171327" y="1143798"/>
                  <a:pt x="200906" y="1175720"/>
                </a:cubicBezTo>
                <a:cubicBezTo>
                  <a:pt x="240880" y="1218916"/>
                  <a:pt x="287445" y="1253327"/>
                  <a:pt x="337523" y="1281441"/>
                </a:cubicBezTo>
                <a:cubicBezTo>
                  <a:pt x="379695" y="1305016"/>
                  <a:pt x="424062" y="1327420"/>
                  <a:pt x="473702" y="1335473"/>
                </a:cubicBezTo>
                <a:cubicBezTo>
                  <a:pt x="507966" y="1340891"/>
                  <a:pt x="541352" y="1353777"/>
                  <a:pt x="575762" y="1356266"/>
                </a:cubicBezTo>
                <a:cubicBezTo>
                  <a:pt x="611051" y="1358755"/>
                  <a:pt x="646194" y="1368419"/>
                  <a:pt x="682216" y="1362269"/>
                </a:cubicBezTo>
                <a:cubicBezTo>
                  <a:pt x="694809" y="1360073"/>
                  <a:pt x="708134" y="1363148"/>
                  <a:pt x="721166" y="1363002"/>
                </a:cubicBezTo>
                <a:cubicBezTo>
                  <a:pt x="734930" y="1362855"/>
                  <a:pt x="748841" y="1359634"/>
                  <a:pt x="762458" y="1361098"/>
                </a:cubicBezTo>
                <a:cubicBezTo>
                  <a:pt x="792037" y="1364466"/>
                  <a:pt x="820298" y="1355827"/>
                  <a:pt x="849437" y="1354216"/>
                </a:cubicBezTo>
                <a:cubicBezTo>
                  <a:pt x="884140" y="1352312"/>
                  <a:pt x="918990" y="1349823"/>
                  <a:pt x="952376" y="1338695"/>
                </a:cubicBezTo>
                <a:cubicBezTo>
                  <a:pt x="957648" y="1336937"/>
                  <a:pt x="963358" y="1336498"/>
                  <a:pt x="968923" y="1335473"/>
                </a:cubicBezTo>
                <a:cubicBezTo>
                  <a:pt x="978880" y="1333716"/>
                  <a:pt x="988690" y="1331666"/>
                  <a:pt x="998647" y="1330202"/>
                </a:cubicBezTo>
                <a:cubicBezTo>
                  <a:pt x="1004944" y="1329323"/>
                  <a:pt x="1011533" y="1320098"/>
                  <a:pt x="1018122" y="1330348"/>
                </a:cubicBezTo>
                <a:cubicBezTo>
                  <a:pt x="1018708" y="1331227"/>
                  <a:pt x="1023540" y="1329323"/>
                  <a:pt x="1026322" y="1328591"/>
                </a:cubicBezTo>
                <a:cubicBezTo>
                  <a:pt x="1063076" y="1317170"/>
                  <a:pt x="1099829" y="1305602"/>
                  <a:pt x="1136876" y="1294620"/>
                </a:cubicBezTo>
                <a:cubicBezTo>
                  <a:pt x="1140244" y="1293595"/>
                  <a:pt x="1145076" y="1297109"/>
                  <a:pt x="1149176" y="1298427"/>
                </a:cubicBezTo>
                <a:cubicBezTo>
                  <a:pt x="1166894" y="1289348"/>
                  <a:pt x="1184319" y="1276609"/>
                  <a:pt x="1207454" y="1280709"/>
                </a:cubicBezTo>
                <a:cubicBezTo>
                  <a:pt x="1211847" y="1281441"/>
                  <a:pt x="1217997" y="1280709"/>
                  <a:pt x="1221365" y="1278073"/>
                </a:cubicBezTo>
                <a:cubicBezTo>
                  <a:pt x="1254311" y="1252741"/>
                  <a:pt x="1294286" y="1244248"/>
                  <a:pt x="1332211" y="1230191"/>
                </a:cubicBezTo>
                <a:cubicBezTo>
                  <a:pt x="1346561" y="1224920"/>
                  <a:pt x="1359301" y="1215695"/>
                  <a:pt x="1373211" y="1208959"/>
                </a:cubicBezTo>
                <a:cubicBezTo>
                  <a:pt x="1378043" y="1206616"/>
                  <a:pt x="1383901" y="1206909"/>
                  <a:pt x="1392686" y="1205591"/>
                </a:cubicBezTo>
                <a:cubicBezTo>
                  <a:pt x="1397958" y="1186848"/>
                  <a:pt x="1421972" y="1182016"/>
                  <a:pt x="1437786" y="1168105"/>
                </a:cubicBezTo>
                <a:cubicBezTo>
                  <a:pt x="1452576" y="1155073"/>
                  <a:pt x="1468683" y="1143359"/>
                  <a:pt x="1483472" y="1130327"/>
                </a:cubicBezTo>
                <a:cubicBezTo>
                  <a:pt x="1493868" y="1121102"/>
                  <a:pt x="1508511" y="1118173"/>
                  <a:pt x="1516418" y="1104556"/>
                </a:cubicBezTo>
                <a:cubicBezTo>
                  <a:pt x="1523447" y="1092548"/>
                  <a:pt x="1535308" y="1083323"/>
                  <a:pt x="1543215" y="1071756"/>
                </a:cubicBezTo>
                <a:cubicBezTo>
                  <a:pt x="1562836" y="1042470"/>
                  <a:pt x="1581433" y="1012452"/>
                  <a:pt x="1600468" y="982727"/>
                </a:cubicBezTo>
                <a:cubicBezTo>
                  <a:pt x="1630340" y="936163"/>
                  <a:pt x="1642493" y="884620"/>
                  <a:pt x="1645422" y="830149"/>
                </a:cubicBezTo>
                <a:cubicBezTo>
                  <a:pt x="1647911" y="784609"/>
                  <a:pt x="1650840" y="739363"/>
                  <a:pt x="1645422" y="693678"/>
                </a:cubicBezTo>
                <a:cubicBezTo>
                  <a:pt x="1641029" y="657217"/>
                  <a:pt x="1625800" y="625149"/>
                  <a:pt x="1612036" y="591910"/>
                </a:cubicBezTo>
                <a:cubicBezTo>
                  <a:pt x="1596661" y="555156"/>
                  <a:pt x="1573818" y="523088"/>
                  <a:pt x="1549365" y="492924"/>
                </a:cubicBezTo>
                <a:cubicBezTo>
                  <a:pt x="1529597" y="468617"/>
                  <a:pt x="1503386" y="448556"/>
                  <a:pt x="1477029" y="430985"/>
                </a:cubicBezTo>
                <a:cubicBezTo>
                  <a:pt x="1443351" y="408581"/>
                  <a:pt x="1407183" y="389839"/>
                  <a:pt x="1371454" y="370656"/>
                </a:cubicBezTo>
                <a:cubicBezTo>
                  <a:pt x="1324304" y="345324"/>
                  <a:pt x="1274958" y="324532"/>
                  <a:pt x="1225172" y="305349"/>
                </a:cubicBezTo>
                <a:cubicBezTo>
                  <a:pt x="1206576" y="298174"/>
                  <a:pt x="1185344" y="298174"/>
                  <a:pt x="1166454" y="291292"/>
                </a:cubicBezTo>
                <a:cubicBezTo>
                  <a:pt x="1142294" y="282653"/>
                  <a:pt x="1116376" y="282360"/>
                  <a:pt x="1092655" y="270207"/>
                </a:cubicBezTo>
                <a:cubicBezTo>
                  <a:pt x="1078744" y="263178"/>
                  <a:pt x="1060147" y="263324"/>
                  <a:pt x="1043747" y="263617"/>
                </a:cubicBezTo>
                <a:cubicBezTo>
                  <a:pt x="1019880" y="264057"/>
                  <a:pt x="1002601" y="249999"/>
                  <a:pt x="983858" y="239749"/>
                </a:cubicBezTo>
                <a:cubicBezTo>
                  <a:pt x="969655" y="232135"/>
                  <a:pt x="969069" y="212075"/>
                  <a:pt x="978294" y="193185"/>
                </a:cubicBezTo>
                <a:close/>
              </a:path>
            </a:pathLst>
          </a:custGeom>
          <a:solidFill>
            <a:srgbClr val="CDDA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38" name="Google Shape;538;p35"/>
          <p:cNvSpPr txBox="1"/>
          <p:nvPr/>
        </p:nvSpPr>
        <p:spPr>
          <a:xfrm>
            <a:off x="10087311" y="5411788"/>
            <a:ext cx="3691800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0" dirty="0">
                <a:solidFill>
                  <a:srgbClr val="B9CBFD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T</a:t>
            </a:r>
            <a:endParaRPr dirty="0">
              <a:cs typeface="B Nazanin" panose="00000400000000000000" pitchFamily="2" charset="-78"/>
            </a:endParaRPr>
          </a:p>
          <a:p>
            <a:pPr lvl="0" algn="ctr" rtl="1">
              <a:lnSpc>
                <a:spcPct val="120000"/>
              </a:lnSpc>
            </a:pPr>
            <a:r>
              <a:rPr lang="fa-IR" sz="6500" dirty="0">
                <a:solidFill>
                  <a:srgbClr val="B9CBFD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تهدیدات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39" name="Google Shape;539;p35"/>
          <p:cNvSpPr txBox="1"/>
          <p:nvPr/>
        </p:nvSpPr>
        <p:spPr>
          <a:xfrm>
            <a:off x="9353889" y="8114328"/>
            <a:ext cx="5393700" cy="1534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 rtl="1">
              <a:lnSpc>
                <a:spcPct val="120007"/>
              </a:lnSpc>
            </a:pPr>
            <a:r>
              <a:rPr lang="fa-IR" sz="2769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مسدود کننده هایی که با آن روبرو هستید چیست؟</a:t>
            </a:r>
          </a:p>
          <a:p>
            <a:pPr lvl="0" algn="ctr" rtl="1">
              <a:lnSpc>
                <a:spcPct val="120007"/>
              </a:lnSpc>
            </a:pPr>
            <a:r>
              <a:rPr lang="fa-IR" sz="2769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چه عواملی خارج از</a:t>
            </a:r>
          </a:p>
          <a:p>
            <a:pPr lvl="0" algn="ctr" rtl="1">
              <a:lnSpc>
                <a:spcPct val="120007"/>
              </a:lnSpc>
            </a:pPr>
            <a:r>
              <a:rPr lang="fa-IR" sz="2769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کنترل شما؟</a:t>
            </a:r>
            <a:endParaRPr sz="2769" dirty="0">
              <a:solidFill>
                <a:srgbClr val="191919"/>
              </a:solidFill>
              <a:latin typeface="Cabin"/>
              <a:ea typeface="Cabin"/>
              <a:cs typeface="B Nazanin" panose="00000400000000000000" pitchFamily="2" charset="-78"/>
              <a:sym typeface="Cabin"/>
            </a:endParaRPr>
          </a:p>
        </p:txBody>
      </p:sp>
      <p:sp>
        <p:nvSpPr>
          <p:cNvPr id="540" name="Google Shape;540;p35"/>
          <p:cNvSpPr txBox="1"/>
          <p:nvPr/>
        </p:nvSpPr>
        <p:spPr>
          <a:xfrm>
            <a:off x="9232073" y="766132"/>
            <a:ext cx="5401800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0" dirty="0">
                <a:solidFill>
                  <a:srgbClr val="FAD2E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W</a:t>
            </a:r>
            <a:endParaRPr dirty="0">
              <a:cs typeface="B Nazanin" panose="00000400000000000000" pitchFamily="2" charset="-78"/>
            </a:endParaRPr>
          </a:p>
          <a:p>
            <a:pPr lvl="0" algn="ctr" rtl="1">
              <a:lnSpc>
                <a:spcPct val="120000"/>
              </a:lnSpc>
            </a:pPr>
            <a:r>
              <a:rPr lang="fa-IR" sz="6500" dirty="0">
                <a:solidFill>
                  <a:srgbClr val="FAD2E1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نقاط ضعف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41" name="Google Shape;541;p35"/>
          <p:cNvSpPr txBox="1"/>
          <p:nvPr/>
        </p:nvSpPr>
        <p:spPr>
          <a:xfrm>
            <a:off x="9460663" y="3411425"/>
            <a:ext cx="4944600" cy="1534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 rtl="1">
              <a:lnSpc>
                <a:spcPct val="120007"/>
              </a:lnSpc>
            </a:pPr>
            <a:r>
              <a:rPr lang="fa-IR" sz="2769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کجا نیاز به بهبود دارید؟</a:t>
            </a:r>
          </a:p>
          <a:p>
            <a:pPr lvl="0" algn="ctr" rtl="1">
              <a:lnSpc>
                <a:spcPct val="120007"/>
              </a:lnSpc>
            </a:pPr>
            <a:r>
              <a:rPr lang="fa-IR" sz="2769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آیا منابع کافی هستند؟ دیگران چه کاری را بهتر از شما انجام می دهند؟</a:t>
            </a:r>
            <a:endParaRPr sz="2769" dirty="0">
              <a:solidFill>
                <a:srgbClr val="191919"/>
              </a:solidFill>
              <a:latin typeface="Cabin"/>
              <a:ea typeface="Cabin"/>
              <a:cs typeface="B Nazanin" panose="00000400000000000000" pitchFamily="2" charset="-78"/>
              <a:sym typeface="Cabin"/>
            </a:endParaRPr>
          </a:p>
        </p:txBody>
      </p:sp>
      <p:grpSp>
        <p:nvGrpSpPr>
          <p:cNvPr id="542" name="Google Shape;542;p35"/>
          <p:cNvGrpSpPr/>
          <p:nvPr/>
        </p:nvGrpSpPr>
        <p:grpSpPr>
          <a:xfrm>
            <a:off x="3521550" y="5542604"/>
            <a:ext cx="5027850" cy="4111172"/>
            <a:chOff x="19133" y="61296"/>
            <a:chExt cx="6703800" cy="5481563"/>
          </a:xfrm>
        </p:grpSpPr>
        <p:sp>
          <p:nvSpPr>
            <p:cNvPr id="543" name="Google Shape;543;p35"/>
            <p:cNvSpPr txBox="1"/>
            <p:nvPr/>
          </p:nvSpPr>
          <p:spPr>
            <a:xfrm>
              <a:off x="19133" y="61296"/>
              <a:ext cx="6703800" cy="38164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000" dirty="0">
                  <a:solidFill>
                    <a:srgbClr val="FAD2E1"/>
                  </a:solidFill>
                  <a:latin typeface="Lobster"/>
                  <a:ea typeface="Lobster"/>
                  <a:cs typeface="B Nazanin" panose="00000400000000000000" pitchFamily="2" charset="-78"/>
                  <a:sym typeface="Lobster"/>
                </a:rPr>
                <a:t>O</a:t>
              </a:r>
              <a:endParaRPr dirty="0">
                <a:cs typeface="B Nazanin" panose="00000400000000000000" pitchFamily="2" charset="-78"/>
              </a:endParaRPr>
            </a:p>
            <a:p>
              <a:pPr lvl="0" algn="ctr" rtl="1">
                <a:lnSpc>
                  <a:spcPct val="120000"/>
                </a:lnSpc>
              </a:pPr>
              <a:r>
                <a:rPr lang="fa-IR" sz="6500" dirty="0">
                  <a:solidFill>
                    <a:srgbClr val="FAD2E1"/>
                  </a:solidFill>
                  <a:latin typeface="Lobster"/>
                  <a:ea typeface="Lobster"/>
                  <a:cs typeface="B Nazanin" panose="00000400000000000000" pitchFamily="2" charset="-78"/>
                  <a:sym typeface="Lobster"/>
                </a:rPr>
                <a:t>فرصت ها</a:t>
              </a:r>
              <a:endParaRPr dirty="0">
                <a:cs typeface="B Nazanin" panose="00000400000000000000" pitchFamily="2" charset="-78"/>
              </a:endParaRPr>
            </a:p>
          </p:txBody>
        </p:sp>
        <p:sp>
          <p:nvSpPr>
            <p:cNvPr id="544" name="Google Shape;544;p35"/>
            <p:cNvSpPr txBox="1"/>
            <p:nvPr/>
          </p:nvSpPr>
          <p:spPr>
            <a:xfrm>
              <a:off x="119189" y="3497427"/>
              <a:ext cx="6503700" cy="2045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 rtl="1">
                <a:lnSpc>
                  <a:spcPct val="120007"/>
                </a:lnSpc>
              </a:pPr>
              <a:r>
                <a:rPr lang="fa-IR" sz="2769" dirty="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اهداف شما چه هستند؟</a:t>
              </a:r>
            </a:p>
            <a:p>
              <a:pPr lvl="0" algn="ctr" rtl="1">
                <a:lnSpc>
                  <a:spcPct val="120007"/>
                </a:lnSpc>
              </a:pPr>
              <a:r>
                <a:rPr lang="fa-IR" sz="2769" dirty="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آیا تعویض مورد نیاز است؟ چگونه می توانید آن را بهبود بخشید؟</a:t>
              </a:r>
              <a:endParaRPr sz="2769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endParaRPr>
            </a:p>
          </p:txBody>
        </p:sp>
      </p:grpSp>
      <p:sp>
        <p:nvSpPr>
          <p:cNvPr id="545" name="Google Shape;545;p35"/>
          <p:cNvSpPr/>
          <p:nvPr/>
        </p:nvSpPr>
        <p:spPr>
          <a:xfrm>
            <a:off x="5146491" y="722639"/>
            <a:ext cx="1720186" cy="1423700"/>
          </a:xfrm>
          <a:custGeom>
            <a:avLst/>
            <a:gdLst/>
            <a:ahLst/>
            <a:cxnLst/>
            <a:rect l="l" t="t" r="r" b="b"/>
            <a:pathLst>
              <a:path w="2293581" h="1898267" extrusionOk="0">
                <a:moveTo>
                  <a:pt x="1318377" y="260342"/>
                </a:moveTo>
                <a:cubicBezTo>
                  <a:pt x="1348174" y="265473"/>
                  <a:pt x="1375603" y="269814"/>
                  <a:pt x="1403032" y="275142"/>
                </a:cubicBezTo>
                <a:cubicBezTo>
                  <a:pt x="1438157" y="282246"/>
                  <a:pt x="1473874" y="288363"/>
                  <a:pt x="1508210" y="298427"/>
                </a:cubicBezTo>
                <a:cubicBezTo>
                  <a:pt x="1560503" y="313819"/>
                  <a:pt x="1612006" y="332368"/>
                  <a:pt x="1663904" y="349339"/>
                </a:cubicBezTo>
                <a:cubicBezTo>
                  <a:pt x="1684426" y="356048"/>
                  <a:pt x="1705936" y="360784"/>
                  <a:pt x="1725669" y="369466"/>
                </a:cubicBezTo>
                <a:cubicBezTo>
                  <a:pt x="1767700" y="388213"/>
                  <a:pt x="1811113" y="405578"/>
                  <a:pt x="1849593" y="430047"/>
                </a:cubicBezTo>
                <a:cubicBezTo>
                  <a:pt x="1867550" y="441492"/>
                  <a:pt x="1888072" y="445241"/>
                  <a:pt x="1904451" y="457871"/>
                </a:cubicBezTo>
                <a:cubicBezTo>
                  <a:pt x="1954178" y="496350"/>
                  <a:pt x="2011404" y="524371"/>
                  <a:pt x="2056791" y="568968"/>
                </a:cubicBezTo>
                <a:cubicBezTo>
                  <a:pt x="2077905" y="589885"/>
                  <a:pt x="2102571" y="607053"/>
                  <a:pt x="2124080" y="627576"/>
                </a:cubicBezTo>
                <a:cubicBezTo>
                  <a:pt x="2160389" y="662108"/>
                  <a:pt x="2185056" y="704929"/>
                  <a:pt x="2209327" y="748342"/>
                </a:cubicBezTo>
                <a:cubicBezTo>
                  <a:pt x="2243860" y="809910"/>
                  <a:pt x="2277209" y="872069"/>
                  <a:pt x="2289049" y="942121"/>
                </a:cubicBezTo>
                <a:cubicBezTo>
                  <a:pt x="2294969" y="977444"/>
                  <a:pt x="2293390" y="1014345"/>
                  <a:pt x="2293390" y="1050456"/>
                </a:cubicBezTo>
                <a:cubicBezTo>
                  <a:pt x="2293390" y="1113997"/>
                  <a:pt x="2284708" y="1176946"/>
                  <a:pt x="2276025" y="1239894"/>
                </a:cubicBezTo>
                <a:cubicBezTo>
                  <a:pt x="2275433" y="1244235"/>
                  <a:pt x="2275828" y="1248971"/>
                  <a:pt x="2274249" y="1252918"/>
                </a:cubicBezTo>
                <a:cubicBezTo>
                  <a:pt x="2259647" y="1288240"/>
                  <a:pt x="2247807" y="1325339"/>
                  <a:pt x="2228863" y="1358096"/>
                </a:cubicBezTo>
                <a:cubicBezTo>
                  <a:pt x="2203802" y="1401508"/>
                  <a:pt x="2176768" y="1444724"/>
                  <a:pt x="2144011" y="1482217"/>
                </a:cubicBezTo>
                <a:cubicBezTo>
                  <a:pt x="2098822" y="1533918"/>
                  <a:pt x="2053633" y="1586605"/>
                  <a:pt x="1993644" y="1623111"/>
                </a:cubicBezTo>
                <a:cubicBezTo>
                  <a:pt x="1962071" y="1642253"/>
                  <a:pt x="1931683" y="1663564"/>
                  <a:pt x="1899320" y="1681324"/>
                </a:cubicBezTo>
                <a:cubicBezTo>
                  <a:pt x="1871299" y="1696519"/>
                  <a:pt x="1841107" y="1707766"/>
                  <a:pt x="1812494" y="1721580"/>
                </a:cubicBezTo>
                <a:cubicBezTo>
                  <a:pt x="1797695" y="1728684"/>
                  <a:pt x="1784473" y="1739734"/>
                  <a:pt x="1769082" y="1745259"/>
                </a:cubicBezTo>
                <a:cubicBezTo>
                  <a:pt x="1721919" y="1762033"/>
                  <a:pt x="1674955" y="1780779"/>
                  <a:pt x="1626214" y="1790646"/>
                </a:cubicBezTo>
                <a:cubicBezTo>
                  <a:pt x="1601942" y="1795579"/>
                  <a:pt x="1581420" y="1819851"/>
                  <a:pt x="1553399" y="1806827"/>
                </a:cubicBezTo>
                <a:cubicBezTo>
                  <a:pt x="1538599" y="1821626"/>
                  <a:pt x="1517879" y="1821232"/>
                  <a:pt x="1499725" y="1827152"/>
                </a:cubicBezTo>
                <a:cubicBezTo>
                  <a:pt x="1479005" y="1833861"/>
                  <a:pt x="1458285" y="1840570"/>
                  <a:pt x="1435395" y="1838005"/>
                </a:cubicBezTo>
                <a:cubicBezTo>
                  <a:pt x="1426317" y="1837018"/>
                  <a:pt x="1416254" y="1843333"/>
                  <a:pt x="1406979" y="1847082"/>
                </a:cubicBezTo>
                <a:cubicBezTo>
                  <a:pt x="1382313" y="1856949"/>
                  <a:pt x="1354686" y="1859909"/>
                  <a:pt x="1328046" y="1864645"/>
                </a:cubicBezTo>
                <a:cubicBezTo>
                  <a:pt x="1299039" y="1869775"/>
                  <a:pt x="1269834" y="1877274"/>
                  <a:pt x="1240629" y="1877274"/>
                </a:cubicBezTo>
                <a:cubicBezTo>
                  <a:pt x="1208858" y="1877274"/>
                  <a:pt x="1179456" y="1888719"/>
                  <a:pt x="1148080" y="1890298"/>
                </a:cubicBezTo>
                <a:cubicBezTo>
                  <a:pt x="1107430" y="1892074"/>
                  <a:pt x="1066977" y="1896020"/>
                  <a:pt x="1026327" y="1897402"/>
                </a:cubicBezTo>
                <a:cubicBezTo>
                  <a:pt x="995938" y="1898388"/>
                  <a:pt x="964957" y="1899375"/>
                  <a:pt x="934963" y="1895231"/>
                </a:cubicBezTo>
                <a:cubicBezTo>
                  <a:pt x="880894" y="1887732"/>
                  <a:pt x="826431" y="1886746"/>
                  <a:pt x="771967" y="1877274"/>
                </a:cubicBezTo>
                <a:cubicBezTo>
                  <a:pt x="714544" y="1867407"/>
                  <a:pt x="657121" y="1856752"/>
                  <a:pt x="601670" y="1841162"/>
                </a:cubicBezTo>
                <a:cubicBezTo>
                  <a:pt x="538524" y="1823403"/>
                  <a:pt x="476957" y="1798539"/>
                  <a:pt x="419139" y="1765387"/>
                </a:cubicBezTo>
                <a:cubicBezTo>
                  <a:pt x="341391" y="1720593"/>
                  <a:pt x="268575" y="1669287"/>
                  <a:pt x="206811" y="1604365"/>
                </a:cubicBezTo>
                <a:cubicBezTo>
                  <a:pt x="180566" y="1576739"/>
                  <a:pt x="160635" y="1543192"/>
                  <a:pt x="136956" y="1513198"/>
                </a:cubicBezTo>
                <a:cubicBezTo>
                  <a:pt x="108737" y="1477284"/>
                  <a:pt x="87820" y="1437225"/>
                  <a:pt x="72823" y="1394404"/>
                </a:cubicBezTo>
                <a:cubicBezTo>
                  <a:pt x="57234" y="1349216"/>
                  <a:pt x="45394" y="1302448"/>
                  <a:pt x="30002" y="1257062"/>
                </a:cubicBezTo>
                <a:cubicBezTo>
                  <a:pt x="12637" y="1206545"/>
                  <a:pt x="7309" y="1153463"/>
                  <a:pt x="2573" y="1101368"/>
                </a:cubicBezTo>
                <a:cubicBezTo>
                  <a:pt x="-2360" y="1048286"/>
                  <a:pt x="8" y="994217"/>
                  <a:pt x="7901" y="940937"/>
                </a:cubicBezTo>
                <a:cubicBezTo>
                  <a:pt x="10466" y="923572"/>
                  <a:pt x="11650" y="906010"/>
                  <a:pt x="15005" y="888842"/>
                </a:cubicBezTo>
                <a:cubicBezTo>
                  <a:pt x="22504" y="851152"/>
                  <a:pt x="27437" y="812475"/>
                  <a:pt x="40263" y="776561"/>
                </a:cubicBezTo>
                <a:cubicBezTo>
                  <a:pt x="54866" y="735910"/>
                  <a:pt x="74796" y="696641"/>
                  <a:pt x="96305" y="659148"/>
                </a:cubicBezTo>
                <a:cubicBezTo>
                  <a:pt x="121169" y="615736"/>
                  <a:pt x="145638" y="570744"/>
                  <a:pt x="178592" y="534041"/>
                </a:cubicBezTo>
                <a:cubicBezTo>
                  <a:pt x="212533" y="496153"/>
                  <a:pt x="240554" y="452740"/>
                  <a:pt x="280613" y="420575"/>
                </a:cubicBezTo>
                <a:cubicBezTo>
                  <a:pt x="306068" y="400053"/>
                  <a:pt x="337247" y="386042"/>
                  <a:pt x="353625" y="355456"/>
                </a:cubicBezTo>
                <a:cubicBezTo>
                  <a:pt x="383620" y="353285"/>
                  <a:pt x="391513" y="321515"/>
                  <a:pt x="415982" y="309478"/>
                </a:cubicBezTo>
                <a:cubicBezTo>
                  <a:pt x="440254" y="297440"/>
                  <a:pt x="462355" y="279286"/>
                  <a:pt x="486232" y="265078"/>
                </a:cubicBezTo>
                <a:cubicBezTo>
                  <a:pt x="501032" y="256396"/>
                  <a:pt x="513266" y="243766"/>
                  <a:pt x="527869" y="234689"/>
                </a:cubicBezTo>
                <a:cubicBezTo>
                  <a:pt x="590817" y="195815"/>
                  <a:pt x="654950" y="159309"/>
                  <a:pt x="724805" y="133656"/>
                </a:cubicBezTo>
                <a:cubicBezTo>
                  <a:pt x="765653" y="118658"/>
                  <a:pt x="804724" y="95768"/>
                  <a:pt x="846558" y="87677"/>
                </a:cubicBezTo>
                <a:cubicBezTo>
                  <a:pt x="895891" y="78205"/>
                  <a:pt x="941475" y="58275"/>
                  <a:pt x="989821" y="47619"/>
                </a:cubicBezTo>
                <a:cubicBezTo>
                  <a:pt x="1017053" y="41699"/>
                  <a:pt x="1045468" y="40515"/>
                  <a:pt x="1072897" y="35385"/>
                </a:cubicBezTo>
                <a:cubicBezTo>
                  <a:pt x="1085329" y="33017"/>
                  <a:pt x="1096577" y="24334"/>
                  <a:pt x="1108812" y="22163"/>
                </a:cubicBezTo>
                <a:cubicBezTo>
                  <a:pt x="1132097" y="18217"/>
                  <a:pt x="1155776" y="17427"/>
                  <a:pt x="1179061" y="14270"/>
                </a:cubicBezTo>
                <a:cubicBezTo>
                  <a:pt x="1191493" y="12691"/>
                  <a:pt x="1203728" y="8942"/>
                  <a:pt x="1216160" y="5982"/>
                </a:cubicBezTo>
                <a:cubicBezTo>
                  <a:pt x="1215370" y="10521"/>
                  <a:pt x="1214581" y="14665"/>
                  <a:pt x="1213792" y="18809"/>
                </a:cubicBezTo>
                <a:cubicBezTo>
                  <a:pt x="1216357" y="18611"/>
                  <a:pt x="1218725" y="19203"/>
                  <a:pt x="1220304" y="18414"/>
                </a:cubicBezTo>
                <a:cubicBezTo>
                  <a:pt x="1247141" y="4601"/>
                  <a:pt x="1275162" y="2430"/>
                  <a:pt x="1304959" y="4206"/>
                </a:cubicBezTo>
                <a:cubicBezTo>
                  <a:pt x="1335150" y="6180"/>
                  <a:pt x="1365539" y="2825"/>
                  <a:pt x="1395928" y="2036"/>
                </a:cubicBezTo>
                <a:cubicBezTo>
                  <a:pt x="1430856" y="1246"/>
                  <a:pt x="1465784" y="-332"/>
                  <a:pt x="1500711" y="62"/>
                </a:cubicBezTo>
                <a:cubicBezTo>
                  <a:pt x="1530903" y="457"/>
                  <a:pt x="1561489" y="1641"/>
                  <a:pt x="1591286" y="5785"/>
                </a:cubicBezTo>
                <a:cubicBezTo>
                  <a:pt x="1627595" y="10916"/>
                  <a:pt x="1664299" y="10324"/>
                  <a:pt x="1700213" y="16243"/>
                </a:cubicBezTo>
                <a:cubicBezTo>
                  <a:pt x="1752506" y="24926"/>
                  <a:pt x="1805193" y="33214"/>
                  <a:pt x="1856302" y="47224"/>
                </a:cubicBezTo>
                <a:cubicBezTo>
                  <a:pt x="1899912" y="59262"/>
                  <a:pt x="1941549" y="78600"/>
                  <a:pt x="1983581" y="96163"/>
                </a:cubicBezTo>
                <a:cubicBezTo>
                  <a:pt x="1993842" y="100307"/>
                  <a:pt x="2002130" y="109384"/>
                  <a:pt x="2011207" y="116290"/>
                </a:cubicBezTo>
                <a:cubicBezTo>
                  <a:pt x="2020876" y="123592"/>
                  <a:pt x="2030545" y="130696"/>
                  <a:pt x="2040017" y="138391"/>
                </a:cubicBezTo>
                <a:cubicBezTo>
                  <a:pt x="2046135" y="143325"/>
                  <a:pt x="2051857" y="149047"/>
                  <a:pt x="2061132" y="157533"/>
                </a:cubicBezTo>
                <a:cubicBezTo>
                  <a:pt x="2017522" y="171938"/>
                  <a:pt x="1983581" y="159111"/>
                  <a:pt x="1949048" y="146087"/>
                </a:cubicBezTo>
                <a:cubicBezTo>
                  <a:pt x="1909581" y="131288"/>
                  <a:pt x="1869918" y="113725"/>
                  <a:pt x="1828873" y="107410"/>
                </a:cubicBezTo>
                <a:cubicBezTo>
                  <a:pt x="1796313" y="102280"/>
                  <a:pt x="1763754" y="94979"/>
                  <a:pt x="1730207" y="93400"/>
                </a:cubicBezTo>
                <a:cubicBezTo>
                  <a:pt x="1697450" y="92019"/>
                  <a:pt x="1665088" y="83533"/>
                  <a:pt x="1632331" y="81165"/>
                </a:cubicBezTo>
                <a:cubicBezTo>
                  <a:pt x="1590892" y="78205"/>
                  <a:pt x="1549255" y="78205"/>
                  <a:pt x="1507815" y="76824"/>
                </a:cubicBezTo>
                <a:cubicBezTo>
                  <a:pt x="1449997" y="75048"/>
                  <a:pt x="1392179" y="73075"/>
                  <a:pt x="1334164" y="71496"/>
                </a:cubicBezTo>
                <a:cubicBezTo>
                  <a:pt x="1331993" y="71496"/>
                  <a:pt x="1329823" y="72088"/>
                  <a:pt x="1327652" y="72483"/>
                </a:cubicBezTo>
                <a:cubicBezTo>
                  <a:pt x="1270623" y="80968"/>
                  <a:pt x="1213397" y="88467"/>
                  <a:pt x="1156566" y="97939"/>
                </a:cubicBezTo>
                <a:cubicBezTo>
                  <a:pt x="1100326" y="107410"/>
                  <a:pt x="1043692" y="115896"/>
                  <a:pt x="988834" y="130498"/>
                </a:cubicBezTo>
                <a:cubicBezTo>
                  <a:pt x="930622" y="146087"/>
                  <a:pt x="872803" y="165821"/>
                  <a:pt x="816959" y="188908"/>
                </a:cubicBezTo>
                <a:cubicBezTo>
                  <a:pt x="749077" y="216929"/>
                  <a:pt x="682182" y="247910"/>
                  <a:pt x="617062" y="281654"/>
                </a:cubicBezTo>
                <a:cubicBezTo>
                  <a:pt x="560428" y="311056"/>
                  <a:pt x="508925" y="348747"/>
                  <a:pt x="457421" y="387029"/>
                </a:cubicBezTo>
                <a:cubicBezTo>
                  <a:pt x="395459" y="433007"/>
                  <a:pt x="342180" y="487865"/>
                  <a:pt x="286730" y="540552"/>
                </a:cubicBezTo>
                <a:cubicBezTo>
                  <a:pt x="256538" y="569165"/>
                  <a:pt x="236410" y="605474"/>
                  <a:pt x="211547" y="638231"/>
                </a:cubicBezTo>
                <a:cubicBezTo>
                  <a:pt x="190432" y="666055"/>
                  <a:pt x="175435" y="698812"/>
                  <a:pt x="158267" y="729596"/>
                </a:cubicBezTo>
                <a:cubicBezTo>
                  <a:pt x="122945" y="791952"/>
                  <a:pt x="102423" y="859637"/>
                  <a:pt x="92753" y="930084"/>
                </a:cubicBezTo>
                <a:cubicBezTo>
                  <a:pt x="86439" y="976654"/>
                  <a:pt x="79730" y="1024014"/>
                  <a:pt x="80124" y="1070781"/>
                </a:cubicBezTo>
                <a:cubicBezTo>
                  <a:pt x="80322" y="1114392"/>
                  <a:pt x="89201" y="1157804"/>
                  <a:pt x="95121" y="1201217"/>
                </a:cubicBezTo>
                <a:cubicBezTo>
                  <a:pt x="98673" y="1227068"/>
                  <a:pt x="104199" y="1252721"/>
                  <a:pt x="108540" y="1278571"/>
                </a:cubicBezTo>
                <a:cubicBezTo>
                  <a:pt x="118209" y="1337771"/>
                  <a:pt x="144849" y="1391050"/>
                  <a:pt x="171489" y="1443540"/>
                </a:cubicBezTo>
                <a:cubicBezTo>
                  <a:pt x="197536" y="1494649"/>
                  <a:pt x="230885" y="1541416"/>
                  <a:pt x="270746" y="1584434"/>
                </a:cubicBezTo>
                <a:cubicBezTo>
                  <a:pt x="324618" y="1642647"/>
                  <a:pt x="387369" y="1689020"/>
                  <a:pt x="454856" y="1726908"/>
                </a:cubicBezTo>
                <a:cubicBezTo>
                  <a:pt x="511687" y="1758678"/>
                  <a:pt x="571479" y="1788870"/>
                  <a:pt x="638374" y="1799723"/>
                </a:cubicBezTo>
                <a:cubicBezTo>
                  <a:pt x="684550" y="1807024"/>
                  <a:pt x="729541" y="1824389"/>
                  <a:pt x="775914" y="1827744"/>
                </a:cubicBezTo>
                <a:cubicBezTo>
                  <a:pt x="823471" y="1831098"/>
                  <a:pt x="870830" y="1844122"/>
                  <a:pt x="919374" y="1835834"/>
                </a:cubicBezTo>
                <a:cubicBezTo>
                  <a:pt x="936344" y="1832874"/>
                  <a:pt x="954301" y="1837018"/>
                  <a:pt x="971864" y="1836821"/>
                </a:cubicBezTo>
                <a:cubicBezTo>
                  <a:pt x="990413" y="1836624"/>
                  <a:pt x="1009159" y="1832282"/>
                  <a:pt x="1027511" y="1834256"/>
                </a:cubicBezTo>
                <a:cubicBezTo>
                  <a:pt x="1067372" y="1838794"/>
                  <a:pt x="1105457" y="1827152"/>
                  <a:pt x="1144726" y="1824981"/>
                </a:cubicBezTo>
                <a:cubicBezTo>
                  <a:pt x="1191493" y="1822416"/>
                  <a:pt x="1238458" y="1819061"/>
                  <a:pt x="1283450" y="1804064"/>
                </a:cubicBezTo>
                <a:cubicBezTo>
                  <a:pt x="1290554" y="1801696"/>
                  <a:pt x="1298250" y="1801104"/>
                  <a:pt x="1305748" y="1799723"/>
                </a:cubicBezTo>
                <a:cubicBezTo>
                  <a:pt x="1319167" y="1797355"/>
                  <a:pt x="1332388" y="1794592"/>
                  <a:pt x="1345806" y="1792619"/>
                </a:cubicBezTo>
                <a:cubicBezTo>
                  <a:pt x="1354291" y="1791435"/>
                  <a:pt x="1363171" y="1779003"/>
                  <a:pt x="1372051" y="1792816"/>
                </a:cubicBezTo>
                <a:cubicBezTo>
                  <a:pt x="1372841" y="1794000"/>
                  <a:pt x="1379353" y="1791435"/>
                  <a:pt x="1383102" y="1790448"/>
                </a:cubicBezTo>
                <a:cubicBezTo>
                  <a:pt x="1432632" y="1775056"/>
                  <a:pt x="1482162" y="1759467"/>
                  <a:pt x="1532087" y="1744667"/>
                </a:cubicBezTo>
                <a:cubicBezTo>
                  <a:pt x="1536626" y="1743286"/>
                  <a:pt x="1543137" y="1748022"/>
                  <a:pt x="1548663" y="1749798"/>
                </a:cubicBezTo>
                <a:cubicBezTo>
                  <a:pt x="1572540" y="1737563"/>
                  <a:pt x="1596022" y="1720396"/>
                  <a:pt x="1627200" y="1725921"/>
                </a:cubicBezTo>
                <a:cubicBezTo>
                  <a:pt x="1633120" y="1726908"/>
                  <a:pt x="1641408" y="1725921"/>
                  <a:pt x="1645947" y="1722369"/>
                </a:cubicBezTo>
                <a:cubicBezTo>
                  <a:pt x="1690346" y="1688231"/>
                  <a:pt x="1744218" y="1676785"/>
                  <a:pt x="1795327" y="1657842"/>
                </a:cubicBezTo>
                <a:cubicBezTo>
                  <a:pt x="1814665" y="1650738"/>
                  <a:pt x="1831833" y="1638306"/>
                  <a:pt x="1850579" y="1629229"/>
                </a:cubicBezTo>
                <a:cubicBezTo>
                  <a:pt x="1857091" y="1626071"/>
                  <a:pt x="1864984" y="1626466"/>
                  <a:pt x="1876824" y="1624690"/>
                </a:cubicBezTo>
                <a:cubicBezTo>
                  <a:pt x="1883928" y="1599432"/>
                  <a:pt x="1916291" y="1592920"/>
                  <a:pt x="1937602" y="1574173"/>
                </a:cubicBezTo>
                <a:cubicBezTo>
                  <a:pt x="1957533" y="1556611"/>
                  <a:pt x="1979239" y="1540824"/>
                  <a:pt x="1999170" y="1523262"/>
                </a:cubicBezTo>
                <a:cubicBezTo>
                  <a:pt x="2013180" y="1510830"/>
                  <a:pt x="2032913" y="1506883"/>
                  <a:pt x="2043569" y="1488531"/>
                </a:cubicBezTo>
                <a:cubicBezTo>
                  <a:pt x="2053041" y="1472350"/>
                  <a:pt x="2069025" y="1459918"/>
                  <a:pt x="2079681" y="1444329"/>
                </a:cubicBezTo>
                <a:cubicBezTo>
                  <a:pt x="2106123" y="1404863"/>
                  <a:pt x="2131184" y="1364410"/>
                  <a:pt x="2156837" y="1324352"/>
                </a:cubicBezTo>
                <a:cubicBezTo>
                  <a:pt x="2197093" y="1261601"/>
                  <a:pt x="2213471" y="1192140"/>
                  <a:pt x="2217418" y="1118733"/>
                </a:cubicBezTo>
                <a:cubicBezTo>
                  <a:pt x="2220773" y="1057363"/>
                  <a:pt x="2224719" y="996387"/>
                  <a:pt x="2217418" y="934820"/>
                </a:cubicBezTo>
                <a:cubicBezTo>
                  <a:pt x="2211498" y="885685"/>
                  <a:pt x="2190976" y="842469"/>
                  <a:pt x="2172427" y="797675"/>
                </a:cubicBezTo>
                <a:cubicBezTo>
                  <a:pt x="2151707" y="748145"/>
                  <a:pt x="2120923" y="704929"/>
                  <a:pt x="2087969" y="664279"/>
                </a:cubicBezTo>
                <a:cubicBezTo>
                  <a:pt x="2061329" y="631522"/>
                  <a:pt x="2026007" y="604488"/>
                  <a:pt x="1990487" y="580808"/>
                </a:cubicBezTo>
                <a:cubicBezTo>
                  <a:pt x="1945101" y="550616"/>
                  <a:pt x="1896360" y="525358"/>
                  <a:pt x="1848211" y="499508"/>
                </a:cubicBezTo>
                <a:cubicBezTo>
                  <a:pt x="1784671" y="465369"/>
                  <a:pt x="1718170" y="437348"/>
                  <a:pt x="1651078" y="411498"/>
                </a:cubicBezTo>
                <a:cubicBezTo>
                  <a:pt x="1626017" y="401829"/>
                  <a:pt x="1597403" y="401829"/>
                  <a:pt x="1571948" y="392554"/>
                </a:cubicBezTo>
                <a:cubicBezTo>
                  <a:pt x="1539388" y="380912"/>
                  <a:pt x="1504461" y="380517"/>
                  <a:pt x="1472493" y="364138"/>
                </a:cubicBezTo>
                <a:cubicBezTo>
                  <a:pt x="1453746" y="354666"/>
                  <a:pt x="1428685" y="354864"/>
                  <a:pt x="1406584" y="355258"/>
                </a:cubicBezTo>
                <a:cubicBezTo>
                  <a:pt x="1374419" y="355850"/>
                  <a:pt x="1351134" y="336907"/>
                  <a:pt x="1325876" y="323093"/>
                </a:cubicBezTo>
                <a:cubicBezTo>
                  <a:pt x="1306735" y="312832"/>
                  <a:pt x="1305945" y="285798"/>
                  <a:pt x="1318377" y="260342"/>
                </a:cubicBezTo>
                <a:close/>
              </a:path>
            </a:pathLst>
          </a:custGeom>
          <a:solidFill>
            <a:srgbClr val="CDDA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46" name="Google Shape;546;p35"/>
          <p:cNvSpPr txBox="1"/>
          <p:nvPr/>
        </p:nvSpPr>
        <p:spPr>
          <a:xfrm>
            <a:off x="4200069" y="722657"/>
            <a:ext cx="3463800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0" dirty="0">
                <a:solidFill>
                  <a:srgbClr val="B9CBFD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S</a:t>
            </a:r>
            <a:endParaRPr dirty="0">
              <a:cs typeface="B Nazanin" panose="00000400000000000000" pitchFamily="2" charset="-78"/>
            </a:endParaRPr>
          </a:p>
          <a:p>
            <a:pPr lvl="0" algn="ctr" rtl="1">
              <a:lnSpc>
                <a:spcPct val="120000"/>
              </a:lnSpc>
            </a:pPr>
            <a:r>
              <a:rPr lang="fa-IR" sz="6500" dirty="0">
                <a:solidFill>
                  <a:srgbClr val="B9CBFD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نقاط قوت</a:t>
            </a:r>
            <a:endParaRPr sz="6500" dirty="0">
              <a:solidFill>
                <a:srgbClr val="B9CBFD"/>
              </a:solidFill>
              <a:latin typeface="Lobster"/>
              <a:ea typeface="Lobster"/>
              <a:cs typeface="B Nazanin" panose="00000400000000000000" pitchFamily="2" charset="-78"/>
              <a:sym typeface="Lobster"/>
            </a:endParaRPr>
          </a:p>
        </p:txBody>
      </p:sp>
      <p:sp>
        <p:nvSpPr>
          <p:cNvPr id="547" name="Google Shape;547;p35"/>
          <p:cNvSpPr txBox="1"/>
          <p:nvPr/>
        </p:nvSpPr>
        <p:spPr>
          <a:xfrm>
            <a:off x="3602197" y="3411354"/>
            <a:ext cx="4659600" cy="1534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 rtl="1">
              <a:lnSpc>
                <a:spcPct val="120007"/>
              </a:lnSpc>
            </a:pPr>
            <a:r>
              <a:rPr lang="fa-IR" sz="2769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چه کار خوبی می کنی؟</a:t>
            </a:r>
          </a:p>
          <a:p>
            <a:pPr lvl="0" algn="ctr" rtl="1">
              <a:lnSpc>
                <a:spcPct val="120007"/>
              </a:lnSpc>
            </a:pPr>
            <a:r>
              <a:rPr lang="fa-IR" sz="2769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چه چیزی شما را متمایز می کند؟ ویژگی های خوب شما چیست؟</a:t>
            </a:r>
            <a:endParaRPr sz="2769" dirty="0">
              <a:solidFill>
                <a:srgbClr val="191919"/>
              </a:solidFill>
              <a:latin typeface="Cabin"/>
              <a:ea typeface="Cabin"/>
              <a:cs typeface="B Nazanin" panose="00000400000000000000" pitchFamily="2" charset="-78"/>
              <a:sym typeface="Cabin"/>
            </a:endParaRPr>
          </a:p>
        </p:txBody>
      </p:sp>
      <p:sp>
        <p:nvSpPr>
          <p:cNvPr id="548" name="Google Shape;548;p35"/>
          <p:cNvSpPr/>
          <p:nvPr/>
        </p:nvSpPr>
        <p:spPr>
          <a:xfrm rot="3254767">
            <a:off x="16364126" y="6245808"/>
            <a:ext cx="633947" cy="1696288"/>
          </a:xfrm>
          <a:custGeom>
            <a:avLst/>
            <a:gdLst/>
            <a:ahLst/>
            <a:cxnLst/>
            <a:rect l="l" t="t" r="r" b="b"/>
            <a:pathLst>
              <a:path w="633194" h="1694272" extrusionOk="0">
                <a:moveTo>
                  <a:pt x="170265" y="1694273"/>
                </a:moveTo>
                <a:cubicBezTo>
                  <a:pt x="143832" y="1665616"/>
                  <a:pt x="144905" y="1644353"/>
                  <a:pt x="173289" y="1613218"/>
                </a:cubicBezTo>
                <a:cubicBezTo>
                  <a:pt x="180329" y="1605742"/>
                  <a:pt x="186933" y="1597867"/>
                  <a:pt x="193070" y="1589633"/>
                </a:cubicBezTo>
                <a:cubicBezTo>
                  <a:pt x="215972" y="1557777"/>
                  <a:pt x="239499" y="1526857"/>
                  <a:pt x="267200" y="1498473"/>
                </a:cubicBezTo>
                <a:cubicBezTo>
                  <a:pt x="291467" y="1473562"/>
                  <a:pt x="309512" y="1442505"/>
                  <a:pt x="329625" y="1413712"/>
                </a:cubicBezTo>
                <a:cubicBezTo>
                  <a:pt x="349308" y="1385640"/>
                  <a:pt x="368308" y="1357139"/>
                  <a:pt x="387368" y="1328619"/>
                </a:cubicBezTo>
                <a:cubicBezTo>
                  <a:pt x="412162" y="1291554"/>
                  <a:pt x="436410" y="1254002"/>
                  <a:pt x="461497" y="1217034"/>
                </a:cubicBezTo>
                <a:cubicBezTo>
                  <a:pt x="502698" y="1156209"/>
                  <a:pt x="534593" y="1090234"/>
                  <a:pt x="562060" y="1022698"/>
                </a:cubicBezTo>
                <a:cubicBezTo>
                  <a:pt x="579441" y="979956"/>
                  <a:pt x="591887" y="933898"/>
                  <a:pt x="594111" y="887236"/>
                </a:cubicBezTo>
                <a:cubicBezTo>
                  <a:pt x="595047" y="867728"/>
                  <a:pt x="595711" y="844904"/>
                  <a:pt x="582153" y="827366"/>
                </a:cubicBezTo>
                <a:cubicBezTo>
                  <a:pt x="545244" y="827191"/>
                  <a:pt x="518148" y="849703"/>
                  <a:pt x="489608" y="865777"/>
                </a:cubicBezTo>
                <a:cubicBezTo>
                  <a:pt x="476889" y="872937"/>
                  <a:pt x="471466" y="894122"/>
                  <a:pt x="464248" y="909631"/>
                </a:cubicBezTo>
                <a:cubicBezTo>
                  <a:pt x="450495" y="938892"/>
                  <a:pt x="438595" y="969169"/>
                  <a:pt x="424413" y="998274"/>
                </a:cubicBezTo>
                <a:cubicBezTo>
                  <a:pt x="408963" y="1029974"/>
                  <a:pt x="392362" y="1061148"/>
                  <a:pt x="375195" y="1091912"/>
                </a:cubicBezTo>
                <a:cubicBezTo>
                  <a:pt x="358828" y="1121329"/>
                  <a:pt x="344236" y="1152542"/>
                  <a:pt x="323245" y="1178409"/>
                </a:cubicBezTo>
                <a:cubicBezTo>
                  <a:pt x="289400" y="1220136"/>
                  <a:pt x="262030" y="1267345"/>
                  <a:pt x="220478" y="1302791"/>
                </a:cubicBezTo>
                <a:cubicBezTo>
                  <a:pt x="208774" y="1312740"/>
                  <a:pt x="198591" y="1321772"/>
                  <a:pt x="180975" y="1320543"/>
                </a:cubicBezTo>
                <a:cubicBezTo>
                  <a:pt x="161682" y="1319216"/>
                  <a:pt x="155615" y="1317734"/>
                  <a:pt x="152065" y="1298811"/>
                </a:cubicBezTo>
                <a:cubicBezTo>
                  <a:pt x="149353" y="1283985"/>
                  <a:pt x="148943" y="1268711"/>
                  <a:pt x="148163" y="1253592"/>
                </a:cubicBezTo>
                <a:cubicBezTo>
                  <a:pt x="144262" y="1183618"/>
                  <a:pt x="158307" y="1117038"/>
                  <a:pt x="194143" y="1057090"/>
                </a:cubicBezTo>
                <a:cubicBezTo>
                  <a:pt x="210939" y="1029018"/>
                  <a:pt x="235421" y="1004868"/>
                  <a:pt x="259299" y="981927"/>
                </a:cubicBezTo>
                <a:cubicBezTo>
                  <a:pt x="289243" y="953133"/>
                  <a:pt x="321626" y="926759"/>
                  <a:pt x="353970" y="900579"/>
                </a:cubicBezTo>
                <a:cubicBezTo>
                  <a:pt x="372073" y="885909"/>
                  <a:pt x="392459" y="874068"/>
                  <a:pt x="411343" y="860315"/>
                </a:cubicBezTo>
                <a:cubicBezTo>
                  <a:pt x="430597" y="846269"/>
                  <a:pt x="446067" y="830819"/>
                  <a:pt x="456367" y="806903"/>
                </a:cubicBezTo>
                <a:cubicBezTo>
                  <a:pt x="473924" y="766053"/>
                  <a:pt x="484204" y="724034"/>
                  <a:pt x="490486" y="680765"/>
                </a:cubicBezTo>
                <a:cubicBezTo>
                  <a:pt x="496455" y="639701"/>
                  <a:pt x="496104" y="598579"/>
                  <a:pt x="482234" y="558627"/>
                </a:cubicBezTo>
                <a:cubicBezTo>
                  <a:pt x="480872" y="555052"/>
                  <a:pt x="479147" y="551627"/>
                  <a:pt x="477084" y="548405"/>
                </a:cubicBezTo>
                <a:cubicBezTo>
                  <a:pt x="476128" y="546844"/>
                  <a:pt x="474333" y="545830"/>
                  <a:pt x="470705" y="542553"/>
                </a:cubicBezTo>
                <a:cubicBezTo>
                  <a:pt x="457849" y="562451"/>
                  <a:pt x="445813" y="582388"/>
                  <a:pt x="432489" y="601427"/>
                </a:cubicBezTo>
                <a:cubicBezTo>
                  <a:pt x="391035" y="660672"/>
                  <a:pt x="353970" y="722961"/>
                  <a:pt x="306176" y="777797"/>
                </a:cubicBezTo>
                <a:cubicBezTo>
                  <a:pt x="273013" y="815857"/>
                  <a:pt x="242971" y="856706"/>
                  <a:pt x="210237" y="895175"/>
                </a:cubicBezTo>
                <a:cubicBezTo>
                  <a:pt x="174343" y="937312"/>
                  <a:pt x="137609" y="978688"/>
                  <a:pt x="91630" y="1010545"/>
                </a:cubicBezTo>
                <a:cubicBezTo>
                  <a:pt x="86128" y="1014349"/>
                  <a:pt x="80900" y="1018738"/>
                  <a:pt x="74931" y="1021566"/>
                </a:cubicBezTo>
                <a:cubicBezTo>
                  <a:pt x="40909" y="1037719"/>
                  <a:pt x="14047" y="1021020"/>
                  <a:pt x="5795" y="983741"/>
                </a:cubicBezTo>
                <a:cubicBezTo>
                  <a:pt x="-4076" y="939458"/>
                  <a:pt x="-350" y="896385"/>
                  <a:pt x="9560" y="853448"/>
                </a:cubicBezTo>
                <a:cubicBezTo>
                  <a:pt x="14991" y="830372"/>
                  <a:pt x="22580" y="807859"/>
                  <a:pt x="32228" y="786205"/>
                </a:cubicBezTo>
                <a:cubicBezTo>
                  <a:pt x="44596" y="758270"/>
                  <a:pt x="57432" y="730003"/>
                  <a:pt x="74346" y="704760"/>
                </a:cubicBezTo>
                <a:cubicBezTo>
                  <a:pt x="96819" y="671226"/>
                  <a:pt x="124169" y="641008"/>
                  <a:pt x="148085" y="608391"/>
                </a:cubicBezTo>
                <a:cubicBezTo>
                  <a:pt x="175923" y="570410"/>
                  <a:pt x="217065" y="548912"/>
                  <a:pt x="253330" y="521504"/>
                </a:cubicBezTo>
                <a:cubicBezTo>
                  <a:pt x="261679" y="515183"/>
                  <a:pt x="275354" y="516276"/>
                  <a:pt x="286122" y="512589"/>
                </a:cubicBezTo>
                <a:cubicBezTo>
                  <a:pt x="293750" y="509975"/>
                  <a:pt x="300519" y="504922"/>
                  <a:pt x="307834" y="501255"/>
                </a:cubicBezTo>
                <a:cubicBezTo>
                  <a:pt x="316301" y="497021"/>
                  <a:pt x="324709" y="490272"/>
                  <a:pt x="333526" y="489550"/>
                </a:cubicBezTo>
                <a:cubicBezTo>
                  <a:pt x="369284" y="486721"/>
                  <a:pt x="405373" y="483386"/>
                  <a:pt x="440819" y="497178"/>
                </a:cubicBezTo>
                <a:cubicBezTo>
                  <a:pt x="468676" y="459547"/>
                  <a:pt x="488496" y="417605"/>
                  <a:pt x="505741" y="374688"/>
                </a:cubicBezTo>
                <a:cubicBezTo>
                  <a:pt x="525249" y="326016"/>
                  <a:pt x="544893" y="277149"/>
                  <a:pt x="559699" y="226878"/>
                </a:cubicBezTo>
                <a:cubicBezTo>
                  <a:pt x="572945" y="182010"/>
                  <a:pt x="580007" y="135328"/>
                  <a:pt x="569219" y="87826"/>
                </a:cubicBezTo>
                <a:cubicBezTo>
                  <a:pt x="562391" y="57355"/>
                  <a:pt x="540309" y="39817"/>
                  <a:pt x="507984" y="41710"/>
                </a:cubicBezTo>
                <a:cubicBezTo>
                  <a:pt x="475270" y="43660"/>
                  <a:pt x="447978" y="59091"/>
                  <a:pt x="420901" y="75361"/>
                </a:cubicBezTo>
                <a:cubicBezTo>
                  <a:pt x="361949" y="110767"/>
                  <a:pt x="315423" y="159810"/>
                  <a:pt x="273715" y="213320"/>
                </a:cubicBezTo>
                <a:cubicBezTo>
                  <a:pt x="245136" y="249994"/>
                  <a:pt x="218606" y="288405"/>
                  <a:pt x="193285" y="327401"/>
                </a:cubicBezTo>
                <a:cubicBezTo>
                  <a:pt x="180039" y="347787"/>
                  <a:pt x="171397" y="371157"/>
                  <a:pt x="160434" y="393728"/>
                </a:cubicBezTo>
                <a:lnTo>
                  <a:pt x="130801" y="390528"/>
                </a:lnTo>
                <a:cubicBezTo>
                  <a:pt x="125729" y="375098"/>
                  <a:pt x="124617" y="363218"/>
                  <a:pt x="129748" y="346441"/>
                </a:cubicBezTo>
                <a:cubicBezTo>
                  <a:pt x="145491" y="294882"/>
                  <a:pt x="180117" y="255339"/>
                  <a:pt x="208598" y="212344"/>
                </a:cubicBezTo>
                <a:cubicBezTo>
                  <a:pt x="234547" y="173488"/>
                  <a:pt x="264578" y="137519"/>
                  <a:pt x="298178" y="105051"/>
                </a:cubicBezTo>
                <a:cubicBezTo>
                  <a:pt x="334580" y="69703"/>
                  <a:pt x="371917" y="33029"/>
                  <a:pt x="420355" y="14204"/>
                </a:cubicBezTo>
                <a:cubicBezTo>
                  <a:pt x="437912" y="7415"/>
                  <a:pt x="456152" y="-466"/>
                  <a:pt x="477142" y="22"/>
                </a:cubicBezTo>
                <a:cubicBezTo>
                  <a:pt x="512491" y="860"/>
                  <a:pt x="521230" y="236"/>
                  <a:pt x="542201" y="10029"/>
                </a:cubicBezTo>
                <a:cubicBezTo>
                  <a:pt x="546376" y="11980"/>
                  <a:pt x="551955" y="13326"/>
                  <a:pt x="554159" y="16701"/>
                </a:cubicBezTo>
                <a:cubicBezTo>
                  <a:pt x="571970" y="43660"/>
                  <a:pt x="596979" y="67128"/>
                  <a:pt x="603982" y="99570"/>
                </a:cubicBezTo>
                <a:cubicBezTo>
                  <a:pt x="612039" y="137005"/>
                  <a:pt x="614458" y="174948"/>
                  <a:pt x="605796" y="213515"/>
                </a:cubicBezTo>
                <a:cubicBezTo>
                  <a:pt x="587674" y="294297"/>
                  <a:pt x="557027" y="370338"/>
                  <a:pt x="522069" y="444819"/>
                </a:cubicBezTo>
                <a:cubicBezTo>
                  <a:pt x="509701" y="471213"/>
                  <a:pt x="493900" y="496007"/>
                  <a:pt x="479152" y="522577"/>
                </a:cubicBezTo>
                <a:cubicBezTo>
                  <a:pt x="484809" y="529424"/>
                  <a:pt x="489842" y="536232"/>
                  <a:pt x="495636" y="542397"/>
                </a:cubicBezTo>
                <a:cubicBezTo>
                  <a:pt x="519201" y="567367"/>
                  <a:pt x="527394" y="598130"/>
                  <a:pt x="530087" y="631216"/>
                </a:cubicBezTo>
                <a:cubicBezTo>
                  <a:pt x="534471" y="681976"/>
                  <a:pt x="527912" y="733086"/>
                  <a:pt x="510852" y="781094"/>
                </a:cubicBezTo>
                <a:cubicBezTo>
                  <a:pt x="509465" y="785665"/>
                  <a:pt x="508422" y="790334"/>
                  <a:pt x="507731" y="795061"/>
                </a:cubicBezTo>
                <a:cubicBezTo>
                  <a:pt x="507594" y="795783"/>
                  <a:pt x="508452" y="796700"/>
                  <a:pt x="509857" y="799665"/>
                </a:cubicBezTo>
                <a:cubicBezTo>
                  <a:pt x="513700" y="798410"/>
                  <a:pt x="517454" y="796898"/>
                  <a:pt x="521094" y="795139"/>
                </a:cubicBezTo>
                <a:cubicBezTo>
                  <a:pt x="544698" y="781855"/>
                  <a:pt x="575091" y="788234"/>
                  <a:pt x="596959" y="804503"/>
                </a:cubicBezTo>
                <a:cubicBezTo>
                  <a:pt x="631722" y="830351"/>
                  <a:pt x="636794" y="863982"/>
                  <a:pt x="631312" y="902940"/>
                </a:cubicBezTo>
                <a:cubicBezTo>
                  <a:pt x="628308" y="924398"/>
                  <a:pt x="629459" y="946520"/>
                  <a:pt x="624680" y="967432"/>
                </a:cubicBezTo>
                <a:cubicBezTo>
                  <a:pt x="617091" y="1000791"/>
                  <a:pt x="607006" y="1033661"/>
                  <a:pt x="596394" y="1066220"/>
                </a:cubicBezTo>
                <a:cubicBezTo>
                  <a:pt x="578583" y="1120842"/>
                  <a:pt x="555778" y="1173025"/>
                  <a:pt x="524215" y="1221482"/>
                </a:cubicBezTo>
                <a:cubicBezTo>
                  <a:pt x="502151" y="1255348"/>
                  <a:pt x="483990" y="1291710"/>
                  <a:pt x="462395" y="1325946"/>
                </a:cubicBezTo>
                <a:cubicBezTo>
                  <a:pt x="444603" y="1354155"/>
                  <a:pt x="424940" y="1381232"/>
                  <a:pt x="405081" y="1408035"/>
                </a:cubicBezTo>
                <a:cubicBezTo>
                  <a:pt x="374492" y="1449255"/>
                  <a:pt x="351649" y="1495664"/>
                  <a:pt x="315676" y="1533353"/>
                </a:cubicBezTo>
                <a:cubicBezTo>
                  <a:pt x="299739" y="1550013"/>
                  <a:pt x="290102" y="1572622"/>
                  <a:pt x="276954" y="1592091"/>
                </a:cubicBezTo>
                <a:cubicBezTo>
                  <a:pt x="267902" y="1605532"/>
                  <a:pt x="257738" y="1618212"/>
                  <a:pt x="248043" y="1631107"/>
                </a:cubicBezTo>
                <a:cubicBezTo>
                  <a:pt x="233880" y="1650029"/>
                  <a:pt x="219679" y="1668932"/>
                  <a:pt x="204697" y="1688928"/>
                </a:cubicBezTo>
                <a:close/>
                <a:moveTo>
                  <a:pt x="424920" y="522304"/>
                </a:moveTo>
                <a:cubicBezTo>
                  <a:pt x="410757" y="522304"/>
                  <a:pt x="401979" y="520997"/>
                  <a:pt x="393708" y="522538"/>
                </a:cubicBezTo>
                <a:cubicBezTo>
                  <a:pt x="358945" y="529073"/>
                  <a:pt x="324650" y="537364"/>
                  <a:pt x="293535" y="555174"/>
                </a:cubicBezTo>
                <a:cubicBezTo>
                  <a:pt x="199039" y="609289"/>
                  <a:pt x="131425" y="687944"/>
                  <a:pt x="84353" y="785171"/>
                </a:cubicBezTo>
                <a:cubicBezTo>
                  <a:pt x="76004" y="802396"/>
                  <a:pt x="69274" y="820402"/>
                  <a:pt x="61568" y="837842"/>
                </a:cubicBezTo>
                <a:cubicBezTo>
                  <a:pt x="42372" y="881793"/>
                  <a:pt x="37008" y="927363"/>
                  <a:pt x="43172" y="978220"/>
                </a:cubicBezTo>
                <a:cubicBezTo>
                  <a:pt x="51795" y="975060"/>
                  <a:pt x="59481" y="974026"/>
                  <a:pt x="64806" y="969929"/>
                </a:cubicBezTo>
                <a:cubicBezTo>
                  <a:pt x="76870" y="960657"/>
                  <a:pt x="88264" y="950547"/>
                  <a:pt x="98906" y="939673"/>
                </a:cubicBezTo>
                <a:cubicBezTo>
                  <a:pt x="121301" y="916810"/>
                  <a:pt x="143637" y="893810"/>
                  <a:pt x="164823" y="869835"/>
                </a:cubicBezTo>
                <a:cubicBezTo>
                  <a:pt x="197050" y="833433"/>
                  <a:pt x="227579" y="795510"/>
                  <a:pt x="260177" y="759460"/>
                </a:cubicBezTo>
                <a:cubicBezTo>
                  <a:pt x="280426" y="737045"/>
                  <a:pt x="300226" y="714748"/>
                  <a:pt x="314077" y="687632"/>
                </a:cubicBezTo>
                <a:cubicBezTo>
                  <a:pt x="317892" y="679895"/>
                  <a:pt x="322961" y="672842"/>
                  <a:pt x="329078" y="666759"/>
                </a:cubicBezTo>
                <a:cubicBezTo>
                  <a:pt x="364934" y="632523"/>
                  <a:pt x="384012" y="586874"/>
                  <a:pt x="411401" y="546883"/>
                </a:cubicBezTo>
                <a:cubicBezTo>
                  <a:pt x="415556" y="540836"/>
                  <a:pt x="418561" y="533989"/>
                  <a:pt x="424920" y="522304"/>
                </a:cubicBezTo>
                <a:close/>
                <a:moveTo>
                  <a:pt x="198240" y="1234240"/>
                </a:moveTo>
                <a:cubicBezTo>
                  <a:pt x="223405" y="1208880"/>
                  <a:pt x="250325" y="1190075"/>
                  <a:pt x="264800" y="1164305"/>
                </a:cubicBezTo>
                <a:cubicBezTo>
                  <a:pt x="275510" y="1145246"/>
                  <a:pt x="288483" y="1128274"/>
                  <a:pt x="299914" y="1110015"/>
                </a:cubicBezTo>
                <a:cubicBezTo>
                  <a:pt x="324631" y="1070414"/>
                  <a:pt x="349191" y="1030716"/>
                  <a:pt x="372522" y="990315"/>
                </a:cubicBezTo>
                <a:cubicBezTo>
                  <a:pt x="383056" y="972095"/>
                  <a:pt x="390508" y="952119"/>
                  <a:pt x="399365" y="932943"/>
                </a:cubicBezTo>
                <a:cubicBezTo>
                  <a:pt x="389250" y="935024"/>
                  <a:pt x="379843" y="939680"/>
                  <a:pt x="372054" y="946461"/>
                </a:cubicBezTo>
                <a:cubicBezTo>
                  <a:pt x="355589" y="960780"/>
                  <a:pt x="340354" y="976523"/>
                  <a:pt x="323616" y="990491"/>
                </a:cubicBezTo>
                <a:cubicBezTo>
                  <a:pt x="286551" y="1021430"/>
                  <a:pt x="254754" y="1056407"/>
                  <a:pt x="231813" y="1099246"/>
                </a:cubicBezTo>
                <a:cubicBezTo>
                  <a:pt x="209925" y="1139959"/>
                  <a:pt x="197264" y="1182642"/>
                  <a:pt x="198240" y="1234240"/>
                </a:cubicBezTo>
                <a:close/>
              </a:path>
            </a:pathLst>
          </a:custGeom>
          <a:solidFill>
            <a:srgbClr val="CDDA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49" name="Google Shape;549;p35"/>
          <p:cNvSpPr/>
          <p:nvPr/>
        </p:nvSpPr>
        <p:spPr>
          <a:xfrm rot="8878766">
            <a:off x="15857094" y="8287363"/>
            <a:ext cx="4208110" cy="3844376"/>
          </a:xfrm>
          <a:custGeom>
            <a:avLst/>
            <a:gdLst/>
            <a:ahLst/>
            <a:cxnLst/>
            <a:rect l="l" t="t" r="r" b="b"/>
            <a:pathLst>
              <a:path w="4209886" h="3845999" extrusionOk="0">
                <a:moveTo>
                  <a:pt x="935214" y="53143"/>
                </a:moveTo>
                <a:cubicBezTo>
                  <a:pt x="1473334" y="-151459"/>
                  <a:pt x="1717024" y="282384"/>
                  <a:pt x="2094339" y="546525"/>
                </a:cubicBezTo>
                <a:cubicBezTo>
                  <a:pt x="2653159" y="863897"/>
                  <a:pt x="3413680" y="359919"/>
                  <a:pt x="3951548" y="744651"/>
                </a:cubicBezTo>
                <a:cubicBezTo>
                  <a:pt x="4223848" y="944207"/>
                  <a:pt x="4293774" y="1370566"/>
                  <a:pt x="4099310" y="1646564"/>
                </a:cubicBezTo>
                <a:cubicBezTo>
                  <a:pt x="3814977" y="1967888"/>
                  <a:pt x="3604273" y="2084191"/>
                  <a:pt x="3658800" y="2568154"/>
                </a:cubicBezTo>
                <a:cubicBezTo>
                  <a:pt x="3757589" y="3140080"/>
                  <a:pt x="3669571" y="3786850"/>
                  <a:pt x="2920747" y="3561225"/>
                </a:cubicBezTo>
                <a:cubicBezTo>
                  <a:pt x="2508090" y="3395055"/>
                  <a:pt x="2198176" y="3350989"/>
                  <a:pt x="1789979" y="3567953"/>
                </a:cubicBezTo>
                <a:cubicBezTo>
                  <a:pt x="1431934" y="3747831"/>
                  <a:pt x="960542" y="4000366"/>
                  <a:pt x="591978" y="3722266"/>
                </a:cubicBezTo>
                <a:cubicBezTo>
                  <a:pt x="143390" y="3338123"/>
                  <a:pt x="498575" y="2665199"/>
                  <a:pt x="354852" y="2174929"/>
                </a:cubicBezTo>
                <a:cubicBezTo>
                  <a:pt x="164427" y="1695086"/>
                  <a:pt x="-191683" y="1358877"/>
                  <a:pt x="128412" y="818150"/>
                </a:cubicBezTo>
                <a:cubicBezTo>
                  <a:pt x="247985" y="613548"/>
                  <a:pt x="465589" y="532733"/>
                  <a:pt x="590716" y="343016"/>
                </a:cubicBezTo>
                <a:cubicBezTo>
                  <a:pt x="675788" y="214267"/>
                  <a:pt x="790144" y="110159"/>
                  <a:pt x="935214" y="5314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50" name="Google Shape;550;p35"/>
          <p:cNvSpPr/>
          <p:nvPr/>
        </p:nvSpPr>
        <p:spPr>
          <a:xfrm rot="10028697">
            <a:off x="16509601" y="8579491"/>
            <a:ext cx="3772201" cy="3640577"/>
          </a:xfrm>
          <a:custGeom>
            <a:avLst/>
            <a:gdLst/>
            <a:ahLst/>
            <a:cxnLst/>
            <a:rect l="l" t="t" r="r" b="b"/>
            <a:pathLst>
              <a:path w="3771953" h="3640338" extrusionOk="0">
                <a:moveTo>
                  <a:pt x="1921498" y="17962"/>
                </a:moveTo>
                <a:cubicBezTo>
                  <a:pt x="2331277" y="123824"/>
                  <a:pt x="2554196" y="539273"/>
                  <a:pt x="2899023" y="753033"/>
                </a:cubicBezTo>
                <a:cubicBezTo>
                  <a:pt x="3150306" y="908770"/>
                  <a:pt x="3476650" y="970341"/>
                  <a:pt x="3646310" y="1212547"/>
                </a:cubicBezTo>
                <a:cubicBezTo>
                  <a:pt x="3846447" y="1504403"/>
                  <a:pt x="3740004" y="1878654"/>
                  <a:pt x="3749962" y="2208388"/>
                </a:cubicBezTo>
                <a:cubicBezTo>
                  <a:pt x="3758185" y="2453160"/>
                  <a:pt x="3823514" y="2725095"/>
                  <a:pt x="3680484" y="2923841"/>
                </a:cubicBezTo>
                <a:cubicBezTo>
                  <a:pt x="3415470" y="3269344"/>
                  <a:pt x="2906491" y="3073617"/>
                  <a:pt x="2546350" y="3197361"/>
                </a:cubicBezTo>
                <a:cubicBezTo>
                  <a:pt x="2232001" y="3305637"/>
                  <a:pt x="1999426" y="3655592"/>
                  <a:pt x="1643736" y="3639822"/>
                </a:cubicBezTo>
                <a:cubicBezTo>
                  <a:pt x="1285783" y="3613036"/>
                  <a:pt x="1104657" y="3249349"/>
                  <a:pt x="894487" y="3004954"/>
                </a:cubicBezTo>
                <a:cubicBezTo>
                  <a:pt x="559618" y="2632212"/>
                  <a:pt x="-66064" y="2323681"/>
                  <a:pt x="5677" y="1742913"/>
                </a:cubicBezTo>
                <a:cubicBezTo>
                  <a:pt x="118985" y="1204398"/>
                  <a:pt x="931677" y="848860"/>
                  <a:pt x="1234561" y="310874"/>
                </a:cubicBezTo>
                <a:cubicBezTo>
                  <a:pt x="1389133" y="90020"/>
                  <a:pt x="1643660" y="-51984"/>
                  <a:pt x="1921498" y="17962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5" name="Google Shape;555;p36"/>
          <p:cNvGrpSpPr/>
          <p:nvPr/>
        </p:nvGrpSpPr>
        <p:grpSpPr>
          <a:xfrm>
            <a:off x="9113745" y="1057758"/>
            <a:ext cx="8325208" cy="8563785"/>
            <a:chOff x="0" y="-47625"/>
            <a:chExt cx="11100277" cy="11418380"/>
          </a:xfrm>
        </p:grpSpPr>
        <p:sp>
          <p:nvSpPr>
            <p:cNvPr id="556" name="Google Shape;556;p36"/>
            <p:cNvSpPr txBox="1"/>
            <p:nvPr/>
          </p:nvSpPr>
          <p:spPr>
            <a:xfrm>
              <a:off x="1250315" y="10681335"/>
              <a:ext cx="1029000" cy="6894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 rtl="1">
                <a:lnSpc>
                  <a:spcPct val="139958"/>
                </a:lnSpc>
              </a:pPr>
              <a:r>
                <a:rPr lang="fa-IR" sz="2400" dirty="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مورد 1</a:t>
              </a:r>
              <a:endParaRPr dirty="0">
                <a:cs typeface="B Nazanin" panose="00000400000000000000" pitchFamily="2" charset="-78"/>
              </a:endParaRPr>
            </a:p>
          </p:txBody>
        </p:sp>
        <p:sp>
          <p:nvSpPr>
            <p:cNvPr id="557" name="Google Shape;557;p36"/>
            <p:cNvSpPr txBox="1"/>
            <p:nvPr/>
          </p:nvSpPr>
          <p:spPr>
            <a:xfrm>
              <a:off x="3306048" y="10681335"/>
              <a:ext cx="1109400" cy="6894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 rtl="1">
                <a:lnSpc>
                  <a:spcPct val="139958"/>
                </a:lnSpc>
              </a:pPr>
              <a:r>
                <a:rPr lang="fa-IR" sz="2400" dirty="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مورد 2</a:t>
              </a:r>
              <a:endParaRPr dirty="0">
                <a:cs typeface="B Nazanin" panose="00000400000000000000" pitchFamily="2" charset="-78"/>
              </a:endParaRPr>
            </a:p>
          </p:txBody>
        </p:sp>
        <p:sp>
          <p:nvSpPr>
            <p:cNvPr id="558" name="Google Shape;558;p36"/>
            <p:cNvSpPr txBox="1"/>
            <p:nvPr/>
          </p:nvSpPr>
          <p:spPr>
            <a:xfrm>
              <a:off x="5398532" y="10681335"/>
              <a:ext cx="1116600" cy="6894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 rtl="1">
                <a:lnSpc>
                  <a:spcPct val="139958"/>
                </a:lnSpc>
              </a:pPr>
              <a:r>
                <a:rPr lang="fa-IR" sz="2400" dirty="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مورد</a:t>
              </a:r>
              <a:r>
                <a:rPr lang="en-US" sz="2400" dirty="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 3</a:t>
              </a:r>
              <a:endParaRPr dirty="0">
                <a:cs typeface="B Nazanin" panose="00000400000000000000" pitchFamily="2" charset="-78"/>
              </a:endParaRPr>
            </a:p>
          </p:txBody>
        </p:sp>
        <p:sp>
          <p:nvSpPr>
            <p:cNvPr id="559" name="Google Shape;559;p36"/>
            <p:cNvSpPr txBox="1"/>
            <p:nvPr/>
          </p:nvSpPr>
          <p:spPr>
            <a:xfrm>
              <a:off x="7486968" y="10681335"/>
              <a:ext cx="1131600" cy="6894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 rtl="1">
                <a:lnSpc>
                  <a:spcPct val="139958"/>
                </a:lnSpc>
              </a:pPr>
              <a:r>
                <a:rPr lang="fa-IR" sz="2400" dirty="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مورد</a:t>
              </a:r>
              <a:r>
                <a:rPr lang="en-US" sz="2400" dirty="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 4</a:t>
              </a:r>
              <a:endParaRPr dirty="0">
                <a:cs typeface="B Nazanin" panose="00000400000000000000" pitchFamily="2" charset="-78"/>
              </a:endParaRPr>
            </a:p>
          </p:txBody>
        </p:sp>
        <p:sp>
          <p:nvSpPr>
            <p:cNvPr id="560" name="Google Shape;560;p36"/>
            <p:cNvSpPr txBox="1"/>
            <p:nvPr/>
          </p:nvSpPr>
          <p:spPr>
            <a:xfrm>
              <a:off x="9590484" y="10681335"/>
              <a:ext cx="1116600" cy="6894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 rtl="1">
                <a:lnSpc>
                  <a:spcPct val="139958"/>
                </a:lnSpc>
              </a:pPr>
              <a:r>
                <a:rPr lang="fa-IR" sz="2400" dirty="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مورد 5</a:t>
              </a:r>
              <a:endParaRPr dirty="0">
                <a:cs typeface="B Nazanin" panose="00000400000000000000" pitchFamily="2" charset="-78"/>
              </a:endParaRPr>
            </a:p>
          </p:txBody>
        </p:sp>
        <p:grpSp>
          <p:nvGrpSpPr>
            <p:cNvPr id="561" name="Google Shape;561;p36"/>
            <p:cNvGrpSpPr/>
            <p:nvPr/>
          </p:nvGrpSpPr>
          <p:grpSpPr>
            <a:xfrm>
              <a:off x="813276" y="232410"/>
              <a:ext cx="10287000" cy="10299700"/>
              <a:chOff x="0" y="-6350"/>
              <a:chExt cx="10287000" cy="10299700"/>
            </a:xfrm>
          </p:grpSpPr>
          <p:sp>
            <p:nvSpPr>
              <p:cNvPr id="562" name="Google Shape;562;p36"/>
              <p:cNvSpPr/>
              <p:nvPr/>
            </p:nvSpPr>
            <p:spPr>
              <a:xfrm>
                <a:off x="0" y="-6350"/>
                <a:ext cx="10287000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0287000" h="12700" extrusionOk="0">
                    <a:moveTo>
                      <a:pt x="0" y="0"/>
                    </a:moveTo>
                    <a:lnTo>
                      <a:pt x="10287000" y="0"/>
                    </a:lnTo>
                    <a:lnTo>
                      <a:pt x="10287000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191919">
                  <a:alpha val="24710"/>
                </a:srgbClr>
              </a:solidFill>
              <a:ln>
                <a:noFill/>
              </a:ln>
            </p:spPr>
          </p:sp>
          <p:sp>
            <p:nvSpPr>
              <p:cNvPr id="563" name="Google Shape;563;p36"/>
              <p:cNvSpPr/>
              <p:nvPr/>
            </p:nvSpPr>
            <p:spPr>
              <a:xfrm>
                <a:off x="0" y="2051050"/>
                <a:ext cx="10287000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0287000" h="12700" extrusionOk="0">
                    <a:moveTo>
                      <a:pt x="0" y="0"/>
                    </a:moveTo>
                    <a:lnTo>
                      <a:pt x="10287000" y="0"/>
                    </a:lnTo>
                    <a:lnTo>
                      <a:pt x="10287000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191919">
                  <a:alpha val="24710"/>
                </a:srgbClr>
              </a:solidFill>
              <a:ln>
                <a:noFill/>
              </a:ln>
            </p:spPr>
          </p:sp>
          <p:sp>
            <p:nvSpPr>
              <p:cNvPr id="564" name="Google Shape;564;p36"/>
              <p:cNvSpPr/>
              <p:nvPr/>
            </p:nvSpPr>
            <p:spPr>
              <a:xfrm>
                <a:off x="0" y="4108450"/>
                <a:ext cx="10287000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0287000" h="12700" extrusionOk="0">
                    <a:moveTo>
                      <a:pt x="0" y="0"/>
                    </a:moveTo>
                    <a:lnTo>
                      <a:pt x="10287000" y="0"/>
                    </a:lnTo>
                    <a:lnTo>
                      <a:pt x="10287000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191919">
                  <a:alpha val="24710"/>
                </a:srgbClr>
              </a:solidFill>
              <a:ln>
                <a:noFill/>
              </a:ln>
            </p:spPr>
          </p:sp>
          <p:sp>
            <p:nvSpPr>
              <p:cNvPr id="565" name="Google Shape;565;p36"/>
              <p:cNvSpPr/>
              <p:nvPr/>
            </p:nvSpPr>
            <p:spPr>
              <a:xfrm>
                <a:off x="0" y="6165850"/>
                <a:ext cx="10287000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0287000" h="12700" extrusionOk="0">
                    <a:moveTo>
                      <a:pt x="0" y="0"/>
                    </a:moveTo>
                    <a:lnTo>
                      <a:pt x="10287000" y="0"/>
                    </a:lnTo>
                    <a:lnTo>
                      <a:pt x="10287000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191919">
                  <a:alpha val="24710"/>
                </a:srgbClr>
              </a:solidFill>
              <a:ln>
                <a:noFill/>
              </a:ln>
            </p:spPr>
          </p:sp>
          <p:sp>
            <p:nvSpPr>
              <p:cNvPr id="566" name="Google Shape;566;p36"/>
              <p:cNvSpPr/>
              <p:nvPr/>
            </p:nvSpPr>
            <p:spPr>
              <a:xfrm>
                <a:off x="0" y="8223250"/>
                <a:ext cx="10287000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0287000" h="12700" extrusionOk="0">
                    <a:moveTo>
                      <a:pt x="0" y="0"/>
                    </a:moveTo>
                    <a:lnTo>
                      <a:pt x="10287000" y="0"/>
                    </a:lnTo>
                    <a:lnTo>
                      <a:pt x="10287000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191919">
                  <a:alpha val="24710"/>
                </a:srgbClr>
              </a:solidFill>
              <a:ln>
                <a:noFill/>
              </a:ln>
            </p:spPr>
          </p:sp>
          <p:sp>
            <p:nvSpPr>
              <p:cNvPr id="567" name="Google Shape;567;p36"/>
              <p:cNvSpPr/>
              <p:nvPr/>
            </p:nvSpPr>
            <p:spPr>
              <a:xfrm>
                <a:off x="0" y="10280650"/>
                <a:ext cx="10287000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0287000" h="12700" extrusionOk="0">
                    <a:moveTo>
                      <a:pt x="0" y="0"/>
                    </a:moveTo>
                    <a:lnTo>
                      <a:pt x="10287000" y="0"/>
                    </a:lnTo>
                    <a:lnTo>
                      <a:pt x="10287000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191919">
                  <a:alpha val="60000"/>
                </a:srgbClr>
              </a:solidFill>
              <a:ln>
                <a:noFill/>
              </a:ln>
            </p:spPr>
          </p:sp>
        </p:grpSp>
        <p:sp>
          <p:nvSpPr>
            <p:cNvPr id="568" name="Google Shape;568;p36"/>
            <p:cNvSpPr txBox="1"/>
            <p:nvPr/>
          </p:nvSpPr>
          <p:spPr>
            <a:xfrm>
              <a:off x="15081" y="-47625"/>
              <a:ext cx="594900" cy="6894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1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50 </a:t>
              </a: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9" name="Google Shape;569;p36"/>
            <p:cNvSpPr txBox="1"/>
            <p:nvPr/>
          </p:nvSpPr>
          <p:spPr>
            <a:xfrm>
              <a:off x="0" y="2009775"/>
              <a:ext cx="610200" cy="6894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1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40 </a:t>
              </a: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0" name="Google Shape;570;p36"/>
            <p:cNvSpPr txBox="1"/>
            <p:nvPr/>
          </p:nvSpPr>
          <p:spPr>
            <a:xfrm>
              <a:off x="15081" y="4067175"/>
              <a:ext cx="594900" cy="6894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1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30 </a:t>
              </a: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1" name="Google Shape;571;p36"/>
            <p:cNvSpPr txBox="1"/>
            <p:nvPr/>
          </p:nvSpPr>
          <p:spPr>
            <a:xfrm>
              <a:off x="21908" y="6124575"/>
              <a:ext cx="588300" cy="13788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1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20 </a:t>
              </a: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2" name="Google Shape;572;p36"/>
            <p:cNvSpPr txBox="1"/>
            <p:nvPr/>
          </p:nvSpPr>
          <p:spPr>
            <a:xfrm>
              <a:off x="102395" y="8181975"/>
              <a:ext cx="507600" cy="13788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1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10 </a:t>
              </a: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3" name="Google Shape;573;p36"/>
            <p:cNvSpPr txBox="1"/>
            <p:nvPr/>
          </p:nvSpPr>
          <p:spPr>
            <a:xfrm>
              <a:off x="234951" y="10239375"/>
              <a:ext cx="375000" cy="6894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1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0 </a:t>
              </a: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574" name="Google Shape;574;p36"/>
            <p:cNvGrpSpPr/>
            <p:nvPr/>
          </p:nvGrpSpPr>
          <p:grpSpPr>
            <a:xfrm>
              <a:off x="811546" y="232410"/>
              <a:ext cx="10288731" cy="10293350"/>
              <a:chOff x="-1731" y="-6350"/>
              <a:chExt cx="10288731" cy="10293350"/>
            </a:xfrm>
          </p:grpSpPr>
          <p:sp>
            <p:nvSpPr>
              <p:cNvPr id="575" name="Google Shape;575;p36"/>
              <p:cNvSpPr/>
              <p:nvPr/>
            </p:nvSpPr>
            <p:spPr>
              <a:xfrm>
                <a:off x="-1731" y="8216864"/>
                <a:ext cx="1906557" cy="2070136"/>
              </a:xfrm>
              <a:custGeom>
                <a:avLst/>
                <a:gdLst/>
                <a:ahLst/>
                <a:cxnLst/>
                <a:rect l="l" t="t" r="r" b="b"/>
                <a:pathLst>
                  <a:path w="1906557" h="2070136" extrusionOk="0">
                    <a:moveTo>
                      <a:pt x="1731" y="2070136"/>
                    </a:moveTo>
                    <a:lnTo>
                      <a:pt x="1731" y="158633"/>
                    </a:lnTo>
                    <a:cubicBezTo>
                      <a:pt x="0" y="117166"/>
                      <a:pt x="15273" y="76789"/>
                      <a:pt x="44015" y="46849"/>
                    </a:cubicBezTo>
                    <a:cubicBezTo>
                      <a:pt x="72756" y="16909"/>
                      <a:pt x="112475" y="0"/>
                      <a:pt x="153979" y="36"/>
                    </a:cubicBezTo>
                    <a:lnTo>
                      <a:pt x="1752578" y="36"/>
                    </a:lnTo>
                    <a:cubicBezTo>
                      <a:pt x="1794082" y="0"/>
                      <a:pt x="1833801" y="16909"/>
                      <a:pt x="1862542" y="46849"/>
                    </a:cubicBezTo>
                    <a:cubicBezTo>
                      <a:pt x="1891284" y="76789"/>
                      <a:pt x="1906557" y="117166"/>
                      <a:pt x="1904826" y="158633"/>
                    </a:cubicBezTo>
                    <a:lnTo>
                      <a:pt x="1904826" y="2070136"/>
                    </a:lnTo>
                    <a:close/>
                  </a:path>
                </a:pathLst>
              </a:custGeom>
              <a:solidFill>
                <a:srgbClr val="B9CBF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76" name="Google Shape;576;p36"/>
              <p:cNvSpPr/>
              <p:nvPr/>
            </p:nvSpPr>
            <p:spPr>
              <a:xfrm>
                <a:off x="2095976" y="6165850"/>
                <a:ext cx="1903095" cy="4121150"/>
              </a:xfrm>
              <a:custGeom>
                <a:avLst/>
                <a:gdLst/>
                <a:ahLst/>
                <a:cxnLst/>
                <a:rect l="l" t="t" r="r" b="b"/>
                <a:pathLst>
                  <a:path w="1903095" h="4121150" extrusionOk="0">
                    <a:moveTo>
                      <a:pt x="0" y="4121150"/>
                    </a:moveTo>
                    <a:lnTo>
                      <a:pt x="0" y="152248"/>
                    </a:lnTo>
                    <a:cubicBezTo>
                      <a:pt x="0" y="68164"/>
                      <a:pt x="68164" y="0"/>
                      <a:pt x="152248" y="0"/>
                    </a:cubicBezTo>
                    <a:lnTo>
                      <a:pt x="1750848" y="0"/>
                    </a:lnTo>
                    <a:cubicBezTo>
                      <a:pt x="1791226" y="0"/>
                      <a:pt x="1829951" y="16040"/>
                      <a:pt x="1858503" y="44592"/>
                    </a:cubicBezTo>
                    <a:cubicBezTo>
                      <a:pt x="1887055" y="73144"/>
                      <a:pt x="1903095" y="111869"/>
                      <a:pt x="1903095" y="152248"/>
                    </a:cubicBezTo>
                    <a:lnTo>
                      <a:pt x="1903095" y="4121150"/>
                    </a:lnTo>
                    <a:close/>
                  </a:path>
                </a:pathLst>
              </a:custGeom>
              <a:solidFill>
                <a:srgbClr val="B9CBF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77" name="Google Shape;577;p36"/>
              <p:cNvSpPr/>
              <p:nvPr/>
            </p:nvSpPr>
            <p:spPr>
              <a:xfrm>
                <a:off x="4191953" y="4108450"/>
                <a:ext cx="1903095" cy="6178550"/>
              </a:xfrm>
              <a:custGeom>
                <a:avLst/>
                <a:gdLst/>
                <a:ahLst/>
                <a:cxnLst/>
                <a:rect l="l" t="t" r="r" b="b"/>
                <a:pathLst>
                  <a:path w="1903095" h="6178550" extrusionOk="0">
                    <a:moveTo>
                      <a:pt x="0" y="6178550"/>
                    </a:moveTo>
                    <a:lnTo>
                      <a:pt x="0" y="152248"/>
                    </a:lnTo>
                    <a:cubicBezTo>
                      <a:pt x="0" y="68164"/>
                      <a:pt x="68163" y="0"/>
                      <a:pt x="152247" y="0"/>
                    </a:cubicBezTo>
                    <a:lnTo>
                      <a:pt x="1750847" y="0"/>
                    </a:lnTo>
                    <a:cubicBezTo>
                      <a:pt x="1834931" y="0"/>
                      <a:pt x="1903094" y="68164"/>
                      <a:pt x="1903094" y="152248"/>
                    </a:cubicBezTo>
                    <a:lnTo>
                      <a:pt x="1903094" y="6178550"/>
                    </a:lnTo>
                    <a:close/>
                  </a:path>
                </a:pathLst>
              </a:custGeom>
              <a:solidFill>
                <a:srgbClr val="B9CBF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78" name="Google Shape;578;p36"/>
              <p:cNvSpPr/>
              <p:nvPr/>
            </p:nvSpPr>
            <p:spPr>
              <a:xfrm>
                <a:off x="6287929" y="2051050"/>
                <a:ext cx="1903095" cy="8235950"/>
              </a:xfrm>
              <a:custGeom>
                <a:avLst/>
                <a:gdLst/>
                <a:ahLst/>
                <a:cxnLst/>
                <a:rect l="l" t="t" r="r" b="b"/>
                <a:pathLst>
                  <a:path w="1903095" h="8235950" extrusionOk="0">
                    <a:moveTo>
                      <a:pt x="0" y="8235950"/>
                    </a:moveTo>
                    <a:lnTo>
                      <a:pt x="0" y="152248"/>
                    </a:lnTo>
                    <a:cubicBezTo>
                      <a:pt x="0" y="111869"/>
                      <a:pt x="16040" y="73144"/>
                      <a:pt x="44592" y="44592"/>
                    </a:cubicBezTo>
                    <a:cubicBezTo>
                      <a:pt x="73144" y="16040"/>
                      <a:pt x="111869" y="0"/>
                      <a:pt x="152247" y="0"/>
                    </a:cubicBezTo>
                    <a:lnTo>
                      <a:pt x="1750847" y="0"/>
                    </a:lnTo>
                    <a:cubicBezTo>
                      <a:pt x="1791226" y="0"/>
                      <a:pt x="1829951" y="16040"/>
                      <a:pt x="1858502" y="44592"/>
                    </a:cubicBezTo>
                    <a:cubicBezTo>
                      <a:pt x="1887055" y="73144"/>
                      <a:pt x="1903095" y="111869"/>
                      <a:pt x="1903095" y="152248"/>
                    </a:cubicBezTo>
                    <a:lnTo>
                      <a:pt x="1903095" y="8235950"/>
                    </a:lnTo>
                    <a:close/>
                  </a:path>
                </a:pathLst>
              </a:custGeom>
              <a:solidFill>
                <a:srgbClr val="B9CBF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79" name="Google Shape;579;p36"/>
              <p:cNvSpPr/>
              <p:nvPr/>
            </p:nvSpPr>
            <p:spPr>
              <a:xfrm>
                <a:off x="8383905" y="-6350"/>
                <a:ext cx="1903095" cy="10293350"/>
              </a:xfrm>
              <a:custGeom>
                <a:avLst/>
                <a:gdLst/>
                <a:ahLst/>
                <a:cxnLst/>
                <a:rect l="l" t="t" r="r" b="b"/>
                <a:pathLst>
                  <a:path w="1903095" h="10293350" extrusionOk="0">
                    <a:moveTo>
                      <a:pt x="0" y="10293350"/>
                    </a:moveTo>
                    <a:lnTo>
                      <a:pt x="0" y="152248"/>
                    </a:lnTo>
                    <a:cubicBezTo>
                      <a:pt x="0" y="68164"/>
                      <a:pt x="68164" y="0"/>
                      <a:pt x="152248" y="0"/>
                    </a:cubicBezTo>
                    <a:lnTo>
                      <a:pt x="1750848" y="0"/>
                    </a:lnTo>
                    <a:cubicBezTo>
                      <a:pt x="1834932" y="0"/>
                      <a:pt x="1903095" y="68164"/>
                      <a:pt x="1903095" y="152248"/>
                    </a:cubicBezTo>
                    <a:lnTo>
                      <a:pt x="1903095" y="10293350"/>
                    </a:lnTo>
                    <a:close/>
                  </a:path>
                </a:pathLst>
              </a:custGeom>
              <a:solidFill>
                <a:srgbClr val="B9CBF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80" name="Google Shape;580;p36"/>
              <p:cNvSpPr/>
              <p:nvPr/>
            </p:nvSpPr>
            <p:spPr>
              <a:xfrm>
                <a:off x="0" y="9251950"/>
                <a:ext cx="1903095" cy="1035050"/>
              </a:xfrm>
              <a:custGeom>
                <a:avLst/>
                <a:gdLst/>
                <a:ahLst/>
                <a:cxnLst/>
                <a:rect l="l" t="t" r="r" b="b"/>
                <a:pathLst>
                  <a:path w="1903095" h="1035050" extrusionOk="0">
                    <a:moveTo>
                      <a:pt x="0" y="0"/>
                    </a:moveTo>
                    <a:lnTo>
                      <a:pt x="1903095" y="0"/>
                    </a:lnTo>
                    <a:lnTo>
                      <a:pt x="1903095" y="1035050"/>
                    </a:lnTo>
                    <a:lnTo>
                      <a:pt x="0" y="1035050"/>
                    </a:lnTo>
                    <a:close/>
                  </a:path>
                </a:pathLst>
              </a:custGeom>
              <a:solidFill>
                <a:srgbClr val="CDDAFD"/>
              </a:solidFill>
              <a:ln>
                <a:noFill/>
              </a:ln>
            </p:spPr>
          </p:sp>
          <p:sp>
            <p:nvSpPr>
              <p:cNvPr id="581" name="Google Shape;581;p36"/>
              <p:cNvSpPr/>
              <p:nvPr/>
            </p:nvSpPr>
            <p:spPr>
              <a:xfrm>
                <a:off x="2095976" y="6990080"/>
                <a:ext cx="1903095" cy="3296920"/>
              </a:xfrm>
              <a:custGeom>
                <a:avLst/>
                <a:gdLst/>
                <a:ahLst/>
                <a:cxnLst/>
                <a:rect l="l" t="t" r="r" b="b"/>
                <a:pathLst>
                  <a:path w="1903095" h="3296920" extrusionOk="0">
                    <a:moveTo>
                      <a:pt x="0" y="0"/>
                    </a:moveTo>
                    <a:lnTo>
                      <a:pt x="1903095" y="0"/>
                    </a:lnTo>
                    <a:lnTo>
                      <a:pt x="1903095" y="3296920"/>
                    </a:lnTo>
                    <a:lnTo>
                      <a:pt x="0" y="3296920"/>
                    </a:lnTo>
                    <a:close/>
                  </a:path>
                </a:pathLst>
              </a:custGeom>
              <a:solidFill>
                <a:srgbClr val="CDDAFD"/>
              </a:solidFill>
              <a:ln>
                <a:noFill/>
              </a:ln>
            </p:spPr>
          </p:sp>
          <p:sp>
            <p:nvSpPr>
              <p:cNvPr id="582" name="Google Shape;582;p36"/>
              <p:cNvSpPr/>
              <p:nvPr/>
            </p:nvSpPr>
            <p:spPr>
              <a:xfrm>
                <a:off x="4191953" y="5138208"/>
                <a:ext cx="1903095" cy="5148792"/>
              </a:xfrm>
              <a:custGeom>
                <a:avLst/>
                <a:gdLst/>
                <a:ahLst/>
                <a:cxnLst/>
                <a:rect l="l" t="t" r="r" b="b"/>
                <a:pathLst>
                  <a:path w="1903095" h="5148792" extrusionOk="0">
                    <a:moveTo>
                      <a:pt x="0" y="0"/>
                    </a:moveTo>
                    <a:lnTo>
                      <a:pt x="1903094" y="0"/>
                    </a:lnTo>
                    <a:lnTo>
                      <a:pt x="1903094" y="5148792"/>
                    </a:lnTo>
                    <a:lnTo>
                      <a:pt x="0" y="5148792"/>
                    </a:lnTo>
                    <a:close/>
                  </a:path>
                </a:pathLst>
              </a:custGeom>
              <a:solidFill>
                <a:srgbClr val="CDDAFD"/>
              </a:solidFill>
              <a:ln>
                <a:noFill/>
              </a:ln>
            </p:spPr>
          </p:sp>
          <p:sp>
            <p:nvSpPr>
              <p:cNvPr id="583" name="Google Shape;583;p36"/>
              <p:cNvSpPr/>
              <p:nvPr/>
            </p:nvSpPr>
            <p:spPr>
              <a:xfrm>
                <a:off x="6287929" y="3698240"/>
                <a:ext cx="1903095" cy="6588760"/>
              </a:xfrm>
              <a:custGeom>
                <a:avLst/>
                <a:gdLst/>
                <a:ahLst/>
                <a:cxnLst/>
                <a:rect l="l" t="t" r="r" b="b"/>
                <a:pathLst>
                  <a:path w="1903095" h="6588760" extrusionOk="0">
                    <a:moveTo>
                      <a:pt x="0" y="0"/>
                    </a:moveTo>
                    <a:lnTo>
                      <a:pt x="1903095" y="0"/>
                    </a:lnTo>
                    <a:lnTo>
                      <a:pt x="1903095" y="6588760"/>
                    </a:lnTo>
                    <a:lnTo>
                      <a:pt x="0" y="6588760"/>
                    </a:lnTo>
                    <a:close/>
                  </a:path>
                </a:pathLst>
              </a:custGeom>
              <a:solidFill>
                <a:srgbClr val="CDDAFD"/>
              </a:solidFill>
              <a:ln>
                <a:noFill/>
              </a:ln>
            </p:spPr>
          </p:sp>
          <p:sp>
            <p:nvSpPr>
              <p:cNvPr id="584" name="Google Shape;584;p36"/>
              <p:cNvSpPr/>
              <p:nvPr/>
            </p:nvSpPr>
            <p:spPr>
              <a:xfrm>
                <a:off x="8383905" y="1640586"/>
                <a:ext cx="1903095" cy="8646414"/>
              </a:xfrm>
              <a:custGeom>
                <a:avLst/>
                <a:gdLst/>
                <a:ahLst/>
                <a:cxnLst/>
                <a:rect l="l" t="t" r="r" b="b"/>
                <a:pathLst>
                  <a:path w="1903095" h="8646414" extrusionOk="0">
                    <a:moveTo>
                      <a:pt x="0" y="0"/>
                    </a:moveTo>
                    <a:lnTo>
                      <a:pt x="1903095" y="0"/>
                    </a:lnTo>
                    <a:lnTo>
                      <a:pt x="1903095" y="8646414"/>
                    </a:lnTo>
                    <a:lnTo>
                      <a:pt x="0" y="8646414"/>
                    </a:lnTo>
                    <a:close/>
                  </a:path>
                </a:pathLst>
              </a:custGeom>
              <a:solidFill>
                <a:srgbClr val="CDDAFD"/>
              </a:solidFill>
              <a:ln>
                <a:noFill/>
              </a:ln>
            </p:spPr>
          </p:sp>
          <p:sp>
            <p:nvSpPr>
              <p:cNvPr id="585" name="Google Shape;585;p36"/>
              <p:cNvSpPr/>
              <p:nvPr/>
            </p:nvSpPr>
            <p:spPr>
              <a:xfrm>
                <a:off x="0" y="10287000"/>
                <a:ext cx="190309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903095" h="120000" extrusionOk="0">
                    <a:moveTo>
                      <a:pt x="0" y="0"/>
                    </a:moveTo>
                    <a:lnTo>
                      <a:pt x="1903095" y="0"/>
                    </a:lnTo>
                    <a:lnTo>
                      <a:pt x="190309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D2E1"/>
              </a:solidFill>
              <a:ln>
                <a:noFill/>
              </a:ln>
            </p:spPr>
          </p:sp>
          <p:sp>
            <p:nvSpPr>
              <p:cNvPr id="586" name="Google Shape;586;p36"/>
              <p:cNvSpPr/>
              <p:nvPr/>
            </p:nvSpPr>
            <p:spPr>
              <a:xfrm>
                <a:off x="2095976" y="8638540"/>
                <a:ext cx="1903095" cy="1648460"/>
              </a:xfrm>
              <a:custGeom>
                <a:avLst/>
                <a:gdLst/>
                <a:ahLst/>
                <a:cxnLst/>
                <a:rect l="l" t="t" r="r" b="b"/>
                <a:pathLst>
                  <a:path w="1903095" h="1648460" extrusionOk="0">
                    <a:moveTo>
                      <a:pt x="0" y="0"/>
                    </a:moveTo>
                    <a:lnTo>
                      <a:pt x="1903095" y="0"/>
                    </a:lnTo>
                    <a:lnTo>
                      <a:pt x="1903095" y="1648460"/>
                    </a:lnTo>
                    <a:lnTo>
                      <a:pt x="0" y="1648460"/>
                    </a:lnTo>
                    <a:close/>
                  </a:path>
                </a:pathLst>
              </a:custGeom>
              <a:solidFill>
                <a:srgbClr val="FAD2E1"/>
              </a:solidFill>
              <a:ln>
                <a:noFill/>
              </a:ln>
            </p:spPr>
          </p:sp>
          <p:sp>
            <p:nvSpPr>
              <p:cNvPr id="587" name="Google Shape;587;p36"/>
              <p:cNvSpPr/>
              <p:nvPr/>
            </p:nvSpPr>
            <p:spPr>
              <a:xfrm>
                <a:off x="4191953" y="7197725"/>
                <a:ext cx="1903095" cy="3089275"/>
              </a:xfrm>
              <a:custGeom>
                <a:avLst/>
                <a:gdLst/>
                <a:ahLst/>
                <a:cxnLst/>
                <a:rect l="l" t="t" r="r" b="b"/>
                <a:pathLst>
                  <a:path w="1903095" h="3089275" extrusionOk="0">
                    <a:moveTo>
                      <a:pt x="0" y="0"/>
                    </a:moveTo>
                    <a:lnTo>
                      <a:pt x="1903094" y="0"/>
                    </a:lnTo>
                    <a:lnTo>
                      <a:pt x="1903094" y="3089275"/>
                    </a:lnTo>
                    <a:lnTo>
                      <a:pt x="0" y="3089275"/>
                    </a:lnTo>
                    <a:close/>
                  </a:path>
                </a:pathLst>
              </a:custGeom>
              <a:solidFill>
                <a:srgbClr val="FAD2E1"/>
              </a:solidFill>
              <a:ln>
                <a:noFill/>
              </a:ln>
            </p:spPr>
          </p:sp>
          <p:sp>
            <p:nvSpPr>
              <p:cNvPr id="588" name="Google Shape;588;p36"/>
              <p:cNvSpPr/>
              <p:nvPr/>
            </p:nvSpPr>
            <p:spPr>
              <a:xfrm>
                <a:off x="6287929" y="6580822"/>
                <a:ext cx="1903095" cy="3706178"/>
              </a:xfrm>
              <a:custGeom>
                <a:avLst/>
                <a:gdLst/>
                <a:ahLst/>
                <a:cxnLst/>
                <a:rect l="l" t="t" r="r" b="b"/>
                <a:pathLst>
                  <a:path w="1903095" h="3706178" extrusionOk="0">
                    <a:moveTo>
                      <a:pt x="0" y="0"/>
                    </a:moveTo>
                    <a:lnTo>
                      <a:pt x="1903095" y="0"/>
                    </a:lnTo>
                    <a:lnTo>
                      <a:pt x="1903095" y="3706178"/>
                    </a:lnTo>
                    <a:lnTo>
                      <a:pt x="0" y="3706178"/>
                    </a:lnTo>
                    <a:close/>
                  </a:path>
                </a:pathLst>
              </a:custGeom>
              <a:solidFill>
                <a:srgbClr val="FAD2E1"/>
              </a:solidFill>
              <a:ln>
                <a:noFill/>
              </a:ln>
            </p:spPr>
          </p:sp>
          <p:sp>
            <p:nvSpPr>
              <p:cNvPr id="589" name="Google Shape;589;p36"/>
              <p:cNvSpPr/>
              <p:nvPr/>
            </p:nvSpPr>
            <p:spPr>
              <a:xfrm>
                <a:off x="8383905" y="5757926"/>
                <a:ext cx="1903095" cy="4529074"/>
              </a:xfrm>
              <a:custGeom>
                <a:avLst/>
                <a:gdLst/>
                <a:ahLst/>
                <a:cxnLst/>
                <a:rect l="l" t="t" r="r" b="b"/>
                <a:pathLst>
                  <a:path w="1903095" h="4529074" extrusionOk="0">
                    <a:moveTo>
                      <a:pt x="0" y="0"/>
                    </a:moveTo>
                    <a:lnTo>
                      <a:pt x="1903095" y="0"/>
                    </a:lnTo>
                    <a:lnTo>
                      <a:pt x="1903095" y="4529074"/>
                    </a:lnTo>
                    <a:lnTo>
                      <a:pt x="0" y="4529074"/>
                    </a:lnTo>
                    <a:close/>
                  </a:path>
                </a:pathLst>
              </a:custGeom>
              <a:solidFill>
                <a:srgbClr val="FAD2E1"/>
              </a:solidFill>
              <a:ln>
                <a:noFill/>
              </a:ln>
            </p:spPr>
          </p:sp>
        </p:grpSp>
      </p:grpSp>
      <p:sp>
        <p:nvSpPr>
          <p:cNvPr id="590" name="Google Shape;590;p36"/>
          <p:cNvSpPr txBox="1"/>
          <p:nvPr/>
        </p:nvSpPr>
        <p:spPr>
          <a:xfrm>
            <a:off x="747504" y="2819391"/>
            <a:ext cx="7754100" cy="2769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75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خودت را بنویس</a:t>
            </a:r>
          </a:p>
          <a:p>
            <a:pPr lvl="0" algn="r" rtl="1">
              <a:lnSpc>
                <a:spcPct val="120000"/>
              </a:lnSpc>
            </a:pPr>
            <a:r>
              <a:rPr lang="fa-IR" sz="75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موضوع یا ایده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91" name="Google Shape;591;p36"/>
          <p:cNvSpPr txBox="1"/>
          <p:nvPr/>
        </p:nvSpPr>
        <p:spPr>
          <a:xfrm>
            <a:off x="747504" y="5877612"/>
            <a:ext cx="5886900" cy="1400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30000"/>
              </a:lnSpc>
            </a:pPr>
            <a:r>
              <a:rPr lang="fa-IR" sz="3500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در مورد آنچه می خواهید توضیح دهید</a:t>
            </a:r>
          </a:p>
          <a:p>
            <a:pPr lvl="0" algn="r" rtl="1">
              <a:lnSpc>
                <a:spcPct val="130000"/>
              </a:lnSpc>
            </a:pPr>
            <a:r>
              <a:rPr lang="fa-IR" sz="3500" dirty="0">
                <a:solidFill>
                  <a:srgbClr val="191919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برای بحث کردن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92" name="Google Shape;592;p36"/>
          <p:cNvSpPr/>
          <p:nvPr/>
        </p:nvSpPr>
        <p:spPr>
          <a:xfrm rot="4655723">
            <a:off x="-2713850" y="7734672"/>
            <a:ext cx="5868240" cy="5109071"/>
          </a:xfrm>
          <a:custGeom>
            <a:avLst/>
            <a:gdLst/>
            <a:ahLst/>
            <a:cxnLst/>
            <a:rect l="l" t="t" r="r" b="b"/>
            <a:pathLst>
              <a:path w="5863167" h="5104654" extrusionOk="0">
                <a:moveTo>
                  <a:pt x="810" y="2826001"/>
                </a:moveTo>
                <a:cubicBezTo>
                  <a:pt x="-5453" y="2598934"/>
                  <a:pt x="24204" y="2379414"/>
                  <a:pt x="103213" y="2163591"/>
                </a:cubicBezTo>
                <a:cubicBezTo>
                  <a:pt x="143510" y="2053491"/>
                  <a:pt x="207578" y="1962181"/>
                  <a:pt x="261684" y="1862495"/>
                </a:cubicBezTo>
                <a:cubicBezTo>
                  <a:pt x="332770" y="1731794"/>
                  <a:pt x="438870" y="1636485"/>
                  <a:pt x="535915" y="1530837"/>
                </a:cubicBezTo>
                <a:cubicBezTo>
                  <a:pt x="558101" y="1506689"/>
                  <a:pt x="569723" y="1467600"/>
                  <a:pt x="617113" y="1482541"/>
                </a:cubicBezTo>
                <a:cubicBezTo>
                  <a:pt x="622546" y="1484201"/>
                  <a:pt x="636280" y="1459073"/>
                  <a:pt x="646468" y="1446621"/>
                </a:cubicBezTo>
                <a:cubicBezTo>
                  <a:pt x="676653" y="1409494"/>
                  <a:pt x="706159" y="1378705"/>
                  <a:pt x="759209" y="1364820"/>
                </a:cubicBezTo>
                <a:cubicBezTo>
                  <a:pt x="820183" y="1349199"/>
                  <a:pt x="870139" y="1302412"/>
                  <a:pt x="928698" y="1273736"/>
                </a:cubicBezTo>
                <a:cubicBezTo>
                  <a:pt x="1092376" y="1193746"/>
                  <a:pt x="1179233" y="1159033"/>
                  <a:pt x="1353175" y="1156845"/>
                </a:cubicBezTo>
                <a:cubicBezTo>
                  <a:pt x="1385171" y="1156468"/>
                  <a:pt x="1388566" y="1085684"/>
                  <a:pt x="1432938" y="1128396"/>
                </a:cubicBezTo>
                <a:cubicBezTo>
                  <a:pt x="1579487" y="1057838"/>
                  <a:pt x="1748447" y="1089834"/>
                  <a:pt x="1897486" y="1023956"/>
                </a:cubicBezTo>
                <a:cubicBezTo>
                  <a:pt x="1990305" y="982904"/>
                  <a:pt x="2091500" y="961095"/>
                  <a:pt x="2187790" y="927439"/>
                </a:cubicBezTo>
                <a:cubicBezTo>
                  <a:pt x="2226578" y="913856"/>
                  <a:pt x="2262725" y="892273"/>
                  <a:pt x="2299399" y="873181"/>
                </a:cubicBezTo>
                <a:cubicBezTo>
                  <a:pt x="2332980" y="855674"/>
                  <a:pt x="2363920" y="830696"/>
                  <a:pt x="2399387" y="819754"/>
                </a:cubicBezTo>
                <a:cubicBezTo>
                  <a:pt x="2437118" y="808284"/>
                  <a:pt x="2469492" y="795380"/>
                  <a:pt x="2491980" y="762101"/>
                </a:cubicBezTo>
                <a:cubicBezTo>
                  <a:pt x="2497640" y="753800"/>
                  <a:pt x="2506318" y="741952"/>
                  <a:pt x="2514090" y="741499"/>
                </a:cubicBezTo>
                <a:cubicBezTo>
                  <a:pt x="2604268" y="736896"/>
                  <a:pt x="2652790" y="659622"/>
                  <a:pt x="2722065" y="619552"/>
                </a:cubicBezTo>
                <a:cubicBezTo>
                  <a:pt x="2794056" y="577821"/>
                  <a:pt x="2851257" y="510735"/>
                  <a:pt x="2915626" y="455496"/>
                </a:cubicBezTo>
                <a:cubicBezTo>
                  <a:pt x="2992975" y="389165"/>
                  <a:pt x="3064740" y="313702"/>
                  <a:pt x="3150164" y="260124"/>
                </a:cubicBezTo>
                <a:cubicBezTo>
                  <a:pt x="3282525" y="177115"/>
                  <a:pt x="3431036" y="123386"/>
                  <a:pt x="3572302" y="56752"/>
                </a:cubicBezTo>
                <a:cubicBezTo>
                  <a:pt x="3678930" y="6419"/>
                  <a:pt x="3783597" y="1665"/>
                  <a:pt x="3892413" y="2646"/>
                </a:cubicBezTo>
                <a:cubicBezTo>
                  <a:pt x="4035340" y="3928"/>
                  <a:pt x="4178190" y="-1580"/>
                  <a:pt x="4320890" y="457"/>
                </a:cubicBezTo>
                <a:cubicBezTo>
                  <a:pt x="4461627" y="2570"/>
                  <a:pt x="4592555" y="39471"/>
                  <a:pt x="4691184" y="151382"/>
                </a:cubicBezTo>
                <a:cubicBezTo>
                  <a:pt x="4729746" y="195226"/>
                  <a:pt x="4772005" y="235749"/>
                  <a:pt x="4812981" y="277405"/>
                </a:cubicBezTo>
                <a:cubicBezTo>
                  <a:pt x="4817743" y="282246"/>
                  <a:pt x="4823704" y="285737"/>
                  <a:pt x="4830262" y="287517"/>
                </a:cubicBezTo>
                <a:cubicBezTo>
                  <a:pt x="4998845" y="329247"/>
                  <a:pt x="5100116" y="462061"/>
                  <a:pt x="5215649" y="574274"/>
                </a:cubicBezTo>
                <a:cubicBezTo>
                  <a:pt x="5369064" y="723615"/>
                  <a:pt x="5489503" y="899895"/>
                  <a:pt x="5597942" y="1082213"/>
                </a:cubicBezTo>
                <a:cubicBezTo>
                  <a:pt x="5682008" y="1223403"/>
                  <a:pt x="5740566" y="1376517"/>
                  <a:pt x="5779581" y="1540195"/>
                </a:cubicBezTo>
                <a:cubicBezTo>
                  <a:pt x="5824692" y="1724406"/>
                  <a:pt x="5851783" y="1912565"/>
                  <a:pt x="5860476" y="2102013"/>
                </a:cubicBezTo>
                <a:cubicBezTo>
                  <a:pt x="5871192" y="2366132"/>
                  <a:pt x="5850591" y="2629874"/>
                  <a:pt x="5786372" y="2887352"/>
                </a:cubicBezTo>
                <a:cubicBezTo>
                  <a:pt x="5734303" y="3096232"/>
                  <a:pt x="5657105" y="3296962"/>
                  <a:pt x="5579303" y="3497919"/>
                </a:cubicBezTo>
                <a:cubicBezTo>
                  <a:pt x="5518963" y="3655772"/>
                  <a:pt x="5439969" y="3805852"/>
                  <a:pt x="5344011" y="3944959"/>
                </a:cubicBezTo>
                <a:cubicBezTo>
                  <a:pt x="5227195" y="4112486"/>
                  <a:pt x="5096268" y="4272542"/>
                  <a:pt x="4935004" y="4402942"/>
                </a:cubicBezTo>
                <a:cubicBezTo>
                  <a:pt x="4819546" y="4496289"/>
                  <a:pt x="4711107" y="4599899"/>
                  <a:pt x="4587876" y="4681322"/>
                </a:cubicBezTo>
                <a:cubicBezTo>
                  <a:pt x="4478984" y="4753390"/>
                  <a:pt x="4358923" y="4816476"/>
                  <a:pt x="4235089" y="4856245"/>
                </a:cubicBezTo>
                <a:cubicBezTo>
                  <a:pt x="4044772" y="4917898"/>
                  <a:pt x="3849475" y="4972231"/>
                  <a:pt x="3652367" y="4999246"/>
                </a:cubicBezTo>
                <a:cubicBezTo>
                  <a:pt x="3393002" y="5034714"/>
                  <a:pt x="3132506" y="5073275"/>
                  <a:pt x="2869066" y="5073200"/>
                </a:cubicBezTo>
                <a:cubicBezTo>
                  <a:pt x="2828165" y="5073200"/>
                  <a:pt x="2787340" y="5091311"/>
                  <a:pt x="2746213" y="5092443"/>
                </a:cubicBezTo>
                <a:cubicBezTo>
                  <a:pt x="2588572" y="5096744"/>
                  <a:pt x="2427837" y="5117044"/>
                  <a:pt x="2274119" y="5093424"/>
                </a:cubicBezTo>
                <a:cubicBezTo>
                  <a:pt x="2152776" y="5074860"/>
                  <a:pt x="2030375" y="5100970"/>
                  <a:pt x="1910314" y="5061956"/>
                </a:cubicBezTo>
                <a:cubicBezTo>
                  <a:pt x="1834852" y="5037204"/>
                  <a:pt x="1749353" y="5042788"/>
                  <a:pt x="1668834" y="5030262"/>
                </a:cubicBezTo>
                <a:cubicBezTo>
                  <a:pt x="1606955" y="5020527"/>
                  <a:pt x="1545981" y="5005661"/>
                  <a:pt x="1496252" y="4961742"/>
                </a:cubicBezTo>
                <a:cubicBezTo>
                  <a:pt x="1486819" y="4953516"/>
                  <a:pt x="1467123" y="4955252"/>
                  <a:pt x="1452106" y="4955252"/>
                </a:cubicBezTo>
                <a:cubicBezTo>
                  <a:pt x="1291824" y="4955252"/>
                  <a:pt x="1144143" y="4908088"/>
                  <a:pt x="998274" y="4845227"/>
                </a:cubicBezTo>
                <a:cubicBezTo>
                  <a:pt x="915718" y="4809609"/>
                  <a:pt x="825842" y="4791347"/>
                  <a:pt x="771057" y="4710602"/>
                </a:cubicBezTo>
                <a:cubicBezTo>
                  <a:pt x="556592" y="4614916"/>
                  <a:pt x="469735" y="4422109"/>
                  <a:pt x="388235" y="4220548"/>
                </a:cubicBezTo>
                <a:cubicBezTo>
                  <a:pt x="315565" y="4040947"/>
                  <a:pt x="219954" y="3870402"/>
                  <a:pt x="151283" y="3689443"/>
                </a:cubicBezTo>
                <a:cubicBezTo>
                  <a:pt x="84046" y="3512257"/>
                  <a:pt x="21638" y="3330996"/>
                  <a:pt x="15073" y="3137359"/>
                </a:cubicBezTo>
                <a:cubicBezTo>
                  <a:pt x="11224" y="3033598"/>
                  <a:pt x="5565" y="2929762"/>
                  <a:pt x="810" y="28260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93" name="Google Shape;593;p36"/>
          <p:cNvSpPr/>
          <p:nvPr/>
        </p:nvSpPr>
        <p:spPr>
          <a:xfrm rot="-5339846">
            <a:off x="2054265" y="8416386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94" name="Google Shape;594;p36"/>
          <p:cNvSpPr/>
          <p:nvPr/>
        </p:nvSpPr>
        <p:spPr>
          <a:xfrm rot="-5339846">
            <a:off x="-351463" y="-242114"/>
            <a:ext cx="1537823" cy="2064375"/>
          </a:xfrm>
          <a:custGeom>
            <a:avLst/>
            <a:gdLst/>
            <a:ahLst/>
            <a:cxnLst/>
            <a:rect l="l" t="t" r="r" b="b"/>
            <a:pathLst>
              <a:path w="1537588" h="2064059" extrusionOk="0">
                <a:moveTo>
                  <a:pt x="1365317" y="1128430"/>
                </a:moveTo>
                <a:cubicBezTo>
                  <a:pt x="1338136" y="1114457"/>
                  <a:pt x="1310573" y="1100867"/>
                  <a:pt x="1283966" y="1087468"/>
                </a:cubicBezTo>
                <a:cubicBezTo>
                  <a:pt x="1255063" y="1098953"/>
                  <a:pt x="1243004" y="1128047"/>
                  <a:pt x="1221374" y="1146997"/>
                </a:cubicBezTo>
                <a:cubicBezTo>
                  <a:pt x="1192853" y="1172073"/>
                  <a:pt x="1178114" y="1209398"/>
                  <a:pt x="1179837" y="1251700"/>
                </a:cubicBezTo>
                <a:cubicBezTo>
                  <a:pt x="1182134" y="1314676"/>
                  <a:pt x="1221757" y="1351044"/>
                  <a:pt x="1290283" y="1331520"/>
                </a:cubicBezTo>
                <a:cubicBezTo>
                  <a:pt x="1337179" y="1318121"/>
                  <a:pt x="1368571" y="1289600"/>
                  <a:pt x="1387138" y="1244618"/>
                </a:cubicBezTo>
                <a:cubicBezTo>
                  <a:pt x="1403025" y="1206144"/>
                  <a:pt x="1391349" y="1171690"/>
                  <a:pt x="1376036" y="1137235"/>
                </a:cubicBezTo>
                <a:cubicBezTo>
                  <a:pt x="1374313" y="1133598"/>
                  <a:pt x="1369528" y="1130536"/>
                  <a:pt x="1365317" y="1128430"/>
                </a:cubicBezTo>
                <a:close/>
                <a:moveTo>
                  <a:pt x="1257360" y="1279838"/>
                </a:moveTo>
                <a:cubicBezTo>
                  <a:pt x="1266548" y="1231602"/>
                  <a:pt x="1269802" y="1188917"/>
                  <a:pt x="1317846" y="1160013"/>
                </a:cubicBezTo>
                <a:cubicBezTo>
                  <a:pt x="1311338" y="1207675"/>
                  <a:pt x="1305404" y="1249403"/>
                  <a:pt x="1257360" y="1279838"/>
                </a:cubicBezTo>
                <a:close/>
                <a:moveTo>
                  <a:pt x="176639" y="1345110"/>
                </a:moveTo>
                <a:cubicBezTo>
                  <a:pt x="155201" y="1337071"/>
                  <a:pt x="133188" y="1330180"/>
                  <a:pt x="111559" y="1322906"/>
                </a:cubicBezTo>
                <a:cubicBezTo>
                  <a:pt x="113281" y="1318695"/>
                  <a:pt x="113473" y="1315633"/>
                  <a:pt x="115004" y="1314484"/>
                </a:cubicBezTo>
                <a:cubicBezTo>
                  <a:pt x="123618" y="1308550"/>
                  <a:pt x="132614" y="1303191"/>
                  <a:pt x="141419" y="1297831"/>
                </a:cubicBezTo>
                <a:cubicBezTo>
                  <a:pt x="141611" y="1294960"/>
                  <a:pt x="141993" y="1292280"/>
                  <a:pt x="142185" y="1289409"/>
                </a:cubicBezTo>
                <a:cubicBezTo>
                  <a:pt x="123426" y="1287878"/>
                  <a:pt x="104668" y="1287495"/>
                  <a:pt x="86292" y="1284815"/>
                </a:cubicBezTo>
                <a:cubicBezTo>
                  <a:pt x="59686" y="1280987"/>
                  <a:pt x="39396" y="1294960"/>
                  <a:pt x="29634" y="1314676"/>
                </a:cubicBezTo>
                <a:cubicBezTo>
                  <a:pt x="15469" y="1343196"/>
                  <a:pt x="3601" y="1374779"/>
                  <a:pt x="539" y="1405980"/>
                </a:cubicBezTo>
                <a:cubicBezTo>
                  <a:pt x="-3289" y="1444837"/>
                  <a:pt x="13172" y="1479100"/>
                  <a:pt x="53369" y="1494604"/>
                </a:cubicBezTo>
                <a:cubicBezTo>
                  <a:pt x="67725" y="1500155"/>
                  <a:pt x="83421" y="1502643"/>
                  <a:pt x="98734" y="1504749"/>
                </a:cubicBezTo>
                <a:cubicBezTo>
                  <a:pt x="148693" y="1511257"/>
                  <a:pt x="206500" y="1469146"/>
                  <a:pt x="215879" y="1419761"/>
                </a:cubicBezTo>
                <a:cubicBezTo>
                  <a:pt x="221047" y="1392198"/>
                  <a:pt x="201714" y="1354490"/>
                  <a:pt x="176639" y="1345110"/>
                </a:cubicBezTo>
                <a:close/>
                <a:moveTo>
                  <a:pt x="114238" y="1452493"/>
                </a:moveTo>
                <a:cubicBezTo>
                  <a:pt x="112516" y="1450388"/>
                  <a:pt x="110793" y="1448473"/>
                  <a:pt x="109070" y="1446368"/>
                </a:cubicBezTo>
                <a:cubicBezTo>
                  <a:pt x="114813" y="1442157"/>
                  <a:pt x="120364" y="1437754"/>
                  <a:pt x="126106" y="1433543"/>
                </a:cubicBezTo>
                <a:cubicBezTo>
                  <a:pt x="127637" y="1435266"/>
                  <a:pt x="129360" y="1436989"/>
                  <a:pt x="130891" y="1438903"/>
                </a:cubicBezTo>
                <a:cubicBezTo>
                  <a:pt x="125340" y="1443305"/>
                  <a:pt x="119789" y="1447899"/>
                  <a:pt x="114238" y="1452493"/>
                </a:cubicBezTo>
                <a:close/>
                <a:moveTo>
                  <a:pt x="601960" y="249077"/>
                </a:moveTo>
                <a:cubicBezTo>
                  <a:pt x="645794" y="243909"/>
                  <a:pt x="684651" y="208306"/>
                  <a:pt x="693264" y="163706"/>
                </a:cubicBezTo>
                <a:cubicBezTo>
                  <a:pt x="696901" y="144948"/>
                  <a:pt x="697858" y="125615"/>
                  <a:pt x="700729" y="100157"/>
                </a:cubicBezTo>
                <a:cubicBezTo>
                  <a:pt x="700921" y="83887"/>
                  <a:pt x="685416" y="53452"/>
                  <a:pt x="665892" y="38331"/>
                </a:cubicBezTo>
                <a:cubicBezTo>
                  <a:pt x="653642" y="28760"/>
                  <a:pt x="641391" y="19381"/>
                  <a:pt x="629332" y="9619"/>
                </a:cubicBezTo>
                <a:cubicBezTo>
                  <a:pt x="613828" y="-3015"/>
                  <a:pt x="603491" y="-3589"/>
                  <a:pt x="588178" y="10193"/>
                </a:cubicBezTo>
                <a:cubicBezTo>
                  <a:pt x="581287" y="16318"/>
                  <a:pt x="575354" y="24549"/>
                  <a:pt x="571334" y="32780"/>
                </a:cubicBezTo>
                <a:cubicBezTo>
                  <a:pt x="555064" y="65894"/>
                  <a:pt x="543196" y="99966"/>
                  <a:pt x="534582" y="136143"/>
                </a:cubicBezTo>
                <a:cubicBezTo>
                  <a:pt x="528840" y="160070"/>
                  <a:pt x="530563" y="181125"/>
                  <a:pt x="538602" y="202372"/>
                </a:cubicBezTo>
                <a:cubicBezTo>
                  <a:pt x="548364" y="227638"/>
                  <a:pt x="582244" y="251374"/>
                  <a:pt x="601960" y="249077"/>
                </a:cubicBezTo>
                <a:close/>
                <a:moveTo>
                  <a:pt x="624547" y="104177"/>
                </a:moveTo>
                <a:cubicBezTo>
                  <a:pt x="633352" y="134994"/>
                  <a:pt x="630481" y="143417"/>
                  <a:pt x="602726" y="171363"/>
                </a:cubicBezTo>
                <a:cubicBezTo>
                  <a:pt x="600046" y="144948"/>
                  <a:pt x="609999" y="125041"/>
                  <a:pt x="624547" y="104177"/>
                </a:cubicBezTo>
                <a:close/>
                <a:moveTo>
                  <a:pt x="716234" y="1688123"/>
                </a:moveTo>
                <a:cubicBezTo>
                  <a:pt x="713171" y="1712433"/>
                  <a:pt x="708386" y="1737891"/>
                  <a:pt x="686565" y="1754735"/>
                </a:cubicBezTo>
                <a:cubicBezTo>
                  <a:pt x="679100" y="1760669"/>
                  <a:pt x="671826" y="1766986"/>
                  <a:pt x="664552" y="1773111"/>
                </a:cubicBezTo>
                <a:cubicBezTo>
                  <a:pt x="625887" y="1805651"/>
                  <a:pt x="609808" y="1806034"/>
                  <a:pt x="572099" y="1775216"/>
                </a:cubicBezTo>
                <a:cubicBezTo>
                  <a:pt x="542430" y="1750907"/>
                  <a:pt x="537454" y="1689846"/>
                  <a:pt x="563869" y="1662474"/>
                </a:cubicBezTo>
                <a:cubicBezTo>
                  <a:pt x="569803" y="1656349"/>
                  <a:pt x="579565" y="1654243"/>
                  <a:pt x="588178" y="1649840"/>
                </a:cubicBezTo>
                <a:cubicBezTo>
                  <a:pt x="591049" y="1636824"/>
                  <a:pt x="593538" y="1625340"/>
                  <a:pt x="596600" y="1611749"/>
                </a:cubicBezTo>
                <a:cubicBezTo>
                  <a:pt x="605597" y="1612706"/>
                  <a:pt x="614785" y="1611175"/>
                  <a:pt x="621293" y="1614620"/>
                </a:cubicBezTo>
                <a:cubicBezTo>
                  <a:pt x="641391" y="1625340"/>
                  <a:pt x="662064" y="1632039"/>
                  <a:pt x="684459" y="1636059"/>
                </a:cubicBezTo>
                <a:cubicBezTo>
                  <a:pt x="705706" y="1639887"/>
                  <a:pt x="719679" y="1661899"/>
                  <a:pt x="716234" y="1688123"/>
                </a:cubicBezTo>
                <a:close/>
                <a:moveTo>
                  <a:pt x="836824" y="959986"/>
                </a:moveTo>
                <a:cubicBezTo>
                  <a:pt x="825148" y="964197"/>
                  <a:pt x="811558" y="966112"/>
                  <a:pt x="802370" y="973385"/>
                </a:cubicBezTo>
                <a:cubicBezTo>
                  <a:pt x="784760" y="987550"/>
                  <a:pt x="766767" y="1002863"/>
                  <a:pt x="754517" y="1021430"/>
                </a:cubicBezTo>
                <a:cubicBezTo>
                  <a:pt x="736141" y="1049568"/>
                  <a:pt x="734227" y="1098570"/>
                  <a:pt x="766958" y="1126133"/>
                </a:cubicBezTo>
                <a:cubicBezTo>
                  <a:pt x="789928" y="1145466"/>
                  <a:pt x="814046" y="1138575"/>
                  <a:pt x="838930" y="1134173"/>
                </a:cubicBezTo>
                <a:cubicBezTo>
                  <a:pt x="864388" y="1129770"/>
                  <a:pt x="884678" y="1115223"/>
                  <a:pt x="897694" y="1095316"/>
                </a:cubicBezTo>
                <a:cubicBezTo>
                  <a:pt x="910327" y="1075983"/>
                  <a:pt x="919515" y="1052248"/>
                  <a:pt x="922577" y="1029469"/>
                </a:cubicBezTo>
                <a:cubicBezTo>
                  <a:pt x="926789" y="999035"/>
                  <a:pt x="880084" y="964963"/>
                  <a:pt x="836824" y="959986"/>
                </a:cubicBezTo>
                <a:close/>
                <a:moveTo>
                  <a:pt x="815386" y="1082682"/>
                </a:moveTo>
                <a:cubicBezTo>
                  <a:pt x="822277" y="1037509"/>
                  <a:pt x="827062" y="1031384"/>
                  <a:pt x="859985" y="1026024"/>
                </a:cubicBezTo>
                <a:cubicBezTo>
                  <a:pt x="852520" y="1051291"/>
                  <a:pt x="841418" y="1070815"/>
                  <a:pt x="815386" y="1082682"/>
                </a:cubicBezTo>
                <a:close/>
                <a:moveTo>
                  <a:pt x="956266" y="522607"/>
                </a:moveTo>
                <a:cubicBezTo>
                  <a:pt x="944590" y="541748"/>
                  <a:pt x="933871" y="561655"/>
                  <a:pt x="920089" y="579265"/>
                </a:cubicBezTo>
                <a:cubicBezTo>
                  <a:pt x="908030" y="594769"/>
                  <a:pt x="891186" y="604532"/>
                  <a:pt x="870513" y="605106"/>
                </a:cubicBezTo>
                <a:cubicBezTo>
                  <a:pt x="860942" y="605297"/>
                  <a:pt x="851180" y="605106"/>
                  <a:pt x="841801" y="606063"/>
                </a:cubicBezTo>
                <a:cubicBezTo>
                  <a:pt x="817874" y="608551"/>
                  <a:pt x="801796" y="602235"/>
                  <a:pt x="792799" y="581179"/>
                </a:cubicBezTo>
                <a:cubicBezTo>
                  <a:pt x="782463" y="556487"/>
                  <a:pt x="778826" y="531603"/>
                  <a:pt x="792416" y="505188"/>
                </a:cubicBezTo>
                <a:cubicBezTo>
                  <a:pt x="809452" y="472265"/>
                  <a:pt x="831273" y="448912"/>
                  <a:pt x="871853" y="447573"/>
                </a:cubicBezTo>
                <a:cubicBezTo>
                  <a:pt x="870704" y="451592"/>
                  <a:pt x="869747" y="455038"/>
                  <a:pt x="868025" y="461546"/>
                </a:cubicBezTo>
                <a:cubicBezTo>
                  <a:pt x="901331" y="451592"/>
                  <a:pt x="922003" y="476476"/>
                  <a:pt x="947078" y="488535"/>
                </a:cubicBezTo>
                <a:cubicBezTo>
                  <a:pt x="959137" y="494660"/>
                  <a:pt x="965071" y="508251"/>
                  <a:pt x="956266" y="522607"/>
                </a:cubicBezTo>
                <a:close/>
                <a:moveTo>
                  <a:pt x="289956" y="656213"/>
                </a:moveTo>
                <a:cubicBezTo>
                  <a:pt x="286702" y="668846"/>
                  <a:pt x="284405" y="681671"/>
                  <a:pt x="281342" y="694496"/>
                </a:cubicBezTo>
                <a:cubicBezTo>
                  <a:pt x="274452" y="723591"/>
                  <a:pt x="245931" y="745220"/>
                  <a:pt x="212242" y="747517"/>
                </a:cubicBezTo>
                <a:cubicBezTo>
                  <a:pt x="183722" y="749432"/>
                  <a:pt x="147544" y="728568"/>
                  <a:pt x="141419" y="702535"/>
                </a:cubicBezTo>
                <a:cubicBezTo>
                  <a:pt x="135485" y="677460"/>
                  <a:pt x="140845" y="652959"/>
                  <a:pt x="157881" y="632095"/>
                </a:cubicBezTo>
                <a:cubicBezTo>
                  <a:pt x="165154" y="623099"/>
                  <a:pt x="171663" y="613528"/>
                  <a:pt x="179319" y="603000"/>
                </a:cubicBezTo>
                <a:cubicBezTo>
                  <a:pt x="196163" y="599555"/>
                  <a:pt x="212051" y="596301"/>
                  <a:pt x="224684" y="593812"/>
                </a:cubicBezTo>
                <a:cubicBezTo>
                  <a:pt x="242294" y="603383"/>
                  <a:pt x="257416" y="612188"/>
                  <a:pt x="273303" y="620036"/>
                </a:cubicBezTo>
                <a:cubicBezTo>
                  <a:pt x="291870" y="629224"/>
                  <a:pt x="295316" y="635732"/>
                  <a:pt x="289956" y="656213"/>
                </a:cubicBezTo>
                <a:close/>
                <a:moveTo>
                  <a:pt x="1515194" y="166003"/>
                </a:moveTo>
                <a:cubicBezTo>
                  <a:pt x="1541417" y="223236"/>
                  <a:pt x="1500646" y="282766"/>
                  <a:pt x="1437288" y="280469"/>
                </a:cubicBezTo>
                <a:cubicBezTo>
                  <a:pt x="1419487" y="279894"/>
                  <a:pt x="1408959" y="267644"/>
                  <a:pt x="1402260" y="253479"/>
                </a:cubicBezTo>
                <a:cubicBezTo>
                  <a:pt x="1388286" y="224002"/>
                  <a:pt x="1400920" y="176722"/>
                  <a:pt x="1426378" y="152796"/>
                </a:cubicBezTo>
                <a:cubicBezTo>
                  <a:pt x="1441882" y="138248"/>
                  <a:pt x="1455473" y="121787"/>
                  <a:pt x="1471743" y="104368"/>
                </a:cubicBezTo>
                <a:cubicBezTo>
                  <a:pt x="1496627" y="119681"/>
                  <a:pt x="1515768" y="131549"/>
                  <a:pt x="1537589" y="144948"/>
                </a:cubicBezTo>
                <a:cubicBezTo>
                  <a:pt x="1529167" y="152796"/>
                  <a:pt x="1522084" y="159495"/>
                  <a:pt x="1515194" y="166003"/>
                </a:cubicBezTo>
                <a:close/>
                <a:moveTo>
                  <a:pt x="164006" y="1963759"/>
                </a:moveTo>
                <a:cubicBezTo>
                  <a:pt x="166303" y="1984048"/>
                  <a:pt x="160561" y="2005869"/>
                  <a:pt x="154818" y="2026159"/>
                </a:cubicBezTo>
                <a:cubicBezTo>
                  <a:pt x="147736" y="2051809"/>
                  <a:pt x="122469" y="2055063"/>
                  <a:pt x="103136" y="2064059"/>
                </a:cubicBezTo>
                <a:cubicBezTo>
                  <a:pt x="75190" y="2054106"/>
                  <a:pt x="67151" y="2037453"/>
                  <a:pt x="68491" y="2007592"/>
                </a:cubicBezTo>
                <a:cubicBezTo>
                  <a:pt x="69831" y="1978689"/>
                  <a:pt x="80550" y="1960696"/>
                  <a:pt x="102754" y="1947106"/>
                </a:cubicBezTo>
                <a:cubicBezTo>
                  <a:pt x="101031" y="1939066"/>
                  <a:pt x="99691" y="1932175"/>
                  <a:pt x="98160" y="1925476"/>
                </a:cubicBezTo>
                <a:cubicBezTo>
                  <a:pt x="119598" y="1918202"/>
                  <a:pt x="161326" y="1940023"/>
                  <a:pt x="164006" y="19637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95" name="Google Shape;595;p36"/>
          <p:cNvSpPr/>
          <p:nvPr/>
        </p:nvSpPr>
        <p:spPr>
          <a:xfrm>
            <a:off x="747355" y="5257760"/>
            <a:ext cx="4997116" cy="411639"/>
          </a:xfrm>
          <a:custGeom>
            <a:avLst/>
            <a:gdLst/>
            <a:ahLst/>
            <a:cxnLst/>
            <a:rect l="l" t="t" r="r" b="b"/>
            <a:pathLst>
              <a:path w="4997116" h="411639" extrusionOk="0">
                <a:moveTo>
                  <a:pt x="4952399" y="0"/>
                </a:moveTo>
                <a:cubicBezTo>
                  <a:pt x="4959806" y="25639"/>
                  <a:pt x="4964079" y="46434"/>
                  <a:pt x="4971770" y="66376"/>
                </a:cubicBezTo>
                <a:cubicBezTo>
                  <a:pt x="4979177" y="85747"/>
                  <a:pt x="5004816" y="97427"/>
                  <a:pt x="4994845" y="125914"/>
                </a:cubicBezTo>
                <a:cubicBezTo>
                  <a:pt x="4962370" y="134745"/>
                  <a:pt x="4931034" y="141297"/>
                  <a:pt x="4894000" y="133321"/>
                </a:cubicBezTo>
                <a:cubicBezTo>
                  <a:pt x="4852123" y="124205"/>
                  <a:pt x="4807113" y="129048"/>
                  <a:pt x="4763527" y="129333"/>
                </a:cubicBezTo>
                <a:cubicBezTo>
                  <a:pt x="4639322" y="130187"/>
                  <a:pt x="4515117" y="130187"/>
                  <a:pt x="4391197" y="133321"/>
                </a:cubicBezTo>
                <a:cubicBezTo>
                  <a:pt x="4272405" y="136455"/>
                  <a:pt x="4153897" y="143861"/>
                  <a:pt x="4035105" y="148134"/>
                </a:cubicBezTo>
                <a:cubicBezTo>
                  <a:pt x="3891528" y="153262"/>
                  <a:pt x="3748236" y="156396"/>
                  <a:pt x="3604660" y="162093"/>
                </a:cubicBezTo>
                <a:cubicBezTo>
                  <a:pt x="3496123" y="166366"/>
                  <a:pt x="3387586" y="174343"/>
                  <a:pt x="3279049" y="179186"/>
                </a:cubicBezTo>
                <a:cubicBezTo>
                  <a:pt x="3152280" y="185168"/>
                  <a:pt x="3025226" y="189441"/>
                  <a:pt x="2898172" y="194854"/>
                </a:cubicBezTo>
                <a:cubicBezTo>
                  <a:pt x="2869685" y="195993"/>
                  <a:pt x="2841197" y="198842"/>
                  <a:pt x="2812710" y="200836"/>
                </a:cubicBezTo>
                <a:cubicBezTo>
                  <a:pt x="2667424" y="210807"/>
                  <a:pt x="2522423" y="220777"/>
                  <a:pt x="2377138" y="230748"/>
                </a:cubicBezTo>
                <a:cubicBezTo>
                  <a:pt x="2267461" y="238154"/>
                  <a:pt x="2157499" y="245561"/>
                  <a:pt x="2047823" y="252968"/>
                </a:cubicBezTo>
                <a:cubicBezTo>
                  <a:pt x="1954384" y="259235"/>
                  <a:pt x="1860661" y="264933"/>
                  <a:pt x="1767222" y="271770"/>
                </a:cubicBezTo>
                <a:cubicBezTo>
                  <a:pt x="1675492" y="278322"/>
                  <a:pt x="1584048" y="286868"/>
                  <a:pt x="1492603" y="293135"/>
                </a:cubicBezTo>
                <a:cubicBezTo>
                  <a:pt x="1290343" y="307379"/>
                  <a:pt x="1087797" y="317919"/>
                  <a:pt x="885822" y="335012"/>
                </a:cubicBezTo>
                <a:cubicBezTo>
                  <a:pt x="695526" y="351249"/>
                  <a:pt x="506085" y="374324"/>
                  <a:pt x="316074" y="393126"/>
                </a:cubicBezTo>
                <a:cubicBezTo>
                  <a:pt x="234600" y="401102"/>
                  <a:pt x="152556" y="407085"/>
                  <a:pt x="70797" y="411358"/>
                </a:cubicBezTo>
                <a:cubicBezTo>
                  <a:pt x="29205" y="413637"/>
                  <a:pt x="14677" y="402242"/>
                  <a:pt x="4421" y="372330"/>
                </a:cubicBezTo>
                <a:cubicBezTo>
                  <a:pt x="-8968" y="330738"/>
                  <a:pt x="8410" y="301966"/>
                  <a:pt x="51710" y="307664"/>
                </a:cubicBezTo>
                <a:cubicBezTo>
                  <a:pt x="105552" y="315070"/>
                  <a:pt x="156829" y="305385"/>
                  <a:pt x="209246" y="299402"/>
                </a:cubicBezTo>
                <a:cubicBezTo>
                  <a:pt x="296702" y="289432"/>
                  <a:pt x="384158" y="278891"/>
                  <a:pt x="471615" y="269775"/>
                </a:cubicBezTo>
                <a:cubicBezTo>
                  <a:pt x="564199" y="260090"/>
                  <a:pt x="656213" y="241573"/>
                  <a:pt x="750222" y="241288"/>
                </a:cubicBezTo>
                <a:cubicBezTo>
                  <a:pt x="815743" y="241003"/>
                  <a:pt x="880979" y="226475"/>
                  <a:pt x="946785" y="223056"/>
                </a:cubicBezTo>
                <a:cubicBezTo>
                  <a:pt x="1011166" y="219638"/>
                  <a:pt x="1075833" y="213086"/>
                  <a:pt x="1140784" y="219068"/>
                </a:cubicBezTo>
                <a:cubicBezTo>
                  <a:pt x="1148191" y="219638"/>
                  <a:pt x="1156452" y="217074"/>
                  <a:pt x="1163859" y="214510"/>
                </a:cubicBezTo>
                <a:cubicBezTo>
                  <a:pt x="1169841" y="212516"/>
                  <a:pt x="1178102" y="204255"/>
                  <a:pt x="1180381" y="205964"/>
                </a:cubicBezTo>
                <a:cubicBezTo>
                  <a:pt x="1212002" y="227614"/>
                  <a:pt x="1240490" y="199412"/>
                  <a:pt x="1271256" y="201406"/>
                </a:cubicBezTo>
                <a:cubicBezTo>
                  <a:pt x="1302023" y="203400"/>
                  <a:pt x="1334498" y="190296"/>
                  <a:pt x="1364125" y="195708"/>
                </a:cubicBezTo>
                <a:cubicBezTo>
                  <a:pt x="1404862" y="203115"/>
                  <a:pt x="1441896" y="187447"/>
                  <a:pt x="1480354" y="187732"/>
                </a:cubicBezTo>
                <a:cubicBezTo>
                  <a:pt x="1552142" y="188302"/>
                  <a:pt x="1622506" y="170070"/>
                  <a:pt x="1693155" y="172918"/>
                </a:cubicBezTo>
                <a:cubicBezTo>
                  <a:pt x="1760385" y="175767"/>
                  <a:pt x="1827900" y="174913"/>
                  <a:pt x="1891427" y="161523"/>
                </a:cubicBezTo>
                <a:cubicBezTo>
                  <a:pt x="1967773" y="145571"/>
                  <a:pt x="2045544" y="166081"/>
                  <a:pt x="2119896" y="141867"/>
                </a:cubicBezTo>
                <a:cubicBezTo>
                  <a:pt x="2225015" y="152977"/>
                  <a:pt x="2327285" y="120786"/>
                  <a:pt x="2431548" y="119932"/>
                </a:cubicBezTo>
                <a:cubicBezTo>
                  <a:pt x="2498209" y="119362"/>
                  <a:pt x="2564585" y="117938"/>
                  <a:pt x="2631245" y="114804"/>
                </a:cubicBezTo>
                <a:cubicBezTo>
                  <a:pt x="2662581" y="113380"/>
                  <a:pt x="2693633" y="105973"/>
                  <a:pt x="2724969" y="103409"/>
                </a:cubicBezTo>
                <a:cubicBezTo>
                  <a:pt x="2750323" y="101415"/>
                  <a:pt x="2775961" y="103409"/>
                  <a:pt x="2801315" y="102270"/>
                </a:cubicBezTo>
                <a:cubicBezTo>
                  <a:pt x="2881934" y="99136"/>
                  <a:pt x="2962838" y="97142"/>
                  <a:pt x="3043173" y="91160"/>
                </a:cubicBezTo>
                <a:cubicBezTo>
                  <a:pt x="3076788" y="88596"/>
                  <a:pt x="3112967" y="108822"/>
                  <a:pt x="3144873" y="82329"/>
                </a:cubicBezTo>
                <a:cubicBezTo>
                  <a:pt x="3147152" y="80334"/>
                  <a:pt x="3155698" y="87456"/>
                  <a:pt x="3161681" y="88596"/>
                </a:cubicBezTo>
                <a:cubicBezTo>
                  <a:pt x="3177064" y="91160"/>
                  <a:pt x="3199569" y="100276"/>
                  <a:pt x="3207261" y="93439"/>
                </a:cubicBezTo>
                <a:cubicBezTo>
                  <a:pt x="3237172" y="66660"/>
                  <a:pt x="3272782" y="77201"/>
                  <a:pt x="3304972" y="74352"/>
                </a:cubicBezTo>
                <a:cubicBezTo>
                  <a:pt x="3376191" y="68085"/>
                  <a:pt x="3447979" y="67515"/>
                  <a:pt x="3519767" y="66091"/>
                </a:cubicBezTo>
                <a:cubicBezTo>
                  <a:pt x="3572754" y="65236"/>
                  <a:pt x="3625455" y="67515"/>
                  <a:pt x="3678442" y="67515"/>
                </a:cubicBezTo>
                <a:cubicBezTo>
                  <a:pt x="3689837" y="67515"/>
                  <a:pt x="3701232" y="64951"/>
                  <a:pt x="3712627" y="62672"/>
                </a:cubicBezTo>
                <a:cubicBezTo>
                  <a:pt x="3720888" y="60963"/>
                  <a:pt x="3730004" y="53841"/>
                  <a:pt x="3736556" y="56120"/>
                </a:cubicBezTo>
                <a:cubicBezTo>
                  <a:pt x="3810908" y="81474"/>
                  <a:pt x="3884406" y="43586"/>
                  <a:pt x="3959898" y="53841"/>
                </a:cubicBezTo>
                <a:cubicBezTo>
                  <a:pt x="4016873" y="61533"/>
                  <a:pt x="4076981" y="45295"/>
                  <a:pt x="4135950" y="41307"/>
                </a:cubicBezTo>
                <a:cubicBezTo>
                  <a:pt x="4151618" y="40167"/>
                  <a:pt x="4167571" y="44155"/>
                  <a:pt x="4183524" y="45865"/>
                </a:cubicBezTo>
                <a:cubicBezTo>
                  <a:pt x="4188367" y="46434"/>
                  <a:pt x="4194919" y="49568"/>
                  <a:pt x="4197768" y="47574"/>
                </a:cubicBezTo>
                <a:cubicBezTo>
                  <a:pt x="4227110" y="27633"/>
                  <a:pt x="4261295" y="32191"/>
                  <a:pt x="4293485" y="30481"/>
                </a:cubicBezTo>
                <a:cubicBezTo>
                  <a:pt x="4357582" y="27063"/>
                  <a:pt x="4421963" y="27063"/>
                  <a:pt x="4486060" y="25924"/>
                </a:cubicBezTo>
                <a:cubicBezTo>
                  <a:pt x="4495746" y="25639"/>
                  <a:pt x="4506286" y="30197"/>
                  <a:pt x="4515402" y="28487"/>
                </a:cubicBezTo>
                <a:cubicBezTo>
                  <a:pt x="4588615" y="15383"/>
                  <a:pt x="4662397" y="17092"/>
                  <a:pt x="4736180" y="17947"/>
                </a:cubicBezTo>
                <a:cubicBezTo>
                  <a:pt x="4792585" y="18802"/>
                  <a:pt x="4848990" y="17947"/>
                  <a:pt x="4905395" y="15668"/>
                </a:cubicBezTo>
                <a:cubicBezTo>
                  <a:pt x="4918784" y="15668"/>
                  <a:pt x="4932743" y="6837"/>
                  <a:pt x="4952399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596" name="Google Shape;596;p36"/>
          <p:cNvSpPr/>
          <p:nvPr/>
        </p:nvSpPr>
        <p:spPr>
          <a:xfrm rot="-6402778">
            <a:off x="6212081" y="3550736"/>
            <a:ext cx="505707" cy="1353148"/>
          </a:xfrm>
          <a:custGeom>
            <a:avLst/>
            <a:gdLst/>
            <a:ahLst/>
            <a:cxnLst/>
            <a:rect l="l" t="t" r="r" b="b"/>
            <a:pathLst>
              <a:path w="505843" h="1353512" extrusionOk="0">
                <a:moveTo>
                  <a:pt x="136021" y="1353512"/>
                </a:moveTo>
                <a:cubicBezTo>
                  <a:pt x="114904" y="1330619"/>
                  <a:pt x="115761" y="1313632"/>
                  <a:pt x="138436" y="1288760"/>
                </a:cubicBezTo>
                <a:cubicBezTo>
                  <a:pt x="144060" y="1282786"/>
                  <a:pt x="149336" y="1276496"/>
                  <a:pt x="154239" y="1269918"/>
                </a:cubicBezTo>
                <a:cubicBezTo>
                  <a:pt x="172535" y="1244469"/>
                  <a:pt x="191329" y="1219768"/>
                  <a:pt x="213459" y="1197093"/>
                </a:cubicBezTo>
                <a:cubicBezTo>
                  <a:pt x="232846" y="1177192"/>
                  <a:pt x="247261" y="1152382"/>
                  <a:pt x="263329" y="1129379"/>
                </a:cubicBezTo>
                <a:cubicBezTo>
                  <a:pt x="279053" y="1106954"/>
                  <a:pt x="294232" y="1084185"/>
                  <a:pt x="309458" y="1061401"/>
                </a:cubicBezTo>
                <a:cubicBezTo>
                  <a:pt x="329266" y="1031790"/>
                  <a:pt x="348637" y="1001791"/>
                  <a:pt x="368678" y="972258"/>
                </a:cubicBezTo>
                <a:cubicBezTo>
                  <a:pt x="401592" y="923667"/>
                  <a:pt x="427073" y="870961"/>
                  <a:pt x="449015" y="817008"/>
                </a:cubicBezTo>
                <a:cubicBezTo>
                  <a:pt x="462901" y="782863"/>
                  <a:pt x="472844" y="746068"/>
                  <a:pt x="474620" y="708791"/>
                </a:cubicBezTo>
                <a:cubicBezTo>
                  <a:pt x="475368" y="693206"/>
                  <a:pt x="475898" y="674973"/>
                  <a:pt x="465067" y="660962"/>
                </a:cubicBezTo>
                <a:cubicBezTo>
                  <a:pt x="435582" y="660822"/>
                  <a:pt x="413935" y="678806"/>
                  <a:pt x="391135" y="691648"/>
                </a:cubicBezTo>
                <a:cubicBezTo>
                  <a:pt x="380974" y="697367"/>
                  <a:pt x="376642" y="714292"/>
                  <a:pt x="370876" y="726681"/>
                </a:cubicBezTo>
                <a:cubicBezTo>
                  <a:pt x="359889" y="750058"/>
                  <a:pt x="350383" y="774245"/>
                  <a:pt x="339053" y="797496"/>
                </a:cubicBezTo>
                <a:cubicBezTo>
                  <a:pt x="326710" y="822821"/>
                  <a:pt x="313448" y="847724"/>
                  <a:pt x="299734" y="872301"/>
                </a:cubicBezTo>
                <a:cubicBezTo>
                  <a:pt x="286658" y="895802"/>
                  <a:pt x="275001" y="920737"/>
                  <a:pt x="258233" y="941402"/>
                </a:cubicBezTo>
                <a:cubicBezTo>
                  <a:pt x="231194" y="974736"/>
                  <a:pt x="209329" y="1012450"/>
                  <a:pt x="176135" y="1040767"/>
                </a:cubicBezTo>
                <a:cubicBezTo>
                  <a:pt x="166784" y="1048715"/>
                  <a:pt x="158649" y="1055931"/>
                  <a:pt x="144577" y="1054949"/>
                </a:cubicBezTo>
                <a:cubicBezTo>
                  <a:pt x="129164" y="1053889"/>
                  <a:pt x="124317" y="1052705"/>
                  <a:pt x="121481" y="1037588"/>
                </a:cubicBezTo>
                <a:cubicBezTo>
                  <a:pt x="119314" y="1025744"/>
                  <a:pt x="118987" y="1013541"/>
                  <a:pt x="118364" y="1001463"/>
                </a:cubicBezTo>
                <a:cubicBezTo>
                  <a:pt x="115247" y="945563"/>
                  <a:pt x="126468" y="892373"/>
                  <a:pt x="155096" y="844483"/>
                </a:cubicBezTo>
                <a:cubicBezTo>
                  <a:pt x="168514" y="822057"/>
                  <a:pt x="188072" y="802764"/>
                  <a:pt x="207147" y="784437"/>
                </a:cubicBezTo>
                <a:cubicBezTo>
                  <a:pt x="231069" y="761434"/>
                  <a:pt x="256939" y="740364"/>
                  <a:pt x="282778" y="719450"/>
                </a:cubicBezTo>
                <a:cubicBezTo>
                  <a:pt x="297240" y="707731"/>
                  <a:pt x="313526" y="698271"/>
                  <a:pt x="328611" y="687284"/>
                </a:cubicBezTo>
                <a:cubicBezTo>
                  <a:pt x="343993" y="676064"/>
                  <a:pt x="356351" y="663721"/>
                  <a:pt x="364580" y="644614"/>
                </a:cubicBezTo>
                <a:cubicBezTo>
                  <a:pt x="378606" y="611981"/>
                  <a:pt x="386819" y="578412"/>
                  <a:pt x="391837" y="543847"/>
                </a:cubicBezTo>
                <a:cubicBezTo>
                  <a:pt x="396605" y="511042"/>
                  <a:pt x="396325" y="478190"/>
                  <a:pt x="385245" y="446273"/>
                </a:cubicBezTo>
                <a:cubicBezTo>
                  <a:pt x="384157" y="443417"/>
                  <a:pt x="382778" y="440680"/>
                  <a:pt x="381130" y="438107"/>
                </a:cubicBezTo>
                <a:cubicBezTo>
                  <a:pt x="380367" y="436860"/>
                  <a:pt x="378933" y="436050"/>
                  <a:pt x="376034" y="433432"/>
                </a:cubicBezTo>
                <a:cubicBezTo>
                  <a:pt x="365764" y="449328"/>
                  <a:pt x="356149" y="465255"/>
                  <a:pt x="345505" y="480465"/>
                </a:cubicBezTo>
                <a:cubicBezTo>
                  <a:pt x="312388" y="527795"/>
                  <a:pt x="282778" y="577555"/>
                  <a:pt x="244596" y="621363"/>
                </a:cubicBezTo>
                <a:cubicBezTo>
                  <a:pt x="218103" y="651768"/>
                  <a:pt x="194103" y="684401"/>
                  <a:pt x="167953" y="715133"/>
                </a:cubicBezTo>
                <a:cubicBezTo>
                  <a:pt x="139278" y="748795"/>
                  <a:pt x="109933" y="781850"/>
                  <a:pt x="73201" y="807299"/>
                </a:cubicBezTo>
                <a:cubicBezTo>
                  <a:pt x="68806" y="810338"/>
                  <a:pt x="64629" y="813844"/>
                  <a:pt x="59860" y="816104"/>
                </a:cubicBezTo>
                <a:cubicBezTo>
                  <a:pt x="32681" y="829008"/>
                  <a:pt x="11222" y="815668"/>
                  <a:pt x="4630" y="785886"/>
                </a:cubicBezTo>
                <a:cubicBezTo>
                  <a:pt x="-3256" y="750510"/>
                  <a:pt x="-279" y="716100"/>
                  <a:pt x="7637" y="681799"/>
                </a:cubicBezTo>
                <a:cubicBezTo>
                  <a:pt x="11976" y="663364"/>
                  <a:pt x="18039" y="645378"/>
                  <a:pt x="25746" y="628080"/>
                </a:cubicBezTo>
                <a:cubicBezTo>
                  <a:pt x="35627" y="605763"/>
                  <a:pt x="45881" y="583181"/>
                  <a:pt x="59393" y="563015"/>
                </a:cubicBezTo>
                <a:cubicBezTo>
                  <a:pt x="77346" y="536226"/>
                  <a:pt x="99195" y="512086"/>
                  <a:pt x="118301" y="486029"/>
                </a:cubicBezTo>
                <a:cubicBezTo>
                  <a:pt x="140540" y="455686"/>
                  <a:pt x="173407" y="438512"/>
                  <a:pt x="202379" y="416616"/>
                </a:cubicBezTo>
                <a:cubicBezTo>
                  <a:pt x="209049" y="411567"/>
                  <a:pt x="219973" y="412440"/>
                  <a:pt x="228576" y="409494"/>
                </a:cubicBezTo>
                <a:cubicBezTo>
                  <a:pt x="234669" y="407406"/>
                  <a:pt x="240077" y="403370"/>
                  <a:pt x="245921" y="400440"/>
                </a:cubicBezTo>
                <a:cubicBezTo>
                  <a:pt x="252685" y="397058"/>
                  <a:pt x="259401" y="391666"/>
                  <a:pt x="266446" y="391089"/>
                </a:cubicBezTo>
                <a:cubicBezTo>
                  <a:pt x="295012" y="388830"/>
                  <a:pt x="323842" y="386165"/>
                  <a:pt x="352159" y="397183"/>
                </a:cubicBezTo>
                <a:cubicBezTo>
                  <a:pt x="374413" y="367121"/>
                  <a:pt x="390247" y="333614"/>
                  <a:pt x="404024" y="299329"/>
                </a:cubicBezTo>
                <a:cubicBezTo>
                  <a:pt x="419608" y="260446"/>
                  <a:pt x="435301" y="221408"/>
                  <a:pt x="447130" y="181247"/>
                </a:cubicBezTo>
                <a:cubicBezTo>
                  <a:pt x="457711" y="145403"/>
                  <a:pt x="463353" y="108110"/>
                  <a:pt x="454735" y="70162"/>
                </a:cubicBezTo>
                <a:cubicBezTo>
                  <a:pt x="449280" y="45819"/>
                  <a:pt x="431639" y="31809"/>
                  <a:pt x="405816" y="33321"/>
                </a:cubicBezTo>
                <a:cubicBezTo>
                  <a:pt x="379681" y="34879"/>
                  <a:pt x="357879" y="47206"/>
                  <a:pt x="336248" y="60204"/>
                </a:cubicBezTo>
                <a:cubicBezTo>
                  <a:pt x="289152" y="88489"/>
                  <a:pt x="251983" y="127668"/>
                  <a:pt x="218664" y="170416"/>
                </a:cubicBezTo>
                <a:cubicBezTo>
                  <a:pt x="195833" y="199714"/>
                  <a:pt x="174639" y="230400"/>
                  <a:pt x="154410" y="261553"/>
                </a:cubicBezTo>
                <a:cubicBezTo>
                  <a:pt x="143828" y="277838"/>
                  <a:pt x="136925" y="296508"/>
                  <a:pt x="128166" y="314539"/>
                </a:cubicBezTo>
                <a:lnTo>
                  <a:pt x="104494" y="311983"/>
                </a:lnTo>
                <a:cubicBezTo>
                  <a:pt x="100442" y="299656"/>
                  <a:pt x="99554" y="290165"/>
                  <a:pt x="103652" y="276763"/>
                </a:cubicBezTo>
                <a:cubicBezTo>
                  <a:pt x="116229" y="235574"/>
                  <a:pt x="143891" y="203984"/>
                  <a:pt x="166644" y="169637"/>
                </a:cubicBezTo>
                <a:cubicBezTo>
                  <a:pt x="187374" y="138595"/>
                  <a:pt x="211365" y="109861"/>
                  <a:pt x="238207" y="83923"/>
                </a:cubicBezTo>
                <a:cubicBezTo>
                  <a:pt x="267287" y="55684"/>
                  <a:pt x="297115" y="26386"/>
                  <a:pt x="335811" y="11347"/>
                </a:cubicBezTo>
                <a:cubicBezTo>
                  <a:pt x="349837" y="5924"/>
                  <a:pt x="364408" y="-372"/>
                  <a:pt x="381177" y="17"/>
                </a:cubicBezTo>
                <a:cubicBezTo>
                  <a:pt x="409416" y="687"/>
                  <a:pt x="416398" y="189"/>
                  <a:pt x="433151" y="8012"/>
                </a:cubicBezTo>
                <a:cubicBezTo>
                  <a:pt x="436486" y="9570"/>
                  <a:pt x="440943" y="10646"/>
                  <a:pt x="442704" y="13342"/>
                </a:cubicBezTo>
                <a:cubicBezTo>
                  <a:pt x="456932" y="34879"/>
                  <a:pt x="476911" y="53627"/>
                  <a:pt x="482506" y="79544"/>
                </a:cubicBezTo>
                <a:cubicBezTo>
                  <a:pt x="488942" y="109450"/>
                  <a:pt x="490875" y="139762"/>
                  <a:pt x="483955" y="170572"/>
                </a:cubicBezTo>
                <a:cubicBezTo>
                  <a:pt x="469478" y="235106"/>
                  <a:pt x="444995" y="295854"/>
                  <a:pt x="417068" y="355355"/>
                </a:cubicBezTo>
                <a:cubicBezTo>
                  <a:pt x="407187" y="376440"/>
                  <a:pt x="394564" y="396248"/>
                  <a:pt x="382782" y="417473"/>
                </a:cubicBezTo>
                <a:cubicBezTo>
                  <a:pt x="387302" y="422944"/>
                  <a:pt x="391322" y="428382"/>
                  <a:pt x="395951" y="433307"/>
                </a:cubicBezTo>
                <a:cubicBezTo>
                  <a:pt x="414777" y="453255"/>
                  <a:pt x="421322" y="477831"/>
                  <a:pt x="423473" y="504262"/>
                </a:cubicBezTo>
                <a:cubicBezTo>
                  <a:pt x="426976" y="544813"/>
                  <a:pt x="421735" y="585644"/>
                  <a:pt x="408107" y="623996"/>
                </a:cubicBezTo>
                <a:cubicBezTo>
                  <a:pt x="406999" y="627648"/>
                  <a:pt x="406165" y="631379"/>
                  <a:pt x="405613" y="635155"/>
                </a:cubicBezTo>
                <a:cubicBezTo>
                  <a:pt x="405504" y="635731"/>
                  <a:pt x="406190" y="636464"/>
                  <a:pt x="407312" y="638833"/>
                </a:cubicBezTo>
                <a:cubicBezTo>
                  <a:pt x="410382" y="637831"/>
                  <a:pt x="413380" y="636623"/>
                  <a:pt x="416288" y="635217"/>
                </a:cubicBezTo>
                <a:cubicBezTo>
                  <a:pt x="435145" y="624604"/>
                  <a:pt x="459426" y="629700"/>
                  <a:pt x="476896" y="642698"/>
                </a:cubicBezTo>
                <a:cubicBezTo>
                  <a:pt x="504667" y="663347"/>
                  <a:pt x="508719" y="690214"/>
                  <a:pt x="504340" y="721336"/>
                </a:cubicBezTo>
                <a:cubicBezTo>
                  <a:pt x="501940" y="738479"/>
                  <a:pt x="502859" y="756151"/>
                  <a:pt x="499041" y="772858"/>
                </a:cubicBezTo>
                <a:cubicBezTo>
                  <a:pt x="492979" y="799507"/>
                  <a:pt x="484922" y="825766"/>
                  <a:pt x="476444" y="851776"/>
                </a:cubicBezTo>
                <a:cubicBezTo>
                  <a:pt x="462215" y="895412"/>
                  <a:pt x="443997" y="937100"/>
                  <a:pt x="418782" y="975812"/>
                </a:cubicBezTo>
                <a:cubicBezTo>
                  <a:pt x="401156" y="1002866"/>
                  <a:pt x="386647" y="1031915"/>
                  <a:pt x="369395" y="1059266"/>
                </a:cubicBezTo>
                <a:cubicBezTo>
                  <a:pt x="355182" y="1081800"/>
                  <a:pt x="339474" y="1103431"/>
                  <a:pt x="323609" y="1124844"/>
                </a:cubicBezTo>
                <a:cubicBezTo>
                  <a:pt x="299173" y="1157774"/>
                  <a:pt x="280923" y="1194849"/>
                  <a:pt x="252186" y="1224958"/>
                </a:cubicBezTo>
                <a:cubicBezTo>
                  <a:pt x="239454" y="1238267"/>
                  <a:pt x="231755" y="1256329"/>
                  <a:pt x="221251" y="1271882"/>
                </a:cubicBezTo>
                <a:cubicBezTo>
                  <a:pt x="214020" y="1282620"/>
                  <a:pt x="205901" y="1292749"/>
                  <a:pt x="198155" y="1303051"/>
                </a:cubicBezTo>
                <a:cubicBezTo>
                  <a:pt x="186841" y="1318167"/>
                  <a:pt x="175496" y="1333269"/>
                  <a:pt x="163527" y="1349242"/>
                </a:cubicBezTo>
                <a:close/>
                <a:moveTo>
                  <a:pt x="339458" y="417255"/>
                </a:moveTo>
                <a:cubicBezTo>
                  <a:pt x="328144" y="417255"/>
                  <a:pt x="321131" y="416211"/>
                  <a:pt x="314523" y="417442"/>
                </a:cubicBezTo>
                <a:cubicBezTo>
                  <a:pt x="286752" y="422663"/>
                  <a:pt x="259355" y="429286"/>
                  <a:pt x="234498" y="443515"/>
                </a:cubicBezTo>
                <a:cubicBezTo>
                  <a:pt x="159008" y="486746"/>
                  <a:pt x="104992" y="549582"/>
                  <a:pt x="67388" y="627254"/>
                </a:cubicBezTo>
                <a:cubicBezTo>
                  <a:pt x="60718" y="641014"/>
                  <a:pt x="55341" y="655399"/>
                  <a:pt x="49185" y="669331"/>
                </a:cubicBezTo>
                <a:cubicBezTo>
                  <a:pt x="33850" y="704443"/>
                  <a:pt x="29565" y="740847"/>
                  <a:pt x="34489" y="781476"/>
                </a:cubicBezTo>
                <a:cubicBezTo>
                  <a:pt x="41377" y="778951"/>
                  <a:pt x="47518" y="778125"/>
                  <a:pt x="51772" y="774852"/>
                </a:cubicBezTo>
                <a:cubicBezTo>
                  <a:pt x="61409" y="767445"/>
                  <a:pt x="70512" y="759368"/>
                  <a:pt x="79013" y="750681"/>
                </a:cubicBezTo>
                <a:cubicBezTo>
                  <a:pt x="96904" y="732416"/>
                  <a:pt x="114748" y="714042"/>
                  <a:pt x="131673" y="694889"/>
                </a:cubicBezTo>
                <a:cubicBezTo>
                  <a:pt x="157418" y="665809"/>
                  <a:pt x="181807" y="635513"/>
                  <a:pt x="207849" y="606714"/>
                </a:cubicBezTo>
                <a:cubicBezTo>
                  <a:pt x="224025" y="588807"/>
                  <a:pt x="239843" y="570994"/>
                  <a:pt x="250908" y="549332"/>
                </a:cubicBezTo>
                <a:cubicBezTo>
                  <a:pt x="253956" y="543151"/>
                  <a:pt x="258005" y="537516"/>
                  <a:pt x="262892" y="532657"/>
                </a:cubicBezTo>
                <a:cubicBezTo>
                  <a:pt x="291536" y="505307"/>
                  <a:pt x="306778" y="468839"/>
                  <a:pt x="328658" y="436892"/>
                </a:cubicBezTo>
                <a:cubicBezTo>
                  <a:pt x="331977" y="432060"/>
                  <a:pt x="334377" y="426590"/>
                  <a:pt x="339458" y="417255"/>
                </a:cubicBezTo>
                <a:close/>
                <a:moveTo>
                  <a:pt x="158369" y="986004"/>
                </a:moveTo>
                <a:cubicBezTo>
                  <a:pt x="178472" y="965744"/>
                  <a:pt x="199979" y="950721"/>
                  <a:pt x="211542" y="930134"/>
                </a:cubicBezTo>
                <a:cubicBezTo>
                  <a:pt x="220098" y="914908"/>
                  <a:pt x="230461" y="901350"/>
                  <a:pt x="239594" y="886763"/>
                </a:cubicBezTo>
                <a:cubicBezTo>
                  <a:pt x="259339" y="855127"/>
                  <a:pt x="278960" y="823413"/>
                  <a:pt x="297599" y="791138"/>
                </a:cubicBezTo>
                <a:cubicBezTo>
                  <a:pt x="306014" y="776582"/>
                  <a:pt x="311967" y="760624"/>
                  <a:pt x="319043" y="745305"/>
                </a:cubicBezTo>
                <a:cubicBezTo>
                  <a:pt x="310962" y="746967"/>
                  <a:pt x="303447" y="750687"/>
                  <a:pt x="297225" y="756104"/>
                </a:cubicBezTo>
                <a:cubicBezTo>
                  <a:pt x="284071" y="767543"/>
                  <a:pt x="271900" y="780120"/>
                  <a:pt x="258529" y="791278"/>
                </a:cubicBezTo>
                <a:cubicBezTo>
                  <a:pt x="228919" y="815995"/>
                  <a:pt x="203516" y="843938"/>
                  <a:pt x="185189" y="878161"/>
                </a:cubicBezTo>
                <a:cubicBezTo>
                  <a:pt x="167704" y="910685"/>
                  <a:pt x="157589" y="944783"/>
                  <a:pt x="158369" y="98600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37"/>
          <p:cNvSpPr/>
          <p:nvPr/>
        </p:nvSpPr>
        <p:spPr>
          <a:xfrm>
            <a:off x="711226" y="-2537723"/>
            <a:ext cx="16590912" cy="16246621"/>
          </a:xfrm>
          <a:custGeom>
            <a:avLst/>
            <a:gdLst/>
            <a:ahLst/>
            <a:cxnLst/>
            <a:rect l="l" t="t" r="r" b="b"/>
            <a:pathLst>
              <a:path w="6487160" h="6352540" extrusionOk="0">
                <a:moveTo>
                  <a:pt x="6322060" y="3176270"/>
                </a:moveTo>
                <a:cubicBezTo>
                  <a:pt x="6322060" y="2844800"/>
                  <a:pt x="6487160" y="2493010"/>
                  <a:pt x="6385560" y="2194560"/>
                </a:cubicBezTo>
                <a:cubicBezTo>
                  <a:pt x="6281420" y="1884680"/>
                  <a:pt x="5928360" y="1694180"/>
                  <a:pt x="5734050" y="1436370"/>
                </a:cubicBezTo>
                <a:cubicBezTo>
                  <a:pt x="5537200" y="1176020"/>
                  <a:pt x="5455920" y="796290"/>
                  <a:pt x="5185410" y="607060"/>
                </a:cubicBezTo>
                <a:cubicBezTo>
                  <a:pt x="4917440" y="420370"/>
                  <a:pt x="4517390" y="462280"/>
                  <a:pt x="4196080" y="360680"/>
                </a:cubicBezTo>
                <a:cubicBezTo>
                  <a:pt x="3884930" y="264160"/>
                  <a:pt x="3589020" y="0"/>
                  <a:pt x="3244850" y="0"/>
                </a:cubicBezTo>
                <a:cubicBezTo>
                  <a:pt x="2900680" y="0"/>
                  <a:pt x="2603500" y="262890"/>
                  <a:pt x="2293620" y="360680"/>
                </a:cubicBezTo>
                <a:cubicBezTo>
                  <a:pt x="1972310" y="461010"/>
                  <a:pt x="1570990" y="419100"/>
                  <a:pt x="1303020" y="607060"/>
                </a:cubicBezTo>
                <a:cubicBezTo>
                  <a:pt x="1032510" y="796290"/>
                  <a:pt x="951230" y="1176020"/>
                  <a:pt x="754380" y="1436370"/>
                </a:cubicBezTo>
                <a:cubicBezTo>
                  <a:pt x="558800" y="1694180"/>
                  <a:pt x="207010" y="1884680"/>
                  <a:pt x="101600" y="2194560"/>
                </a:cubicBezTo>
                <a:cubicBezTo>
                  <a:pt x="1270" y="2493010"/>
                  <a:pt x="165100" y="2844800"/>
                  <a:pt x="165100" y="3176270"/>
                </a:cubicBezTo>
                <a:cubicBezTo>
                  <a:pt x="165100" y="3507740"/>
                  <a:pt x="0" y="3859530"/>
                  <a:pt x="101600" y="4157980"/>
                </a:cubicBezTo>
                <a:cubicBezTo>
                  <a:pt x="205740" y="4467860"/>
                  <a:pt x="558800" y="4658360"/>
                  <a:pt x="753110" y="4916170"/>
                </a:cubicBezTo>
                <a:cubicBezTo>
                  <a:pt x="949960" y="5176520"/>
                  <a:pt x="1031240" y="5556250"/>
                  <a:pt x="1301750" y="5745480"/>
                </a:cubicBezTo>
                <a:cubicBezTo>
                  <a:pt x="1569720" y="5933440"/>
                  <a:pt x="1969770" y="5891530"/>
                  <a:pt x="2292350" y="5991860"/>
                </a:cubicBezTo>
                <a:cubicBezTo>
                  <a:pt x="2603500" y="6088380"/>
                  <a:pt x="2899410" y="6352540"/>
                  <a:pt x="3243580" y="6352540"/>
                </a:cubicBezTo>
                <a:cubicBezTo>
                  <a:pt x="3587750" y="6352540"/>
                  <a:pt x="3884930" y="6089650"/>
                  <a:pt x="4194810" y="5991860"/>
                </a:cubicBezTo>
                <a:cubicBezTo>
                  <a:pt x="4516120" y="5891530"/>
                  <a:pt x="4917440" y="5933440"/>
                  <a:pt x="5185410" y="5745480"/>
                </a:cubicBezTo>
                <a:cubicBezTo>
                  <a:pt x="5455920" y="5556250"/>
                  <a:pt x="5537200" y="5176520"/>
                  <a:pt x="5734050" y="4916170"/>
                </a:cubicBezTo>
                <a:cubicBezTo>
                  <a:pt x="5929630" y="4658360"/>
                  <a:pt x="6281420" y="4467860"/>
                  <a:pt x="6385560" y="4157980"/>
                </a:cubicBezTo>
                <a:cubicBezTo>
                  <a:pt x="6487160" y="3858260"/>
                  <a:pt x="6322060" y="3506470"/>
                  <a:pt x="6322060" y="31762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02" name="Google Shape;602;p37"/>
          <p:cNvSpPr txBox="1"/>
          <p:nvPr/>
        </p:nvSpPr>
        <p:spPr>
          <a:xfrm>
            <a:off x="4283015" y="781297"/>
            <a:ext cx="9722100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fa-IR" sz="75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یک صفحه نمودار اضافه کنید</a:t>
            </a:r>
            <a:endParaRPr dirty="0">
              <a:cs typeface="B Nazanin" panose="00000400000000000000" pitchFamily="2" charset="-78"/>
            </a:endParaRPr>
          </a:p>
        </p:txBody>
      </p:sp>
      <p:cxnSp>
        <p:nvCxnSpPr>
          <p:cNvPr id="603" name="Google Shape;603;p37"/>
          <p:cNvCxnSpPr/>
          <p:nvPr/>
        </p:nvCxnSpPr>
        <p:spPr>
          <a:xfrm rot="10800000">
            <a:off x="5303613" y="4703121"/>
            <a:ext cx="7404300" cy="0"/>
          </a:xfrm>
          <a:prstGeom prst="straightConnector1">
            <a:avLst/>
          </a:prstGeom>
          <a:noFill/>
          <a:ln w="76200" cap="rnd" cmpd="sng">
            <a:solidFill>
              <a:srgbClr val="191919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604" name="Google Shape;604;p37"/>
          <p:cNvCxnSpPr/>
          <p:nvPr/>
        </p:nvCxnSpPr>
        <p:spPr>
          <a:xfrm rot="-5400000">
            <a:off x="9020175" y="4455470"/>
            <a:ext cx="304800" cy="0"/>
          </a:xfrm>
          <a:prstGeom prst="straightConnector1">
            <a:avLst/>
          </a:prstGeom>
          <a:noFill/>
          <a:ln w="76200" cap="rnd" cmpd="sng">
            <a:solidFill>
              <a:srgbClr val="191919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605" name="Google Shape;605;p37"/>
          <p:cNvCxnSpPr/>
          <p:nvPr/>
        </p:nvCxnSpPr>
        <p:spPr>
          <a:xfrm rot="-5400000">
            <a:off x="12521989" y="5117694"/>
            <a:ext cx="352800" cy="0"/>
          </a:xfrm>
          <a:prstGeom prst="straightConnector1">
            <a:avLst/>
          </a:prstGeom>
          <a:noFill/>
          <a:ln w="76200" cap="rnd" cmpd="sng">
            <a:solidFill>
              <a:srgbClr val="191919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606" name="Google Shape;606;p37"/>
          <p:cNvCxnSpPr/>
          <p:nvPr/>
        </p:nvCxnSpPr>
        <p:spPr>
          <a:xfrm rot="-5467169">
            <a:off x="5216212" y="5117544"/>
            <a:ext cx="353167" cy="0"/>
          </a:xfrm>
          <a:prstGeom prst="straightConnector1">
            <a:avLst/>
          </a:prstGeom>
          <a:noFill/>
          <a:ln w="76200" cap="rnd" cmpd="sng">
            <a:solidFill>
              <a:srgbClr val="191919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607" name="Google Shape;607;p37"/>
          <p:cNvCxnSpPr/>
          <p:nvPr/>
        </p:nvCxnSpPr>
        <p:spPr>
          <a:xfrm rot="10800000">
            <a:off x="4089329" y="7214165"/>
            <a:ext cx="2739300" cy="0"/>
          </a:xfrm>
          <a:prstGeom prst="straightConnector1">
            <a:avLst/>
          </a:prstGeom>
          <a:noFill/>
          <a:ln w="76200" cap="rnd" cmpd="sng">
            <a:solidFill>
              <a:srgbClr val="191919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608" name="Google Shape;608;p37"/>
          <p:cNvCxnSpPr/>
          <p:nvPr/>
        </p:nvCxnSpPr>
        <p:spPr>
          <a:xfrm rot="-5400000">
            <a:off x="5096259" y="6870274"/>
            <a:ext cx="357300" cy="0"/>
          </a:xfrm>
          <a:prstGeom prst="straightConnector1">
            <a:avLst/>
          </a:prstGeom>
          <a:noFill/>
          <a:ln w="76200" cap="rnd" cmpd="sng">
            <a:solidFill>
              <a:srgbClr val="191919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609" name="Google Shape;609;p37"/>
          <p:cNvCxnSpPr/>
          <p:nvPr/>
        </p:nvCxnSpPr>
        <p:spPr>
          <a:xfrm rot="-5512904">
            <a:off x="6677651" y="7369740"/>
            <a:ext cx="292358" cy="0"/>
          </a:xfrm>
          <a:prstGeom prst="straightConnector1">
            <a:avLst/>
          </a:prstGeom>
          <a:noFill/>
          <a:ln w="76200" cap="rnd" cmpd="sng">
            <a:solidFill>
              <a:srgbClr val="191919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610" name="Google Shape;610;p37"/>
          <p:cNvCxnSpPr/>
          <p:nvPr/>
        </p:nvCxnSpPr>
        <p:spPr>
          <a:xfrm rot="-5400000">
            <a:off x="3922292" y="7328818"/>
            <a:ext cx="312000" cy="0"/>
          </a:xfrm>
          <a:prstGeom prst="straightConnector1">
            <a:avLst/>
          </a:prstGeom>
          <a:noFill/>
          <a:ln w="76200" cap="rnd" cmpd="sng">
            <a:solidFill>
              <a:srgbClr val="191919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611" name="Google Shape;611;p37"/>
          <p:cNvCxnSpPr/>
          <p:nvPr/>
        </p:nvCxnSpPr>
        <p:spPr>
          <a:xfrm rot="10800000">
            <a:off x="11467673" y="7210849"/>
            <a:ext cx="2739300" cy="0"/>
          </a:xfrm>
          <a:prstGeom prst="straightConnector1">
            <a:avLst/>
          </a:prstGeom>
          <a:noFill/>
          <a:ln w="76200" cap="rnd" cmpd="sng">
            <a:solidFill>
              <a:srgbClr val="191919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612" name="Google Shape;612;p37"/>
          <p:cNvCxnSpPr/>
          <p:nvPr/>
        </p:nvCxnSpPr>
        <p:spPr>
          <a:xfrm rot="-5400000">
            <a:off x="12622211" y="6948124"/>
            <a:ext cx="354000" cy="0"/>
          </a:xfrm>
          <a:prstGeom prst="straightConnector1">
            <a:avLst/>
          </a:prstGeom>
          <a:noFill/>
          <a:ln w="76200" cap="rnd" cmpd="sng">
            <a:solidFill>
              <a:srgbClr val="191919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613" name="Google Shape;613;p37"/>
          <p:cNvCxnSpPr/>
          <p:nvPr/>
        </p:nvCxnSpPr>
        <p:spPr>
          <a:xfrm rot="-5512904">
            <a:off x="14055994" y="7366423"/>
            <a:ext cx="292358" cy="0"/>
          </a:xfrm>
          <a:prstGeom prst="straightConnector1">
            <a:avLst/>
          </a:prstGeom>
          <a:noFill/>
          <a:ln w="76200" cap="rnd" cmpd="sng">
            <a:solidFill>
              <a:srgbClr val="191919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614" name="Google Shape;614;p37"/>
          <p:cNvCxnSpPr/>
          <p:nvPr/>
        </p:nvCxnSpPr>
        <p:spPr>
          <a:xfrm rot="-5400000">
            <a:off x="11302123" y="7357393"/>
            <a:ext cx="312000" cy="0"/>
          </a:xfrm>
          <a:prstGeom prst="straightConnector1">
            <a:avLst/>
          </a:prstGeom>
          <a:noFill/>
          <a:ln w="76200" cap="rnd" cmpd="sng">
            <a:solidFill>
              <a:srgbClr val="191919"/>
            </a:solidFill>
            <a:prstDash val="dot"/>
            <a:round/>
            <a:headEnd type="none" w="sm" len="sm"/>
            <a:tailEnd type="none" w="sm" len="sm"/>
          </a:ln>
        </p:spPr>
      </p:cxnSp>
      <p:grpSp>
        <p:nvGrpSpPr>
          <p:cNvPr id="615" name="Google Shape;615;p37"/>
          <p:cNvGrpSpPr/>
          <p:nvPr/>
        </p:nvGrpSpPr>
        <p:grpSpPr>
          <a:xfrm>
            <a:off x="8199913" y="2572995"/>
            <a:ext cx="1944413" cy="1861948"/>
            <a:chOff x="149" y="0"/>
            <a:chExt cx="2592551" cy="2482598"/>
          </a:xfrm>
        </p:grpSpPr>
        <p:sp>
          <p:nvSpPr>
            <p:cNvPr id="616" name="Google Shape;616;p37"/>
            <p:cNvSpPr/>
            <p:nvPr/>
          </p:nvSpPr>
          <p:spPr>
            <a:xfrm>
              <a:off x="149" y="0"/>
              <a:ext cx="2592551" cy="2482598"/>
            </a:xfrm>
            <a:custGeom>
              <a:avLst/>
              <a:gdLst/>
              <a:ahLst/>
              <a:cxnLst/>
              <a:rect l="l" t="t" r="r" b="b"/>
              <a:pathLst>
                <a:path w="2592551" h="2482598" extrusionOk="0">
                  <a:moveTo>
                    <a:pt x="1283301" y="0"/>
                  </a:moveTo>
                  <a:cubicBezTo>
                    <a:pt x="1286273" y="5519"/>
                    <a:pt x="1290094" y="11888"/>
                    <a:pt x="1293066" y="17407"/>
                  </a:cubicBezTo>
                  <a:cubicBezTo>
                    <a:pt x="1298161" y="16558"/>
                    <a:pt x="1302407" y="17407"/>
                    <a:pt x="1303680" y="15709"/>
                  </a:cubicBezTo>
                  <a:cubicBezTo>
                    <a:pt x="1313021" y="849"/>
                    <a:pt x="1327031" y="849"/>
                    <a:pt x="1341466" y="2972"/>
                  </a:cubicBezTo>
                  <a:cubicBezTo>
                    <a:pt x="1345287" y="3396"/>
                    <a:pt x="1349958" y="11039"/>
                    <a:pt x="1352080" y="10614"/>
                  </a:cubicBezTo>
                  <a:cubicBezTo>
                    <a:pt x="1414066" y="-12312"/>
                    <a:pt x="1477751" y="10189"/>
                    <a:pt x="1540586" y="2972"/>
                  </a:cubicBezTo>
                  <a:cubicBezTo>
                    <a:pt x="1572428" y="-849"/>
                    <a:pt x="1605544" y="1698"/>
                    <a:pt x="1637810" y="4246"/>
                  </a:cubicBezTo>
                  <a:cubicBezTo>
                    <a:pt x="1676870" y="7642"/>
                    <a:pt x="1716779" y="22502"/>
                    <a:pt x="1754565" y="17832"/>
                  </a:cubicBezTo>
                  <a:cubicBezTo>
                    <a:pt x="1791077" y="13586"/>
                    <a:pt x="1823344" y="21653"/>
                    <a:pt x="1854337" y="32267"/>
                  </a:cubicBezTo>
                  <a:cubicBezTo>
                    <a:pt x="1898916" y="47126"/>
                    <a:pt x="1945618" y="53495"/>
                    <a:pt x="1988923" y="78544"/>
                  </a:cubicBezTo>
                  <a:cubicBezTo>
                    <a:pt x="2023737" y="98923"/>
                    <a:pt x="2067042" y="108263"/>
                    <a:pt x="2102281" y="131190"/>
                  </a:cubicBezTo>
                  <a:cubicBezTo>
                    <a:pt x="2133699" y="151569"/>
                    <a:pt x="2162144" y="176618"/>
                    <a:pt x="2191015" y="200393"/>
                  </a:cubicBezTo>
                  <a:cubicBezTo>
                    <a:pt x="2214365" y="219499"/>
                    <a:pt x="2237292" y="239453"/>
                    <a:pt x="2259369" y="260256"/>
                  </a:cubicBezTo>
                  <a:cubicBezTo>
                    <a:pt x="2336215" y="332007"/>
                    <a:pt x="2384190" y="423288"/>
                    <a:pt x="2429194" y="516267"/>
                  </a:cubicBezTo>
                  <a:cubicBezTo>
                    <a:pt x="2452969" y="565092"/>
                    <a:pt x="2477169" y="613917"/>
                    <a:pt x="2500945" y="662741"/>
                  </a:cubicBezTo>
                  <a:cubicBezTo>
                    <a:pt x="2534485" y="731945"/>
                    <a:pt x="2553166" y="803696"/>
                    <a:pt x="2562506" y="881391"/>
                  </a:cubicBezTo>
                  <a:cubicBezTo>
                    <a:pt x="2572696" y="966727"/>
                    <a:pt x="2568026" y="1051640"/>
                    <a:pt x="2573545" y="1136552"/>
                  </a:cubicBezTo>
                  <a:cubicBezTo>
                    <a:pt x="2576517" y="1183254"/>
                    <a:pt x="2582036" y="1229531"/>
                    <a:pt x="2588405" y="1275809"/>
                  </a:cubicBezTo>
                  <a:cubicBezTo>
                    <a:pt x="2596047" y="1331851"/>
                    <a:pt x="2593075" y="1387893"/>
                    <a:pt x="2579913" y="1441812"/>
                  </a:cubicBezTo>
                  <a:cubicBezTo>
                    <a:pt x="2571847" y="1475353"/>
                    <a:pt x="2562082" y="1511016"/>
                    <a:pt x="2547646" y="1542009"/>
                  </a:cubicBezTo>
                  <a:cubicBezTo>
                    <a:pt x="2519201" y="1602721"/>
                    <a:pt x="2481839" y="1659612"/>
                    <a:pt x="2449573" y="1718627"/>
                  </a:cubicBezTo>
                  <a:cubicBezTo>
                    <a:pt x="2432590" y="1748770"/>
                    <a:pt x="2420278" y="1781886"/>
                    <a:pt x="2401597" y="1810756"/>
                  </a:cubicBezTo>
                  <a:cubicBezTo>
                    <a:pt x="2354471" y="1883357"/>
                    <a:pt x="2329846" y="1966571"/>
                    <a:pt x="2286116" y="2040444"/>
                  </a:cubicBezTo>
                  <a:cubicBezTo>
                    <a:pt x="2257671" y="2088420"/>
                    <a:pt x="2222008" y="2131301"/>
                    <a:pt x="2179127" y="2167389"/>
                  </a:cubicBezTo>
                  <a:cubicBezTo>
                    <a:pt x="2130727" y="2208146"/>
                    <a:pt x="2082751" y="2250178"/>
                    <a:pt x="2030955" y="2285841"/>
                  </a:cubicBezTo>
                  <a:cubicBezTo>
                    <a:pt x="1958779" y="2334666"/>
                    <a:pt x="1884905" y="2381368"/>
                    <a:pt x="1808060" y="2422550"/>
                  </a:cubicBezTo>
                  <a:cubicBezTo>
                    <a:pt x="1766453" y="2445052"/>
                    <a:pt x="1717628" y="2454392"/>
                    <a:pt x="1671775" y="2469252"/>
                  </a:cubicBezTo>
                  <a:cubicBezTo>
                    <a:pt x="1666256" y="2470950"/>
                    <a:pt x="1659888" y="2470950"/>
                    <a:pt x="1653944" y="2470950"/>
                  </a:cubicBezTo>
                  <a:cubicBezTo>
                    <a:pt x="1631018" y="2471799"/>
                    <a:pt x="1608940" y="2461610"/>
                    <a:pt x="1584316" y="2477319"/>
                  </a:cubicBezTo>
                  <a:cubicBezTo>
                    <a:pt x="1568607" y="2487084"/>
                    <a:pt x="1541435" y="2480715"/>
                    <a:pt x="1519358" y="2478592"/>
                  </a:cubicBezTo>
                  <a:cubicBezTo>
                    <a:pt x="1453975" y="2473073"/>
                    <a:pt x="1387319" y="2487933"/>
                    <a:pt x="1321936" y="2468403"/>
                  </a:cubicBezTo>
                  <a:cubicBezTo>
                    <a:pt x="1299859" y="2461610"/>
                    <a:pt x="1273961" y="2467978"/>
                    <a:pt x="1250185" y="2466280"/>
                  </a:cubicBezTo>
                  <a:cubicBezTo>
                    <a:pt x="1170792" y="2459912"/>
                    <a:pt x="1090550" y="2467554"/>
                    <a:pt x="1012431" y="2448024"/>
                  </a:cubicBezTo>
                  <a:cubicBezTo>
                    <a:pt x="1008185" y="2447175"/>
                    <a:pt x="1003090" y="2448024"/>
                    <a:pt x="998845" y="2448873"/>
                  </a:cubicBezTo>
                  <a:cubicBezTo>
                    <a:pt x="915631" y="2467978"/>
                    <a:pt x="837511" y="2434438"/>
                    <a:pt x="758118" y="2421701"/>
                  </a:cubicBezTo>
                  <a:cubicBezTo>
                    <a:pt x="700378" y="2412361"/>
                    <a:pt x="646034" y="2382217"/>
                    <a:pt x="589992" y="2360989"/>
                  </a:cubicBezTo>
                  <a:cubicBezTo>
                    <a:pt x="566216" y="2352073"/>
                    <a:pt x="543290" y="2340610"/>
                    <a:pt x="519090" y="2332118"/>
                  </a:cubicBezTo>
                  <a:cubicBezTo>
                    <a:pt x="453707" y="2308768"/>
                    <a:pt x="411251" y="2255697"/>
                    <a:pt x="361577" y="2212392"/>
                  </a:cubicBezTo>
                  <a:cubicBezTo>
                    <a:pt x="274542" y="2136396"/>
                    <a:pt x="221897" y="2035350"/>
                    <a:pt x="163732" y="1938550"/>
                  </a:cubicBezTo>
                  <a:cubicBezTo>
                    <a:pt x="133588" y="1891848"/>
                    <a:pt x="105991" y="1843023"/>
                    <a:pt x="80517" y="1793774"/>
                  </a:cubicBezTo>
                  <a:cubicBezTo>
                    <a:pt x="37637" y="1710984"/>
                    <a:pt x="9191" y="1622251"/>
                    <a:pt x="3247" y="1529696"/>
                  </a:cubicBezTo>
                  <a:cubicBezTo>
                    <a:pt x="-2697" y="1437991"/>
                    <a:pt x="700" y="1345861"/>
                    <a:pt x="4096" y="1253731"/>
                  </a:cubicBezTo>
                  <a:cubicBezTo>
                    <a:pt x="6644" y="1187500"/>
                    <a:pt x="11314" y="1121268"/>
                    <a:pt x="22777" y="1056310"/>
                  </a:cubicBezTo>
                  <a:cubicBezTo>
                    <a:pt x="33816" y="992626"/>
                    <a:pt x="50374" y="928941"/>
                    <a:pt x="72026" y="867804"/>
                  </a:cubicBezTo>
                  <a:cubicBezTo>
                    <a:pt x="96226" y="799875"/>
                    <a:pt x="124247" y="732369"/>
                    <a:pt x="159911" y="670383"/>
                  </a:cubicBezTo>
                  <a:cubicBezTo>
                    <a:pt x="194300" y="610945"/>
                    <a:pt x="221472" y="546836"/>
                    <a:pt x="278363" y="500558"/>
                  </a:cubicBezTo>
                  <a:cubicBezTo>
                    <a:pt x="324216" y="463197"/>
                    <a:pt x="367097" y="421590"/>
                    <a:pt x="409977" y="381257"/>
                  </a:cubicBezTo>
                  <a:cubicBezTo>
                    <a:pt x="473237" y="322667"/>
                    <a:pt x="540318" y="269172"/>
                    <a:pt x="608248" y="216951"/>
                  </a:cubicBezTo>
                  <a:cubicBezTo>
                    <a:pt x="656648" y="179590"/>
                    <a:pt x="709294" y="146474"/>
                    <a:pt x="764062" y="119302"/>
                  </a:cubicBezTo>
                  <a:cubicBezTo>
                    <a:pt x="795480" y="104018"/>
                    <a:pt x="831567" y="97225"/>
                    <a:pt x="864683" y="81516"/>
                  </a:cubicBezTo>
                  <a:cubicBezTo>
                    <a:pt x="908413" y="61137"/>
                    <a:pt x="956813" y="48825"/>
                    <a:pt x="1004364" y="36937"/>
                  </a:cubicBezTo>
                  <a:cubicBezTo>
                    <a:pt x="1039603" y="28021"/>
                    <a:pt x="1077389" y="28870"/>
                    <a:pt x="1111778" y="18256"/>
                  </a:cubicBezTo>
                  <a:cubicBezTo>
                    <a:pt x="1167820" y="1274"/>
                    <a:pt x="1226410" y="12737"/>
                    <a:pt x="12833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17" name="Google Shape;617;p37"/>
            <p:cNvSpPr txBox="1"/>
            <p:nvPr/>
          </p:nvSpPr>
          <p:spPr>
            <a:xfrm>
              <a:off x="97045" y="615075"/>
              <a:ext cx="2398800" cy="14773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fa-IR" sz="3000" dirty="0">
                  <a:solidFill>
                    <a:srgbClr val="FFF8FA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نام</a:t>
              </a:r>
            </a:p>
            <a:p>
              <a:pPr lvl="0" algn="ctr">
                <a:lnSpc>
                  <a:spcPct val="120000"/>
                </a:lnSpc>
              </a:pPr>
              <a:r>
                <a:rPr lang="fa-IR" sz="3000" dirty="0">
                  <a:solidFill>
                    <a:srgbClr val="FFF8FA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عنوان شغلی</a:t>
              </a:r>
              <a:endParaRPr sz="3000" dirty="0">
                <a:solidFill>
                  <a:srgbClr val="FFF8FA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endParaRPr>
            </a:p>
          </p:txBody>
        </p:sp>
      </p:grpSp>
      <p:sp>
        <p:nvSpPr>
          <p:cNvPr id="618" name="Google Shape;618;p37"/>
          <p:cNvSpPr/>
          <p:nvPr/>
        </p:nvSpPr>
        <p:spPr>
          <a:xfrm>
            <a:off x="4302244" y="5094069"/>
            <a:ext cx="1944413" cy="1861949"/>
          </a:xfrm>
          <a:custGeom>
            <a:avLst/>
            <a:gdLst/>
            <a:ahLst/>
            <a:cxnLst/>
            <a:rect l="l" t="t" r="r" b="b"/>
            <a:pathLst>
              <a:path w="2592551" h="2482598" extrusionOk="0">
                <a:moveTo>
                  <a:pt x="1283301" y="0"/>
                </a:moveTo>
                <a:cubicBezTo>
                  <a:pt x="1286273" y="5519"/>
                  <a:pt x="1290094" y="11888"/>
                  <a:pt x="1293066" y="17407"/>
                </a:cubicBezTo>
                <a:cubicBezTo>
                  <a:pt x="1298161" y="16558"/>
                  <a:pt x="1302407" y="17407"/>
                  <a:pt x="1303680" y="15709"/>
                </a:cubicBezTo>
                <a:cubicBezTo>
                  <a:pt x="1313021" y="849"/>
                  <a:pt x="1327031" y="849"/>
                  <a:pt x="1341466" y="2972"/>
                </a:cubicBezTo>
                <a:cubicBezTo>
                  <a:pt x="1345287" y="3396"/>
                  <a:pt x="1349958" y="11039"/>
                  <a:pt x="1352080" y="10614"/>
                </a:cubicBezTo>
                <a:cubicBezTo>
                  <a:pt x="1414066" y="-12312"/>
                  <a:pt x="1477751" y="10189"/>
                  <a:pt x="1540586" y="2972"/>
                </a:cubicBezTo>
                <a:cubicBezTo>
                  <a:pt x="1572428" y="-849"/>
                  <a:pt x="1605544" y="1698"/>
                  <a:pt x="1637810" y="4246"/>
                </a:cubicBezTo>
                <a:cubicBezTo>
                  <a:pt x="1676870" y="7642"/>
                  <a:pt x="1716779" y="22502"/>
                  <a:pt x="1754565" y="17832"/>
                </a:cubicBezTo>
                <a:cubicBezTo>
                  <a:pt x="1791077" y="13586"/>
                  <a:pt x="1823344" y="21653"/>
                  <a:pt x="1854337" y="32267"/>
                </a:cubicBezTo>
                <a:cubicBezTo>
                  <a:pt x="1898916" y="47126"/>
                  <a:pt x="1945618" y="53495"/>
                  <a:pt x="1988923" y="78544"/>
                </a:cubicBezTo>
                <a:cubicBezTo>
                  <a:pt x="2023737" y="98923"/>
                  <a:pt x="2067042" y="108263"/>
                  <a:pt x="2102281" y="131190"/>
                </a:cubicBezTo>
                <a:cubicBezTo>
                  <a:pt x="2133699" y="151569"/>
                  <a:pt x="2162144" y="176618"/>
                  <a:pt x="2191015" y="200393"/>
                </a:cubicBezTo>
                <a:cubicBezTo>
                  <a:pt x="2214365" y="219499"/>
                  <a:pt x="2237292" y="239453"/>
                  <a:pt x="2259369" y="260256"/>
                </a:cubicBezTo>
                <a:cubicBezTo>
                  <a:pt x="2336215" y="332007"/>
                  <a:pt x="2384190" y="423288"/>
                  <a:pt x="2429194" y="516267"/>
                </a:cubicBezTo>
                <a:cubicBezTo>
                  <a:pt x="2452969" y="565092"/>
                  <a:pt x="2477169" y="613917"/>
                  <a:pt x="2500945" y="662741"/>
                </a:cubicBezTo>
                <a:cubicBezTo>
                  <a:pt x="2534485" y="731945"/>
                  <a:pt x="2553166" y="803696"/>
                  <a:pt x="2562506" y="881391"/>
                </a:cubicBezTo>
                <a:cubicBezTo>
                  <a:pt x="2572696" y="966727"/>
                  <a:pt x="2568026" y="1051640"/>
                  <a:pt x="2573545" y="1136552"/>
                </a:cubicBezTo>
                <a:cubicBezTo>
                  <a:pt x="2576517" y="1183254"/>
                  <a:pt x="2582036" y="1229531"/>
                  <a:pt x="2588405" y="1275809"/>
                </a:cubicBezTo>
                <a:cubicBezTo>
                  <a:pt x="2596047" y="1331851"/>
                  <a:pt x="2593075" y="1387893"/>
                  <a:pt x="2579913" y="1441812"/>
                </a:cubicBezTo>
                <a:cubicBezTo>
                  <a:pt x="2571847" y="1475353"/>
                  <a:pt x="2562082" y="1511016"/>
                  <a:pt x="2547646" y="1542009"/>
                </a:cubicBezTo>
                <a:cubicBezTo>
                  <a:pt x="2519201" y="1602721"/>
                  <a:pt x="2481839" y="1659612"/>
                  <a:pt x="2449573" y="1718627"/>
                </a:cubicBezTo>
                <a:cubicBezTo>
                  <a:pt x="2432590" y="1748770"/>
                  <a:pt x="2420278" y="1781886"/>
                  <a:pt x="2401597" y="1810756"/>
                </a:cubicBezTo>
                <a:cubicBezTo>
                  <a:pt x="2354471" y="1883357"/>
                  <a:pt x="2329846" y="1966571"/>
                  <a:pt x="2286116" y="2040444"/>
                </a:cubicBezTo>
                <a:cubicBezTo>
                  <a:pt x="2257671" y="2088420"/>
                  <a:pt x="2222008" y="2131301"/>
                  <a:pt x="2179127" y="2167389"/>
                </a:cubicBezTo>
                <a:cubicBezTo>
                  <a:pt x="2130727" y="2208146"/>
                  <a:pt x="2082751" y="2250178"/>
                  <a:pt x="2030955" y="2285841"/>
                </a:cubicBezTo>
                <a:cubicBezTo>
                  <a:pt x="1958779" y="2334666"/>
                  <a:pt x="1884905" y="2381368"/>
                  <a:pt x="1808060" y="2422550"/>
                </a:cubicBezTo>
                <a:cubicBezTo>
                  <a:pt x="1766453" y="2445052"/>
                  <a:pt x="1717628" y="2454392"/>
                  <a:pt x="1671775" y="2469252"/>
                </a:cubicBezTo>
                <a:cubicBezTo>
                  <a:pt x="1666256" y="2470950"/>
                  <a:pt x="1659888" y="2470950"/>
                  <a:pt x="1653944" y="2470950"/>
                </a:cubicBezTo>
                <a:cubicBezTo>
                  <a:pt x="1631018" y="2471799"/>
                  <a:pt x="1608940" y="2461610"/>
                  <a:pt x="1584316" y="2477319"/>
                </a:cubicBezTo>
                <a:cubicBezTo>
                  <a:pt x="1568607" y="2487084"/>
                  <a:pt x="1541435" y="2480715"/>
                  <a:pt x="1519358" y="2478592"/>
                </a:cubicBezTo>
                <a:cubicBezTo>
                  <a:pt x="1453975" y="2473073"/>
                  <a:pt x="1387319" y="2487933"/>
                  <a:pt x="1321936" y="2468403"/>
                </a:cubicBezTo>
                <a:cubicBezTo>
                  <a:pt x="1299859" y="2461610"/>
                  <a:pt x="1273961" y="2467978"/>
                  <a:pt x="1250185" y="2466280"/>
                </a:cubicBezTo>
                <a:cubicBezTo>
                  <a:pt x="1170792" y="2459912"/>
                  <a:pt x="1090550" y="2467554"/>
                  <a:pt x="1012431" y="2448024"/>
                </a:cubicBezTo>
                <a:cubicBezTo>
                  <a:pt x="1008185" y="2447175"/>
                  <a:pt x="1003090" y="2448024"/>
                  <a:pt x="998845" y="2448873"/>
                </a:cubicBezTo>
                <a:cubicBezTo>
                  <a:pt x="915631" y="2467978"/>
                  <a:pt x="837511" y="2434438"/>
                  <a:pt x="758118" y="2421701"/>
                </a:cubicBezTo>
                <a:cubicBezTo>
                  <a:pt x="700378" y="2412361"/>
                  <a:pt x="646034" y="2382217"/>
                  <a:pt x="589992" y="2360989"/>
                </a:cubicBezTo>
                <a:cubicBezTo>
                  <a:pt x="566216" y="2352073"/>
                  <a:pt x="543290" y="2340610"/>
                  <a:pt x="519090" y="2332118"/>
                </a:cubicBezTo>
                <a:cubicBezTo>
                  <a:pt x="453707" y="2308768"/>
                  <a:pt x="411251" y="2255697"/>
                  <a:pt x="361577" y="2212392"/>
                </a:cubicBezTo>
                <a:cubicBezTo>
                  <a:pt x="274542" y="2136396"/>
                  <a:pt x="221897" y="2035350"/>
                  <a:pt x="163732" y="1938550"/>
                </a:cubicBezTo>
                <a:cubicBezTo>
                  <a:pt x="133588" y="1891848"/>
                  <a:pt x="105991" y="1843023"/>
                  <a:pt x="80517" y="1793774"/>
                </a:cubicBezTo>
                <a:cubicBezTo>
                  <a:pt x="37637" y="1710984"/>
                  <a:pt x="9191" y="1622251"/>
                  <a:pt x="3247" y="1529696"/>
                </a:cubicBezTo>
                <a:cubicBezTo>
                  <a:pt x="-2697" y="1437991"/>
                  <a:pt x="700" y="1345861"/>
                  <a:pt x="4096" y="1253731"/>
                </a:cubicBezTo>
                <a:cubicBezTo>
                  <a:pt x="6644" y="1187500"/>
                  <a:pt x="11314" y="1121268"/>
                  <a:pt x="22777" y="1056310"/>
                </a:cubicBezTo>
                <a:cubicBezTo>
                  <a:pt x="33816" y="992626"/>
                  <a:pt x="50374" y="928941"/>
                  <a:pt x="72026" y="867804"/>
                </a:cubicBezTo>
                <a:cubicBezTo>
                  <a:pt x="96226" y="799875"/>
                  <a:pt x="124247" y="732369"/>
                  <a:pt x="159911" y="670383"/>
                </a:cubicBezTo>
                <a:cubicBezTo>
                  <a:pt x="194300" y="610945"/>
                  <a:pt x="221472" y="546836"/>
                  <a:pt x="278363" y="500558"/>
                </a:cubicBezTo>
                <a:cubicBezTo>
                  <a:pt x="324216" y="463197"/>
                  <a:pt x="367097" y="421590"/>
                  <a:pt x="409977" y="381257"/>
                </a:cubicBezTo>
                <a:cubicBezTo>
                  <a:pt x="473237" y="322667"/>
                  <a:pt x="540318" y="269172"/>
                  <a:pt x="608248" y="216951"/>
                </a:cubicBezTo>
                <a:cubicBezTo>
                  <a:pt x="656648" y="179590"/>
                  <a:pt x="709294" y="146474"/>
                  <a:pt x="764062" y="119302"/>
                </a:cubicBezTo>
                <a:cubicBezTo>
                  <a:pt x="795480" y="104018"/>
                  <a:pt x="831567" y="97225"/>
                  <a:pt x="864683" y="81516"/>
                </a:cubicBezTo>
                <a:cubicBezTo>
                  <a:pt x="908413" y="61137"/>
                  <a:pt x="956813" y="48825"/>
                  <a:pt x="1004364" y="36937"/>
                </a:cubicBezTo>
                <a:cubicBezTo>
                  <a:pt x="1039603" y="28021"/>
                  <a:pt x="1077389" y="28870"/>
                  <a:pt x="1111778" y="18256"/>
                </a:cubicBezTo>
                <a:cubicBezTo>
                  <a:pt x="1167820" y="1274"/>
                  <a:pt x="1226410" y="12737"/>
                  <a:pt x="128330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619" name="Google Shape;619;p37"/>
          <p:cNvSpPr txBox="1"/>
          <p:nvPr/>
        </p:nvSpPr>
        <p:spPr>
          <a:xfrm>
            <a:off x="4383300" y="5623550"/>
            <a:ext cx="1783200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fa-IR" sz="3000" dirty="0">
                <a:solidFill>
                  <a:srgbClr val="FFF8FA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نام</a:t>
            </a:r>
          </a:p>
          <a:p>
            <a:pPr lvl="0" algn="ctr">
              <a:lnSpc>
                <a:spcPct val="120000"/>
              </a:lnSpc>
            </a:pPr>
            <a:r>
              <a:rPr lang="fa-IR" sz="3000" dirty="0">
                <a:solidFill>
                  <a:srgbClr val="FFF8FA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عنوان شغلی</a:t>
            </a:r>
            <a:endParaRPr sz="3000" dirty="0">
              <a:solidFill>
                <a:srgbClr val="FFF8FA"/>
              </a:solidFill>
              <a:latin typeface="Cabin"/>
              <a:ea typeface="Cabin"/>
              <a:cs typeface="B Nazanin" panose="00000400000000000000" pitchFamily="2" charset="-78"/>
              <a:sym typeface="Cabin"/>
            </a:endParaRPr>
          </a:p>
        </p:txBody>
      </p:sp>
      <p:grpSp>
        <p:nvGrpSpPr>
          <p:cNvPr id="620" name="Google Shape;620;p37"/>
          <p:cNvGrpSpPr/>
          <p:nvPr/>
        </p:nvGrpSpPr>
        <p:grpSpPr>
          <a:xfrm>
            <a:off x="11763823" y="5094069"/>
            <a:ext cx="1971204" cy="1861949"/>
            <a:chOff x="149" y="0"/>
            <a:chExt cx="2628272" cy="2482598"/>
          </a:xfrm>
        </p:grpSpPr>
        <p:sp>
          <p:nvSpPr>
            <p:cNvPr id="621" name="Google Shape;621;p37"/>
            <p:cNvSpPr/>
            <p:nvPr/>
          </p:nvSpPr>
          <p:spPr>
            <a:xfrm>
              <a:off x="149" y="0"/>
              <a:ext cx="2592551" cy="2482598"/>
            </a:xfrm>
            <a:custGeom>
              <a:avLst/>
              <a:gdLst/>
              <a:ahLst/>
              <a:cxnLst/>
              <a:rect l="l" t="t" r="r" b="b"/>
              <a:pathLst>
                <a:path w="2592551" h="2482598" extrusionOk="0">
                  <a:moveTo>
                    <a:pt x="1283301" y="0"/>
                  </a:moveTo>
                  <a:cubicBezTo>
                    <a:pt x="1286273" y="5519"/>
                    <a:pt x="1290094" y="11888"/>
                    <a:pt x="1293066" y="17407"/>
                  </a:cubicBezTo>
                  <a:cubicBezTo>
                    <a:pt x="1298161" y="16558"/>
                    <a:pt x="1302407" y="17407"/>
                    <a:pt x="1303680" y="15709"/>
                  </a:cubicBezTo>
                  <a:cubicBezTo>
                    <a:pt x="1313021" y="849"/>
                    <a:pt x="1327031" y="849"/>
                    <a:pt x="1341466" y="2972"/>
                  </a:cubicBezTo>
                  <a:cubicBezTo>
                    <a:pt x="1345287" y="3396"/>
                    <a:pt x="1349958" y="11039"/>
                    <a:pt x="1352080" y="10614"/>
                  </a:cubicBezTo>
                  <a:cubicBezTo>
                    <a:pt x="1414066" y="-12312"/>
                    <a:pt x="1477751" y="10189"/>
                    <a:pt x="1540586" y="2972"/>
                  </a:cubicBezTo>
                  <a:cubicBezTo>
                    <a:pt x="1572428" y="-849"/>
                    <a:pt x="1605544" y="1698"/>
                    <a:pt x="1637810" y="4246"/>
                  </a:cubicBezTo>
                  <a:cubicBezTo>
                    <a:pt x="1676870" y="7642"/>
                    <a:pt x="1716779" y="22502"/>
                    <a:pt x="1754565" y="17832"/>
                  </a:cubicBezTo>
                  <a:cubicBezTo>
                    <a:pt x="1791077" y="13586"/>
                    <a:pt x="1823344" y="21653"/>
                    <a:pt x="1854337" y="32267"/>
                  </a:cubicBezTo>
                  <a:cubicBezTo>
                    <a:pt x="1898916" y="47126"/>
                    <a:pt x="1945618" y="53495"/>
                    <a:pt x="1988923" y="78544"/>
                  </a:cubicBezTo>
                  <a:cubicBezTo>
                    <a:pt x="2023737" y="98923"/>
                    <a:pt x="2067042" y="108263"/>
                    <a:pt x="2102281" y="131190"/>
                  </a:cubicBezTo>
                  <a:cubicBezTo>
                    <a:pt x="2133699" y="151569"/>
                    <a:pt x="2162144" y="176618"/>
                    <a:pt x="2191015" y="200393"/>
                  </a:cubicBezTo>
                  <a:cubicBezTo>
                    <a:pt x="2214365" y="219499"/>
                    <a:pt x="2237292" y="239453"/>
                    <a:pt x="2259369" y="260256"/>
                  </a:cubicBezTo>
                  <a:cubicBezTo>
                    <a:pt x="2336215" y="332007"/>
                    <a:pt x="2384190" y="423288"/>
                    <a:pt x="2429194" y="516267"/>
                  </a:cubicBezTo>
                  <a:cubicBezTo>
                    <a:pt x="2452969" y="565092"/>
                    <a:pt x="2477169" y="613917"/>
                    <a:pt x="2500945" y="662741"/>
                  </a:cubicBezTo>
                  <a:cubicBezTo>
                    <a:pt x="2534485" y="731945"/>
                    <a:pt x="2553166" y="803696"/>
                    <a:pt x="2562506" y="881391"/>
                  </a:cubicBezTo>
                  <a:cubicBezTo>
                    <a:pt x="2572696" y="966727"/>
                    <a:pt x="2568026" y="1051640"/>
                    <a:pt x="2573545" y="1136552"/>
                  </a:cubicBezTo>
                  <a:cubicBezTo>
                    <a:pt x="2576517" y="1183254"/>
                    <a:pt x="2582036" y="1229531"/>
                    <a:pt x="2588405" y="1275809"/>
                  </a:cubicBezTo>
                  <a:cubicBezTo>
                    <a:pt x="2596047" y="1331851"/>
                    <a:pt x="2593075" y="1387893"/>
                    <a:pt x="2579913" y="1441812"/>
                  </a:cubicBezTo>
                  <a:cubicBezTo>
                    <a:pt x="2571847" y="1475353"/>
                    <a:pt x="2562082" y="1511016"/>
                    <a:pt x="2547646" y="1542009"/>
                  </a:cubicBezTo>
                  <a:cubicBezTo>
                    <a:pt x="2519201" y="1602721"/>
                    <a:pt x="2481839" y="1659612"/>
                    <a:pt x="2449573" y="1718627"/>
                  </a:cubicBezTo>
                  <a:cubicBezTo>
                    <a:pt x="2432590" y="1748770"/>
                    <a:pt x="2420278" y="1781886"/>
                    <a:pt x="2401597" y="1810756"/>
                  </a:cubicBezTo>
                  <a:cubicBezTo>
                    <a:pt x="2354471" y="1883357"/>
                    <a:pt x="2329846" y="1966571"/>
                    <a:pt x="2286116" y="2040444"/>
                  </a:cubicBezTo>
                  <a:cubicBezTo>
                    <a:pt x="2257671" y="2088420"/>
                    <a:pt x="2222008" y="2131301"/>
                    <a:pt x="2179127" y="2167389"/>
                  </a:cubicBezTo>
                  <a:cubicBezTo>
                    <a:pt x="2130727" y="2208146"/>
                    <a:pt x="2082751" y="2250178"/>
                    <a:pt x="2030955" y="2285841"/>
                  </a:cubicBezTo>
                  <a:cubicBezTo>
                    <a:pt x="1958779" y="2334666"/>
                    <a:pt x="1884905" y="2381368"/>
                    <a:pt x="1808060" y="2422550"/>
                  </a:cubicBezTo>
                  <a:cubicBezTo>
                    <a:pt x="1766453" y="2445052"/>
                    <a:pt x="1717628" y="2454392"/>
                    <a:pt x="1671775" y="2469252"/>
                  </a:cubicBezTo>
                  <a:cubicBezTo>
                    <a:pt x="1666256" y="2470950"/>
                    <a:pt x="1659888" y="2470950"/>
                    <a:pt x="1653944" y="2470950"/>
                  </a:cubicBezTo>
                  <a:cubicBezTo>
                    <a:pt x="1631018" y="2471799"/>
                    <a:pt x="1608940" y="2461610"/>
                    <a:pt x="1584316" y="2477319"/>
                  </a:cubicBezTo>
                  <a:cubicBezTo>
                    <a:pt x="1568607" y="2487084"/>
                    <a:pt x="1541435" y="2480715"/>
                    <a:pt x="1519358" y="2478592"/>
                  </a:cubicBezTo>
                  <a:cubicBezTo>
                    <a:pt x="1453975" y="2473073"/>
                    <a:pt x="1387319" y="2487933"/>
                    <a:pt x="1321936" y="2468403"/>
                  </a:cubicBezTo>
                  <a:cubicBezTo>
                    <a:pt x="1299859" y="2461610"/>
                    <a:pt x="1273961" y="2467978"/>
                    <a:pt x="1250185" y="2466280"/>
                  </a:cubicBezTo>
                  <a:cubicBezTo>
                    <a:pt x="1170792" y="2459912"/>
                    <a:pt x="1090550" y="2467554"/>
                    <a:pt x="1012431" y="2448024"/>
                  </a:cubicBezTo>
                  <a:cubicBezTo>
                    <a:pt x="1008185" y="2447175"/>
                    <a:pt x="1003090" y="2448024"/>
                    <a:pt x="998845" y="2448873"/>
                  </a:cubicBezTo>
                  <a:cubicBezTo>
                    <a:pt x="915631" y="2467978"/>
                    <a:pt x="837511" y="2434438"/>
                    <a:pt x="758118" y="2421701"/>
                  </a:cubicBezTo>
                  <a:cubicBezTo>
                    <a:pt x="700378" y="2412361"/>
                    <a:pt x="646034" y="2382217"/>
                    <a:pt x="589992" y="2360989"/>
                  </a:cubicBezTo>
                  <a:cubicBezTo>
                    <a:pt x="566216" y="2352073"/>
                    <a:pt x="543290" y="2340610"/>
                    <a:pt x="519090" y="2332118"/>
                  </a:cubicBezTo>
                  <a:cubicBezTo>
                    <a:pt x="453707" y="2308768"/>
                    <a:pt x="411251" y="2255697"/>
                    <a:pt x="361577" y="2212392"/>
                  </a:cubicBezTo>
                  <a:cubicBezTo>
                    <a:pt x="274542" y="2136396"/>
                    <a:pt x="221897" y="2035350"/>
                    <a:pt x="163732" y="1938550"/>
                  </a:cubicBezTo>
                  <a:cubicBezTo>
                    <a:pt x="133588" y="1891848"/>
                    <a:pt x="105991" y="1843023"/>
                    <a:pt x="80517" y="1793774"/>
                  </a:cubicBezTo>
                  <a:cubicBezTo>
                    <a:pt x="37637" y="1710984"/>
                    <a:pt x="9191" y="1622251"/>
                    <a:pt x="3247" y="1529696"/>
                  </a:cubicBezTo>
                  <a:cubicBezTo>
                    <a:pt x="-2697" y="1437991"/>
                    <a:pt x="700" y="1345861"/>
                    <a:pt x="4096" y="1253731"/>
                  </a:cubicBezTo>
                  <a:cubicBezTo>
                    <a:pt x="6644" y="1187500"/>
                    <a:pt x="11314" y="1121268"/>
                    <a:pt x="22777" y="1056310"/>
                  </a:cubicBezTo>
                  <a:cubicBezTo>
                    <a:pt x="33816" y="992626"/>
                    <a:pt x="50374" y="928941"/>
                    <a:pt x="72026" y="867804"/>
                  </a:cubicBezTo>
                  <a:cubicBezTo>
                    <a:pt x="96226" y="799875"/>
                    <a:pt x="124247" y="732369"/>
                    <a:pt x="159911" y="670383"/>
                  </a:cubicBezTo>
                  <a:cubicBezTo>
                    <a:pt x="194300" y="610945"/>
                    <a:pt x="221472" y="546836"/>
                    <a:pt x="278363" y="500558"/>
                  </a:cubicBezTo>
                  <a:cubicBezTo>
                    <a:pt x="324216" y="463197"/>
                    <a:pt x="367097" y="421590"/>
                    <a:pt x="409977" y="381257"/>
                  </a:cubicBezTo>
                  <a:cubicBezTo>
                    <a:pt x="473237" y="322667"/>
                    <a:pt x="540318" y="269172"/>
                    <a:pt x="608248" y="216951"/>
                  </a:cubicBezTo>
                  <a:cubicBezTo>
                    <a:pt x="656648" y="179590"/>
                    <a:pt x="709294" y="146474"/>
                    <a:pt x="764062" y="119302"/>
                  </a:cubicBezTo>
                  <a:cubicBezTo>
                    <a:pt x="795480" y="104018"/>
                    <a:pt x="831567" y="97225"/>
                    <a:pt x="864683" y="81516"/>
                  </a:cubicBezTo>
                  <a:cubicBezTo>
                    <a:pt x="908413" y="61137"/>
                    <a:pt x="956813" y="48825"/>
                    <a:pt x="1004364" y="36937"/>
                  </a:cubicBezTo>
                  <a:cubicBezTo>
                    <a:pt x="1039603" y="28021"/>
                    <a:pt x="1077389" y="28870"/>
                    <a:pt x="1111778" y="18256"/>
                  </a:cubicBezTo>
                  <a:cubicBezTo>
                    <a:pt x="1167820" y="1274"/>
                    <a:pt x="1226410" y="12737"/>
                    <a:pt x="12833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22" name="Google Shape;622;p37"/>
            <p:cNvSpPr txBox="1"/>
            <p:nvPr/>
          </p:nvSpPr>
          <p:spPr>
            <a:xfrm>
              <a:off x="48421" y="606268"/>
              <a:ext cx="2580000" cy="14773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fa-IR" sz="3000" dirty="0">
                  <a:solidFill>
                    <a:srgbClr val="FFF8FA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نام</a:t>
              </a:r>
            </a:p>
            <a:p>
              <a:pPr lvl="0" algn="ctr">
                <a:lnSpc>
                  <a:spcPct val="120000"/>
                </a:lnSpc>
              </a:pPr>
              <a:r>
                <a:rPr lang="fa-IR" sz="3000" dirty="0">
                  <a:solidFill>
                    <a:srgbClr val="FFF8FA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عنوان شغلی</a:t>
              </a:r>
              <a:endParaRPr sz="3000" dirty="0">
                <a:solidFill>
                  <a:srgbClr val="FFF8FA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endParaRPr>
            </a:p>
          </p:txBody>
        </p:sp>
      </p:grpSp>
      <p:grpSp>
        <p:nvGrpSpPr>
          <p:cNvPr id="623" name="Google Shape;623;p37"/>
          <p:cNvGrpSpPr/>
          <p:nvPr/>
        </p:nvGrpSpPr>
        <p:grpSpPr>
          <a:xfrm>
            <a:off x="3025832" y="7522918"/>
            <a:ext cx="1944413" cy="1861948"/>
            <a:chOff x="149" y="0"/>
            <a:chExt cx="2592551" cy="2482598"/>
          </a:xfrm>
        </p:grpSpPr>
        <p:sp>
          <p:nvSpPr>
            <p:cNvPr id="624" name="Google Shape;624;p37"/>
            <p:cNvSpPr/>
            <p:nvPr/>
          </p:nvSpPr>
          <p:spPr>
            <a:xfrm>
              <a:off x="149" y="0"/>
              <a:ext cx="2592551" cy="2482598"/>
            </a:xfrm>
            <a:custGeom>
              <a:avLst/>
              <a:gdLst/>
              <a:ahLst/>
              <a:cxnLst/>
              <a:rect l="l" t="t" r="r" b="b"/>
              <a:pathLst>
                <a:path w="2592551" h="2482598" extrusionOk="0">
                  <a:moveTo>
                    <a:pt x="1283301" y="0"/>
                  </a:moveTo>
                  <a:cubicBezTo>
                    <a:pt x="1286273" y="5519"/>
                    <a:pt x="1290094" y="11888"/>
                    <a:pt x="1293066" y="17407"/>
                  </a:cubicBezTo>
                  <a:cubicBezTo>
                    <a:pt x="1298161" y="16558"/>
                    <a:pt x="1302407" y="17407"/>
                    <a:pt x="1303680" y="15709"/>
                  </a:cubicBezTo>
                  <a:cubicBezTo>
                    <a:pt x="1313021" y="849"/>
                    <a:pt x="1327031" y="849"/>
                    <a:pt x="1341466" y="2972"/>
                  </a:cubicBezTo>
                  <a:cubicBezTo>
                    <a:pt x="1345287" y="3396"/>
                    <a:pt x="1349958" y="11039"/>
                    <a:pt x="1352080" y="10614"/>
                  </a:cubicBezTo>
                  <a:cubicBezTo>
                    <a:pt x="1414066" y="-12312"/>
                    <a:pt x="1477751" y="10189"/>
                    <a:pt x="1540586" y="2972"/>
                  </a:cubicBezTo>
                  <a:cubicBezTo>
                    <a:pt x="1572428" y="-849"/>
                    <a:pt x="1605544" y="1698"/>
                    <a:pt x="1637810" y="4246"/>
                  </a:cubicBezTo>
                  <a:cubicBezTo>
                    <a:pt x="1676870" y="7642"/>
                    <a:pt x="1716779" y="22502"/>
                    <a:pt x="1754565" y="17832"/>
                  </a:cubicBezTo>
                  <a:cubicBezTo>
                    <a:pt x="1791077" y="13586"/>
                    <a:pt x="1823344" y="21653"/>
                    <a:pt x="1854337" y="32267"/>
                  </a:cubicBezTo>
                  <a:cubicBezTo>
                    <a:pt x="1898916" y="47126"/>
                    <a:pt x="1945618" y="53495"/>
                    <a:pt x="1988923" y="78544"/>
                  </a:cubicBezTo>
                  <a:cubicBezTo>
                    <a:pt x="2023737" y="98923"/>
                    <a:pt x="2067042" y="108263"/>
                    <a:pt x="2102281" y="131190"/>
                  </a:cubicBezTo>
                  <a:cubicBezTo>
                    <a:pt x="2133699" y="151569"/>
                    <a:pt x="2162144" y="176618"/>
                    <a:pt x="2191015" y="200393"/>
                  </a:cubicBezTo>
                  <a:cubicBezTo>
                    <a:pt x="2214365" y="219499"/>
                    <a:pt x="2237292" y="239453"/>
                    <a:pt x="2259369" y="260256"/>
                  </a:cubicBezTo>
                  <a:cubicBezTo>
                    <a:pt x="2336215" y="332007"/>
                    <a:pt x="2384190" y="423288"/>
                    <a:pt x="2429194" y="516267"/>
                  </a:cubicBezTo>
                  <a:cubicBezTo>
                    <a:pt x="2452969" y="565092"/>
                    <a:pt x="2477169" y="613917"/>
                    <a:pt x="2500945" y="662741"/>
                  </a:cubicBezTo>
                  <a:cubicBezTo>
                    <a:pt x="2534485" y="731945"/>
                    <a:pt x="2553166" y="803696"/>
                    <a:pt x="2562506" y="881391"/>
                  </a:cubicBezTo>
                  <a:cubicBezTo>
                    <a:pt x="2572696" y="966727"/>
                    <a:pt x="2568026" y="1051640"/>
                    <a:pt x="2573545" y="1136552"/>
                  </a:cubicBezTo>
                  <a:cubicBezTo>
                    <a:pt x="2576517" y="1183254"/>
                    <a:pt x="2582036" y="1229531"/>
                    <a:pt x="2588405" y="1275809"/>
                  </a:cubicBezTo>
                  <a:cubicBezTo>
                    <a:pt x="2596047" y="1331851"/>
                    <a:pt x="2593075" y="1387893"/>
                    <a:pt x="2579913" y="1441812"/>
                  </a:cubicBezTo>
                  <a:cubicBezTo>
                    <a:pt x="2571847" y="1475353"/>
                    <a:pt x="2562082" y="1511016"/>
                    <a:pt x="2547646" y="1542009"/>
                  </a:cubicBezTo>
                  <a:cubicBezTo>
                    <a:pt x="2519201" y="1602721"/>
                    <a:pt x="2481839" y="1659612"/>
                    <a:pt x="2449573" y="1718627"/>
                  </a:cubicBezTo>
                  <a:cubicBezTo>
                    <a:pt x="2432590" y="1748770"/>
                    <a:pt x="2420278" y="1781886"/>
                    <a:pt x="2401597" y="1810756"/>
                  </a:cubicBezTo>
                  <a:cubicBezTo>
                    <a:pt x="2354471" y="1883357"/>
                    <a:pt x="2329846" y="1966571"/>
                    <a:pt x="2286116" y="2040444"/>
                  </a:cubicBezTo>
                  <a:cubicBezTo>
                    <a:pt x="2257671" y="2088420"/>
                    <a:pt x="2222008" y="2131301"/>
                    <a:pt x="2179127" y="2167389"/>
                  </a:cubicBezTo>
                  <a:cubicBezTo>
                    <a:pt x="2130727" y="2208146"/>
                    <a:pt x="2082751" y="2250178"/>
                    <a:pt x="2030955" y="2285841"/>
                  </a:cubicBezTo>
                  <a:cubicBezTo>
                    <a:pt x="1958779" y="2334666"/>
                    <a:pt x="1884905" y="2381368"/>
                    <a:pt x="1808060" y="2422550"/>
                  </a:cubicBezTo>
                  <a:cubicBezTo>
                    <a:pt x="1766453" y="2445052"/>
                    <a:pt x="1717628" y="2454392"/>
                    <a:pt x="1671775" y="2469252"/>
                  </a:cubicBezTo>
                  <a:cubicBezTo>
                    <a:pt x="1666256" y="2470950"/>
                    <a:pt x="1659888" y="2470950"/>
                    <a:pt x="1653944" y="2470950"/>
                  </a:cubicBezTo>
                  <a:cubicBezTo>
                    <a:pt x="1631018" y="2471799"/>
                    <a:pt x="1608940" y="2461610"/>
                    <a:pt x="1584316" y="2477319"/>
                  </a:cubicBezTo>
                  <a:cubicBezTo>
                    <a:pt x="1568607" y="2487084"/>
                    <a:pt x="1541435" y="2480715"/>
                    <a:pt x="1519358" y="2478592"/>
                  </a:cubicBezTo>
                  <a:cubicBezTo>
                    <a:pt x="1453975" y="2473073"/>
                    <a:pt x="1387319" y="2487933"/>
                    <a:pt x="1321936" y="2468403"/>
                  </a:cubicBezTo>
                  <a:cubicBezTo>
                    <a:pt x="1299859" y="2461610"/>
                    <a:pt x="1273961" y="2467978"/>
                    <a:pt x="1250185" y="2466280"/>
                  </a:cubicBezTo>
                  <a:cubicBezTo>
                    <a:pt x="1170792" y="2459912"/>
                    <a:pt x="1090550" y="2467554"/>
                    <a:pt x="1012431" y="2448024"/>
                  </a:cubicBezTo>
                  <a:cubicBezTo>
                    <a:pt x="1008185" y="2447175"/>
                    <a:pt x="1003090" y="2448024"/>
                    <a:pt x="998845" y="2448873"/>
                  </a:cubicBezTo>
                  <a:cubicBezTo>
                    <a:pt x="915631" y="2467978"/>
                    <a:pt x="837511" y="2434438"/>
                    <a:pt x="758118" y="2421701"/>
                  </a:cubicBezTo>
                  <a:cubicBezTo>
                    <a:pt x="700378" y="2412361"/>
                    <a:pt x="646034" y="2382217"/>
                    <a:pt x="589992" y="2360989"/>
                  </a:cubicBezTo>
                  <a:cubicBezTo>
                    <a:pt x="566216" y="2352073"/>
                    <a:pt x="543290" y="2340610"/>
                    <a:pt x="519090" y="2332118"/>
                  </a:cubicBezTo>
                  <a:cubicBezTo>
                    <a:pt x="453707" y="2308768"/>
                    <a:pt x="411251" y="2255697"/>
                    <a:pt x="361577" y="2212392"/>
                  </a:cubicBezTo>
                  <a:cubicBezTo>
                    <a:pt x="274542" y="2136396"/>
                    <a:pt x="221897" y="2035350"/>
                    <a:pt x="163732" y="1938550"/>
                  </a:cubicBezTo>
                  <a:cubicBezTo>
                    <a:pt x="133588" y="1891848"/>
                    <a:pt x="105991" y="1843023"/>
                    <a:pt x="80517" y="1793774"/>
                  </a:cubicBezTo>
                  <a:cubicBezTo>
                    <a:pt x="37637" y="1710984"/>
                    <a:pt x="9191" y="1622251"/>
                    <a:pt x="3247" y="1529696"/>
                  </a:cubicBezTo>
                  <a:cubicBezTo>
                    <a:pt x="-2697" y="1437991"/>
                    <a:pt x="700" y="1345861"/>
                    <a:pt x="4096" y="1253731"/>
                  </a:cubicBezTo>
                  <a:cubicBezTo>
                    <a:pt x="6644" y="1187500"/>
                    <a:pt x="11314" y="1121268"/>
                    <a:pt x="22777" y="1056310"/>
                  </a:cubicBezTo>
                  <a:cubicBezTo>
                    <a:pt x="33816" y="992626"/>
                    <a:pt x="50374" y="928941"/>
                    <a:pt x="72026" y="867804"/>
                  </a:cubicBezTo>
                  <a:cubicBezTo>
                    <a:pt x="96226" y="799875"/>
                    <a:pt x="124247" y="732369"/>
                    <a:pt x="159911" y="670383"/>
                  </a:cubicBezTo>
                  <a:cubicBezTo>
                    <a:pt x="194300" y="610945"/>
                    <a:pt x="221472" y="546836"/>
                    <a:pt x="278363" y="500558"/>
                  </a:cubicBezTo>
                  <a:cubicBezTo>
                    <a:pt x="324216" y="463197"/>
                    <a:pt x="367097" y="421590"/>
                    <a:pt x="409977" y="381257"/>
                  </a:cubicBezTo>
                  <a:cubicBezTo>
                    <a:pt x="473237" y="322667"/>
                    <a:pt x="540318" y="269172"/>
                    <a:pt x="608248" y="216951"/>
                  </a:cubicBezTo>
                  <a:cubicBezTo>
                    <a:pt x="656648" y="179590"/>
                    <a:pt x="709294" y="146474"/>
                    <a:pt x="764062" y="119302"/>
                  </a:cubicBezTo>
                  <a:cubicBezTo>
                    <a:pt x="795480" y="104018"/>
                    <a:pt x="831567" y="97225"/>
                    <a:pt x="864683" y="81516"/>
                  </a:cubicBezTo>
                  <a:cubicBezTo>
                    <a:pt x="908413" y="61137"/>
                    <a:pt x="956813" y="48825"/>
                    <a:pt x="1004364" y="36937"/>
                  </a:cubicBezTo>
                  <a:cubicBezTo>
                    <a:pt x="1039603" y="28021"/>
                    <a:pt x="1077389" y="28870"/>
                    <a:pt x="1111778" y="18256"/>
                  </a:cubicBezTo>
                  <a:cubicBezTo>
                    <a:pt x="1167820" y="1274"/>
                    <a:pt x="1226410" y="12737"/>
                    <a:pt x="12833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25" name="Google Shape;625;p37"/>
            <p:cNvSpPr txBox="1"/>
            <p:nvPr/>
          </p:nvSpPr>
          <p:spPr>
            <a:xfrm>
              <a:off x="45358" y="627919"/>
              <a:ext cx="2229331" cy="14773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fa-IR" sz="3000" dirty="0">
                  <a:solidFill>
                    <a:srgbClr val="FFF8FA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نام</a:t>
              </a:r>
            </a:p>
            <a:p>
              <a:pPr lvl="0" algn="ctr">
                <a:lnSpc>
                  <a:spcPct val="120000"/>
                </a:lnSpc>
              </a:pPr>
              <a:r>
                <a:rPr lang="fa-IR" sz="3000" dirty="0">
                  <a:solidFill>
                    <a:srgbClr val="FFF8FA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عنوان شغلی</a:t>
              </a:r>
              <a:endParaRPr sz="3000" dirty="0">
                <a:solidFill>
                  <a:srgbClr val="FFF8FA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endParaRPr>
            </a:p>
          </p:txBody>
        </p:sp>
      </p:grpSp>
      <p:grpSp>
        <p:nvGrpSpPr>
          <p:cNvPr id="626" name="Google Shape;626;p37"/>
          <p:cNvGrpSpPr/>
          <p:nvPr/>
        </p:nvGrpSpPr>
        <p:grpSpPr>
          <a:xfrm>
            <a:off x="5720504" y="7555181"/>
            <a:ext cx="2107569" cy="1861949"/>
            <a:chOff x="-217392" y="0"/>
            <a:chExt cx="2810092" cy="2482598"/>
          </a:xfrm>
        </p:grpSpPr>
        <p:sp>
          <p:nvSpPr>
            <p:cNvPr id="627" name="Google Shape;627;p37"/>
            <p:cNvSpPr/>
            <p:nvPr/>
          </p:nvSpPr>
          <p:spPr>
            <a:xfrm>
              <a:off x="149" y="0"/>
              <a:ext cx="2592551" cy="2482598"/>
            </a:xfrm>
            <a:custGeom>
              <a:avLst/>
              <a:gdLst/>
              <a:ahLst/>
              <a:cxnLst/>
              <a:rect l="l" t="t" r="r" b="b"/>
              <a:pathLst>
                <a:path w="2592551" h="2482598" extrusionOk="0">
                  <a:moveTo>
                    <a:pt x="1283301" y="0"/>
                  </a:moveTo>
                  <a:cubicBezTo>
                    <a:pt x="1286273" y="5519"/>
                    <a:pt x="1290094" y="11888"/>
                    <a:pt x="1293066" y="17407"/>
                  </a:cubicBezTo>
                  <a:cubicBezTo>
                    <a:pt x="1298161" y="16558"/>
                    <a:pt x="1302407" y="17407"/>
                    <a:pt x="1303680" y="15709"/>
                  </a:cubicBezTo>
                  <a:cubicBezTo>
                    <a:pt x="1313021" y="849"/>
                    <a:pt x="1327031" y="849"/>
                    <a:pt x="1341466" y="2972"/>
                  </a:cubicBezTo>
                  <a:cubicBezTo>
                    <a:pt x="1345287" y="3396"/>
                    <a:pt x="1349958" y="11039"/>
                    <a:pt x="1352080" y="10614"/>
                  </a:cubicBezTo>
                  <a:cubicBezTo>
                    <a:pt x="1414066" y="-12312"/>
                    <a:pt x="1477751" y="10189"/>
                    <a:pt x="1540586" y="2972"/>
                  </a:cubicBezTo>
                  <a:cubicBezTo>
                    <a:pt x="1572428" y="-849"/>
                    <a:pt x="1605544" y="1698"/>
                    <a:pt x="1637810" y="4246"/>
                  </a:cubicBezTo>
                  <a:cubicBezTo>
                    <a:pt x="1676870" y="7642"/>
                    <a:pt x="1716779" y="22502"/>
                    <a:pt x="1754565" y="17832"/>
                  </a:cubicBezTo>
                  <a:cubicBezTo>
                    <a:pt x="1791077" y="13586"/>
                    <a:pt x="1823344" y="21653"/>
                    <a:pt x="1854337" y="32267"/>
                  </a:cubicBezTo>
                  <a:cubicBezTo>
                    <a:pt x="1898916" y="47126"/>
                    <a:pt x="1945618" y="53495"/>
                    <a:pt x="1988923" y="78544"/>
                  </a:cubicBezTo>
                  <a:cubicBezTo>
                    <a:pt x="2023737" y="98923"/>
                    <a:pt x="2067042" y="108263"/>
                    <a:pt x="2102281" y="131190"/>
                  </a:cubicBezTo>
                  <a:cubicBezTo>
                    <a:pt x="2133699" y="151569"/>
                    <a:pt x="2162144" y="176618"/>
                    <a:pt x="2191015" y="200393"/>
                  </a:cubicBezTo>
                  <a:cubicBezTo>
                    <a:pt x="2214365" y="219499"/>
                    <a:pt x="2237292" y="239453"/>
                    <a:pt x="2259369" y="260256"/>
                  </a:cubicBezTo>
                  <a:cubicBezTo>
                    <a:pt x="2336215" y="332007"/>
                    <a:pt x="2384190" y="423288"/>
                    <a:pt x="2429194" y="516267"/>
                  </a:cubicBezTo>
                  <a:cubicBezTo>
                    <a:pt x="2452969" y="565092"/>
                    <a:pt x="2477169" y="613917"/>
                    <a:pt x="2500945" y="662741"/>
                  </a:cubicBezTo>
                  <a:cubicBezTo>
                    <a:pt x="2534485" y="731945"/>
                    <a:pt x="2553166" y="803696"/>
                    <a:pt x="2562506" y="881391"/>
                  </a:cubicBezTo>
                  <a:cubicBezTo>
                    <a:pt x="2572696" y="966727"/>
                    <a:pt x="2568026" y="1051640"/>
                    <a:pt x="2573545" y="1136552"/>
                  </a:cubicBezTo>
                  <a:cubicBezTo>
                    <a:pt x="2576517" y="1183254"/>
                    <a:pt x="2582036" y="1229531"/>
                    <a:pt x="2588405" y="1275809"/>
                  </a:cubicBezTo>
                  <a:cubicBezTo>
                    <a:pt x="2596047" y="1331851"/>
                    <a:pt x="2593075" y="1387893"/>
                    <a:pt x="2579913" y="1441812"/>
                  </a:cubicBezTo>
                  <a:cubicBezTo>
                    <a:pt x="2571847" y="1475353"/>
                    <a:pt x="2562082" y="1511016"/>
                    <a:pt x="2547646" y="1542009"/>
                  </a:cubicBezTo>
                  <a:cubicBezTo>
                    <a:pt x="2519201" y="1602721"/>
                    <a:pt x="2481839" y="1659612"/>
                    <a:pt x="2449573" y="1718627"/>
                  </a:cubicBezTo>
                  <a:cubicBezTo>
                    <a:pt x="2432590" y="1748770"/>
                    <a:pt x="2420278" y="1781886"/>
                    <a:pt x="2401597" y="1810756"/>
                  </a:cubicBezTo>
                  <a:cubicBezTo>
                    <a:pt x="2354471" y="1883357"/>
                    <a:pt x="2329846" y="1966571"/>
                    <a:pt x="2286116" y="2040444"/>
                  </a:cubicBezTo>
                  <a:cubicBezTo>
                    <a:pt x="2257671" y="2088420"/>
                    <a:pt x="2222008" y="2131301"/>
                    <a:pt x="2179127" y="2167389"/>
                  </a:cubicBezTo>
                  <a:cubicBezTo>
                    <a:pt x="2130727" y="2208146"/>
                    <a:pt x="2082751" y="2250178"/>
                    <a:pt x="2030955" y="2285841"/>
                  </a:cubicBezTo>
                  <a:cubicBezTo>
                    <a:pt x="1958779" y="2334666"/>
                    <a:pt x="1884905" y="2381368"/>
                    <a:pt x="1808060" y="2422550"/>
                  </a:cubicBezTo>
                  <a:cubicBezTo>
                    <a:pt x="1766453" y="2445052"/>
                    <a:pt x="1717628" y="2454392"/>
                    <a:pt x="1671775" y="2469252"/>
                  </a:cubicBezTo>
                  <a:cubicBezTo>
                    <a:pt x="1666256" y="2470950"/>
                    <a:pt x="1659888" y="2470950"/>
                    <a:pt x="1653944" y="2470950"/>
                  </a:cubicBezTo>
                  <a:cubicBezTo>
                    <a:pt x="1631018" y="2471799"/>
                    <a:pt x="1608940" y="2461610"/>
                    <a:pt x="1584316" y="2477319"/>
                  </a:cubicBezTo>
                  <a:cubicBezTo>
                    <a:pt x="1568607" y="2487084"/>
                    <a:pt x="1541435" y="2480715"/>
                    <a:pt x="1519358" y="2478592"/>
                  </a:cubicBezTo>
                  <a:cubicBezTo>
                    <a:pt x="1453975" y="2473073"/>
                    <a:pt x="1387319" y="2487933"/>
                    <a:pt x="1321936" y="2468403"/>
                  </a:cubicBezTo>
                  <a:cubicBezTo>
                    <a:pt x="1299859" y="2461610"/>
                    <a:pt x="1273961" y="2467978"/>
                    <a:pt x="1250185" y="2466280"/>
                  </a:cubicBezTo>
                  <a:cubicBezTo>
                    <a:pt x="1170792" y="2459912"/>
                    <a:pt x="1090550" y="2467554"/>
                    <a:pt x="1012431" y="2448024"/>
                  </a:cubicBezTo>
                  <a:cubicBezTo>
                    <a:pt x="1008185" y="2447175"/>
                    <a:pt x="1003090" y="2448024"/>
                    <a:pt x="998845" y="2448873"/>
                  </a:cubicBezTo>
                  <a:cubicBezTo>
                    <a:pt x="915631" y="2467978"/>
                    <a:pt x="837511" y="2434438"/>
                    <a:pt x="758118" y="2421701"/>
                  </a:cubicBezTo>
                  <a:cubicBezTo>
                    <a:pt x="700378" y="2412361"/>
                    <a:pt x="646034" y="2382217"/>
                    <a:pt x="589992" y="2360989"/>
                  </a:cubicBezTo>
                  <a:cubicBezTo>
                    <a:pt x="566216" y="2352073"/>
                    <a:pt x="543290" y="2340610"/>
                    <a:pt x="519090" y="2332118"/>
                  </a:cubicBezTo>
                  <a:cubicBezTo>
                    <a:pt x="453707" y="2308768"/>
                    <a:pt x="411251" y="2255697"/>
                    <a:pt x="361577" y="2212392"/>
                  </a:cubicBezTo>
                  <a:cubicBezTo>
                    <a:pt x="274542" y="2136396"/>
                    <a:pt x="221897" y="2035350"/>
                    <a:pt x="163732" y="1938550"/>
                  </a:cubicBezTo>
                  <a:cubicBezTo>
                    <a:pt x="133588" y="1891848"/>
                    <a:pt x="105991" y="1843023"/>
                    <a:pt x="80517" y="1793774"/>
                  </a:cubicBezTo>
                  <a:cubicBezTo>
                    <a:pt x="37637" y="1710984"/>
                    <a:pt x="9191" y="1622251"/>
                    <a:pt x="3247" y="1529696"/>
                  </a:cubicBezTo>
                  <a:cubicBezTo>
                    <a:pt x="-2697" y="1437991"/>
                    <a:pt x="700" y="1345861"/>
                    <a:pt x="4096" y="1253731"/>
                  </a:cubicBezTo>
                  <a:cubicBezTo>
                    <a:pt x="6644" y="1187500"/>
                    <a:pt x="11314" y="1121268"/>
                    <a:pt x="22777" y="1056310"/>
                  </a:cubicBezTo>
                  <a:cubicBezTo>
                    <a:pt x="33816" y="992626"/>
                    <a:pt x="50374" y="928941"/>
                    <a:pt x="72026" y="867804"/>
                  </a:cubicBezTo>
                  <a:cubicBezTo>
                    <a:pt x="96226" y="799875"/>
                    <a:pt x="124247" y="732369"/>
                    <a:pt x="159911" y="670383"/>
                  </a:cubicBezTo>
                  <a:cubicBezTo>
                    <a:pt x="194300" y="610945"/>
                    <a:pt x="221472" y="546836"/>
                    <a:pt x="278363" y="500558"/>
                  </a:cubicBezTo>
                  <a:cubicBezTo>
                    <a:pt x="324216" y="463197"/>
                    <a:pt x="367097" y="421590"/>
                    <a:pt x="409977" y="381257"/>
                  </a:cubicBezTo>
                  <a:cubicBezTo>
                    <a:pt x="473237" y="322667"/>
                    <a:pt x="540318" y="269172"/>
                    <a:pt x="608248" y="216951"/>
                  </a:cubicBezTo>
                  <a:cubicBezTo>
                    <a:pt x="656648" y="179590"/>
                    <a:pt x="709294" y="146474"/>
                    <a:pt x="764062" y="119302"/>
                  </a:cubicBezTo>
                  <a:cubicBezTo>
                    <a:pt x="795480" y="104018"/>
                    <a:pt x="831567" y="97225"/>
                    <a:pt x="864683" y="81516"/>
                  </a:cubicBezTo>
                  <a:cubicBezTo>
                    <a:pt x="908413" y="61137"/>
                    <a:pt x="956813" y="48825"/>
                    <a:pt x="1004364" y="36937"/>
                  </a:cubicBezTo>
                  <a:cubicBezTo>
                    <a:pt x="1039603" y="28021"/>
                    <a:pt x="1077389" y="28870"/>
                    <a:pt x="1111778" y="18256"/>
                  </a:cubicBezTo>
                  <a:cubicBezTo>
                    <a:pt x="1167820" y="1274"/>
                    <a:pt x="1226410" y="12737"/>
                    <a:pt x="12833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28" name="Google Shape;628;p37"/>
            <p:cNvSpPr txBox="1"/>
            <p:nvPr/>
          </p:nvSpPr>
          <p:spPr>
            <a:xfrm>
              <a:off x="-217392" y="584901"/>
              <a:ext cx="2655214" cy="14773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fa-IR" sz="3000" dirty="0">
                  <a:solidFill>
                    <a:srgbClr val="FFF8FA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نام</a:t>
              </a:r>
            </a:p>
            <a:p>
              <a:pPr lvl="0" algn="ctr">
                <a:lnSpc>
                  <a:spcPct val="120000"/>
                </a:lnSpc>
              </a:pPr>
              <a:r>
                <a:rPr lang="fa-IR" sz="3000" dirty="0">
                  <a:solidFill>
                    <a:srgbClr val="FFF8FA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عنوان شغلی</a:t>
              </a:r>
              <a:endParaRPr sz="3000" dirty="0">
                <a:solidFill>
                  <a:srgbClr val="FFF8FA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endParaRPr>
            </a:p>
          </p:txBody>
        </p:sp>
      </p:grpSp>
      <p:grpSp>
        <p:nvGrpSpPr>
          <p:cNvPr id="629" name="Google Shape;629;p37"/>
          <p:cNvGrpSpPr/>
          <p:nvPr/>
        </p:nvGrpSpPr>
        <p:grpSpPr>
          <a:xfrm>
            <a:off x="10447358" y="7555181"/>
            <a:ext cx="1944413" cy="1861949"/>
            <a:chOff x="149" y="0"/>
            <a:chExt cx="2592551" cy="2482598"/>
          </a:xfrm>
        </p:grpSpPr>
        <p:sp>
          <p:nvSpPr>
            <p:cNvPr id="630" name="Google Shape;630;p37"/>
            <p:cNvSpPr/>
            <p:nvPr/>
          </p:nvSpPr>
          <p:spPr>
            <a:xfrm>
              <a:off x="149" y="0"/>
              <a:ext cx="2592551" cy="2482598"/>
            </a:xfrm>
            <a:custGeom>
              <a:avLst/>
              <a:gdLst/>
              <a:ahLst/>
              <a:cxnLst/>
              <a:rect l="l" t="t" r="r" b="b"/>
              <a:pathLst>
                <a:path w="2592551" h="2482598" extrusionOk="0">
                  <a:moveTo>
                    <a:pt x="1283301" y="0"/>
                  </a:moveTo>
                  <a:cubicBezTo>
                    <a:pt x="1286273" y="5519"/>
                    <a:pt x="1290094" y="11888"/>
                    <a:pt x="1293066" y="17407"/>
                  </a:cubicBezTo>
                  <a:cubicBezTo>
                    <a:pt x="1298161" y="16558"/>
                    <a:pt x="1302407" y="17407"/>
                    <a:pt x="1303680" y="15709"/>
                  </a:cubicBezTo>
                  <a:cubicBezTo>
                    <a:pt x="1313021" y="849"/>
                    <a:pt x="1327031" y="849"/>
                    <a:pt x="1341466" y="2972"/>
                  </a:cubicBezTo>
                  <a:cubicBezTo>
                    <a:pt x="1345287" y="3396"/>
                    <a:pt x="1349958" y="11039"/>
                    <a:pt x="1352080" y="10614"/>
                  </a:cubicBezTo>
                  <a:cubicBezTo>
                    <a:pt x="1414066" y="-12312"/>
                    <a:pt x="1477751" y="10189"/>
                    <a:pt x="1540586" y="2972"/>
                  </a:cubicBezTo>
                  <a:cubicBezTo>
                    <a:pt x="1572428" y="-849"/>
                    <a:pt x="1605544" y="1698"/>
                    <a:pt x="1637810" y="4246"/>
                  </a:cubicBezTo>
                  <a:cubicBezTo>
                    <a:pt x="1676870" y="7642"/>
                    <a:pt x="1716779" y="22502"/>
                    <a:pt x="1754565" y="17832"/>
                  </a:cubicBezTo>
                  <a:cubicBezTo>
                    <a:pt x="1791077" y="13586"/>
                    <a:pt x="1823344" y="21653"/>
                    <a:pt x="1854337" y="32267"/>
                  </a:cubicBezTo>
                  <a:cubicBezTo>
                    <a:pt x="1898916" y="47126"/>
                    <a:pt x="1945618" y="53495"/>
                    <a:pt x="1988923" y="78544"/>
                  </a:cubicBezTo>
                  <a:cubicBezTo>
                    <a:pt x="2023737" y="98923"/>
                    <a:pt x="2067042" y="108263"/>
                    <a:pt x="2102281" y="131190"/>
                  </a:cubicBezTo>
                  <a:cubicBezTo>
                    <a:pt x="2133699" y="151569"/>
                    <a:pt x="2162144" y="176618"/>
                    <a:pt x="2191015" y="200393"/>
                  </a:cubicBezTo>
                  <a:cubicBezTo>
                    <a:pt x="2214365" y="219499"/>
                    <a:pt x="2237292" y="239453"/>
                    <a:pt x="2259369" y="260256"/>
                  </a:cubicBezTo>
                  <a:cubicBezTo>
                    <a:pt x="2336215" y="332007"/>
                    <a:pt x="2384190" y="423288"/>
                    <a:pt x="2429194" y="516267"/>
                  </a:cubicBezTo>
                  <a:cubicBezTo>
                    <a:pt x="2452969" y="565092"/>
                    <a:pt x="2477169" y="613917"/>
                    <a:pt x="2500945" y="662741"/>
                  </a:cubicBezTo>
                  <a:cubicBezTo>
                    <a:pt x="2534485" y="731945"/>
                    <a:pt x="2553166" y="803696"/>
                    <a:pt x="2562506" y="881391"/>
                  </a:cubicBezTo>
                  <a:cubicBezTo>
                    <a:pt x="2572696" y="966727"/>
                    <a:pt x="2568026" y="1051640"/>
                    <a:pt x="2573545" y="1136552"/>
                  </a:cubicBezTo>
                  <a:cubicBezTo>
                    <a:pt x="2576517" y="1183254"/>
                    <a:pt x="2582036" y="1229531"/>
                    <a:pt x="2588405" y="1275809"/>
                  </a:cubicBezTo>
                  <a:cubicBezTo>
                    <a:pt x="2596047" y="1331851"/>
                    <a:pt x="2593075" y="1387893"/>
                    <a:pt x="2579913" y="1441812"/>
                  </a:cubicBezTo>
                  <a:cubicBezTo>
                    <a:pt x="2571847" y="1475353"/>
                    <a:pt x="2562082" y="1511016"/>
                    <a:pt x="2547646" y="1542009"/>
                  </a:cubicBezTo>
                  <a:cubicBezTo>
                    <a:pt x="2519201" y="1602721"/>
                    <a:pt x="2481839" y="1659612"/>
                    <a:pt x="2449573" y="1718627"/>
                  </a:cubicBezTo>
                  <a:cubicBezTo>
                    <a:pt x="2432590" y="1748770"/>
                    <a:pt x="2420278" y="1781886"/>
                    <a:pt x="2401597" y="1810756"/>
                  </a:cubicBezTo>
                  <a:cubicBezTo>
                    <a:pt x="2354471" y="1883357"/>
                    <a:pt x="2329846" y="1966571"/>
                    <a:pt x="2286116" y="2040444"/>
                  </a:cubicBezTo>
                  <a:cubicBezTo>
                    <a:pt x="2257671" y="2088420"/>
                    <a:pt x="2222008" y="2131301"/>
                    <a:pt x="2179127" y="2167389"/>
                  </a:cubicBezTo>
                  <a:cubicBezTo>
                    <a:pt x="2130727" y="2208146"/>
                    <a:pt x="2082751" y="2250178"/>
                    <a:pt x="2030955" y="2285841"/>
                  </a:cubicBezTo>
                  <a:cubicBezTo>
                    <a:pt x="1958779" y="2334666"/>
                    <a:pt x="1884905" y="2381368"/>
                    <a:pt x="1808060" y="2422550"/>
                  </a:cubicBezTo>
                  <a:cubicBezTo>
                    <a:pt x="1766453" y="2445052"/>
                    <a:pt x="1717628" y="2454392"/>
                    <a:pt x="1671775" y="2469252"/>
                  </a:cubicBezTo>
                  <a:cubicBezTo>
                    <a:pt x="1666256" y="2470950"/>
                    <a:pt x="1659888" y="2470950"/>
                    <a:pt x="1653944" y="2470950"/>
                  </a:cubicBezTo>
                  <a:cubicBezTo>
                    <a:pt x="1631018" y="2471799"/>
                    <a:pt x="1608940" y="2461610"/>
                    <a:pt x="1584316" y="2477319"/>
                  </a:cubicBezTo>
                  <a:cubicBezTo>
                    <a:pt x="1568607" y="2487084"/>
                    <a:pt x="1541435" y="2480715"/>
                    <a:pt x="1519358" y="2478592"/>
                  </a:cubicBezTo>
                  <a:cubicBezTo>
                    <a:pt x="1453975" y="2473073"/>
                    <a:pt x="1387319" y="2487933"/>
                    <a:pt x="1321936" y="2468403"/>
                  </a:cubicBezTo>
                  <a:cubicBezTo>
                    <a:pt x="1299859" y="2461610"/>
                    <a:pt x="1273961" y="2467978"/>
                    <a:pt x="1250185" y="2466280"/>
                  </a:cubicBezTo>
                  <a:cubicBezTo>
                    <a:pt x="1170792" y="2459912"/>
                    <a:pt x="1090550" y="2467554"/>
                    <a:pt x="1012431" y="2448024"/>
                  </a:cubicBezTo>
                  <a:cubicBezTo>
                    <a:pt x="1008185" y="2447175"/>
                    <a:pt x="1003090" y="2448024"/>
                    <a:pt x="998845" y="2448873"/>
                  </a:cubicBezTo>
                  <a:cubicBezTo>
                    <a:pt x="915631" y="2467978"/>
                    <a:pt x="837511" y="2434438"/>
                    <a:pt x="758118" y="2421701"/>
                  </a:cubicBezTo>
                  <a:cubicBezTo>
                    <a:pt x="700378" y="2412361"/>
                    <a:pt x="646034" y="2382217"/>
                    <a:pt x="589992" y="2360989"/>
                  </a:cubicBezTo>
                  <a:cubicBezTo>
                    <a:pt x="566216" y="2352073"/>
                    <a:pt x="543290" y="2340610"/>
                    <a:pt x="519090" y="2332118"/>
                  </a:cubicBezTo>
                  <a:cubicBezTo>
                    <a:pt x="453707" y="2308768"/>
                    <a:pt x="411251" y="2255697"/>
                    <a:pt x="361577" y="2212392"/>
                  </a:cubicBezTo>
                  <a:cubicBezTo>
                    <a:pt x="274542" y="2136396"/>
                    <a:pt x="221897" y="2035350"/>
                    <a:pt x="163732" y="1938550"/>
                  </a:cubicBezTo>
                  <a:cubicBezTo>
                    <a:pt x="133588" y="1891848"/>
                    <a:pt x="105991" y="1843023"/>
                    <a:pt x="80517" y="1793774"/>
                  </a:cubicBezTo>
                  <a:cubicBezTo>
                    <a:pt x="37637" y="1710984"/>
                    <a:pt x="9191" y="1622251"/>
                    <a:pt x="3247" y="1529696"/>
                  </a:cubicBezTo>
                  <a:cubicBezTo>
                    <a:pt x="-2697" y="1437991"/>
                    <a:pt x="700" y="1345861"/>
                    <a:pt x="4096" y="1253731"/>
                  </a:cubicBezTo>
                  <a:cubicBezTo>
                    <a:pt x="6644" y="1187500"/>
                    <a:pt x="11314" y="1121268"/>
                    <a:pt x="22777" y="1056310"/>
                  </a:cubicBezTo>
                  <a:cubicBezTo>
                    <a:pt x="33816" y="992626"/>
                    <a:pt x="50374" y="928941"/>
                    <a:pt x="72026" y="867804"/>
                  </a:cubicBezTo>
                  <a:cubicBezTo>
                    <a:pt x="96226" y="799875"/>
                    <a:pt x="124247" y="732369"/>
                    <a:pt x="159911" y="670383"/>
                  </a:cubicBezTo>
                  <a:cubicBezTo>
                    <a:pt x="194300" y="610945"/>
                    <a:pt x="221472" y="546836"/>
                    <a:pt x="278363" y="500558"/>
                  </a:cubicBezTo>
                  <a:cubicBezTo>
                    <a:pt x="324216" y="463197"/>
                    <a:pt x="367097" y="421590"/>
                    <a:pt x="409977" y="381257"/>
                  </a:cubicBezTo>
                  <a:cubicBezTo>
                    <a:pt x="473237" y="322667"/>
                    <a:pt x="540318" y="269172"/>
                    <a:pt x="608248" y="216951"/>
                  </a:cubicBezTo>
                  <a:cubicBezTo>
                    <a:pt x="656648" y="179590"/>
                    <a:pt x="709294" y="146474"/>
                    <a:pt x="764062" y="119302"/>
                  </a:cubicBezTo>
                  <a:cubicBezTo>
                    <a:pt x="795480" y="104018"/>
                    <a:pt x="831567" y="97225"/>
                    <a:pt x="864683" y="81516"/>
                  </a:cubicBezTo>
                  <a:cubicBezTo>
                    <a:pt x="908413" y="61137"/>
                    <a:pt x="956813" y="48825"/>
                    <a:pt x="1004364" y="36937"/>
                  </a:cubicBezTo>
                  <a:cubicBezTo>
                    <a:pt x="1039603" y="28021"/>
                    <a:pt x="1077389" y="28870"/>
                    <a:pt x="1111778" y="18256"/>
                  </a:cubicBezTo>
                  <a:cubicBezTo>
                    <a:pt x="1167820" y="1274"/>
                    <a:pt x="1226410" y="12737"/>
                    <a:pt x="12833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31" name="Google Shape;631;p37"/>
            <p:cNvSpPr txBox="1"/>
            <p:nvPr/>
          </p:nvSpPr>
          <p:spPr>
            <a:xfrm>
              <a:off x="150" y="614224"/>
              <a:ext cx="2400099" cy="14773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fa-IR" sz="3000" dirty="0">
                  <a:solidFill>
                    <a:schemeClr val="accent3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نام</a:t>
              </a:r>
            </a:p>
            <a:p>
              <a:pPr lvl="0" algn="ctr">
                <a:lnSpc>
                  <a:spcPct val="120000"/>
                </a:lnSpc>
              </a:pPr>
              <a:r>
                <a:rPr lang="fa-IR" sz="3000" dirty="0">
                  <a:solidFill>
                    <a:schemeClr val="accent3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عنوان شغلی</a:t>
              </a:r>
              <a:endParaRPr sz="3000" dirty="0">
                <a:solidFill>
                  <a:schemeClr val="accent3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endParaRPr>
            </a:p>
          </p:txBody>
        </p:sp>
      </p:grpSp>
      <p:grpSp>
        <p:nvGrpSpPr>
          <p:cNvPr id="632" name="Google Shape;632;p37"/>
          <p:cNvGrpSpPr/>
          <p:nvPr/>
        </p:nvGrpSpPr>
        <p:grpSpPr>
          <a:xfrm>
            <a:off x="13316837" y="7522918"/>
            <a:ext cx="1944413" cy="1861948"/>
            <a:chOff x="149" y="0"/>
            <a:chExt cx="2592551" cy="2482598"/>
          </a:xfrm>
        </p:grpSpPr>
        <p:sp>
          <p:nvSpPr>
            <p:cNvPr id="633" name="Google Shape;633;p37"/>
            <p:cNvSpPr/>
            <p:nvPr/>
          </p:nvSpPr>
          <p:spPr>
            <a:xfrm>
              <a:off x="149" y="0"/>
              <a:ext cx="2592551" cy="2482598"/>
            </a:xfrm>
            <a:custGeom>
              <a:avLst/>
              <a:gdLst/>
              <a:ahLst/>
              <a:cxnLst/>
              <a:rect l="l" t="t" r="r" b="b"/>
              <a:pathLst>
                <a:path w="2592551" h="2482598" extrusionOk="0">
                  <a:moveTo>
                    <a:pt x="1283301" y="0"/>
                  </a:moveTo>
                  <a:cubicBezTo>
                    <a:pt x="1286273" y="5519"/>
                    <a:pt x="1290094" y="11888"/>
                    <a:pt x="1293066" y="17407"/>
                  </a:cubicBezTo>
                  <a:cubicBezTo>
                    <a:pt x="1298161" y="16558"/>
                    <a:pt x="1302407" y="17407"/>
                    <a:pt x="1303680" y="15709"/>
                  </a:cubicBezTo>
                  <a:cubicBezTo>
                    <a:pt x="1313021" y="849"/>
                    <a:pt x="1327031" y="849"/>
                    <a:pt x="1341466" y="2972"/>
                  </a:cubicBezTo>
                  <a:cubicBezTo>
                    <a:pt x="1345287" y="3396"/>
                    <a:pt x="1349958" y="11039"/>
                    <a:pt x="1352080" y="10614"/>
                  </a:cubicBezTo>
                  <a:cubicBezTo>
                    <a:pt x="1414066" y="-12312"/>
                    <a:pt x="1477751" y="10189"/>
                    <a:pt x="1540586" y="2972"/>
                  </a:cubicBezTo>
                  <a:cubicBezTo>
                    <a:pt x="1572428" y="-849"/>
                    <a:pt x="1605544" y="1698"/>
                    <a:pt x="1637810" y="4246"/>
                  </a:cubicBezTo>
                  <a:cubicBezTo>
                    <a:pt x="1676870" y="7642"/>
                    <a:pt x="1716779" y="22502"/>
                    <a:pt x="1754565" y="17832"/>
                  </a:cubicBezTo>
                  <a:cubicBezTo>
                    <a:pt x="1791077" y="13586"/>
                    <a:pt x="1823344" y="21653"/>
                    <a:pt x="1854337" y="32267"/>
                  </a:cubicBezTo>
                  <a:cubicBezTo>
                    <a:pt x="1898916" y="47126"/>
                    <a:pt x="1945618" y="53495"/>
                    <a:pt x="1988923" y="78544"/>
                  </a:cubicBezTo>
                  <a:cubicBezTo>
                    <a:pt x="2023737" y="98923"/>
                    <a:pt x="2067042" y="108263"/>
                    <a:pt x="2102281" y="131190"/>
                  </a:cubicBezTo>
                  <a:cubicBezTo>
                    <a:pt x="2133699" y="151569"/>
                    <a:pt x="2162144" y="176618"/>
                    <a:pt x="2191015" y="200393"/>
                  </a:cubicBezTo>
                  <a:cubicBezTo>
                    <a:pt x="2214365" y="219499"/>
                    <a:pt x="2237292" y="239453"/>
                    <a:pt x="2259369" y="260256"/>
                  </a:cubicBezTo>
                  <a:cubicBezTo>
                    <a:pt x="2336215" y="332007"/>
                    <a:pt x="2384190" y="423288"/>
                    <a:pt x="2429194" y="516267"/>
                  </a:cubicBezTo>
                  <a:cubicBezTo>
                    <a:pt x="2452969" y="565092"/>
                    <a:pt x="2477169" y="613917"/>
                    <a:pt x="2500945" y="662741"/>
                  </a:cubicBezTo>
                  <a:cubicBezTo>
                    <a:pt x="2534485" y="731945"/>
                    <a:pt x="2553166" y="803696"/>
                    <a:pt x="2562506" y="881391"/>
                  </a:cubicBezTo>
                  <a:cubicBezTo>
                    <a:pt x="2572696" y="966727"/>
                    <a:pt x="2568026" y="1051640"/>
                    <a:pt x="2573545" y="1136552"/>
                  </a:cubicBezTo>
                  <a:cubicBezTo>
                    <a:pt x="2576517" y="1183254"/>
                    <a:pt x="2582036" y="1229531"/>
                    <a:pt x="2588405" y="1275809"/>
                  </a:cubicBezTo>
                  <a:cubicBezTo>
                    <a:pt x="2596047" y="1331851"/>
                    <a:pt x="2593075" y="1387893"/>
                    <a:pt x="2579913" y="1441812"/>
                  </a:cubicBezTo>
                  <a:cubicBezTo>
                    <a:pt x="2571847" y="1475353"/>
                    <a:pt x="2562082" y="1511016"/>
                    <a:pt x="2547646" y="1542009"/>
                  </a:cubicBezTo>
                  <a:cubicBezTo>
                    <a:pt x="2519201" y="1602721"/>
                    <a:pt x="2481839" y="1659612"/>
                    <a:pt x="2449573" y="1718627"/>
                  </a:cubicBezTo>
                  <a:cubicBezTo>
                    <a:pt x="2432590" y="1748770"/>
                    <a:pt x="2420278" y="1781886"/>
                    <a:pt x="2401597" y="1810756"/>
                  </a:cubicBezTo>
                  <a:cubicBezTo>
                    <a:pt x="2354471" y="1883357"/>
                    <a:pt x="2329846" y="1966571"/>
                    <a:pt x="2286116" y="2040444"/>
                  </a:cubicBezTo>
                  <a:cubicBezTo>
                    <a:pt x="2257671" y="2088420"/>
                    <a:pt x="2222008" y="2131301"/>
                    <a:pt x="2179127" y="2167389"/>
                  </a:cubicBezTo>
                  <a:cubicBezTo>
                    <a:pt x="2130727" y="2208146"/>
                    <a:pt x="2082751" y="2250178"/>
                    <a:pt x="2030955" y="2285841"/>
                  </a:cubicBezTo>
                  <a:cubicBezTo>
                    <a:pt x="1958779" y="2334666"/>
                    <a:pt x="1884905" y="2381368"/>
                    <a:pt x="1808060" y="2422550"/>
                  </a:cubicBezTo>
                  <a:cubicBezTo>
                    <a:pt x="1766453" y="2445052"/>
                    <a:pt x="1717628" y="2454392"/>
                    <a:pt x="1671775" y="2469252"/>
                  </a:cubicBezTo>
                  <a:cubicBezTo>
                    <a:pt x="1666256" y="2470950"/>
                    <a:pt x="1659888" y="2470950"/>
                    <a:pt x="1653944" y="2470950"/>
                  </a:cubicBezTo>
                  <a:cubicBezTo>
                    <a:pt x="1631018" y="2471799"/>
                    <a:pt x="1608940" y="2461610"/>
                    <a:pt x="1584316" y="2477319"/>
                  </a:cubicBezTo>
                  <a:cubicBezTo>
                    <a:pt x="1568607" y="2487084"/>
                    <a:pt x="1541435" y="2480715"/>
                    <a:pt x="1519358" y="2478592"/>
                  </a:cubicBezTo>
                  <a:cubicBezTo>
                    <a:pt x="1453975" y="2473073"/>
                    <a:pt x="1387319" y="2487933"/>
                    <a:pt x="1321936" y="2468403"/>
                  </a:cubicBezTo>
                  <a:cubicBezTo>
                    <a:pt x="1299859" y="2461610"/>
                    <a:pt x="1273961" y="2467978"/>
                    <a:pt x="1250185" y="2466280"/>
                  </a:cubicBezTo>
                  <a:cubicBezTo>
                    <a:pt x="1170792" y="2459912"/>
                    <a:pt x="1090550" y="2467554"/>
                    <a:pt x="1012431" y="2448024"/>
                  </a:cubicBezTo>
                  <a:cubicBezTo>
                    <a:pt x="1008185" y="2447175"/>
                    <a:pt x="1003090" y="2448024"/>
                    <a:pt x="998845" y="2448873"/>
                  </a:cubicBezTo>
                  <a:cubicBezTo>
                    <a:pt x="915631" y="2467978"/>
                    <a:pt x="837511" y="2434438"/>
                    <a:pt x="758118" y="2421701"/>
                  </a:cubicBezTo>
                  <a:cubicBezTo>
                    <a:pt x="700378" y="2412361"/>
                    <a:pt x="646034" y="2382217"/>
                    <a:pt x="589992" y="2360989"/>
                  </a:cubicBezTo>
                  <a:cubicBezTo>
                    <a:pt x="566216" y="2352073"/>
                    <a:pt x="543290" y="2340610"/>
                    <a:pt x="519090" y="2332118"/>
                  </a:cubicBezTo>
                  <a:cubicBezTo>
                    <a:pt x="453707" y="2308768"/>
                    <a:pt x="411251" y="2255697"/>
                    <a:pt x="361577" y="2212392"/>
                  </a:cubicBezTo>
                  <a:cubicBezTo>
                    <a:pt x="274542" y="2136396"/>
                    <a:pt x="221897" y="2035350"/>
                    <a:pt x="163732" y="1938550"/>
                  </a:cubicBezTo>
                  <a:cubicBezTo>
                    <a:pt x="133588" y="1891848"/>
                    <a:pt x="105991" y="1843023"/>
                    <a:pt x="80517" y="1793774"/>
                  </a:cubicBezTo>
                  <a:cubicBezTo>
                    <a:pt x="37637" y="1710984"/>
                    <a:pt x="9191" y="1622251"/>
                    <a:pt x="3247" y="1529696"/>
                  </a:cubicBezTo>
                  <a:cubicBezTo>
                    <a:pt x="-2697" y="1437991"/>
                    <a:pt x="700" y="1345861"/>
                    <a:pt x="4096" y="1253731"/>
                  </a:cubicBezTo>
                  <a:cubicBezTo>
                    <a:pt x="6644" y="1187500"/>
                    <a:pt x="11314" y="1121268"/>
                    <a:pt x="22777" y="1056310"/>
                  </a:cubicBezTo>
                  <a:cubicBezTo>
                    <a:pt x="33816" y="992626"/>
                    <a:pt x="50374" y="928941"/>
                    <a:pt x="72026" y="867804"/>
                  </a:cubicBezTo>
                  <a:cubicBezTo>
                    <a:pt x="96226" y="799875"/>
                    <a:pt x="124247" y="732369"/>
                    <a:pt x="159911" y="670383"/>
                  </a:cubicBezTo>
                  <a:cubicBezTo>
                    <a:pt x="194300" y="610945"/>
                    <a:pt x="221472" y="546836"/>
                    <a:pt x="278363" y="500558"/>
                  </a:cubicBezTo>
                  <a:cubicBezTo>
                    <a:pt x="324216" y="463197"/>
                    <a:pt x="367097" y="421590"/>
                    <a:pt x="409977" y="381257"/>
                  </a:cubicBezTo>
                  <a:cubicBezTo>
                    <a:pt x="473237" y="322667"/>
                    <a:pt x="540318" y="269172"/>
                    <a:pt x="608248" y="216951"/>
                  </a:cubicBezTo>
                  <a:cubicBezTo>
                    <a:pt x="656648" y="179590"/>
                    <a:pt x="709294" y="146474"/>
                    <a:pt x="764062" y="119302"/>
                  </a:cubicBezTo>
                  <a:cubicBezTo>
                    <a:pt x="795480" y="104018"/>
                    <a:pt x="831567" y="97225"/>
                    <a:pt x="864683" y="81516"/>
                  </a:cubicBezTo>
                  <a:cubicBezTo>
                    <a:pt x="908413" y="61137"/>
                    <a:pt x="956813" y="48825"/>
                    <a:pt x="1004364" y="36937"/>
                  </a:cubicBezTo>
                  <a:cubicBezTo>
                    <a:pt x="1039603" y="28021"/>
                    <a:pt x="1077389" y="28870"/>
                    <a:pt x="1111778" y="18256"/>
                  </a:cubicBezTo>
                  <a:cubicBezTo>
                    <a:pt x="1167820" y="1274"/>
                    <a:pt x="1226410" y="12737"/>
                    <a:pt x="12833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34" name="Google Shape;634;p37"/>
            <p:cNvSpPr txBox="1"/>
            <p:nvPr/>
          </p:nvSpPr>
          <p:spPr>
            <a:xfrm>
              <a:off x="102868" y="627919"/>
              <a:ext cx="2398800" cy="14773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fa-IR" sz="3000" dirty="0">
                  <a:solidFill>
                    <a:srgbClr val="FFF8FA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نام</a:t>
              </a:r>
            </a:p>
            <a:p>
              <a:pPr lvl="0" algn="ctr">
                <a:lnSpc>
                  <a:spcPct val="120000"/>
                </a:lnSpc>
              </a:pPr>
              <a:r>
                <a:rPr lang="fa-IR" sz="3000" dirty="0">
                  <a:solidFill>
                    <a:srgbClr val="FFF8FA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عنوان شغلی</a:t>
              </a:r>
              <a:endParaRPr sz="3000" dirty="0">
                <a:solidFill>
                  <a:srgbClr val="FFF8FA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endParaRPr>
            </a:p>
          </p:txBody>
        </p:sp>
      </p:grpSp>
      <p:sp>
        <p:nvSpPr>
          <p:cNvPr id="635" name="Google Shape;635;p37"/>
          <p:cNvSpPr/>
          <p:nvPr/>
        </p:nvSpPr>
        <p:spPr>
          <a:xfrm>
            <a:off x="8199669" y="1891301"/>
            <a:ext cx="4444278" cy="366099"/>
          </a:xfrm>
          <a:custGeom>
            <a:avLst/>
            <a:gdLst/>
            <a:ahLst/>
            <a:cxnLst/>
            <a:rect l="l" t="t" r="r" b="b"/>
            <a:pathLst>
              <a:path w="4444278" h="366099" extrusionOk="0">
                <a:moveTo>
                  <a:pt x="4404508" y="0"/>
                </a:moveTo>
                <a:cubicBezTo>
                  <a:pt x="4411095" y="22802"/>
                  <a:pt x="4414896" y="41297"/>
                  <a:pt x="4421736" y="59032"/>
                </a:cubicBezTo>
                <a:cubicBezTo>
                  <a:pt x="4428324" y="76261"/>
                  <a:pt x="4451126" y="86648"/>
                  <a:pt x="4442259" y="111984"/>
                </a:cubicBezTo>
                <a:cubicBezTo>
                  <a:pt x="4413376" y="119838"/>
                  <a:pt x="4385506" y="125666"/>
                  <a:pt x="4352570" y="118572"/>
                </a:cubicBezTo>
                <a:cubicBezTo>
                  <a:pt x="4315326" y="110464"/>
                  <a:pt x="4275296" y="114771"/>
                  <a:pt x="4236532" y="115025"/>
                </a:cubicBezTo>
                <a:cubicBezTo>
                  <a:pt x="4126068" y="115785"/>
                  <a:pt x="4015604" y="115785"/>
                  <a:pt x="3905393" y="118572"/>
                </a:cubicBezTo>
                <a:cubicBezTo>
                  <a:pt x="3799742" y="121358"/>
                  <a:pt x="3694345" y="127946"/>
                  <a:pt x="3588695" y="131746"/>
                </a:cubicBezTo>
                <a:cubicBezTo>
                  <a:pt x="3461003" y="136307"/>
                  <a:pt x="3333563" y="139094"/>
                  <a:pt x="3205871" y="144161"/>
                </a:cubicBezTo>
                <a:cubicBezTo>
                  <a:pt x="3109342" y="147961"/>
                  <a:pt x="3012812" y="155055"/>
                  <a:pt x="2916283" y="159362"/>
                </a:cubicBezTo>
                <a:cubicBezTo>
                  <a:pt x="2803539" y="164683"/>
                  <a:pt x="2690541" y="168483"/>
                  <a:pt x="2577543" y="173297"/>
                </a:cubicBezTo>
                <a:cubicBezTo>
                  <a:pt x="2552207" y="174310"/>
                  <a:pt x="2526872" y="176844"/>
                  <a:pt x="2501536" y="178617"/>
                </a:cubicBezTo>
                <a:cubicBezTo>
                  <a:pt x="2372323" y="187485"/>
                  <a:pt x="2243364" y="196352"/>
                  <a:pt x="2114151" y="205220"/>
                </a:cubicBezTo>
                <a:cubicBezTo>
                  <a:pt x="2016609" y="211807"/>
                  <a:pt x="1918812" y="218395"/>
                  <a:pt x="1821269" y="224982"/>
                </a:cubicBezTo>
                <a:cubicBezTo>
                  <a:pt x="1738168" y="230556"/>
                  <a:pt x="1654813" y="235623"/>
                  <a:pt x="1571712" y="241703"/>
                </a:cubicBezTo>
                <a:cubicBezTo>
                  <a:pt x="1490130" y="247531"/>
                  <a:pt x="1408803" y="255131"/>
                  <a:pt x="1327475" y="260705"/>
                </a:cubicBezTo>
                <a:cubicBezTo>
                  <a:pt x="1147590" y="273373"/>
                  <a:pt x="967453" y="282747"/>
                  <a:pt x="787822" y="297949"/>
                </a:cubicBezTo>
                <a:cubicBezTo>
                  <a:pt x="618579" y="312390"/>
                  <a:pt x="450096" y="332912"/>
                  <a:pt x="281106" y="349634"/>
                </a:cubicBezTo>
                <a:cubicBezTo>
                  <a:pt x="208645" y="356728"/>
                  <a:pt x="135678" y="362048"/>
                  <a:pt x="62965" y="365849"/>
                </a:cubicBezTo>
                <a:cubicBezTo>
                  <a:pt x="25974" y="367876"/>
                  <a:pt x="13053" y="357741"/>
                  <a:pt x="3932" y="331139"/>
                </a:cubicBezTo>
                <a:cubicBezTo>
                  <a:pt x="-7976" y="294149"/>
                  <a:pt x="7479" y="268559"/>
                  <a:pt x="45990" y="273627"/>
                </a:cubicBezTo>
                <a:cubicBezTo>
                  <a:pt x="93874" y="280214"/>
                  <a:pt x="139479" y="271600"/>
                  <a:pt x="186097" y="266279"/>
                </a:cubicBezTo>
                <a:cubicBezTo>
                  <a:pt x="263877" y="257412"/>
                  <a:pt x="341658" y="248037"/>
                  <a:pt x="419439" y="239930"/>
                </a:cubicBezTo>
                <a:cubicBezTo>
                  <a:pt x="501781" y="231316"/>
                  <a:pt x="583615" y="214848"/>
                  <a:pt x="667223" y="214594"/>
                </a:cubicBezTo>
                <a:cubicBezTo>
                  <a:pt x="725496" y="214341"/>
                  <a:pt x="783515" y="201420"/>
                  <a:pt x="842041" y="198379"/>
                </a:cubicBezTo>
                <a:cubicBezTo>
                  <a:pt x="899299" y="195339"/>
                  <a:pt x="956812" y="189512"/>
                  <a:pt x="1014577" y="194832"/>
                </a:cubicBezTo>
                <a:cubicBezTo>
                  <a:pt x="1021165" y="195339"/>
                  <a:pt x="1028512" y="193059"/>
                  <a:pt x="1035099" y="190779"/>
                </a:cubicBezTo>
                <a:cubicBezTo>
                  <a:pt x="1040420" y="189005"/>
                  <a:pt x="1047767" y="181658"/>
                  <a:pt x="1049794" y="183178"/>
                </a:cubicBezTo>
                <a:cubicBezTo>
                  <a:pt x="1077917" y="202433"/>
                  <a:pt x="1103253" y="177351"/>
                  <a:pt x="1130615" y="179124"/>
                </a:cubicBezTo>
                <a:cubicBezTo>
                  <a:pt x="1157978" y="180898"/>
                  <a:pt x="1186861" y="169243"/>
                  <a:pt x="1213210" y="174057"/>
                </a:cubicBezTo>
                <a:cubicBezTo>
                  <a:pt x="1249440" y="180644"/>
                  <a:pt x="1282377" y="166710"/>
                  <a:pt x="1316580" y="166963"/>
                </a:cubicBezTo>
                <a:cubicBezTo>
                  <a:pt x="1380426" y="167470"/>
                  <a:pt x="1443006" y="151255"/>
                  <a:pt x="1505839" y="153788"/>
                </a:cubicBezTo>
                <a:cubicBezTo>
                  <a:pt x="1565631" y="156322"/>
                  <a:pt x="1625677" y="155562"/>
                  <a:pt x="1682176" y="143654"/>
                </a:cubicBezTo>
                <a:cubicBezTo>
                  <a:pt x="1750076" y="129466"/>
                  <a:pt x="1819243" y="147708"/>
                  <a:pt x="1885369" y="126172"/>
                </a:cubicBezTo>
                <a:cubicBezTo>
                  <a:pt x="1978858" y="136053"/>
                  <a:pt x="2069814" y="107424"/>
                  <a:pt x="2162543" y="106664"/>
                </a:cubicBezTo>
                <a:cubicBezTo>
                  <a:pt x="2221829" y="106157"/>
                  <a:pt x="2280861" y="104890"/>
                  <a:pt x="2340147" y="102103"/>
                </a:cubicBezTo>
                <a:cubicBezTo>
                  <a:pt x="2368016" y="100836"/>
                  <a:pt x="2395632" y="94249"/>
                  <a:pt x="2423502" y="91969"/>
                </a:cubicBezTo>
                <a:cubicBezTo>
                  <a:pt x="2446050" y="90195"/>
                  <a:pt x="2468853" y="91969"/>
                  <a:pt x="2491401" y="90956"/>
                </a:cubicBezTo>
                <a:cubicBezTo>
                  <a:pt x="2563102" y="88169"/>
                  <a:pt x="2635055" y="86395"/>
                  <a:pt x="2706502" y="81075"/>
                </a:cubicBezTo>
                <a:cubicBezTo>
                  <a:pt x="2736399" y="78794"/>
                  <a:pt x="2768575" y="96783"/>
                  <a:pt x="2796951" y="73220"/>
                </a:cubicBezTo>
                <a:cubicBezTo>
                  <a:pt x="2798978" y="71447"/>
                  <a:pt x="2806579" y="77781"/>
                  <a:pt x="2811900" y="78794"/>
                </a:cubicBezTo>
                <a:cubicBezTo>
                  <a:pt x="2825581" y="81075"/>
                  <a:pt x="2845596" y="89182"/>
                  <a:pt x="2852437" y="83101"/>
                </a:cubicBezTo>
                <a:cubicBezTo>
                  <a:pt x="2879039" y="59286"/>
                  <a:pt x="2910709" y="68660"/>
                  <a:pt x="2939338" y="66126"/>
                </a:cubicBezTo>
                <a:cubicBezTo>
                  <a:pt x="3002678" y="60553"/>
                  <a:pt x="3066524" y="60046"/>
                  <a:pt x="3130370" y="58779"/>
                </a:cubicBezTo>
                <a:cubicBezTo>
                  <a:pt x="3177495" y="58019"/>
                  <a:pt x="3224366" y="60046"/>
                  <a:pt x="3271491" y="60046"/>
                </a:cubicBezTo>
                <a:cubicBezTo>
                  <a:pt x="3281625" y="60046"/>
                  <a:pt x="3291759" y="57766"/>
                  <a:pt x="3301894" y="55739"/>
                </a:cubicBezTo>
                <a:cubicBezTo>
                  <a:pt x="3309241" y="54219"/>
                  <a:pt x="3317349" y="47885"/>
                  <a:pt x="3323176" y="49912"/>
                </a:cubicBezTo>
                <a:cubicBezTo>
                  <a:pt x="3389302" y="72460"/>
                  <a:pt x="3454669" y="38764"/>
                  <a:pt x="3521809" y="47885"/>
                </a:cubicBezTo>
                <a:cubicBezTo>
                  <a:pt x="3572480" y="54725"/>
                  <a:pt x="3625939" y="40284"/>
                  <a:pt x="3678384" y="36737"/>
                </a:cubicBezTo>
                <a:cubicBezTo>
                  <a:pt x="3692319" y="35723"/>
                  <a:pt x="3706507" y="39270"/>
                  <a:pt x="3720695" y="40791"/>
                </a:cubicBezTo>
                <a:cubicBezTo>
                  <a:pt x="3725002" y="41297"/>
                  <a:pt x="3730829" y="44084"/>
                  <a:pt x="3733363" y="42311"/>
                </a:cubicBezTo>
                <a:cubicBezTo>
                  <a:pt x="3759459" y="24576"/>
                  <a:pt x="3789862" y="28629"/>
                  <a:pt x="3818491" y="27109"/>
                </a:cubicBezTo>
                <a:cubicBezTo>
                  <a:pt x="3875496" y="24069"/>
                  <a:pt x="3932755" y="24069"/>
                  <a:pt x="3989761" y="23056"/>
                </a:cubicBezTo>
                <a:cubicBezTo>
                  <a:pt x="3998375" y="22802"/>
                  <a:pt x="4007749" y="26856"/>
                  <a:pt x="4015857" y="25336"/>
                </a:cubicBezTo>
                <a:cubicBezTo>
                  <a:pt x="4080970" y="13681"/>
                  <a:pt x="4146589" y="15201"/>
                  <a:pt x="4212209" y="15962"/>
                </a:cubicBezTo>
                <a:cubicBezTo>
                  <a:pt x="4262374" y="16722"/>
                  <a:pt x="4312539" y="15962"/>
                  <a:pt x="4362704" y="13935"/>
                </a:cubicBezTo>
                <a:cubicBezTo>
                  <a:pt x="4374612" y="13935"/>
                  <a:pt x="4387026" y="6081"/>
                  <a:pt x="440450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636" name="Google Shape;636;p37"/>
          <p:cNvSpPr/>
          <p:nvPr/>
        </p:nvSpPr>
        <p:spPr>
          <a:xfrm rot="1470904">
            <a:off x="16118001" y="-223229"/>
            <a:ext cx="3117246" cy="4184592"/>
          </a:xfrm>
          <a:custGeom>
            <a:avLst/>
            <a:gdLst/>
            <a:ahLst/>
            <a:cxnLst/>
            <a:rect l="l" t="t" r="r" b="b"/>
            <a:pathLst>
              <a:path w="3116740" h="4183912" extrusionOk="0">
                <a:moveTo>
                  <a:pt x="2767540" y="2287363"/>
                </a:moveTo>
                <a:cubicBezTo>
                  <a:pt x="2712443" y="2259039"/>
                  <a:pt x="2656571" y="2231491"/>
                  <a:pt x="2602639" y="2204331"/>
                </a:cubicBezTo>
                <a:cubicBezTo>
                  <a:pt x="2544051" y="2227611"/>
                  <a:pt x="2519607" y="2286587"/>
                  <a:pt x="2475763" y="2324999"/>
                </a:cubicBezTo>
                <a:cubicBezTo>
                  <a:pt x="2417951" y="2375827"/>
                  <a:pt x="2388075" y="2451488"/>
                  <a:pt x="2391567" y="2537236"/>
                </a:cubicBezTo>
                <a:cubicBezTo>
                  <a:pt x="2396223" y="2664888"/>
                  <a:pt x="2476539" y="2738608"/>
                  <a:pt x="2615443" y="2699032"/>
                </a:cubicBezTo>
                <a:cubicBezTo>
                  <a:pt x="2710503" y="2671872"/>
                  <a:pt x="2774136" y="2614060"/>
                  <a:pt x="2811772" y="2522880"/>
                </a:cubicBezTo>
                <a:cubicBezTo>
                  <a:pt x="2843976" y="2444892"/>
                  <a:pt x="2820308" y="2375051"/>
                  <a:pt x="2789268" y="2305211"/>
                </a:cubicBezTo>
                <a:cubicBezTo>
                  <a:pt x="2785776" y="2297839"/>
                  <a:pt x="2776076" y="2291631"/>
                  <a:pt x="2767540" y="2287363"/>
                </a:cubicBezTo>
                <a:close/>
                <a:moveTo>
                  <a:pt x="2548707" y="2594272"/>
                </a:moveTo>
                <a:cubicBezTo>
                  <a:pt x="2567331" y="2496496"/>
                  <a:pt x="2573927" y="2409972"/>
                  <a:pt x="2671315" y="2351383"/>
                </a:cubicBezTo>
                <a:cubicBezTo>
                  <a:pt x="2658123" y="2447996"/>
                  <a:pt x="2646095" y="2532580"/>
                  <a:pt x="2548707" y="2594272"/>
                </a:cubicBezTo>
                <a:close/>
                <a:moveTo>
                  <a:pt x="358053" y="2726580"/>
                </a:moveTo>
                <a:cubicBezTo>
                  <a:pt x="314597" y="2710284"/>
                  <a:pt x="269977" y="2696316"/>
                  <a:pt x="226133" y="2681572"/>
                </a:cubicBezTo>
                <a:cubicBezTo>
                  <a:pt x="229625" y="2673036"/>
                  <a:pt x="230013" y="2666828"/>
                  <a:pt x="233117" y="2664500"/>
                </a:cubicBezTo>
                <a:cubicBezTo>
                  <a:pt x="250577" y="2652472"/>
                  <a:pt x="268813" y="2641608"/>
                  <a:pt x="286661" y="2630744"/>
                </a:cubicBezTo>
                <a:cubicBezTo>
                  <a:pt x="287049" y="2624924"/>
                  <a:pt x="287825" y="2619492"/>
                  <a:pt x="288213" y="2613672"/>
                </a:cubicBezTo>
                <a:cubicBezTo>
                  <a:pt x="250189" y="2610568"/>
                  <a:pt x="212165" y="2609792"/>
                  <a:pt x="174917" y="2604360"/>
                </a:cubicBezTo>
                <a:cubicBezTo>
                  <a:pt x="120985" y="2596600"/>
                  <a:pt x="79857" y="2624924"/>
                  <a:pt x="60068" y="2664888"/>
                </a:cubicBezTo>
                <a:cubicBezTo>
                  <a:pt x="31356" y="2722700"/>
                  <a:pt x="7300" y="2786720"/>
                  <a:pt x="1092" y="2849965"/>
                </a:cubicBezTo>
                <a:cubicBezTo>
                  <a:pt x="-6668" y="2928729"/>
                  <a:pt x="26700" y="2998181"/>
                  <a:pt x="108181" y="3029609"/>
                </a:cubicBezTo>
                <a:cubicBezTo>
                  <a:pt x="137281" y="3040861"/>
                  <a:pt x="169097" y="3045905"/>
                  <a:pt x="200137" y="3050173"/>
                </a:cubicBezTo>
                <a:cubicBezTo>
                  <a:pt x="301405" y="3063365"/>
                  <a:pt x="418581" y="2978005"/>
                  <a:pt x="437593" y="2877901"/>
                </a:cubicBezTo>
                <a:cubicBezTo>
                  <a:pt x="448069" y="2822029"/>
                  <a:pt x="408881" y="2745592"/>
                  <a:pt x="358053" y="2726580"/>
                </a:cubicBezTo>
                <a:close/>
                <a:moveTo>
                  <a:pt x="231565" y="2944249"/>
                </a:moveTo>
                <a:cubicBezTo>
                  <a:pt x="228073" y="2939981"/>
                  <a:pt x="224581" y="2936101"/>
                  <a:pt x="221089" y="2931833"/>
                </a:cubicBezTo>
                <a:cubicBezTo>
                  <a:pt x="232729" y="2923297"/>
                  <a:pt x="243981" y="2914373"/>
                  <a:pt x="255621" y="2905837"/>
                </a:cubicBezTo>
                <a:cubicBezTo>
                  <a:pt x="258725" y="2909329"/>
                  <a:pt x="262217" y="2912821"/>
                  <a:pt x="265321" y="2916701"/>
                </a:cubicBezTo>
                <a:cubicBezTo>
                  <a:pt x="254069" y="2925625"/>
                  <a:pt x="242817" y="2934937"/>
                  <a:pt x="231565" y="2944249"/>
                </a:cubicBezTo>
                <a:close/>
                <a:moveTo>
                  <a:pt x="1220192" y="504886"/>
                </a:moveTo>
                <a:cubicBezTo>
                  <a:pt x="1309044" y="494410"/>
                  <a:pt x="1387808" y="422242"/>
                  <a:pt x="1405268" y="331838"/>
                </a:cubicBezTo>
                <a:cubicBezTo>
                  <a:pt x="1412640" y="293814"/>
                  <a:pt x="1414580" y="254626"/>
                  <a:pt x="1420400" y="203022"/>
                </a:cubicBezTo>
                <a:cubicBezTo>
                  <a:pt x="1420788" y="170041"/>
                  <a:pt x="1389360" y="108349"/>
                  <a:pt x="1349784" y="77697"/>
                </a:cubicBezTo>
                <a:cubicBezTo>
                  <a:pt x="1324952" y="58297"/>
                  <a:pt x="1300120" y="39285"/>
                  <a:pt x="1275676" y="19497"/>
                </a:cubicBezTo>
                <a:cubicBezTo>
                  <a:pt x="1244248" y="-6111"/>
                  <a:pt x="1223295" y="-7275"/>
                  <a:pt x="1192255" y="20661"/>
                </a:cubicBezTo>
                <a:cubicBezTo>
                  <a:pt x="1178287" y="33077"/>
                  <a:pt x="1166259" y="49761"/>
                  <a:pt x="1158111" y="66445"/>
                </a:cubicBezTo>
                <a:cubicBezTo>
                  <a:pt x="1125131" y="133569"/>
                  <a:pt x="1101075" y="202634"/>
                  <a:pt x="1083615" y="275966"/>
                </a:cubicBezTo>
                <a:cubicBezTo>
                  <a:pt x="1071975" y="324466"/>
                  <a:pt x="1075467" y="367146"/>
                  <a:pt x="1091763" y="410214"/>
                </a:cubicBezTo>
                <a:cubicBezTo>
                  <a:pt x="1111551" y="461430"/>
                  <a:pt x="1180227" y="509542"/>
                  <a:pt x="1220192" y="504886"/>
                </a:cubicBezTo>
                <a:close/>
                <a:moveTo>
                  <a:pt x="1265976" y="211170"/>
                </a:moveTo>
                <a:cubicBezTo>
                  <a:pt x="1283824" y="273638"/>
                  <a:pt x="1278004" y="290710"/>
                  <a:pt x="1221743" y="347358"/>
                </a:cubicBezTo>
                <a:cubicBezTo>
                  <a:pt x="1216312" y="293814"/>
                  <a:pt x="1236488" y="253462"/>
                  <a:pt x="1265976" y="211170"/>
                </a:cubicBezTo>
                <a:close/>
                <a:moveTo>
                  <a:pt x="1451828" y="3421878"/>
                </a:moveTo>
                <a:cubicBezTo>
                  <a:pt x="1445620" y="3471154"/>
                  <a:pt x="1435920" y="3522758"/>
                  <a:pt x="1391688" y="3556902"/>
                </a:cubicBezTo>
                <a:cubicBezTo>
                  <a:pt x="1376556" y="3568931"/>
                  <a:pt x="1361812" y="3581735"/>
                  <a:pt x="1347068" y="3594151"/>
                </a:cubicBezTo>
                <a:cubicBezTo>
                  <a:pt x="1268692" y="3660111"/>
                  <a:pt x="1236100" y="3660887"/>
                  <a:pt x="1159663" y="3598419"/>
                </a:cubicBezTo>
                <a:cubicBezTo>
                  <a:pt x="1099523" y="3549142"/>
                  <a:pt x="1089435" y="3425370"/>
                  <a:pt x="1142979" y="3369886"/>
                </a:cubicBezTo>
                <a:cubicBezTo>
                  <a:pt x="1155007" y="3357470"/>
                  <a:pt x="1174795" y="3353202"/>
                  <a:pt x="1192255" y="3344278"/>
                </a:cubicBezTo>
                <a:cubicBezTo>
                  <a:pt x="1198075" y="3317894"/>
                  <a:pt x="1203119" y="3294614"/>
                  <a:pt x="1209328" y="3267066"/>
                </a:cubicBezTo>
                <a:cubicBezTo>
                  <a:pt x="1227564" y="3269006"/>
                  <a:pt x="1246188" y="3265902"/>
                  <a:pt x="1259380" y="3272886"/>
                </a:cubicBezTo>
                <a:cubicBezTo>
                  <a:pt x="1300120" y="3294614"/>
                  <a:pt x="1342024" y="3308194"/>
                  <a:pt x="1387420" y="3316342"/>
                </a:cubicBezTo>
                <a:cubicBezTo>
                  <a:pt x="1430488" y="3324102"/>
                  <a:pt x="1458812" y="3368722"/>
                  <a:pt x="1451828" y="3421878"/>
                </a:cubicBezTo>
                <a:close/>
                <a:moveTo>
                  <a:pt x="1696269" y="1945922"/>
                </a:moveTo>
                <a:cubicBezTo>
                  <a:pt x="1672601" y="1954458"/>
                  <a:pt x="1645053" y="1958338"/>
                  <a:pt x="1626429" y="1973082"/>
                </a:cubicBezTo>
                <a:cubicBezTo>
                  <a:pt x="1590732" y="2001794"/>
                  <a:pt x="1554260" y="2032834"/>
                  <a:pt x="1529428" y="2070471"/>
                </a:cubicBezTo>
                <a:cubicBezTo>
                  <a:pt x="1492180" y="2127507"/>
                  <a:pt x="1488300" y="2226835"/>
                  <a:pt x="1554648" y="2282707"/>
                </a:cubicBezTo>
                <a:cubicBezTo>
                  <a:pt x="1601209" y="2321895"/>
                  <a:pt x="1650097" y="2307927"/>
                  <a:pt x="1700537" y="2299003"/>
                </a:cubicBezTo>
                <a:cubicBezTo>
                  <a:pt x="1752141" y="2290079"/>
                  <a:pt x="1793269" y="2260591"/>
                  <a:pt x="1819653" y="2220239"/>
                </a:cubicBezTo>
                <a:cubicBezTo>
                  <a:pt x="1845261" y="2181051"/>
                  <a:pt x="1863885" y="2132939"/>
                  <a:pt x="1870093" y="2086767"/>
                </a:cubicBezTo>
                <a:cubicBezTo>
                  <a:pt x="1878629" y="2025074"/>
                  <a:pt x="1783957" y="1956010"/>
                  <a:pt x="1696269" y="1945922"/>
                </a:cubicBezTo>
                <a:close/>
                <a:moveTo>
                  <a:pt x="1652813" y="2194631"/>
                </a:moveTo>
                <a:cubicBezTo>
                  <a:pt x="1666781" y="2103063"/>
                  <a:pt x="1676481" y="2090647"/>
                  <a:pt x="1743217" y="2079782"/>
                </a:cubicBezTo>
                <a:cubicBezTo>
                  <a:pt x="1728085" y="2130999"/>
                  <a:pt x="1705581" y="2170575"/>
                  <a:pt x="1652813" y="2194631"/>
                </a:cubicBezTo>
                <a:close/>
                <a:moveTo>
                  <a:pt x="1938381" y="1059340"/>
                </a:moveTo>
                <a:cubicBezTo>
                  <a:pt x="1914713" y="1098140"/>
                  <a:pt x="1892985" y="1138492"/>
                  <a:pt x="1865049" y="1174188"/>
                </a:cubicBezTo>
                <a:cubicBezTo>
                  <a:pt x="1840605" y="1205616"/>
                  <a:pt x="1806461" y="1225404"/>
                  <a:pt x="1764557" y="1226568"/>
                </a:cubicBezTo>
                <a:cubicBezTo>
                  <a:pt x="1745157" y="1226956"/>
                  <a:pt x="1725369" y="1226568"/>
                  <a:pt x="1706357" y="1228508"/>
                </a:cubicBezTo>
                <a:cubicBezTo>
                  <a:pt x="1657857" y="1233552"/>
                  <a:pt x="1625265" y="1220748"/>
                  <a:pt x="1607029" y="1178068"/>
                </a:cubicBezTo>
                <a:cubicBezTo>
                  <a:pt x="1586076" y="1128016"/>
                  <a:pt x="1578704" y="1077576"/>
                  <a:pt x="1606253" y="1024032"/>
                </a:cubicBezTo>
                <a:cubicBezTo>
                  <a:pt x="1640785" y="957296"/>
                  <a:pt x="1685017" y="909959"/>
                  <a:pt x="1767273" y="907243"/>
                </a:cubicBezTo>
                <a:cubicBezTo>
                  <a:pt x="1764945" y="915391"/>
                  <a:pt x="1763005" y="922375"/>
                  <a:pt x="1759513" y="935567"/>
                </a:cubicBezTo>
                <a:cubicBezTo>
                  <a:pt x="1827025" y="915391"/>
                  <a:pt x="1868929" y="965832"/>
                  <a:pt x="1919757" y="990276"/>
                </a:cubicBezTo>
                <a:cubicBezTo>
                  <a:pt x="1944201" y="1002692"/>
                  <a:pt x="1956229" y="1030240"/>
                  <a:pt x="1938381" y="1059340"/>
                </a:cubicBezTo>
                <a:close/>
                <a:moveTo>
                  <a:pt x="587750" y="1330165"/>
                </a:moveTo>
                <a:cubicBezTo>
                  <a:pt x="581154" y="1355773"/>
                  <a:pt x="576498" y="1381769"/>
                  <a:pt x="570290" y="1407765"/>
                </a:cubicBezTo>
                <a:cubicBezTo>
                  <a:pt x="556322" y="1466741"/>
                  <a:pt x="498510" y="1510585"/>
                  <a:pt x="430221" y="1515241"/>
                </a:cubicBezTo>
                <a:cubicBezTo>
                  <a:pt x="372409" y="1519121"/>
                  <a:pt x="299077" y="1476829"/>
                  <a:pt x="286661" y="1424061"/>
                </a:cubicBezTo>
                <a:cubicBezTo>
                  <a:pt x="274633" y="1373233"/>
                  <a:pt x="285497" y="1323569"/>
                  <a:pt x="320029" y="1281276"/>
                </a:cubicBezTo>
                <a:cubicBezTo>
                  <a:pt x="334773" y="1263040"/>
                  <a:pt x="347965" y="1243640"/>
                  <a:pt x="363485" y="1222300"/>
                </a:cubicBezTo>
                <a:cubicBezTo>
                  <a:pt x="397629" y="1215316"/>
                  <a:pt x="429833" y="1208720"/>
                  <a:pt x="455442" y="1203676"/>
                </a:cubicBezTo>
                <a:cubicBezTo>
                  <a:pt x="491138" y="1223076"/>
                  <a:pt x="521790" y="1240924"/>
                  <a:pt x="553994" y="1256832"/>
                </a:cubicBezTo>
                <a:cubicBezTo>
                  <a:pt x="591630" y="1275456"/>
                  <a:pt x="598614" y="1288648"/>
                  <a:pt x="587750" y="1330165"/>
                </a:cubicBezTo>
                <a:close/>
                <a:moveTo>
                  <a:pt x="3071344" y="336494"/>
                </a:moveTo>
                <a:cubicBezTo>
                  <a:pt x="3124500" y="452506"/>
                  <a:pt x="3041856" y="573175"/>
                  <a:pt x="2913428" y="568519"/>
                </a:cubicBezTo>
                <a:cubicBezTo>
                  <a:pt x="2877344" y="567355"/>
                  <a:pt x="2856004" y="542522"/>
                  <a:pt x="2842424" y="513810"/>
                </a:cubicBezTo>
                <a:cubicBezTo>
                  <a:pt x="2814100" y="454058"/>
                  <a:pt x="2839708" y="358222"/>
                  <a:pt x="2891312" y="309722"/>
                </a:cubicBezTo>
                <a:cubicBezTo>
                  <a:pt x="2922740" y="280234"/>
                  <a:pt x="2950288" y="246866"/>
                  <a:pt x="2983268" y="211558"/>
                </a:cubicBezTo>
                <a:cubicBezTo>
                  <a:pt x="3033708" y="242598"/>
                  <a:pt x="3072508" y="266654"/>
                  <a:pt x="3116740" y="293814"/>
                </a:cubicBezTo>
                <a:cubicBezTo>
                  <a:pt x="3099668" y="309722"/>
                  <a:pt x="3085312" y="323302"/>
                  <a:pt x="3071344" y="336494"/>
                </a:cubicBezTo>
                <a:close/>
                <a:moveTo>
                  <a:pt x="332445" y="3980600"/>
                </a:moveTo>
                <a:cubicBezTo>
                  <a:pt x="337101" y="4021728"/>
                  <a:pt x="325461" y="4065960"/>
                  <a:pt x="313821" y="4107088"/>
                </a:cubicBezTo>
                <a:cubicBezTo>
                  <a:pt x="299465" y="4159080"/>
                  <a:pt x="248249" y="4165676"/>
                  <a:pt x="209061" y="4183912"/>
                </a:cubicBezTo>
                <a:cubicBezTo>
                  <a:pt x="152413" y="4163736"/>
                  <a:pt x="136117" y="4129980"/>
                  <a:pt x="138833" y="4069452"/>
                </a:cubicBezTo>
                <a:cubicBezTo>
                  <a:pt x="141549" y="4010864"/>
                  <a:pt x="163277" y="3974392"/>
                  <a:pt x="208285" y="3946843"/>
                </a:cubicBezTo>
                <a:cubicBezTo>
                  <a:pt x="204793" y="3930547"/>
                  <a:pt x="202077" y="3916579"/>
                  <a:pt x="198973" y="3902999"/>
                </a:cubicBezTo>
                <a:cubicBezTo>
                  <a:pt x="242429" y="3888255"/>
                  <a:pt x="327013" y="3932487"/>
                  <a:pt x="332445" y="39806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637" name="Google Shape;637;p37"/>
          <p:cNvSpPr/>
          <p:nvPr/>
        </p:nvSpPr>
        <p:spPr>
          <a:xfrm rot="-6402778">
            <a:off x="1217312" y="8375499"/>
            <a:ext cx="645576" cy="1727406"/>
          </a:xfrm>
          <a:custGeom>
            <a:avLst/>
            <a:gdLst/>
            <a:ahLst/>
            <a:cxnLst/>
            <a:rect l="l" t="t" r="r" b="b"/>
            <a:pathLst>
              <a:path w="645750" h="1727870" extrusionOk="0">
                <a:moveTo>
                  <a:pt x="173642" y="1727871"/>
                </a:moveTo>
                <a:cubicBezTo>
                  <a:pt x="146685" y="1698646"/>
                  <a:pt x="147779" y="1676960"/>
                  <a:pt x="176725" y="1645209"/>
                </a:cubicBezTo>
                <a:cubicBezTo>
                  <a:pt x="183905" y="1637584"/>
                  <a:pt x="190640" y="1629553"/>
                  <a:pt x="196899" y="1621156"/>
                </a:cubicBezTo>
                <a:cubicBezTo>
                  <a:pt x="220255" y="1588668"/>
                  <a:pt x="244248" y="1557135"/>
                  <a:pt x="272498" y="1528188"/>
                </a:cubicBezTo>
                <a:cubicBezTo>
                  <a:pt x="297247" y="1502783"/>
                  <a:pt x="315650" y="1471111"/>
                  <a:pt x="336161" y="1441746"/>
                </a:cubicBezTo>
                <a:cubicBezTo>
                  <a:pt x="356235" y="1413118"/>
                  <a:pt x="375612" y="1384052"/>
                  <a:pt x="395049" y="1354966"/>
                </a:cubicBezTo>
                <a:cubicBezTo>
                  <a:pt x="420335" y="1317166"/>
                  <a:pt x="445064" y="1278869"/>
                  <a:pt x="470648" y="1241168"/>
                </a:cubicBezTo>
                <a:cubicBezTo>
                  <a:pt x="512666" y="1179137"/>
                  <a:pt x="545194" y="1111853"/>
                  <a:pt x="573205" y="1042978"/>
                </a:cubicBezTo>
                <a:cubicBezTo>
                  <a:pt x="590931" y="999389"/>
                  <a:pt x="603624" y="952418"/>
                  <a:pt x="605892" y="904830"/>
                </a:cubicBezTo>
                <a:cubicBezTo>
                  <a:pt x="606847" y="884935"/>
                  <a:pt x="607523" y="861658"/>
                  <a:pt x="593697" y="843773"/>
                </a:cubicBezTo>
                <a:cubicBezTo>
                  <a:pt x="556056" y="843594"/>
                  <a:pt x="528422" y="866553"/>
                  <a:pt x="499317" y="882946"/>
                </a:cubicBezTo>
                <a:cubicBezTo>
                  <a:pt x="486345" y="890247"/>
                  <a:pt x="480815" y="911853"/>
                  <a:pt x="473454" y="927669"/>
                </a:cubicBezTo>
                <a:cubicBezTo>
                  <a:pt x="459428" y="957511"/>
                  <a:pt x="447292" y="988387"/>
                  <a:pt x="432829" y="1018070"/>
                </a:cubicBezTo>
                <a:cubicBezTo>
                  <a:pt x="417072" y="1050399"/>
                  <a:pt x="400142" y="1082191"/>
                  <a:pt x="382635" y="1113564"/>
                </a:cubicBezTo>
                <a:cubicBezTo>
                  <a:pt x="365943" y="1143565"/>
                  <a:pt x="351062" y="1175397"/>
                  <a:pt x="329655" y="1201777"/>
                </a:cubicBezTo>
                <a:cubicBezTo>
                  <a:pt x="295138" y="1244332"/>
                  <a:pt x="267226" y="1292477"/>
                  <a:pt x="224850" y="1328625"/>
                </a:cubicBezTo>
                <a:cubicBezTo>
                  <a:pt x="212914" y="1338772"/>
                  <a:pt x="202529" y="1347983"/>
                  <a:pt x="184564" y="1346729"/>
                </a:cubicBezTo>
                <a:cubicBezTo>
                  <a:pt x="164888" y="1345377"/>
                  <a:pt x="158701" y="1343865"/>
                  <a:pt x="155080" y="1324567"/>
                </a:cubicBezTo>
                <a:cubicBezTo>
                  <a:pt x="152315" y="1309447"/>
                  <a:pt x="151897" y="1293869"/>
                  <a:pt x="151101" y="1278451"/>
                </a:cubicBezTo>
                <a:cubicBezTo>
                  <a:pt x="147122" y="1207089"/>
                  <a:pt x="161446" y="1139189"/>
                  <a:pt x="197993" y="1078052"/>
                </a:cubicBezTo>
                <a:cubicBezTo>
                  <a:pt x="215122" y="1049424"/>
                  <a:pt x="240090" y="1024795"/>
                  <a:pt x="264441" y="1001398"/>
                </a:cubicBezTo>
                <a:cubicBezTo>
                  <a:pt x="294979" y="972034"/>
                  <a:pt x="328004" y="945136"/>
                  <a:pt x="360989" y="918438"/>
                </a:cubicBezTo>
                <a:cubicBezTo>
                  <a:pt x="379452" y="903477"/>
                  <a:pt x="400241" y="891401"/>
                  <a:pt x="419499" y="877375"/>
                </a:cubicBezTo>
                <a:cubicBezTo>
                  <a:pt x="439135" y="863051"/>
                  <a:pt x="454912" y="847295"/>
                  <a:pt x="465416" y="822904"/>
                </a:cubicBezTo>
                <a:cubicBezTo>
                  <a:pt x="483321" y="781244"/>
                  <a:pt x="493806" y="738391"/>
                  <a:pt x="500212" y="694265"/>
                </a:cubicBezTo>
                <a:cubicBezTo>
                  <a:pt x="506300" y="652387"/>
                  <a:pt x="505941" y="610449"/>
                  <a:pt x="491796" y="569705"/>
                </a:cubicBezTo>
                <a:cubicBezTo>
                  <a:pt x="490408" y="566059"/>
                  <a:pt x="488648" y="562566"/>
                  <a:pt x="486544" y="559280"/>
                </a:cubicBezTo>
                <a:cubicBezTo>
                  <a:pt x="485569" y="557688"/>
                  <a:pt x="483739" y="556654"/>
                  <a:pt x="480039" y="553312"/>
                </a:cubicBezTo>
                <a:cubicBezTo>
                  <a:pt x="466928" y="573604"/>
                  <a:pt x="454653" y="593936"/>
                  <a:pt x="441065" y="613354"/>
                </a:cubicBezTo>
                <a:cubicBezTo>
                  <a:pt x="398789" y="673774"/>
                  <a:pt x="360989" y="737297"/>
                  <a:pt x="312248" y="793221"/>
                </a:cubicBezTo>
                <a:cubicBezTo>
                  <a:pt x="278427" y="832035"/>
                  <a:pt x="247789" y="873695"/>
                  <a:pt x="214406" y="912927"/>
                </a:cubicBezTo>
                <a:cubicBezTo>
                  <a:pt x="177800" y="955899"/>
                  <a:pt x="140338" y="998096"/>
                  <a:pt x="93447" y="1030584"/>
                </a:cubicBezTo>
                <a:cubicBezTo>
                  <a:pt x="87836" y="1034463"/>
                  <a:pt x="82504" y="1038940"/>
                  <a:pt x="76417" y="1041824"/>
                </a:cubicBezTo>
                <a:cubicBezTo>
                  <a:pt x="41721" y="1058297"/>
                  <a:pt x="14326" y="1041267"/>
                  <a:pt x="5910" y="1003249"/>
                </a:cubicBezTo>
                <a:cubicBezTo>
                  <a:pt x="-4156" y="958088"/>
                  <a:pt x="-357" y="914160"/>
                  <a:pt x="9750" y="870372"/>
                </a:cubicBezTo>
                <a:cubicBezTo>
                  <a:pt x="15288" y="846839"/>
                  <a:pt x="23028" y="823879"/>
                  <a:pt x="32867" y="801796"/>
                </a:cubicBezTo>
                <a:cubicBezTo>
                  <a:pt x="45481" y="773306"/>
                  <a:pt x="58571" y="744479"/>
                  <a:pt x="75820" y="718735"/>
                </a:cubicBezTo>
                <a:cubicBezTo>
                  <a:pt x="98739" y="684537"/>
                  <a:pt x="126631" y="653720"/>
                  <a:pt x="151022" y="620456"/>
                </a:cubicBezTo>
                <a:cubicBezTo>
                  <a:pt x="179411" y="581721"/>
                  <a:pt x="221369" y="559797"/>
                  <a:pt x="258353" y="531845"/>
                </a:cubicBezTo>
                <a:cubicBezTo>
                  <a:pt x="266868" y="525399"/>
                  <a:pt x="280814" y="526514"/>
                  <a:pt x="291796" y="522753"/>
                </a:cubicBezTo>
                <a:cubicBezTo>
                  <a:pt x="299575" y="520088"/>
                  <a:pt x="306478" y="514935"/>
                  <a:pt x="313939" y="511195"/>
                </a:cubicBezTo>
                <a:cubicBezTo>
                  <a:pt x="322573" y="506878"/>
                  <a:pt x="331147" y="499994"/>
                  <a:pt x="340140" y="499258"/>
                </a:cubicBezTo>
                <a:cubicBezTo>
                  <a:pt x="376607" y="496373"/>
                  <a:pt x="413412" y="492971"/>
                  <a:pt x="449560" y="507037"/>
                </a:cubicBezTo>
                <a:cubicBezTo>
                  <a:pt x="477970" y="468660"/>
                  <a:pt x="498183" y="425886"/>
                  <a:pt x="515769" y="382118"/>
                </a:cubicBezTo>
                <a:cubicBezTo>
                  <a:pt x="535664" y="332481"/>
                  <a:pt x="555698" y="282645"/>
                  <a:pt x="570798" y="231377"/>
                </a:cubicBezTo>
                <a:cubicBezTo>
                  <a:pt x="584306" y="185619"/>
                  <a:pt x="591508" y="138011"/>
                  <a:pt x="580507" y="89568"/>
                </a:cubicBezTo>
                <a:cubicBezTo>
                  <a:pt x="573543" y="58492"/>
                  <a:pt x="551023" y="40607"/>
                  <a:pt x="518057" y="42537"/>
                </a:cubicBezTo>
                <a:cubicBezTo>
                  <a:pt x="484694" y="44526"/>
                  <a:pt x="456861" y="60263"/>
                  <a:pt x="429248" y="76855"/>
                </a:cubicBezTo>
                <a:cubicBezTo>
                  <a:pt x="369126" y="112964"/>
                  <a:pt x="321678" y="162979"/>
                  <a:pt x="279143" y="217550"/>
                </a:cubicBezTo>
                <a:cubicBezTo>
                  <a:pt x="249997" y="254952"/>
                  <a:pt x="222941" y="294124"/>
                  <a:pt x="197117" y="333894"/>
                </a:cubicBezTo>
                <a:cubicBezTo>
                  <a:pt x="183609" y="354684"/>
                  <a:pt x="174796" y="378517"/>
                  <a:pt x="163615" y="401535"/>
                </a:cubicBezTo>
                <a:lnTo>
                  <a:pt x="133395" y="398273"/>
                </a:lnTo>
                <a:cubicBezTo>
                  <a:pt x="128222" y="382536"/>
                  <a:pt x="127088" y="370420"/>
                  <a:pt x="132321" y="353311"/>
                </a:cubicBezTo>
                <a:cubicBezTo>
                  <a:pt x="148376" y="300729"/>
                  <a:pt x="183689" y="260403"/>
                  <a:pt x="212735" y="216555"/>
                </a:cubicBezTo>
                <a:cubicBezTo>
                  <a:pt x="239198" y="176929"/>
                  <a:pt x="269824" y="140246"/>
                  <a:pt x="304091" y="107135"/>
                </a:cubicBezTo>
                <a:cubicBezTo>
                  <a:pt x="341214" y="71086"/>
                  <a:pt x="379292" y="33684"/>
                  <a:pt x="428691" y="14485"/>
                </a:cubicBezTo>
                <a:cubicBezTo>
                  <a:pt x="446596" y="7562"/>
                  <a:pt x="465197" y="-475"/>
                  <a:pt x="486604" y="22"/>
                </a:cubicBezTo>
                <a:cubicBezTo>
                  <a:pt x="522653" y="877"/>
                  <a:pt x="531566" y="241"/>
                  <a:pt x="552952" y="10228"/>
                </a:cubicBezTo>
                <a:cubicBezTo>
                  <a:pt x="557210" y="12217"/>
                  <a:pt x="562900" y="13590"/>
                  <a:pt x="565148" y="17032"/>
                </a:cubicBezTo>
                <a:cubicBezTo>
                  <a:pt x="583312" y="44526"/>
                  <a:pt x="608817" y="68460"/>
                  <a:pt x="615959" y="101544"/>
                </a:cubicBezTo>
                <a:cubicBezTo>
                  <a:pt x="624175" y="139722"/>
                  <a:pt x="626642" y="178417"/>
                  <a:pt x="617809" y="217749"/>
                </a:cubicBezTo>
                <a:cubicBezTo>
                  <a:pt x="599327" y="300133"/>
                  <a:pt x="568072" y="377682"/>
                  <a:pt x="532421" y="453639"/>
                </a:cubicBezTo>
                <a:cubicBezTo>
                  <a:pt x="519808" y="480557"/>
                  <a:pt x="503693" y="505843"/>
                  <a:pt x="488653" y="532939"/>
                </a:cubicBezTo>
                <a:cubicBezTo>
                  <a:pt x="494423" y="539923"/>
                  <a:pt x="499555" y="546866"/>
                  <a:pt x="505464" y="553152"/>
                </a:cubicBezTo>
                <a:cubicBezTo>
                  <a:pt x="529497" y="578618"/>
                  <a:pt x="537852" y="609991"/>
                  <a:pt x="540598" y="643733"/>
                </a:cubicBezTo>
                <a:cubicBezTo>
                  <a:pt x="545069" y="695499"/>
                  <a:pt x="538380" y="747623"/>
                  <a:pt x="520982" y="796583"/>
                </a:cubicBezTo>
                <a:cubicBezTo>
                  <a:pt x="519567" y="801245"/>
                  <a:pt x="518503" y="806007"/>
                  <a:pt x="517799" y="810828"/>
                </a:cubicBezTo>
                <a:cubicBezTo>
                  <a:pt x="517659" y="811564"/>
                  <a:pt x="518535" y="812499"/>
                  <a:pt x="519967" y="815523"/>
                </a:cubicBezTo>
                <a:cubicBezTo>
                  <a:pt x="523886" y="814243"/>
                  <a:pt x="527715" y="812701"/>
                  <a:pt x="531427" y="810907"/>
                </a:cubicBezTo>
                <a:cubicBezTo>
                  <a:pt x="555499" y="797359"/>
                  <a:pt x="586495" y="803865"/>
                  <a:pt x="608797" y="820457"/>
                </a:cubicBezTo>
                <a:cubicBezTo>
                  <a:pt x="644249" y="846817"/>
                  <a:pt x="649421" y="881115"/>
                  <a:pt x="643831" y="920845"/>
                </a:cubicBezTo>
                <a:cubicBezTo>
                  <a:pt x="640767" y="942729"/>
                  <a:pt x="641941" y="965290"/>
                  <a:pt x="637067" y="986617"/>
                </a:cubicBezTo>
                <a:cubicBezTo>
                  <a:pt x="629328" y="1020636"/>
                  <a:pt x="619042" y="1054159"/>
                  <a:pt x="608220" y="1087363"/>
                </a:cubicBezTo>
                <a:cubicBezTo>
                  <a:pt x="590056" y="1143068"/>
                  <a:pt x="566799" y="1196286"/>
                  <a:pt x="534610" y="1245705"/>
                </a:cubicBezTo>
                <a:cubicBezTo>
                  <a:pt x="512109" y="1280242"/>
                  <a:pt x="493587" y="1317325"/>
                  <a:pt x="471564" y="1352240"/>
                </a:cubicBezTo>
                <a:cubicBezTo>
                  <a:pt x="453420" y="1381008"/>
                  <a:pt x="433366" y="1408622"/>
                  <a:pt x="413113" y="1435957"/>
                </a:cubicBezTo>
                <a:cubicBezTo>
                  <a:pt x="381918" y="1477994"/>
                  <a:pt x="358622" y="1525324"/>
                  <a:pt x="321936" y="1563760"/>
                </a:cubicBezTo>
                <a:cubicBezTo>
                  <a:pt x="305682" y="1580750"/>
                  <a:pt x="295854" y="1603808"/>
                  <a:pt x="282445" y="1623663"/>
                </a:cubicBezTo>
                <a:cubicBezTo>
                  <a:pt x="273214" y="1637370"/>
                  <a:pt x="262849" y="1650302"/>
                  <a:pt x="252962" y="1663452"/>
                </a:cubicBezTo>
                <a:cubicBezTo>
                  <a:pt x="238518" y="1682750"/>
                  <a:pt x="224035" y="1702028"/>
                  <a:pt x="208756" y="1722420"/>
                </a:cubicBezTo>
                <a:close/>
                <a:moveTo>
                  <a:pt x="433346" y="532661"/>
                </a:moveTo>
                <a:cubicBezTo>
                  <a:pt x="418903" y="532661"/>
                  <a:pt x="409950" y="531328"/>
                  <a:pt x="401515" y="532900"/>
                </a:cubicBezTo>
                <a:cubicBezTo>
                  <a:pt x="366062" y="539564"/>
                  <a:pt x="331088" y="548020"/>
                  <a:pt x="299356" y="566183"/>
                </a:cubicBezTo>
                <a:cubicBezTo>
                  <a:pt x="202986" y="621371"/>
                  <a:pt x="134032" y="701586"/>
                  <a:pt x="86026" y="800741"/>
                </a:cubicBezTo>
                <a:cubicBezTo>
                  <a:pt x="77511" y="818308"/>
                  <a:pt x="70647" y="836671"/>
                  <a:pt x="62789" y="854457"/>
                </a:cubicBezTo>
                <a:cubicBezTo>
                  <a:pt x="43213" y="899279"/>
                  <a:pt x="37742" y="945753"/>
                  <a:pt x="44028" y="997618"/>
                </a:cubicBezTo>
                <a:cubicBezTo>
                  <a:pt x="52822" y="994395"/>
                  <a:pt x="60660" y="993341"/>
                  <a:pt x="66091" y="989163"/>
                </a:cubicBezTo>
                <a:cubicBezTo>
                  <a:pt x="78394" y="979707"/>
                  <a:pt x="90015" y="969396"/>
                  <a:pt x="100867" y="958307"/>
                </a:cubicBezTo>
                <a:cubicBezTo>
                  <a:pt x="123706" y="934990"/>
                  <a:pt x="146486" y="911534"/>
                  <a:pt x="168091" y="887084"/>
                </a:cubicBezTo>
                <a:cubicBezTo>
                  <a:pt x="200957" y="849960"/>
                  <a:pt x="232092" y="811285"/>
                  <a:pt x="265336" y="774520"/>
                </a:cubicBezTo>
                <a:cubicBezTo>
                  <a:pt x="285987" y="751661"/>
                  <a:pt x="306180" y="728922"/>
                  <a:pt x="320305" y="701268"/>
                </a:cubicBezTo>
                <a:cubicBezTo>
                  <a:pt x="324196" y="693377"/>
                  <a:pt x="329365" y="686184"/>
                  <a:pt x="335604" y="679981"/>
                </a:cubicBezTo>
                <a:cubicBezTo>
                  <a:pt x="372170" y="645066"/>
                  <a:pt x="391627" y="598512"/>
                  <a:pt x="419559" y="557728"/>
                </a:cubicBezTo>
                <a:cubicBezTo>
                  <a:pt x="423797" y="551561"/>
                  <a:pt x="426860" y="544578"/>
                  <a:pt x="433346" y="532661"/>
                </a:cubicBezTo>
                <a:close/>
                <a:moveTo>
                  <a:pt x="202171" y="1258716"/>
                </a:moveTo>
                <a:cubicBezTo>
                  <a:pt x="227835" y="1232853"/>
                  <a:pt x="255289" y="1213674"/>
                  <a:pt x="270051" y="1187393"/>
                </a:cubicBezTo>
                <a:cubicBezTo>
                  <a:pt x="280973" y="1167956"/>
                  <a:pt x="294203" y="1150648"/>
                  <a:pt x="305861" y="1132027"/>
                </a:cubicBezTo>
                <a:cubicBezTo>
                  <a:pt x="331068" y="1091640"/>
                  <a:pt x="356115" y="1051155"/>
                  <a:pt x="379909" y="1009953"/>
                </a:cubicBezTo>
                <a:cubicBezTo>
                  <a:pt x="390652" y="991372"/>
                  <a:pt x="398252" y="970999"/>
                  <a:pt x="407284" y="951443"/>
                </a:cubicBezTo>
                <a:cubicBezTo>
                  <a:pt x="396968" y="953565"/>
                  <a:pt x="387375" y="958314"/>
                  <a:pt x="379432" y="965230"/>
                </a:cubicBezTo>
                <a:cubicBezTo>
                  <a:pt x="362641" y="979833"/>
                  <a:pt x="347103" y="995888"/>
                  <a:pt x="330033" y="1010132"/>
                </a:cubicBezTo>
                <a:cubicBezTo>
                  <a:pt x="292234" y="1041685"/>
                  <a:pt x="259805" y="1077356"/>
                  <a:pt x="236409" y="1121045"/>
                </a:cubicBezTo>
                <a:cubicBezTo>
                  <a:pt x="214087" y="1162565"/>
                  <a:pt x="201176" y="1206094"/>
                  <a:pt x="202171" y="12587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638" name="Google Shape;638;p37"/>
          <p:cNvSpPr/>
          <p:nvPr/>
        </p:nvSpPr>
        <p:spPr>
          <a:xfrm rot="-2463080">
            <a:off x="296465" y="1471821"/>
            <a:ext cx="1876221" cy="1724160"/>
          </a:xfrm>
          <a:custGeom>
            <a:avLst/>
            <a:gdLst/>
            <a:ahLst/>
            <a:cxnLst/>
            <a:rect l="l" t="t" r="r" b="b"/>
            <a:pathLst>
              <a:path w="1874038" h="1722154" extrusionOk="0">
                <a:moveTo>
                  <a:pt x="237379" y="759034"/>
                </a:moveTo>
                <a:cubicBezTo>
                  <a:pt x="207284" y="719583"/>
                  <a:pt x="177579" y="683647"/>
                  <a:pt x="151783" y="644976"/>
                </a:cubicBezTo>
                <a:cubicBezTo>
                  <a:pt x="125987" y="606306"/>
                  <a:pt x="124033" y="564901"/>
                  <a:pt x="127550" y="516466"/>
                </a:cubicBezTo>
                <a:cubicBezTo>
                  <a:pt x="134195" y="428188"/>
                  <a:pt x="173671" y="359831"/>
                  <a:pt x="235425" y="305537"/>
                </a:cubicBezTo>
                <a:cubicBezTo>
                  <a:pt x="314768" y="236008"/>
                  <a:pt x="406227" y="183276"/>
                  <a:pt x="516447" y="182885"/>
                </a:cubicBezTo>
                <a:cubicBezTo>
                  <a:pt x="560613" y="182495"/>
                  <a:pt x="605170" y="193432"/>
                  <a:pt x="648945" y="202807"/>
                </a:cubicBezTo>
                <a:cubicBezTo>
                  <a:pt x="689203" y="211009"/>
                  <a:pt x="728679" y="223899"/>
                  <a:pt x="773236" y="236008"/>
                </a:cubicBezTo>
                <a:cubicBezTo>
                  <a:pt x="777926" y="228977"/>
                  <a:pt x="785352" y="217259"/>
                  <a:pt x="793169" y="205931"/>
                </a:cubicBezTo>
                <a:cubicBezTo>
                  <a:pt x="827173" y="159449"/>
                  <a:pt x="858832" y="111404"/>
                  <a:pt x="895963" y="67656"/>
                </a:cubicBezTo>
                <a:cubicBezTo>
                  <a:pt x="922150" y="36407"/>
                  <a:pt x="959281" y="20001"/>
                  <a:pt x="1001102" y="17658"/>
                </a:cubicBezTo>
                <a:cubicBezTo>
                  <a:pt x="1010092" y="17267"/>
                  <a:pt x="1019863" y="16876"/>
                  <a:pt x="1027680" y="13361"/>
                </a:cubicBezTo>
                <a:cubicBezTo>
                  <a:pt x="1073800" y="-8123"/>
                  <a:pt x="1118748" y="-1092"/>
                  <a:pt x="1164087" y="16095"/>
                </a:cubicBezTo>
                <a:cubicBezTo>
                  <a:pt x="1211380" y="34063"/>
                  <a:pt x="1246165" y="67265"/>
                  <a:pt x="1277434" y="105545"/>
                </a:cubicBezTo>
                <a:cubicBezTo>
                  <a:pt x="1342706" y="185229"/>
                  <a:pt x="1378273" y="275850"/>
                  <a:pt x="1381791" y="385221"/>
                </a:cubicBezTo>
                <a:cubicBezTo>
                  <a:pt x="1402897" y="385221"/>
                  <a:pt x="1422048" y="384830"/>
                  <a:pt x="1441200" y="385221"/>
                </a:cubicBezTo>
                <a:cubicBezTo>
                  <a:pt x="1530314" y="386783"/>
                  <a:pt x="1617865" y="395377"/>
                  <a:pt x="1699552" y="435219"/>
                </a:cubicBezTo>
                <a:cubicBezTo>
                  <a:pt x="1801565" y="484826"/>
                  <a:pt x="1893805" y="598884"/>
                  <a:pt x="1870354" y="716848"/>
                </a:cubicBezTo>
                <a:cubicBezTo>
                  <a:pt x="1853157" y="803954"/>
                  <a:pt x="1816417" y="884029"/>
                  <a:pt x="1736683" y="936371"/>
                </a:cubicBezTo>
                <a:cubicBezTo>
                  <a:pt x="1679619" y="973869"/>
                  <a:pt x="1617083" y="983244"/>
                  <a:pt x="1551029" y="980900"/>
                </a:cubicBezTo>
                <a:cubicBezTo>
                  <a:pt x="1533441" y="980119"/>
                  <a:pt x="1515853" y="979338"/>
                  <a:pt x="1493183" y="978166"/>
                </a:cubicBezTo>
                <a:cubicBezTo>
                  <a:pt x="1508817" y="1024258"/>
                  <a:pt x="1522888" y="1064881"/>
                  <a:pt x="1536568" y="1105114"/>
                </a:cubicBezTo>
                <a:cubicBezTo>
                  <a:pt x="1586987" y="1253546"/>
                  <a:pt x="1568617" y="1398462"/>
                  <a:pt x="1505690" y="1537128"/>
                </a:cubicBezTo>
                <a:cubicBezTo>
                  <a:pt x="1481067" y="1591423"/>
                  <a:pt x="1444327" y="1641421"/>
                  <a:pt x="1392344" y="1678138"/>
                </a:cubicBezTo>
                <a:cubicBezTo>
                  <a:pt x="1345442" y="1711340"/>
                  <a:pt x="1295413" y="1724230"/>
                  <a:pt x="1239130" y="1721886"/>
                </a:cubicBezTo>
                <a:cubicBezTo>
                  <a:pt x="1134773" y="1717589"/>
                  <a:pt x="1044096" y="1675794"/>
                  <a:pt x="955372" y="1625015"/>
                </a:cubicBezTo>
                <a:cubicBezTo>
                  <a:pt x="867040" y="1574626"/>
                  <a:pt x="796296" y="1506660"/>
                  <a:pt x="740795" y="1421898"/>
                </a:cubicBezTo>
                <a:cubicBezTo>
                  <a:pt x="734933" y="1412914"/>
                  <a:pt x="727506" y="1405493"/>
                  <a:pt x="716953" y="1392603"/>
                </a:cubicBezTo>
                <a:cubicBezTo>
                  <a:pt x="696238" y="1413695"/>
                  <a:pt x="679432" y="1434398"/>
                  <a:pt x="659107" y="1450803"/>
                </a:cubicBezTo>
                <a:cubicBezTo>
                  <a:pt x="587191" y="1509004"/>
                  <a:pt x="507067" y="1554315"/>
                  <a:pt x="417562" y="1578533"/>
                </a:cubicBezTo>
                <a:cubicBezTo>
                  <a:pt x="287799" y="1613687"/>
                  <a:pt x="132631" y="1541034"/>
                  <a:pt x="60324" y="1419164"/>
                </a:cubicBezTo>
                <a:cubicBezTo>
                  <a:pt x="32964" y="1372291"/>
                  <a:pt x="9513" y="1323074"/>
                  <a:pt x="3651" y="1268779"/>
                </a:cubicBezTo>
                <a:cubicBezTo>
                  <a:pt x="-1040" y="1224641"/>
                  <a:pt x="-2603" y="1177377"/>
                  <a:pt x="7559" y="1134410"/>
                </a:cubicBezTo>
                <a:cubicBezTo>
                  <a:pt x="36091" y="1017227"/>
                  <a:pt x="85338" y="909809"/>
                  <a:pt x="174843" y="824657"/>
                </a:cubicBezTo>
                <a:cubicBezTo>
                  <a:pt x="196731" y="803954"/>
                  <a:pt x="217055" y="780908"/>
                  <a:pt x="237379" y="759034"/>
                </a:cubicBezTo>
                <a:close/>
                <a:moveTo>
                  <a:pt x="375350" y="781299"/>
                </a:moveTo>
                <a:cubicBezTo>
                  <a:pt x="326103" y="825047"/>
                  <a:pt x="275683" y="857468"/>
                  <a:pt x="242070" y="901997"/>
                </a:cubicBezTo>
                <a:cubicBezTo>
                  <a:pt x="168981" y="998087"/>
                  <a:pt x="120515" y="1107848"/>
                  <a:pt x="108008" y="1229328"/>
                </a:cubicBezTo>
                <a:cubicBezTo>
                  <a:pt x="96673" y="1337917"/>
                  <a:pt x="177188" y="1450022"/>
                  <a:pt x="278028" y="1470334"/>
                </a:cubicBezTo>
                <a:cubicBezTo>
                  <a:pt x="345645" y="1484005"/>
                  <a:pt x="413653" y="1471896"/>
                  <a:pt x="472672" y="1442600"/>
                </a:cubicBezTo>
                <a:cubicBezTo>
                  <a:pt x="556705" y="1401196"/>
                  <a:pt x="630185" y="1342995"/>
                  <a:pt x="684513" y="1264092"/>
                </a:cubicBezTo>
                <a:cubicBezTo>
                  <a:pt x="696238" y="1246905"/>
                  <a:pt x="710700" y="1242218"/>
                  <a:pt x="731024" y="1251202"/>
                </a:cubicBezTo>
                <a:cubicBezTo>
                  <a:pt x="758774" y="1263311"/>
                  <a:pt x="781053" y="1279326"/>
                  <a:pt x="792778" y="1308622"/>
                </a:cubicBezTo>
                <a:cubicBezTo>
                  <a:pt x="797469" y="1320340"/>
                  <a:pt x="803722" y="1331277"/>
                  <a:pt x="809976" y="1342214"/>
                </a:cubicBezTo>
                <a:cubicBezTo>
                  <a:pt x="848279" y="1407836"/>
                  <a:pt x="907298" y="1452366"/>
                  <a:pt x="965925" y="1498067"/>
                </a:cubicBezTo>
                <a:cubicBezTo>
                  <a:pt x="1030416" y="1548456"/>
                  <a:pt x="1105068" y="1574626"/>
                  <a:pt x="1180893" y="1598844"/>
                </a:cubicBezTo>
                <a:cubicBezTo>
                  <a:pt x="1201608" y="1605485"/>
                  <a:pt x="1228577" y="1602750"/>
                  <a:pt x="1250074" y="1596110"/>
                </a:cubicBezTo>
                <a:cubicBezTo>
                  <a:pt x="1329417" y="1572283"/>
                  <a:pt x="1392344" y="1527363"/>
                  <a:pt x="1419312" y="1444554"/>
                </a:cubicBezTo>
                <a:cubicBezTo>
                  <a:pt x="1451362" y="1345729"/>
                  <a:pt x="1477940" y="1247686"/>
                  <a:pt x="1440809" y="1142613"/>
                </a:cubicBezTo>
                <a:cubicBezTo>
                  <a:pt x="1418531" y="1079724"/>
                  <a:pt x="1406414" y="1013711"/>
                  <a:pt x="1389999" y="948870"/>
                </a:cubicBezTo>
                <a:cubicBezTo>
                  <a:pt x="1381400" y="914497"/>
                  <a:pt x="1391953" y="891451"/>
                  <a:pt x="1418922" y="892232"/>
                </a:cubicBezTo>
                <a:cubicBezTo>
                  <a:pt x="1476767" y="894185"/>
                  <a:pt x="1528360" y="855515"/>
                  <a:pt x="1587378" y="868014"/>
                </a:cubicBezTo>
                <a:cubicBezTo>
                  <a:pt x="1673366" y="837547"/>
                  <a:pt x="1747627" y="796923"/>
                  <a:pt x="1771078" y="696537"/>
                </a:cubicBezTo>
                <a:cubicBezTo>
                  <a:pt x="1783585" y="643023"/>
                  <a:pt x="1767951" y="603181"/>
                  <a:pt x="1730039" y="570760"/>
                </a:cubicBezTo>
                <a:cubicBezTo>
                  <a:pt x="1711278" y="554746"/>
                  <a:pt x="1687045" y="541465"/>
                  <a:pt x="1663203" y="536777"/>
                </a:cubicBezTo>
                <a:cubicBezTo>
                  <a:pt x="1567445" y="518809"/>
                  <a:pt x="1470905" y="504748"/>
                  <a:pt x="1374365" y="489514"/>
                </a:cubicBezTo>
                <a:cubicBezTo>
                  <a:pt x="1369283" y="488733"/>
                  <a:pt x="1363812" y="491076"/>
                  <a:pt x="1358731" y="491467"/>
                </a:cubicBezTo>
                <a:cubicBezTo>
                  <a:pt x="1320427" y="495763"/>
                  <a:pt x="1305575" y="486779"/>
                  <a:pt x="1300103" y="448890"/>
                </a:cubicBezTo>
                <a:cubicBezTo>
                  <a:pt x="1296194" y="422329"/>
                  <a:pt x="1298149" y="394596"/>
                  <a:pt x="1298149" y="367644"/>
                </a:cubicBezTo>
                <a:cubicBezTo>
                  <a:pt x="1298930" y="277022"/>
                  <a:pt x="1263754" y="201635"/>
                  <a:pt x="1196137" y="143043"/>
                </a:cubicBezTo>
                <a:cubicBezTo>
                  <a:pt x="1151580" y="104373"/>
                  <a:pt x="1092561" y="93436"/>
                  <a:pt x="1043705" y="117263"/>
                </a:cubicBezTo>
                <a:cubicBezTo>
                  <a:pt x="983514" y="146949"/>
                  <a:pt x="927231" y="189526"/>
                  <a:pt x="901044" y="259445"/>
                </a:cubicBezTo>
                <a:cubicBezTo>
                  <a:pt x="889709" y="289522"/>
                  <a:pt x="872903" y="318427"/>
                  <a:pt x="854924" y="345379"/>
                </a:cubicBezTo>
                <a:cubicBezTo>
                  <a:pt x="833427" y="377409"/>
                  <a:pt x="811930" y="377800"/>
                  <a:pt x="782226" y="355535"/>
                </a:cubicBezTo>
                <a:cubicBezTo>
                  <a:pt x="766982" y="343816"/>
                  <a:pt x="750176" y="333270"/>
                  <a:pt x="732197" y="326630"/>
                </a:cubicBezTo>
                <a:cubicBezTo>
                  <a:pt x="661453" y="299287"/>
                  <a:pt x="586409" y="301631"/>
                  <a:pt x="513320" y="303193"/>
                </a:cubicBezTo>
                <a:cubicBezTo>
                  <a:pt x="457428" y="304365"/>
                  <a:pt x="401537" y="321552"/>
                  <a:pt x="356589" y="356707"/>
                </a:cubicBezTo>
                <a:cubicBezTo>
                  <a:pt x="292880" y="406705"/>
                  <a:pt x="245196" y="469202"/>
                  <a:pt x="220182" y="548105"/>
                </a:cubicBezTo>
                <a:cubicBezTo>
                  <a:pt x="210802" y="577401"/>
                  <a:pt x="213928" y="602009"/>
                  <a:pt x="234643" y="622712"/>
                </a:cubicBezTo>
                <a:cubicBezTo>
                  <a:pt x="268257" y="655523"/>
                  <a:pt x="303042" y="687162"/>
                  <a:pt x="338219" y="718020"/>
                </a:cubicBezTo>
                <a:cubicBezTo>
                  <a:pt x="358934" y="736379"/>
                  <a:pt x="379258" y="753956"/>
                  <a:pt x="375350" y="781299"/>
                </a:cubicBezTo>
                <a:close/>
                <a:moveTo>
                  <a:pt x="1276652" y="766456"/>
                </a:moveTo>
                <a:cubicBezTo>
                  <a:pt x="1272743" y="851609"/>
                  <a:pt x="1255546" y="910591"/>
                  <a:pt x="1215679" y="966838"/>
                </a:cubicBezTo>
                <a:cubicBezTo>
                  <a:pt x="1158615" y="1047694"/>
                  <a:pt x="1085135" y="1089099"/>
                  <a:pt x="988595" y="1090661"/>
                </a:cubicBezTo>
                <a:cubicBezTo>
                  <a:pt x="932703" y="1091443"/>
                  <a:pt x="881502" y="1070350"/>
                  <a:pt x="837336" y="1038320"/>
                </a:cubicBezTo>
                <a:cubicBezTo>
                  <a:pt x="767764" y="987541"/>
                  <a:pt x="711091" y="926215"/>
                  <a:pt x="682949" y="841062"/>
                </a:cubicBezTo>
                <a:cubicBezTo>
                  <a:pt x="648164" y="736769"/>
                  <a:pt x="708355" y="623493"/>
                  <a:pt x="788870" y="575448"/>
                </a:cubicBezTo>
                <a:cubicBezTo>
                  <a:pt x="875248" y="524278"/>
                  <a:pt x="965144" y="514122"/>
                  <a:pt x="1059339" y="543418"/>
                </a:cubicBezTo>
                <a:cubicBezTo>
                  <a:pt x="1133600" y="566464"/>
                  <a:pt x="1196918" y="610603"/>
                  <a:pt x="1242257" y="673100"/>
                </a:cubicBezTo>
                <a:cubicBezTo>
                  <a:pt x="1264536" y="703568"/>
                  <a:pt x="1269617" y="746144"/>
                  <a:pt x="1276652" y="766456"/>
                </a:cubicBezTo>
                <a:close/>
                <a:moveTo>
                  <a:pt x="1005011" y="634820"/>
                </a:moveTo>
                <a:cubicBezTo>
                  <a:pt x="924886" y="635211"/>
                  <a:pt x="892836" y="647711"/>
                  <a:pt x="842417" y="697318"/>
                </a:cubicBezTo>
                <a:cubicBezTo>
                  <a:pt x="786134" y="752784"/>
                  <a:pt x="763465" y="814891"/>
                  <a:pt x="827955" y="886373"/>
                </a:cubicBezTo>
                <a:cubicBezTo>
                  <a:pt x="902608" y="968791"/>
                  <a:pt x="994067" y="991837"/>
                  <a:pt x="1094906" y="911762"/>
                </a:cubicBezTo>
                <a:cubicBezTo>
                  <a:pt x="1150798" y="867624"/>
                  <a:pt x="1167214" y="801220"/>
                  <a:pt x="1184411" y="737160"/>
                </a:cubicBezTo>
                <a:cubicBezTo>
                  <a:pt x="1187147" y="727004"/>
                  <a:pt x="1176594" y="710208"/>
                  <a:pt x="1167995" y="700833"/>
                </a:cubicBezTo>
                <a:cubicBezTo>
                  <a:pt x="1122657" y="650445"/>
                  <a:pt x="1065202" y="628961"/>
                  <a:pt x="1005011" y="6348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40"/>
          <p:cNvSpPr txBox="1"/>
          <p:nvPr/>
        </p:nvSpPr>
        <p:spPr>
          <a:xfrm>
            <a:off x="1861676" y="2552529"/>
            <a:ext cx="14564700" cy="35086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 rtl="1">
              <a:lnSpc>
                <a:spcPct val="120000"/>
              </a:lnSpc>
            </a:pPr>
            <a:r>
              <a:rPr lang="fa-IR" sz="95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قالب های رایگان برای تمام نیازهای ارائه شما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781" name="Google Shape;781;p40"/>
          <p:cNvGrpSpPr/>
          <p:nvPr/>
        </p:nvGrpSpPr>
        <p:grpSpPr>
          <a:xfrm>
            <a:off x="1303255" y="6401933"/>
            <a:ext cx="2643975" cy="3149041"/>
            <a:chOff x="0" y="0"/>
            <a:chExt cx="3525300" cy="4198721"/>
          </a:xfrm>
        </p:grpSpPr>
        <p:sp>
          <p:nvSpPr>
            <p:cNvPr id="782" name="Google Shape;782;p40"/>
            <p:cNvSpPr txBox="1"/>
            <p:nvPr/>
          </p:nvSpPr>
          <p:spPr>
            <a:xfrm>
              <a:off x="0" y="2004788"/>
              <a:ext cx="3525300" cy="2193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 rtl="1">
                <a:lnSpc>
                  <a:spcPct val="120000"/>
                </a:lnSpc>
              </a:pPr>
              <a:r>
                <a:rPr lang="fa-IR" sz="297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برای </a:t>
              </a:r>
              <a:r>
                <a:rPr lang="en-US" sz="297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PowerPoint، Google Slides </a:t>
              </a:r>
              <a:r>
                <a:rPr lang="fa-IR" sz="297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و </a:t>
              </a:r>
              <a:r>
                <a:rPr lang="en-US" sz="297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Canva</a:t>
              </a:r>
              <a:endParaRPr dirty="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83" name="Google Shape;783;p40"/>
            <p:cNvSpPr/>
            <p:nvPr/>
          </p:nvSpPr>
          <p:spPr>
            <a:xfrm>
              <a:off x="1175607" y="0"/>
              <a:ext cx="1277788" cy="1637487"/>
            </a:xfrm>
            <a:custGeom>
              <a:avLst/>
              <a:gdLst/>
              <a:ahLst/>
              <a:cxnLst/>
              <a:rect l="l" t="t" r="r" b="b"/>
              <a:pathLst>
                <a:path w="1277788" h="1637487" extrusionOk="0">
                  <a:moveTo>
                    <a:pt x="586132" y="1404278"/>
                  </a:moveTo>
                  <a:cubicBezTo>
                    <a:pt x="550941" y="1405078"/>
                    <a:pt x="533345" y="1392672"/>
                    <a:pt x="520948" y="1364259"/>
                  </a:cubicBezTo>
                  <a:cubicBezTo>
                    <a:pt x="503353" y="1325440"/>
                    <a:pt x="479359" y="1289823"/>
                    <a:pt x="459364" y="1252204"/>
                  </a:cubicBezTo>
                  <a:cubicBezTo>
                    <a:pt x="451766" y="1237797"/>
                    <a:pt x="446967" y="1222190"/>
                    <a:pt x="438969" y="1202580"/>
                  </a:cubicBezTo>
                  <a:cubicBezTo>
                    <a:pt x="431371" y="1214186"/>
                    <a:pt x="424573" y="1223391"/>
                    <a:pt x="418974" y="1232995"/>
                  </a:cubicBezTo>
                  <a:cubicBezTo>
                    <a:pt x="370187" y="1314234"/>
                    <a:pt x="320600" y="1395073"/>
                    <a:pt x="272612" y="1477113"/>
                  </a:cubicBezTo>
                  <a:cubicBezTo>
                    <a:pt x="252617" y="1511530"/>
                    <a:pt x="235022" y="1547547"/>
                    <a:pt x="217426" y="1583564"/>
                  </a:cubicBezTo>
                  <a:cubicBezTo>
                    <a:pt x="188234" y="1642393"/>
                    <a:pt x="183435" y="1646395"/>
                    <a:pt x="123450" y="1627185"/>
                  </a:cubicBezTo>
                  <a:cubicBezTo>
                    <a:pt x="92258" y="1617181"/>
                    <a:pt x="61066" y="1603974"/>
                    <a:pt x="32673" y="1587966"/>
                  </a:cubicBezTo>
                  <a:cubicBezTo>
                    <a:pt x="-3317" y="1567957"/>
                    <a:pt x="-8516" y="1536742"/>
                    <a:pt x="11879" y="1500324"/>
                  </a:cubicBezTo>
                  <a:cubicBezTo>
                    <a:pt x="44670" y="1441496"/>
                    <a:pt x="75862" y="1381867"/>
                    <a:pt x="108654" y="1323039"/>
                  </a:cubicBezTo>
                  <a:cubicBezTo>
                    <a:pt x="125850" y="1291824"/>
                    <a:pt x="145444" y="1261409"/>
                    <a:pt x="162640" y="1230194"/>
                  </a:cubicBezTo>
                  <a:cubicBezTo>
                    <a:pt x="190633" y="1180170"/>
                    <a:pt x="218226" y="1129745"/>
                    <a:pt x="247018" y="1077320"/>
                  </a:cubicBezTo>
                  <a:cubicBezTo>
                    <a:pt x="212627" y="1058911"/>
                    <a:pt x="180236" y="1068116"/>
                    <a:pt x="149443" y="1063713"/>
                  </a:cubicBezTo>
                  <a:cubicBezTo>
                    <a:pt x="116652" y="1059311"/>
                    <a:pt x="83860" y="1055710"/>
                    <a:pt x="51069" y="1052508"/>
                  </a:cubicBezTo>
                  <a:cubicBezTo>
                    <a:pt x="24276" y="1050107"/>
                    <a:pt x="12679" y="1031698"/>
                    <a:pt x="6280" y="1010088"/>
                  </a:cubicBezTo>
                  <a:cubicBezTo>
                    <a:pt x="282" y="989678"/>
                    <a:pt x="15078" y="976071"/>
                    <a:pt x="29474" y="965666"/>
                  </a:cubicBezTo>
                  <a:cubicBezTo>
                    <a:pt x="75063" y="932450"/>
                    <a:pt x="121851" y="900835"/>
                    <a:pt x="167439" y="867219"/>
                  </a:cubicBezTo>
                  <a:cubicBezTo>
                    <a:pt x="233822" y="818395"/>
                    <a:pt x="298605" y="767571"/>
                    <a:pt x="364988" y="719147"/>
                  </a:cubicBezTo>
                  <a:cubicBezTo>
                    <a:pt x="423773" y="676326"/>
                    <a:pt x="483758" y="634306"/>
                    <a:pt x="543742" y="593086"/>
                  </a:cubicBezTo>
                  <a:cubicBezTo>
                    <a:pt x="582133" y="566674"/>
                    <a:pt x="620923" y="540661"/>
                    <a:pt x="661712" y="518250"/>
                  </a:cubicBezTo>
                  <a:cubicBezTo>
                    <a:pt x="694104" y="500642"/>
                    <a:pt x="728895" y="486635"/>
                    <a:pt x="763686" y="475029"/>
                  </a:cubicBezTo>
                  <a:cubicBezTo>
                    <a:pt x="794878" y="464624"/>
                    <a:pt x="813673" y="481833"/>
                    <a:pt x="809274" y="514648"/>
                  </a:cubicBezTo>
                  <a:cubicBezTo>
                    <a:pt x="806475" y="537860"/>
                    <a:pt x="800077" y="560671"/>
                    <a:pt x="794878" y="583482"/>
                  </a:cubicBezTo>
                  <a:cubicBezTo>
                    <a:pt x="766885" y="709943"/>
                    <a:pt x="740892" y="836804"/>
                    <a:pt x="710100" y="962465"/>
                  </a:cubicBezTo>
                  <a:cubicBezTo>
                    <a:pt x="690505" y="1042503"/>
                    <a:pt x="664112" y="1120941"/>
                    <a:pt x="642117" y="1200580"/>
                  </a:cubicBezTo>
                  <a:cubicBezTo>
                    <a:pt x="626121" y="1257407"/>
                    <a:pt x="612125" y="1315035"/>
                    <a:pt x="596929" y="1372262"/>
                  </a:cubicBezTo>
                  <a:cubicBezTo>
                    <a:pt x="594929" y="1383468"/>
                    <a:pt x="590530" y="1393072"/>
                    <a:pt x="586132" y="1404278"/>
                  </a:cubicBezTo>
                  <a:close/>
                  <a:moveTo>
                    <a:pt x="1154786" y="519051"/>
                  </a:moveTo>
                  <a:cubicBezTo>
                    <a:pt x="1121994" y="520651"/>
                    <a:pt x="1089203" y="521852"/>
                    <a:pt x="1056811" y="524253"/>
                  </a:cubicBezTo>
                  <a:cubicBezTo>
                    <a:pt x="1025219" y="526254"/>
                    <a:pt x="1013622" y="546664"/>
                    <a:pt x="1026419" y="575478"/>
                  </a:cubicBezTo>
                  <a:cubicBezTo>
                    <a:pt x="1034417" y="593486"/>
                    <a:pt x="1048413" y="603891"/>
                    <a:pt x="1067208" y="606293"/>
                  </a:cubicBezTo>
                  <a:cubicBezTo>
                    <a:pt x="1124793" y="613496"/>
                    <a:pt x="1182379" y="614297"/>
                    <a:pt x="1239164" y="600690"/>
                  </a:cubicBezTo>
                  <a:cubicBezTo>
                    <a:pt x="1256760" y="596688"/>
                    <a:pt x="1274755" y="591886"/>
                    <a:pt x="1277554" y="569475"/>
                  </a:cubicBezTo>
                  <a:cubicBezTo>
                    <a:pt x="1279554" y="551866"/>
                    <a:pt x="1268757" y="537059"/>
                    <a:pt x="1244763" y="527855"/>
                  </a:cubicBezTo>
                  <a:cubicBezTo>
                    <a:pt x="1233566" y="523453"/>
                    <a:pt x="1220769" y="521051"/>
                    <a:pt x="1208772" y="520251"/>
                  </a:cubicBezTo>
                  <a:cubicBezTo>
                    <a:pt x="1191176" y="519051"/>
                    <a:pt x="1173181" y="519851"/>
                    <a:pt x="1155186" y="519851"/>
                  </a:cubicBezTo>
                  <a:cubicBezTo>
                    <a:pt x="1154786" y="519451"/>
                    <a:pt x="1154786" y="519051"/>
                    <a:pt x="1154786" y="519051"/>
                  </a:cubicBezTo>
                  <a:close/>
                  <a:moveTo>
                    <a:pt x="618923" y="46823"/>
                  </a:moveTo>
                  <a:cubicBezTo>
                    <a:pt x="616924" y="96046"/>
                    <a:pt x="614124" y="145670"/>
                    <a:pt x="617324" y="194894"/>
                  </a:cubicBezTo>
                  <a:cubicBezTo>
                    <a:pt x="619323" y="222908"/>
                    <a:pt x="630920" y="250521"/>
                    <a:pt x="640918" y="276934"/>
                  </a:cubicBezTo>
                  <a:cubicBezTo>
                    <a:pt x="644117" y="284938"/>
                    <a:pt x="658113" y="293742"/>
                    <a:pt x="665711" y="292541"/>
                  </a:cubicBezTo>
                  <a:cubicBezTo>
                    <a:pt x="672909" y="291741"/>
                    <a:pt x="682107" y="279335"/>
                    <a:pt x="684506" y="270531"/>
                  </a:cubicBezTo>
                  <a:cubicBezTo>
                    <a:pt x="688905" y="253322"/>
                    <a:pt x="690905" y="235314"/>
                    <a:pt x="690505" y="217705"/>
                  </a:cubicBezTo>
                  <a:cubicBezTo>
                    <a:pt x="689705" y="170882"/>
                    <a:pt x="687306" y="124460"/>
                    <a:pt x="684906" y="78038"/>
                  </a:cubicBezTo>
                  <a:cubicBezTo>
                    <a:pt x="684106" y="64431"/>
                    <a:pt x="681707" y="50825"/>
                    <a:pt x="678108" y="37618"/>
                  </a:cubicBezTo>
                  <a:cubicBezTo>
                    <a:pt x="673309" y="19609"/>
                    <a:pt x="664112" y="4402"/>
                    <a:pt x="641717" y="0"/>
                  </a:cubicBezTo>
                  <a:cubicBezTo>
                    <a:pt x="621722" y="10805"/>
                    <a:pt x="619723" y="30014"/>
                    <a:pt x="618923" y="46823"/>
                  </a:cubicBezTo>
                  <a:close/>
                  <a:moveTo>
                    <a:pt x="1045214" y="78838"/>
                  </a:moveTo>
                  <a:cubicBezTo>
                    <a:pt x="1016021" y="115656"/>
                    <a:pt x="986829" y="152073"/>
                    <a:pt x="959636" y="190092"/>
                  </a:cubicBezTo>
                  <a:cubicBezTo>
                    <a:pt x="952038" y="200897"/>
                    <a:pt x="948439" y="215304"/>
                    <a:pt x="945239" y="228510"/>
                  </a:cubicBezTo>
                  <a:cubicBezTo>
                    <a:pt x="939641" y="251321"/>
                    <a:pt x="948039" y="276934"/>
                    <a:pt x="963235" y="283737"/>
                  </a:cubicBezTo>
                  <a:cubicBezTo>
                    <a:pt x="987229" y="294542"/>
                    <a:pt x="1001225" y="276533"/>
                    <a:pt x="1010423" y="261326"/>
                  </a:cubicBezTo>
                  <a:cubicBezTo>
                    <a:pt x="1039215" y="212903"/>
                    <a:pt x="1066409" y="163279"/>
                    <a:pt x="1090802" y="112854"/>
                  </a:cubicBezTo>
                  <a:cubicBezTo>
                    <a:pt x="1101999" y="90043"/>
                    <a:pt x="1096001" y="83240"/>
                    <a:pt x="1065609" y="62430"/>
                  </a:cubicBezTo>
                  <a:cubicBezTo>
                    <a:pt x="1057611" y="68433"/>
                    <a:pt x="1050013" y="72435"/>
                    <a:pt x="1045214" y="7883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784" name="Google Shape;784;p40"/>
          <p:cNvGrpSpPr/>
          <p:nvPr/>
        </p:nvGrpSpPr>
        <p:grpSpPr>
          <a:xfrm>
            <a:off x="5181367" y="6401933"/>
            <a:ext cx="2737800" cy="3149041"/>
            <a:chOff x="0" y="0"/>
            <a:chExt cx="3650400" cy="4198721"/>
          </a:xfrm>
        </p:grpSpPr>
        <p:sp>
          <p:nvSpPr>
            <p:cNvPr id="785" name="Google Shape;785;p40"/>
            <p:cNvSpPr txBox="1"/>
            <p:nvPr/>
          </p:nvSpPr>
          <p:spPr>
            <a:xfrm>
              <a:off x="0" y="2004788"/>
              <a:ext cx="3650400" cy="2193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 rtl="1">
                <a:lnSpc>
                  <a:spcPct val="120000"/>
                </a:lnSpc>
              </a:pPr>
              <a:r>
                <a:rPr lang="fa-IR" sz="2970" dirty="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100٪ رایگان برای استفاده شخصی یا تجاری</a:t>
              </a:r>
              <a:endParaRPr dirty="0">
                <a:cs typeface="B Nazanin" panose="00000400000000000000" pitchFamily="2" charset="-78"/>
              </a:endParaRPr>
            </a:p>
          </p:txBody>
        </p:sp>
        <p:sp>
          <p:nvSpPr>
            <p:cNvPr id="786" name="Google Shape;786;p40"/>
            <p:cNvSpPr/>
            <p:nvPr/>
          </p:nvSpPr>
          <p:spPr>
            <a:xfrm>
              <a:off x="1308215" y="0"/>
              <a:ext cx="1277788" cy="1637487"/>
            </a:xfrm>
            <a:custGeom>
              <a:avLst/>
              <a:gdLst/>
              <a:ahLst/>
              <a:cxnLst/>
              <a:rect l="l" t="t" r="r" b="b"/>
              <a:pathLst>
                <a:path w="1277788" h="1637487" extrusionOk="0">
                  <a:moveTo>
                    <a:pt x="586132" y="1404278"/>
                  </a:moveTo>
                  <a:cubicBezTo>
                    <a:pt x="550941" y="1405078"/>
                    <a:pt x="533345" y="1392672"/>
                    <a:pt x="520948" y="1364259"/>
                  </a:cubicBezTo>
                  <a:cubicBezTo>
                    <a:pt x="503353" y="1325440"/>
                    <a:pt x="479359" y="1289823"/>
                    <a:pt x="459364" y="1252204"/>
                  </a:cubicBezTo>
                  <a:cubicBezTo>
                    <a:pt x="451766" y="1237797"/>
                    <a:pt x="446967" y="1222190"/>
                    <a:pt x="438969" y="1202580"/>
                  </a:cubicBezTo>
                  <a:cubicBezTo>
                    <a:pt x="431371" y="1214186"/>
                    <a:pt x="424573" y="1223391"/>
                    <a:pt x="418974" y="1232995"/>
                  </a:cubicBezTo>
                  <a:cubicBezTo>
                    <a:pt x="370187" y="1314234"/>
                    <a:pt x="320600" y="1395073"/>
                    <a:pt x="272612" y="1477113"/>
                  </a:cubicBezTo>
                  <a:cubicBezTo>
                    <a:pt x="252617" y="1511530"/>
                    <a:pt x="235022" y="1547547"/>
                    <a:pt x="217426" y="1583564"/>
                  </a:cubicBezTo>
                  <a:cubicBezTo>
                    <a:pt x="188234" y="1642393"/>
                    <a:pt x="183435" y="1646395"/>
                    <a:pt x="123450" y="1627185"/>
                  </a:cubicBezTo>
                  <a:cubicBezTo>
                    <a:pt x="92258" y="1617181"/>
                    <a:pt x="61066" y="1603974"/>
                    <a:pt x="32673" y="1587966"/>
                  </a:cubicBezTo>
                  <a:cubicBezTo>
                    <a:pt x="-3317" y="1567957"/>
                    <a:pt x="-8516" y="1536742"/>
                    <a:pt x="11879" y="1500324"/>
                  </a:cubicBezTo>
                  <a:cubicBezTo>
                    <a:pt x="44670" y="1441496"/>
                    <a:pt x="75862" y="1381867"/>
                    <a:pt x="108654" y="1323039"/>
                  </a:cubicBezTo>
                  <a:cubicBezTo>
                    <a:pt x="125850" y="1291824"/>
                    <a:pt x="145444" y="1261409"/>
                    <a:pt x="162640" y="1230194"/>
                  </a:cubicBezTo>
                  <a:cubicBezTo>
                    <a:pt x="190633" y="1180170"/>
                    <a:pt x="218226" y="1129745"/>
                    <a:pt x="247018" y="1077320"/>
                  </a:cubicBezTo>
                  <a:cubicBezTo>
                    <a:pt x="212627" y="1058911"/>
                    <a:pt x="180236" y="1068116"/>
                    <a:pt x="149443" y="1063713"/>
                  </a:cubicBezTo>
                  <a:cubicBezTo>
                    <a:pt x="116652" y="1059311"/>
                    <a:pt x="83860" y="1055710"/>
                    <a:pt x="51069" y="1052508"/>
                  </a:cubicBezTo>
                  <a:cubicBezTo>
                    <a:pt x="24276" y="1050107"/>
                    <a:pt x="12679" y="1031698"/>
                    <a:pt x="6280" y="1010088"/>
                  </a:cubicBezTo>
                  <a:cubicBezTo>
                    <a:pt x="282" y="989678"/>
                    <a:pt x="15078" y="976071"/>
                    <a:pt x="29474" y="965666"/>
                  </a:cubicBezTo>
                  <a:cubicBezTo>
                    <a:pt x="75063" y="932450"/>
                    <a:pt x="121851" y="900835"/>
                    <a:pt x="167439" y="867219"/>
                  </a:cubicBezTo>
                  <a:cubicBezTo>
                    <a:pt x="233822" y="818395"/>
                    <a:pt x="298605" y="767571"/>
                    <a:pt x="364988" y="719147"/>
                  </a:cubicBezTo>
                  <a:cubicBezTo>
                    <a:pt x="423773" y="676326"/>
                    <a:pt x="483758" y="634306"/>
                    <a:pt x="543742" y="593086"/>
                  </a:cubicBezTo>
                  <a:cubicBezTo>
                    <a:pt x="582133" y="566674"/>
                    <a:pt x="620923" y="540661"/>
                    <a:pt x="661712" y="518250"/>
                  </a:cubicBezTo>
                  <a:cubicBezTo>
                    <a:pt x="694104" y="500642"/>
                    <a:pt x="728895" y="486635"/>
                    <a:pt x="763686" y="475029"/>
                  </a:cubicBezTo>
                  <a:cubicBezTo>
                    <a:pt x="794878" y="464624"/>
                    <a:pt x="813673" y="481833"/>
                    <a:pt x="809274" y="514648"/>
                  </a:cubicBezTo>
                  <a:cubicBezTo>
                    <a:pt x="806475" y="537860"/>
                    <a:pt x="800077" y="560671"/>
                    <a:pt x="794878" y="583482"/>
                  </a:cubicBezTo>
                  <a:cubicBezTo>
                    <a:pt x="766885" y="709943"/>
                    <a:pt x="740892" y="836804"/>
                    <a:pt x="710100" y="962465"/>
                  </a:cubicBezTo>
                  <a:cubicBezTo>
                    <a:pt x="690505" y="1042503"/>
                    <a:pt x="664112" y="1120941"/>
                    <a:pt x="642117" y="1200580"/>
                  </a:cubicBezTo>
                  <a:cubicBezTo>
                    <a:pt x="626121" y="1257407"/>
                    <a:pt x="612125" y="1315035"/>
                    <a:pt x="596929" y="1372262"/>
                  </a:cubicBezTo>
                  <a:cubicBezTo>
                    <a:pt x="594929" y="1383468"/>
                    <a:pt x="590530" y="1393072"/>
                    <a:pt x="586132" y="1404278"/>
                  </a:cubicBezTo>
                  <a:close/>
                  <a:moveTo>
                    <a:pt x="1154786" y="519051"/>
                  </a:moveTo>
                  <a:cubicBezTo>
                    <a:pt x="1121994" y="520651"/>
                    <a:pt x="1089203" y="521852"/>
                    <a:pt x="1056811" y="524253"/>
                  </a:cubicBezTo>
                  <a:cubicBezTo>
                    <a:pt x="1025219" y="526254"/>
                    <a:pt x="1013622" y="546664"/>
                    <a:pt x="1026419" y="575478"/>
                  </a:cubicBezTo>
                  <a:cubicBezTo>
                    <a:pt x="1034417" y="593486"/>
                    <a:pt x="1048413" y="603891"/>
                    <a:pt x="1067208" y="606293"/>
                  </a:cubicBezTo>
                  <a:cubicBezTo>
                    <a:pt x="1124793" y="613496"/>
                    <a:pt x="1182379" y="614297"/>
                    <a:pt x="1239164" y="600690"/>
                  </a:cubicBezTo>
                  <a:cubicBezTo>
                    <a:pt x="1256760" y="596688"/>
                    <a:pt x="1274755" y="591886"/>
                    <a:pt x="1277554" y="569475"/>
                  </a:cubicBezTo>
                  <a:cubicBezTo>
                    <a:pt x="1279554" y="551866"/>
                    <a:pt x="1268757" y="537059"/>
                    <a:pt x="1244763" y="527855"/>
                  </a:cubicBezTo>
                  <a:cubicBezTo>
                    <a:pt x="1233566" y="523453"/>
                    <a:pt x="1220769" y="521051"/>
                    <a:pt x="1208772" y="520251"/>
                  </a:cubicBezTo>
                  <a:cubicBezTo>
                    <a:pt x="1191176" y="519051"/>
                    <a:pt x="1173181" y="519851"/>
                    <a:pt x="1155186" y="519851"/>
                  </a:cubicBezTo>
                  <a:cubicBezTo>
                    <a:pt x="1154786" y="519451"/>
                    <a:pt x="1154786" y="519051"/>
                    <a:pt x="1154786" y="519051"/>
                  </a:cubicBezTo>
                  <a:close/>
                  <a:moveTo>
                    <a:pt x="618923" y="46823"/>
                  </a:moveTo>
                  <a:cubicBezTo>
                    <a:pt x="616924" y="96046"/>
                    <a:pt x="614124" y="145670"/>
                    <a:pt x="617324" y="194894"/>
                  </a:cubicBezTo>
                  <a:cubicBezTo>
                    <a:pt x="619323" y="222908"/>
                    <a:pt x="630920" y="250521"/>
                    <a:pt x="640918" y="276934"/>
                  </a:cubicBezTo>
                  <a:cubicBezTo>
                    <a:pt x="644117" y="284938"/>
                    <a:pt x="658113" y="293742"/>
                    <a:pt x="665711" y="292541"/>
                  </a:cubicBezTo>
                  <a:cubicBezTo>
                    <a:pt x="672909" y="291741"/>
                    <a:pt x="682107" y="279335"/>
                    <a:pt x="684506" y="270531"/>
                  </a:cubicBezTo>
                  <a:cubicBezTo>
                    <a:pt x="688905" y="253322"/>
                    <a:pt x="690905" y="235314"/>
                    <a:pt x="690505" y="217705"/>
                  </a:cubicBezTo>
                  <a:cubicBezTo>
                    <a:pt x="689705" y="170882"/>
                    <a:pt x="687306" y="124460"/>
                    <a:pt x="684906" y="78038"/>
                  </a:cubicBezTo>
                  <a:cubicBezTo>
                    <a:pt x="684106" y="64431"/>
                    <a:pt x="681707" y="50825"/>
                    <a:pt x="678108" y="37618"/>
                  </a:cubicBezTo>
                  <a:cubicBezTo>
                    <a:pt x="673309" y="19609"/>
                    <a:pt x="664112" y="4402"/>
                    <a:pt x="641717" y="0"/>
                  </a:cubicBezTo>
                  <a:cubicBezTo>
                    <a:pt x="621722" y="10805"/>
                    <a:pt x="619723" y="30014"/>
                    <a:pt x="618923" y="46823"/>
                  </a:cubicBezTo>
                  <a:close/>
                  <a:moveTo>
                    <a:pt x="1045214" y="78838"/>
                  </a:moveTo>
                  <a:cubicBezTo>
                    <a:pt x="1016021" y="115656"/>
                    <a:pt x="986829" y="152073"/>
                    <a:pt x="959636" y="190092"/>
                  </a:cubicBezTo>
                  <a:cubicBezTo>
                    <a:pt x="952038" y="200897"/>
                    <a:pt x="948439" y="215304"/>
                    <a:pt x="945239" y="228510"/>
                  </a:cubicBezTo>
                  <a:cubicBezTo>
                    <a:pt x="939641" y="251321"/>
                    <a:pt x="948039" y="276934"/>
                    <a:pt x="963235" y="283737"/>
                  </a:cubicBezTo>
                  <a:cubicBezTo>
                    <a:pt x="987229" y="294542"/>
                    <a:pt x="1001225" y="276533"/>
                    <a:pt x="1010423" y="261326"/>
                  </a:cubicBezTo>
                  <a:cubicBezTo>
                    <a:pt x="1039215" y="212903"/>
                    <a:pt x="1066409" y="163279"/>
                    <a:pt x="1090802" y="112854"/>
                  </a:cubicBezTo>
                  <a:cubicBezTo>
                    <a:pt x="1101999" y="90043"/>
                    <a:pt x="1096001" y="83240"/>
                    <a:pt x="1065609" y="62430"/>
                  </a:cubicBezTo>
                  <a:cubicBezTo>
                    <a:pt x="1057611" y="68433"/>
                    <a:pt x="1050013" y="72435"/>
                    <a:pt x="1045214" y="7883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787" name="Google Shape;787;p40"/>
          <p:cNvGrpSpPr/>
          <p:nvPr/>
        </p:nvGrpSpPr>
        <p:grpSpPr>
          <a:xfrm>
            <a:off x="9157308" y="6401933"/>
            <a:ext cx="2925225" cy="2600558"/>
            <a:chOff x="0" y="0"/>
            <a:chExt cx="3900300" cy="3467411"/>
          </a:xfrm>
        </p:grpSpPr>
        <p:sp>
          <p:nvSpPr>
            <p:cNvPr id="788" name="Google Shape;788;p40"/>
            <p:cNvSpPr txBox="1"/>
            <p:nvPr/>
          </p:nvSpPr>
          <p:spPr>
            <a:xfrm>
              <a:off x="0" y="2004788"/>
              <a:ext cx="3900300" cy="14626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 rtl="1">
                <a:lnSpc>
                  <a:spcPct val="120000"/>
                </a:lnSpc>
              </a:pPr>
              <a:r>
                <a:rPr lang="fa-IR" sz="297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آماده برای استفاده، حرفه ای و قابل تنظیم</a:t>
              </a:r>
              <a:endParaRPr dirty="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89" name="Google Shape;789;p40"/>
            <p:cNvSpPr/>
            <p:nvPr/>
          </p:nvSpPr>
          <p:spPr>
            <a:xfrm>
              <a:off x="1310385" y="0"/>
              <a:ext cx="1277788" cy="1637487"/>
            </a:xfrm>
            <a:custGeom>
              <a:avLst/>
              <a:gdLst/>
              <a:ahLst/>
              <a:cxnLst/>
              <a:rect l="l" t="t" r="r" b="b"/>
              <a:pathLst>
                <a:path w="1277788" h="1637487" extrusionOk="0">
                  <a:moveTo>
                    <a:pt x="586132" y="1404278"/>
                  </a:moveTo>
                  <a:cubicBezTo>
                    <a:pt x="550941" y="1405078"/>
                    <a:pt x="533345" y="1392672"/>
                    <a:pt x="520948" y="1364259"/>
                  </a:cubicBezTo>
                  <a:cubicBezTo>
                    <a:pt x="503353" y="1325440"/>
                    <a:pt x="479359" y="1289823"/>
                    <a:pt x="459364" y="1252204"/>
                  </a:cubicBezTo>
                  <a:cubicBezTo>
                    <a:pt x="451766" y="1237797"/>
                    <a:pt x="446967" y="1222190"/>
                    <a:pt x="438969" y="1202580"/>
                  </a:cubicBezTo>
                  <a:cubicBezTo>
                    <a:pt x="431371" y="1214186"/>
                    <a:pt x="424573" y="1223391"/>
                    <a:pt x="418974" y="1232995"/>
                  </a:cubicBezTo>
                  <a:cubicBezTo>
                    <a:pt x="370187" y="1314234"/>
                    <a:pt x="320600" y="1395073"/>
                    <a:pt x="272612" y="1477113"/>
                  </a:cubicBezTo>
                  <a:cubicBezTo>
                    <a:pt x="252617" y="1511530"/>
                    <a:pt x="235022" y="1547547"/>
                    <a:pt x="217426" y="1583564"/>
                  </a:cubicBezTo>
                  <a:cubicBezTo>
                    <a:pt x="188234" y="1642393"/>
                    <a:pt x="183435" y="1646395"/>
                    <a:pt x="123450" y="1627185"/>
                  </a:cubicBezTo>
                  <a:cubicBezTo>
                    <a:pt x="92258" y="1617181"/>
                    <a:pt x="61066" y="1603974"/>
                    <a:pt x="32673" y="1587966"/>
                  </a:cubicBezTo>
                  <a:cubicBezTo>
                    <a:pt x="-3317" y="1567957"/>
                    <a:pt x="-8516" y="1536742"/>
                    <a:pt x="11879" y="1500324"/>
                  </a:cubicBezTo>
                  <a:cubicBezTo>
                    <a:pt x="44670" y="1441496"/>
                    <a:pt x="75862" y="1381867"/>
                    <a:pt x="108654" y="1323039"/>
                  </a:cubicBezTo>
                  <a:cubicBezTo>
                    <a:pt x="125850" y="1291824"/>
                    <a:pt x="145444" y="1261409"/>
                    <a:pt x="162640" y="1230194"/>
                  </a:cubicBezTo>
                  <a:cubicBezTo>
                    <a:pt x="190633" y="1180170"/>
                    <a:pt x="218226" y="1129745"/>
                    <a:pt x="247018" y="1077320"/>
                  </a:cubicBezTo>
                  <a:cubicBezTo>
                    <a:pt x="212627" y="1058911"/>
                    <a:pt x="180236" y="1068116"/>
                    <a:pt x="149443" y="1063713"/>
                  </a:cubicBezTo>
                  <a:cubicBezTo>
                    <a:pt x="116652" y="1059311"/>
                    <a:pt x="83860" y="1055710"/>
                    <a:pt x="51069" y="1052508"/>
                  </a:cubicBezTo>
                  <a:cubicBezTo>
                    <a:pt x="24276" y="1050107"/>
                    <a:pt x="12679" y="1031698"/>
                    <a:pt x="6280" y="1010088"/>
                  </a:cubicBezTo>
                  <a:cubicBezTo>
                    <a:pt x="282" y="989678"/>
                    <a:pt x="15078" y="976071"/>
                    <a:pt x="29474" y="965666"/>
                  </a:cubicBezTo>
                  <a:cubicBezTo>
                    <a:pt x="75063" y="932450"/>
                    <a:pt x="121851" y="900835"/>
                    <a:pt x="167439" y="867219"/>
                  </a:cubicBezTo>
                  <a:cubicBezTo>
                    <a:pt x="233822" y="818395"/>
                    <a:pt x="298605" y="767571"/>
                    <a:pt x="364988" y="719147"/>
                  </a:cubicBezTo>
                  <a:cubicBezTo>
                    <a:pt x="423773" y="676326"/>
                    <a:pt x="483758" y="634306"/>
                    <a:pt x="543742" y="593086"/>
                  </a:cubicBezTo>
                  <a:cubicBezTo>
                    <a:pt x="582133" y="566674"/>
                    <a:pt x="620923" y="540661"/>
                    <a:pt x="661712" y="518250"/>
                  </a:cubicBezTo>
                  <a:cubicBezTo>
                    <a:pt x="694104" y="500642"/>
                    <a:pt x="728895" y="486635"/>
                    <a:pt x="763686" y="475029"/>
                  </a:cubicBezTo>
                  <a:cubicBezTo>
                    <a:pt x="794878" y="464624"/>
                    <a:pt x="813673" y="481833"/>
                    <a:pt x="809274" y="514648"/>
                  </a:cubicBezTo>
                  <a:cubicBezTo>
                    <a:pt x="806475" y="537860"/>
                    <a:pt x="800077" y="560671"/>
                    <a:pt x="794878" y="583482"/>
                  </a:cubicBezTo>
                  <a:cubicBezTo>
                    <a:pt x="766885" y="709943"/>
                    <a:pt x="740892" y="836804"/>
                    <a:pt x="710100" y="962465"/>
                  </a:cubicBezTo>
                  <a:cubicBezTo>
                    <a:pt x="690505" y="1042503"/>
                    <a:pt x="664112" y="1120941"/>
                    <a:pt x="642117" y="1200580"/>
                  </a:cubicBezTo>
                  <a:cubicBezTo>
                    <a:pt x="626121" y="1257407"/>
                    <a:pt x="612125" y="1315035"/>
                    <a:pt x="596929" y="1372262"/>
                  </a:cubicBezTo>
                  <a:cubicBezTo>
                    <a:pt x="594929" y="1383468"/>
                    <a:pt x="590530" y="1393072"/>
                    <a:pt x="586132" y="1404278"/>
                  </a:cubicBezTo>
                  <a:close/>
                  <a:moveTo>
                    <a:pt x="1154786" y="519051"/>
                  </a:moveTo>
                  <a:cubicBezTo>
                    <a:pt x="1121994" y="520651"/>
                    <a:pt x="1089203" y="521852"/>
                    <a:pt x="1056811" y="524253"/>
                  </a:cubicBezTo>
                  <a:cubicBezTo>
                    <a:pt x="1025219" y="526254"/>
                    <a:pt x="1013622" y="546664"/>
                    <a:pt x="1026419" y="575478"/>
                  </a:cubicBezTo>
                  <a:cubicBezTo>
                    <a:pt x="1034417" y="593486"/>
                    <a:pt x="1048413" y="603891"/>
                    <a:pt x="1067208" y="606293"/>
                  </a:cubicBezTo>
                  <a:cubicBezTo>
                    <a:pt x="1124793" y="613496"/>
                    <a:pt x="1182379" y="614297"/>
                    <a:pt x="1239164" y="600690"/>
                  </a:cubicBezTo>
                  <a:cubicBezTo>
                    <a:pt x="1256760" y="596688"/>
                    <a:pt x="1274755" y="591886"/>
                    <a:pt x="1277554" y="569475"/>
                  </a:cubicBezTo>
                  <a:cubicBezTo>
                    <a:pt x="1279554" y="551866"/>
                    <a:pt x="1268757" y="537059"/>
                    <a:pt x="1244763" y="527855"/>
                  </a:cubicBezTo>
                  <a:cubicBezTo>
                    <a:pt x="1233566" y="523453"/>
                    <a:pt x="1220769" y="521051"/>
                    <a:pt x="1208772" y="520251"/>
                  </a:cubicBezTo>
                  <a:cubicBezTo>
                    <a:pt x="1191176" y="519051"/>
                    <a:pt x="1173181" y="519851"/>
                    <a:pt x="1155186" y="519851"/>
                  </a:cubicBezTo>
                  <a:cubicBezTo>
                    <a:pt x="1154786" y="519451"/>
                    <a:pt x="1154786" y="519051"/>
                    <a:pt x="1154786" y="519051"/>
                  </a:cubicBezTo>
                  <a:close/>
                  <a:moveTo>
                    <a:pt x="618923" y="46823"/>
                  </a:moveTo>
                  <a:cubicBezTo>
                    <a:pt x="616924" y="96046"/>
                    <a:pt x="614124" y="145670"/>
                    <a:pt x="617324" y="194894"/>
                  </a:cubicBezTo>
                  <a:cubicBezTo>
                    <a:pt x="619323" y="222908"/>
                    <a:pt x="630920" y="250521"/>
                    <a:pt x="640918" y="276934"/>
                  </a:cubicBezTo>
                  <a:cubicBezTo>
                    <a:pt x="644117" y="284938"/>
                    <a:pt x="658113" y="293742"/>
                    <a:pt x="665711" y="292541"/>
                  </a:cubicBezTo>
                  <a:cubicBezTo>
                    <a:pt x="672909" y="291741"/>
                    <a:pt x="682107" y="279335"/>
                    <a:pt x="684506" y="270531"/>
                  </a:cubicBezTo>
                  <a:cubicBezTo>
                    <a:pt x="688905" y="253322"/>
                    <a:pt x="690905" y="235314"/>
                    <a:pt x="690505" y="217705"/>
                  </a:cubicBezTo>
                  <a:cubicBezTo>
                    <a:pt x="689705" y="170882"/>
                    <a:pt x="687306" y="124460"/>
                    <a:pt x="684906" y="78038"/>
                  </a:cubicBezTo>
                  <a:cubicBezTo>
                    <a:pt x="684106" y="64431"/>
                    <a:pt x="681707" y="50825"/>
                    <a:pt x="678108" y="37618"/>
                  </a:cubicBezTo>
                  <a:cubicBezTo>
                    <a:pt x="673309" y="19609"/>
                    <a:pt x="664112" y="4402"/>
                    <a:pt x="641717" y="0"/>
                  </a:cubicBezTo>
                  <a:cubicBezTo>
                    <a:pt x="621722" y="10805"/>
                    <a:pt x="619723" y="30014"/>
                    <a:pt x="618923" y="46823"/>
                  </a:cubicBezTo>
                  <a:close/>
                  <a:moveTo>
                    <a:pt x="1045214" y="78838"/>
                  </a:moveTo>
                  <a:cubicBezTo>
                    <a:pt x="1016021" y="115656"/>
                    <a:pt x="986829" y="152073"/>
                    <a:pt x="959636" y="190092"/>
                  </a:cubicBezTo>
                  <a:cubicBezTo>
                    <a:pt x="952038" y="200897"/>
                    <a:pt x="948439" y="215304"/>
                    <a:pt x="945239" y="228510"/>
                  </a:cubicBezTo>
                  <a:cubicBezTo>
                    <a:pt x="939641" y="251321"/>
                    <a:pt x="948039" y="276934"/>
                    <a:pt x="963235" y="283737"/>
                  </a:cubicBezTo>
                  <a:cubicBezTo>
                    <a:pt x="987229" y="294542"/>
                    <a:pt x="1001225" y="276533"/>
                    <a:pt x="1010423" y="261326"/>
                  </a:cubicBezTo>
                  <a:cubicBezTo>
                    <a:pt x="1039215" y="212903"/>
                    <a:pt x="1066409" y="163279"/>
                    <a:pt x="1090802" y="112854"/>
                  </a:cubicBezTo>
                  <a:cubicBezTo>
                    <a:pt x="1101999" y="90043"/>
                    <a:pt x="1096001" y="83240"/>
                    <a:pt x="1065609" y="62430"/>
                  </a:cubicBezTo>
                  <a:cubicBezTo>
                    <a:pt x="1057611" y="68433"/>
                    <a:pt x="1050013" y="72435"/>
                    <a:pt x="1045214" y="7883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790" name="Google Shape;790;p40"/>
          <p:cNvGrpSpPr/>
          <p:nvPr/>
        </p:nvGrpSpPr>
        <p:grpSpPr>
          <a:xfrm>
            <a:off x="13320713" y="6401933"/>
            <a:ext cx="3136050" cy="3149041"/>
            <a:chOff x="0" y="0"/>
            <a:chExt cx="4181400" cy="4198721"/>
          </a:xfrm>
        </p:grpSpPr>
        <p:sp>
          <p:nvSpPr>
            <p:cNvPr id="791" name="Google Shape;791;p40"/>
            <p:cNvSpPr txBox="1"/>
            <p:nvPr/>
          </p:nvSpPr>
          <p:spPr>
            <a:xfrm>
              <a:off x="0" y="2004788"/>
              <a:ext cx="4181400" cy="2193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 rtl="1">
                <a:lnSpc>
                  <a:spcPct val="120000"/>
                </a:lnSpc>
              </a:pPr>
              <a:r>
                <a:rPr lang="fa-IR" sz="297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با جلوه های بصری جذاب مخاطبان خود را از بین ببرید</a:t>
              </a:r>
              <a:endParaRPr dirty="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92" name="Google Shape;792;p40"/>
            <p:cNvSpPr/>
            <p:nvPr/>
          </p:nvSpPr>
          <p:spPr>
            <a:xfrm>
              <a:off x="1450983" y="0"/>
              <a:ext cx="1277788" cy="1637487"/>
            </a:xfrm>
            <a:custGeom>
              <a:avLst/>
              <a:gdLst/>
              <a:ahLst/>
              <a:cxnLst/>
              <a:rect l="l" t="t" r="r" b="b"/>
              <a:pathLst>
                <a:path w="1277788" h="1637487" extrusionOk="0">
                  <a:moveTo>
                    <a:pt x="586132" y="1404278"/>
                  </a:moveTo>
                  <a:cubicBezTo>
                    <a:pt x="550941" y="1405078"/>
                    <a:pt x="533345" y="1392672"/>
                    <a:pt x="520948" y="1364259"/>
                  </a:cubicBezTo>
                  <a:cubicBezTo>
                    <a:pt x="503353" y="1325440"/>
                    <a:pt x="479359" y="1289823"/>
                    <a:pt x="459364" y="1252204"/>
                  </a:cubicBezTo>
                  <a:cubicBezTo>
                    <a:pt x="451766" y="1237797"/>
                    <a:pt x="446967" y="1222190"/>
                    <a:pt x="438969" y="1202580"/>
                  </a:cubicBezTo>
                  <a:cubicBezTo>
                    <a:pt x="431371" y="1214186"/>
                    <a:pt x="424573" y="1223391"/>
                    <a:pt x="418974" y="1232995"/>
                  </a:cubicBezTo>
                  <a:cubicBezTo>
                    <a:pt x="370187" y="1314234"/>
                    <a:pt x="320600" y="1395073"/>
                    <a:pt x="272612" y="1477113"/>
                  </a:cubicBezTo>
                  <a:cubicBezTo>
                    <a:pt x="252617" y="1511530"/>
                    <a:pt x="235022" y="1547547"/>
                    <a:pt x="217426" y="1583564"/>
                  </a:cubicBezTo>
                  <a:cubicBezTo>
                    <a:pt x="188234" y="1642393"/>
                    <a:pt x="183435" y="1646395"/>
                    <a:pt x="123450" y="1627185"/>
                  </a:cubicBezTo>
                  <a:cubicBezTo>
                    <a:pt x="92258" y="1617181"/>
                    <a:pt x="61066" y="1603974"/>
                    <a:pt x="32673" y="1587966"/>
                  </a:cubicBezTo>
                  <a:cubicBezTo>
                    <a:pt x="-3317" y="1567957"/>
                    <a:pt x="-8516" y="1536742"/>
                    <a:pt x="11879" y="1500324"/>
                  </a:cubicBezTo>
                  <a:cubicBezTo>
                    <a:pt x="44670" y="1441496"/>
                    <a:pt x="75862" y="1381867"/>
                    <a:pt x="108654" y="1323039"/>
                  </a:cubicBezTo>
                  <a:cubicBezTo>
                    <a:pt x="125850" y="1291824"/>
                    <a:pt x="145444" y="1261409"/>
                    <a:pt x="162640" y="1230194"/>
                  </a:cubicBezTo>
                  <a:cubicBezTo>
                    <a:pt x="190633" y="1180170"/>
                    <a:pt x="218226" y="1129745"/>
                    <a:pt x="247018" y="1077320"/>
                  </a:cubicBezTo>
                  <a:cubicBezTo>
                    <a:pt x="212627" y="1058911"/>
                    <a:pt x="180236" y="1068116"/>
                    <a:pt x="149443" y="1063713"/>
                  </a:cubicBezTo>
                  <a:cubicBezTo>
                    <a:pt x="116652" y="1059311"/>
                    <a:pt x="83860" y="1055710"/>
                    <a:pt x="51069" y="1052508"/>
                  </a:cubicBezTo>
                  <a:cubicBezTo>
                    <a:pt x="24276" y="1050107"/>
                    <a:pt x="12679" y="1031698"/>
                    <a:pt x="6280" y="1010088"/>
                  </a:cubicBezTo>
                  <a:cubicBezTo>
                    <a:pt x="282" y="989678"/>
                    <a:pt x="15078" y="976071"/>
                    <a:pt x="29474" y="965666"/>
                  </a:cubicBezTo>
                  <a:cubicBezTo>
                    <a:pt x="75063" y="932450"/>
                    <a:pt x="121851" y="900835"/>
                    <a:pt x="167439" y="867219"/>
                  </a:cubicBezTo>
                  <a:cubicBezTo>
                    <a:pt x="233822" y="818395"/>
                    <a:pt x="298605" y="767571"/>
                    <a:pt x="364988" y="719147"/>
                  </a:cubicBezTo>
                  <a:cubicBezTo>
                    <a:pt x="423773" y="676326"/>
                    <a:pt x="483758" y="634306"/>
                    <a:pt x="543742" y="593086"/>
                  </a:cubicBezTo>
                  <a:cubicBezTo>
                    <a:pt x="582133" y="566674"/>
                    <a:pt x="620923" y="540661"/>
                    <a:pt x="661712" y="518250"/>
                  </a:cubicBezTo>
                  <a:cubicBezTo>
                    <a:pt x="694104" y="500642"/>
                    <a:pt x="728895" y="486635"/>
                    <a:pt x="763686" y="475029"/>
                  </a:cubicBezTo>
                  <a:cubicBezTo>
                    <a:pt x="794878" y="464624"/>
                    <a:pt x="813673" y="481833"/>
                    <a:pt x="809274" y="514648"/>
                  </a:cubicBezTo>
                  <a:cubicBezTo>
                    <a:pt x="806475" y="537860"/>
                    <a:pt x="800077" y="560671"/>
                    <a:pt x="794878" y="583482"/>
                  </a:cubicBezTo>
                  <a:cubicBezTo>
                    <a:pt x="766885" y="709943"/>
                    <a:pt x="740892" y="836804"/>
                    <a:pt x="710100" y="962465"/>
                  </a:cubicBezTo>
                  <a:cubicBezTo>
                    <a:pt x="690505" y="1042503"/>
                    <a:pt x="664112" y="1120941"/>
                    <a:pt x="642117" y="1200580"/>
                  </a:cubicBezTo>
                  <a:cubicBezTo>
                    <a:pt x="626121" y="1257407"/>
                    <a:pt x="612125" y="1315035"/>
                    <a:pt x="596929" y="1372262"/>
                  </a:cubicBezTo>
                  <a:cubicBezTo>
                    <a:pt x="594929" y="1383468"/>
                    <a:pt x="590530" y="1393072"/>
                    <a:pt x="586132" y="1404278"/>
                  </a:cubicBezTo>
                  <a:close/>
                  <a:moveTo>
                    <a:pt x="1154786" y="519051"/>
                  </a:moveTo>
                  <a:cubicBezTo>
                    <a:pt x="1121994" y="520651"/>
                    <a:pt x="1089203" y="521852"/>
                    <a:pt x="1056811" y="524253"/>
                  </a:cubicBezTo>
                  <a:cubicBezTo>
                    <a:pt x="1025219" y="526254"/>
                    <a:pt x="1013622" y="546664"/>
                    <a:pt x="1026419" y="575478"/>
                  </a:cubicBezTo>
                  <a:cubicBezTo>
                    <a:pt x="1034417" y="593486"/>
                    <a:pt x="1048413" y="603891"/>
                    <a:pt x="1067208" y="606293"/>
                  </a:cubicBezTo>
                  <a:cubicBezTo>
                    <a:pt x="1124793" y="613496"/>
                    <a:pt x="1182379" y="614297"/>
                    <a:pt x="1239164" y="600690"/>
                  </a:cubicBezTo>
                  <a:cubicBezTo>
                    <a:pt x="1256760" y="596688"/>
                    <a:pt x="1274755" y="591886"/>
                    <a:pt x="1277554" y="569475"/>
                  </a:cubicBezTo>
                  <a:cubicBezTo>
                    <a:pt x="1279554" y="551866"/>
                    <a:pt x="1268757" y="537059"/>
                    <a:pt x="1244763" y="527855"/>
                  </a:cubicBezTo>
                  <a:cubicBezTo>
                    <a:pt x="1233566" y="523453"/>
                    <a:pt x="1220769" y="521051"/>
                    <a:pt x="1208772" y="520251"/>
                  </a:cubicBezTo>
                  <a:cubicBezTo>
                    <a:pt x="1191176" y="519051"/>
                    <a:pt x="1173181" y="519851"/>
                    <a:pt x="1155186" y="519851"/>
                  </a:cubicBezTo>
                  <a:cubicBezTo>
                    <a:pt x="1154786" y="519451"/>
                    <a:pt x="1154786" y="519051"/>
                    <a:pt x="1154786" y="519051"/>
                  </a:cubicBezTo>
                  <a:close/>
                  <a:moveTo>
                    <a:pt x="618923" y="46823"/>
                  </a:moveTo>
                  <a:cubicBezTo>
                    <a:pt x="616924" y="96046"/>
                    <a:pt x="614124" y="145670"/>
                    <a:pt x="617324" y="194894"/>
                  </a:cubicBezTo>
                  <a:cubicBezTo>
                    <a:pt x="619323" y="222908"/>
                    <a:pt x="630920" y="250521"/>
                    <a:pt x="640918" y="276934"/>
                  </a:cubicBezTo>
                  <a:cubicBezTo>
                    <a:pt x="644117" y="284938"/>
                    <a:pt x="658113" y="293742"/>
                    <a:pt x="665711" y="292541"/>
                  </a:cubicBezTo>
                  <a:cubicBezTo>
                    <a:pt x="672909" y="291741"/>
                    <a:pt x="682107" y="279335"/>
                    <a:pt x="684506" y="270531"/>
                  </a:cubicBezTo>
                  <a:cubicBezTo>
                    <a:pt x="688905" y="253322"/>
                    <a:pt x="690905" y="235314"/>
                    <a:pt x="690505" y="217705"/>
                  </a:cubicBezTo>
                  <a:cubicBezTo>
                    <a:pt x="689705" y="170882"/>
                    <a:pt x="687306" y="124460"/>
                    <a:pt x="684906" y="78038"/>
                  </a:cubicBezTo>
                  <a:cubicBezTo>
                    <a:pt x="684106" y="64431"/>
                    <a:pt x="681707" y="50825"/>
                    <a:pt x="678108" y="37618"/>
                  </a:cubicBezTo>
                  <a:cubicBezTo>
                    <a:pt x="673309" y="19609"/>
                    <a:pt x="664112" y="4402"/>
                    <a:pt x="641717" y="0"/>
                  </a:cubicBezTo>
                  <a:cubicBezTo>
                    <a:pt x="621722" y="10805"/>
                    <a:pt x="619723" y="30014"/>
                    <a:pt x="618923" y="46823"/>
                  </a:cubicBezTo>
                  <a:close/>
                  <a:moveTo>
                    <a:pt x="1045214" y="78838"/>
                  </a:moveTo>
                  <a:cubicBezTo>
                    <a:pt x="1016021" y="115656"/>
                    <a:pt x="986829" y="152073"/>
                    <a:pt x="959636" y="190092"/>
                  </a:cubicBezTo>
                  <a:cubicBezTo>
                    <a:pt x="952038" y="200897"/>
                    <a:pt x="948439" y="215304"/>
                    <a:pt x="945239" y="228510"/>
                  </a:cubicBezTo>
                  <a:cubicBezTo>
                    <a:pt x="939641" y="251321"/>
                    <a:pt x="948039" y="276934"/>
                    <a:pt x="963235" y="283737"/>
                  </a:cubicBezTo>
                  <a:cubicBezTo>
                    <a:pt x="987229" y="294542"/>
                    <a:pt x="1001225" y="276533"/>
                    <a:pt x="1010423" y="261326"/>
                  </a:cubicBezTo>
                  <a:cubicBezTo>
                    <a:pt x="1039215" y="212903"/>
                    <a:pt x="1066409" y="163279"/>
                    <a:pt x="1090802" y="112854"/>
                  </a:cubicBezTo>
                  <a:cubicBezTo>
                    <a:pt x="1101999" y="90043"/>
                    <a:pt x="1096001" y="83240"/>
                    <a:pt x="1065609" y="62430"/>
                  </a:cubicBezTo>
                  <a:cubicBezTo>
                    <a:pt x="1057611" y="68433"/>
                    <a:pt x="1050013" y="72435"/>
                    <a:pt x="1045214" y="7883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793" name="Google Shape;793;p40"/>
          <p:cNvSpPr/>
          <p:nvPr/>
        </p:nvSpPr>
        <p:spPr>
          <a:xfrm>
            <a:off x="3076797" y="3872357"/>
            <a:ext cx="6589359" cy="542802"/>
          </a:xfrm>
          <a:custGeom>
            <a:avLst/>
            <a:gdLst/>
            <a:ahLst/>
            <a:cxnLst/>
            <a:rect l="l" t="t" r="r" b="b"/>
            <a:pathLst>
              <a:path w="6589359" h="542802" extrusionOk="0">
                <a:moveTo>
                  <a:pt x="6530393" y="0"/>
                </a:moveTo>
                <a:cubicBezTo>
                  <a:pt x="6540160" y="33808"/>
                  <a:pt x="6545795" y="61230"/>
                  <a:pt x="6555937" y="87525"/>
                </a:cubicBezTo>
                <a:cubicBezTo>
                  <a:pt x="6565704" y="113069"/>
                  <a:pt x="6599512" y="128470"/>
                  <a:pt x="6586364" y="166035"/>
                </a:cubicBezTo>
                <a:cubicBezTo>
                  <a:pt x="6543541" y="177680"/>
                  <a:pt x="6502220" y="186319"/>
                  <a:pt x="6453386" y="175801"/>
                </a:cubicBezTo>
                <a:cubicBezTo>
                  <a:pt x="6398166" y="163781"/>
                  <a:pt x="6338815" y="170167"/>
                  <a:pt x="6281341" y="170542"/>
                </a:cubicBezTo>
                <a:cubicBezTo>
                  <a:pt x="6117560" y="171669"/>
                  <a:pt x="5953779" y="171669"/>
                  <a:pt x="5790374" y="175801"/>
                </a:cubicBezTo>
                <a:cubicBezTo>
                  <a:pt x="5633730" y="179934"/>
                  <a:pt x="5477463" y="189700"/>
                  <a:pt x="5320819" y="195335"/>
                </a:cubicBezTo>
                <a:cubicBezTo>
                  <a:pt x="5131494" y="202097"/>
                  <a:pt x="4942545" y="206229"/>
                  <a:pt x="4753221" y="213742"/>
                </a:cubicBezTo>
                <a:cubicBezTo>
                  <a:pt x="4610100" y="219376"/>
                  <a:pt x="4466980" y="229894"/>
                  <a:pt x="4323860" y="236280"/>
                </a:cubicBezTo>
                <a:cubicBezTo>
                  <a:pt x="4156698" y="244169"/>
                  <a:pt x="3989161" y="249803"/>
                  <a:pt x="3821623" y="256941"/>
                </a:cubicBezTo>
                <a:cubicBezTo>
                  <a:pt x="3784059" y="258443"/>
                  <a:pt x="3746494" y="262200"/>
                  <a:pt x="3708930" y="264829"/>
                </a:cubicBezTo>
                <a:cubicBezTo>
                  <a:pt x="3517351" y="277977"/>
                  <a:pt x="3326149" y="291124"/>
                  <a:pt x="3134570" y="304272"/>
                </a:cubicBezTo>
                <a:cubicBezTo>
                  <a:pt x="2989947" y="314039"/>
                  <a:pt x="2844948" y="323805"/>
                  <a:pt x="2700325" y="333572"/>
                </a:cubicBezTo>
                <a:cubicBezTo>
                  <a:pt x="2577114" y="341836"/>
                  <a:pt x="2453527" y="349349"/>
                  <a:pt x="2330316" y="358365"/>
                </a:cubicBezTo>
                <a:cubicBezTo>
                  <a:pt x="2209359" y="367004"/>
                  <a:pt x="2088777" y="378274"/>
                  <a:pt x="1968195" y="386538"/>
                </a:cubicBezTo>
                <a:cubicBezTo>
                  <a:pt x="1701488" y="405320"/>
                  <a:pt x="1434405" y="419219"/>
                  <a:pt x="1168073" y="441758"/>
                </a:cubicBezTo>
                <a:cubicBezTo>
                  <a:pt x="917143" y="463169"/>
                  <a:pt x="667339" y="493596"/>
                  <a:pt x="416785" y="518389"/>
                </a:cubicBezTo>
                <a:cubicBezTo>
                  <a:pt x="309351" y="528907"/>
                  <a:pt x="201165" y="536795"/>
                  <a:pt x="93355" y="542430"/>
                </a:cubicBezTo>
                <a:cubicBezTo>
                  <a:pt x="38511" y="545435"/>
                  <a:pt x="19353" y="530410"/>
                  <a:pt x="5830" y="490967"/>
                </a:cubicBezTo>
                <a:cubicBezTo>
                  <a:pt x="-11825" y="436123"/>
                  <a:pt x="11089" y="398183"/>
                  <a:pt x="68187" y="405696"/>
                </a:cubicBezTo>
                <a:cubicBezTo>
                  <a:pt x="139184" y="415462"/>
                  <a:pt x="206800" y="402691"/>
                  <a:pt x="275918" y="394802"/>
                </a:cubicBezTo>
                <a:cubicBezTo>
                  <a:pt x="391241" y="381654"/>
                  <a:pt x="506564" y="367756"/>
                  <a:pt x="621886" y="355735"/>
                </a:cubicBezTo>
                <a:cubicBezTo>
                  <a:pt x="743971" y="342963"/>
                  <a:pt x="865304" y="318546"/>
                  <a:pt x="989266" y="318171"/>
                </a:cubicBezTo>
                <a:cubicBezTo>
                  <a:pt x="1075665" y="317795"/>
                  <a:pt x="1161687" y="298637"/>
                  <a:pt x="1248461" y="294129"/>
                </a:cubicBezTo>
                <a:cubicBezTo>
                  <a:pt x="1333356" y="289622"/>
                  <a:pt x="1418628" y="280982"/>
                  <a:pt x="1504274" y="288870"/>
                </a:cubicBezTo>
                <a:cubicBezTo>
                  <a:pt x="1514041" y="289622"/>
                  <a:pt x="1524935" y="286241"/>
                  <a:pt x="1534702" y="282860"/>
                </a:cubicBezTo>
                <a:cubicBezTo>
                  <a:pt x="1542590" y="280231"/>
                  <a:pt x="1553484" y="269337"/>
                  <a:pt x="1556489" y="271591"/>
                </a:cubicBezTo>
                <a:cubicBezTo>
                  <a:pt x="1598186" y="300140"/>
                  <a:pt x="1635750" y="262951"/>
                  <a:pt x="1676320" y="265580"/>
                </a:cubicBezTo>
                <a:cubicBezTo>
                  <a:pt x="1716889" y="268210"/>
                  <a:pt x="1759712" y="250930"/>
                  <a:pt x="1798779" y="258068"/>
                </a:cubicBezTo>
                <a:cubicBezTo>
                  <a:pt x="1852497" y="267834"/>
                  <a:pt x="1901330" y="247174"/>
                  <a:pt x="1952042" y="247550"/>
                </a:cubicBezTo>
                <a:cubicBezTo>
                  <a:pt x="2046705" y="248301"/>
                  <a:pt x="2139489" y="224260"/>
                  <a:pt x="2232648" y="228016"/>
                </a:cubicBezTo>
                <a:cubicBezTo>
                  <a:pt x="2321301" y="231772"/>
                  <a:pt x="2410328" y="230646"/>
                  <a:pt x="2494097" y="212990"/>
                </a:cubicBezTo>
                <a:cubicBezTo>
                  <a:pt x="2594770" y="191954"/>
                  <a:pt x="2697320" y="219001"/>
                  <a:pt x="2795363" y="187071"/>
                </a:cubicBezTo>
                <a:cubicBezTo>
                  <a:pt x="2933976" y="201721"/>
                  <a:pt x="3068832" y="159273"/>
                  <a:pt x="3206318" y="158146"/>
                </a:cubicBezTo>
                <a:cubicBezTo>
                  <a:pt x="3294219" y="157395"/>
                  <a:pt x="3381744" y="155517"/>
                  <a:pt x="3469645" y="151385"/>
                </a:cubicBezTo>
                <a:cubicBezTo>
                  <a:pt x="3510965" y="149506"/>
                  <a:pt x="3551911" y="139740"/>
                  <a:pt x="3593232" y="136359"/>
                </a:cubicBezTo>
                <a:cubicBezTo>
                  <a:pt x="3626664" y="133729"/>
                  <a:pt x="3660472" y="136359"/>
                  <a:pt x="3693904" y="134856"/>
                </a:cubicBezTo>
                <a:cubicBezTo>
                  <a:pt x="3800211" y="130724"/>
                  <a:pt x="3906894" y="128095"/>
                  <a:pt x="4012826" y="120206"/>
                </a:cubicBezTo>
                <a:cubicBezTo>
                  <a:pt x="4057152" y="116825"/>
                  <a:pt x="4104859" y="143496"/>
                  <a:pt x="4146931" y="108561"/>
                </a:cubicBezTo>
                <a:cubicBezTo>
                  <a:pt x="4149936" y="105932"/>
                  <a:pt x="4161205" y="115323"/>
                  <a:pt x="4169094" y="116825"/>
                </a:cubicBezTo>
                <a:cubicBezTo>
                  <a:pt x="4189379" y="120206"/>
                  <a:pt x="4219055" y="132227"/>
                  <a:pt x="4229197" y="123211"/>
                </a:cubicBezTo>
                <a:cubicBezTo>
                  <a:pt x="4268640" y="87901"/>
                  <a:pt x="4315596" y="101800"/>
                  <a:pt x="4358043" y="98043"/>
                </a:cubicBezTo>
                <a:cubicBezTo>
                  <a:pt x="4451954" y="89779"/>
                  <a:pt x="4546617" y="89028"/>
                  <a:pt x="4641279" y="87149"/>
                </a:cubicBezTo>
                <a:cubicBezTo>
                  <a:pt x="4711149" y="86023"/>
                  <a:pt x="4780643" y="89028"/>
                  <a:pt x="4850512" y="89028"/>
                </a:cubicBezTo>
                <a:cubicBezTo>
                  <a:pt x="4865538" y="89028"/>
                  <a:pt x="4880564" y="85647"/>
                  <a:pt x="4895590" y="82642"/>
                </a:cubicBezTo>
                <a:cubicBezTo>
                  <a:pt x="4906483" y="80388"/>
                  <a:pt x="4918504" y="70997"/>
                  <a:pt x="4927144" y="74002"/>
                </a:cubicBezTo>
                <a:cubicBezTo>
                  <a:pt x="5025187" y="107434"/>
                  <a:pt x="5122103" y="57474"/>
                  <a:pt x="5221649" y="70997"/>
                </a:cubicBezTo>
                <a:cubicBezTo>
                  <a:pt x="5296778" y="81139"/>
                  <a:pt x="5376039" y="59727"/>
                  <a:pt x="5453797" y="54468"/>
                </a:cubicBezTo>
                <a:cubicBezTo>
                  <a:pt x="5474458" y="52966"/>
                  <a:pt x="5495494" y="58225"/>
                  <a:pt x="5516530" y="60479"/>
                </a:cubicBezTo>
                <a:cubicBezTo>
                  <a:pt x="5522915" y="61230"/>
                  <a:pt x="5531555" y="65362"/>
                  <a:pt x="5535312" y="62733"/>
                </a:cubicBezTo>
                <a:cubicBezTo>
                  <a:pt x="5574003" y="36437"/>
                  <a:pt x="5619081" y="42448"/>
                  <a:pt x="5661528" y="40194"/>
                </a:cubicBezTo>
                <a:cubicBezTo>
                  <a:pt x="5746048" y="35686"/>
                  <a:pt x="5830944" y="35686"/>
                  <a:pt x="5915464" y="34184"/>
                </a:cubicBezTo>
                <a:cubicBezTo>
                  <a:pt x="5928236" y="33808"/>
                  <a:pt x="5942135" y="39818"/>
                  <a:pt x="5954155" y="37564"/>
                </a:cubicBezTo>
                <a:cubicBezTo>
                  <a:pt x="6050695" y="20285"/>
                  <a:pt x="6147987" y="22539"/>
                  <a:pt x="6245279" y="23666"/>
                </a:cubicBezTo>
                <a:cubicBezTo>
                  <a:pt x="6319657" y="24793"/>
                  <a:pt x="6394034" y="23666"/>
                  <a:pt x="6468412" y="20660"/>
                </a:cubicBezTo>
                <a:cubicBezTo>
                  <a:pt x="6486067" y="20660"/>
                  <a:pt x="6504474" y="9015"/>
                  <a:pt x="653039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794" name="Google Shape;794;p40"/>
          <p:cNvSpPr/>
          <p:nvPr/>
        </p:nvSpPr>
        <p:spPr>
          <a:xfrm rot="-8948076">
            <a:off x="14389574" y="-1702879"/>
            <a:ext cx="5070297" cy="4414356"/>
          </a:xfrm>
          <a:custGeom>
            <a:avLst/>
            <a:gdLst/>
            <a:ahLst/>
            <a:cxnLst/>
            <a:rect l="l" t="t" r="r" b="b"/>
            <a:pathLst>
              <a:path w="5075470" h="4418860" extrusionOk="0">
                <a:moveTo>
                  <a:pt x="702" y="2446337"/>
                </a:moveTo>
                <a:cubicBezTo>
                  <a:pt x="-4720" y="2249776"/>
                  <a:pt x="20952" y="2059747"/>
                  <a:pt x="89347" y="1872919"/>
                </a:cubicBezTo>
                <a:cubicBezTo>
                  <a:pt x="124230" y="1777611"/>
                  <a:pt x="179690" y="1698568"/>
                  <a:pt x="226528" y="1612275"/>
                </a:cubicBezTo>
                <a:cubicBezTo>
                  <a:pt x="288064" y="1499133"/>
                  <a:pt x="379910" y="1416628"/>
                  <a:pt x="463917" y="1325174"/>
                </a:cubicBezTo>
                <a:cubicBezTo>
                  <a:pt x="483122" y="1304270"/>
                  <a:pt x="493182" y="1270432"/>
                  <a:pt x="534206" y="1283367"/>
                </a:cubicBezTo>
                <a:cubicBezTo>
                  <a:pt x="538909" y="1284804"/>
                  <a:pt x="550798" y="1263051"/>
                  <a:pt x="559617" y="1252272"/>
                </a:cubicBezTo>
                <a:cubicBezTo>
                  <a:pt x="585747" y="1220133"/>
                  <a:pt x="611289" y="1193480"/>
                  <a:pt x="657212" y="1181461"/>
                </a:cubicBezTo>
                <a:cubicBezTo>
                  <a:pt x="709994" y="1167938"/>
                  <a:pt x="753239" y="1127437"/>
                  <a:pt x="803930" y="1102614"/>
                </a:cubicBezTo>
                <a:cubicBezTo>
                  <a:pt x="945619" y="1033370"/>
                  <a:pt x="1020807" y="1003321"/>
                  <a:pt x="1171380" y="1001427"/>
                </a:cubicBezTo>
                <a:cubicBezTo>
                  <a:pt x="1199077" y="1001100"/>
                  <a:pt x="1202017" y="939826"/>
                  <a:pt x="1240428" y="976799"/>
                </a:cubicBezTo>
                <a:cubicBezTo>
                  <a:pt x="1367288" y="915721"/>
                  <a:pt x="1513549" y="943419"/>
                  <a:pt x="1642565" y="886390"/>
                </a:cubicBezTo>
                <a:cubicBezTo>
                  <a:pt x="1722914" y="850854"/>
                  <a:pt x="1810514" y="831975"/>
                  <a:pt x="1893868" y="802840"/>
                </a:cubicBezTo>
                <a:cubicBezTo>
                  <a:pt x="1927444" y="791082"/>
                  <a:pt x="1958735" y="772399"/>
                  <a:pt x="1990482" y="755872"/>
                </a:cubicBezTo>
                <a:cubicBezTo>
                  <a:pt x="2019552" y="740717"/>
                  <a:pt x="2046335" y="719095"/>
                  <a:pt x="2077037" y="709623"/>
                </a:cubicBezTo>
                <a:cubicBezTo>
                  <a:pt x="2109699" y="699693"/>
                  <a:pt x="2137724" y="688523"/>
                  <a:pt x="2157190" y="659715"/>
                </a:cubicBezTo>
                <a:cubicBezTo>
                  <a:pt x="2162090" y="652529"/>
                  <a:pt x="2169602" y="642273"/>
                  <a:pt x="2176330" y="641881"/>
                </a:cubicBezTo>
                <a:cubicBezTo>
                  <a:pt x="2254393" y="637896"/>
                  <a:pt x="2296397" y="571004"/>
                  <a:pt x="2356364" y="536317"/>
                </a:cubicBezTo>
                <a:cubicBezTo>
                  <a:pt x="2418684" y="500193"/>
                  <a:pt x="2468200" y="442119"/>
                  <a:pt x="2523921" y="394302"/>
                </a:cubicBezTo>
                <a:cubicBezTo>
                  <a:pt x="2590879" y="336882"/>
                  <a:pt x="2653003" y="271557"/>
                  <a:pt x="2726950" y="225177"/>
                </a:cubicBezTo>
                <a:cubicBezTo>
                  <a:pt x="2841529" y="153320"/>
                  <a:pt x="2970087" y="106809"/>
                  <a:pt x="3092374" y="49128"/>
                </a:cubicBezTo>
                <a:cubicBezTo>
                  <a:pt x="3184678" y="5556"/>
                  <a:pt x="3275283" y="1441"/>
                  <a:pt x="3369480" y="2290"/>
                </a:cubicBezTo>
                <a:cubicBezTo>
                  <a:pt x="3493205" y="3401"/>
                  <a:pt x="3616864" y="-1368"/>
                  <a:pt x="3740392" y="396"/>
                </a:cubicBezTo>
                <a:cubicBezTo>
                  <a:pt x="3862222" y="2225"/>
                  <a:pt x="3975560" y="34168"/>
                  <a:pt x="4060939" y="131045"/>
                </a:cubicBezTo>
                <a:cubicBezTo>
                  <a:pt x="4094320" y="168998"/>
                  <a:pt x="4130901" y="204077"/>
                  <a:pt x="4166373" y="240136"/>
                </a:cubicBezTo>
                <a:cubicBezTo>
                  <a:pt x="4170495" y="244327"/>
                  <a:pt x="4175655" y="247349"/>
                  <a:pt x="4181332" y="248890"/>
                </a:cubicBezTo>
                <a:cubicBezTo>
                  <a:pt x="4327267" y="285014"/>
                  <a:pt x="4414932" y="399985"/>
                  <a:pt x="4514943" y="497122"/>
                </a:cubicBezTo>
                <a:cubicBezTo>
                  <a:pt x="4647748" y="626399"/>
                  <a:pt x="4752006" y="778997"/>
                  <a:pt x="4845877" y="936821"/>
                </a:cubicBezTo>
                <a:cubicBezTo>
                  <a:pt x="4918649" y="1059043"/>
                  <a:pt x="4969340" y="1191586"/>
                  <a:pt x="5003113" y="1333274"/>
                </a:cubicBezTo>
                <a:cubicBezTo>
                  <a:pt x="5042164" y="1492738"/>
                  <a:pt x="5065615" y="1655618"/>
                  <a:pt x="5073140" y="1819614"/>
                </a:cubicBezTo>
                <a:cubicBezTo>
                  <a:pt x="5082417" y="2048250"/>
                  <a:pt x="5064583" y="2276559"/>
                  <a:pt x="5008992" y="2499445"/>
                </a:cubicBezTo>
                <a:cubicBezTo>
                  <a:pt x="4963918" y="2680263"/>
                  <a:pt x="4897091" y="2854026"/>
                  <a:pt x="4829742" y="3027985"/>
                </a:cubicBezTo>
                <a:cubicBezTo>
                  <a:pt x="4777509" y="3164630"/>
                  <a:pt x="4709127" y="3294548"/>
                  <a:pt x="4626060" y="3414967"/>
                </a:cubicBezTo>
                <a:cubicBezTo>
                  <a:pt x="4524938" y="3559986"/>
                  <a:pt x="4411601" y="3698540"/>
                  <a:pt x="4272002" y="3811420"/>
                </a:cubicBezTo>
                <a:cubicBezTo>
                  <a:pt x="4172056" y="3892227"/>
                  <a:pt x="4078185" y="3981917"/>
                  <a:pt x="3971510" y="4052402"/>
                </a:cubicBezTo>
                <a:cubicBezTo>
                  <a:pt x="3877247" y="4114787"/>
                  <a:pt x="3773316" y="4169398"/>
                  <a:pt x="3666118" y="4203824"/>
                </a:cubicBezTo>
                <a:cubicBezTo>
                  <a:pt x="3501370" y="4257194"/>
                  <a:pt x="3332311" y="4304228"/>
                  <a:pt x="3161684" y="4327613"/>
                </a:cubicBezTo>
                <a:cubicBezTo>
                  <a:pt x="2937164" y="4358316"/>
                  <a:pt x="2711664" y="4391697"/>
                  <a:pt x="2483616" y="4391632"/>
                </a:cubicBezTo>
                <a:cubicBezTo>
                  <a:pt x="2448211" y="4391632"/>
                  <a:pt x="2412870" y="4407309"/>
                  <a:pt x="2377268" y="4408289"/>
                </a:cubicBezTo>
                <a:cubicBezTo>
                  <a:pt x="2240806" y="4412013"/>
                  <a:pt x="2101665" y="4429585"/>
                  <a:pt x="1968599" y="4409138"/>
                </a:cubicBezTo>
                <a:cubicBezTo>
                  <a:pt x="1863557" y="4393069"/>
                  <a:pt x="1757601" y="4415671"/>
                  <a:pt x="1653670" y="4381898"/>
                </a:cubicBezTo>
                <a:cubicBezTo>
                  <a:pt x="1588346" y="4360472"/>
                  <a:pt x="1514333" y="4365306"/>
                  <a:pt x="1444632" y="4354462"/>
                </a:cubicBezTo>
                <a:cubicBezTo>
                  <a:pt x="1391066" y="4346035"/>
                  <a:pt x="1338284" y="4333166"/>
                  <a:pt x="1295235" y="4295147"/>
                </a:cubicBezTo>
                <a:cubicBezTo>
                  <a:pt x="1287069" y="4288027"/>
                  <a:pt x="1270020" y="4289530"/>
                  <a:pt x="1257020" y="4289530"/>
                </a:cubicBezTo>
                <a:cubicBezTo>
                  <a:pt x="1118271" y="4289530"/>
                  <a:pt x="990431" y="4248702"/>
                  <a:pt x="864159" y="4194286"/>
                </a:cubicBezTo>
                <a:cubicBezTo>
                  <a:pt x="792694" y="4163453"/>
                  <a:pt x="714893" y="4147645"/>
                  <a:pt x="667468" y="4077748"/>
                </a:cubicBezTo>
                <a:cubicBezTo>
                  <a:pt x="481816" y="3994916"/>
                  <a:pt x="406627" y="3828013"/>
                  <a:pt x="336077" y="3653531"/>
                </a:cubicBezTo>
                <a:cubicBezTo>
                  <a:pt x="273170" y="3498059"/>
                  <a:pt x="190404" y="3350426"/>
                  <a:pt x="130958" y="3193778"/>
                </a:cubicBezTo>
                <a:cubicBezTo>
                  <a:pt x="72754" y="3040396"/>
                  <a:pt x="18731" y="2883487"/>
                  <a:pt x="13048" y="2715865"/>
                </a:cubicBezTo>
                <a:cubicBezTo>
                  <a:pt x="9716" y="2626044"/>
                  <a:pt x="4817" y="2536158"/>
                  <a:pt x="702" y="244633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795" name="Google Shape;795;p40"/>
          <p:cNvSpPr/>
          <p:nvPr/>
        </p:nvSpPr>
        <p:spPr>
          <a:xfrm rot="-9367483">
            <a:off x="14806694" y="-1837916"/>
            <a:ext cx="4224282" cy="3677791"/>
          </a:xfrm>
          <a:custGeom>
            <a:avLst/>
            <a:gdLst/>
            <a:ahLst/>
            <a:cxnLst/>
            <a:rect l="l" t="t" r="r" b="b"/>
            <a:pathLst>
              <a:path w="4221644" h="3675495" extrusionOk="0">
                <a:moveTo>
                  <a:pt x="584" y="2034800"/>
                </a:moveTo>
                <a:cubicBezTo>
                  <a:pt x="-3926" y="1871306"/>
                  <a:pt x="17427" y="1713245"/>
                  <a:pt x="74316" y="1557846"/>
                </a:cubicBezTo>
                <a:cubicBezTo>
                  <a:pt x="103331" y="1478571"/>
                  <a:pt x="149462" y="1412826"/>
                  <a:pt x="188420" y="1341049"/>
                </a:cubicBezTo>
                <a:cubicBezTo>
                  <a:pt x="239604" y="1246941"/>
                  <a:pt x="315999" y="1178315"/>
                  <a:pt x="385874" y="1102246"/>
                </a:cubicBezTo>
                <a:cubicBezTo>
                  <a:pt x="401849" y="1084859"/>
                  <a:pt x="410216" y="1056713"/>
                  <a:pt x="444339" y="1067472"/>
                </a:cubicBezTo>
                <a:cubicBezTo>
                  <a:pt x="448251" y="1068667"/>
                  <a:pt x="458140" y="1050573"/>
                  <a:pt x="465475" y="1041608"/>
                </a:cubicBezTo>
                <a:cubicBezTo>
                  <a:pt x="487209" y="1014875"/>
                  <a:pt x="508454" y="992706"/>
                  <a:pt x="546652" y="982709"/>
                </a:cubicBezTo>
                <a:cubicBezTo>
                  <a:pt x="590554" y="971461"/>
                  <a:pt x="626524" y="937774"/>
                  <a:pt x="668688" y="917126"/>
                </a:cubicBezTo>
                <a:cubicBezTo>
                  <a:pt x="786541" y="859531"/>
                  <a:pt x="849081" y="834537"/>
                  <a:pt x="974324" y="832961"/>
                </a:cubicBezTo>
                <a:cubicBezTo>
                  <a:pt x="997362" y="832689"/>
                  <a:pt x="999807" y="781723"/>
                  <a:pt x="1031756" y="812477"/>
                </a:cubicBezTo>
                <a:cubicBezTo>
                  <a:pt x="1137275" y="761673"/>
                  <a:pt x="1258931" y="784711"/>
                  <a:pt x="1366243" y="737277"/>
                </a:cubicBezTo>
                <a:cubicBezTo>
                  <a:pt x="1433075" y="707719"/>
                  <a:pt x="1505939" y="692016"/>
                  <a:pt x="1575270" y="667782"/>
                </a:cubicBezTo>
                <a:cubicBezTo>
                  <a:pt x="1603198" y="658002"/>
                  <a:pt x="1629225" y="642462"/>
                  <a:pt x="1655632" y="628715"/>
                </a:cubicBezTo>
                <a:cubicBezTo>
                  <a:pt x="1679811" y="616109"/>
                  <a:pt x="1702088" y="598125"/>
                  <a:pt x="1727626" y="590246"/>
                </a:cubicBezTo>
                <a:cubicBezTo>
                  <a:pt x="1754793" y="581987"/>
                  <a:pt x="1778103" y="572696"/>
                  <a:pt x="1794295" y="548734"/>
                </a:cubicBezTo>
                <a:cubicBezTo>
                  <a:pt x="1798370" y="542757"/>
                  <a:pt x="1804619" y="534226"/>
                  <a:pt x="1810215" y="533900"/>
                </a:cubicBezTo>
                <a:cubicBezTo>
                  <a:pt x="1875146" y="530586"/>
                  <a:pt x="1910083" y="474947"/>
                  <a:pt x="1959963" y="446095"/>
                </a:cubicBezTo>
                <a:cubicBezTo>
                  <a:pt x="2011799" y="416047"/>
                  <a:pt x="2052985" y="367743"/>
                  <a:pt x="2099333" y="327970"/>
                </a:cubicBezTo>
                <a:cubicBezTo>
                  <a:pt x="2155026" y="280210"/>
                  <a:pt x="2206699" y="225874"/>
                  <a:pt x="2268206" y="187296"/>
                </a:cubicBezTo>
                <a:cubicBezTo>
                  <a:pt x="2363510" y="127528"/>
                  <a:pt x="2470442" y="88841"/>
                  <a:pt x="2572157" y="40863"/>
                </a:cubicBezTo>
                <a:cubicBezTo>
                  <a:pt x="2648932" y="4622"/>
                  <a:pt x="2724295" y="1199"/>
                  <a:pt x="2802647" y="1905"/>
                </a:cubicBezTo>
                <a:cubicBezTo>
                  <a:pt x="2905557" y="2829"/>
                  <a:pt x="3008414" y="-1138"/>
                  <a:pt x="3111162" y="329"/>
                </a:cubicBezTo>
                <a:cubicBezTo>
                  <a:pt x="3212496" y="1851"/>
                  <a:pt x="3306768" y="28420"/>
                  <a:pt x="3377784" y="108999"/>
                </a:cubicBezTo>
                <a:cubicBezTo>
                  <a:pt x="3405549" y="140568"/>
                  <a:pt x="3435977" y="169746"/>
                  <a:pt x="3465481" y="199739"/>
                </a:cubicBezTo>
                <a:cubicBezTo>
                  <a:pt x="3468910" y="203225"/>
                  <a:pt x="3473202" y="205738"/>
                  <a:pt x="3477924" y="207020"/>
                </a:cubicBezTo>
                <a:cubicBezTo>
                  <a:pt x="3599308" y="237067"/>
                  <a:pt x="3672226" y="332697"/>
                  <a:pt x="3755413" y="413494"/>
                </a:cubicBezTo>
                <a:cubicBezTo>
                  <a:pt x="3865876" y="521023"/>
                  <a:pt x="3952595" y="647950"/>
                  <a:pt x="4030675" y="779224"/>
                </a:cubicBezTo>
                <a:cubicBezTo>
                  <a:pt x="4091204" y="880885"/>
                  <a:pt x="4133368" y="991131"/>
                  <a:pt x="4161460" y="1108984"/>
                </a:cubicBezTo>
                <a:cubicBezTo>
                  <a:pt x="4193941" y="1241621"/>
                  <a:pt x="4213448" y="1377100"/>
                  <a:pt x="4219707" y="1513509"/>
                </a:cubicBezTo>
                <a:cubicBezTo>
                  <a:pt x="4227423" y="1703682"/>
                  <a:pt x="4212589" y="1893583"/>
                  <a:pt x="4166350" y="2078975"/>
                </a:cubicBezTo>
                <a:cubicBezTo>
                  <a:pt x="4128859" y="2229374"/>
                  <a:pt x="4073274" y="2373906"/>
                  <a:pt x="4017254" y="2518600"/>
                </a:cubicBezTo>
                <a:cubicBezTo>
                  <a:pt x="3973808" y="2632259"/>
                  <a:pt x="3916930" y="2740320"/>
                  <a:pt x="3847837" y="2840482"/>
                </a:cubicBezTo>
                <a:cubicBezTo>
                  <a:pt x="3763726" y="2961106"/>
                  <a:pt x="3669455" y="3076351"/>
                  <a:pt x="3553341" y="3170242"/>
                </a:cubicBezTo>
                <a:cubicBezTo>
                  <a:pt x="3470208" y="3237455"/>
                  <a:pt x="3392128" y="3312057"/>
                  <a:pt x="3303399" y="3370684"/>
                </a:cubicBezTo>
                <a:cubicBezTo>
                  <a:pt x="3224993" y="3422574"/>
                  <a:pt x="3138546" y="3467999"/>
                  <a:pt x="3049382" y="3496633"/>
                </a:cubicBezTo>
                <a:cubicBezTo>
                  <a:pt x="2912349" y="3541025"/>
                  <a:pt x="2771730" y="3580146"/>
                  <a:pt x="2629807" y="3599598"/>
                </a:cubicBezTo>
                <a:cubicBezTo>
                  <a:pt x="2443057" y="3625136"/>
                  <a:pt x="2255492" y="3652901"/>
                  <a:pt x="2065808" y="3652847"/>
                </a:cubicBezTo>
                <a:cubicBezTo>
                  <a:pt x="2036358" y="3652847"/>
                  <a:pt x="2006963" y="3665887"/>
                  <a:pt x="1977350" y="3666702"/>
                </a:cubicBezTo>
                <a:cubicBezTo>
                  <a:pt x="1863844" y="3669799"/>
                  <a:pt x="1748110" y="3684415"/>
                  <a:pt x="1637429" y="3667409"/>
                </a:cubicBezTo>
                <a:cubicBezTo>
                  <a:pt x="1550059" y="3654042"/>
                  <a:pt x="1461927" y="3672842"/>
                  <a:pt x="1375480" y="3644751"/>
                </a:cubicBezTo>
                <a:cubicBezTo>
                  <a:pt x="1321145" y="3626929"/>
                  <a:pt x="1259583" y="3630950"/>
                  <a:pt x="1201607" y="3621930"/>
                </a:cubicBezTo>
                <a:cubicBezTo>
                  <a:pt x="1157053" y="3614921"/>
                  <a:pt x="1113150" y="3604217"/>
                  <a:pt x="1077343" y="3572594"/>
                </a:cubicBezTo>
                <a:cubicBezTo>
                  <a:pt x="1070551" y="3566671"/>
                  <a:pt x="1056370" y="3567921"/>
                  <a:pt x="1045557" y="3567921"/>
                </a:cubicBezTo>
                <a:cubicBezTo>
                  <a:pt x="930149" y="3567921"/>
                  <a:pt x="823815" y="3533961"/>
                  <a:pt x="718785" y="3488700"/>
                </a:cubicBezTo>
                <a:cubicBezTo>
                  <a:pt x="659343" y="3463054"/>
                  <a:pt x="594630" y="3449905"/>
                  <a:pt x="555182" y="3391766"/>
                </a:cubicBezTo>
                <a:cubicBezTo>
                  <a:pt x="400762" y="3322869"/>
                  <a:pt x="338222" y="3184043"/>
                  <a:pt x="279540" y="3038914"/>
                </a:cubicBezTo>
                <a:cubicBezTo>
                  <a:pt x="227215" y="2909596"/>
                  <a:pt x="158373" y="2786799"/>
                  <a:pt x="108928" y="2656503"/>
                </a:cubicBezTo>
                <a:cubicBezTo>
                  <a:pt x="60515" y="2528924"/>
                  <a:pt x="15580" y="2398411"/>
                  <a:pt x="10853" y="2258987"/>
                </a:cubicBezTo>
                <a:cubicBezTo>
                  <a:pt x="8082" y="2184276"/>
                  <a:pt x="4007" y="2109511"/>
                  <a:pt x="584" y="203480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796" name="Google Shape;796;p40"/>
          <p:cNvSpPr/>
          <p:nvPr/>
        </p:nvSpPr>
        <p:spPr>
          <a:xfrm rot="4655723">
            <a:off x="-2713850" y="7734672"/>
            <a:ext cx="5868240" cy="5109071"/>
          </a:xfrm>
          <a:custGeom>
            <a:avLst/>
            <a:gdLst/>
            <a:ahLst/>
            <a:cxnLst/>
            <a:rect l="l" t="t" r="r" b="b"/>
            <a:pathLst>
              <a:path w="5863167" h="5104654" extrusionOk="0">
                <a:moveTo>
                  <a:pt x="810" y="2826001"/>
                </a:moveTo>
                <a:cubicBezTo>
                  <a:pt x="-5453" y="2598934"/>
                  <a:pt x="24204" y="2379414"/>
                  <a:pt x="103213" y="2163591"/>
                </a:cubicBezTo>
                <a:cubicBezTo>
                  <a:pt x="143510" y="2053491"/>
                  <a:pt x="207578" y="1962181"/>
                  <a:pt x="261684" y="1862495"/>
                </a:cubicBezTo>
                <a:cubicBezTo>
                  <a:pt x="332770" y="1731794"/>
                  <a:pt x="438870" y="1636485"/>
                  <a:pt x="535915" y="1530837"/>
                </a:cubicBezTo>
                <a:cubicBezTo>
                  <a:pt x="558101" y="1506689"/>
                  <a:pt x="569723" y="1467600"/>
                  <a:pt x="617113" y="1482541"/>
                </a:cubicBezTo>
                <a:cubicBezTo>
                  <a:pt x="622546" y="1484201"/>
                  <a:pt x="636280" y="1459073"/>
                  <a:pt x="646468" y="1446621"/>
                </a:cubicBezTo>
                <a:cubicBezTo>
                  <a:pt x="676653" y="1409494"/>
                  <a:pt x="706159" y="1378705"/>
                  <a:pt x="759209" y="1364820"/>
                </a:cubicBezTo>
                <a:cubicBezTo>
                  <a:pt x="820183" y="1349199"/>
                  <a:pt x="870139" y="1302412"/>
                  <a:pt x="928698" y="1273736"/>
                </a:cubicBezTo>
                <a:cubicBezTo>
                  <a:pt x="1092376" y="1193746"/>
                  <a:pt x="1179233" y="1159033"/>
                  <a:pt x="1353175" y="1156845"/>
                </a:cubicBezTo>
                <a:cubicBezTo>
                  <a:pt x="1385171" y="1156468"/>
                  <a:pt x="1388566" y="1085684"/>
                  <a:pt x="1432938" y="1128396"/>
                </a:cubicBezTo>
                <a:cubicBezTo>
                  <a:pt x="1579487" y="1057838"/>
                  <a:pt x="1748447" y="1089834"/>
                  <a:pt x="1897486" y="1023956"/>
                </a:cubicBezTo>
                <a:cubicBezTo>
                  <a:pt x="1990305" y="982904"/>
                  <a:pt x="2091500" y="961095"/>
                  <a:pt x="2187790" y="927439"/>
                </a:cubicBezTo>
                <a:cubicBezTo>
                  <a:pt x="2226578" y="913856"/>
                  <a:pt x="2262725" y="892273"/>
                  <a:pt x="2299399" y="873181"/>
                </a:cubicBezTo>
                <a:cubicBezTo>
                  <a:pt x="2332980" y="855674"/>
                  <a:pt x="2363920" y="830696"/>
                  <a:pt x="2399387" y="819754"/>
                </a:cubicBezTo>
                <a:cubicBezTo>
                  <a:pt x="2437118" y="808284"/>
                  <a:pt x="2469492" y="795380"/>
                  <a:pt x="2491980" y="762101"/>
                </a:cubicBezTo>
                <a:cubicBezTo>
                  <a:pt x="2497640" y="753800"/>
                  <a:pt x="2506318" y="741952"/>
                  <a:pt x="2514090" y="741499"/>
                </a:cubicBezTo>
                <a:cubicBezTo>
                  <a:pt x="2604268" y="736896"/>
                  <a:pt x="2652790" y="659622"/>
                  <a:pt x="2722065" y="619552"/>
                </a:cubicBezTo>
                <a:cubicBezTo>
                  <a:pt x="2794056" y="577821"/>
                  <a:pt x="2851257" y="510735"/>
                  <a:pt x="2915626" y="455496"/>
                </a:cubicBezTo>
                <a:cubicBezTo>
                  <a:pt x="2992975" y="389165"/>
                  <a:pt x="3064740" y="313702"/>
                  <a:pt x="3150164" y="260124"/>
                </a:cubicBezTo>
                <a:cubicBezTo>
                  <a:pt x="3282525" y="177115"/>
                  <a:pt x="3431036" y="123386"/>
                  <a:pt x="3572302" y="56752"/>
                </a:cubicBezTo>
                <a:cubicBezTo>
                  <a:pt x="3678930" y="6419"/>
                  <a:pt x="3783597" y="1665"/>
                  <a:pt x="3892413" y="2646"/>
                </a:cubicBezTo>
                <a:cubicBezTo>
                  <a:pt x="4035340" y="3928"/>
                  <a:pt x="4178190" y="-1580"/>
                  <a:pt x="4320890" y="457"/>
                </a:cubicBezTo>
                <a:cubicBezTo>
                  <a:pt x="4461627" y="2570"/>
                  <a:pt x="4592555" y="39471"/>
                  <a:pt x="4691184" y="151382"/>
                </a:cubicBezTo>
                <a:cubicBezTo>
                  <a:pt x="4729746" y="195226"/>
                  <a:pt x="4772005" y="235749"/>
                  <a:pt x="4812981" y="277405"/>
                </a:cubicBezTo>
                <a:cubicBezTo>
                  <a:pt x="4817744" y="282247"/>
                  <a:pt x="4823708" y="285736"/>
                  <a:pt x="4830262" y="287517"/>
                </a:cubicBezTo>
                <a:cubicBezTo>
                  <a:pt x="4998845" y="329247"/>
                  <a:pt x="5100116" y="462061"/>
                  <a:pt x="5215649" y="574274"/>
                </a:cubicBezTo>
                <a:cubicBezTo>
                  <a:pt x="5369064" y="723615"/>
                  <a:pt x="5489503" y="899895"/>
                  <a:pt x="5597942" y="1082213"/>
                </a:cubicBezTo>
                <a:cubicBezTo>
                  <a:pt x="5682008" y="1223403"/>
                  <a:pt x="5740566" y="1376517"/>
                  <a:pt x="5779581" y="1540195"/>
                </a:cubicBezTo>
                <a:cubicBezTo>
                  <a:pt x="5824692" y="1724403"/>
                  <a:pt x="5851785" y="1912561"/>
                  <a:pt x="5860476" y="2102013"/>
                </a:cubicBezTo>
                <a:cubicBezTo>
                  <a:pt x="5871192" y="2366132"/>
                  <a:pt x="5850591" y="2629874"/>
                  <a:pt x="5786372" y="2887352"/>
                </a:cubicBezTo>
                <a:cubicBezTo>
                  <a:pt x="5734303" y="3096232"/>
                  <a:pt x="5657105" y="3296962"/>
                  <a:pt x="5579303" y="3497919"/>
                </a:cubicBezTo>
                <a:cubicBezTo>
                  <a:pt x="5518961" y="3655774"/>
                  <a:pt x="5439970" y="3805852"/>
                  <a:pt x="5344011" y="3944959"/>
                </a:cubicBezTo>
                <a:cubicBezTo>
                  <a:pt x="5227195" y="4112486"/>
                  <a:pt x="5096268" y="4272542"/>
                  <a:pt x="4935004" y="4402942"/>
                </a:cubicBezTo>
                <a:cubicBezTo>
                  <a:pt x="4819546" y="4496289"/>
                  <a:pt x="4711107" y="4599899"/>
                  <a:pt x="4587876" y="4681322"/>
                </a:cubicBezTo>
                <a:cubicBezTo>
                  <a:pt x="4478984" y="4753390"/>
                  <a:pt x="4358923" y="4816476"/>
                  <a:pt x="4235089" y="4856245"/>
                </a:cubicBezTo>
                <a:cubicBezTo>
                  <a:pt x="4044772" y="4917898"/>
                  <a:pt x="3849475" y="4972231"/>
                  <a:pt x="3652367" y="4999246"/>
                </a:cubicBezTo>
                <a:cubicBezTo>
                  <a:pt x="3393002" y="5034714"/>
                  <a:pt x="3132506" y="5073275"/>
                  <a:pt x="2869066" y="5073200"/>
                </a:cubicBezTo>
                <a:cubicBezTo>
                  <a:pt x="2828165" y="5073200"/>
                  <a:pt x="2787340" y="5091311"/>
                  <a:pt x="2746213" y="5092443"/>
                </a:cubicBezTo>
                <a:cubicBezTo>
                  <a:pt x="2588572" y="5096744"/>
                  <a:pt x="2427837" y="5117044"/>
                  <a:pt x="2274119" y="5093424"/>
                </a:cubicBezTo>
                <a:cubicBezTo>
                  <a:pt x="2152776" y="5074860"/>
                  <a:pt x="2030375" y="5100970"/>
                  <a:pt x="1910314" y="5061956"/>
                </a:cubicBezTo>
                <a:cubicBezTo>
                  <a:pt x="1834852" y="5037204"/>
                  <a:pt x="1749353" y="5042788"/>
                  <a:pt x="1668834" y="5030262"/>
                </a:cubicBezTo>
                <a:cubicBezTo>
                  <a:pt x="1606955" y="5020527"/>
                  <a:pt x="1545981" y="5005661"/>
                  <a:pt x="1496252" y="4961742"/>
                </a:cubicBezTo>
                <a:cubicBezTo>
                  <a:pt x="1486819" y="4953516"/>
                  <a:pt x="1467123" y="4955252"/>
                  <a:pt x="1452106" y="4955252"/>
                </a:cubicBezTo>
                <a:cubicBezTo>
                  <a:pt x="1291824" y="4955252"/>
                  <a:pt x="1144143" y="4908088"/>
                  <a:pt x="998274" y="4845227"/>
                </a:cubicBezTo>
                <a:cubicBezTo>
                  <a:pt x="915718" y="4809609"/>
                  <a:pt x="825842" y="4791347"/>
                  <a:pt x="771057" y="4710602"/>
                </a:cubicBezTo>
                <a:cubicBezTo>
                  <a:pt x="556592" y="4614916"/>
                  <a:pt x="469735" y="4422109"/>
                  <a:pt x="388235" y="4220548"/>
                </a:cubicBezTo>
                <a:cubicBezTo>
                  <a:pt x="315565" y="4040947"/>
                  <a:pt x="219954" y="3870402"/>
                  <a:pt x="151283" y="3689443"/>
                </a:cubicBezTo>
                <a:cubicBezTo>
                  <a:pt x="84046" y="3512257"/>
                  <a:pt x="21638" y="3330996"/>
                  <a:pt x="15073" y="3137359"/>
                </a:cubicBezTo>
                <a:cubicBezTo>
                  <a:pt x="11224" y="3033598"/>
                  <a:pt x="5565" y="2929762"/>
                  <a:pt x="810" y="28260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797" name="Google Shape;797;p40"/>
          <p:cNvSpPr/>
          <p:nvPr/>
        </p:nvSpPr>
        <p:spPr>
          <a:xfrm rot="-5339846">
            <a:off x="-1310658" y="6085603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798" name="Google Shape;798;p40"/>
          <p:cNvSpPr/>
          <p:nvPr/>
        </p:nvSpPr>
        <p:spPr>
          <a:xfrm rot="-5339846">
            <a:off x="16653074" y="712370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799" name="Google Shape;799;p40"/>
          <p:cNvSpPr/>
          <p:nvPr/>
        </p:nvSpPr>
        <p:spPr>
          <a:xfrm rot="3813788">
            <a:off x="452840" y="85806"/>
            <a:ext cx="834565" cy="2233094"/>
          </a:xfrm>
          <a:custGeom>
            <a:avLst/>
            <a:gdLst/>
            <a:ahLst/>
            <a:cxnLst/>
            <a:rect l="l" t="t" r="r" b="b"/>
            <a:pathLst>
              <a:path w="834962" h="2234155" extrusionOk="0">
                <a:moveTo>
                  <a:pt x="224521" y="2234156"/>
                </a:moveTo>
                <a:cubicBezTo>
                  <a:pt x="189665" y="2196367"/>
                  <a:pt x="191080" y="2168328"/>
                  <a:pt x="228508" y="2127273"/>
                </a:cubicBezTo>
                <a:cubicBezTo>
                  <a:pt x="237791" y="2117414"/>
                  <a:pt x="246500" y="2107030"/>
                  <a:pt x="254592" y="2096172"/>
                </a:cubicBezTo>
                <a:cubicBezTo>
                  <a:pt x="284792" y="2054165"/>
                  <a:pt x="315815" y="2013392"/>
                  <a:pt x="352343" y="1975964"/>
                </a:cubicBezTo>
                <a:cubicBezTo>
                  <a:pt x="384344" y="1943115"/>
                  <a:pt x="408138" y="1902162"/>
                  <a:pt x="434660" y="1864193"/>
                </a:cubicBezTo>
                <a:cubicBezTo>
                  <a:pt x="460615" y="1827177"/>
                  <a:pt x="485671" y="1789594"/>
                  <a:pt x="510803" y="1751985"/>
                </a:cubicBezTo>
                <a:cubicBezTo>
                  <a:pt x="543498" y="1703110"/>
                  <a:pt x="575473" y="1653591"/>
                  <a:pt x="608554" y="1604844"/>
                </a:cubicBezTo>
                <a:cubicBezTo>
                  <a:pt x="662883" y="1524637"/>
                  <a:pt x="704942" y="1437638"/>
                  <a:pt x="741161" y="1348582"/>
                </a:cubicBezTo>
                <a:cubicBezTo>
                  <a:pt x="764081" y="1292221"/>
                  <a:pt x="780493" y="1231487"/>
                  <a:pt x="783425" y="1169955"/>
                </a:cubicBezTo>
                <a:cubicBezTo>
                  <a:pt x="784660" y="1144231"/>
                  <a:pt x="785535" y="1114134"/>
                  <a:pt x="767657" y="1091008"/>
                </a:cubicBezTo>
                <a:cubicBezTo>
                  <a:pt x="718987" y="1090776"/>
                  <a:pt x="683256" y="1120462"/>
                  <a:pt x="645622" y="1141659"/>
                </a:cubicBezTo>
                <a:cubicBezTo>
                  <a:pt x="628850" y="1151099"/>
                  <a:pt x="621699" y="1179035"/>
                  <a:pt x="612181" y="1199486"/>
                </a:cubicBezTo>
                <a:cubicBezTo>
                  <a:pt x="594046" y="1238072"/>
                  <a:pt x="578354" y="1277996"/>
                  <a:pt x="559653" y="1316376"/>
                </a:cubicBezTo>
                <a:cubicBezTo>
                  <a:pt x="539279" y="1358177"/>
                  <a:pt x="517388" y="1399284"/>
                  <a:pt x="494751" y="1439851"/>
                </a:cubicBezTo>
                <a:cubicBezTo>
                  <a:pt x="473169" y="1478642"/>
                  <a:pt x="453927" y="1519801"/>
                  <a:pt x="426248" y="1553911"/>
                </a:cubicBezTo>
                <a:cubicBezTo>
                  <a:pt x="381617" y="1608934"/>
                  <a:pt x="345526" y="1671187"/>
                  <a:pt x="290734" y="1717927"/>
                </a:cubicBezTo>
                <a:cubicBezTo>
                  <a:pt x="275300" y="1731046"/>
                  <a:pt x="261872" y="1742956"/>
                  <a:pt x="238643" y="1741336"/>
                </a:cubicBezTo>
                <a:cubicBezTo>
                  <a:pt x="213202" y="1739586"/>
                  <a:pt x="205202" y="1737631"/>
                  <a:pt x="200520" y="1712679"/>
                </a:cubicBezTo>
                <a:cubicBezTo>
                  <a:pt x="196945" y="1693129"/>
                  <a:pt x="196404" y="1672987"/>
                  <a:pt x="195376" y="1653051"/>
                </a:cubicBezTo>
                <a:cubicBezTo>
                  <a:pt x="190231" y="1560779"/>
                  <a:pt x="208752" y="1472983"/>
                  <a:pt x="256007" y="1393933"/>
                </a:cubicBezTo>
                <a:cubicBezTo>
                  <a:pt x="278155" y="1356917"/>
                  <a:pt x="310439" y="1325070"/>
                  <a:pt x="341925" y="1294819"/>
                </a:cubicBezTo>
                <a:cubicBezTo>
                  <a:pt x="381411" y="1256850"/>
                  <a:pt x="424113" y="1222072"/>
                  <a:pt x="466763" y="1187550"/>
                </a:cubicBezTo>
                <a:cubicBezTo>
                  <a:pt x="490635" y="1168206"/>
                  <a:pt x="517517" y="1152591"/>
                  <a:pt x="542418" y="1134456"/>
                </a:cubicBezTo>
                <a:cubicBezTo>
                  <a:pt x="567807" y="1115935"/>
                  <a:pt x="588206" y="1095561"/>
                  <a:pt x="601789" y="1064023"/>
                </a:cubicBezTo>
                <a:cubicBezTo>
                  <a:pt x="624940" y="1010158"/>
                  <a:pt x="638497" y="954748"/>
                  <a:pt x="646780" y="897692"/>
                </a:cubicBezTo>
                <a:cubicBezTo>
                  <a:pt x="654651" y="843543"/>
                  <a:pt x="654188" y="789317"/>
                  <a:pt x="635899" y="736634"/>
                </a:cubicBezTo>
                <a:cubicBezTo>
                  <a:pt x="634103" y="731920"/>
                  <a:pt x="631827" y="727403"/>
                  <a:pt x="629107" y="723155"/>
                </a:cubicBezTo>
                <a:cubicBezTo>
                  <a:pt x="627847" y="721097"/>
                  <a:pt x="625480" y="719760"/>
                  <a:pt x="620696" y="715438"/>
                </a:cubicBezTo>
                <a:cubicBezTo>
                  <a:pt x="603744" y="741676"/>
                  <a:pt x="587872" y="767966"/>
                  <a:pt x="570302" y="793073"/>
                </a:cubicBezTo>
                <a:cubicBezTo>
                  <a:pt x="515639" y="871197"/>
                  <a:pt x="466763" y="953333"/>
                  <a:pt x="403740" y="1025643"/>
                </a:cubicBezTo>
                <a:cubicBezTo>
                  <a:pt x="360009" y="1075831"/>
                  <a:pt x="320394" y="1129697"/>
                  <a:pt x="277229" y="1180424"/>
                </a:cubicBezTo>
                <a:cubicBezTo>
                  <a:pt x="229897" y="1235988"/>
                  <a:pt x="181459" y="1290549"/>
                  <a:pt x="120827" y="1332556"/>
                </a:cubicBezTo>
                <a:cubicBezTo>
                  <a:pt x="113573" y="1337572"/>
                  <a:pt x="106679" y="1343360"/>
                  <a:pt x="98808" y="1347090"/>
                </a:cubicBezTo>
                <a:cubicBezTo>
                  <a:pt x="53945" y="1368390"/>
                  <a:pt x="18523" y="1346370"/>
                  <a:pt x="7642" y="1297211"/>
                </a:cubicBezTo>
                <a:cubicBezTo>
                  <a:pt x="-5374" y="1238818"/>
                  <a:pt x="-461" y="1182019"/>
                  <a:pt x="12607" y="1125401"/>
                </a:cubicBezTo>
                <a:cubicBezTo>
                  <a:pt x="19767" y="1094972"/>
                  <a:pt x="29775" y="1065284"/>
                  <a:pt x="42498" y="1036730"/>
                </a:cubicBezTo>
                <a:cubicBezTo>
                  <a:pt x="58807" y="999894"/>
                  <a:pt x="75733" y="962620"/>
                  <a:pt x="98036" y="929333"/>
                </a:cubicBezTo>
                <a:cubicBezTo>
                  <a:pt x="127670" y="885113"/>
                  <a:pt x="163735" y="845267"/>
                  <a:pt x="195273" y="802256"/>
                </a:cubicBezTo>
                <a:cubicBezTo>
                  <a:pt x="231981" y="752172"/>
                  <a:pt x="286233" y="723824"/>
                  <a:pt x="334053" y="687682"/>
                </a:cubicBezTo>
                <a:cubicBezTo>
                  <a:pt x="345063" y="679347"/>
                  <a:pt x="363096" y="680788"/>
                  <a:pt x="377295" y="675926"/>
                </a:cubicBezTo>
                <a:cubicBezTo>
                  <a:pt x="387354" y="672479"/>
                  <a:pt x="396280" y="665816"/>
                  <a:pt x="405926" y="660980"/>
                </a:cubicBezTo>
                <a:cubicBezTo>
                  <a:pt x="417090" y="655398"/>
                  <a:pt x="428177" y="646498"/>
                  <a:pt x="439805" y="645546"/>
                </a:cubicBezTo>
                <a:cubicBezTo>
                  <a:pt x="486957" y="641816"/>
                  <a:pt x="534546" y="637417"/>
                  <a:pt x="581287" y="655604"/>
                </a:cubicBezTo>
                <a:cubicBezTo>
                  <a:pt x="618020" y="605982"/>
                  <a:pt x="644156" y="550676"/>
                  <a:pt x="666896" y="494083"/>
                </a:cubicBezTo>
                <a:cubicBezTo>
                  <a:pt x="692620" y="429902"/>
                  <a:pt x="718524" y="365463"/>
                  <a:pt x="738048" y="299173"/>
                </a:cubicBezTo>
                <a:cubicBezTo>
                  <a:pt x="755515" y="240007"/>
                  <a:pt x="764827" y="178450"/>
                  <a:pt x="750602" y="115812"/>
                </a:cubicBezTo>
                <a:cubicBezTo>
                  <a:pt x="741598" y="75631"/>
                  <a:pt x="712479" y="52505"/>
                  <a:pt x="669854" y="55001"/>
                </a:cubicBezTo>
                <a:cubicBezTo>
                  <a:pt x="626715" y="57573"/>
                  <a:pt x="590727" y="77921"/>
                  <a:pt x="555022" y="99374"/>
                </a:cubicBezTo>
                <a:cubicBezTo>
                  <a:pt x="477285" y="146063"/>
                  <a:pt x="415933" y="210734"/>
                  <a:pt x="360935" y="281294"/>
                </a:cubicBezTo>
                <a:cubicBezTo>
                  <a:pt x="323249" y="329655"/>
                  <a:pt x="288265" y="380306"/>
                  <a:pt x="254875" y="431728"/>
                </a:cubicBezTo>
                <a:cubicBezTo>
                  <a:pt x="237408" y="458610"/>
                  <a:pt x="226013" y="489427"/>
                  <a:pt x="211556" y="519190"/>
                </a:cubicBezTo>
                <a:lnTo>
                  <a:pt x="172481" y="514971"/>
                </a:lnTo>
                <a:cubicBezTo>
                  <a:pt x="165793" y="494623"/>
                  <a:pt x="164327" y="478957"/>
                  <a:pt x="171092" y="456835"/>
                </a:cubicBezTo>
                <a:cubicBezTo>
                  <a:pt x="191851" y="388846"/>
                  <a:pt x="237511" y="336704"/>
                  <a:pt x="275068" y="280008"/>
                </a:cubicBezTo>
                <a:cubicBezTo>
                  <a:pt x="309286" y="228771"/>
                  <a:pt x="348886" y="181340"/>
                  <a:pt x="393193" y="138526"/>
                </a:cubicBezTo>
                <a:cubicBezTo>
                  <a:pt x="441194" y="91914"/>
                  <a:pt x="490429" y="43553"/>
                  <a:pt x="554302" y="18730"/>
                </a:cubicBezTo>
                <a:cubicBezTo>
                  <a:pt x="577454" y="9778"/>
                  <a:pt x="601506" y="-615"/>
                  <a:pt x="629185" y="28"/>
                </a:cubicBezTo>
                <a:cubicBezTo>
                  <a:pt x="675796" y="1135"/>
                  <a:pt x="687321" y="311"/>
                  <a:pt x="714974" y="13225"/>
                </a:cubicBezTo>
                <a:cubicBezTo>
                  <a:pt x="720479" y="15797"/>
                  <a:pt x="727836" y="17572"/>
                  <a:pt x="730743" y="22022"/>
                </a:cubicBezTo>
                <a:cubicBezTo>
                  <a:pt x="754229" y="57573"/>
                  <a:pt x="787207" y="88519"/>
                  <a:pt x="796442" y="131298"/>
                </a:cubicBezTo>
                <a:cubicBezTo>
                  <a:pt x="807066" y="180662"/>
                  <a:pt x="810256" y="230695"/>
                  <a:pt x="798834" y="281552"/>
                </a:cubicBezTo>
                <a:cubicBezTo>
                  <a:pt x="774937" y="388075"/>
                  <a:pt x="734524" y="488347"/>
                  <a:pt x="688427" y="586561"/>
                </a:cubicBezTo>
                <a:cubicBezTo>
                  <a:pt x="672118" y="621365"/>
                  <a:pt x="651281" y="654061"/>
                  <a:pt x="631834" y="689097"/>
                </a:cubicBezTo>
                <a:cubicBezTo>
                  <a:pt x="639294" y="698126"/>
                  <a:pt x="645931" y="707103"/>
                  <a:pt x="653571" y="715232"/>
                </a:cubicBezTo>
                <a:cubicBezTo>
                  <a:pt x="684645" y="748159"/>
                  <a:pt x="695450" y="788726"/>
                  <a:pt x="698999" y="832353"/>
                </a:cubicBezTo>
                <a:cubicBezTo>
                  <a:pt x="704781" y="899288"/>
                  <a:pt x="696132" y="966685"/>
                  <a:pt x="673636" y="1029991"/>
                </a:cubicBezTo>
                <a:cubicBezTo>
                  <a:pt x="671807" y="1036019"/>
                  <a:pt x="670431" y="1042176"/>
                  <a:pt x="669520" y="1048409"/>
                </a:cubicBezTo>
                <a:cubicBezTo>
                  <a:pt x="669340" y="1049361"/>
                  <a:pt x="670472" y="1050570"/>
                  <a:pt x="672324" y="1054480"/>
                </a:cubicBezTo>
                <a:cubicBezTo>
                  <a:pt x="677391" y="1052825"/>
                  <a:pt x="682341" y="1050831"/>
                  <a:pt x="687141" y="1048512"/>
                </a:cubicBezTo>
                <a:cubicBezTo>
                  <a:pt x="718267" y="1030994"/>
                  <a:pt x="758345" y="1039406"/>
                  <a:pt x="787181" y="1060859"/>
                </a:cubicBezTo>
                <a:cubicBezTo>
                  <a:pt x="833021" y="1094944"/>
                  <a:pt x="839710" y="1139292"/>
                  <a:pt x="832481" y="1190663"/>
                </a:cubicBezTo>
                <a:cubicBezTo>
                  <a:pt x="828520" y="1218959"/>
                  <a:pt x="830037" y="1248130"/>
                  <a:pt x="823735" y="1275706"/>
                </a:cubicBezTo>
                <a:cubicBezTo>
                  <a:pt x="813728" y="1319694"/>
                  <a:pt x="800429" y="1363039"/>
                  <a:pt x="786435" y="1405972"/>
                </a:cubicBezTo>
                <a:cubicBezTo>
                  <a:pt x="762949" y="1477999"/>
                  <a:pt x="732878" y="1546811"/>
                  <a:pt x="691257" y="1610709"/>
                </a:cubicBezTo>
                <a:cubicBezTo>
                  <a:pt x="662163" y="1655366"/>
                  <a:pt x="638214" y="1703316"/>
                  <a:pt x="609737" y="1748461"/>
                </a:cubicBezTo>
                <a:cubicBezTo>
                  <a:pt x="586277" y="1785658"/>
                  <a:pt x="560347" y="1821363"/>
                  <a:pt x="534160" y="1856708"/>
                </a:cubicBezTo>
                <a:cubicBezTo>
                  <a:pt x="493825" y="1911063"/>
                  <a:pt x="463702" y="1972260"/>
                  <a:pt x="416267" y="2021959"/>
                </a:cubicBezTo>
                <a:cubicBezTo>
                  <a:pt x="395251" y="2043927"/>
                  <a:pt x="382543" y="2073741"/>
                  <a:pt x="365205" y="2099414"/>
                </a:cubicBezTo>
                <a:cubicBezTo>
                  <a:pt x="353269" y="2117137"/>
                  <a:pt x="339867" y="2133858"/>
                  <a:pt x="327082" y="2150861"/>
                </a:cubicBezTo>
                <a:cubicBezTo>
                  <a:pt x="308407" y="2175814"/>
                  <a:pt x="289680" y="2200740"/>
                  <a:pt x="269924" y="2227107"/>
                </a:cubicBezTo>
                <a:close/>
                <a:moveTo>
                  <a:pt x="560322" y="688736"/>
                </a:moveTo>
                <a:cubicBezTo>
                  <a:pt x="541646" y="688736"/>
                  <a:pt x="530070" y="687013"/>
                  <a:pt x="519163" y="689045"/>
                </a:cubicBezTo>
                <a:cubicBezTo>
                  <a:pt x="473323" y="697663"/>
                  <a:pt x="428100" y="708595"/>
                  <a:pt x="387071" y="732081"/>
                </a:cubicBezTo>
                <a:cubicBezTo>
                  <a:pt x="262464" y="803440"/>
                  <a:pt x="173304" y="907159"/>
                  <a:pt x="111232" y="1035367"/>
                </a:cubicBezTo>
                <a:cubicBezTo>
                  <a:pt x="100223" y="1058081"/>
                  <a:pt x="91348" y="1081825"/>
                  <a:pt x="81187" y="1104822"/>
                </a:cubicBezTo>
                <a:cubicBezTo>
                  <a:pt x="55874" y="1162778"/>
                  <a:pt x="48800" y="1222869"/>
                  <a:pt x="56929" y="1289931"/>
                </a:cubicBezTo>
                <a:cubicBezTo>
                  <a:pt x="68299" y="1285764"/>
                  <a:pt x="78434" y="1284401"/>
                  <a:pt x="85457" y="1278999"/>
                </a:cubicBezTo>
                <a:cubicBezTo>
                  <a:pt x="101364" y="1266772"/>
                  <a:pt x="116390" y="1253440"/>
                  <a:pt x="130422" y="1239101"/>
                </a:cubicBezTo>
                <a:cubicBezTo>
                  <a:pt x="159954" y="1208952"/>
                  <a:pt x="189408" y="1178624"/>
                  <a:pt x="217344" y="1147009"/>
                </a:cubicBezTo>
                <a:cubicBezTo>
                  <a:pt x="259840" y="1099008"/>
                  <a:pt x="300098" y="1049001"/>
                  <a:pt x="343083" y="1001463"/>
                </a:cubicBezTo>
                <a:cubicBezTo>
                  <a:pt x="369784" y="971906"/>
                  <a:pt x="395894" y="942503"/>
                  <a:pt x="414158" y="906747"/>
                </a:cubicBezTo>
                <a:cubicBezTo>
                  <a:pt x="419189" y="896544"/>
                  <a:pt x="425873" y="887244"/>
                  <a:pt x="433940" y="879222"/>
                </a:cubicBezTo>
                <a:cubicBezTo>
                  <a:pt x="481220" y="834077"/>
                  <a:pt x="506378" y="773883"/>
                  <a:pt x="542495" y="721149"/>
                </a:cubicBezTo>
                <a:cubicBezTo>
                  <a:pt x="547974" y="713174"/>
                  <a:pt x="551935" y="704145"/>
                  <a:pt x="560322" y="688736"/>
                </a:cubicBezTo>
                <a:close/>
                <a:moveTo>
                  <a:pt x="261409" y="1627533"/>
                </a:moveTo>
                <a:cubicBezTo>
                  <a:pt x="294593" y="1594092"/>
                  <a:pt x="330092" y="1569294"/>
                  <a:pt x="349179" y="1535312"/>
                </a:cubicBezTo>
                <a:cubicBezTo>
                  <a:pt x="363302" y="1510180"/>
                  <a:pt x="380408" y="1487800"/>
                  <a:pt x="395482" y="1463723"/>
                </a:cubicBezTo>
                <a:cubicBezTo>
                  <a:pt x="428075" y="1411503"/>
                  <a:pt x="460461" y="1359155"/>
                  <a:pt x="491227" y="1305880"/>
                </a:cubicBezTo>
                <a:cubicBezTo>
                  <a:pt x="505118" y="1281854"/>
                  <a:pt x="514944" y="1255513"/>
                  <a:pt x="526623" y="1230226"/>
                </a:cubicBezTo>
                <a:cubicBezTo>
                  <a:pt x="513285" y="1232970"/>
                  <a:pt x="500880" y="1239111"/>
                  <a:pt x="490610" y="1248053"/>
                </a:cubicBezTo>
                <a:cubicBezTo>
                  <a:pt x="468898" y="1266934"/>
                  <a:pt x="448808" y="1287693"/>
                  <a:pt x="426737" y="1306112"/>
                </a:cubicBezTo>
                <a:cubicBezTo>
                  <a:pt x="377861" y="1346910"/>
                  <a:pt x="335931" y="1393033"/>
                  <a:pt x="305680" y="1449523"/>
                </a:cubicBezTo>
                <a:cubicBezTo>
                  <a:pt x="276818" y="1503209"/>
                  <a:pt x="260123" y="1559493"/>
                  <a:pt x="261409" y="162753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3" name="Google Shape;643;p38"/>
          <p:cNvCxnSpPr/>
          <p:nvPr/>
        </p:nvCxnSpPr>
        <p:spPr>
          <a:xfrm rot="-5400000">
            <a:off x="1791979" y="5112909"/>
            <a:ext cx="10257600" cy="0"/>
          </a:xfrm>
          <a:prstGeom prst="straightConnector1">
            <a:avLst/>
          </a:prstGeom>
          <a:noFill/>
          <a:ln w="76200" cap="rnd" cmpd="sng">
            <a:solidFill>
              <a:srgbClr val="B9CBFD">
                <a:alpha val="29800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644" name="Google Shape;644;p38"/>
          <p:cNvSpPr txBox="1"/>
          <p:nvPr/>
        </p:nvSpPr>
        <p:spPr>
          <a:xfrm>
            <a:off x="945036" y="622179"/>
            <a:ext cx="5059200" cy="35086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95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منبع</a:t>
            </a:r>
          </a:p>
          <a:p>
            <a:pPr lvl="0" algn="r" rtl="1">
              <a:lnSpc>
                <a:spcPct val="120000"/>
              </a:lnSpc>
            </a:pPr>
            <a:r>
              <a:rPr lang="fa-IR" sz="95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صفحه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45" name="Google Shape;645;p38"/>
          <p:cNvSpPr txBox="1"/>
          <p:nvPr/>
        </p:nvSpPr>
        <p:spPr>
          <a:xfrm>
            <a:off x="1028700" y="7307580"/>
            <a:ext cx="5059200" cy="2400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30000"/>
              </a:lnSpc>
            </a:pPr>
            <a:r>
              <a:rPr lang="fa-IR" sz="2400" dirty="0">
                <a:solidFill>
                  <a:srgbClr val="B9CBFD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از این منابع طراحی در ارائه </a:t>
            </a:r>
            <a:r>
              <a:rPr lang="en-US" sz="2400" dirty="0">
                <a:solidFill>
                  <a:srgbClr val="B9CBFD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Canva </a:t>
            </a:r>
            <a:r>
              <a:rPr lang="fa-IR" sz="2400" dirty="0">
                <a:solidFill>
                  <a:srgbClr val="B9CBFD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خود استفاده کنید. طراحی مبارک!</a:t>
            </a:r>
          </a:p>
          <a:p>
            <a:pPr lvl="0" algn="r" rtl="1">
              <a:lnSpc>
                <a:spcPct val="130000"/>
              </a:lnSpc>
            </a:pPr>
            <a:endParaRPr lang="fa-IR" sz="2400" dirty="0">
              <a:solidFill>
                <a:srgbClr val="B9CBFD"/>
              </a:solidFill>
              <a:latin typeface="Cabin"/>
              <a:ea typeface="Cabin"/>
              <a:cs typeface="B Nazanin" panose="00000400000000000000" pitchFamily="2" charset="-78"/>
              <a:sym typeface="Cabin"/>
            </a:endParaRPr>
          </a:p>
          <a:p>
            <a:pPr lvl="0" algn="r" rtl="1">
              <a:lnSpc>
                <a:spcPct val="130000"/>
              </a:lnSpc>
            </a:pPr>
            <a:r>
              <a:rPr lang="fa-IR" sz="2400" dirty="0">
                <a:solidFill>
                  <a:srgbClr val="B9CBFD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فراموش نکنید که قبل از ارائه این صفحه را حذف کنید.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46" name="Google Shape;646;p38"/>
          <p:cNvSpPr/>
          <p:nvPr/>
        </p:nvSpPr>
        <p:spPr>
          <a:xfrm>
            <a:off x="7242160" y="477869"/>
            <a:ext cx="1897494" cy="1858118"/>
          </a:xfrm>
          <a:custGeom>
            <a:avLst/>
            <a:gdLst/>
            <a:ahLst/>
            <a:cxnLst/>
            <a:rect l="l" t="t" r="r" b="b"/>
            <a:pathLst>
              <a:path w="6487160" h="6352540" extrusionOk="0">
                <a:moveTo>
                  <a:pt x="6322060" y="3176270"/>
                </a:moveTo>
                <a:cubicBezTo>
                  <a:pt x="6322060" y="2844800"/>
                  <a:pt x="6487160" y="2493010"/>
                  <a:pt x="6385560" y="2194560"/>
                </a:cubicBezTo>
                <a:cubicBezTo>
                  <a:pt x="6281420" y="1884680"/>
                  <a:pt x="5928360" y="1694180"/>
                  <a:pt x="5734050" y="1436370"/>
                </a:cubicBezTo>
                <a:cubicBezTo>
                  <a:pt x="5537200" y="1176020"/>
                  <a:pt x="5455920" y="796290"/>
                  <a:pt x="5185410" y="607060"/>
                </a:cubicBezTo>
                <a:cubicBezTo>
                  <a:pt x="4917440" y="420370"/>
                  <a:pt x="4517390" y="462280"/>
                  <a:pt x="4196080" y="360680"/>
                </a:cubicBezTo>
                <a:cubicBezTo>
                  <a:pt x="3884930" y="264160"/>
                  <a:pt x="3589020" y="0"/>
                  <a:pt x="3244850" y="0"/>
                </a:cubicBezTo>
                <a:cubicBezTo>
                  <a:pt x="2900680" y="0"/>
                  <a:pt x="2603500" y="262890"/>
                  <a:pt x="2293620" y="360680"/>
                </a:cubicBezTo>
                <a:cubicBezTo>
                  <a:pt x="1972310" y="461010"/>
                  <a:pt x="1570990" y="419100"/>
                  <a:pt x="1303020" y="607060"/>
                </a:cubicBezTo>
                <a:cubicBezTo>
                  <a:pt x="1032510" y="796290"/>
                  <a:pt x="951230" y="1176020"/>
                  <a:pt x="754380" y="1436370"/>
                </a:cubicBezTo>
                <a:cubicBezTo>
                  <a:pt x="558800" y="1694180"/>
                  <a:pt x="207010" y="1884680"/>
                  <a:pt x="101600" y="2194560"/>
                </a:cubicBezTo>
                <a:cubicBezTo>
                  <a:pt x="1270" y="2493010"/>
                  <a:pt x="165100" y="2844800"/>
                  <a:pt x="165100" y="3176270"/>
                </a:cubicBezTo>
                <a:cubicBezTo>
                  <a:pt x="165100" y="3507740"/>
                  <a:pt x="0" y="3859530"/>
                  <a:pt x="101600" y="4157980"/>
                </a:cubicBezTo>
                <a:cubicBezTo>
                  <a:pt x="205740" y="4467860"/>
                  <a:pt x="558800" y="4658360"/>
                  <a:pt x="753110" y="4916170"/>
                </a:cubicBezTo>
                <a:cubicBezTo>
                  <a:pt x="949960" y="5176520"/>
                  <a:pt x="1031240" y="5556250"/>
                  <a:pt x="1301750" y="5745480"/>
                </a:cubicBezTo>
                <a:cubicBezTo>
                  <a:pt x="1569720" y="5933440"/>
                  <a:pt x="1969770" y="5891530"/>
                  <a:pt x="2292350" y="5991860"/>
                </a:cubicBezTo>
                <a:cubicBezTo>
                  <a:pt x="2603500" y="6088380"/>
                  <a:pt x="2899410" y="6352540"/>
                  <a:pt x="3243580" y="6352540"/>
                </a:cubicBezTo>
                <a:cubicBezTo>
                  <a:pt x="3587750" y="6352540"/>
                  <a:pt x="3884930" y="6089650"/>
                  <a:pt x="4194810" y="5991860"/>
                </a:cubicBezTo>
                <a:cubicBezTo>
                  <a:pt x="4516120" y="5891530"/>
                  <a:pt x="4917440" y="5933440"/>
                  <a:pt x="5185410" y="5745480"/>
                </a:cubicBezTo>
                <a:cubicBezTo>
                  <a:pt x="5455920" y="5556250"/>
                  <a:pt x="5537200" y="5176520"/>
                  <a:pt x="5734050" y="4916170"/>
                </a:cubicBezTo>
                <a:cubicBezTo>
                  <a:pt x="5929630" y="4658360"/>
                  <a:pt x="6281420" y="4467860"/>
                  <a:pt x="6385560" y="4157980"/>
                </a:cubicBezTo>
                <a:cubicBezTo>
                  <a:pt x="6487160" y="3858260"/>
                  <a:pt x="6322060" y="3506470"/>
                  <a:pt x="6322060" y="317627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47" name="Google Shape;647;p38"/>
          <p:cNvSpPr/>
          <p:nvPr/>
        </p:nvSpPr>
        <p:spPr>
          <a:xfrm>
            <a:off x="7242271" y="2851776"/>
            <a:ext cx="1944413" cy="1861948"/>
          </a:xfrm>
          <a:custGeom>
            <a:avLst/>
            <a:gdLst/>
            <a:ahLst/>
            <a:cxnLst/>
            <a:rect l="l" t="t" r="r" b="b"/>
            <a:pathLst>
              <a:path w="1944413" h="1861948" extrusionOk="0">
                <a:moveTo>
                  <a:pt x="962476" y="0"/>
                </a:moveTo>
                <a:cubicBezTo>
                  <a:pt x="964705" y="4139"/>
                  <a:pt x="967571" y="8916"/>
                  <a:pt x="969800" y="13055"/>
                </a:cubicBezTo>
                <a:cubicBezTo>
                  <a:pt x="973621" y="12418"/>
                  <a:pt x="976805" y="13055"/>
                  <a:pt x="977760" y="11782"/>
                </a:cubicBezTo>
                <a:cubicBezTo>
                  <a:pt x="984766" y="637"/>
                  <a:pt x="995274" y="637"/>
                  <a:pt x="1006100" y="2229"/>
                </a:cubicBezTo>
                <a:cubicBezTo>
                  <a:pt x="1008966" y="2547"/>
                  <a:pt x="1012468" y="8279"/>
                  <a:pt x="1014060" y="7961"/>
                </a:cubicBezTo>
                <a:cubicBezTo>
                  <a:pt x="1060550" y="-9234"/>
                  <a:pt x="1108313" y="7642"/>
                  <a:pt x="1155439" y="2229"/>
                </a:cubicBezTo>
                <a:cubicBezTo>
                  <a:pt x="1179321" y="-637"/>
                  <a:pt x="1204158" y="1274"/>
                  <a:pt x="1228358" y="3184"/>
                </a:cubicBezTo>
                <a:cubicBezTo>
                  <a:pt x="1257653" y="5732"/>
                  <a:pt x="1287584" y="16876"/>
                  <a:pt x="1315924" y="13374"/>
                </a:cubicBezTo>
                <a:cubicBezTo>
                  <a:pt x="1343308" y="10189"/>
                  <a:pt x="1367508" y="16239"/>
                  <a:pt x="1390753" y="24200"/>
                </a:cubicBezTo>
                <a:cubicBezTo>
                  <a:pt x="1424187" y="35345"/>
                  <a:pt x="1459214" y="40121"/>
                  <a:pt x="1491693" y="58908"/>
                </a:cubicBezTo>
                <a:cubicBezTo>
                  <a:pt x="1517803" y="74192"/>
                  <a:pt x="1550282" y="81197"/>
                  <a:pt x="1576711" y="98392"/>
                </a:cubicBezTo>
                <a:cubicBezTo>
                  <a:pt x="1600274" y="113676"/>
                  <a:pt x="1621608" y="132463"/>
                  <a:pt x="1643261" y="150295"/>
                </a:cubicBezTo>
                <a:cubicBezTo>
                  <a:pt x="1660774" y="164624"/>
                  <a:pt x="1677969" y="179590"/>
                  <a:pt x="1694527" y="195192"/>
                </a:cubicBezTo>
                <a:cubicBezTo>
                  <a:pt x="1752161" y="249006"/>
                  <a:pt x="1788143" y="317466"/>
                  <a:pt x="1821896" y="387200"/>
                </a:cubicBezTo>
                <a:cubicBezTo>
                  <a:pt x="1839727" y="423819"/>
                  <a:pt x="1857877" y="460437"/>
                  <a:pt x="1875709" y="497056"/>
                </a:cubicBezTo>
                <a:cubicBezTo>
                  <a:pt x="1900864" y="548958"/>
                  <a:pt x="1914875" y="602772"/>
                  <a:pt x="1921880" y="661043"/>
                </a:cubicBezTo>
                <a:cubicBezTo>
                  <a:pt x="1929522" y="725045"/>
                  <a:pt x="1926019" y="788730"/>
                  <a:pt x="1930159" y="852414"/>
                </a:cubicBezTo>
                <a:cubicBezTo>
                  <a:pt x="1932388" y="887440"/>
                  <a:pt x="1936527" y="922148"/>
                  <a:pt x="1941304" y="956856"/>
                </a:cubicBezTo>
                <a:cubicBezTo>
                  <a:pt x="1947035" y="998888"/>
                  <a:pt x="1944806" y="1040919"/>
                  <a:pt x="1934935" y="1081359"/>
                </a:cubicBezTo>
                <a:cubicBezTo>
                  <a:pt x="1928885" y="1106514"/>
                  <a:pt x="1921561" y="1133262"/>
                  <a:pt x="1910735" y="1156507"/>
                </a:cubicBezTo>
                <a:cubicBezTo>
                  <a:pt x="1889401" y="1202041"/>
                  <a:pt x="1861380" y="1244709"/>
                  <a:pt x="1837180" y="1288970"/>
                </a:cubicBezTo>
                <a:cubicBezTo>
                  <a:pt x="1824443" y="1311578"/>
                  <a:pt x="1815209" y="1336415"/>
                  <a:pt x="1801198" y="1358067"/>
                </a:cubicBezTo>
                <a:cubicBezTo>
                  <a:pt x="1765853" y="1412517"/>
                  <a:pt x="1747385" y="1474928"/>
                  <a:pt x="1714588" y="1530333"/>
                </a:cubicBezTo>
                <a:cubicBezTo>
                  <a:pt x="1693253" y="1566315"/>
                  <a:pt x="1666506" y="1598475"/>
                  <a:pt x="1634345" y="1625541"/>
                </a:cubicBezTo>
                <a:cubicBezTo>
                  <a:pt x="1598045" y="1656110"/>
                  <a:pt x="1562064" y="1687633"/>
                  <a:pt x="1523216" y="1714381"/>
                </a:cubicBezTo>
                <a:cubicBezTo>
                  <a:pt x="1469085" y="1750999"/>
                  <a:pt x="1413679" y="1786026"/>
                  <a:pt x="1356045" y="1816912"/>
                </a:cubicBezTo>
                <a:cubicBezTo>
                  <a:pt x="1324840" y="1833789"/>
                  <a:pt x="1288221" y="1840794"/>
                  <a:pt x="1253832" y="1851939"/>
                </a:cubicBezTo>
                <a:cubicBezTo>
                  <a:pt x="1249692" y="1853212"/>
                  <a:pt x="1244916" y="1853212"/>
                  <a:pt x="1240458" y="1853212"/>
                </a:cubicBezTo>
                <a:cubicBezTo>
                  <a:pt x="1223263" y="1853849"/>
                  <a:pt x="1206705" y="1846207"/>
                  <a:pt x="1188237" y="1857989"/>
                </a:cubicBezTo>
                <a:cubicBezTo>
                  <a:pt x="1176455" y="1865312"/>
                  <a:pt x="1156076" y="1860536"/>
                  <a:pt x="1139518" y="1858944"/>
                </a:cubicBezTo>
                <a:cubicBezTo>
                  <a:pt x="1090482" y="1854805"/>
                  <a:pt x="1040489" y="1865949"/>
                  <a:pt x="991452" y="1851302"/>
                </a:cubicBezTo>
                <a:cubicBezTo>
                  <a:pt x="974895" y="1846207"/>
                  <a:pt x="955471" y="1850983"/>
                  <a:pt x="937639" y="1849710"/>
                </a:cubicBezTo>
                <a:cubicBezTo>
                  <a:pt x="878094" y="1844934"/>
                  <a:pt x="817913" y="1850665"/>
                  <a:pt x="759323" y="1836018"/>
                </a:cubicBezTo>
                <a:cubicBezTo>
                  <a:pt x="756139" y="1835381"/>
                  <a:pt x="752318" y="1836018"/>
                  <a:pt x="749134" y="1836654"/>
                </a:cubicBezTo>
                <a:cubicBezTo>
                  <a:pt x="686723" y="1850983"/>
                  <a:pt x="628134" y="1825828"/>
                  <a:pt x="568589" y="1816276"/>
                </a:cubicBezTo>
                <a:cubicBezTo>
                  <a:pt x="525283" y="1809270"/>
                  <a:pt x="484525" y="1786662"/>
                  <a:pt x="442494" y="1770741"/>
                </a:cubicBezTo>
                <a:cubicBezTo>
                  <a:pt x="424662" y="1764054"/>
                  <a:pt x="407467" y="1755457"/>
                  <a:pt x="389317" y="1749089"/>
                </a:cubicBezTo>
                <a:cubicBezTo>
                  <a:pt x="340281" y="1731575"/>
                  <a:pt x="308438" y="1691773"/>
                  <a:pt x="271183" y="1659294"/>
                </a:cubicBezTo>
                <a:cubicBezTo>
                  <a:pt x="205907" y="1602296"/>
                  <a:pt x="166422" y="1526512"/>
                  <a:pt x="122799" y="1453912"/>
                </a:cubicBezTo>
                <a:cubicBezTo>
                  <a:pt x="100191" y="1418886"/>
                  <a:pt x="79493" y="1382267"/>
                  <a:pt x="60388" y="1345330"/>
                </a:cubicBezTo>
                <a:cubicBezTo>
                  <a:pt x="28228" y="1283238"/>
                  <a:pt x="6893" y="1216688"/>
                  <a:pt x="2435" y="1147272"/>
                </a:cubicBezTo>
                <a:cubicBezTo>
                  <a:pt x="-2022" y="1078493"/>
                  <a:pt x="525" y="1009396"/>
                  <a:pt x="3072" y="940298"/>
                </a:cubicBezTo>
                <a:cubicBezTo>
                  <a:pt x="4983" y="890625"/>
                  <a:pt x="8485" y="840951"/>
                  <a:pt x="17083" y="792232"/>
                </a:cubicBezTo>
                <a:cubicBezTo>
                  <a:pt x="25362" y="744469"/>
                  <a:pt x="37780" y="696706"/>
                  <a:pt x="54020" y="650853"/>
                </a:cubicBezTo>
                <a:cubicBezTo>
                  <a:pt x="72170" y="599906"/>
                  <a:pt x="93186" y="549277"/>
                  <a:pt x="119933" y="502787"/>
                </a:cubicBezTo>
                <a:cubicBezTo>
                  <a:pt x="145725" y="458208"/>
                  <a:pt x="166104" y="410127"/>
                  <a:pt x="208772" y="375419"/>
                </a:cubicBezTo>
                <a:cubicBezTo>
                  <a:pt x="243162" y="347398"/>
                  <a:pt x="275323" y="316192"/>
                  <a:pt x="307483" y="285942"/>
                </a:cubicBezTo>
                <a:cubicBezTo>
                  <a:pt x="354928" y="242000"/>
                  <a:pt x="405239" y="201879"/>
                  <a:pt x="456186" y="162713"/>
                </a:cubicBezTo>
                <a:cubicBezTo>
                  <a:pt x="492486" y="134692"/>
                  <a:pt x="531970" y="109855"/>
                  <a:pt x="573047" y="89476"/>
                </a:cubicBezTo>
                <a:cubicBezTo>
                  <a:pt x="596610" y="78013"/>
                  <a:pt x="623676" y="72918"/>
                  <a:pt x="648513" y="61137"/>
                </a:cubicBezTo>
                <a:cubicBezTo>
                  <a:pt x="681310" y="45853"/>
                  <a:pt x="717610" y="36618"/>
                  <a:pt x="753273" y="27703"/>
                </a:cubicBezTo>
                <a:cubicBezTo>
                  <a:pt x="779702" y="21016"/>
                  <a:pt x="808042" y="21653"/>
                  <a:pt x="833834" y="13692"/>
                </a:cubicBezTo>
                <a:cubicBezTo>
                  <a:pt x="875865" y="955"/>
                  <a:pt x="919808" y="9553"/>
                  <a:pt x="96247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648" name="Google Shape;648;p38"/>
          <p:cNvSpPr/>
          <p:nvPr/>
        </p:nvSpPr>
        <p:spPr>
          <a:xfrm rot="4655723">
            <a:off x="7268063" y="7358327"/>
            <a:ext cx="2929848" cy="2550816"/>
          </a:xfrm>
          <a:custGeom>
            <a:avLst/>
            <a:gdLst/>
            <a:ahLst/>
            <a:cxnLst/>
            <a:rect l="l" t="t" r="r" b="b"/>
            <a:pathLst>
              <a:path w="2927315" h="2548611" extrusionOk="0">
                <a:moveTo>
                  <a:pt x="405" y="1410943"/>
                </a:moveTo>
                <a:cubicBezTo>
                  <a:pt x="-2723" y="1297575"/>
                  <a:pt x="12084" y="1187975"/>
                  <a:pt x="51531" y="1080220"/>
                </a:cubicBezTo>
                <a:cubicBezTo>
                  <a:pt x="71651" y="1025251"/>
                  <a:pt x="103638" y="979662"/>
                  <a:pt x="130652" y="929892"/>
                </a:cubicBezTo>
                <a:cubicBezTo>
                  <a:pt x="166143" y="864636"/>
                  <a:pt x="219116" y="817051"/>
                  <a:pt x="267567" y="764304"/>
                </a:cubicBezTo>
                <a:cubicBezTo>
                  <a:pt x="278644" y="752248"/>
                  <a:pt x="284447" y="732732"/>
                  <a:pt x="308107" y="740191"/>
                </a:cubicBezTo>
                <a:cubicBezTo>
                  <a:pt x="310820" y="741020"/>
                  <a:pt x="317677" y="728474"/>
                  <a:pt x="322763" y="722257"/>
                </a:cubicBezTo>
                <a:cubicBezTo>
                  <a:pt x="337834" y="703721"/>
                  <a:pt x="352565" y="688349"/>
                  <a:pt x="379052" y="681416"/>
                </a:cubicBezTo>
                <a:cubicBezTo>
                  <a:pt x="409494" y="673617"/>
                  <a:pt x="434436" y="650258"/>
                  <a:pt x="463673" y="635941"/>
                </a:cubicBezTo>
                <a:cubicBezTo>
                  <a:pt x="545393" y="596004"/>
                  <a:pt x="588758" y="578673"/>
                  <a:pt x="675602" y="577580"/>
                </a:cubicBezTo>
                <a:cubicBezTo>
                  <a:pt x="691577" y="577392"/>
                  <a:pt x="693272" y="542052"/>
                  <a:pt x="715426" y="563376"/>
                </a:cubicBezTo>
                <a:cubicBezTo>
                  <a:pt x="788594" y="528149"/>
                  <a:pt x="872951" y="544124"/>
                  <a:pt x="947362" y="511232"/>
                </a:cubicBezTo>
                <a:cubicBezTo>
                  <a:pt x="993703" y="490736"/>
                  <a:pt x="1044227" y="479848"/>
                  <a:pt x="1092303" y="463044"/>
                </a:cubicBezTo>
                <a:cubicBezTo>
                  <a:pt x="1111668" y="456263"/>
                  <a:pt x="1129715" y="445487"/>
                  <a:pt x="1148026" y="435955"/>
                </a:cubicBezTo>
                <a:cubicBezTo>
                  <a:pt x="1164792" y="427214"/>
                  <a:pt x="1180239" y="414743"/>
                  <a:pt x="1197947" y="409280"/>
                </a:cubicBezTo>
                <a:cubicBezTo>
                  <a:pt x="1216785" y="403553"/>
                  <a:pt x="1232948" y="397111"/>
                  <a:pt x="1244176" y="380495"/>
                </a:cubicBezTo>
                <a:cubicBezTo>
                  <a:pt x="1247002" y="376351"/>
                  <a:pt x="1251334" y="370436"/>
                  <a:pt x="1255215" y="370210"/>
                </a:cubicBezTo>
                <a:cubicBezTo>
                  <a:pt x="1300238" y="367912"/>
                  <a:pt x="1324464" y="329331"/>
                  <a:pt x="1359051" y="309325"/>
                </a:cubicBezTo>
                <a:cubicBezTo>
                  <a:pt x="1394994" y="288490"/>
                  <a:pt x="1423553" y="254996"/>
                  <a:pt x="1455691" y="227417"/>
                </a:cubicBezTo>
                <a:cubicBezTo>
                  <a:pt x="1494309" y="194299"/>
                  <a:pt x="1530139" y="156623"/>
                  <a:pt x="1572789" y="129873"/>
                </a:cubicBezTo>
                <a:cubicBezTo>
                  <a:pt x="1638873" y="88429"/>
                  <a:pt x="1713020" y="61603"/>
                  <a:pt x="1783550" y="28335"/>
                </a:cubicBezTo>
                <a:cubicBezTo>
                  <a:pt x="1836787" y="3205"/>
                  <a:pt x="1889044" y="831"/>
                  <a:pt x="1943373" y="1321"/>
                </a:cubicBezTo>
                <a:cubicBezTo>
                  <a:pt x="2014732" y="1961"/>
                  <a:pt x="2086053" y="-789"/>
                  <a:pt x="2157300" y="228"/>
                </a:cubicBezTo>
                <a:cubicBezTo>
                  <a:pt x="2227566" y="1283"/>
                  <a:pt x="2292934" y="19707"/>
                  <a:pt x="2342177" y="75581"/>
                </a:cubicBezTo>
                <a:cubicBezTo>
                  <a:pt x="2361430" y="97471"/>
                  <a:pt x="2382528" y="117703"/>
                  <a:pt x="2402987" y="138500"/>
                </a:cubicBezTo>
                <a:cubicBezTo>
                  <a:pt x="2405364" y="140918"/>
                  <a:pt x="2408341" y="142660"/>
                  <a:pt x="2411615" y="143549"/>
                </a:cubicBezTo>
                <a:cubicBezTo>
                  <a:pt x="2495784" y="164384"/>
                  <a:pt x="2546345" y="230694"/>
                  <a:pt x="2604028" y="286719"/>
                </a:cubicBezTo>
                <a:cubicBezTo>
                  <a:pt x="2680624" y="361281"/>
                  <a:pt x="2740755" y="449292"/>
                  <a:pt x="2794896" y="540319"/>
                </a:cubicBezTo>
                <a:cubicBezTo>
                  <a:pt x="2836867" y="610811"/>
                  <a:pt x="2866104" y="687256"/>
                  <a:pt x="2885583" y="768976"/>
                </a:cubicBezTo>
                <a:cubicBezTo>
                  <a:pt x="2908106" y="860948"/>
                  <a:pt x="2921632" y="954890"/>
                  <a:pt x="2925972" y="1049476"/>
                </a:cubicBezTo>
                <a:cubicBezTo>
                  <a:pt x="2931322" y="1181344"/>
                  <a:pt x="2921036" y="1313022"/>
                  <a:pt x="2888974" y="1441574"/>
                </a:cubicBezTo>
                <a:cubicBezTo>
                  <a:pt x="2862977" y="1545862"/>
                  <a:pt x="2824434" y="1646081"/>
                  <a:pt x="2785590" y="1746413"/>
                </a:cubicBezTo>
                <a:cubicBezTo>
                  <a:pt x="2755464" y="1825225"/>
                  <a:pt x="2716024" y="1900155"/>
                  <a:pt x="2668115" y="1969608"/>
                </a:cubicBezTo>
                <a:cubicBezTo>
                  <a:pt x="2609792" y="2053249"/>
                  <a:pt x="2544424" y="2133161"/>
                  <a:pt x="2463909" y="2198266"/>
                </a:cubicBezTo>
                <a:cubicBezTo>
                  <a:pt x="2406265" y="2244871"/>
                  <a:pt x="2352124" y="2296601"/>
                  <a:pt x="2290598" y="2337253"/>
                </a:cubicBezTo>
                <a:cubicBezTo>
                  <a:pt x="2236231" y="2373235"/>
                  <a:pt x="2176288" y="2404732"/>
                  <a:pt x="2114461" y="2424587"/>
                </a:cubicBezTo>
                <a:cubicBezTo>
                  <a:pt x="2019442" y="2455369"/>
                  <a:pt x="1921935" y="2482496"/>
                  <a:pt x="1823525" y="2495984"/>
                </a:cubicBezTo>
                <a:cubicBezTo>
                  <a:pt x="1694031" y="2513692"/>
                  <a:pt x="1563972" y="2532944"/>
                  <a:pt x="1432444" y="2532907"/>
                </a:cubicBezTo>
                <a:cubicBezTo>
                  <a:pt x="1412024" y="2532907"/>
                  <a:pt x="1391641" y="2541949"/>
                  <a:pt x="1371107" y="2542514"/>
                </a:cubicBezTo>
                <a:cubicBezTo>
                  <a:pt x="1292401" y="2544662"/>
                  <a:pt x="1212151" y="2554797"/>
                  <a:pt x="1135404" y="2543004"/>
                </a:cubicBezTo>
                <a:cubicBezTo>
                  <a:pt x="1074821" y="2533736"/>
                  <a:pt x="1013710" y="2546772"/>
                  <a:pt x="953767" y="2527293"/>
                </a:cubicBezTo>
                <a:cubicBezTo>
                  <a:pt x="916090" y="2514935"/>
                  <a:pt x="873403" y="2517723"/>
                  <a:pt x="833202" y="2511469"/>
                </a:cubicBezTo>
                <a:cubicBezTo>
                  <a:pt x="802308" y="2506609"/>
                  <a:pt x="771865" y="2499186"/>
                  <a:pt x="747037" y="2477259"/>
                </a:cubicBezTo>
                <a:cubicBezTo>
                  <a:pt x="742327" y="2473152"/>
                  <a:pt x="732493" y="2474019"/>
                  <a:pt x="724996" y="2474019"/>
                </a:cubicBezTo>
                <a:cubicBezTo>
                  <a:pt x="644971" y="2474019"/>
                  <a:pt x="571239" y="2450471"/>
                  <a:pt x="498410" y="2419087"/>
                </a:cubicBezTo>
                <a:cubicBezTo>
                  <a:pt x="457192" y="2401303"/>
                  <a:pt x="412320" y="2392186"/>
                  <a:pt x="384967" y="2351872"/>
                </a:cubicBezTo>
                <a:cubicBezTo>
                  <a:pt x="277891" y="2304098"/>
                  <a:pt x="234525" y="2207835"/>
                  <a:pt x="193835" y="2107202"/>
                </a:cubicBezTo>
                <a:cubicBezTo>
                  <a:pt x="157553" y="2017532"/>
                  <a:pt x="109817" y="1932384"/>
                  <a:pt x="75531" y="1842036"/>
                </a:cubicBezTo>
                <a:cubicBezTo>
                  <a:pt x="41962" y="1753572"/>
                  <a:pt x="10803" y="1663073"/>
                  <a:pt x="7525" y="1566396"/>
                </a:cubicBezTo>
                <a:cubicBezTo>
                  <a:pt x="5604" y="1514591"/>
                  <a:pt x="2778" y="1462748"/>
                  <a:pt x="405" y="141094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649" name="Google Shape;649;p38"/>
          <p:cNvSpPr/>
          <p:nvPr/>
        </p:nvSpPr>
        <p:spPr>
          <a:xfrm rot="-5339846">
            <a:off x="11819192" y="712370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650" name="Google Shape;650;p38"/>
          <p:cNvSpPr/>
          <p:nvPr/>
        </p:nvSpPr>
        <p:spPr>
          <a:xfrm>
            <a:off x="9465872" y="615633"/>
            <a:ext cx="4997116" cy="411639"/>
          </a:xfrm>
          <a:custGeom>
            <a:avLst/>
            <a:gdLst/>
            <a:ahLst/>
            <a:cxnLst/>
            <a:rect l="l" t="t" r="r" b="b"/>
            <a:pathLst>
              <a:path w="4997116" h="411639" extrusionOk="0">
                <a:moveTo>
                  <a:pt x="4952399" y="0"/>
                </a:moveTo>
                <a:cubicBezTo>
                  <a:pt x="4959806" y="25639"/>
                  <a:pt x="4964079" y="46434"/>
                  <a:pt x="4971770" y="66376"/>
                </a:cubicBezTo>
                <a:cubicBezTo>
                  <a:pt x="4979177" y="85747"/>
                  <a:pt x="5004816" y="97427"/>
                  <a:pt x="4994845" y="125914"/>
                </a:cubicBezTo>
                <a:cubicBezTo>
                  <a:pt x="4962370" y="134745"/>
                  <a:pt x="4931034" y="141297"/>
                  <a:pt x="4894000" y="133321"/>
                </a:cubicBezTo>
                <a:cubicBezTo>
                  <a:pt x="4852123" y="124205"/>
                  <a:pt x="4807113" y="129048"/>
                  <a:pt x="4763527" y="129333"/>
                </a:cubicBezTo>
                <a:cubicBezTo>
                  <a:pt x="4639322" y="130187"/>
                  <a:pt x="4515117" y="130187"/>
                  <a:pt x="4391197" y="133321"/>
                </a:cubicBezTo>
                <a:cubicBezTo>
                  <a:pt x="4272405" y="136455"/>
                  <a:pt x="4153897" y="143861"/>
                  <a:pt x="4035105" y="148134"/>
                </a:cubicBezTo>
                <a:cubicBezTo>
                  <a:pt x="3891528" y="153262"/>
                  <a:pt x="3748236" y="156396"/>
                  <a:pt x="3604660" y="162093"/>
                </a:cubicBezTo>
                <a:cubicBezTo>
                  <a:pt x="3496123" y="166366"/>
                  <a:pt x="3387586" y="174343"/>
                  <a:pt x="3279049" y="179186"/>
                </a:cubicBezTo>
                <a:cubicBezTo>
                  <a:pt x="3152280" y="185168"/>
                  <a:pt x="3025226" y="189441"/>
                  <a:pt x="2898172" y="194854"/>
                </a:cubicBezTo>
                <a:cubicBezTo>
                  <a:pt x="2869685" y="195993"/>
                  <a:pt x="2841197" y="198842"/>
                  <a:pt x="2812710" y="200836"/>
                </a:cubicBezTo>
                <a:cubicBezTo>
                  <a:pt x="2667424" y="210807"/>
                  <a:pt x="2522423" y="220777"/>
                  <a:pt x="2377138" y="230748"/>
                </a:cubicBezTo>
                <a:cubicBezTo>
                  <a:pt x="2267461" y="238154"/>
                  <a:pt x="2157499" y="245561"/>
                  <a:pt x="2047823" y="252968"/>
                </a:cubicBezTo>
                <a:cubicBezTo>
                  <a:pt x="1954384" y="259235"/>
                  <a:pt x="1860661" y="264933"/>
                  <a:pt x="1767222" y="271770"/>
                </a:cubicBezTo>
                <a:cubicBezTo>
                  <a:pt x="1675492" y="278322"/>
                  <a:pt x="1584048" y="286868"/>
                  <a:pt x="1492603" y="293135"/>
                </a:cubicBezTo>
                <a:cubicBezTo>
                  <a:pt x="1290343" y="307379"/>
                  <a:pt x="1087797" y="317919"/>
                  <a:pt x="885822" y="335012"/>
                </a:cubicBezTo>
                <a:cubicBezTo>
                  <a:pt x="695526" y="351249"/>
                  <a:pt x="506085" y="374324"/>
                  <a:pt x="316074" y="393126"/>
                </a:cubicBezTo>
                <a:cubicBezTo>
                  <a:pt x="234600" y="401102"/>
                  <a:pt x="152556" y="407085"/>
                  <a:pt x="70797" y="411358"/>
                </a:cubicBezTo>
                <a:cubicBezTo>
                  <a:pt x="29205" y="413637"/>
                  <a:pt x="14677" y="402242"/>
                  <a:pt x="4421" y="372330"/>
                </a:cubicBezTo>
                <a:cubicBezTo>
                  <a:pt x="-8968" y="330738"/>
                  <a:pt x="8410" y="301966"/>
                  <a:pt x="51710" y="307664"/>
                </a:cubicBezTo>
                <a:cubicBezTo>
                  <a:pt x="105552" y="315070"/>
                  <a:pt x="156829" y="305385"/>
                  <a:pt x="209246" y="299402"/>
                </a:cubicBezTo>
                <a:cubicBezTo>
                  <a:pt x="296702" y="289432"/>
                  <a:pt x="384158" y="278891"/>
                  <a:pt x="471615" y="269775"/>
                </a:cubicBezTo>
                <a:cubicBezTo>
                  <a:pt x="564199" y="260090"/>
                  <a:pt x="656213" y="241573"/>
                  <a:pt x="750222" y="241288"/>
                </a:cubicBezTo>
                <a:cubicBezTo>
                  <a:pt x="815743" y="241003"/>
                  <a:pt x="880979" y="226475"/>
                  <a:pt x="946785" y="223056"/>
                </a:cubicBezTo>
                <a:cubicBezTo>
                  <a:pt x="1011166" y="219638"/>
                  <a:pt x="1075833" y="213086"/>
                  <a:pt x="1140784" y="219068"/>
                </a:cubicBezTo>
                <a:cubicBezTo>
                  <a:pt x="1148191" y="219638"/>
                  <a:pt x="1156452" y="217074"/>
                  <a:pt x="1163859" y="214510"/>
                </a:cubicBezTo>
                <a:cubicBezTo>
                  <a:pt x="1169841" y="212516"/>
                  <a:pt x="1178102" y="204255"/>
                  <a:pt x="1180381" y="205964"/>
                </a:cubicBezTo>
                <a:cubicBezTo>
                  <a:pt x="1212002" y="227614"/>
                  <a:pt x="1240490" y="199412"/>
                  <a:pt x="1271256" y="201406"/>
                </a:cubicBezTo>
                <a:cubicBezTo>
                  <a:pt x="1302023" y="203400"/>
                  <a:pt x="1334498" y="190296"/>
                  <a:pt x="1364125" y="195708"/>
                </a:cubicBezTo>
                <a:cubicBezTo>
                  <a:pt x="1404862" y="203115"/>
                  <a:pt x="1441896" y="187447"/>
                  <a:pt x="1480354" y="187732"/>
                </a:cubicBezTo>
                <a:cubicBezTo>
                  <a:pt x="1552142" y="188302"/>
                  <a:pt x="1622506" y="170070"/>
                  <a:pt x="1693155" y="172918"/>
                </a:cubicBezTo>
                <a:cubicBezTo>
                  <a:pt x="1760385" y="175767"/>
                  <a:pt x="1827900" y="174913"/>
                  <a:pt x="1891427" y="161523"/>
                </a:cubicBezTo>
                <a:cubicBezTo>
                  <a:pt x="1967773" y="145571"/>
                  <a:pt x="2045544" y="166081"/>
                  <a:pt x="2119896" y="141867"/>
                </a:cubicBezTo>
                <a:cubicBezTo>
                  <a:pt x="2225015" y="152977"/>
                  <a:pt x="2327285" y="120786"/>
                  <a:pt x="2431548" y="119932"/>
                </a:cubicBezTo>
                <a:cubicBezTo>
                  <a:pt x="2498209" y="119362"/>
                  <a:pt x="2564585" y="117938"/>
                  <a:pt x="2631245" y="114804"/>
                </a:cubicBezTo>
                <a:cubicBezTo>
                  <a:pt x="2662581" y="113380"/>
                  <a:pt x="2693633" y="105973"/>
                  <a:pt x="2724969" y="103409"/>
                </a:cubicBezTo>
                <a:cubicBezTo>
                  <a:pt x="2750323" y="101415"/>
                  <a:pt x="2775961" y="103409"/>
                  <a:pt x="2801315" y="102270"/>
                </a:cubicBezTo>
                <a:cubicBezTo>
                  <a:pt x="2881934" y="99136"/>
                  <a:pt x="2962838" y="97142"/>
                  <a:pt x="3043173" y="91160"/>
                </a:cubicBezTo>
                <a:cubicBezTo>
                  <a:pt x="3076788" y="88596"/>
                  <a:pt x="3112967" y="108822"/>
                  <a:pt x="3144873" y="82329"/>
                </a:cubicBezTo>
                <a:cubicBezTo>
                  <a:pt x="3147152" y="80334"/>
                  <a:pt x="3155698" y="87456"/>
                  <a:pt x="3161681" y="88596"/>
                </a:cubicBezTo>
                <a:cubicBezTo>
                  <a:pt x="3177064" y="91160"/>
                  <a:pt x="3199569" y="100276"/>
                  <a:pt x="3207261" y="93439"/>
                </a:cubicBezTo>
                <a:cubicBezTo>
                  <a:pt x="3237172" y="66660"/>
                  <a:pt x="3272782" y="77201"/>
                  <a:pt x="3304972" y="74352"/>
                </a:cubicBezTo>
                <a:cubicBezTo>
                  <a:pt x="3376191" y="68085"/>
                  <a:pt x="3447979" y="67515"/>
                  <a:pt x="3519767" y="66091"/>
                </a:cubicBezTo>
                <a:cubicBezTo>
                  <a:pt x="3572754" y="65236"/>
                  <a:pt x="3625455" y="67515"/>
                  <a:pt x="3678442" y="67515"/>
                </a:cubicBezTo>
                <a:cubicBezTo>
                  <a:pt x="3689837" y="67515"/>
                  <a:pt x="3701232" y="64951"/>
                  <a:pt x="3712627" y="62672"/>
                </a:cubicBezTo>
                <a:cubicBezTo>
                  <a:pt x="3720888" y="60963"/>
                  <a:pt x="3730004" y="53841"/>
                  <a:pt x="3736556" y="56120"/>
                </a:cubicBezTo>
                <a:cubicBezTo>
                  <a:pt x="3810908" y="81474"/>
                  <a:pt x="3884406" y="43586"/>
                  <a:pt x="3959898" y="53841"/>
                </a:cubicBezTo>
                <a:cubicBezTo>
                  <a:pt x="4016873" y="61533"/>
                  <a:pt x="4076981" y="45295"/>
                  <a:pt x="4135950" y="41307"/>
                </a:cubicBezTo>
                <a:cubicBezTo>
                  <a:pt x="4151618" y="40167"/>
                  <a:pt x="4167571" y="44155"/>
                  <a:pt x="4183524" y="45865"/>
                </a:cubicBezTo>
                <a:cubicBezTo>
                  <a:pt x="4188367" y="46434"/>
                  <a:pt x="4194919" y="49568"/>
                  <a:pt x="4197768" y="47574"/>
                </a:cubicBezTo>
                <a:cubicBezTo>
                  <a:pt x="4227110" y="27633"/>
                  <a:pt x="4261295" y="32191"/>
                  <a:pt x="4293485" y="30481"/>
                </a:cubicBezTo>
                <a:cubicBezTo>
                  <a:pt x="4357582" y="27063"/>
                  <a:pt x="4421963" y="27063"/>
                  <a:pt x="4486060" y="25924"/>
                </a:cubicBezTo>
                <a:cubicBezTo>
                  <a:pt x="4495746" y="25639"/>
                  <a:pt x="4506286" y="30197"/>
                  <a:pt x="4515402" y="28487"/>
                </a:cubicBezTo>
                <a:cubicBezTo>
                  <a:pt x="4588615" y="15383"/>
                  <a:pt x="4662397" y="17092"/>
                  <a:pt x="4736180" y="17947"/>
                </a:cubicBezTo>
                <a:cubicBezTo>
                  <a:pt x="4792585" y="18802"/>
                  <a:pt x="4848990" y="17947"/>
                  <a:pt x="4905395" y="15668"/>
                </a:cubicBezTo>
                <a:cubicBezTo>
                  <a:pt x="4918784" y="15668"/>
                  <a:pt x="4932743" y="6837"/>
                  <a:pt x="4952399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651" name="Google Shape;651;p38"/>
          <p:cNvSpPr/>
          <p:nvPr/>
        </p:nvSpPr>
        <p:spPr>
          <a:xfrm rot="-6402778">
            <a:off x="9926211" y="1058556"/>
            <a:ext cx="505707" cy="1353148"/>
          </a:xfrm>
          <a:custGeom>
            <a:avLst/>
            <a:gdLst/>
            <a:ahLst/>
            <a:cxnLst/>
            <a:rect l="l" t="t" r="r" b="b"/>
            <a:pathLst>
              <a:path w="505843" h="1353512" extrusionOk="0">
                <a:moveTo>
                  <a:pt x="136021" y="1353512"/>
                </a:moveTo>
                <a:cubicBezTo>
                  <a:pt x="114904" y="1330619"/>
                  <a:pt x="115761" y="1313632"/>
                  <a:pt x="138436" y="1288760"/>
                </a:cubicBezTo>
                <a:cubicBezTo>
                  <a:pt x="144060" y="1282786"/>
                  <a:pt x="149336" y="1276496"/>
                  <a:pt x="154239" y="1269918"/>
                </a:cubicBezTo>
                <a:cubicBezTo>
                  <a:pt x="172535" y="1244469"/>
                  <a:pt x="191329" y="1219768"/>
                  <a:pt x="213459" y="1197093"/>
                </a:cubicBezTo>
                <a:cubicBezTo>
                  <a:pt x="232846" y="1177192"/>
                  <a:pt x="247261" y="1152382"/>
                  <a:pt x="263329" y="1129379"/>
                </a:cubicBezTo>
                <a:cubicBezTo>
                  <a:pt x="279053" y="1106954"/>
                  <a:pt x="294232" y="1084185"/>
                  <a:pt x="309458" y="1061401"/>
                </a:cubicBezTo>
                <a:cubicBezTo>
                  <a:pt x="329266" y="1031790"/>
                  <a:pt x="348637" y="1001791"/>
                  <a:pt x="368678" y="972258"/>
                </a:cubicBezTo>
                <a:cubicBezTo>
                  <a:pt x="401592" y="923667"/>
                  <a:pt x="427073" y="870961"/>
                  <a:pt x="449015" y="817008"/>
                </a:cubicBezTo>
                <a:cubicBezTo>
                  <a:pt x="462901" y="782863"/>
                  <a:pt x="472844" y="746068"/>
                  <a:pt x="474620" y="708791"/>
                </a:cubicBezTo>
                <a:cubicBezTo>
                  <a:pt x="475368" y="693206"/>
                  <a:pt x="475898" y="674973"/>
                  <a:pt x="465067" y="660962"/>
                </a:cubicBezTo>
                <a:cubicBezTo>
                  <a:pt x="435582" y="660822"/>
                  <a:pt x="413935" y="678806"/>
                  <a:pt x="391135" y="691648"/>
                </a:cubicBezTo>
                <a:cubicBezTo>
                  <a:pt x="380974" y="697367"/>
                  <a:pt x="376642" y="714292"/>
                  <a:pt x="370876" y="726681"/>
                </a:cubicBezTo>
                <a:cubicBezTo>
                  <a:pt x="359889" y="750058"/>
                  <a:pt x="350383" y="774245"/>
                  <a:pt x="339053" y="797496"/>
                </a:cubicBezTo>
                <a:cubicBezTo>
                  <a:pt x="326710" y="822821"/>
                  <a:pt x="313448" y="847724"/>
                  <a:pt x="299734" y="872301"/>
                </a:cubicBezTo>
                <a:cubicBezTo>
                  <a:pt x="286658" y="895802"/>
                  <a:pt x="275001" y="920737"/>
                  <a:pt x="258233" y="941402"/>
                </a:cubicBezTo>
                <a:cubicBezTo>
                  <a:pt x="231194" y="974736"/>
                  <a:pt x="209329" y="1012450"/>
                  <a:pt x="176135" y="1040767"/>
                </a:cubicBezTo>
                <a:cubicBezTo>
                  <a:pt x="166784" y="1048715"/>
                  <a:pt x="158649" y="1055931"/>
                  <a:pt x="144577" y="1054949"/>
                </a:cubicBezTo>
                <a:cubicBezTo>
                  <a:pt x="129164" y="1053889"/>
                  <a:pt x="124317" y="1052705"/>
                  <a:pt x="121481" y="1037588"/>
                </a:cubicBezTo>
                <a:cubicBezTo>
                  <a:pt x="119314" y="1025744"/>
                  <a:pt x="118987" y="1013541"/>
                  <a:pt x="118364" y="1001463"/>
                </a:cubicBezTo>
                <a:cubicBezTo>
                  <a:pt x="115247" y="945563"/>
                  <a:pt x="126468" y="892373"/>
                  <a:pt x="155096" y="844483"/>
                </a:cubicBezTo>
                <a:cubicBezTo>
                  <a:pt x="168514" y="822057"/>
                  <a:pt x="188072" y="802764"/>
                  <a:pt x="207147" y="784437"/>
                </a:cubicBezTo>
                <a:cubicBezTo>
                  <a:pt x="231069" y="761434"/>
                  <a:pt x="256939" y="740364"/>
                  <a:pt x="282778" y="719450"/>
                </a:cubicBezTo>
                <a:cubicBezTo>
                  <a:pt x="297240" y="707731"/>
                  <a:pt x="313526" y="698271"/>
                  <a:pt x="328611" y="687284"/>
                </a:cubicBezTo>
                <a:cubicBezTo>
                  <a:pt x="343993" y="676064"/>
                  <a:pt x="356351" y="663721"/>
                  <a:pt x="364580" y="644614"/>
                </a:cubicBezTo>
                <a:cubicBezTo>
                  <a:pt x="378606" y="611981"/>
                  <a:pt x="386819" y="578412"/>
                  <a:pt x="391837" y="543847"/>
                </a:cubicBezTo>
                <a:cubicBezTo>
                  <a:pt x="396605" y="511042"/>
                  <a:pt x="396325" y="478190"/>
                  <a:pt x="385245" y="446273"/>
                </a:cubicBezTo>
                <a:cubicBezTo>
                  <a:pt x="384157" y="443417"/>
                  <a:pt x="382778" y="440680"/>
                  <a:pt x="381130" y="438107"/>
                </a:cubicBezTo>
                <a:cubicBezTo>
                  <a:pt x="380367" y="436860"/>
                  <a:pt x="378933" y="436050"/>
                  <a:pt x="376034" y="433432"/>
                </a:cubicBezTo>
                <a:cubicBezTo>
                  <a:pt x="365764" y="449328"/>
                  <a:pt x="356149" y="465255"/>
                  <a:pt x="345505" y="480465"/>
                </a:cubicBezTo>
                <a:cubicBezTo>
                  <a:pt x="312388" y="527795"/>
                  <a:pt x="282778" y="577555"/>
                  <a:pt x="244596" y="621363"/>
                </a:cubicBezTo>
                <a:cubicBezTo>
                  <a:pt x="218103" y="651768"/>
                  <a:pt x="194103" y="684401"/>
                  <a:pt x="167953" y="715133"/>
                </a:cubicBezTo>
                <a:cubicBezTo>
                  <a:pt x="139278" y="748795"/>
                  <a:pt x="109933" y="781850"/>
                  <a:pt x="73201" y="807299"/>
                </a:cubicBezTo>
                <a:cubicBezTo>
                  <a:pt x="68806" y="810338"/>
                  <a:pt x="64629" y="813844"/>
                  <a:pt x="59860" y="816104"/>
                </a:cubicBezTo>
                <a:cubicBezTo>
                  <a:pt x="32681" y="829008"/>
                  <a:pt x="11222" y="815668"/>
                  <a:pt x="4630" y="785886"/>
                </a:cubicBezTo>
                <a:cubicBezTo>
                  <a:pt x="-3256" y="750510"/>
                  <a:pt x="-279" y="716100"/>
                  <a:pt x="7637" y="681799"/>
                </a:cubicBezTo>
                <a:cubicBezTo>
                  <a:pt x="11976" y="663364"/>
                  <a:pt x="18039" y="645378"/>
                  <a:pt x="25746" y="628080"/>
                </a:cubicBezTo>
                <a:cubicBezTo>
                  <a:pt x="35627" y="605763"/>
                  <a:pt x="45881" y="583181"/>
                  <a:pt x="59393" y="563015"/>
                </a:cubicBezTo>
                <a:cubicBezTo>
                  <a:pt x="77346" y="536226"/>
                  <a:pt x="99195" y="512086"/>
                  <a:pt x="118301" y="486029"/>
                </a:cubicBezTo>
                <a:cubicBezTo>
                  <a:pt x="140540" y="455686"/>
                  <a:pt x="173407" y="438512"/>
                  <a:pt x="202379" y="416616"/>
                </a:cubicBezTo>
                <a:cubicBezTo>
                  <a:pt x="209049" y="411567"/>
                  <a:pt x="219973" y="412440"/>
                  <a:pt x="228576" y="409494"/>
                </a:cubicBezTo>
                <a:cubicBezTo>
                  <a:pt x="234669" y="407406"/>
                  <a:pt x="240077" y="403370"/>
                  <a:pt x="245921" y="400440"/>
                </a:cubicBezTo>
                <a:cubicBezTo>
                  <a:pt x="252685" y="397058"/>
                  <a:pt x="259401" y="391666"/>
                  <a:pt x="266446" y="391089"/>
                </a:cubicBezTo>
                <a:cubicBezTo>
                  <a:pt x="295012" y="388830"/>
                  <a:pt x="323842" y="386165"/>
                  <a:pt x="352159" y="397183"/>
                </a:cubicBezTo>
                <a:cubicBezTo>
                  <a:pt x="374413" y="367121"/>
                  <a:pt x="390247" y="333614"/>
                  <a:pt x="404024" y="299329"/>
                </a:cubicBezTo>
                <a:cubicBezTo>
                  <a:pt x="419608" y="260446"/>
                  <a:pt x="435301" y="221408"/>
                  <a:pt x="447130" y="181247"/>
                </a:cubicBezTo>
                <a:cubicBezTo>
                  <a:pt x="457711" y="145403"/>
                  <a:pt x="463353" y="108110"/>
                  <a:pt x="454735" y="70162"/>
                </a:cubicBezTo>
                <a:cubicBezTo>
                  <a:pt x="449280" y="45819"/>
                  <a:pt x="431639" y="31809"/>
                  <a:pt x="405816" y="33321"/>
                </a:cubicBezTo>
                <a:cubicBezTo>
                  <a:pt x="379681" y="34879"/>
                  <a:pt x="357879" y="47206"/>
                  <a:pt x="336248" y="60204"/>
                </a:cubicBezTo>
                <a:cubicBezTo>
                  <a:pt x="289152" y="88489"/>
                  <a:pt x="251983" y="127668"/>
                  <a:pt x="218664" y="170416"/>
                </a:cubicBezTo>
                <a:cubicBezTo>
                  <a:pt x="195833" y="199714"/>
                  <a:pt x="174639" y="230400"/>
                  <a:pt x="154410" y="261553"/>
                </a:cubicBezTo>
                <a:cubicBezTo>
                  <a:pt x="143828" y="277838"/>
                  <a:pt x="136925" y="296508"/>
                  <a:pt x="128166" y="314539"/>
                </a:cubicBezTo>
                <a:lnTo>
                  <a:pt x="104494" y="311983"/>
                </a:lnTo>
                <a:cubicBezTo>
                  <a:pt x="100442" y="299656"/>
                  <a:pt x="99554" y="290165"/>
                  <a:pt x="103652" y="276763"/>
                </a:cubicBezTo>
                <a:cubicBezTo>
                  <a:pt x="116229" y="235574"/>
                  <a:pt x="143891" y="203984"/>
                  <a:pt x="166644" y="169637"/>
                </a:cubicBezTo>
                <a:cubicBezTo>
                  <a:pt x="187374" y="138595"/>
                  <a:pt x="211365" y="109861"/>
                  <a:pt x="238207" y="83923"/>
                </a:cubicBezTo>
                <a:cubicBezTo>
                  <a:pt x="267287" y="55684"/>
                  <a:pt x="297115" y="26386"/>
                  <a:pt x="335811" y="11347"/>
                </a:cubicBezTo>
                <a:cubicBezTo>
                  <a:pt x="349837" y="5924"/>
                  <a:pt x="364408" y="-372"/>
                  <a:pt x="381177" y="17"/>
                </a:cubicBezTo>
                <a:cubicBezTo>
                  <a:pt x="409416" y="687"/>
                  <a:pt x="416398" y="189"/>
                  <a:pt x="433151" y="8012"/>
                </a:cubicBezTo>
                <a:cubicBezTo>
                  <a:pt x="436486" y="9570"/>
                  <a:pt x="440943" y="10646"/>
                  <a:pt x="442704" y="13342"/>
                </a:cubicBezTo>
                <a:cubicBezTo>
                  <a:pt x="456932" y="34879"/>
                  <a:pt x="476911" y="53627"/>
                  <a:pt x="482506" y="79544"/>
                </a:cubicBezTo>
                <a:cubicBezTo>
                  <a:pt x="488942" y="109450"/>
                  <a:pt x="490875" y="139762"/>
                  <a:pt x="483955" y="170572"/>
                </a:cubicBezTo>
                <a:cubicBezTo>
                  <a:pt x="469478" y="235106"/>
                  <a:pt x="444995" y="295854"/>
                  <a:pt x="417068" y="355355"/>
                </a:cubicBezTo>
                <a:cubicBezTo>
                  <a:pt x="407187" y="376440"/>
                  <a:pt x="394564" y="396248"/>
                  <a:pt x="382782" y="417473"/>
                </a:cubicBezTo>
                <a:cubicBezTo>
                  <a:pt x="387302" y="422944"/>
                  <a:pt x="391322" y="428382"/>
                  <a:pt x="395951" y="433307"/>
                </a:cubicBezTo>
                <a:cubicBezTo>
                  <a:pt x="414777" y="453255"/>
                  <a:pt x="421322" y="477831"/>
                  <a:pt x="423473" y="504262"/>
                </a:cubicBezTo>
                <a:cubicBezTo>
                  <a:pt x="426976" y="544813"/>
                  <a:pt x="421735" y="585644"/>
                  <a:pt x="408107" y="623996"/>
                </a:cubicBezTo>
                <a:cubicBezTo>
                  <a:pt x="406999" y="627648"/>
                  <a:pt x="406165" y="631379"/>
                  <a:pt x="405613" y="635155"/>
                </a:cubicBezTo>
                <a:cubicBezTo>
                  <a:pt x="405504" y="635731"/>
                  <a:pt x="406190" y="636464"/>
                  <a:pt x="407312" y="638833"/>
                </a:cubicBezTo>
                <a:cubicBezTo>
                  <a:pt x="410382" y="637831"/>
                  <a:pt x="413380" y="636623"/>
                  <a:pt x="416288" y="635217"/>
                </a:cubicBezTo>
                <a:cubicBezTo>
                  <a:pt x="435145" y="624604"/>
                  <a:pt x="459426" y="629700"/>
                  <a:pt x="476896" y="642698"/>
                </a:cubicBezTo>
                <a:cubicBezTo>
                  <a:pt x="504667" y="663347"/>
                  <a:pt x="508719" y="690214"/>
                  <a:pt x="504340" y="721336"/>
                </a:cubicBezTo>
                <a:cubicBezTo>
                  <a:pt x="501940" y="738479"/>
                  <a:pt x="502859" y="756151"/>
                  <a:pt x="499041" y="772858"/>
                </a:cubicBezTo>
                <a:cubicBezTo>
                  <a:pt x="492979" y="799507"/>
                  <a:pt x="484922" y="825766"/>
                  <a:pt x="476444" y="851776"/>
                </a:cubicBezTo>
                <a:cubicBezTo>
                  <a:pt x="462215" y="895412"/>
                  <a:pt x="443997" y="937100"/>
                  <a:pt x="418782" y="975812"/>
                </a:cubicBezTo>
                <a:cubicBezTo>
                  <a:pt x="401156" y="1002866"/>
                  <a:pt x="386647" y="1031915"/>
                  <a:pt x="369395" y="1059266"/>
                </a:cubicBezTo>
                <a:cubicBezTo>
                  <a:pt x="355182" y="1081800"/>
                  <a:pt x="339474" y="1103431"/>
                  <a:pt x="323609" y="1124844"/>
                </a:cubicBezTo>
                <a:cubicBezTo>
                  <a:pt x="299173" y="1157774"/>
                  <a:pt x="280923" y="1194849"/>
                  <a:pt x="252186" y="1224958"/>
                </a:cubicBezTo>
                <a:cubicBezTo>
                  <a:pt x="239454" y="1238267"/>
                  <a:pt x="231755" y="1256329"/>
                  <a:pt x="221251" y="1271882"/>
                </a:cubicBezTo>
                <a:cubicBezTo>
                  <a:pt x="214020" y="1282620"/>
                  <a:pt x="205901" y="1292749"/>
                  <a:pt x="198155" y="1303051"/>
                </a:cubicBezTo>
                <a:cubicBezTo>
                  <a:pt x="186841" y="1318167"/>
                  <a:pt x="175496" y="1333269"/>
                  <a:pt x="163527" y="1349242"/>
                </a:cubicBezTo>
                <a:close/>
                <a:moveTo>
                  <a:pt x="339458" y="417255"/>
                </a:moveTo>
                <a:cubicBezTo>
                  <a:pt x="328144" y="417255"/>
                  <a:pt x="321131" y="416211"/>
                  <a:pt x="314523" y="417442"/>
                </a:cubicBezTo>
                <a:cubicBezTo>
                  <a:pt x="286752" y="422663"/>
                  <a:pt x="259355" y="429286"/>
                  <a:pt x="234498" y="443515"/>
                </a:cubicBezTo>
                <a:cubicBezTo>
                  <a:pt x="159008" y="486746"/>
                  <a:pt x="104992" y="549582"/>
                  <a:pt x="67388" y="627254"/>
                </a:cubicBezTo>
                <a:cubicBezTo>
                  <a:pt x="60718" y="641014"/>
                  <a:pt x="55341" y="655399"/>
                  <a:pt x="49185" y="669331"/>
                </a:cubicBezTo>
                <a:cubicBezTo>
                  <a:pt x="33850" y="704443"/>
                  <a:pt x="29565" y="740847"/>
                  <a:pt x="34489" y="781476"/>
                </a:cubicBezTo>
                <a:cubicBezTo>
                  <a:pt x="41377" y="778951"/>
                  <a:pt x="47518" y="778125"/>
                  <a:pt x="51772" y="774852"/>
                </a:cubicBezTo>
                <a:cubicBezTo>
                  <a:pt x="61409" y="767445"/>
                  <a:pt x="70512" y="759368"/>
                  <a:pt x="79013" y="750681"/>
                </a:cubicBezTo>
                <a:cubicBezTo>
                  <a:pt x="96904" y="732416"/>
                  <a:pt x="114748" y="714042"/>
                  <a:pt x="131673" y="694889"/>
                </a:cubicBezTo>
                <a:cubicBezTo>
                  <a:pt x="157418" y="665809"/>
                  <a:pt x="181807" y="635513"/>
                  <a:pt x="207849" y="606714"/>
                </a:cubicBezTo>
                <a:cubicBezTo>
                  <a:pt x="224025" y="588807"/>
                  <a:pt x="239843" y="570994"/>
                  <a:pt x="250908" y="549332"/>
                </a:cubicBezTo>
                <a:cubicBezTo>
                  <a:pt x="253956" y="543151"/>
                  <a:pt x="258005" y="537516"/>
                  <a:pt x="262892" y="532657"/>
                </a:cubicBezTo>
                <a:cubicBezTo>
                  <a:pt x="291536" y="505307"/>
                  <a:pt x="306778" y="468839"/>
                  <a:pt x="328658" y="436892"/>
                </a:cubicBezTo>
                <a:cubicBezTo>
                  <a:pt x="331977" y="432060"/>
                  <a:pt x="334377" y="426590"/>
                  <a:pt x="339458" y="417255"/>
                </a:cubicBezTo>
                <a:close/>
                <a:moveTo>
                  <a:pt x="158369" y="986004"/>
                </a:moveTo>
                <a:cubicBezTo>
                  <a:pt x="178472" y="965744"/>
                  <a:pt x="199979" y="950721"/>
                  <a:pt x="211542" y="930134"/>
                </a:cubicBezTo>
                <a:cubicBezTo>
                  <a:pt x="220098" y="914908"/>
                  <a:pt x="230461" y="901350"/>
                  <a:pt x="239594" y="886763"/>
                </a:cubicBezTo>
                <a:cubicBezTo>
                  <a:pt x="259339" y="855127"/>
                  <a:pt x="278960" y="823413"/>
                  <a:pt x="297599" y="791138"/>
                </a:cubicBezTo>
                <a:cubicBezTo>
                  <a:pt x="306014" y="776582"/>
                  <a:pt x="311967" y="760624"/>
                  <a:pt x="319043" y="745305"/>
                </a:cubicBezTo>
                <a:cubicBezTo>
                  <a:pt x="310962" y="746967"/>
                  <a:pt x="303447" y="750687"/>
                  <a:pt x="297225" y="756104"/>
                </a:cubicBezTo>
                <a:cubicBezTo>
                  <a:pt x="284071" y="767543"/>
                  <a:pt x="271900" y="780120"/>
                  <a:pt x="258529" y="791278"/>
                </a:cubicBezTo>
                <a:cubicBezTo>
                  <a:pt x="228919" y="815995"/>
                  <a:pt x="203516" y="843938"/>
                  <a:pt x="185189" y="878161"/>
                </a:cubicBezTo>
                <a:cubicBezTo>
                  <a:pt x="167704" y="910685"/>
                  <a:pt x="157589" y="944783"/>
                  <a:pt x="158369" y="98600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652" name="Google Shape;652;p38"/>
          <p:cNvSpPr/>
          <p:nvPr/>
        </p:nvSpPr>
        <p:spPr>
          <a:xfrm>
            <a:off x="14786562" y="615704"/>
            <a:ext cx="2687276" cy="1428350"/>
          </a:xfrm>
          <a:custGeom>
            <a:avLst/>
            <a:gdLst/>
            <a:ahLst/>
            <a:cxnLst/>
            <a:rect l="l" t="t" r="r" b="b"/>
            <a:pathLst>
              <a:path w="2687276" h="1428350" extrusionOk="0">
                <a:moveTo>
                  <a:pt x="0" y="41824"/>
                </a:moveTo>
                <a:cubicBezTo>
                  <a:pt x="35139" y="-4576"/>
                  <a:pt x="77034" y="-6829"/>
                  <a:pt x="124787" y="8488"/>
                </a:cubicBezTo>
                <a:cubicBezTo>
                  <a:pt x="143257" y="14344"/>
                  <a:pt x="164881" y="11191"/>
                  <a:pt x="184702" y="12993"/>
                </a:cubicBezTo>
                <a:cubicBezTo>
                  <a:pt x="254979" y="18849"/>
                  <a:pt x="325257" y="25156"/>
                  <a:pt x="395534" y="30562"/>
                </a:cubicBezTo>
                <a:cubicBezTo>
                  <a:pt x="455449" y="35067"/>
                  <a:pt x="515815" y="39572"/>
                  <a:pt x="575731" y="42725"/>
                </a:cubicBezTo>
                <a:cubicBezTo>
                  <a:pt x="664929" y="47681"/>
                  <a:pt x="754577" y="52186"/>
                  <a:pt x="843775" y="56240"/>
                </a:cubicBezTo>
                <a:cubicBezTo>
                  <a:pt x="943334" y="60295"/>
                  <a:pt x="1042893" y="63899"/>
                  <a:pt x="1142452" y="67052"/>
                </a:cubicBezTo>
                <a:cubicBezTo>
                  <a:pt x="1241561" y="69755"/>
                  <a:pt x="1341120" y="72458"/>
                  <a:pt x="1440679" y="73359"/>
                </a:cubicBezTo>
                <a:cubicBezTo>
                  <a:pt x="1479422" y="73810"/>
                  <a:pt x="1518615" y="70206"/>
                  <a:pt x="1557357" y="69305"/>
                </a:cubicBezTo>
                <a:cubicBezTo>
                  <a:pt x="1607812" y="67953"/>
                  <a:pt x="1658268" y="66602"/>
                  <a:pt x="1708723" y="66151"/>
                </a:cubicBezTo>
                <a:cubicBezTo>
                  <a:pt x="1824049" y="66151"/>
                  <a:pt x="1939376" y="67953"/>
                  <a:pt x="2055153" y="66602"/>
                </a:cubicBezTo>
                <a:cubicBezTo>
                  <a:pt x="2122727" y="65701"/>
                  <a:pt x="2190751" y="58493"/>
                  <a:pt x="2258326" y="54889"/>
                </a:cubicBezTo>
                <a:cubicBezTo>
                  <a:pt x="2381761" y="48582"/>
                  <a:pt x="2505647" y="42725"/>
                  <a:pt x="2629082" y="37770"/>
                </a:cubicBezTo>
                <a:cubicBezTo>
                  <a:pt x="2666022" y="36419"/>
                  <a:pt x="2675032" y="44527"/>
                  <a:pt x="2684943" y="72909"/>
                </a:cubicBezTo>
                <a:cubicBezTo>
                  <a:pt x="2692151" y="93181"/>
                  <a:pt x="2681339" y="107146"/>
                  <a:pt x="2670527" y="120210"/>
                </a:cubicBezTo>
                <a:cubicBezTo>
                  <a:pt x="2636740" y="161656"/>
                  <a:pt x="2602052" y="202200"/>
                  <a:pt x="2566463" y="241844"/>
                </a:cubicBezTo>
                <a:cubicBezTo>
                  <a:pt x="2522315" y="291398"/>
                  <a:pt x="2474563" y="337799"/>
                  <a:pt x="2432667" y="389155"/>
                </a:cubicBezTo>
                <a:cubicBezTo>
                  <a:pt x="2305627" y="544575"/>
                  <a:pt x="2181291" y="702248"/>
                  <a:pt x="2053801" y="857218"/>
                </a:cubicBezTo>
                <a:cubicBezTo>
                  <a:pt x="2007400" y="913980"/>
                  <a:pt x="1955143" y="966238"/>
                  <a:pt x="1906490" y="1021198"/>
                </a:cubicBezTo>
                <a:cubicBezTo>
                  <a:pt x="1865495" y="1067599"/>
                  <a:pt x="1825851" y="1115801"/>
                  <a:pt x="1786208" y="1163103"/>
                </a:cubicBezTo>
                <a:cubicBezTo>
                  <a:pt x="1725842" y="1234732"/>
                  <a:pt x="1665926" y="1306360"/>
                  <a:pt x="1605560" y="1377538"/>
                </a:cubicBezTo>
                <a:cubicBezTo>
                  <a:pt x="1598352" y="1386098"/>
                  <a:pt x="1590243" y="1395108"/>
                  <a:pt x="1581684" y="1402315"/>
                </a:cubicBezTo>
                <a:cubicBezTo>
                  <a:pt x="1541139" y="1436553"/>
                  <a:pt x="1537535" y="1436102"/>
                  <a:pt x="1493387" y="1406370"/>
                </a:cubicBezTo>
                <a:cubicBezTo>
                  <a:pt x="1473115" y="1392855"/>
                  <a:pt x="1450140" y="1382494"/>
                  <a:pt x="1429417" y="1369880"/>
                </a:cubicBezTo>
                <a:cubicBezTo>
                  <a:pt x="1413199" y="1360420"/>
                  <a:pt x="1397432" y="1350509"/>
                  <a:pt x="1382566" y="1338796"/>
                </a:cubicBezTo>
                <a:cubicBezTo>
                  <a:pt x="1340670" y="1305910"/>
                  <a:pt x="1299675" y="1272123"/>
                  <a:pt x="1257779" y="1238786"/>
                </a:cubicBezTo>
                <a:cubicBezTo>
                  <a:pt x="1211828" y="1201846"/>
                  <a:pt x="1165428" y="1165356"/>
                  <a:pt x="1119027" y="1128866"/>
                </a:cubicBezTo>
                <a:cubicBezTo>
                  <a:pt x="1108665" y="1120757"/>
                  <a:pt x="1097403" y="1114000"/>
                  <a:pt x="1088393" y="1104990"/>
                </a:cubicBezTo>
                <a:cubicBezTo>
                  <a:pt x="1073977" y="1091024"/>
                  <a:pt x="1060012" y="1091024"/>
                  <a:pt x="1041091" y="1097782"/>
                </a:cubicBezTo>
                <a:cubicBezTo>
                  <a:pt x="959552" y="1127514"/>
                  <a:pt x="877562" y="1154994"/>
                  <a:pt x="796023" y="1184276"/>
                </a:cubicBezTo>
                <a:cubicBezTo>
                  <a:pt x="747369" y="1201846"/>
                  <a:pt x="699166" y="1221668"/>
                  <a:pt x="650513" y="1240588"/>
                </a:cubicBezTo>
                <a:cubicBezTo>
                  <a:pt x="624835" y="1250499"/>
                  <a:pt x="600058" y="1262662"/>
                  <a:pt x="574380" y="1271222"/>
                </a:cubicBezTo>
                <a:cubicBezTo>
                  <a:pt x="562667" y="1275276"/>
                  <a:pt x="548701" y="1275276"/>
                  <a:pt x="536088" y="1273925"/>
                </a:cubicBezTo>
                <a:cubicBezTo>
                  <a:pt x="506355" y="1270771"/>
                  <a:pt x="497796" y="1260860"/>
                  <a:pt x="500048" y="1231578"/>
                </a:cubicBezTo>
                <a:cubicBezTo>
                  <a:pt x="502301" y="1201395"/>
                  <a:pt x="506806" y="1171212"/>
                  <a:pt x="509959" y="1141029"/>
                </a:cubicBezTo>
                <a:cubicBezTo>
                  <a:pt x="518518" y="1057688"/>
                  <a:pt x="528429" y="974346"/>
                  <a:pt x="534736" y="891005"/>
                </a:cubicBezTo>
                <a:cubicBezTo>
                  <a:pt x="542395" y="790545"/>
                  <a:pt x="545548" y="689634"/>
                  <a:pt x="554107" y="589174"/>
                </a:cubicBezTo>
                <a:cubicBezTo>
                  <a:pt x="557261" y="550432"/>
                  <a:pt x="540142" y="526105"/>
                  <a:pt x="514013" y="504481"/>
                </a:cubicBezTo>
                <a:cubicBezTo>
                  <a:pt x="475271" y="472046"/>
                  <a:pt x="435177" y="441412"/>
                  <a:pt x="396435" y="408526"/>
                </a:cubicBezTo>
                <a:cubicBezTo>
                  <a:pt x="342375" y="362125"/>
                  <a:pt x="289217" y="315725"/>
                  <a:pt x="236960" y="267972"/>
                </a:cubicBezTo>
                <a:cubicBezTo>
                  <a:pt x="184702" y="220670"/>
                  <a:pt x="133346" y="172017"/>
                  <a:pt x="81990" y="123364"/>
                </a:cubicBezTo>
                <a:cubicBezTo>
                  <a:pt x="54059" y="96334"/>
                  <a:pt x="27030" y="68404"/>
                  <a:pt x="0" y="41824"/>
                </a:cubicBezTo>
                <a:close/>
                <a:moveTo>
                  <a:pt x="2496637" y="205354"/>
                </a:moveTo>
                <a:cubicBezTo>
                  <a:pt x="2495285" y="203101"/>
                  <a:pt x="2493934" y="200398"/>
                  <a:pt x="2492582" y="198146"/>
                </a:cubicBezTo>
                <a:cubicBezTo>
                  <a:pt x="2474112" y="203552"/>
                  <a:pt x="2454741" y="208057"/>
                  <a:pt x="2436721" y="215265"/>
                </a:cubicBezTo>
                <a:cubicBezTo>
                  <a:pt x="2412845" y="225175"/>
                  <a:pt x="2390320" y="238240"/>
                  <a:pt x="2366444" y="248601"/>
                </a:cubicBezTo>
                <a:cubicBezTo>
                  <a:pt x="2186697" y="324284"/>
                  <a:pt x="2007400" y="399516"/>
                  <a:pt x="1827203" y="474298"/>
                </a:cubicBezTo>
                <a:cubicBezTo>
                  <a:pt x="1721787" y="517996"/>
                  <a:pt x="1617273" y="563496"/>
                  <a:pt x="1510956" y="603590"/>
                </a:cubicBezTo>
                <a:cubicBezTo>
                  <a:pt x="1308234" y="680625"/>
                  <a:pt x="1104611" y="754506"/>
                  <a:pt x="901438" y="830188"/>
                </a:cubicBezTo>
                <a:cubicBezTo>
                  <a:pt x="878913" y="838297"/>
                  <a:pt x="857290" y="847758"/>
                  <a:pt x="828909" y="859020"/>
                </a:cubicBezTo>
                <a:cubicBezTo>
                  <a:pt x="866750" y="885149"/>
                  <a:pt x="899186" y="906322"/>
                  <a:pt x="930720" y="929297"/>
                </a:cubicBezTo>
                <a:cubicBezTo>
                  <a:pt x="1041992" y="1009935"/>
                  <a:pt x="1152814" y="1090574"/>
                  <a:pt x="1263185" y="1172113"/>
                </a:cubicBezTo>
                <a:cubicBezTo>
                  <a:pt x="1296972" y="1196890"/>
                  <a:pt x="1328056" y="1224821"/>
                  <a:pt x="1361843" y="1250049"/>
                </a:cubicBezTo>
                <a:cubicBezTo>
                  <a:pt x="1413650" y="1288791"/>
                  <a:pt x="1465907" y="1326182"/>
                  <a:pt x="1520867" y="1365826"/>
                </a:cubicBezTo>
                <a:cubicBezTo>
                  <a:pt x="1555555" y="1327534"/>
                  <a:pt x="1588441" y="1293747"/>
                  <a:pt x="1618624" y="1257257"/>
                </a:cubicBezTo>
                <a:cubicBezTo>
                  <a:pt x="1654213" y="1214460"/>
                  <a:pt x="1686198" y="1168059"/>
                  <a:pt x="1722238" y="1125712"/>
                </a:cubicBezTo>
                <a:cubicBezTo>
                  <a:pt x="1763233" y="1077509"/>
                  <a:pt x="1808733" y="1032911"/>
                  <a:pt x="1849277" y="984708"/>
                </a:cubicBezTo>
                <a:cubicBezTo>
                  <a:pt x="1895678" y="929748"/>
                  <a:pt x="1938475" y="871634"/>
                  <a:pt x="1983524" y="815322"/>
                </a:cubicBezTo>
                <a:cubicBezTo>
                  <a:pt x="2085336" y="688283"/>
                  <a:pt x="2187148" y="561244"/>
                  <a:pt x="2290311" y="435105"/>
                </a:cubicBezTo>
                <a:cubicBezTo>
                  <a:pt x="2338964" y="376091"/>
                  <a:pt x="2390320" y="319329"/>
                  <a:pt x="2441226" y="262566"/>
                </a:cubicBezTo>
                <a:cubicBezTo>
                  <a:pt x="2458795" y="242745"/>
                  <a:pt x="2478166" y="224274"/>
                  <a:pt x="2496637" y="205354"/>
                </a:cubicBezTo>
                <a:close/>
                <a:moveTo>
                  <a:pt x="145059" y="87324"/>
                </a:moveTo>
                <a:cubicBezTo>
                  <a:pt x="152717" y="96785"/>
                  <a:pt x="157222" y="103993"/>
                  <a:pt x="163079" y="109399"/>
                </a:cubicBezTo>
                <a:cubicBezTo>
                  <a:pt x="216237" y="158052"/>
                  <a:pt x="270296" y="206255"/>
                  <a:pt x="323004" y="254908"/>
                </a:cubicBezTo>
                <a:cubicBezTo>
                  <a:pt x="403642" y="329239"/>
                  <a:pt x="485632" y="402219"/>
                  <a:pt x="564018" y="478803"/>
                </a:cubicBezTo>
                <a:cubicBezTo>
                  <a:pt x="586092" y="500427"/>
                  <a:pt x="603211" y="504932"/>
                  <a:pt x="631592" y="497274"/>
                </a:cubicBezTo>
                <a:cubicBezTo>
                  <a:pt x="824404" y="445917"/>
                  <a:pt x="1016765" y="393210"/>
                  <a:pt x="1210927" y="346809"/>
                </a:cubicBezTo>
                <a:cubicBezTo>
                  <a:pt x="1392026" y="303561"/>
                  <a:pt x="1574476" y="267071"/>
                  <a:pt x="1756926" y="227878"/>
                </a:cubicBezTo>
                <a:cubicBezTo>
                  <a:pt x="1803327" y="217968"/>
                  <a:pt x="1850178" y="209859"/>
                  <a:pt x="1897029" y="201299"/>
                </a:cubicBezTo>
                <a:cubicBezTo>
                  <a:pt x="1974965" y="186433"/>
                  <a:pt x="2052900" y="171567"/>
                  <a:pt x="2130836" y="157151"/>
                </a:cubicBezTo>
                <a:cubicBezTo>
                  <a:pt x="2173633" y="149042"/>
                  <a:pt x="2216430" y="141384"/>
                  <a:pt x="2258776" y="133725"/>
                </a:cubicBezTo>
                <a:cubicBezTo>
                  <a:pt x="2258326" y="130572"/>
                  <a:pt x="2257875" y="127418"/>
                  <a:pt x="2257425" y="124265"/>
                </a:cubicBezTo>
                <a:cubicBezTo>
                  <a:pt x="2238053" y="126067"/>
                  <a:pt x="2218232" y="130121"/>
                  <a:pt x="2198860" y="129671"/>
                </a:cubicBezTo>
                <a:cubicBezTo>
                  <a:pt x="2088039" y="127418"/>
                  <a:pt x="1978118" y="142735"/>
                  <a:pt x="1866846" y="135527"/>
                </a:cubicBezTo>
                <a:cubicBezTo>
                  <a:pt x="1787559" y="130572"/>
                  <a:pt x="1706921" y="141384"/>
                  <a:pt x="1627184" y="144087"/>
                </a:cubicBezTo>
                <a:cubicBezTo>
                  <a:pt x="1587090" y="145438"/>
                  <a:pt x="1546545" y="144087"/>
                  <a:pt x="1506001" y="145438"/>
                </a:cubicBezTo>
                <a:cubicBezTo>
                  <a:pt x="1437075" y="147240"/>
                  <a:pt x="1368600" y="151294"/>
                  <a:pt x="1299675" y="152195"/>
                </a:cubicBezTo>
                <a:cubicBezTo>
                  <a:pt x="1241110" y="152646"/>
                  <a:pt x="1182546" y="150844"/>
                  <a:pt x="1123982" y="148591"/>
                </a:cubicBezTo>
                <a:cubicBezTo>
                  <a:pt x="1014512" y="144537"/>
                  <a:pt x="905042" y="139582"/>
                  <a:pt x="796023" y="134626"/>
                </a:cubicBezTo>
                <a:cubicBezTo>
                  <a:pt x="747369" y="132374"/>
                  <a:pt x="698716" y="129220"/>
                  <a:pt x="649612" y="126968"/>
                </a:cubicBezTo>
                <a:cubicBezTo>
                  <a:pt x="554107" y="122463"/>
                  <a:pt x="458152" y="120661"/>
                  <a:pt x="362648" y="113453"/>
                </a:cubicBezTo>
                <a:cubicBezTo>
                  <a:pt x="302732" y="108948"/>
                  <a:pt x="242816" y="96334"/>
                  <a:pt x="183351" y="87775"/>
                </a:cubicBezTo>
                <a:cubicBezTo>
                  <a:pt x="172089" y="85973"/>
                  <a:pt x="160826" y="87324"/>
                  <a:pt x="145059" y="87324"/>
                </a:cubicBezTo>
                <a:close/>
                <a:moveTo>
                  <a:pt x="623934" y="547729"/>
                </a:moveTo>
                <a:cubicBezTo>
                  <a:pt x="619429" y="608095"/>
                  <a:pt x="618078" y="668912"/>
                  <a:pt x="609068" y="728377"/>
                </a:cubicBezTo>
                <a:cubicBezTo>
                  <a:pt x="590597" y="853614"/>
                  <a:pt x="567622" y="978851"/>
                  <a:pt x="547350" y="1103638"/>
                </a:cubicBezTo>
                <a:cubicBezTo>
                  <a:pt x="544647" y="1119405"/>
                  <a:pt x="539692" y="1135623"/>
                  <a:pt x="548251" y="1155895"/>
                </a:cubicBezTo>
                <a:cubicBezTo>
                  <a:pt x="561766" y="1135173"/>
                  <a:pt x="572127" y="1119856"/>
                  <a:pt x="582038" y="1104089"/>
                </a:cubicBezTo>
                <a:cubicBezTo>
                  <a:pt x="638800" y="1010836"/>
                  <a:pt x="712231" y="927946"/>
                  <a:pt x="759533" y="828386"/>
                </a:cubicBezTo>
                <a:cubicBezTo>
                  <a:pt x="763587" y="820278"/>
                  <a:pt x="773047" y="812619"/>
                  <a:pt x="781607" y="809015"/>
                </a:cubicBezTo>
                <a:cubicBezTo>
                  <a:pt x="843775" y="781986"/>
                  <a:pt x="905943" y="754055"/>
                  <a:pt x="969463" y="730629"/>
                </a:cubicBezTo>
                <a:cubicBezTo>
                  <a:pt x="1057309" y="698194"/>
                  <a:pt x="1146507" y="670714"/>
                  <a:pt x="1234353" y="638729"/>
                </a:cubicBezTo>
                <a:cubicBezTo>
                  <a:pt x="1349680" y="596833"/>
                  <a:pt x="1464105" y="553135"/>
                  <a:pt x="1578080" y="508085"/>
                </a:cubicBezTo>
                <a:cubicBezTo>
                  <a:pt x="1672233" y="471145"/>
                  <a:pt x="1765485" y="432403"/>
                  <a:pt x="1858287" y="393210"/>
                </a:cubicBezTo>
                <a:cubicBezTo>
                  <a:pt x="1929015" y="363477"/>
                  <a:pt x="1998391" y="331041"/>
                  <a:pt x="2068668" y="300858"/>
                </a:cubicBezTo>
                <a:cubicBezTo>
                  <a:pt x="2154712" y="263918"/>
                  <a:pt x="2241207" y="227878"/>
                  <a:pt x="2327251" y="190938"/>
                </a:cubicBezTo>
                <a:cubicBezTo>
                  <a:pt x="2329503" y="190037"/>
                  <a:pt x="2329954" y="186433"/>
                  <a:pt x="2334909" y="178775"/>
                </a:cubicBezTo>
                <a:cubicBezTo>
                  <a:pt x="1755574" y="272928"/>
                  <a:pt x="1188403" y="401769"/>
                  <a:pt x="623934" y="547729"/>
                </a:cubicBezTo>
                <a:close/>
                <a:moveTo>
                  <a:pt x="588795" y="1198692"/>
                </a:moveTo>
                <a:cubicBezTo>
                  <a:pt x="591048" y="1200945"/>
                  <a:pt x="593300" y="1203648"/>
                  <a:pt x="595553" y="1205900"/>
                </a:cubicBezTo>
                <a:cubicBezTo>
                  <a:pt x="739711" y="1159499"/>
                  <a:pt x="884770" y="1115351"/>
                  <a:pt x="1037037" y="1063544"/>
                </a:cubicBezTo>
                <a:cubicBezTo>
                  <a:pt x="949641" y="1000025"/>
                  <a:pt x="877111" y="932451"/>
                  <a:pt x="791968" y="881094"/>
                </a:cubicBezTo>
                <a:cubicBezTo>
                  <a:pt x="722142" y="990564"/>
                  <a:pt x="655469" y="1094628"/>
                  <a:pt x="588795" y="119869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653" name="Google Shape;653;p38"/>
          <p:cNvSpPr/>
          <p:nvPr/>
        </p:nvSpPr>
        <p:spPr>
          <a:xfrm>
            <a:off x="9671691" y="2755769"/>
            <a:ext cx="1933614" cy="1776900"/>
          </a:xfrm>
          <a:custGeom>
            <a:avLst/>
            <a:gdLst/>
            <a:ahLst/>
            <a:cxnLst/>
            <a:rect l="l" t="t" r="r" b="b"/>
            <a:pathLst>
              <a:path w="1933614" h="1776900" extrusionOk="0">
                <a:moveTo>
                  <a:pt x="244926" y="783163"/>
                </a:moveTo>
                <a:cubicBezTo>
                  <a:pt x="213874" y="742458"/>
                  <a:pt x="183225" y="705379"/>
                  <a:pt x="156608" y="665480"/>
                </a:cubicBezTo>
                <a:cubicBezTo>
                  <a:pt x="129992" y="625580"/>
                  <a:pt x="127976" y="582859"/>
                  <a:pt x="131605" y="532884"/>
                </a:cubicBezTo>
                <a:cubicBezTo>
                  <a:pt x="138461" y="441800"/>
                  <a:pt x="179192" y="371270"/>
                  <a:pt x="242909" y="315250"/>
                </a:cubicBezTo>
                <a:cubicBezTo>
                  <a:pt x="324774" y="243511"/>
                  <a:pt x="419141" y="189102"/>
                  <a:pt x="532865" y="188699"/>
                </a:cubicBezTo>
                <a:cubicBezTo>
                  <a:pt x="578435" y="188296"/>
                  <a:pt x="624409" y="199581"/>
                  <a:pt x="669575" y="209254"/>
                </a:cubicBezTo>
                <a:cubicBezTo>
                  <a:pt x="711113" y="217717"/>
                  <a:pt x="751844" y="231017"/>
                  <a:pt x="797817" y="243511"/>
                </a:cubicBezTo>
                <a:cubicBezTo>
                  <a:pt x="802657" y="236256"/>
                  <a:pt x="810319" y="224166"/>
                  <a:pt x="818384" y="212478"/>
                </a:cubicBezTo>
                <a:cubicBezTo>
                  <a:pt x="853469" y="164518"/>
                  <a:pt x="886135" y="114945"/>
                  <a:pt x="924446" y="69806"/>
                </a:cubicBezTo>
                <a:cubicBezTo>
                  <a:pt x="951465" y="37564"/>
                  <a:pt x="989777" y="20637"/>
                  <a:pt x="1032927" y="18219"/>
                </a:cubicBezTo>
                <a:cubicBezTo>
                  <a:pt x="1042203" y="17816"/>
                  <a:pt x="1052284" y="17413"/>
                  <a:pt x="1060350" y="13786"/>
                </a:cubicBezTo>
                <a:cubicBezTo>
                  <a:pt x="1107937" y="-8381"/>
                  <a:pt x="1154313" y="-1126"/>
                  <a:pt x="1201093" y="16607"/>
                </a:cubicBezTo>
                <a:cubicBezTo>
                  <a:pt x="1249890" y="35146"/>
                  <a:pt x="1285781" y="69403"/>
                  <a:pt x="1318043" y="108900"/>
                </a:cubicBezTo>
                <a:cubicBezTo>
                  <a:pt x="1385390" y="191117"/>
                  <a:pt x="1422089" y="284620"/>
                  <a:pt x="1425718" y="397467"/>
                </a:cubicBezTo>
                <a:cubicBezTo>
                  <a:pt x="1447495" y="397467"/>
                  <a:pt x="1467255" y="397064"/>
                  <a:pt x="1487016" y="397467"/>
                </a:cubicBezTo>
                <a:cubicBezTo>
                  <a:pt x="1578963" y="399079"/>
                  <a:pt x="1669297" y="407946"/>
                  <a:pt x="1753581" y="449054"/>
                </a:cubicBezTo>
                <a:cubicBezTo>
                  <a:pt x="1858837" y="500239"/>
                  <a:pt x="1954010" y="617923"/>
                  <a:pt x="1929813" y="739637"/>
                </a:cubicBezTo>
                <a:cubicBezTo>
                  <a:pt x="1912069" y="829511"/>
                  <a:pt x="1874161" y="912132"/>
                  <a:pt x="1791893" y="966137"/>
                </a:cubicBezTo>
                <a:cubicBezTo>
                  <a:pt x="1733014" y="1004828"/>
                  <a:pt x="1668490" y="1014501"/>
                  <a:pt x="1600337" y="1012082"/>
                </a:cubicBezTo>
                <a:cubicBezTo>
                  <a:pt x="1582189" y="1011276"/>
                  <a:pt x="1564042" y="1010470"/>
                  <a:pt x="1540652" y="1009261"/>
                </a:cubicBezTo>
                <a:cubicBezTo>
                  <a:pt x="1556783" y="1056818"/>
                  <a:pt x="1571301" y="1098733"/>
                  <a:pt x="1585415" y="1140245"/>
                </a:cubicBezTo>
                <a:cubicBezTo>
                  <a:pt x="1637438" y="1293395"/>
                  <a:pt x="1618484" y="1442918"/>
                  <a:pt x="1553557" y="1585992"/>
                </a:cubicBezTo>
                <a:cubicBezTo>
                  <a:pt x="1528150" y="1642013"/>
                  <a:pt x="1490242" y="1693600"/>
                  <a:pt x="1436606" y="1731485"/>
                </a:cubicBezTo>
                <a:cubicBezTo>
                  <a:pt x="1388213" y="1765742"/>
                  <a:pt x="1336594" y="1779042"/>
                  <a:pt x="1278522" y="1776624"/>
                </a:cubicBezTo>
                <a:cubicBezTo>
                  <a:pt x="1170848" y="1772191"/>
                  <a:pt x="1077288" y="1729067"/>
                  <a:pt x="985744" y="1676673"/>
                </a:cubicBezTo>
                <a:cubicBezTo>
                  <a:pt x="894603" y="1624683"/>
                  <a:pt x="821611" y="1554556"/>
                  <a:pt x="764345" y="1467099"/>
                </a:cubicBezTo>
                <a:cubicBezTo>
                  <a:pt x="758296" y="1457830"/>
                  <a:pt x="750634" y="1450172"/>
                  <a:pt x="739745" y="1436873"/>
                </a:cubicBezTo>
                <a:cubicBezTo>
                  <a:pt x="718372" y="1458636"/>
                  <a:pt x="701031" y="1479996"/>
                  <a:pt x="680061" y="1496923"/>
                </a:cubicBezTo>
                <a:cubicBezTo>
                  <a:pt x="605858" y="1556974"/>
                  <a:pt x="523186" y="1603725"/>
                  <a:pt x="430836" y="1628713"/>
                </a:cubicBezTo>
                <a:cubicBezTo>
                  <a:pt x="296948" y="1664986"/>
                  <a:pt x="136848" y="1590023"/>
                  <a:pt x="62242" y="1464278"/>
                </a:cubicBezTo>
                <a:cubicBezTo>
                  <a:pt x="34012" y="1415915"/>
                  <a:pt x="9816" y="1365134"/>
                  <a:pt x="3767" y="1309113"/>
                </a:cubicBezTo>
                <a:cubicBezTo>
                  <a:pt x="-1073" y="1263571"/>
                  <a:pt x="-2686" y="1214805"/>
                  <a:pt x="7799" y="1170472"/>
                </a:cubicBezTo>
                <a:cubicBezTo>
                  <a:pt x="37239" y="1049564"/>
                  <a:pt x="88051" y="938732"/>
                  <a:pt x="180402" y="850872"/>
                </a:cubicBezTo>
                <a:cubicBezTo>
                  <a:pt x="202985" y="829511"/>
                  <a:pt x="223955" y="805733"/>
                  <a:pt x="244926" y="783163"/>
                </a:cubicBezTo>
                <a:close/>
                <a:moveTo>
                  <a:pt x="387282" y="806136"/>
                </a:moveTo>
                <a:cubicBezTo>
                  <a:pt x="336469" y="851275"/>
                  <a:pt x="284447" y="884726"/>
                  <a:pt x="249765" y="930671"/>
                </a:cubicBezTo>
                <a:cubicBezTo>
                  <a:pt x="174352" y="1029816"/>
                  <a:pt x="124346" y="1143066"/>
                  <a:pt x="111441" y="1268407"/>
                </a:cubicBezTo>
                <a:cubicBezTo>
                  <a:pt x="99746" y="1380449"/>
                  <a:pt x="182821" y="1496117"/>
                  <a:pt x="286866" y="1517075"/>
                </a:cubicBezTo>
                <a:cubicBezTo>
                  <a:pt x="356633" y="1531181"/>
                  <a:pt x="426803" y="1518687"/>
                  <a:pt x="487698" y="1488460"/>
                </a:cubicBezTo>
                <a:cubicBezTo>
                  <a:pt x="574402" y="1445739"/>
                  <a:pt x="650218" y="1385688"/>
                  <a:pt x="706274" y="1304277"/>
                </a:cubicBezTo>
                <a:cubicBezTo>
                  <a:pt x="718372" y="1286544"/>
                  <a:pt x="733293" y="1281707"/>
                  <a:pt x="754263" y="1290977"/>
                </a:cubicBezTo>
                <a:cubicBezTo>
                  <a:pt x="782896" y="1303471"/>
                  <a:pt x="805883" y="1319995"/>
                  <a:pt x="817981" y="1350222"/>
                </a:cubicBezTo>
                <a:cubicBezTo>
                  <a:pt x="822820" y="1362313"/>
                  <a:pt x="829273" y="1373597"/>
                  <a:pt x="835725" y="1384882"/>
                </a:cubicBezTo>
                <a:cubicBezTo>
                  <a:pt x="875246" y="1452591"/>
                  <a:pt x="936141" y="1498536"/>
                  <a:pt x="996632" y="1545690"/>
                </a:cubicBezTo>
                <a:cubicBezTo>
                  <a:pt x="1063173" y="1597680"/>
                  <a:pt x="1140199" y="1624683"/>
                  <a:pt x="1218434" y="1649670"/>
                </a:cubicBezTo>
                <a:cubicBezTo>
                  <a:pt x="1239808" y="1656522"/>
                  <a:pt x="1267634" y="1653701"/>
                  <a:pt x="1289814" y="1646849"/>
                </a:cubicBezTo>
                <a:cubicBezTo>
                  <a:pt x="1371679" y="1622265"/>
                  <a:pt x="1436606" y="1575917"/>
                  <a:pt x="1464433" y="1490475"/>
                </a:cubicBezTo>
                <a:cubicBezTo>
                  <a:pt x="1497501" y="1388509"/>
                  <a:pt x="1524924" y="1287350"/>
                  <a:pt x="1486613" y="1178936"/>
                </a:cubicBezTo>
                <a:cubicBezTo>
                  <a:pt x="1463626" y="1114048"/>
                  <a:pt x="1451124" y="1045937"/>
                  <a:pt x="1434187" y="979034"/>
                </a:cubicBezTo>
                <a:cubicBezTo>
                  <a:pt x="1425315" y="943568"/>
                  <a:pt x="1436203" y="919789"/>
                  <a:pt x="1464029" y="920595"/>
                </a:cubicBezTo>
                <a:cubicBezTo>
                  <a:pt x="1523714" y="922611"/>
                  <a:pt x="1576947" y="882711"/>
                  <a:pt x="1637841" y="895608"/>
                </a:cubicBezTo>
                <a:cubicBezTo>
                  <a:pt x="1726562" y="864172"/>
                  <a:pt x="1803184" y="822257"/>
                  <a:pt x="1827381" y="718679"/>
                </a:cubicBezTo>
                <a:cubicBezTo>
                  <a:pt x="1840286" y="663465"/>
                  <a:pt x="1824155" y="622356"/>
                  <a:pt x="1785037" y="588905"/>
                </a:cubicBezTo>
                <a:cubicBezTo>
                  <a:pt x="1765680" y="572381"/>
                  <a:pt x="1740677" y="558678"/>
                  <a:pt x="1716077" y="553841"/>
                </a:cubicBezTo>
                <a:cubicBezTo>
                  <a:pt x="1617274" y="535302"/>
                  <a:pt x="1517665" y="520793"/>
                  <a:pt x="1418056" y="505075"/>
                </a:cubicBezTo>
                <a:cubicBezTo>
                  <a:pt x="1412813" y="504269"/>
                  <a:pt x="1407167" y="506687"/>
                  <a:pt x="1401925" y="507090"/>
                </a:cubicBezTo>
                <a:cubicBezTo>
                  <a:pt x="1362404" y="511524"/>
                  <a:pt x="1347079" y="502254"/>
                  <a:pt x="1341433" y="463160"/>
                </a:cubicBezTo>
                <a:cubicBezTo>
                  <a:pt x="1337401" y="435755"/>
                  <a:pt x="1339417" y="407140"/>
                  <a:pt x="1339417" y="379331"/>
                </a:cubicBezTo>
                <a:cubicBezTo>
                  <a:pt x="1340224" y="285829"/>
                  <a:pt x="1303929" y="208045"/>
                  <a:pt x="1234162" y="147591"/>
                </a:cubicBezTo>
                <a:cubicBezTo>
                  <a:pt x="1188189" y="107691"/>
                  <a:pt x="1127294" y="96406"/>
                  <a:pt x="1076884" y="120991"/>
                </a:cubicBezTo>
                <a:cubicBezTo>
                  <a:pt x="1014780" y="151621"/>
                  <a:pt x="956708" y="195551"/>
                  <a:pt x="929689" y="267692"/>
                </a:cubicBezTo>
                <a:cubicBezTo>
                  <a:pt x="917993" y="298725"/>
                  <a:pt x="900653" y="328549"/>
                  <a:pt x="882102" y="356358"/>
                </a:cubicBezTo>
                <a:cubicBezTo>
                  <a:pt x="859922" y="389406"/>
                  <a:pt x="837742" y="389810"/>
                  <a:pt x="807093" y="366837"/>
                </a:cubicBezTo>
                <a:cubicBezTo>
                  <a:pt x="791365" y="354746"/>
                  <a:pt x="774024" y="343864"/>
                  <a:pt x="755473" y="337013"/>
                </a:cubicBezTo>
                <a:cubicBezTo>
                  <a:pt x="682480" y="308801"/>
                  <a:pt x="605051" y="311219"/>
                  <a:pt x="529639" y="312831"/>
                </a:cubicBezTo>
                <a:cubicBezTo>
                  <a:pt x="471970" y="314041"/>
                  <a:pt x="414302" y="331774"/>
                  <a:pt x="367925" y="368046"/>
                </a:cubicBezTo>
                <a:cubicBezTo>
                  <a:pt x="302191" y="419633"/>
                  <a:pt x="252991" y="484118"/>
                  <a:pt x="227182" y="565529"/>
                </a:cubicBezTo>
                <a:cubicBezTo>
                  <a:pt x="217503" y="595756"/>
                  <a:pt x="220729" y="621147"/>
                  <a:pt x="242103" y="642507"/>
                </a:cubicBezTo>
                <a:cubicBezTo>
                  <a:pt x="276785" y="676361"/>
                  <a:pt x="312676" y="709007"/>
                  <a:pt x="348971" y="740846"/>
                </a:cubicBezTo>
                <a:cubicBezTo>
                  <a:pt x="370345" y="759788"/>
                  <a:pt x="391315" y="777924"/>
                  <a:pt x="387282" y="806136"/>
                </a:cubicBezTo>
                <a:close/>
                <a:moveTo>
                  <a:pt x="1317237" y="790821"/>
                </a:moveTo>
                <a:cubicBezTo>
                  <a:pt x="1313204" y="878681"/>
                  <a:pt x="1295460" y="939538"/>
                  <a:pt x="1254326" y="997574"/>
                </a:cubicBezTo>
                <a:cubicBezTo>
                  <a:pt x="1195447" y="1081000"/>
                  <a:pt x="1119632" y="1123721"/>
                  <a:pt x="1020022" y="1125333"/>
                </a:cubicBezTo>
                <a:cubicBezTo>
                  <a:pt x="962354" y="1126139"/>
                  <a:pt x="909525" y="1104376"/>
                  <a:pt x="863955" y="1071327"/>
                </a:cubicBezTo>
                <a:cubicBezTo>
                  <a:pt x="792171" y="1018934"/>
                  <a:pt x="733696" y="955659"/>
                  <a:pt x="704660" y="867799"/>
                </a:cubicBezTo>
                <a:cubicBezTo>
                  <a:pt x="668769" y="760191"/>
                  <a:pt x="730873" y="643313"/>
                  <a:pt x="813948" y="593741"/>
                </a:cubicBezTo>
                <a:cubicBezTo>
                  <a:pt x="903072" y="540944"/>
                  <a:pt x="995826" y="530466"/>
                  <a:pt x="1093015" y="560693"/>
                </a:cubicBezTo>
                <a:cubicBezTo>
                  <a:pt x="1169638" y="584471"/>
                  <a:pt x="1234968" y="630013"/>
                  <a:pt x="1281748" y="694498"/>
                </a:cubicBezTo>
                <a:cubicBezTo>
                  <a:pt x="1304735" y="725934"/>
                  <a:pt x="1309978" y="769864"/>
                  <a:pt x="1317237" y="790821"/>
                </a:cubicBezTo>
                <a:close/>
                <a:moveTo>
                  <a:pt x="1036960" y="655001"/>
                </a:moveTo>
                <a:cubicBezTo>
                  <a:pt x="954288" y="655404"/>
                  <a:pt x="921220" y="668301"/>
                  <a:pt x="869197" y="719485"/>
                </a:cubicBezTo>
                <a:cubicBezTo>
                  <a:pt x="811125" y="776715"/>
                  <a:pt x="787735" y="840796"/>
                  <a:pt x="854276" y="914550"/>
                </a:cubicBezTo>
                <a:cubicBezTo>
                  <a:pt x="931302" y="999589"/>
                  <a:pt x="1025668" y="1023367"/>
                  <a:pt x="1129714" y="940747"/>
                </a:cubicBezTo>
                <a:cubicBezTo>
                  <a:pt x="1187382" y="895205"/>
                  <a:pt x="1204320" y="826690"/>
                  <a:pt x="1222064" y="760594"/>
                </a:cubicBezTo>
                <a:cubicBezTo>
                  <a:pt x="1224887" y="750115"/>
                  <a:pt x="1213998" y="732785"/>
                  <a:pt x="1205126" y="723112"/>
                </a:cubicBezTo>
                <a:cubicBezTo>
                  <a:pt x="1158346" y="671122"/>
                  <a:pt x="1099065" y="648956"/>
                  <a:pt x="1036960" y="65500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654" name="Google Shape;654;p38"/>
          <p:cNvSpPr/>
          <p:nvPr/>
        </p:nvSpPr>
        <p:spPr>
          <a:xfrm>
            <a:off x="12330846" y="3314700"/>
            <a:ext cx="958341" cy="1228115"/>
          </a:xfrm>
          <a:custGeom>
            <a:avLst/>
            <a:gdLst/>
            <a:ahLst/>
            <a:cxnLst/>
            <a:rect l="l" t="t" r="r" b="b"/>
            <a:pathLst>
              <a:path w="958341" h="1228115" extrusionOk="0">
                <a:moveTo>
                  <a:pt x="439599" y="1053208"/>
                </a:moveTo>
                <a:cubicBezTo>
                  <a:pt x="413205" y="1053808"/>
                  <a:pt x="400009" y="1044504"/>
                  <a:pt x="390711" y="1023193"/>
                </a:cubicBezTo>
                <a:cubicBezTo>
                  <a:pt x="377515" y="994079"/>
                  <a:pt x="359519" y="967367"/>
                  <a:pt x="344523" y="939153"/>
                </a:cubicBezTo>
                <a:cubicBezTo>
                  <a:pt x="338824" y="928348"/>
                  <a:pt x="335225" y="916642"/>
                  <a:pt x="329227" y="901935"/>
                </a:cubicBezTo>
                <a:cubicBezTo>
                  <a:pt x="323528" y="910639"/>
                  <a:pt x="318430" y="917543"/>
                  <a:pt x="314231" y="924746"/>
                </a:cubicBezTo>
                <a:cubicBezTo>
                  <a:pt x="277640" y="985675"/>
                  <a:pt x="240450" y="1046305"/>
                  <a:pt x="204459" y="1107834"/>
                </a:cubicBezTo>
                <a:cubicBezTo>
                  <a:pt x="189463" y="1133647"/>
                  <a:pt x="176266" y="1160660"/>
                  <a:pt x="163070" y="1187673"/>
                </a:cubicBezTo>
                <a:cubicBezTo>
                  <a:pt x="141175" y="1231794"/>
                  <a:pt x="137576" y="1234796"/>
                  <a:pt x="92588" y="1220389"/>
                </a:cubicBezTo>
                <a:cubicBezTo>
                  <a:pt x="69194" y="1212885"/>
                  <a:pt x="45800" y="1202980"/>
                  <a:pt x="24505" y="1190974"/>
                </a:cubicBezTo>
                <a:cubicBezTo>
                  <a:pt x="-2488" y="1175967"/>
                  <a:pt x="-6387" y="1152556"/>
                  <a:pt x="8909" y="1125243"/>
                </a:cubicBezTo>
                <a:cubicBezTo>
                  <a:pt x="33503" y="1081121"/>
                  <a:pt x="56897" y="1036400"/>
                  <a:pt x="81490" y="992279"/>
                </a:cubicBezTo>
                <a:cubicBezTo>
                  <a:pt x="94387" y="968867"/>
                  <a:pt x="109083" y="946056"/>
                  <a:pt x="121980" y="922645"/>
                </a:cubicBezTo>
                <a:cubicBezTo>
                  <a:pt x="142975" y="885127"/>
                  <a:pt x="163669" y="847309"/>
                  <a:pt x="185264" y="807990"/>
                </a:cubicBezTo>
                <a:cubicBezTo>
                  <a:pt x="159470" y="794183"/>
                  <a:pt x="135177" y="801086"/>
                  <a:pt x="112083" y="797785"/>
                </a:cubicBezTo>
                <a:cubicBezTo>
                  <a:pt x="87489" y="794483"/>
                  <a:pt x="62895" y="791782"/>
                  <a:pt x="38302" y="789381"/>
                </a:cubicBezTo>
                <a:cubicBezTo>
                  <a:pt x="18207" y="787580"/>
                  <a:pt x="9509" y="773773"/>
                  <a:pt x="4710" y="757565"/>
                </a:cubicBezTo>
                <a:cubicBezTo>
                  <a:pt x="211" y="742258"/>
                  <a:pt x="11308" y="732053"/>
                  <a:pt x="22106" y="724249"/>
                </a:cubicBezTo>
                <a:cubicBezTo>
                  <a:pt x="56297" y="699337"/>
                  <a:pt x="91388" y="675626"/>
                  <a:pt x="125579" y="650414"/>
                </a:cubicBezTo>
                <a:cubicBezTo>
                  <a:pt x="175366" y="613796"/>
                  <a:pt x="223954" y="575678"/>
                  <a:pt x="273741" y="539360"/>
                </a:cubicBezTo>
                <a:cubicBezTo>
                  <a:pt x="317830" y="507245"/>
                  <a:pt x="362818" y="475729"/>
                  <a:pt x="407807" y="444815"/>
                </a:cubicBezTo>
                <a:cubicBezTo>
                  <a:pt x="436599" y="425005"/>
                  <a:pt x="465692" y="405496"/>
                  <a:pt x="496284" y="388687"/>
                </a:cubicBezTo>
                <a:cubicBezTo>
                  <a:pt x="520578" y="375481"/>
                  <a:pt x="546671" y="364976"/>
                  <a:pt x="572765" y="356272"/>
                </a:cubicBezTo>
                <a:cubicBezTo>
                  <a:pt x="596159" y="348468"/>
                  <a:pt x="610255" y="361374"/>
                  <a:pt x="606956" y="385986"/>
                </a:cubicBezTo>
                <a:cubicBezTo>
                  <a:pt x="604856" y="403395"/>
                  <a:pt x="600058" y="420503"/>
                  <a:pt x="596159" y="437611"/>
                </a:cubicBezTo>
                <a:cubicBezTo>
                  <a:pt x="575164" y="532457"/>
                  <a:pt x="555669" y="627603"/>
                  <a:pt x="532575" y="721848"/>
                </a:cubicBezTo>
                <a:cubicBezTo>
                  <a:pt x="517879" y="781877"/>
                  <a:pt x="498084" y="840705"/>
                  <a:pt x="481588" y="900434"/>
                </a:cubicBezTo>
                <a:cubicBezTo>
                  <a:pt x="469591" y="943055"/>
                  <a:pt x="459094" y="986276"/>
                  <a:pt x="447697" y="1029196"/>
                </a:cubicBezTo>
                <a:cubicBezTo>
                  <a:pt x="446197" y="1037600"/>
                  <a:pt x="442898" y="1044804"/>
                  <a:pt x="439599" y="1053208"/>
                </a:cubicBezTo>
                <a:close/>
                <a:moveTo>
                  <a:pt x="866089" y="389288"/>
                </a:moveTo>
                <a:cubicBezTo>
                  <a:pt x="841496" y="390488"/>
                  <a:pt x="816902" y="391389"/>
                  <a:pt x="792608" y="393190"/>
                </a:cubicBezTo>
                <a:cubicBezTo>
                  <a:pt x="768914" y="394690"/>
                  <a:pt x="760216" y="409998"/>
                  <a:pt x="769814" y="431608"/>
                </a:cubicBezTo>
                <a:cubicBezTo>
                  <a:pt x="775813" y="445115"/>
                  <a:pt x="786310" y="452918"/>
                  <a:pt x="800406" y="454719"/>
                </a:cubicBezTo>
                <a:cubicBezTo>
                  <a:pt x="843595" y="460122"/>
                  <a:pt x="886784" y="460722"/>
                  <a:pt x="929373" y="450517"/>
                </a:cubicBezTo>
                <a:cubicBezTo>
                  <a:pt x="942570" y="447516"/>
                  <a:pt x="956066" y="443914"/>
                  <a:pt x="958166" y="427106"/>
                </a:cubicBezTo>
                <a:cubicBezTo>
                  <a:pt x="959665" y="413900"/>
                  <a:pt x="951567" y="402794"/>
                  <a:pt x="933572" y="395891"/>
                </a:cubicBezTo>
                <a:cubicBezTo>
                  <a:pt x="925174" y="392589"/>
                  <a:pt x="915577" y="390788"/>
                  <a:pt x="906579" y="390188"/>
                </a:cubicBezTo>
                <a:cubicBezTo>
                  <a:pt x="893382" y="389288"/>
                  <a:pt x="879886" y="389888"/>
                  <a:pt x="866389" y="389888"/>
                </a:cubicBezTo>
                <a:cubicBezTo>
                  <a:pt x="866089" y="389588"/>
                  <a:pt x="866089" y="389288"/>
                  <a:pt x="866089" y="389288"/>
                </a:cubicBezTo>
                <a:close/>
                <a:moveTo>
                  <a:pt x="464192" y="35117"/>
                </a:moveTo>
                <a:cubicBezTo>
                  <a:pt x="462693" y="72035"/>
                  <a:pt x="460593" y="109253"/>
                  <a:pt x="462993" y="146171"/>
                </a:cubicBezTo>
                <a:cubicBezTo>
                  <a:pt x="464492" y="167181"/>
                  <a:pt x="473190" y="187891"/>
                  <a:pt x="480688" y="207700"/>
                </a:cubicBezTo>
                <a:cubicBezTo>
                  <a:pt x="483088" y="213703"/>
                  <a:pt x="493585" y="220306"/>
                  <a:pt x="499283" y="219406"/>
                </a:cubicBezTo>
                <a:cubicBezTo>
                  <a:pt x="504682" y="218806"/>
                  <a:pt x="511580" y="209501"/>
                  <a:pt x="513380" y="202898"/>
                </a:cubicBezTo>
                <a:cubicBezTo>
                  <a:pt x="516679" y="189992"/>
                  <a:pt x="518179" y="176485"/>
                  <a:pt x="517879" y="163279"/>
                </a:cubicBezTo>
                <a:cubicBezTo>
                  <a:pt x="517279" y="128162"/>
                  <a:pt x="515479" y="93345"/>
                  <a:pt x="513680" y="58528"/>
                </a:cubicBezTo>
                <a:cubicBezTo>
                  <a:pt x="513080" y="48323"/>
                  <a:pt x="511280" y="38118"/>
                  <a:pt x="508581" y="28214"/>
                </a:cubicBezTo>
                <a:cubicBezTo>
                  <a:pt x="504982" y="14707"/>
                  <a:pt x="498084" y="3302"/>
                  <a:pt x="481288" y="0"/>
                </a:cubicBezTo>
                <a:cubicBezTo>
                  <a:pt x="466292" y="8104"/>
                  <a:pt x="464792" y="22511"/>
                  <a:pt x="464192" y="35117"/>
                </a:cubicBezTo>
                <a:close/>
                <a:moveTo>
                  <a:pt x="783910" y="59129"/>
                </a:moveTo>
                <a:cubicBezTo>
                  <a:pt x="762016" y="86742"/>
                  <a:pt x="740122" y="114055"/>
                  <a:pt x="719727" y="142569"/>
                </a:cubicBezTo>
                <a:cubicBezTo>
                  <a:pt x="714028" y="150673"/>
                  <a:pt x="711329" y="161478"/>
                  <a:pt x="708930" y="171383"/>
                </a:cubicBezTo>
                <a:cubicBezTo>
                  <a:pt x="704731" y="188491"/>
                  <a:pt x="711029" y="207700"/>
                  <a:pt x="722426" y="212803"/>
                </a:cubicBezTo>
                <a:cubicBezTo>
                  <a:pt x="740422" y="220907"/>
                  <a:pt x="750919" y="207400"/>
                  <a:pt x="757817" y="195995"/>
                </a:cubicBezTo>
                <a:cubicBezTo>
                  <a:pt x="779412" y="159677"/>
                  <a:pt x="799806" y="122459"/>
                  <a:pt x="818102" y="84641"/>
                </a:cubicBezTo>
                <a:cubicBezTo>
                  <a:pt x="826500" y="67533"/>
                  <a:pt x="822001" y="62430"/>
                  <a:pt x="799207" y="46823"/>
                </a:cubicBezTo>
                <a:cubicBezTo>
                  <a:pt x="793208" y="51325"/>
                  <a:pt x="787510" y="54326"/>
                  <a:pt x="783910" y="5912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655" name="Google Shape;655;p38"/>
          <p:cNvGrpSpPr/>
          <p:nvPr/>
        </p:nvGrpSpPr>
        <p:grpSpPr>
          <a:xfrm rot="5400000">
            <a:off x="14458197" y="6670232"/>
            <a:ext cx="2842710" cy="3673543"/>
            <a:chOff x="-59690" y="0"/>
            <a:chExt cx="3432810" cy="4436110"/>
          </a:xfrm>
        </p:grpSpPr>
        <p:sp>
          <p:nvSpPr>
            <p:cNvPr id="656" name="Google Shape;656;p38"/>
            <p:cNvSpPr/>
            <p:nvPr/>
          </p:nvSpPr>
          <p:spPr>
            <a:xfrm>
              <a:off x="-59690" y="0"/>
              <a:ext cx="1205230" cy="4436110"/>
            </a:xfrm>
            <a:custGeom>
              <a:avLst/>
              <a:gdLst/>
              <a:ahLst/>
              <a:cxnLst/>
              <a:rect l="l" t="t" r="r" b="b"/>
              <a:pathLst>
                <a:path w="1205230" h="4436110" extrusionOk="0">
                  <a:moveTo>
                    <a:pt x="720090" y="2504440"/>
                  </a:moveTo>
                  <a:cubicBezTo>
                    <a:pt x="1205230" y="1358900"/>
                    <a:pt x="641350" y="843280"/>
                    <a:pt x="461010" y="548640"/>
                  </a:cubicBezTo>
                  <a:cubicBezTo>
                    <a:pt x="195580" y="115570"/>
                    <a:pt x="262890" y="0"/>
                    <a:pt x="262890" y="0"/>
                  </a:cubicBezTo>
                  <a:lnTo>
                    <a:pt x="59690" y="0"/>
                  </a:lnTo>
                  <a:cubicBezTo>
                    <a:pt x="119380" y="441960"/>
                    <a:pt x="1139190" y="1212850"/>
                    <a:pt x="678180" y="2147570"/>
                  </a:cubicBezTo>
                  <a:cubicBezTo>
                    <a:pt x="0" y="3520440"/>
                    <a:pt x="516890" y="4436110"/>
                    <a:pt x="516890" y="4436110"/>
                  </a:cubicBezTo>
                  <a:lnTo>
                    <a:pt x="745490" y="4436110"/>
                  </a:lnTo>
                  <a:cubicBezTo>
                    <a:pt x="745490" y="4436110"/>
                    <a:pt x="185420" y="3768090"/>
                    <a:pt x="720090" y="2504440"/>
                  </a:cubicBezTo>
                  <a:lnTo>
                    <a:pt x="720090" y="250444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57" name="Google Shape;657;p38"/>
            <p:cNvSpPr/>
            <p:nvPr/>
          </p:nvSpPr>
          <p:spPr>
            <a:xfrm>
              <a:off x="125730" y="0"/>
              <a:ext cx="1019810" cy="4436110"/>
            </a:xfrm>
            <a:custGeom>
              <a:avLst/>
              <a:gdLst/>
              <a:ahLst/>
              <a:cxnLst/>
              <a:rect l="l" t="t" r="r" b="b"/>
              <a:pathLst>
                <a:path w="1019810" h="4436110" extrusionOk="0">
                  <a:moveTo>
                    <a:pt x="511810" y="3030220"/>
                  </a:moveTo>
                  <a:cubicBezTo>
                    <a:pt x="892810" y="1957070"/>
                    <a:pt x="1009650" y="1464310"/>
                    <a:pt x="585470" y="820420"/>
                  </a:cubicBezTo>
                  <a:cubicBezTo>
                    <a:pt x="212090" y="254000"/>
                    <a:pt x="264160" y="0"/>
                    <a:pt x="264160" y="0"/>
                  </a:cubicBezTo>
                  <a:lnTo>
                    <a:pt x="77470" y="0"/>
                  </a:lnTo>
                  <a:cubicBezTo>
                    <a:pt x="77470" y="0"/>
                    <a:pt x="10160" y="115570"/>
                    <a:pt x="275590" y="548640"/>
                  </a:cubicBezTo>
                  <a:cubicBezTo>
                    <a:pt x="455930" y="843280"/>
                    <a:pt x="1019810" y="1358900"/>
                    <a:pt x="534670" y="2504440"/>
                  </a:cubicBezTo>
                  <a:cubicBezTo>
                    <a:pt x="0" y="3766820"/>
                    <a:pt x="558800" y="4434840"/>
                    <a:pt x="558800" y="4434840"/>
                  </a:cubicBezTo>
                  <a:lnTo>
                    <a:pt x="830580" y="4434840"/>
                  </a:lnTo>
                  <a:cubicBezTo>
                    <a:pt x="830580" y="4436110"/>
                    <a:pt x="264160" y="3724910"/>
                    <a:pt x="511810" y="30302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58" name="Google Shape;658;p38"/>
            <p:cNvSpPr/>
            <p:nvPr/>
          </p:nvSpPr>
          <p:spPr>
            <a:xfrm>
              <a:off x="337820" y="0"/>
              <a:ext cx="3035300" cy="4436110"/>
            </a:xfrm>
            <a:custGeom>
              <a:avLst/>
              <a:gdLst/>
              <a:ahLst/>
              <a:cxnLst/>
              <a:rect l="l" t="t" r="r" b="b"/>
              <a:pathLst>
                <a:path w="3035300" h="4436110" extrusionOk="0">
                  <a:moveTo>
                    <a:pt x="1898650" y="0"/>
                  </a:moveTo>
                  <a:lnTo>
                    <a:pt x="50800" y="0"/>
                  </a:lnTo>
                  <a:cubicBezTo>
                    <a:pt x="50800" y="0"/>
                    <a:pt x="0" y="254000"/>
                    <a:pt x="372110" y="820420"/>
                  </a:cubicBezTo>
                  <a:cubicBezTo>
                    <a:pt x="795020" y="1463040"/>
                    <a:pt x="679450" y="1957070"/>
                    <a:pt x="298450" y="3030220"/>
                  </a:cubicBezTo>
                  <a:cubicBezTo>
                    <a:pt x="52070" y="3724910"/>
                    <a:pt x="618490" y="4436110"/>
                    <a:pt x="618490" y="4436110"/>
                  </a:cubicBezTo>
                  <a:lnTo>
                    <a:pt x="3035300" y="4436110"/>
                  </a:lnTo>
                  <a:lnTo>
                    <a:pt x="3035300" y="0"/>
                  </a:lnTo>
                  <a:lnTo>
                    <a:pt x="189865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659" name="Google Shape;659;p38"/>
          <p:cNvSpPr/>
          <p:nvPr/>
        </p:nvSpPr>
        <p:spPr>
          <a:xfrm rot="948463">
            <a:off x="13783296" y="3335562"/>
            <a:ext cx="1389688" cy="1495179"/>
          </a:xfrm>
          <a:custGeom>
            <a:avLst/>
            <a:gdLst/>
            <a:ahLst/>
            <a:cxnLst/>
            <a:rect l="l" t="t" r="r" b="b"/>
            <a:pathLst>
              <a:path w="1389228" h="1494684" extrusionOk="0">
                <a:moveTo>
                  <a:pt x="568963" y="465548"/>
                </a:moveTo>
                <a:cubicBezTo>
                  <a:pt x="582871" y="424719"/>
                  <a:pt x="593191" y="390171"/>
                  <a:pt x="607099" y="356969"/>
                </a:cubicBezTo>
                <a:cubicBezTo>
                  <a:pt x="620559" y="323768"/>
                  <a:pt x="638057" y="292361"/>
                  <a:pt x="653311" y="260056"/>
                </a:cubicBezTo>
                <a:cubicBezTo>
                  <a:pt x="659593" y="247045"/>
                  <a:pt x="662733" y="232687"/>
                  <a:pt x="670360" y="221022"/>
                </a:cubicBezTo>
                <a:cubicBezTo>
                  <a:pt x="701318" y="174360"/>
                  <a:pt x="738557" y="133082"/>
                  <a:pt x="785666" y="102572"/>
                </a:cubicBezTo>
                <a:cubicBezTo>
                  <a:pt x="830084" y="73857"/>
                  <a:pt x="875399" y="45142"/>
                  <a:pt x="924752" y="26298"/>
                </a:cubicBezTo>
                <a:cubicBezTo>
                  <a:pt x="966926" y="10146"/>
                  <a:pt x="1014484" y="3865"/>
                  <a:pt x="1060247" y="724"/>
                </a:cubicBezTo>
                <a:cubicBezTo>
                  <a:pt x="1170169" y="-6904"/>
                  <a:pt x="1255415" y="46488"/>
                  <a:pt x="1323163" y="125903"/>
                </a:cubicBezTo>
                <a:cubicBezTo>
                  <a:pt x="1346942" y="154170"/>
                  <a:pt x="1360851" y="194102"/>
                  <a:pt x="1369824" y="231341"/>
                </a:cubicBezTo>
                <a:cubicBezTo>
                  <a:pt x="1394052" y="333190"/>
                  <a:pt x="1394949" y="436833"/>
                  <a:pt x="1376105" y="540028"/>
                </a:cubicBezTo>
                <a:cubicBezTo>
                  <a:pt x="1358607" y="637838"/>
                  <a:pt x="1342904" y="736546"/>
                  <a:pt x="1307011" y="830319"/>
                </a:cubicBezTo>
                <a:cubicBezTo>
                  <a:pt x="1277400" y="907490"/>
                  <a:pt x="1247339" y="984662"/>
                  <a:pt x="1205165" y="1056449"/>
                </a:cubicBezTo>
                <a:cubicBezTo>
                  <a:pt x="1162991" y="1128237"/>
                  <a:pt x="1122611" y="1201819"/>
                  <a:pt x="1084475" y="1275850"/>
                </a:cubicBezTo>
                <a:cubicBezTo>
                  <a:pt x="1067875" y="1307706"/>
                  <a:pt x="1055761" y="1340907"/>
                  <a:pt x="1027046" y="1366482"/>
                </a:cubicBezTo>
                <a:cubicBezTo>
                  <a:pt x="1014484" y="1377699"/>
                  <a:pt x="1011792" y="1401030"/>
                  <a:pt x="1005062" y="1418976"/>
                </a:cubicBezTo>
                <a:cubicBezTo>
                  <a:pt x="983526" y="1477752"/>
                  <a:pt x="926995" y="1505570"/>
                  <a:pt x="863285" y="1490764"/>
                </a:cubicBezTo>
                <a:cubicBezTo>
                  <a:pt x="753363" y="1465190"/>
                  <a:pt x="647030" y="1429744"/>
                  <a:pt x="552362" y="1364687"/>
                </a:cubicBezTo>
                <a:cubicBezTo>
                  <a:pt x="511983" y="1336869"/>
                  <a:pt x="469809" y="1311295"/>
                  <a:pt x="428980" y="1283926"/>
                </a:cubicBezTo>
                <a:cubicBezTo>
                  <a:pt x="357643" y="1235918"/>
                  <a:pt x="297074" y="1176245"/>
                  <a:pt x="242786" y="1108944"/>
                </a:cubicBezTo>
                <a:cubicBezTo>
                  <a:pt x="214520" y="1073948"/>
                  <a:pt x="183563" y="1040746"/>
                  <a:pt x="161129" y="1000814"/>
                </a:cubicBezTo>
                <a:cubicBezTo>
                  <a:pt x="137350" y="958190"/>
                  <a:pt x="108636" y="917810"/>
                  <a:pt x="86652" y="873840"/>
                </a:cubicBezTo>
                <a:cubicBezTo>
                  <a:pt x="27428" y="756736"/>
                  <a:pt x="-6221" y="632903"/>
                  <a:pt x="957" y="500545"/>
                </a:cubicBezTo>
                <a:cubicBezTo>
                  <a:pt x="2303" y="474522"/>
                  <a:pt x="957" y="448947"/>
                  <a:pt x="2303" y="422924"/>
                </a:cubicBezTo>
                <a:cubicBezTo>
                  <a:pt x="4995" y="356072"/>
                  <a:pt x="36402" y="304475"/>
                  <a:pt x="88446" y="264992"/>
                </a:cubicBezTo>
                <a:cubicBezTo>
                  <a:pt x="96074" y="259159"/>
                  <a:pt x="107290" y="256467"/>
                  <a:pt x="117161" y="254224"/>
                </a:cubicBezTo>
                <a:cubicBezTo>
                  <a:pt x="164270" y="242558"/>
                  <a:pt x="210931" y="241212"/>
                  <a:pt x="257143" y="258710"/>
                </a:cubicBezTo>
                <a:cubicBezTo>
                  <a:pt x="275987" y="265889"/>
                  <a:pt x="297074" y="268132"/>
                  <a:pt x="316366" y="273516"/>
                </a:cubicBezTo>
                <a:cubicBezTo>
                  <a:pt x="393088" y="294604"/>
                  <a:pt x="450068" y="344855"/>
                  <a:pt x="504356" y="399593"/>
                </a:cubicBezTo>
                <a:cubicBezTo>
                  <a:pt x="524545" y="420232"/>
                  <a:pt x="544287" y="440422"/>
                  <a:pt x="568963" y="465548"/>
                </a:cubicBezTo>
                <a:close/>
                <a:moveTo>
                  <a:pt x="634467" y="518940"/>
                </a:moveTo>
                <a:cubicBezTo>
                  <a:pt x="645684" y="550796"/>
                  <a:pt x="656901" y="572781"/>
                  <a:pt x="660939" y="596112"/>
                </a:cubicBezTo>
                <a:cubicBezTo>
                  <a:pt x="665425" y="622135"/>
                  <a:pt x="649722" y="634697"/>
                  <a:pt x="623700" y="630659"/>
                </a:cubicBezTo>
                <a:cubicBezTo>
                  <a:pt x="596331" y="626621"/>
                  <a:pt x="572104" y="615853"/>
                  <a:pt x="564476" y="587587"/>
                </a:cubicBezTo>
                <a:cubicBezTo>
                  <a:pt x="558195" y="563359"/>
                  <a:pt x="543389" y="546309"/>
                  <a:pt x="527686" y="529260"/>
                </a:cubicBezTo>
                <a:cubicBezTo>
                  <a:pt x="510637" y="509967"/>
                  <a:pt x="493139" y="490674"/>
                  <a:pt x="475193" y="471830"/>
                </a:cubicBezTo>
                <a:cubicBezTo>
                  <a:pt x="424494" y="416194"/>
                  <a:pt x="371552" y="365494"/>
                  <a:pt x="295728" y="341266"/>
                </a:cubicBezTo>
                <a:cubicBezTo>
                  <a:pt x="238299" y="322870"/>
                  <a:pt x="182217" y="321973"/>
                  <a:pt x="124788" y="332293"/>
                </a:cubicBezTo>
                <a:cubicBezTo>
                  <a:pt x="118058" y="333639"/>
                  <a:pt x="109085" y="338574"/>
                  <a:pt x="106393" y="344407"/>
                </a:cubicBezTo>
                <a:cubicBezTo>
                  <a:pt x="93382" y="373570"/>
                  <a:pt x="75435" y="403183"/>
                  <a:pt x="71397" y="434141"/>
                </a:cubicBezTo>
                <a:cubicBezTo>
                  <a:pt x="66013" y="477214"/>
                  <a:pt x="68257" y="521632"/>
                  <a:pt x="72294" y="565153"/>
                </a:cubicBezTo>
                <a:cubicBezTo>
                  <a:pt x="77230" y="616302"/>
                  <a:pt x="83062" y="668797"/>
                  <a:pt x="97868" y="717702"/>
                </a:cubicBezTo>
                <a:cubicBezTo>
                  <a:pt x="112225" y="767056"/>
                  <a:pt x="137350" y="813269"/>
                  <a:pt x="159335" y="859931"/>
                </a:cubicBezTo>
                <a:cubicBezTo>
                  <a:pt x="211828" y="971650"/>
                  <a:pt x="286755" y="1066769"/>
                  <a:pt x="377384" y="1149324"/>
                </a:cubicBezTo>
                <a:cubicBezTo>
                  <a:pt x="433018" y="1200024"/>
                  <a:pt x="493139" y="1244892"/>
                  <a:pt x="559092" y="1280785"/>
                </a:cubicBezTo>
                <a:cubicBezTo>
                  <a:pt x="597677" y="1301873"/>
                  <a:pt x="635365" y="1324755"/>
                  <a:pt x="675296" y="1342253"/>
                </a:cubicBezTo>
                <a:cubicBezTo>
                  <a:pt x="710740" y="1357508"/>
                  <a:pt x="748876" y="1366033"/>
                  <a:pt x="785666" y="1378147"/>
                </a:cubicBezTo>
                <a:cubicBezTo>
                  <a:pt x="818419" y="1388915"/>
                  <a:pt x="851620" y="1390261"/>
                  <a:pt x="882577" y="1386672"/>
                </a:cubicBezTo>
                <a:cubicBezTo>
                  <a:pt x="899178" y="1365136"/>
                  <a:pt x="910394" y="1340010"/>
                  <a:pt x="929687" y="1327447"/>
                </a:cubicBezTo>
                <a:cubicBezTo>
                  <a:pt x="955709" y="1310846"/>
                  <a:pt x="943595" y="1281683"/>
                  <a:pt x="960196" y="1263287"/>
                </a:cubicBezTo>
                <a:cubicBezTo>
                  <a:pt x="972310" y="1250276"/>
                  <a:pt x="980386" y="1233226"/>
                  <a:pt x="990256" y="1217971"/>
                </a:cubicBezTo>
                <a:cubicBezTo>
                  <a:pt x="992499" y="1214831"/>
                  <a:pt x="994743" y="1211690"/>
                  <a:pt x="996537" y="1208549"/>
                </a:cubicBezTo>
                <a:cubicBezTo>
                  <a:pt x="1044993" y="1118366"/>
                  <a:pt x="1093897" y="1028632"/>
                  <a:pt x="1141006" y="938449"/>
                </a:cubicBezTo>
                <a:cubicBezTo>
                  <a:pt x="1206960" y="811923"/>
                  <a:pt x="1258107" y="679565"/>
                  <a:pt x="1289065" y="540028"/>
                </a:cubicBezTo>
                <a:cubicBezTo>
                  <a:pt x="1307909" y="453883"/>
                  <a:pt x="1324060" y="367738"/>
                  <a:pt x="1307909" y="278452"/>
                </a:cubicBezTo>
                <a:cubicBezTo>
                  <a:pt x="1297141" y="218330"/>
                  <a:pt x="1274708" y="167181"/>
                  <a:pt x="1222663" y="132185"/>
                </a:cubicBezTo>
                <a:cubicBezTo>
                  <a:pt x="1184975" y="107059"/>
                  <a:pt x="1141455" y="97637"/>
                  <a:pt x="1097486" y="95394"/>
                </a:cubicBezTo>
                <a:cubicBezTo>
                  <a:pt x="1062939" y="93599"/>
                  <a:pt x="1025252" y="90458"/>
                  <a:pt x="993845" y="101226"/>
                </a:cubicBezTo>
                <a:cubicBezTo>
                  <a:pt x="906356" y="131287"/>
                  <a:pt x="828289" y="179295"/>
                  <a:pt x="764579" y="247942"/>
                </a:cubicBezTo>
                <a:cubicBezTo>
                  <a:pt x="747082" y="266786"/>
                  <a:pt x="727789" y="286079"/>
                  <a:pt x="717470" y="308962"/>
                </a:cubicBezTo>
                <a:cubicBezTo>
                  <a:pt x="687410" y="380749"/>
                  <a:pt x="660041" y="454780"/>
                  <a:pt x="634467" y="51894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660" name="Google Shape;660;p38"/>
          <p:cNvSpPr/>
          <p:nvPr/>
        </p:nvSpPr>
        <p:spPr>
          <a:xfrm>
            <a:off x="14317883" y="1442064"/>
            <a:ext cx="669133" cy="899276"/>
          </a:xfrm>
          <a:custGeom>
            <a:avLst/>
            <a:gdLst/>
            <a:ahLst/>
            <a:cxnLst/>
            <a:rect l="l" t="t" r="r" b="b"/>
            <a:pathLst>
              <a:path w="669133" h="899276" extrusionOk="0">
                <a:moveTo>
                  <a:pt x="442319" y="805580"/>
                </a:moveTo>
                <a:cubicBezTo>
                  <a:pt x="436753" y="809751"/>
                  <a:pt x="431466" y="812531"/>
                  <a:pt x="427569" y="816702"/>
                </a:cubicBezTo>
                <a:cubicBezTo>
                  <a:pt x="410871" y="834499"/>
                  <a:pt x="401688" y="836446"/>
                  <a:pt x="384711" y="821708"/>
                </a:cubicBezTo>
                <a:cubicBezTo>
                  <a:pt x="368292" y="807248"/>
                  <a:pt x="354098" y="790842"/>
                  <a:pt x="347698" y="768874"/>
                </a:cubicBezTo>
                <a:cubicBezTo>
                  <a:pt x="334061" y="722435"/>
                  <a:pt x="321259" y="675719"/>
                  <a:pt x="306509" y="629837"/>
                </a:cubicBezTo>
                <a:cubicBezTo>
                  <a:pt x="300108" y="609259"/>
                  <a:pt x="290090" y="589794"/>
                  <a:pt x="281184" y="568383"/>
                </a:cubicBezTo>
                <a:cubicBezTo>
                  <a:pt x="258642" y="583955"/>
                  <a:pt x="247510" y="608425"/>
                  <a:pt x="233038" y="629559"/>
                </a:cubicBezTo>
                <a:cubicBezTo>
                  <a:pt x="202982" y="673494"/>
                  <a:pt x="173761" y="717986"/>
                  <a:pt x="145652" y="763034"/>
                </a:cubicBezTo>
                <a:cubicBezTo>
                  <a:pt x="128119" y="791398"/>
                  <a:pt x="113370" y="821430"/>
                  <a:pt x="96950" y="850627"/>
                </a:cubicBezTo>
                <a:cubicBezTo>
                  <a:pt x="90549" y="861750"/>
                  <a:pt x="83592" y="872595"/>
                  <a:pt x="75521" y="882606"/>
                </a:cubicBezTo>
                <a:cubicBezTo>
                  <a:pt x="59101" y="902905"/>
                  <a:pt x="58823" y="902627"/>
                  <a:pt x="36837" y="892617"/>
                </a:cubicBezTo>
                <a:cubicBezTo>
                  <a:pt x="21253" y="885665"/>
                  <a:pt x="14295" y="872595"/>
                  <a:pt x="19026" y="854242"/>
                </a:cubicBezTo>
                <a:cubicBezTo>
                  <a:pt x="22922" y="839226"/>
                  <a:pt x="28488" y="823932"/>
                  <a:pt x="36281" y="810585"/>
                </a:cubicBezTo>
                <a:cubicBezTo>
                  <a:pt x="49361" y="788617"/>
                  <a:pt x="65502" y="768596"/>
                  <a:pt x="78861" y="746906"/>
                </a:cubicBezTo>
                <a:cubicBezTo>
                  <a:pt x="100290" y="712147"/>
                  <a:pt x="119214" y="675997"/>
                  <a:pt x="141200" y="641516"/>
                </a:cubicBezTo>
                <a:cubicBezTo>
                  <a:pt x="155671" y="618714"/>
                  <a:pt x="169864" y="595912"/>
                  <a:pt x="189067" y="576169"/>
                </a:cubicBezTo>
                <a:cubicBezTo>
                  <a:pt x="198807" y="566436"/>
                  <a:pt x="202982" y="551142"/>
                  <a:pt x="211609" y="534736"/>
                </a:cubicBezTo>
                <a:cubicBezTo>
                  <a:pt x="202147" y="534736"/>
                  <a:pt x="194633" y="532789"/>
                  <a:pt x="188789" y="535014"/>
                </a:cubicBezTo>
                <a:cubicBezTo>
                  <a:pt x="148714" y="551142"/>
                  <a:pt x="106690" y="556425"/>
                  <a:pt x="64389" y="557816"/>
                </a:cubicBezTo>
                <a:cubicBezTo>
                  <a:pt x="47691" y="558372"/>
                  <a:pt x="29880" y="551142"/>
                  <a:pt x="13739" y="544190"/>
                </a:cubicBezTo>
                <a:cubicBezTo>
                  <a:pt x="1215" y="538907"/>
                  <a:pt x="-6299" y="528062"/>
                  <a:pt x="7059" y="509987"/>
                </a:cubicBezTo>
                <a:cubicBezTo>
                  <a:pt x="85540" y="503591"/>
                  <a:pt x="165133" y="478009"/>
                  <a:pt x="245005" y="456319"/>
                </a:cubicBezTo>
                <a:cubicBezTo>
                  <a:pt x="224411" y="379571"/>
                  <a:pt x="202982" y="305603"/>
                  <a:pt x="185449" y="231079"/>
                </a:cubicBezTo>
                <a:cubicBezTo>
                  <a:pt x="167916" y="155999"/>
                  <a:pt x="154001" y="80641"/>
                  <a:pt x="137303" y="0"/>
                </a:cubicBezTo>
                <a:cubicBezTo>
                  <a:pt x="157897" y="3893"/>
                  <a:pt x="173761" y="6674"/>
                  <a:pt x="188232" y="9455"/>
                </a:cubicBezTo>
                <a:cubicBezTo>
                  <a:pt x="203260" y="60620"/>
                  <a:pt x="218288" y="109839"/>
                  <a:pt x="231925" y="159336"/>
                </a:cubicBezTo>
                <a:cubicBezTo>
                  <a:pt x="239996" y="188812"/>
                  <a:pt x="245840" y="218844"/>
                  <a:pt x="253076" y="248876"/>
                </a:cubicBezTo>
                <a:cubicBezTo>
                  <a:pt x="256415" y="262224"/>
                  <a:pt x="260033" y="275849"/>
                  <a:pt x="263929" y="289197"/>
                </a:cubicBezTo>
                <a:cubicBezTo>
                  <a:pt x="273948" y="323122"/>
                  <a:pt x="283689" y="357325"/>
                  <a:pt x="294264" y="391250"/>
                </a:cubicBezTo>
                <a:cubicBezTo>
                  <a:pt x="300108" y="409881"/>
                  <a:pt x="307622" y="411549"/>
                  <a:pt x="320424" y="397645"/>
                </a:cubicBezTo>
                <a:cubicBezTo>
                  <a:pt x="324320" y="393474"/>
                  <a:pt x="326825" y="387635"/>
                  <a:pt x="330165" y="382907"/>
                </a:cubicBezTo>
                <a:cubicBezTo>
                  <a:pt x="337679" y="372897"/>
                  <a:pt x="345193" y="362608"/>
                  <a:pt x="352707" y="352876"/>
                </a:cubicBezTo>
                <a:cubicBezTo>
                  <a:pt x="356325" y="348426"/>
                  <a:pt x="362447" y="344533"/>
                  <a:pt x="363561" y="339528"/>
                </a:cubicBezTo>
                <a:cubicBezTo>
                  <a:pt x="366622" y="325624"/>
                  <a:pt x="375806" y="318116"/>
                  <a:pt x="386381" y="309774"/>
                </a:cubicBezTo>
                <a:cubicBezTo>
                  <a:pt x="395008" y="303100"/>
                  <a:pt x="400018" y="291421"/>
                  <a:pt x="407254" y="282523"/>
                </a:cubicBezTo>
                <a:cubicBezTo>
                  <a:pt x="425621" y="260277"/>
                  <a:pt x="445381" y="238865"/>
                  <a:pt x="463192" y="216341"/>
                </a:cubicBezTo>
                <a:cubicBezTo>
                  <a:pt x="474602" y="201603"/>
                  <a:pt x="480446" y="181304"/>
                  <a:pt x="494083" y="169903"/>
                </a:cubicBezTo>
                <a:cubicBezTo>
                  <a:pt x="522191" y="146823"/>
                  <a:pt x="531653" y="108449"/>
                  <a:pt x="564493" y="90096"/>
                </a:cubicBezTo>
                <a:cubicBezTo>
                  <a:pt x="565884" y="89262"/>
                  <a:pt x="566441" y="87315"/>
                  <a:pt x="567554" y="85925"/>
                </a:cubicBezTo>
                <a:cubicBezTo>
                  <a:pt x="578129" y="68962"/>
                  <a:pt x="588705" y="51722"/>
                  <a:pt x="599280" y="34759"/>
                </a:cubicBezTo>
                <a:cubicBezTo>
                  <a:pt x="623214" y="39208"/>
                  <a:pt x="643530" y="42823"/>
                  <a:pt x="669133" y="47551"/>
                </a:cubicBezTo>
                <a:cubicBezTo>
                  <a:pt x="579242" y="171571"/>
                  <a:pt x="487404" y="288641"/>
                  <a:pt x="393339" y="409046"/>
                </a:cubicBezTo>
                <a:cubicBezTo>
                  <a:pt x="427013" y="414052"/>
                  <a:pt x="454008" y="407100"/>
                  <a:pt x="480446" y="401260"/>
                </a:cubicBezTo>
                <a:cubicBezTo>
                  <a:pt x="510781" y="394587"/>
                  <a:pt x="540837" y="388469"/>
                  <a:pt x="571450" y="382629"/>
                </a:cubicBezTo>
                <a:cubicBezTo>
                  <a:pt x="573398" y="382351"/>
                  <a:pt x="576181" y="380683"/>
                  <a:pt x="577016" y="381239"/>
                </a:cubicBezTo>
                <a:cubicBezTo>
                  <a:pt x="599558" y="398480"/>
                  <a:pt x="626832" y="387913"/>
                  <a:pt x="651322" y="393474"/>
                </a:cubicBezTo>
                <a:cubicBezTo>
                  <a:pt x="651879" y="397367"/>
                  <a:pt x="653548" y="402373"/>
                  <a:pt x="652435" y="402929"/>
                </a:cubicBezTo>
                <a:cubicBezTo>
                  <a:pt x="635737" y="412661"/>
                  <a:pt x="628780" y="433795"/>
                  <a:pt x="606794" y="438244"/>
                </a:cubicBezTo>
                <a:cubicBezTo>
                  <a:pt x="553082" y="449367"/>
                  <a:pt x="499649" y="462715"/>
                  <a:pt x="446215" y="475228"/>
                </a:cubicBezTo>
                <a:cubicBezTo>
                  <a:pt x="440371" y="476618"/>
                  <a:pt x="434527" y="478843"/>
                  <a:pt x="428683" y="478565"/>
                </a:cubicBezTo>
                <a:cubicBezTo>
                  <a:pt x="396400" y="476340"/>
                  <a:pt x="369127" y="489688"/>
                  <a:pt x="339627" y="505538"/>
                </a:cubicBezTo>
                <a:cubicBezTo>
                  <a:pt x="366065" y="607313"/>
                  <a:pt x="412263" y="703248"/>
                  <a:pt x="442319" y="80558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661" name="Google Shape;661;p38"/>
          <p:cNvSpPr/>
          <p:nvPr/>
        </p:nvSpPr>
        <p:spPr>
          <a:xfrm rot="249423">
            <a:off x="15862492" y="3488540"/>
            <a:ext cx="2100814" cy="3462864"/>
          </a:xfrm>
          <a:custGeom>
            <a:avLst/>
            <a:gdLst/>
            <a:ahLst/>
            <a:cxnLst/>
            <a:rect l="l" t="t" r="r" b="b"/>
            <a:pathLst>
              <a:path w="2100538" h="3462410" extrusionOk="0">
                <a:moveTo>
                  <a:pt x="1619033" y="1242695"/>
                </a:moveTo>
                <a:cubicBezTo>
                  <a:pt x="1677342" y="1356456"/>
                  <a:pt x="1697350" y="1469073"/>
                  <a:pt x="1697922" y="1583405"/>
                </a:cubicBezTo>
                <a:cubicBezTo>
                  <a:pt x="1698494" y="1676014"/>
                  <a:pt x="1683630" y="1767480"/>
                  <a:pt x="1631609" y="1849227"/>
                </a:cubicBezTo>
                <a:cubicBezTo>
                  <a:pt x="1611601" y="1881240"/>
                  <a:pt x="1600168" y="1918970"/>
                  <a:pt x="1577873" y="1949268"/>
                </a:cubicBezTo>
                <a:cubicBezTo>
                  <a:pt x="1498984" y="2059027"/>
                  <a:pt x="1286326" y="2139059"/>
                  <a:pt x="1121688" y="2043592"/>
                </a:cubicBezTo>
                <a:cubicBezTo>
                  <a:pt x="1028507" y="1989284"/>
                  <a:pt x="942186" y="1929831"/>
                  <a:pt x="879304" y="1840652"/>
                </a:cubicBezTo>
                <a:cubicBezTo>
                  <a:pt x="874731" y="1834364"/>
                  <a:pt x="869586" y="1828647"/>
                  <a:pt x="864441" y="1822931"/>
                </a:cubicBezTo>
                <a:cubicBezTo>
                  <a:pt x="863297" y="1821787"/>
                  <a:pt x="861011" y="1822359"/>
                  <a:pt x="855294" y="1821216"/>
                </a:cubicBezTo>
                <a:cubicBezTo>
                  <a:pt x="855294" y="1834364"/>
                  <a:pt x="853007" y="1846940"/>
                  <a:pt x="855866" y="1858945"/>
                </a:cubicBezTo>
                <a:cubicBezTo>
                  <a:pt x="901027" y="2072746"/>
                  <a:pt x="933612" y="2288834"/>
                  <a:pt x="959908" y="2505493"/>
                </a:cubicBezTo>
                <a:cubicBezTo>
                  <a:pt x="967340" y="2568376"/>
                  <a:pt x="985061" y="2630115"/>
                  <a:pt x="997066" y="2692998"/>
                </a:cubicBezTo>
                <a:cubicBezTo>
                  <a:pt x="1022219" y="2823337"/>
                  <a:pt x="1045085" y="2954247"/>
                  <a:pt x="1071382" y="3084585"/>
                </a:cubicBezTo>
                <a:cubicBezTo>
                  <a:pt x="1083387" y="3144610"/>
                  <a:pt x="1100536" y="3202919"/>
                  <a:pt x="1119401" y="3276092"/>
                </a:cubicBezTo>
                <a:cubicBezTo>
                  <a:pt x="1143411" y="3239506"/>
                  <a:pt x="1161133" y="3213209"/>
                  <a:pt x="1178854" y="3186913"/>
                </a:cubicBezTo>
                <a:cubicBezTo>
                  <a:pt x="1191430" y="3167476"/>
                  <a:pt x="1200577" y="3144610"/>
                  <a:pt x="1216584" y="3129175"/>
                </a:cubicBezTo>
                <a:cubicBezTo>
                  <a:pt x="1246882" y="3100592"/>
                  <a:pt x="1244023" y="3070866"/>
                  <a:pt x="1224015" y="3041139"/>
                </a:cubicBezTo>
                <a:cubicBezTo>
                  <a:pt x="1189716" y="2988547"/>
                  <a:pt x="1178854" y="2931952"/>
                  <a:pt x="1179426" y="2870213"/>
                </a:cubicBezTo>
                <a:cubicBezTo>
                  <a:pt x="1179997" y="2801042"/>
                  <a:pt x="1173709" y="2731871"/>
                  <a:pt x="1192002" y="2662700"/>
                </a:cubicBezTo>
                <a:cubicBezTo>
                  <a:pt x="1221729" y="2553513"/>
                  <a:pt x="1275465" y="2460332"/>
                  <a:pt x="1361214" y="2386016"/>
                </a:cubicBezTo>
                <a:cubicBezTo>
                  <a:pt x="1374362" y="2374583"/>
                  <a:pt x="1386938" y="2362578"/>
                  <a:pt x="1398372" y="2349430"/>
                </a:cubicBezTo>
                <a:cubicBezTo>
                  <a:pt x="1440675" y="2300267"/>
                  <a:pt x="1498984" y="2270541"/>
                  <a:pt x="1555578" y="2246531"/>
                </a:cubicBezTo>
                <a:cubicBezTo>
                  <a:pt x="1623606" y="2217377"/>
                  <a:pt x="1697350" y="2220807"/>
                  <a:pt x="1765378" y="2263109"/>
                </a:cubicBezTo>
                <a:cubicBezTo>
                  <a:pt x="1903720" y="2350002"/>
                  <a:pt x="1924299" y="2521500"/>
                  <a:pt x="1884283" y="2638119"/>
                </a:cubicBezTo>
                <a:cubicBezTo>
                  <a:pt x="1850555" y="2735873"/>
                  <a:pt x="1795676" y="2822193"/>
                  <a:pt x="1734508" y="2905084"/>
                </a:cubicBezTo>
                <a:cubicBezTo>
                  <a:pt x="1708783" y="2940527"/>
                  <a:pt x="1679057" y="2973684"/>
                  <a:pt x="1651046" y="3007411"/>
                </a:cubicBezTo>
                <a:cubicBezTo>
                  <a:pt x="1599025" y="3069151"/>
                  <a:pt x="1524709" y="3086301"/>
                  <a:pt x="1451536" y="3104594"/>
                </a:cubicBezTo>
                <a:cubicBezTo>
                  <a:pt x="1429241" y="3110310"/>
                  <a:pt x="1405803" y="3120028"/>
                  <a:pt x="1383508" y="3118314"/>
                </a:cubicBezTo>
                <a:cubicBezTo>
                  <a:pt x="1339491" y="3114884"/>
                  <a:pt x="1323484" y="3142895"/>
                  <a:pt x="1305763" y="3173765"/>
                </a:cubicBezTo>
                <a:cubicBezTo>
                  <a:pt x="1260030" y="3254369"/>
                  <a:pt x="1214297" y="3334973"/>
                  <a:pt x="1164562" y="3413290"/>
                </a:cubicBezTo>
                <a:cubicBezTo>
                  <a:pt x="1130835" y="3465883"/>
                  <a:pt x="1071953" y="3477888"/>
                  <a:pt x="1030794" y="3441302"/>
                </a:cubicBezTo>
                <a:cubicBezTo>
                  <a:pt x="1011929" y="3424724"/>
                  <a:pt x="998209" y="3398427"/>
                  <a:pt x="990206" y="3373846"/>
                </a:cubicBezTo>
                <a:cubicBezTo>
                  <a:pt x="974199" y="3322396"/>
                  <a:pt x="961623" y="3269804"/>
                  <a:pt x="951333" y="3216639"/>
                </a:cubicBezTo>
                <a:cubicBezTo>
                  <a:pt x="926180" y="3092017"/>
                  <a:pt x="901027" y="2967395"/>
                  <a:pt x="879875" y="2842202"/>
                </a:cubicBezTo>
                <a:cubicBezTo>
                  <a:pt x="851292" y="2673562"/>
                  <a:pt x="823853" y="2504350"/>
                  <a:pt x="799843" y="2335139"/>
                </a:cubicBezTo>
                <a:cubicBezTo>
                  <a:pt x="782122" y="2210517"/>
                  <a:pt x="771260" y="2085323"/>
                  <a:pt x="758112" y="1960701"/>
                </a:cubicBezTo>
                <a:cubicBezTo>
                  <a:pt x="749537" y="1880668"/>
                  <a:pt x="740962" y="1800064"/>
                  <a:pt x="731815" y="1710314"/>
                </a:cubicBezTo>
                <a:cubicBezTo>
                  <a:pt x="699231" y="1737753"/>
                  <a:pt x="671219" y="1760048"/>
                  <a:pt x="644351" y="1783486"/>
                </a:cubicBezTo>
                <a:cubicBezTo>
                  <a:pt x="525446" y="1887528"/>
                  <a:pt x="391677" y="1916683"/>
                  <a:pt x="240187" y="1868092"/>
                </a:cubicBezTo>
                <a:cubicBezTo>
                  <a:pt x="176733" y="1847512"/>
                  <a:pt x="120710" y="1818929"/>
                  <a:pt x="77264" y="1764050"/>
                </a:cubicBezTo>
                <a:cubicBezTo>
                  <a:pt x="29244" y="1701739"/>
                  <a:pt x="17240" y="1634283"/>
                  <a:pt x="25814" y="1561682"/>
                </a:cubicBezTo>
                <a:cubicBezTo>
                  <a:pt x="38963" y="1444491"/>
                  <a:pt x="78979" y="1336448"/>
                  <a:pt x="153866" y="1244410"/>
                </a:cubicBezTo>
                <a:cubicBezTo>
                  <a:pt x="180163" y="1211826"/>
                  <a:pt x="211033" y="1182099"/>
                  <a:pt x="239616" y="1151229"/>
                </a:cubicBezTo>
                <a:cubicBezTo>
                  <a:pt x="251049" y="1138653"/>
                  <a:pt x="260767" y="1125505"/>
                  <a:pt x="271057" y="1112357"/>
                </a:cubicBezTo>
                <a:cubicBezTo>
                  <a:pt x="226467" y="1086060"/>
                  <a:pt x="185879" y="1063765"/>
                  <a:pt x="147007" y="1038612"/>
                </a:cubicBezTo>
                <a:cubicBezTo>
                  <a:pt x="57256" y="980303"/>
                  <a:pt x="2376" y="897412"/>
                  <a:pt x="90" y="789940"/>
                </a:cubicBezTo>
                <a:cubicBezTo>
                  <a:pt x="-1054" y="741921"/>
                  <a:pt x="8665" y="686469"/>
                  <a:pt x="32674" y="645882"/>
                </a:cubicBezTo>
                <a:cubicBezTo>
                  <a:pt x="113850" y="510398"/>
                  <a:pt x="234471" y="427507"/>
                  <a:pt x="394536" y="406927"/>
                </a:cubicBezTo>
                <a:cubicBezTo>
                  <a:pt x="477426" y="396066"/>
                  <a:pt x="559746" y="392064"/>
                  <a:pt x="641493" y="414931"/>
                </a:cubicBezTo>
                <a:cubicBezTo>
                  <a:pt x="653498" y="418361"/>
                  <a:pt x="667789" y="415502"/>
                  <a:pt x="683224" y="415502"/>
                </a:cubicBezTo>
                <a:cubicBezTo>
                  <a:pt x="704947" y="335470"/>
                  <a:pt x="736389" y="261154"/>
                  <a:pt x="786695" y="197128"/>
                </a:cubicBezTo>
                <a:cubicBezTo>
                  <a:pt x="861011" y="102804"/>
                  <a:pt x="947331" y="26201"/>
                  <a:pt x="1071382" y="3907"/>
                </a:cubicBezTo>
                <a:cubicBezTo>
                  <a:pt x="1152558" y="-10956"/>
                  <a:pt x="1224015" y="19342"/>
                  <a:pt x="1295473" y="48496"/>
                </a:cubicBezTo>
                <a:cubicBezTo>
                  <a:pt x="1402373" y="91942"/>
                  <a:pt x="1470401" y="172547"/>
                  <a:pt x="1506987" y="281162"/>
                </a:cubicBezTo>
                <a:cubicBezTo>
                  <a:pt x="1529854" y="348618"/>
                  <a:pt x="1553863" y="416074"/>
                  <a:pt x="1578445" y="486388"/>
                </a:cubicBezTo>
                <a:cubicBezTo>
                  <a:pt x="1619604" y="496106"/>
                  <a:pt x="1664766" y="504110"/>
                  <a:pt x="1708212" y="518401"/>
                </a:cubicBezTo>
                <a:cubicBezTo>
                  <a:pt x="1813969" y="552701"/>
                  <a:pt x="1911723" y="601292"/>
                  <a:pt x="1995757" y="675608"/>
                </a:cubicBezTo>
                <a:cubicBezTo>
                  <a:pt x="2049493" y="723056"/>
                  <a:pt x="2096369" y="777363"/>
                  <a:pt x="2099799" y="850536"/>
                </a:cubicBezTo>
                <a:cubicBezTo>
                  <a:pt x="2104944" y="963725"/>
                  <a:pt x="2084936" y="1071197"/>
                  <a:pt x="1985467" y="1144941"/>
                </a:cubicBezTo>
                <a:cubicBezTo>
                  <a:pt x="1959742" y="1164378"/>
                  <a:pt x="1929444" y="1181528"/>
                  <a:pt x="1899146" y="1190674"/>
                </a:cubicBezTo>
                <a:cubicBezTo>
                  <a:pt x="1829404" y="1211254"/>
                  <a:pt x="1760233" y="1239265"/>
                  <a:pt x="1685345" y="1237550"/>
                </a:cubicBezTo>
                <a:cubicBezTo>
                  <a:pt x="1667052" y="1236979"/>
                  <a:pt x="1648187" y="1240409"/>
                  <a:pt x="1619033" y="1242695"/>
                </a:cubicBezTo>
                <a:close/>
                <a:moveTo>
                  <a:pt x="1589306" y="1100923"/>
                </a:moveTo>
                <a:cubicBezTo>
                  <a:pt x="1589306" y="1102638"/>
                  <a:pt x="1589878" y="1104925"/>
                  <a:pt x="1589878" y="1106640"/>
                </a:cubicBezTo>
                <a:cubicBezTo>
                  <a:pt x="1637326" y="1100923"/>
                  <a:pt x="1685345" y="1097493"/>
                  <a:pt x="1732221" y="1088919"/>
                </a:cubicBezTo>
                <a:cubicBezTo>
                  <a:pt x="1841409" y="1068339"/>
                  <a:pt x="1935161" y="1024893"/>
                  <a:pt x="1972891" y="908845"/>
                </a:cubicBezTo>
                <a:cubicBezTo>
                  <a:pt x="1985467" y="870544"/>
                  <a:pt x="2000330" y="829956"/>
                  <a:pt x="1969461" y="793370"/>
                </a:cubicBezTo>
                <a:cubicBezTo>
                  <a:pt x="1926586" y="742492"/>
                  <a:pt x="1872850" y="702476"/>
                  <a:pt x="1812254" y="678466"/>
                </a:cubicBezTo>
                <a:cubicBezTo>
                  <a:pt x="1731650" y="647025"/>
                  <a:pt x="1647616" y="623587"/>
                  <a:pt x="1563582" y="600149"/>
                </a:cubicBezTo>
                <a:cubicBezTo>
                  <a:pt x="1512704" y="585857"/>
                  <a:pt x="1480691" y="560132"/>
                  <a:pt x="1465828" y="505825"/>
                </a:cubicBezTo>
                <a:cubicBezTo>
                  <a:pt x="1443533" y="421791"/>
                  <a:pt x="1412663" y="340043"/>
                  <a:pt x="1385223" y="257724"/>
                </a:cubicBezTo>
                <a:cubicBezTo>
                  <a:pt x="1382365" y="248577"/>
                  <a:pt x="1377792" y="240003"/>
                  <a:pt x="1373790" y="231428"/>
                </a:cubicBezTo>
                <a:cubicBezTo>
                  <a:pt x="1316053" y="114809"/>
                  <a:pt x="1143983" y="67933"/>
                  <a:pt x="1019361" y="135960"/>
                </a:cubicBezTo>
                <a:cubicBezTo>
                  <a:pt x="986204" y="154253"/>
                  <a:pt x="955335" y="179407"/>
                  <a:pt x="927895" y="206275"/>
                </a:cubicBezTo>
                <a:cubicBezTo>
                  <a:pt x="861582" y="269729"/>
                  <a:pt x="807846" y="341758"/>
                  <a:pt x="792983" y="435510"/>
                </a:cubicBezTo>
                <a:cubicBezTo>
                  <a:pt x="791268" y="446944"/>
                  <a:pt x="788410" y="458377"/>
                  <a:pt x="785551" y="469810"/>
                </a:cubicBezTo>
                <a:cubicBezTo>
                  <a:pt x="771832" y="522403"/>
                  <a:pt x="759827" y="528119"/>
                  <a:pt x="707806" y="514400"/>
                </a:cubicBezTo>
                <a:cubicBezTo>
                  <a:pt x="678651" y="506968"/>
                  <a:pt x="647781" y="504681"/>
                  <a:pt x="617483" y="502966"/>
                </a:cubicBezTo>
                <a:cubicBezTo>
                  <a:pt x="594617" y="501823"/>
                  <a:pt x="571179" y="506968"/>
                  <a:pt x="548312" y="506396"/>
                </a:cubicBezTo>
                <a:cubicBezTo>
                  <a:pt x="451130" y="502966"/>
                  <a:pt x="361379" y="526404"/>
                  <a:pt x="273915" y="568707"/>
                </a:cubicBezTo>
                <a:cubicBezTo>
                  <a:pt x="205316" y="601864"/>
                  <a:pt x="154438" y="649883"/>
                  <a:pt x="121853" y="719626"/>
                </a:cubicBezTo>
                <a:cubicBezTo>
                  <a:pt x="86411" y="795657"/>
                  <a:pt x="99559" y="878547"/>
                  <a:pt x="159011" y="938572"/>
                </a:cubicBezTo>
                <a:cubicBezTo>
                  <a:pt x="205888" y="985448"/>
                  <a:pt x="266484" y="1006028"/>
                  <a:pt x="325936" y="1029466"/>
                </a:cubicBezTo>
                <a:cubicBezTo>
                  <a:pt x="343658" y="1036326"/>
                  <a:pt x="363666" y="1039756"/>
                  <a:pt x="380816" y="1048331"/>
                </a:cubicBezTo>
                <a:cubicBezTo>
                  <a:pt x="431694" y="1073484"/>
                  <a:pt x="436838" y="1112928"/>
                  <a:pt x="397394" y="1152944"/>
                </a:cubicBezTo>
                <a:cubicBezTo>
                  <a:pt x="363666" y="1187244"/>
                  <a:pt x="327651" y="1220400"/>
                  <a:pt x="300212" y="1259845"/>
                </a:cubicBezTo>
                <a:cubicBezTo>
                  <a:pt x="256765" y="1322728"/>
                  <a:pt x="203601" y="1383324"/>
                  <a:pt x="192739" y="1462213"/>
                </a:cubicBezTo>
                <a:cubicBezTo>
                  <a:pt x="183021" y="1530812"/>
                  <a:pt x="179591" y="1599983"/>
                  <a:pt x="178448" y="1669154"/>
                </a:cubicBezTo>
                <a:cubicBezTo>
                  <a:pt x="177876" y="1687447"/>
                  <a:pt x="189881" y="1713172"/>
                  <a:pt x="204744" y="1723462"/>
                </a:cubicBezTo>
                <a:cubicBezTo>
                  <a:pt x="291065" y="1784630"/>
                  <a:pt x="382531" y="1801779"/>
                  <a:pt x="482000" y="1750901"/>
                </a:cubicBezTo>
                <a:cubicBezTo>
                  <a:pt x="548884" y="1716602"/>
                  <a:pt x="601477" y="1667439"/>
                  <a:pt x="648353" y="1610273"/>
                </a:cubicBezTo>
                <a:cubicBezTo>
                  <a:pt x="676364" y="1575973"/>
                  <a:pt x="703804" y="1540530"/>
                  <a:pt x="733530" y="1507946"/>
                </a:cubicBezTo>
                <a:cubicBezTo>
                  <a:pt x="768973" y="1469644"/>
                  <a:pt x="804416" y="1480506"/>
                  <a:pt x="824996" y="1528525"/>
                </a:cubicBezTo>
                <a:cubicBezTo>
                  <a:pt x="865012" y="1621135"/>
                  <a:pt x="914747" y="1708027"/>
                  <a:pt x="983346" y="1782914"/>
                </a:cubicBezTo>
                <a:cubicBezTo>
                  <a:pt x="1014787" y="1817214"/>
                  <a:pt x="1046229" y="1851514"/>
                  <a:pt x="1080528" y="1882955"/>
                </a:cubicBezTo>
                <a:cubicBezTo>
                  <a:pt x="1147984" y="1945266"/>
                  <a:pt x="1274893" y="2007577"/>
                  <a:pt x="1388082" y="1933261"/>
                </a:cubicBezTo>
                <a:cubicBezTo>
                  <a:pt x="1442390" y="1897818"/>
                  <a:pt x="1489266" y="1851514"/>
                  <a:pt x="1516134" y="1796634"/>
                </a:cubicBezTo>
                <a:cubicBezTo>
                  <a:pt x="1540143" y="1746900"/>
                  <a:pt x="1560152" y="1689734"/>
                  <a:pt x="1557293" y="1629709"/>
                </a:cubicBezTo>
                <a:cubicBezTo>
                  <a:pt x="1555578" y="1601126"/>
                  <a:pt x="1560723" y="1571972"/>
                  <a:pt x="1560723" y="1543389"/>
                </a:cubicBezTo>
                <a:cubicBezTo>
                  <a:pt x="1560723" y="1443920"/>
                  <a:pt x="1553292" y="1346166"/>
                  <a:pt x="1506416" y="1255843"/>
                </a:cubicBezTo>
                <a:cubicBezTo>
                  <a:pt x="1493267" y="1230119"/>
                  <a:pt x="1483549" y="1202679"/>
                  <a:pt x="1474402" y="1174668"/>
                </a:cubicBezTo>
                <a:cubicBezTo>
                  <a:pt x="1466399" y="1148943"/>
                  <a:pt x="1475546" y="1126076"/>
                  <a:pt x="1500699" y="1118073"/>
                </a:cubicBezTo>
                <a:cubicBezTo>
                  <a:pt x="1528139" y="1107783"/>
                  <a:pt x="1559008" y="1106068"/>
                  <a:pt x="1589306" y="1100923"/>
                </a:cubicBezTo>
                <a:close/>
                <a:moveTo>
                  <a:pt x="1285754" y="2993692"/>
                </a:moveTo>
                <a:cubicBezTo>
                  <a:pt x="1298331" y="2973112"/>
                  <a:pt x="1308049" y="2959392"/>
                  <a:pt x="1316053" y="2945101"/>
                </a:cubicBezTo>
                <a:cubicBezTo>
                  <a:pt x="1341777" y="2899939"/>
                  <a:pt x="1365787" y="2853635"/>
                  <a:pt x="1393227" y="2809045"/>
                </a:cubicBezTo>
                <a:cubicBezTo>
                  <a:pt x="1434386" y="2742161"/>
                  <a:pt x="1477832" y="2676420"/>
                  <a:pt x="1518992" y="2608964"/>
                </a:cubicBezTo>
                <a:cubicBezTo>
                  <a:pt x="1541859" y="2571234"/>
                  <a:pt x="1561867" y="2531218"/>
                  <a:pt x="1581303" y="2491774"/>
                </a:cubicBezTo>
                <a:cubicBezTo>
                  <a:pt x="1604170" y="2444898"/>
                  <a:pt x="1625893" y="2397450"/>
                  <a:pt x="1648759" y="2348287"/>
                </a:cubicBezTo>
                <a:cubicBezTo>
                  <a:pt x="1577873" y="2352860"/>
                  <a:pt x="1532712" y="2396878"/>
                  <a:pt x="1486407" y="2435179"/>
                </a:cubicBezTo>
                <a:cubicBezTo>
                  <a:pt x="1453823" y="2461476"/>
                  <a:pt x="1429813" y="2498062"/>
                  <a:pt x="1400658" y="2528360"/>
                </a:cubicBezTo>
                <a:cubicBezTo>
                  <a:pt x="1340062" y="2591814"/>
                  <a:pt x="1304048" y="2666702"/>
                  <a:pt x="1288613" y="2752451"/>
                </a:cubicBezTo>
                <a:cubicBezTo>
                  <a:pt x="1283468" y="2782749"/>
                  <a:pt x="1274893" y="2812475"/>
                  <a:pt x="1270891" y="2842773"/>
                </a:cubicBezTo>
                <a:cubicBezTo>
                  <a:pt x="1263460" y="2891364"/>
                  <a:pt x="1266318" y="2938812"/>
                  <a:pt x="1285754" y="2993692"/>
                </a:cubicBezTo>
                <a:close/>
                <a:moveTo>
                  <a:pt x="1430956" y="2991977"/>
                </a:moveTo>
                <a:cubicBezTo>
                  <a:pt x="1492696" y="2966252"/>
                  <a:pt x="1552720" y="2942814"/>
                  <a:pt x="1596738" y="2890793"/>
                </a:cubicBezTo>
                <a:cubicBezTo>
                  <a:pt x="1661907" y="2813619"/>
                  <a:pt x="1712213" y="2727298"/>
                  <a:pt x="1758518" y="2638690"/>
                </a:cubicBezTo>
                <a:cubicBezTo>
                  <a:pt x="1776239" y="2604962"/>
                  <a:pt x="1791674" y="2568376"/>
                  <a:pt x="1801964" y="2531790"/>
                </a:cubicBezTo>
                <a:cubicBezTo>
                  <a:pt x="1814541" y="2486057"/>
                  <a:pt x="1811111" y="2440324"/>
                  <a:pt x="1777954" y="2400880"/>
                </a:cubicBezTo>
                <a:cubicBezTo>
                  <a:pt x="1771094" y="2404310"/>
                  <a:pt x="1763091" y="2404881"/>
                  <a:pt x="1761376" y="2408883"/>
                </a:cubicBezTo>
                <a:cubicBezTo>
                  <a:pt x="1661907" y="2608964"/>
                  <a:pt x="1543573" y="2797612"/>
                  <a:pt x="1430956" y="2991977"/>
                </a:cubicBezTo>
                <a:close/>
                <a:moveTo>
                  <a:pt x="1057090" y="752782"/>
                </a:moveTo>
                <a:cubicBezTo>
                  <a:pt x="1098821" y="740206"/>
                  <a:pt x="1138838" y="760785"/>
                  <a:pt x="1177711" y="777935"/>
                </a:cubicBezTo>
                <a:cubicBezTo>
                  <a:pt x="1275465" y="820238"/>
                  <a:pt x="1323484" y="903701"/>
                  <a:pt x="1310908" y="1009458"/>
                </a:cubicBezTo>
                <a:cubicBezTo>
                  <a:pt x="1299474" y="1105497"/>
                  <a:pt x="1262316" y="1186101"/>
                  <a:pt x="1170279" y="1234692"/>
                </a:cubicBezTo>
                <a:cubicBezTo>
                  <a:pt x="1123403" y="1259273"/>
                  <a:pt x="1074812" y="1264418"/>
                  <a:pt x="1026792" y="1256415"/>
                </a:cubicBezTo>
                <a:cubicBezTo>
                  <a:pt x="949046" y="1243267"/>
                  <a:pt x="883305" y="1204394"/>
                  <a:pt x="829569" y="1144941"/>
                </a:cubicBezTo>
                <a:cubicBezTo>
                  <a:pt x="771260" y="1080344"/>
                  <a:pt x="767830" y="1006028"/>
                  <a:pt x="795270" y="929425"/>
                </a:cubicBezTo>
                <a:cubicBezTo>
                  <a:pt x="820994" y="857968"/>
                  <a:pt x="871872" y="806518"/>
                  <a:pt x="938185" y="770504"/>
                </a:cubicBezTo>
                <a:cubicBezTo>
                  <a:pt x="970770" y="752210"/>
                  <a:pt x="990778" y="749924"/>
                  <a:pt x="1057090" y="752782"/>
                </a:cubicBezTo>
                <a:close/>
                <a:moveTo>
                  <a:pt x="1101680" y="862541"/>
                </a:moveTo>
                <a:cubicBezTo>
                  <a:pt x="1103966" y="862541"/>
                  <a:pt x="1095963" y="861969"/>
                  <a:pt x="1088532" y="863684"/>
                </a:cubicBezTo>
                <a:cubicBezTo>
                  <a:pt x="1005069" y="882549"/>
                  <a:pt x="948475" y="932855"/>
                  <a:pt x="918177" y="1011173"/>
                </a:cubicBezTo>
                <a:cubicBezTo>
                  <a:pt x="898169" y="1062622"/>
                  <a:pt x="917033" y="1103782"/>
                  <a:pt x="964481" y="1128935"/>
                </a:cubicBezTo>
                <a:cubicBezTo>
                  <a:pt x="1021076" y="1158089"/>
                  <a:pt x="1117686" y="1135223"/>
                  <a:pt x="1143411" y="1082059"/>
                </a:cubicBezTo>
                <a:cubicBezTo>
                  <a:pt x="1163991" y="1040327"/>
                  <a:pt x="1182284" y="995166"/>
                  <a:pt x="1190287" y="949433"/>
                </a:cubicBezTo>
                <a:cubicBezTo>
                  <a:pt x="1200005" y="895697"/>
                  <a:pt x="1167992" y="865399"/>
                  <a:pt x="1101680" y="86254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662" name="Google Shape;662;p38"/>
          <p:cNvSpPr/>
          <p:nvPr/>
        </p:nvSpPr>
        <p:spPr>
          <a:xfrm rot="396560">
            <a:off x="12169848" y="5294490"/>
            <a:ext cx="3372722" cy="1762357"/>
          </a:xfrm>
          <a:custGeom>
            <a:avLst/>
            <a:gdLst/>
            <a:ahLst/>
            <a:cxnLst/>
            <a:rect l="l" t="t" r="r" b="b"/>
            <a:pathLst>
              <a:path w="3375624" h="1763873" extrusionOk="0">
                <a:moveTo>
                  <a:pt x="0" y="740195"/>
                </a:moveTo>
                <a:cubicBezTo>
                  <a:pt x="1753" y="712885"/>
                  <a:pt x="-1466" y="662663"/>
                  <a:pt x="10166" y="616169"/>
                </a:cubicBezTo>
                <a:cubicBezTo>
                  <a:pt x="18738" y="581944"/>
                  <a:pt x="13639" y="543544"/>
                  <a:pt x="37762" y="512569"/>
                </a:cubicBezTo>
                <a:cubicBezTo>
                  <a:pt x="60069" y="484112"/>
                  <a:pt x="79189" y="454157"/>
                  <a:pt x="107870" y="430480"/>
                </a:cubicBezTo>
                <a:cubicBezTo>
                  <a:pt x="141712" y="402628"/>
                  <a:pt x="176543" y="374904"/>
                  <a:pt x="200762" y="336600"/>
                </a:cubicBezTo>
                <a:cubicBezTo>
                  <a:pt x="209270" y="323216"/>
                  <a:pt x="223068" y="313879"/>
                  <a:pt x="240595" y="308366"/>
                </a:cubicBezTo>
                <a:cubicBezTo>
                  <a:pt x="271156" y="298806"/>
                  <a:pt x="299485" y="281980"/>
                  <a:pt x="329982" y="271974"/>
                </a:cubicBezTo>
                <a:cubicBezTo>
                  <a:pt x="349676" y="265601"/>
                  <a:pt x="371409" y="263625"/>
                  <a:pt x="392505" y="263402"/>
                </a:cubicBezTo>
                <a:cubicBezTo>
                  <a:pt x="437119" y="262956"/>
                  <a:pt x="474180" y="241987"/>
                  <a:pt x="512356" y="223090"/>
                </a:cubicBezTo>
                <a:cubicBezTo>
                  <a:pt x="539571" y="209610"/>
                  <a:pt x="567008" y="195971"/>
                  <a:pt x="595625" y="186061"/>
                </a:cubicBezTo>
                <a:cubicBezTo>
                  <a:pt x="631475" y="173664"/>
                  <a:pt x="667485" y="161842"/>
                  <a:pt x="703176" y="148999"/>
                </a:cubicBezTo>
                <a:cubicBezTo>
                  <a:pt x="739504" y="135902"/>
                  <a:pt x="774589" y="113946"/>
                  <a:pt x="815857" y="116336"/>
                </a:cubicBezTo>
                <a:cubicBezTo>
                  <a:pt x="820000" y="116559"/>
                  <a:pt x="824365" y="114137"/>
                  <a:pt x="828604" y="112735"/>
                </a:cubicBezTo>
                <a:cubicBezTo>
                  <a:pt x="854097" y="104099"/>
                  <a:pt x="879591" y="95304"/>
                  <a:pt x="905084" y="86763"/>
                </a:cubicBezTo>
                <a:cubicBezTo>
                  <a:pt x="981565" y="61270"/>
                  <a:pt x="1061232" y="50658"/>
                  <a:pt x="1139147" y="31952"/>
                </a:cubicBezTo>
                <a:cubicBezTo>
                  <a:pt x="1176495" y="23030"/>
                  <a:pt x="1214130" y="19078"/>
                  <a:pt x="1251478" y="13597"/>
                </a:cubicBezTo>
                <a:cubicBezTo>
                  <a:pt x="1329423" y="2280"/>
                  <a:pt x="1408231" y="-1987"/>
                  <a:pt x="1486943" y="850"/>
                </a:cubicBezTo>
                <a:cubicBezTo>
                  <a:pt x="1523653" y="2284"/>
                  <a:pt x="1560396" y="3336"/>
                  <a:pt x="1596979" y="6522"/>
                </a:cubicBezTo>
                <a:cubicBezTo>
                  <a:pt x="1609949" y="7638"/>
                  <a:pt x="1621230" y="16720"/>
                  <a:pt x="1634741" y="3941"/>
                </a:cubicBezTo>
                <a:cubicBezTo>
                  <a:pt x="1639330" y="-425"/>
                  <a:pt x="1653861" y="6395"/>
                  <a:pt x="1663804" y="6841"/>
                </a:cubicBezTo>
                <a:cubicBezTo>
                  <a:pt x="1689584" y="7988"/>
                  <a:pt x="1715874" y="5694"/>
                  <a:pt x="1741081" y="10028"/>
                </a:cubicBezTo>
                <a:cubicBezTo>
                  <a:pt x="1762528" y="13661"/>
                  <a:pt x="1785695" y="1073"/>
                  <a:pt x="1805644" y="16975"/>
                </a:cubicBezTo>
                <a:cubicBezTo>
                  <a:pt x="1808575" y="19301"/>
                  <a:pt x="1814439" y="18696"/>
                  <a:pt x="1818837" y="18313"/>
                </a:cubicBezTo>
                <a:cubicBezTo>
                  <a:pt x="1842769" y="16178"/>
                  <a:pt x="1866637" y="11653"/>
                  <a:pt x="1890569" y="11940"/>
                </a:cubicBezTo>
                <a:cubicBezTo>
                  <a:pt x="1912876" y="12259"/>
                  <a:pt x="1936075" y="7702"/>
                  <a:pt x="1957649" y="18696"/>
                </a:cubicBezTo>
                <a:cubicBezTo>
                  <a:pt x="1961059" y="20416"/>
                  <a:pt x="1966635" y="18855"/>
                  <a:pt x="1970937" y="17771"/>
                </a:cubicBezTo>
                <a:cubicBezTo>
                  <a:pt x="2012906" y="7096"/>
                  <a:pt x="2054461" y="19875"/>
                  <a:pt x="2096047" y="19429"/>
                </a:cubicBezTo>
                <a:cubicBezTo>
                  <a:pt x="2142573" y="18887"/>
                  <a:pt x="2185274" y="41353"/>
                  <a:pt x="2232119" y="37688"/>
                </a:cubicBezTo>
                <a:cubicBezTo>
                  <a:pt x="2242284" y="36892"/>
                  <a:pt x="2259811" y="35617"/>
                  <a:pt x="2267937" y="51805"/>
                </a:cubicBezTo>
                <a:cubicBezTo>
                  <a:pt x="2270231" y="56394"/>
                  <a:pt x="2280110" y="60091"/>
                  <a:pt x="2285974" y="59453"/>
                </a:cubicBezTo>
                <a:cubicBezTo>
                  <a:pt x="2336005" y="54100"/>
                  <a:pt x="2376794" y="81760"/>
                  <a:pt x="2420548" y="97343"/>
                </a:cubicBezTo>
                <a:cubicBezTo>
                  <a:pt x="2453052" y="109070"/>
                  <a:pt x="2483389" y="126820"/>
                  <a:pt x="2514906" y="141383"/>
                </a:cubicBezTo>
                <a:cubicBezTo>
                  <a:pt x="2521630" y="144570"/>
                  <a:pt x="2529851" y="144570"/>
                  <a:pt x="2536480" y="147757"/>
                </a:cubicBezTo>
                <a:cubicBezTo>
                  <a:pt x="2580169" y="168884"/>
                  <a:pt x="2623923" y="190012"/>
                  <a:pt x="2667134" y="211491"/>
                </a:cubicBezTo>
                <a:cubicBezTo>
                  <a:pt x="2693870" y="224779"/>
                  <a:pt x="2719778" y="241669"/>
                  <a:pt x="2746355" y="256455"/>
                </a:cubicBezTo>
                <a:cubicBezTo>
                  <a:pt x="2785265" y="278124"/>
                  <a:pt x="2822135" y="302980"/>
                  <a:pt x="2859292" y="327486"/>
                </a:cubicBezTo>
                <a:cubicBezTo>
                  <a:pt x="2910820" y="361456"/>
                  <a:pt x="2950048" y="408619"/>
                  <a:pt x="2999825" y="443800"/>
                </a:cubicBezTo>
                <a:cubicBezTo>
                  <a:pt x="3013782" y="453679"/>
                  <a:pt x="3021335" y="472481"/>
                  <a:pt x="3032010" y="487203"/>
                </a:cubicBezTo>
                <a:cubicBezTo>
                  <a:pt x="3040551" y="498866"/>
                  <a:pt x="3049983" y="509892"/>
                  <a:pt x="3057982" y="521938"/>
                </a:cubicBezTo>
                <a:cubicBezTo>
                  <a:pt x="3095181" y="577918"/>
                  <a:pt x="3132189" y="634067"/>
                  <a:pt x="3169006" y="690387"/>
                </a:cubicBezTo>
                <a:cubicBezTo>
                  <a:pt x="3200682" y="738538"/>
                  <a:pt x="3232740" y="786465"/>
                  <a:pt x="3263683" y="835031"/>
                </a:cubicBezTo>
                <a:cubicBezTo>
                  <a:pt x="3272096" y="848192"/>
                  <a:pt x="3276430" y="863966"/>
                  <a:pt x="3284428" y="877350"/>
                </a:cubicBezTo>
                <a:cubicBezTo>
                  <a:pt x="3334109" y="959439"/>
                  <a:pt x="3358614" y="1050260"/>
                  <a:pt x="3372126" y="1143726"/>
                </a:cubicBezTo>
                <a:cubicBezTo>
                  <a:pt x="3379099" y="1192761"/>
                  <a:pt x="3375624" y="1242716"/>
                  <a:pt x="3361928" y="1290314"/>
                </a:cubicBezTo>
                <a:cubicBezTo>
                  <a:pt x="3342554" y="1357457"/>
                  <a:pt x="3318335" y="1424888"/>
                  <a:pt x="3275059" y="1479826"/>
                </a:cubicBezTo>
                <a:cubicBezTo>
                  <a:pt x="3239126" y="1525993"/>
                  <a:pt x="3194623" y="1564794"/>
                  <a:pt x="3143991" y="1594101"/>
                </a:cubicBezTo>
                <a:cubicBezTo>
                  <a:pt x="3101321" y="1618798"/>
                  <a:pt x="3056643" y="1637249"/>
                  <a:pt x="3010691" y="1653851"/>
                </a:cubicBezTo>
                <a:cubicBezTo>
                  <a:pt x="2962572" y="1671091"/>
                  <a:pt x="2913880" y="1685209"/>
                  <a:pt x="2862351" y="1689224"/>
                </a:cubicBezTo>
                <a:cubicBezTo>
                  <a:pt x="2841382" y="1690881"/>
                  <a:pt x="2821147" y="1701429"/>
                  <a:pt x="2800115" y="1703851"/>
                </a:cubicBezTo>
                <a:cubicBezTo>
                  <a:pt x="2732971" y="1711626"/>
                  <a:pt x="2667102" y="1726890"/>
                  <a:pt x="2599066" y="1730906"/>
                </a:cubicBezTo>
                <a:cubicBezTo>
                  <a:pt x="2557034" y="1733391"/>
                  <a:pt x="2514651" y="1743652"/>
                  <a:pt x="2471981" y="1747158"/>
                </a:cubicBezTo>
                <a:cubicBezTo>
                  <a:pt x="2418795" y="1751651"/>
                  <a:pt x="2365705" y="1757610"/>
                  <a:pt x="2312455" y="1760128"/>
                </a:cubicBezTo>
                <a:cubicBezTo>
                  <a:pt x="2250570" y="1763059"/>
                  <a:pt x="2188610" y="1764270"/>
                  <a:pt x="2126575" y="1763760"/>
                </a:cubicBezTo>
                <a:cubicBezTo>
                  <a:pt x="2067685" y="1763314"/>
                  <a:pt x="2008668" y="1760319"/>
                  <a:pt x="1949937" y="1757387"/>
                </a:cubicBezTo>
                <a:cubicBezTo>
                  <a:pt x="1932315" y="1756463"/>
                  <a:pt x="1914883" y="1751173"/>
                  <a:pt x="1897420" y="1748624"/>
                </a:cubicBezTo>
                <a:cubicBezTo>
                  <a:pt x="1883303" y="1746552"/>
                  <a:pt x="1868740" y="1747445"/>
                  <a:pt x="1854942" y="1743844"/>
                </a:cubicBezTo>
                <a:cubicBezTo>
                  <a:pt x="1819569" y="1734507"/>
                  <a:pt x="1782221" y="1742856"/>
                  <a:pt x="1746881" y="1726922"/>
                </a:cubicBezTo>
                <a:cubicBezTo>
                  <a:pt x="1725371" y="1717203"/>
                  <a:pt x="1698475" y="1719943"/>
                  <a:pt x="1674384" y="1715100"/>
                </a:cubicBezTo>
                <a:cubicBezTo>
                  <a:pt x="1658100" y="1711913"/>
                  <a:pt x="1642517" y="1705062"/>
                  <a:pt x="1626583" y="1700027"/>
                </a:cubicBezTo>
                <a:cubicBezTo>
                  <a:pt x="1619095" y="1697637"/>
                  <a:pt x="1610650" y="1692538"/>
                  <a:pt x="1604053" y="1694099"/>
                </a:cubicBezTo>
                <a:cubicBezTo>
                  <a:pt x="1576998" y="1700473"/>
                  <a:pt x="1553353" y="1689829"/>
                  <a:pt x="1529644" y="1680811"/>
                </a:cubicBezTo>
                <a:cubicBezTo>
                  <a:pt x="1513711" y="1674788"/>
                  <a:pt x="1499530" y="1664877"/>
                  <a:pt x="1481111" y="1669721"/>
                </a:cubicBezTo>
                <a:cubicBezTo>
                  <a:pt x="1477382" y="1670709"/>
                  <a:pt x="1472347" y="1668160"/>
                  <a:pt x="1468364" y="1666343"/>
                </a:cubicBezTo>
                <a:cubicBezTo>
                  <a:pt x="1416644" y="1643080"/>
                  <a:pt x="1362183" y="1630748"/>
                  <a:pt x="1306161" y="1623004"/>
                </a:cubicBezTo>
                <a:cubicBezTo>
                  <a:pt x="1280668" y="1619499"/>
                  <a:pt x="1256258" y="1609301"/>
                  <a:pt x="1230924" y="1604298"/>
                </a:cubicBezTo>
                <a:cubicBezTo>
                  <a:pt x="1203136" y="1598817"/>
                  <a:pt x="1176336" y="1589002"/>
                  <a:pt x="1146413" y="1592508"/>
                </a:cubicBezTo>
                <a:cubicBezTo>
                  <a:pt x="1124584" y="1595057"/>
                  <a:pt x="1101799" y="1589321"/>
                  <a:pt x="1079333" y="1587122"/>
                </a:cubicBezTo>
                <a:cubicBezTo>
                  <a:pt x="1042590" y="1583362"/>
                  <a:pt x="1006039" y="1578136"/>
                  <a:pt x="969137" y="1575714"/>
                </a:cubicBezTo>
                <a:cubicBezTo>
                  <a:pt x="911521" y="1571890"/>
                  <a:pt x="853715" y="1570264"/>
                  <a:pt x="796068" y="1566823"/>
                </a:cubicBezTo>
                <a:cubicBezTo>
                  <a:pt x="779170" y="1565792"/>
                  <a:pt x="762408" y="1563167"/>
                  <a:pt x="746005" y="1558984"/>
                </a:cubicBezTo>
                <a:cubicBezTo>
                  <a:pt x="705119" y="1548595"/>
                  <a:pt x="663151" y="1545121"/>
                  <a:pt x="622393" y="1531546"/>
                </a:cubicBezTo>
                <a:cubicBezTo>
                  <a:pt x="577779" y="1516760"/>
                  <a:pt x="536065" y="1493688"/>
                  <a:pt x="491930" y="1481897"/>
                </a:cubicBezTo>
                <a:cubicBezTo>
                  <a:pt x="426411" y="1464339"/>
                  <a:pt x="374309" y="1425270"/>
                  <a:pt x="319848" y="1390886"/>
                </a:cubicBezTo>
                <a:cubicBezTo>
                  <a:pt x="275713" y="1362970"/>
                  <a:pt x="238683" y="1322690"/>
                  <a:pt x="201941" y="1284577"/>
                </a:cubicBezTo>
                <a:cubicBezTo>
                  <a:pt x="168929" y="1250802"/>
                  <a:pt x="138904" y="1214231"/>
                  <a:pt x="112203" y="1175274"/>
                </a:cubicBezTo>
                <a:cubicBezTo>
                  <a:pt x="88972" y="1140858"/>
                  <a:pt x="71254" y="1102299"/>
                  <a:pt x="54397" y="1064090"/>
                </a:cubicBezTo>
                <a:cubicBezTo>
                  <a:pt x="12078" y="967693"/>
                  <a:pt x="0" y="865655"/>
                  <a:pt x="0" y="740195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663" name="Google Shape;663;p38"/>
          <p:cNvSpPr/>
          <p:nvPr/>
        </p:nvSpPr>
        <p:spPr>
          <a:xfrm rot="560680">
            <a:off x="15219910" y="2199211"/>
            <a:ext cx="2725061" cy="1114163"/>
          </a:xfrm>
          <a:custGeom>
            <a:avLst/>
            <a:gdLst/>
            <a:ahLst/>
            <a:cxnLst/>
            <a:rect l="l" t="t" r="r" b="b"/>
            <a:pathLst>
              <a:path w="2722935" h="1113294" extrusionOk="0">
                <a:moveTo>
                  <a:pt x="2464867" y="78787"/>
                </a:moveTo>
                <a:cubicBezTo>
                  <a:pt x="2442251" y="96220"/>
                  <a:pt x="2415395" y="89859"/>
                  <a:pt x="2389952" y="88446"/>
                </a:cubicBezTo>
                <a:cubicBezTo>
                  <a:pt x="2325167" y="84912"/>
                  <a:pt x="2260853" y="73604"/>
                  <a:pt x="2195597" y="76667"/>
                </a:cubicBezTo>
                <a:cubicBezTo>
                  <a:pt x="2151778" y="78787"/>
                  <a:pt x="2107960" y="78551"/>
                  <a:pt x="2063906" y="83970"/>
                </a:cubicBezTo>
                <a:cubicBezTo>
                  <a:pt x="2097359" y="97398"/>
                  <a:pt x="2131283" y="110355"/>
                  <a:pt x="2164500" y="124490"/>
                </a:cubicBezTo>
                <a:cubicBezTo>
                  <a:pt x="2182404" y="132029"/>
                  <a:pt x="2199130" y="142159"/>
                  <a:pt x="2216799" y="150404"/>
                </a:cubicBezTo>
                <a:cubicBezTo>
                  <a:pt x="2241300" y="161712"/>
                  <a:pt x="2262031" y="180087"/>
                  <a:pt x="2291479" y="182443"/>
                </a:cubicBezTo>
                <a:cubicBezTo>
                  <a:pt x="2306320" y="183621"/>
                  <a:pt x="2323282" y="193280"/>
                  <a:pt x="2333648" y="204352"/>
                </a:cubicBezTo>
                <a:cubicBezTo>
                  <a:pt x="2348725" y="220136"/>
                  <a:pt x="2366158" y="227204"/>
                  <a:pt x="2385476" y="234507"/>
                </a:cubicBezTo>
                <a:cubicBezTo>
                  <a:pt x="2398669" y="239454"/>
                  <a:pt x="2409741" y="249820"/>
                  <a:pt x="2422462" y="256887"/>
                </a:cubicBezTo>
                <a:cubicBezTo>
                  <a:pt x="2452381" y="273849"/>
                  <a:pt x="2483007" y="289398"/>
                  <a:pt x="2512219" y="307302"/>
                </a:cubicBezTo>
                <a:cubicBezTo>
                  <a:pt x="2534128" y="320966"/>
                  <a:pt x="2555095" y="336514"/>
                  <a:pt x="2575120" y="353005"/>
                </a:cubicBezTo>
                <a:cubicBezTo>
                  <a:pt x="2611164" y="382688"/>
                  <a:pt x="2645559" y="414256"/>
                  <a:pt x="2671708" y="453363"/>
                </a:cubicBezTo>
                <a:cubicBezTo>
                  <a:pt x="2675242" y="458546"/>
                  <a:pt x="2683252" y="463022"/>
                  <a:pt x="2683252" y="467498"/>
                </a:cubicBezTo>
                <a:cubicBezTo>
                  <a:pt x="2682545" y="494354"/>
                  <a:pt x="2702570" y="513907"/>
                  <a:pt x="2707517" y="538408"/>
                </a:cubicBezTo>
                <a:cubicBezTo>
                  <a:pt x="2712464" y="564086"/>
                  <a:pt x="2720710" y="589529"/>
                  <a:pt x="2722358" y="615443"/>
                </a:cubicBezTo>
                <a:cubicBezTo>
                  <a:pt x="2725657" y="664680"/>
                  <a:pt x="2715527" y="707792"/>
                  <a:pt x="2673829" y="743365"/>
                </a:cubicBezTo>
                <a:cubicBezTo>
                  <a:pt x="2629303" y="781058"/>
                  <a:pt x="2578889" y="803674"/>
                  <a:pt x="2525176" y="821813"/>
                </a:cubicBezTo>
                <a:cubicBezTo>
                  <a:pt x="2478766" y="837362"/>
                  <a:pt x="2432357" y="853381"/>
                  <a:pt x="2384769" y="865396"/>
                </a:cubicBezTo>
                <a:cubicBezTo>
                  <a:pt x="2333177" y="878353"/>
                  <a:pt x="2280877" y="888483"/>
                  <a:pt x="2227871" y="895551"/>
                </a:cubicBezTo>
                <a:cubicBezTo>
                  <a:pt x="2188294" y="900733"/>
                  <a:pt x="2150129" y="914868"/>
                  <a:pt x="2110787" y="922643"/>
                </a:cubicBezTo>
                <a:cubicBezTo>
                  <a:pt x="2034458" y="937956"/>
                  <a:pt x="1957894" y="951619"/>
                  <a:pt x="1881330" y="965754"/>
                </a:cubicBezTo>
                <a:cubicBezTo>
                  <a:pt x="1844343" y="972586"/>
                  <a:pt x="1807121" y="978947"/>
                  <a:pt x="1769899" y="984836"/>
                </a:cubicBezTo>
                <a:cubicBezTo>
                  <a:pt x="1727966" y="991433"/>
                  <a:pt x="1685796" y="996851"/>
                  <a:pt x="1643627" y="1003447"/>
                </a:cubicBezTo>
                <a:cubicBezTo>
                  <a:pt x="1585438" y="1012635"/>
                  <a:pt x="1527485" y="1023707"/>
                  <a:pt x="1469061" y="1031717"/>
                </a:cubicBezTo>
                <a:cubicBezTo>
                  <a:pt x="1399328" y="1041140"/>
                  <a:pt x="1329361" y="1048208"/>
                  <a:pt x="1259628" y="1056453"/>
                </a:cubicBezTo>
                <a:cubicBezTo>
                  <a:pt x="1200968" y="1063285"/>
                  <a:pt x="1142308" y="1071531"/>
                  <a:pt x="1083413" y="1076713"/>
                </a:cubicBezTo>
                <a:cubicBezTo>
                  <a:pt x="1038652" y="1080718"/>
                  <a:pt x="993420" y="1081190"/>
                  <a:pt x="948424" y="1083781"/>
                </a:cubicBezTo>
                <a:cubicBezTo>
                  <a:pt x="909789" y="1085901"/>
                  <a:pt x="871153" y="1088964"/>
                  <a:pt x="832517" y="1091791"/>
                </a:cubicBezTo>
                <a:cubicBezTo>
                  <a:pt x="781161" y="1095560"/>
                  <a:pt x="730039" y="1099800"/>
                  <a:pt x="678682" y="1103099"/>
                </a:cubicBezTo>
                <a:cubicBezTo>
                  <a:pt x="614839" y="1107104"/>
                  <a:pt x="551232" y="1112522"/>
                  <a:pt x="487389" y="1113229"/>
                </a:cubicBezTo>
                <a:cubicBezTo>
                  <a:pt x="416950" y="1113935"/>
                  <a:pt x="346982" y="1108988"/>
                  <a:pt x="277486" y="1095324"/>
                </a:cubicBezTo>
                <a:cubicBezTo>
                  <a:pt x="225422" y="1084959"/>
                  <a:pt x="174065" y="1071766"/>
                  <a:pt x="127420" y="1046794"/>
                </a:cubicBezTo>
                <a:cubicBezTo>
                  <a:pt x="21643" y="989784"/>
                  <a:pt x="-23353" y="903560"/>
                  <a:pt x="11749" y="786005"/>
                </a:cubicBezTo>
                <a:cubicBezTo>
                  <a:pt x="43788" y="678579"/>
                  <a:pt x="114698" y="604607"/>
                  <a:pt x="205633" y="545711"/>
                </a:cubicBezTo>
                <a:cubicBezTo>
                  <a:pt x="245682" y="519797"/>
                  <a:pt x="285024" y="492941"/>
                  <a:pt x="326251" y="469382"/>
                </a:cubicBezTo>
                <a:cubicBezTo>
                  <a:pt x="382791" y="436872"/>
                  <a:pt x="440037" y="405068"/>
                  <a:pt x="498697" y="376563"/>
                </a:cubicBezTo>
                <a:cubicBezTo>
                  <a:pt x="563011" y="345466"/>
                  <a:pt x="628268" y="316254"/>
                  <a:pt x="694937" y="290340"/>
                </a:cubicBezTo>
                <a:cubicBezTo>
                  <a:pt x="757602" y="265839"/>
                  <a:pt x="822623" y="246522"/>
                  <a:pt x="886466" y="224848"/>
                </a:cubicBezTo>
                <a:cubicBezTo>
                  <a:pt x="922981" y="212362"/>
                  <a:pt x="958790" y="198698"/>
                  <a:pt x="995540" y="187155"/>
                </a:cubicBezTo>
                <a:cubicBezTo>
                  <a:pt x="1034883" y="174669"/>
                  <a:pt x="1074932" y="163597"/>
                  <a:pt x="1114510" y="151818"/>
                </a:cubicBezTo>
                <a:cubicBezTo>
                  <a:pt x="1141130" y="144043"/>
                  <a:pt x="1167516" y="135327"/>
                  <a:pt x="1194136" y="128259"/>
                </a:cubicBezTo>
                <a:cubicBezTo>
                  <a:pt x="1240075" y="115302"/>
                  <a:pt x="1286249" y="102581"/>
                  <a:pt x="1332659" y="91744"/>
                </a:cubicBezTo>
                <a:cubicBezTo>
                  <a:pt x="1375535" y="81850"/>
                  <a:pt x="1418646" y="74075"/>
                  <a:pt x="1461993" y="66301"/>
                </a:cubicBezTo>
                <a:cubicBezTo>
                  <a:pt x="1521125" y="55464"/>
                  <a:pt x="1580256" y="46041"/>
                  <a:pt x="1639151" y="34498"/>
                </a:cubicBezTo>
                <a:cubicBezTo>
                  <a:pt x="1648574" y="32613"/>
                  <a:pt x="1657762" y="23425"/>
                  <a:pt x="1664830" y="15651"/>
                </a:cubicBezTo>
                <a:cubicBezTo>
                  <a:pt x="1676609" y="2694"/>
                  <a:pt x="1686032" y="-4138"/>
                  <a:pt x="1706528" y="2694"/>
                </a:cubicBezTo>
                <a:cubicBezTo>
                  <a:pt x="1756000" y="18949"/>
                  <a:pt x="1808064" y="24368"/>
                  <a:pt x="1859892" y="24839"/>
                </a:cubicBezTo>
                <a:cubicBezTo>
                  <a:pt x="1895700" y="25074"/>
                  <a:pt x="1931509" y="19891"/>
                  <a:pt x="1967317" y="17536"/>
                </a:cubicBezTo>
                <a:cubicBezTo>
                  <a:pt x="2013491" y="14473"/>
                  <a:pt x="2059666" y="-1311"/>
                  <a:pt x="2106075" y="15887"/>
                </a:cubicBezTo>
                <a:cubicBezTo>
                  <a:pt x="2177692" y="809"/>
                  <a:pt x="2248603" y="17536"/>
                  <a:pt x="2319513" y="23190"/>
                </a:cubicBezTo>
                <a:cubicBezTo>
                  <a:pt x="2361447" y="26488"/>
                  <a:pt x="2402438" y="41329"/>
                  <a:pt x="2443900" y="50753"/>
                </a:cubicBezTo>
                <a:cubicBezTo>
                  <a:pt x="2458742" y="53815"/>
                  <a:pt x="2465809" y="62061"/>
                  <a:pt x="2464867" y="78787"/>
                </a:cubicBezTo>
                <a:close/>
                <a:moveTo>
                  <a:pt x="230369" y="1033602"/>
                </a:moveTo>
                <a:cubicBezTo>
                  <a:pt x="279135" y="1037842"/>
                  <a:pt x="319419" y="1036664"/>
                  <a:pt x="357584" y="1045617"/>
                </a:cubicBezTo>
                <a:cubicBezTo>
                  <a:pt x="401638" y="1055982"/>
                  <a:pt x="446869" y="1053155"/>
                  <a:pt x="488096" y="1047030"/>
                </a:cubicBezTo>
                <a:cubicBezTo>
                  <a:pt x="532150" y="1040669"/>
                  <a:pt x="575968" y="1046794"/>
                  <a:pt x="619316" y="1038313"/>
                </a:cubicBezTo>
                <a:cubicBezTo>
                  <a:pt x="640282" y="1034309"/>
                  <a:pt x="661720" y="1032424"/>
                  <a:pt x="682923" y="1031482"/>
                </a:cubicBezTo>
                <a:cubicBezTo>
                  <a:pt x="714491" y="1030068"/>
                  <a:pt x="746059" y="1031717"/>
                  <a:pt x="777627" y="1029833"/>
                </a:cubicBezTo>
                <a:cubicBezTo>
                  <a:pt x="839114" y="1026063"/>
                  <a:pt x="900601" y="1020645"/>
                  <a:pt x="962088" y="1016640"/>
                </a:cubicBezTo>
                <a:cubicBezTo>
                  <a:pt x="978814" y="1015462"/>
                  <a:pt x="997425" y="1022530"/>
                  <a:pt x="1012031" y="1016876"/>
                </a:cubicBezTo>
                <a:cubicBezTo>
                  <a:pt x="1064095" y="997322"/>
                  <a:pt x="1118750" y="1010044"/>
                  <a:pt x="1171756" y="1000856"/>
                </a:cubicBezTo>
                <a:cubicBezTo>
                  <a:pt x="1211569" y="994024"/>
                  <a:pt x="1253739" y="999914"/>
                  <a:pt x="1291432" y="979182"/>
                </a:cubicBezTo>
                <a:cubicBezTo>
                  <a:pt x="1296615" y="976355"/>
                  <a:pt x="1303682" y="976355"/>
                  <a:pt x="1309807" y="976827"/>
                </a:cubicBezTo>
                <a:cubicBezTo>
                  <a:pt x="1327240" y="977769"/>
                  <a:pt x="1344909" y="982245"/>
                  <a:pt x="1361871" y="980125"/>
                </a:cubicBezTo>
                <a:cubicBezTo>
                  <a:pt x="1378126" y="978004"/>
                  <a:pt x="1392968" y="967403"/>
                  <a:pt x="1409223" y="964105"/>
                </a:cubicBezTo>
                <a:cubicBezTo>
                  <a:pt x="1441027" y="957509"/>
                  <a:pt x="1473301" y="953504"/>
                  <a:pt x="1505340" y="948321"/>
                </a:cubicBezTo>
                <a:cubicBezTo>
                  <a:pt x="1522067" y="945730"/>
                  <a:pt x="1538793" y="942196"/>
                  <a:pt x="1555519" y="940547"/>
                </a:cubicBezTo>
                <a:cubicBezTo>
                  <a:pt x="1576722" y="938427"/>
                  <a:pt x="1598160" y="939840"/>
                  <a:pt x="1619127" y="936306"/>
                </a:cubicBezTo>
                <a:cubicBezTo>
                  <a:pt x="1682498" y="925705"/>
                  <a:pt x="1745870" y="913690"/>
                  <a:pt x="1809006" y="901676"/>
                </a:cubicBezTo>
                <a:cubicBezTo>
                  <a:pt x="1876147" y="888954"/>
                  <a:pt x="1943052" y="875526"/>
                  <a:pt x="2010193" y="862805"/>
                </a:cubicBezTo>
                <a:cubicBezTo>
                  <a:pt x="2063435" y="852910"/>
                  <a:pt x="2116912" y="844429"/>
                  <a:pt x="2169918" y="833828"/>
                </a:cubicBezTo>
                <a:cubicBezTo>
                  <a:pt x="2206198" y="826525"/>
                  <a:pt x="2242006" y="817337"/>
                  <a:pt x="2277815" y="808150"/>
                </a:cubicBezTo>
                <a:cubicBezTo>
                  <a:pt x="2300431" y="802260"/>
                  <a:pt x="2322340" y="791423"/>
                  <a:pt x="2345191" y="789067"/>
                </a:cubicBezTo>
                <a:cubicBezTo>
                  <a:pt x="2395606" y="783649"/>
                  <a:pt x="2443665" y="770221"/>
                  <a:pt x="2490310" y="751610"/>
                </a:cubicBezTo>
                <a:cubicBezTo>
                  <a:pt x="2537898" y="732528"/>
                  <a:pt x="2584778" y="711325"/>
                  <a:pt x="2631188" y="689416"/>
                </a:cubicBezTo>
                <a:cubicBezTo>
                  <a:pt x="2656631" y="677402"/>
                  <a:pt x="2674064" y="652194"/>
                  <a:pt x="2675242" y="626987"/>
                </a:cubicBezTo>
                <a:cubicBezTo>
                  <a:pt x="2677362" y="578221"/>
                  <a:pt x="2653804" y="534403"/>
                  <a:pt x="2627890" y="494825"/>
                </a:cubicBezTo>
                <a:cubicBezTo>
                  <a:pt x="2612813" y="471738"/>
                  <a:pt x="2588077" y="454305"/>
                  <a:pt x="2565696" y="436872"/>
                </a:cubicBezTo>
                <a:cubicBezTo>
                  <a:pt x="2522349" y="402948"/>
                  <a:pt x="2480416" y="367140"/>
                  <a:pt x="2430236" y="342168"/>
                </a:cubicBezTo>
                <a:cubicBezTo>
                  <a:pt x="2369692" y="312013"/>
                  <a:pt x="2312917" y="273614"/>
                  <a:pt x="2250958" y="246050"/>
                </a:cubicBezTo>
                <a:cubicBezTo>
                  <a:pt x="2113850" y="185035"/>
                  <a:pt x="1969202" y="147341"/>
                  <a:pt x="1822670" y="116951"/>
                </a:cubicBezTo>
                <a:cubicBezTo>
                  <a:pt x="1792044" y="110591"/>
                  <a:pt x="1760712" y="101403"/>
                  <a:pt x="1730086" y="102345"/>
                </a:cubicBezTo>
                <a:cubicBezTo>
                  <a:pt x="1677316" y="103994"/>
                  <a:pt x="1624545" y="110591"/>
                  <a:pt x="1572481" y="118836"/>
                </a:cubicBezTo>
                <a:cubicBezTo>
                  <a:pt x="1519240" y="127317"/>
                  <a:pt x="1466234" y="138389"/>
                  <a:pt x="1413699" y="151582"/>
                </a:cubicBezTo>
                <a:cubicBezTo>
                  <a:pt x="1301797" y="179852"/>
                  <a:pt x="1188011" y="201525"/>
                  <a:pt x="1078937" y="241103"/>
                </a:cubicBezTo>
                <a:cubicBezTo>
                  <a:pt x="1018627" y="263012"/>
                  <a:pt x="957140" y="280917"/>
                  <a:pt x="896360" y="301883"/>
                </a:cubicBezTo>
                <a:cubicBezTo>
                  <a:pt x="823801" y="326855"/>
                  <a:pt x="751477" y="352062"/>
                  <a:pt x="679625" y="378683"/>
                </a:cubicBezTo>
                <a:cubicBezTo>
                  <a:pt x="601882" y="407424"/>
                  <a:pt x="526025" y="440406"/>
                  <a:pt x="453701" y="480926"/>
                </a:cubicBezTo>
                <a:cubicBezTo>
                  <a:pt x="401166" y="510374"/>
                  <a:pt x="350281" y="542648"/>
                  <a:pt x="298217" y="572567"/>
                </a:cubicBezTo>
                <a:cubicBezTo>
                  <a:pt x="226835" y="613559"/>
                  <a:pt x="162757" y="663267"/>
                  <a:pt x="109516" y="725931"/>
                </a:cubicBezTo>
                <a:cubicBezTo>
                  <a:pt x="68289" y="774461"/>
                  <a:pt x="48500" y="831943"/>
                  <a:pt x="46379" y="895315"/>
                </a:cubicBezTo>
                <a:cubicBezTo>
                  <a:pt x="46144" y="905916"/>
                  <a:pt x="49913" y="917460"/>
                  <a:pt x="54860" y="926883"/>
                </a:cubicBezTo>
                <a:cubicBezTo>
                  <a:pt x="61928" y="940076"/>
                  <a:pt x="70644" y="952797"/>
                  <a:pt x="81010" y="963634"/>
                </a:cubicBezTo>
                <a:cubicBezTo>
                  <a:pt x="107631" y="991668"/>
                  <a:pt x="137785" y="1016169"/>
                  <a:pt x="179012" y="1016169"/>
                </a:cubicBezTo>
                <a:cubicBezTo>
                  <a:pt x="201864" y="1016169"/>
                  <a:pt x="220946" y="1020645"/>
                  <a:pt x="230369" y="1033602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664" name="Google Shape;664;p38"/>
          <p:cNvSpPr/>
          <p:nvPr/>
        </p:nvSpPr>
        <p:spPr>
          <a:xfrm>
            <a:off x="1028573" y="2299690"/>
            <a:ext cx="4277946" cy="352398"/>
          </a:xfrm>
          <a:custGeom>
            <a:avLst/>
            <a:gdLst/>
            <a:ahLst/>
            <a:cxnLst/>
            <a:rect l="l" t="t" r="r" b="b"/>
            <a:pathLst>
              <a:path w="4277946" h="352398" extrusionOk="0">
                <a:moveTo>
                  <a:pt x="4239665" y="0"/>
                </a:moveTo>
                <a:cubicBezTo>
                  <a:pt x="4246005" y="21949"/>
                  <a:pt x="4249663" y="39752"/>
                  <a:pt x="4256248" y="56823"/>
                </a:cubicBezTo>
                <a:cubicBezTo>
                  <a:pt x="4262589" y="73407"/>
                  <a:pt x="4284538" y="83406"/>
                  <a:pt x="4276002" y="107793"/>
                </a:cubicBezTo>
                <a:cubicBezTo>
                  <a:pt x="4248200" y="115353"/>
                  <a:pt x="4221374" y="120962"/>
                  <a:pt x="4189670" y="114134"/>
                </a:cubicBezTo>
                <a:cubicBezTo>
                  <a:pt x="4153820" y="106330"/>
                  <a:pt x="4115288" y="110476"/>
                  <a:pt x="4077975" y="110720"/>
                </a:cubicBezTo>
                <a:cubicBezTo>
                  <a:pt x="3971645" y="111451"/>
                  <a:pt x="3865315" y="111451"/>
                  <a:pt x="3759229" y="114134"/>
                </a:cubicBezTo>
                <a:cubicBezTo>
                  <a:pt x="3657533" y="116817"/>
                  <a:pt x="3556080" y="123157"/>
                  <a:pt x="3454384" y="126815"/>
                </a:cubicBezTo>
                <a:cubicBezTo>
                  <a:pt x="3331471" y="131205"/>
                  <a:pt x="3208801" y="133888"/>
                  <a:pt x="3085888" y="138765"/>
                </a:cubicBezTo>
                <a:cubicBezTo>
                  <a:pt x="2992971" y="142424"/>
                  <a:pt x="2900054" y="149252"/>
                  <a:pt x="2807138" y="153398"/>
                </a:cubicBezTo>
                <a:cubicBezTo>
                  <a:pt x="2698613" y="158519"/>
                  <a:pt x="2589844" y="162177"/>
                  <a:pt x="2481076" y="166811"/>
                </a:cubicBezTo>
                <a:cubicBezTo>
                  <a:pt x="2456688" y="167787"/>
                  <a:pt x="2432301" y="170225"/>
                  <a:pt x="2407913" y="171932"/>
                </a:cubicBezTo>
                <a:cubicBezTo>
                  <a:pt x="2283536" y="180468"/>
                  <a:pt x="2159404" y="189004"/>
                  <a:pt x="2035027" y="197539"/>
                </a:cubicBezTo>
                <a:cubicBezTo>
                  <a:pt x="1941135" y="203880"/>
                  <a:pt x="1846999" y="210221"/>
                  <a:pt x="1753106" y="216562"/>
                </a:cubicBezTo>
                <a:cubicBezTo>
                  <a:pt x="1673115" y="221927"/>
                  <a:pt x="1592880" y="226805"/>
                  <a:pt x="1512889" y="232658"/>
                </a:cubicBezTo>
                <a:cubicBezTo>
                  <a:pt x="1434361" y="238267"/>
                  <a:pt x="1356076" y="245583"/>
                  <a:pt x="1277792" y="250948"/>
                </a:cubicBezTo>
                <a:cubicBezTo>
                  <a:pt x="1104641" y="263142"/>
                  <a:pt x="931245" y="272165"/>
                  <a:pt x="758337" y="286798"/>
                </a:cubicBezTo>
                <a:cubicBezTo>
                  <a:pt x="595428" y="300699"/>
                  <a:pt x="433250" y="320453"/>
                  <a:pt x="270585" y="336549"/>
                </a:cubicBezTo>
                <a:cubicBezTo>
                  <a:pt x="200837" y="343377"/>
                  <a:pt x="130600" y="348499"/>
                  <a:pt x="60608" y="352157"/>
                </a:cubicBezTo>
                <a:cubicBezTo>
                  <a:pt x="25002" y="354108"/>
                  <a:pt x="12565" y="344353"/>
                  <a:pt x="3785" y="318746"/>
                </a:cubicBezTo>
                <a:cubicBezTo>
                  <a:pt x="-7677" y="283140"/>
                  <a:pt x="7199" y="258508"/>
                  <a:pt x="44268" y="263386"/>
                </a:cubicBezTo>
                <a:cubicBezTo>
                  <a:pt x="90361" y="269727"/>
                  <a:pt x="134259" y="261435"/>
                  <a:pt x="179132" y="256314"/>
                </a:cubicBezTo>
                <a:cubicBezTo>
                  <a:pt x="254002" y="247778"/>
                  <a:pt x="328871" y="238754"/>
                  <a:pt x="403741" y="230950"/>
                </a:cubicBezTo>
                <a:cubicBezTo>
                  <a:pt x="483001" y="222659"/>
                  <a:pt x="561773" y="206807"/>
                  <a:pt x="642252" y="206563"/>
                </a:cubicBezTo>
                <a:cubicBezTo>
                  <a:pt x="698343" y="206319"/>
                  <a:pt x="754191" y="193881"/>
                  <a:pt x="810526" y="190955"/>
                </a:cubicBezTo>
                <a:cubicBezTo>
                  <a:pt x="865642" y="188028"/>
                  <a:pt x="921002" y="182419"/>
                  <a:pt x="976606" y="187541"/>
                </a:cubicBezTo>
                <a:cubicBezTo>
                  <a:pt x="982946" y="188028"/>
                  <a:pt x="990019" y="185833"/>
                  <a:pt x="996360" y="183639"/>
                </a:cubicBezTo>
                <a:cubicBezTo>
                  <a:pt x="1001481" y="181931"/>
                  <a:pt x="1008553" y="174859"/>
                  <a:pt x="1010504" y="176322"/>
                </a:cubicBezTo>
                <a:cubicBezTo>
                  <a:pt x="1037575" y="194857"/>
                  <a:pt x="1061962" y="170713"/>
                  <a:pt x="1088301" y="172420"/>
                </a:cubicBezTo>
                <a:cubicBezTo>
                  <a:pt x="1114639" y="174127"/>
                  <a:pt x="1142441" y="162909"/>
                  <a:pt x="1167804" y="167543"/>
                </a:cubicBezTo>
                <a:cubicBezTo>
                  <a:pt x="1202679" y="173884"/>
                  <a:pt x="1234382" y="160470"/>
                  <a:pt x="1267306" y="160714"/>
                </a:cubicBezTo>
                <a:cubicBezTo>
                  <a:pt x="1328762" y="161202"/>
                  <a:pt x="1389000" y="145594"/>
                  <a:pt x="1449481" y="148033"/>
                </a:cubicBezTo>
                <a:cubicBezTo>
                  <a:pt x="1507036" y="150471"/>
                  <a:pt x="1564834" y="149740"/>
                  <a:pt x="1619219" y="138278"/>
                </a:cubicBezTo>
                <a:cubicBezTo>
                  <a:pt x="1684577" y="124621"/>
                  <a:pt x="1751155" y="142180"/>
                  <a:pt x="1814807" y="121450"/>
                </a:cubicBezTo>
                <a:cubicBezTo>
                  <a:pt x="1904797" y="130961"/>
                  <a:pt x="1992349" y="103403"/>
                  <a:pt x="2081607" y="102672"/>
                </a:cubicBezTo>
                <a:cubicBezTo>
                  <a:pt x="2138674" y="102184"/>
                  <a:pt x="2195497" y="100965"/>
                  <a:pt x="2252564" y="98282"/>
                </a:cubicBezTo>
                <a:cubicBezTo>
                  <a:pt x="2279390" y="97063"/>
                  <a:pt x="2305973" y="90722"/>
                  <a:pt x="2332799" y="88527"/>
                </a:cubicBezTo>
                <a:cubicBezTo>
                  <a:pt x="2354504" y="86820"/>
                  <a:pt x="2376453" y="88527"/>
                  <a:pt x="2398158" y="87551"/>
                </a:cubicBezTo>
                <a:cubicBezTo>
                  <a:pt x="2467175" y="84869"/>
                  <a:pt x="2536436" y="83162"/>
                  <a:pt x="2605208" y="78040"/>
                </a:cubicBezTo>
                <a:cubicBezTo>
                  <a:pt x="2633986" y="75845"/>
                  <a:pt x="2664958" y="93161"/>
                  <a:pt x="2692272" y="70480"/>
                </a:cubicBezTo>
                <a:cubicBezTo>
                  <a:pt x="2694223" y="68773"/>
                  <a:pt x="2701539" y="74870"/>
                  <a:pt x="2706661" y="75845"/>
                </a:cubicBezTo>
                <a:cubicBezTo>
                  <a:pt x="2719830" y="78040"/>
                  <a:pt x="2739096" y="85844"/>
                  <a:pt x="2745681" y="79991"/>
                </a:cubicBezTo>
                <a:cubicBezTo>
                  <a:pt x="2771288" y="57067"/>
                  <a:pt x="2801773" y="66090"/>
                  <a:pt x="2829330" y="63652"/>
                </a:cubicBezTo>
                <a:cubicBezTo>
                  <a:pt x="2890299" y="58286"/>
                  <a:pt x="2951756" y="57799"/>
                  <a:pt x="3013213" y="56579"/>
                </a:cubicBezTo>
                <a:cubicBezTo>
                  <a:pt x="3058574" y="55848"/>
                  <a:pt x="3103691" y="57799"/>
                  <a:pt x="3149052" y="57799"/>
                </a:cubicBezTo>
                <a:cubicBezTo>
                  <a:pt x="3158807" y="57799"/>
                  <a:pt x="3168562" y="55604"/>
                  <a:pt x="3178317" y="53653"/>
                </a:cubicBezTo>
                <a:cubicBezTo>
                  <a:pt x="3185389" y="52189"/>
                  <a:pt x="3193193" y="46093"/>
                  <a:pt x="3198802" y="48044"/>
                </a:cubicBezTo>
                <a:cubicBezTo>
                  <a:pt x="3262454" y="69749"/>
                  <a:pt x="3325374" y="37313"/>
                  <a:pt x="3390001" y="46093"/>
                </a:cubicBezTo>
                <a:cubicBezTo>
                  <a:pt x="3438776" y="52677"/>
                  <a:pt x="3490234" y="38776"/>
                  <a:pt x="3540716" y="35362"/>
                </a:cubicBezTo>
                <a:cubicBezTo>
                  <a:pt x="3554130" y="34386"/>
                  <a:pt x="3567786" y="37801"/>
                  <a:pt x="3581443" y="39264"/>
                </a:cubicBezTo>
                <a:cubicBezTo>
                  <a:pt x="3585589" y="39752"/>
                  <a:pt x="3591199" y="42434"/>
                  <a:pt x="3593637" y="40727"/>
                </a:cubicBezTo>
                <a:cubicBezTo>
                  <a:pt x="3618757" y="23656"/>
                  <a:pt x="3648022" y="27558"/>
                  <a:pt x="3675579" y="26095"/>
                </a:cubicBezTo>
                <a:cubicBezTo>
                  <a:pt x="3730452" y="23168"/>
                  <a:pt x="3785567" y="23168"/>
                  <a:pt x="3840439" y="22193"/>
                </a:cubicBezTo>
                <a:cubicBezTo>
                  <a:pt x="3848731" y="21949"/>
                  <a:pt x="3857755" y="25851"/>
                  <a:pt x="3865559" y="24388"/>
                </a:cubicBezTo>
                <a:cubicBezTo>
                  <a:pt x="3928235" y="13169"/>
                  <a:pt x="3991399" y="14633"/>
                  <a:pt x="4054563" y="15364"/>
                </a:cubicBezTo>
                <a:cubicBezTo>
                  <a:pt x="4102850" y="16096"/>
                  <a:pt x="4151137" y="15364"/>
                  <a:pt x="4199425" y="13413"/>
                </a:cubicBezTo>
                <a:cubicBezTo>
                  <a:pt x="4210887" y="13413"/>
                  <a:pt x="4222837" y="5853"/>
                  <a:pt x="423966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665" name="Google Shape;665;p38"/>
          <p:cNvSpPr/>
          <p:nvPr/>
        </p:nvSpPr>
        <p:spPr>
          <a:xfrm rot="8878766">
            <a:off x="10584921" y="7504051"/>
            <a:ext cx="2913578" cy="2661739"/>
          </a:xfrm>
          <a:custGeom>
            <a:avLst/>
            <a:gdLst/>
            <a:ahLst/>
            <a:cxnLst/>
            <a:rect l="l" t="t" r="r" b="b"/>
            <a:pathLst>
              <a:path w="2914808" h="2662863" extrusionOk="0">
                <a:moveTo>
                  <a:pt x="647516" y="36794"/>
                </a:moveTo>
                <a:cubicBezTo>
                  <a:pt x="1020095" y="-104866"/>
                  <a:pt x="1188819" y="195515"/>
                  <a:pt x="1450062" y="378398"/>
                </a:cubicBezTo>
                <a:cubicBezTo>
                  <a:pt x="1836974" y="598138"/>
                  <a:pt x="2363537" y="249198"/>
                  <a:pt x="2735942" y="515576"/>
                </a:cubicBezTo>
                <a:cubicBezTo>
                  <a:pt x="2924474" y="653743"/>
                  <a:pt x="2972889" y="948942"/>
                  <a:pt x="2838248" y="1140035"/>
                </a:cubicBezTo>
                <a:cubicBezTo>
                  <a:pt x="2641384" y="1362511"/>
                  <a:pt x="2495498" y="1443036"/>
                  <a:pt x="2533251" y="1778119"/>
                </a:cubicBezTo>
                <a:cubicBezTo>
                  <a:pt x="2601650" y="2174104"/>
                  <a:pt x="2540709" y="2621910"/>
                  <a:pt x="2022244" y="2465694"/>
                </a:cubicBezTo>
                <a:cubicBezTo>
                  <a:pt x="1736532" y="2350642"/>
                  <a:pt x="1521956" y="2320132"/>
                  <a:pt x="1239332" y="2470351"/>
                </a:cubicBezTo>
                <a:cubicBezTo>
                  <a:pt x="991431" y="2594894"/>
                  <a:pt x="665052" y="2769743"/>
                  <a:pt x="409869" y="2577194"/>
                </a:cubicBezTo>
                <a:cubicBezTo>
                  <a:pt x="99279" y="2311224"/>
                  <a:pt x="345199" y="1845310"/>
                  <a:pt x="245689" y="1505860"/>
                </a:cubicBezTo>
                <a:cubicBezTo>
                  <a:pt x="113845" y="1173631"/>
                  <a:pt x="-132716" y="940848"/>
                  <a:pt x="88909" y="566464"/>
                </a:cubicBezTo>
                <a:cubicBezTo>
                  <a:pt x="171698" y="424803"/>
                  <a:pt x="322361" y="368850"/>
                  <a:pt x="408995" y="237495"/>
                </a:cubicBezTo>
                <a:cubicBezTo>
                  <a:pt x="467897" y="148353"/>
                  <a:pt x="547074" y="76271"/>
                  <a:pt x="647516" y="36794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666" name="Google Shape;666;p38"/>
          <p:cNvSpPr/>
          <p:nvPr/>
        </p:nvSpPr>
        <p:spPr>
          <a:xfrm rot="-6127487">
            <a:off x="8881420" y="4977343"/>
            <a:ext cx="2832509" cy="2733674"/>
          </a:xfrm>
          <a:custGeom>
            <a:avLst/>
            <a:gdLst/>
            <a:ahLst/>
            <a:cxnLst/>
            <a:rect l="l" t="t" r="r" b="b"/>
            <a:pathLst>
              <a:path w="2833067" h="2734212" extrusionOk="0">
                <a:moveTo>
                  <a:pt x="1443213" y="13491"/>
                </a:moveTo>
                <a:cubicBezTo>
                  <a:pt x="1750993" y="93003"/>
                  <a:pt x="1918424" y="405041"/>
                  <a:pt x="2177420" y="565594"/>
                </a:cubicBezTo>
                <a:cubicBezTo>
                  <a:pt x="2366156" y="682566"/>
                  <a:pt x="2611269" y="728811"/>
                  <a:pt x="2738698" y="910729"/>
                </a:cubicBezTo>
                <a:cubicBezTo>
                  <a:pt x="2889018" y="1129938"/>
                  <a:pt x="2809070" y="1411034"/>
                  <a:pt x="2816550" y="1658692"/>
                </a:cubicBezTo>
                <a:cubicBezTo>
                  <a:pt x="2822726" y="1842538"/>
                  <a:pt x="2871794" y="2046785"/>
                  <a:pt x="2764365" y="2196060"/>
                </a:cubicBezTo>
                <a:cubicBezTo>
                  <a:pt x="2565317" y="2455563"/>
                  <a:pt x="2183029" y="2308555"/>
                  <a:pt x="1912532" y="2401498"/>
                </a:cubicBezTo>
                <a:cubicBezTo>
                  <a:pt x="1676428" y="2482823"/>
                  <a:pt x="1501744" y="2745670"/>
                  <a:pt x="1234589" y="2733825"/>
                </a:cubicBezTo>
                <a:cubicBezTo>
                  <a:pt x="965736" y="2713706"/>
                  <a:pt x="829694" y="2440545"/>
                  <a:pt x="671838" y="2256983"/>
                </a:cubicBezTo>
                <a:cubicBezTo>
                  <a:pt x="420322" y="1977021"/>
                  <a:pt x="-49620" y="1745288"/>
                  <a:pt x="4264" y="1309080"/>
                </a:cubicBezTo>
                <a:cubicBezTo>
                  <a:pt x="89368" y="904609"/>
                  <a:pt x="699771" y="637568"/>
                  <a:pt x="927263" y="233494"/>
                </a:cubicBezTo>
                <a:cubicBezTo>
                  <a:pt x="1043360" y="67613"/>
                  <a:pt x="1234533" y="-39044"/>
                  <a:pt x="1443213" y="1349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667" name="Google Shape;667;p38"/>
          <p:cNvGrpSpPr/>
          <p:nvPr/>
        </p:nvGrpSpPr>
        <p:grpSpPr>
          <a:xfrm rot="-10158956">
            <a:off x="7074602" y="4901395"/>
            <a:ext cx="1629207" cy="1840410"/>
            <a:chOff x="7074822" y="4901737"/>
            <a:chExt cx="1629148" cy="1840343"/>
          </a:xfrm>
        </p:grpSpPr>
        <p:sp>
          <p:nvSpPr>
            <p:cNvPr id="668" name="Google Shape;668;p38"/>
            <p:cNvSpPr/>
            <p:nvPr/>
          </p:nvSpPr>
          <p:spPr>
            <a:xfrm>
              <a:off x="7246643" y="6376630"/>
              <a:ext cx="991107" cy="365450"/>
            </a:xfrm>
            <a:custGeom>
              <a:avLst/>
              <a:gdLst/>
              <a:ahLst/>
              <a:cxnLst/>
              <a:rect l="l" t="t" r="r" b="b"/>
              <a:pathLst>
                <a:path w="991107" h="365450" extrusionOk="0">
                  <a:moveTo>
                    <a:pt x="886333" y="148106"/>
                  </a:moveTo>
                  <a:cubicBezTo>
                    <a:pt x="732748" y="92322"/>
                    <a:pt x="571487" y="53863"/>
                    <a:pt x="405921" y="29427"/>
                  </a:cubicBezTo>
                  <a:cubicBezTo>
                    <a:pt x="319133" y="16618"/>
                    <a:pt x="51293" y="-52678"/>
                    <a:pt x="4797" y="80419"/>
                  </a:cubicBezTo>
                  <a:cubicBezTo>
                    <a:pt x="-8077" y="117273"/>
                    <a:pt x="6294" y="156042"/>
                    <a:pt x="32025" y="181626"/>
                  </a:cubicBezTo>
                  <a:cubicBezTo>
                    <a:pt x="57770" y="207222"/>
                    <a:pt x="93318" y="221919"/>
                    <a:pt x="128756" y="234606"/>
                  </a:cubicBezTo>
                  <a:cubicBezTo>
                    <a:pt x="965048" y="534044"/>
                    <a:pt x="1134424" y="238228"/>
                    <a:pt x="886333" y="14810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69" name="Google Shape;669;p38"/>
            <p:cNvSpPr/>
            <p:nvPr/>
          </p:nvSpPr>
          <p:spPr>
            <a:xfrm>
              <a:off x="7074822" y="4901737"/>
              <a:ext cx="959630" cy="760403"/>
            </a:xfrm>
            <a:custGeom>
              <a:avLst/>
              <a:gdLst/>
              <a:ahLst/>
              <a:cxnLst/>
              <a:rect l="l" t="t" r="r" b="b"/>
              <a:pathLst>
                <a:path w="959630" h="760403" extrusionOk="0">
                  <a:moveTo>
                    <a:pt x="102716" y="760214"/>
                  </a:moveTo>
                  <a:cubicBezTo>
                    <a:pt x="286342" y="752724"/>
                    <a:pt x="502666" y="562429"/>
                    <a:pt x="644973" y="453297"/>
                  </a:cubicBezTo>
                  <a:cubicBezTo>
                    <a:pt x="761439" y="363985"/>
                    <a:pt x="1002879" y="208130"/>
                    <a:pt x="952915" y="66049"/>
                  </a:cubicBezTo>
                  <a:cubicBezTo>
                    <a:pt x="870217" y="-169110"/>
                    <a:pt x="202209" y="272697"/>
                    <a:pt x="20429" y="622023"/>
                  </a:cubicBezTo>
                  <a:cubicBezTo>
                    <a:pt x="-27809" y="714721"/>
                    <a:pt x="13282" y="763865"/>
                    <a:pt x="102716" y="76021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70" name="Google Shape;670;p38"/>
            <p:cNvSpPr/>
            <p:nvPr/>
          </p:nvSpPr>
          <p:spPr>
            <a:xfrm>
              <a:off x="7168837" y="5521400"/>
              <a:ext cx="1535133" cy="598112"/>
            </a:xfrm>
            <a:custGeom>
              <a:avLst/>
              <a:gdLst/>
              <a:ahLst/>
              <a:cxnLst/>
              <a:rect l="l" t="t" r="r" b="b"/>
              <a:pathLst>
                <a:path w="1535133" h="598112" extrusionOk="0">
                  <a:moveTo>
                    <a:pt x="1349561" y="4322"/>
                  </a:moveTo>
                  <a:cubicBezTo>
                    <a:pt x="1063648" y="-30519"/>
                    <a:pt x="521435" y="152856"/>
                    <a:pt x="277851" y="282482"/>
                  </a:cubicBezTo>
                  <a:cubicBezTo>
                    <a:pt x="190187" y="329135"/>
                    <a:pt x="-149968" y="488744"/>
                    <a:pt x="76439" y="574386"/>
                  </a:cubicBezTo>
                  <a:cubicBezTo>
                    <a:pt x="202653" y="622128"/>
                    <a:pt x="367280" y="586499"/>
                    <a:pt x="504386" y="565604"/>
                  </a:cubicBezTo>
                  <a:cubicBezTo>
                    <a:pt x="1570405" y="403150"/>
                    <a:pt x="1726050" y="50202"/>
                    <a:pt x="1349561" y="43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85294" y="773583"/>
            <a:ext cx="17359796" cy="1086371"/>
          </a:xfrm>
        </p:spPr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D88BFF1-B7E5-4F26-BE18-E20A7DB014D7}"/>
              </a:ext>
            </a:extLst>
          </p:cNvPr>
          <p:cNvGrpSpPr/>
          <p:nvPr/>
        </p:nvGrpSpPr>
        <p:grpSpPr>
          <a:xfrm>
            <a:off x="7355864" y="1824234"/>
            <a:ext cx="6588969" cy="3590247"/>
            <a:chOff x="2254312" y="1557441"/>
            <a:chExt cx="3252759" cy="1772388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2C39077A-E27D-4D2D-8594-0901F3FEA8DC}"/>
                </a:ext>
              </a:extLst>
            </p:cNvPr>
            <p:cNvSpPr/>
            <p:nvPr/>
          </p:nvSpPr>
          <p:spPr>
            <a:xfrm>
              <a:off x="2254312" y="1557441"/>
              <a:ext cx="872167" cy="1772388"/>
            </a:xfrm>
            <a:custGeom>
              <a:avLst/>
              <a:gdLst>
                <a:gd name="connsiteX0" fmla="*/ 1257280 w 1261853"/>
                <a:gd name="connsiteY0" fmla="*/ 2488205 h 2564296"/>
                <a:gd name="connsiteX1" fmla="*/ 1223600 w 1261853"/>
                <a:gd name="connsiteY1" fmla="*/ 2258268 h 2564296"/>
                <a:gd name="connsiteX2" fmla="*/ 1141272 w 1261853"/>
                <a:gd name="connsiteY2" fmla="*/ 1916065 h 2564296"/>
                <a:gd name="connsiteX3" fmla="*/ 1072249 w 1261853"/>
                <a:gd name="connsiteY3" fmla="*/ 1571783 h 2564296"/>
                <a:gd name="connsiteX4" fmla="*/ 1058528 w 1261853"/>
                <a:gd name="connsiteY4" fmla="*/ 1358478 h 2564296"/>
                <a:gd name="connsiteX5" fmla="*/ 906345 w 1261853"/>
                <a:gd name="connsiteY5" fmla="*/ 986337 h 2564296"/>
                <a:gd name="connsiteX6" fmla="*/ 812374 w 1261853"/>
                <a:gd name="connsiteY6" fmla="*/ 847460 h 2564296"/>
                <a:gd name="connsiteX7" fmla="*/ 801979 w 1261853"/>
                <a:gd name="connsiteY7" fmla="*/ 812117 h 2564296"/>
                <a:gd name="connsiteX8" fmla="*/ 814453 w 1261853"/>
                <a:gd name="connsiteY8" fmla="*/ 795485 h 2564296"/>
                <a:gd name="connsiteX9" fmla="*/ 824848 w 1261853"/>
                <a:gd name="connsiteY9" fmla="*/ 810870 h 2564296"/>
                <a:gd name="connsiteX10" fmla="*/ 829838 w 1261853"/>
                <a:gd name="connsiteY10" fmla="*/ 857023 h 2564296"/>
                <a:gd name="connsiteX11" fmla="*/ 884723 w 1261853"/>
                <a:gd name="connsiteY11" fmla="*/ 833323 h 2564296"/>
                <a:gd name="connsiteX12" fmla="*/ 926719 w 1261853"/>
                <a:gd name="connsiteY12" fmla="*/ 802138 h 2564296"/>
                <a:gd name="connsiteX13" fmla="*/ 959567 w 1261853"/>
                <a:gd name="connsiteY13" fmla="*/ 742678 h 2564296"/>
                <a:gd name="connsiteX14" fmla="*/ 981605 w 1261853"/>
                <a:gd name="connsiteY14" fmla="*/ 723967 h 2564296"/>
                <a:gd name="connsiteX15" fmla="*/ 984931 w 1261853"/>
                <a:gd name="connsiteY15" fmla="*/ 754321 h 2564296"/>
                <a:gd name="connsiteX16" fmla="*/ 974536 w 1261853"/>
                <a:gd name="connsiteY16" fmla="*/ 815443 h 2564296"/>
                <a:gd name="connsiteX17" fmla="*/ 986594 w 1261853"/>
                <a:gd name="connsiteY17" fmla="*/ 808375 h 2564296"/>
                <a:gd name="connsiteX18" fmla="*/ 1007384 w 1261853"/>
                <a:gd name="connsiteY18" fmla="*/ 793406 h 2564296"/>
                <a:gd name="connsiteX19" fmla="*/ 1019027 w 1261853"/>
                <a:gd name="connsiteY19" fmla="*/ 818354 h 2564296"/>
                <a:gd name="connsiteX20" fmla="*/ 1036906 w 1261853"/>
                <a:gd name="connsiteY20" fmla="*/ 894861 h 2564296"/>
                <a:gd name="connsiteX21" fmla="*/ 1049380 w 1261853"/>
                <a:gd name="connsiteY21" fmla="*/ 911909 h 2564296"/>
                <a:gd name="connsiteX22" fmla="*/ 1058943 w 1261853"/>
                <a:gd name="connsiteY22" fmla="*/ 893614 h 2564296"/>
                <a:gd name="connsiteX23" fmla="*/ 1062270 w 1261853"/>
                <a:gd name="connsiteY23" fmla="*/ 869081 h 2564296"/>
                <a:gd name="connsiteX24" fmla="*/ 1072249 w 1261853"/>
                <a:gd name="connsiteY24" fmla="*/ 834986 h 2564296"/>
                <a:gd name="connsiteX25" fmla="*/ 1100108 w 1261853"/>
                <a:gd name="connsiteY25" fmla="*/ 854944 h 2564296"/>
                <a:gd name="connsiteX26" fmla="*/ 1121313 w 1261853"/>
                <a:gd name="connsiteY26" fmla="*/ 866587 h 2564296"/>
                <a:gd name="connsiteX27" fmla="*/ 1123392 w 1261853"/>
                <a:gd name="connsiteY27" fmla="*/ 839560 h 2564296"/>
                <a:gd name="connsiteX28" fmla="*/ 1107176 w 1261853"/>
                <a:gd name="connsiteY28" fmla="*/ 810870 h 2564296"/>
                <a:gd name="connsiteX29" fmla="*/ 1080565 w 1261853"/>
                <a:gd name="connsiteY29" fmla="*/ 776358 h 2564296"/>
                <a:gd name="connsiteX30" fmla="*/ 1051875 w 1261853"/>
                <a:gd name="connsiteY30" fmla="*/ 704841 h 2564296"/>
                <a:gd name="connsiteX31" fmla="*/ 1036490 w 1261853"/>
                <a:gd name="connsiteY31" fmla="*/ 638729 h 2564296"/>
                <a:gd name="connsiteX32" fmla="*/ 1051043 w 1261853"/>
                <a:gd name="connsiteY32" fmla="*/ 597980 h 2564296"/>
                <a:gd name="connsiteX33" fmla="*/ 1024848 w 1261853"/>
                <a:gd name="connsiteY33" fmla="*/ 573448 h 2564296"/>
                <a:gd name="connsiteX34" fmla="*/ 1012790 w 1261853"/>
                <a:gd name="connsiteY34" fmla="*/ 522720 h 2564296"/>
                <a:gd name="connsiteX35" fmla="*/ 1068507 w 1261853"/>
                <a:gd name="connsiteY35" fmla="*/ 402554 h 2564296"/>
                <a:gd name="connsiteX36" fmla="*/ 1079733 w 1261853"/>
                <a:gd name="connsiteY36" fmla="*/ 329374 h 2564296"/>
                <a:gd name="connsiteX37" fmla="*/ 1064765 w 1261853"/>
                <a:gd name="connsiteY37" fmla="*/ 284052 h 2564296"/>
                <a:gd name="connsiteX38" fmla="*/ 1029422 w 1261853"/>
                <a:gd name="connsiteY38" fmla="*/ 228334 h 2564296"/>
                <a:gd name="connsiteX39" fmla="*/ 1036490 w 1261853"/>
                <a:gd name="connsiteY39" fmla="*/ 202971 h 2564296"/>
                <a:gd name="connsiteX40" fmla="*/ 1042311 w 1261853"/>
                <a:gd name="connsiteY40" fmla="*/ 200892 h 2564296"/>
                <a:gd name="connsiteX41" fmla="*/ 1011958 w 1261853"/>
                <a:gd name="connsiteY41" fmla="*/ 181765 h 2564296"/>
                <a:gd name="connsiteX42" fmla="*/ 976199 w 1261853"/>
                <a:gd name="connsiteY42" fmla="*/ 174696 h 2564296"/>
                <a:gd name="connsiteX43" fmla="*/ 967883 w 1261853"/>
                <a:gd name="connsiteY43" fmla="*/ 161391 h 2564296"/>
                <a:gd name="connsiteX44" fmla="*/ 900939 w 1261853"/>
                <a:gd name="connsiteY44" fmla="*/ 182596 h 2564296"/>
                <a:gd name="connsiteX45" fmla="*/ 825264 w 1261853"/>
                <a:gd name="connsiteY45" fmla="*/ 172201 h 2564296"/>
                <a:gd name="connsiteX46" fmla="*/ 789921 w 1261853"/>
                <a:gd name="connsiteY46" fmla="*/ 128958 h 2564296"/>
                <a:gd name="connsiteX47" fmla="*/ 526304 w 1261853"/>
                <a:gd name="connsiteY47" fmla="*/ 2139 h 2564296"/>
                <a:gd name="connsiteX48" fmla="*/ 343352 w 1261853"/>
                <a:gd name="connsiteY48" fmla="*/ 46630 h 2564296"/>
                <a:gd name="connsiteX49" fmla="*/ 261024 w 1261853"/>
                <a:gd name="connsiteY49" fmla="*/ 120227 h 2564296"/>
                <a:gd name="connsiteX50" fmla="*/ 243976 w 1261853"/>
                <a:gd name="connsiteY50" fmla="*/ 146422 h 2564296"/>
                <a:gd name="connsiteX51" fmla="*/ 187012 w 1261853"/>
                <a:gd name="connsiteY51" fmla="*/ 357648 h 2564296"/>
                <a:gd name="connsiteX52" fmla="*/ 167053 w 1261853"/>
                <a:gd name="connsiteY52" fmla="*/ 439976 h 2564296"/>
                <a:gd name="connsiteX53" fmla="*/ 125889 w 1261853"/>
                <a:gd name="connsiteY53" fmla="*/ 499851 h 2564296"/>
                <a:gd name="connsiteX54" fmla="*/ 129216 w 1261853"/>
                <a:gd name="connsiteY54" fmla="*/ 518978 h 2564296"/>
                <a:gd name="connsiteX55" fmla="*/ 177033 w 1261853"/>
                <a:gd name="connsiteY55" fmla="*/ 597980 h 2564296"/>
                <a:gd name="connsiteX56" fmla="*/ 184933 w 1261853"/>
                <a:gd name="connsiteY56" fmla="*/ 634155 h 2564296"/>
                <a:gd name="connsiteX57" fmla="*/ 196991 w 1261853"/>
                <a:gd name="connsiteY57" fmla="*/ 690288 h 2564296"/>
                <a:gd name="connsiteX58" fmla="*/ 247718 w 1261853"/>
                <a:gd name="connsiteY58" fmla="*/ 742678 h 2564296"/>
                <a:gd name="connsiteX59" fmla="*/ 353747 w 1261853"/>
                <a:gd name="connsiteY59" fmla="*/ 746836 h 2564296"/>
                <a:gd name="connsiteX60" fmla="*/ 386180 w 1261853"/>
                <a:gd name="connsiteY60" fmla="*/ 769290 h 2564296"/>
                <a:gd name="connsiteX61" fmla="*/ 426096 w 1261853"/>
                <a:gd name="connsiteY61" fmla="*/ 925630 h 2564296"/>
                <a:gd name="connsiteX62" fmla="*/ 412375 w 1261853"/>
                <a:gd name="connsiteY62" fmla="*/ 965131 h 2564296"/>
                <a:gd name="connsiteX63" fmla="*/ 254371 w 1261853"/>
                <a:gd name="connsiteY63" fmla="*/ 1124382 h 2564296"/>
                <a:gd name="connsiteX64" fmla="*/ 46056 w 1261853"/>
                <a:gd name="connsiteY64" fmla="*/ 1344756 h 2564296"/>
                <a:gd name="connsiteX65" fmla="*/ 15702 w 1261853"/>
                <a:gd name="connsiteY65" fmla="*/ 1535608 h 2564296"/>
                <a:gd name="connsiteX66" fmla="*/ 31087 w 1261853"/>
                <a:gd name="connsiteY66" fmla="*/ 1669911 h 2564296"/>
                <a:gd name="connsiteX67" fmla="*/ 26929 w 1261853"/>
                <a:gd name="connsiteY67" fmla="*/ 1939765 h 2564296"/>
                <a:gd name="connsiteX68" fmla="*/ 54372 w 1261853"/>
                <a:gd name="connsiteY68" fmla="*/ 2163881 h 2564296"/>
                <a:gd name="connsiteX69" fmla="*/ 143769 w 1261853"/>
                <a:gd name="connsiteY69" fmla="*/ 2549327 h 2564296"/>
                <a:gd name="connsiteX70" fmla="*/ 165390 w 1261853"/>
                <a:gd name="connsiteY70" fmla="*/ 2564296 h 2564296"/>
                <a:gd name="connsiteX71" fmla="*/ 562479 w 1261853"/>
                <a:gd name="connsiteY71" fmla="*/ 2563880 h 2564296"/>
                <a:gd name="connsiteX72" fmla="*/ 888881 w 1261853"/>
                <a:gd name="connsiteY72" fmla="*/ 2559722 h 2564296"/>
                <a:gd name="connsiteX73" fmla="*/ 907176 w 1261853"/>
                <a:gd name="connsiteY73" fmla="*/ 2543922 h 2564296"/>
                <a:gd name="connsiteX74" fmla="*/ 860607 w 1261853"/>
                <a:gd name="connsiteY74" fmla="*/ 2378850 h 2564296"/>
                <a:gd name="connsiteX75" fmla="*/ 708009 w 1261853"/>
                <a:gd name="connsiteY75" fmla="*/ 2158060 h 2564296"/>
                <a:gd name="connsiteX76" fmla="*/ 658944 w 1261853"/>
                <a:gd name="connsiteY76" fmla="*/ 2068663 h 2564296"/>
                <a:gd name="connsiteX77" fmla="*/ 673497 w 1261853"/>
                <a:gd name="connsiteY77" fmla="*/ 1836231 h 2564296"/>
                <a:gd name="connsiteX78" fmla="*/ 764142 w 1261853"/>
                <a:gd name="connsiteY78" fmla="*/ 1627500 h 2564296"/>
                <a:gd name="connsiteX79" fmla="*/ 780358 w 1261853"/>
                <a:gd name="connsiteY79" fmla="*/ 1608373 h 2564296"/>
                <a:gd name="connsiteX80" fmla="*/ 786595 w 1261853"/>
                <a:gd name="connsiteY80" fmla="*/ 1620847 h 2564296"/>
                <a:gd name="connsiteX81" fmla="*/ 952083 w 1261853"/>
                <a:gd name="connsiteY81" fmla="*/ 2115233 h 2564296"/>
                <a:gd name="connsiteX82" fmla="*/ 1079733 w 1261853"/>
                <a:gd name="connsiteY82" fmla="*/ 2554733 h 2564296"/>
                <a:gd name="connsiteX83" fmla="*/ 1095118 w 1261853"/>
                <a:gd name="connsiteY83" fmla="*/ 2564296 h 2564296"/>
                <a:gd name="connsiteX84" fmla="*/ 1226095 w 1261853"/>
                <a:gd name="connsiteY84" fmla="*/ 2563880 h 2564296"/>
                <a:gd name="connsiteX85" fmla="*/ 1261854 w 1261853"/>
                <a:gd name="connsiteY85" fmla="*/ 2547248 h 2564296"/>
                <a:gd name="connsiteX86" fmla="*/ 1261854 w 1261853"/>
                <a:gd name="connsiteY86" fmla="*/ 2497352 h 2564296"/>
                <a:gd name="connsiteX87" fmla="*/ 1257280 w 1261853"/>
                <a:gd name="connsiteY87" fmla="*/ 2488205 h 2564296"/>
                <a:gd name="connsiteX88" fmla="*/ 752915 w 1261853"/>
                <a:gd name="connsiteY88" fmla="*/ 702762 h 2564296"/>
                <a:gd name="connsiteX89" fmla="*/ 737115 w 1261853"/>
                <a:gd name="connsiteY89" fmla="*/ 682803 h 2564296"/>
                <a:gd name="connsiteX90" fmla="*/ 745431 w 1261853"/>
                <a:gd name="connsiteY90" fmla="*/ 671577 h 2564296"/>
                <a:gd name="connsiteX91" fmla="*/ 767052 w 1261853"/>
                <a:gd name="connsiteY91" fmla="*/ 690704 h 2564296"/>
                <a:gd name="connsiteX92" fmla="*/ 752915 w 1261853"/>
                <a:gd name="connsiteY92" fmla="*/ 702762 h 2564296"/>
                <a:gd name="connsiteX93" fmla="*/ 758320 w 1261853"/>
                <a:gd name="connsiteY93" fmla="*/ 634986 h 2564296"/>
                <a:gd name="connsiteX94" fmla="*/ 778695 w 1261853"/>
                <a:gd name="connsiteY94" fmla="*/ 649539 h 2564296"/>
                <a:gd name="connsiteX95" fmla="*/ 747094 w 1261853"/>
                <a:gd name="connsiteY95" fmla="*/ 655361 h 2564296"/>
                <a:gd name="connsiteX96" fmla="*/ 737530 w 1261853"/>
                <a:gd name="connsiteY96" fmla="*/ 638729 h 2564296"/>
                <a:gd name="connsiteX97" fmla="*/ 764557 w 1261853"/>
                <a:gd name="connsiteY97" fmla="*/ 533531 h 2564296"/>
                <a:gd name="connsiteX98" fmla="*/ 829838 w 1261853"/>
                <a:gd name="connsiteY98" fmla="*/ 390080 h 2564296"/>
                <a:gd name="connsiteX99" fmla="*/ 846470 w 1261853"/>
                <a:gd name="connsiteY99" fmla="*/ 360974 h 2564296"/>
                <a:gd name="connsiteX100" fmla="*/ 859775 w 1261853"/>
                <a:gd name="connsiteY100" fmla="*/ 394238 h 2564296"/>
                <a:gd name="connsiteX101" fmla="*/ 826096 w 1261853"/>
                <a:gd name="connsiteY101" fmla="*/ 554737 h 2564296"/>
                <a:gd name="connsiteX102" fmla="*/ 823601 w 1261853"/>
                <a:gd name="connsiteY102" fmla="*/ 560142 h 2564296"/>
                <a:gd name="connsiteX103" fmla="*/ 802811 w 1261853"/>
                <a:gd name="connsiteY103" fmla="*/ 593406 h 2564296"/>
                <a:gd name="connsiteX104" fmla="*/ 758320 w 1261853"/>
                <a:gd name="connsiteY104" fmla="*/ 634986 h 25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1261853" h="2564296">
                  <a:moveTo>
                    <a:pt x="1257280" y="2488205"/>
                  </a:moveTo>
                  <a:cubicBezTo>
                    <a:pt x="1246053" y="2411698"/>
                    <a:pt x="1236906" y="2334775"/>
                    <a:pt x="1223600" y="2258268"/>
                  </a:cubicBezTo>
                  <a:cubicBezTo>
                    <a:pt x="1203642" y="2142260"/>
                    <a:pt x="1178278" y="2027083"/>
                    <a:pt x="1141272" y="1916065"/>
                  </a:cubicBezTo>
                  <a:cubicBezTo>
                    <a:pt x="1103850" y="1803799"/>
                    <a:pt x="1075575" y="1690701"/>
                    <a:pt x="1072249" y="1571783"/>
                  </a:cubicBezTo>
                  <a:cubicBezTo>
                    <a:pt x="1070170" y="1500681"/>
                    <a:pt x="1068091" y="1429579"/>
                    <a:pt x="1058528" y="1358478"/>
                  </a:cubicBezTo>
                  <a:cubicBezTo>
                    <a:pt x="1040232" y="1220848"/>
                    <a:pt x="1001979" y="1092782"/>
                    <a:pt x="906345" y="986337"/>
                  </a:cubicBezTo>
                  <a:cubicBezTo>
                    <a:pt x="868923" y="944757"/>
                    <a:pt x="837738" y="897356"/>
                    <a:pt x="812374" y="847460"/>
                  </a:cubicBezTo>
                  <a:cubicBezTo>
                    <a:pt x="806553" y="836233"/>
                    <a:pt x="800732" y="825007"/>
                    <a:pt x="801979" y="812117"/>
                  </a:cubicBezTo>
                  <a:cubicBezTo>
                    <a:pt x="802811" y="805048"/>
                    <a:pt x="805306" y="795485"/>
                    <a:pt x="814453" y="795485"/>
                  </a:cubicBezTo>
                  <a:cubicBezTo>
                    <a:pt x="823185" y="795485"/>
                    <a:pt x="824017" y="803801"/>
                    <a:pt x="824848" y="810870"/>
                  </a:cubicBezTo>
                  <a:cubicBezTo>
                    <a:pt x="826512" y="824591"/>
                    <a:pt x="827759" y="838728"/>
                    <a:pt x="829838" y="857023"/>
                  </a:cubicBezTo>
                  <a:cubicBezTo>
                    <a:pt x="847302" y="838728"/>
                    <a:pt x="863518" y="832907"/>
                    <a:pt x="884723" y="833323"/>
                  </a:cubicBezTo>
                  <a:cubicBezTo>
                    <a:pt x="903434" y="833323"/>
                    <a:pt x="920898" y="822512"/>
                    <a:pt x="926719" y="802138"/>
                  </a:cubicBezTo>
                  <a:cubicBezTo>
                    <a:pt x="932956" y="779685"/>
                    <a:pt x="945430" y="760558"/>
                    <a:pt x="959567" y="742678"/>
                  </a:cubicBezTo>
                  <a:cubicBezTo>
                    <a:pt x="965804" y="734778"/>
                    <a:pt x="972041" y="719809"/>
                    <a:pt x="981605" y="723967"/>
                  </a:cubicBezTo>
                  <a:cubicBezTo>
                    <a:pt x="992415" y="728541"/>
                    <a:pt x="986594" y="743510"/>
                    <a:pt x="984931" y="754321"/>
                  </a:cubicBezTo>
                  <a:cubicBezTo>
                    <a:pt x="982020" y="774695"/>
                    <a:pt x="977862" y="795069"/>
                    <a:pt x="974536" y="815443"/>
                  </a:cubicBezTo>
                  <a:cubicBezTo>
                    <a:pt x="981189" y="814196"/>
                    <a:pt x="983268" y="810454"/>
                    <a:pt x="986594" y="808375"/>
                  </a:cubicBezTo>
                  <a:cubicBezTo>
                    <a:pt x="993247" y="802969"/>
                    <a:pt x="997405" y="790911"/>
                    <a:pt x="1007384" y="793406"/>
                  </a:cubicBezTo>
                  <a:cubicBezTo>
                    <a:pt x="1018195" y="796317"/>
                    <a:pt x="1016948" y="809206"/>
                    <a:pt x="1019027" y="818354"/>
                  </a:cubicBezTo>
                  <a:cubicBezTo>
                    <a:pt x="1024848" y="843718"/>
                    <a:pt x="1028174" y="869913"/>
                    <a:pt x="1036906" y="894861"/>
                  </a:cubicBezTo>
                  <a:cubicBezTo>
                    <a:pt x="1039401" y="901930"/>
                    <a:pt x="1040648" y="912325"/>
                    <a:pt x="1049380" y="911909"/>
                  </a:cubicBezTo>
                  <a:cubicBezTo>
                    <a:pt x="1058943" y="911493"/>
                    <a:pt x="1057696" y="900682"/>
                    <a:pt x="1058943" y="893614"/>
                  </a:cubicBezTo>
                  <a:cubicBezTo>
                    <a:pt x="1060607" y="885298"/>
                    <a:pt x="1061022" y="876982"/>
                    <a:pt x="1062270" y="869081"/>
                  </a:cubicBezTo>
                  <a:cubicBezTo>
                    <a:pt x="1063933" y="857023"/>
                    <a:pt x="1060607" y="839976"/>
                    <a:pt x="1072249" y="834986"/>
                  </a:cubicBezTo>
                  <a:cubicBezTo>
                    <a:pt x="1085970" y="829165"/>
                    <a:pt x="1090960" y="847460"/>
                    <a:pt x="1100108" y="854944"/>
                  </a:cubicBezTo>
                  <a:cubicBezTo>
                    <a:pt x="1106760" y="860350"/>
                    <a:pt x="1111750" y="872408"/>
                    <a:pt x="1121313" y="866587"/>
                  </a:cubicBezTo>
                  <a:cubicBezTo>
                    <a:pt x="1130461" y="860765"/>
                    <a:pt x="1127135" y="848291"/>
                    <a:pt x="1123392" y="839560"/>
                  </a:cubicBezTo>
                  <a:cubicBezTo>
                    <a:pt x="1119234" y="829581"/>
                    <a:pt x="1113413" y="820017"/>
                    <a:pt x="1107176" y="810870"/>
                  </a:cubicBezTo>
                  <a:cubicBezTo>
                    <a:pt x="1098860" y="798811"/>
                    <a:pt x="1089297" y="788001"/>
                    <a:pt x="1080565" y="776358"/>
                  </a:cubicBezTo>
                  <a:cubicBezTo>
                    <a:pt x="1063933" y="755152"/>
                    <a:pt x="1052291" y="732699"/>
                    <a:pt x="1051875" y="704841"/>
                  </a:cubicBezTo>
                  <a:cubicBezTo>
                    <a:pt x="1051459" y="681972"/>
                    <a:pt x="1046885" y="659934"/>
                    <a:pt x="1036490" y="638729"/>
                  </a:cubicBezTo>
                  <a:cubicBezTo>
                    <a:pt x="1023600" y="612533"/>
                    <a:pt x="1024432" y="611702"/>
                    <a:pt x="1051043" y="597980"/>
                  </a:cubicBezTo>
                  <a:cubicBezTo>
                    <a:pt x="1041896" y="589664"/>
                    <a:pt x="1033164" y="581764"/>
                    <a:pt x="1024848" y="573448"/>
                  </a:cubicBezTo>
                  <a:cubicBezTo>
                    <a:pt x="1010295" y="559311"/>
                    <a:pt x="1003226" y="541847"/>
                    <a:pt x="1012790" y="522720"/>
                  </a:cubicBezTo>
                  <a:cubicBezTo>
                    <a:pt x="1031916" y="483219"/>
                    <a:pt x="1042727" y="439561"/>
                    <a:pt x="1068507" y="402554"/>
                  </a:cubicBezTo>
                  <a:cubicBezTo>
                    <a:pt x="1083891" y="380517"/>
                    <a:pt x="1087634" y="355569"/>
                    <a:pt x="1079733" y="329374"/>
                  </a:cubicBezTo>
                  <a:cubicBezTo>
                    <a:pt x="1075160" y="313989"/>
                    <a:pt x="1070586" y="299020"/>
                    <a:pt x="1064765" y="284052"/>
                  </a:cubicBezTo>
                  <a:cubicBezTo>
                    <a:pt x="1056864" y="263262"/>
                    <a:pt x="1043975" y="244966"/>
                    <a:pt x="1029422" y="228334"/>
                  </a:cubicBezTo>
                  <a:cubicBezTo>
                    <a:pt x="1019027" y="216692"/>
                    <a:pt x="1014037" y="205881"/>
                    <a:pt x="1036490" y="202971"/>
                  </a:cubicBezTo>
                  <a:cubicBezTo>
                    <a:pt x="1038569" y="202555"/>
                    <a:pt x="1040232" y="201723"/>
                    <a:pt x="1042311" y="200892"/>
                  </a:cubicBezTo>
                  <a:cubicBezTo>
                    <a:pt x="1032748" y="189249"/>
                    <a:pt x="1021937" y="185091"/>
                    <a:pt x="1011958" y="181765"/>
                  </a:cubicBezTo>
                  <a:cubicBezTo>
                    <a:pt x="1001147" y="178023"/>
                    <a:pt x="989089" y="177191"/>
                    <a:pt x="976199" y="174696"/>
                  </a:cubicBezTo>
                  <a:cubicBezTo>
                    <a:pt x="987842" y="160975"/>
                    <a:pt x="981605" y="158480"/>
                    <a:pt x="967883" y="161391"/>
                  </a:cubicBezTo>
                  <a:cubicBezTo>
                    <a:pt x="945014" y="166380"/>
                    <a:pt x="922145" y="171786"/>
                    <a:pt x="900939" y="182596"/>
                  </a:cubicBezTo>
                  <a:cubicBezTo>
                    <a:pt x="871834" y="197981"/>
                    <a:pt x="849796" y="194239"/>
                    <a:pt x="825264" y="172201"/>
                  </a:cubicBezTo>
                  <a:cubicBezTo>
                    <a:pt x="811127" y="159312"/>
                    <a:pt x="800316" y="144343"/>
                    <a:pt x="789921" y="128958"/>
                  </a:cubicBezTo>
                  <a:cubicBezTo>
                    <a:pt x="726720" y="34988"/>
                    <a:pt x="641065" y="-10750"/>
                    <a:pt x="526304" y="2139"/>
                  </a:cubicBezTo>
                  <a:cubicBezTo>
                    <a:pt x="463103" y="9208"/>
                    <a:pt x="403227" y="27503"/>
                    <a:pt x="343352" y="46630"/>
                  </a:cubicBezTo>
                  <a:cubicBezTo>
                    <a:pt x="306346" y="58688"/>
                    <a:pt x="275577" y="81141"/>
                    <a:pt x="261024" y="120227"/>
                  </a:cubicBezTo>
                  <a:cubicBezTo>
                    <a:pt x="257282" y="129790"/>
                    <a:pt x="251045" y="138522"/>
                    <a:pt x="243976" y="146422"/>
                  </a:cubicBezTo>
                  <a:cubicBezTo>
                    <a:pt x="190754" y="207544"/>
                    <a:pt x="175785" y="279062"/>
                    <a:pt x="187012" y="357648"/>
                  </a:cubicBezTo>
                  <a:cubicBezTo>
                    <a:pt x="191586" y="387586"/>
                    <a:pt x="185349" y="415028"/>
                    <a:pt x="167053" y="439976"/>
                  </a:cubicBezTo>
                  <a:cubicBezTo>
                    <a:pt x="152500" y="459519"/>
                    <a:pt x="140026" y="480309"/>
                    <a:pt x="125889" y="499851"/>
                  </a:cubicBezTo>
                  <a:cubicBezTo>
                    <a:pt x="120068" y="508167"/>
                    <a:pt x="118405" y="514404"/>
                    <a:pt x="129216" y="518978"/>
                  </a:cubicBezTo>
                  <a:cubicBezTo>
                    <a:pt x="164559" y="533531"/>
                    <a:pt x="181191" y="558479"/>
                    <a:pt x="177033" y="597980"/>
                  </a:cubicBezTo>
                  <a:cubicBezTo>
                    <a:pt x="175785" y="609623"/>
                    <a:pt x="179527" y="623344"/>
                    <a:pt x="184933" y="634155"/>
                  </a:cubicBezTo>
                  <a:cubicBezTo>
                    <a:pt x="194080" y="652034"/>
                    <a:pt x="196575" y="670745"/>
                    <a:pt x="196991" y="690288"/>
                  </a:cubicBezTo>
                  <a:cubicBezTo>
                    <a:pt x="197407" y="728957"/>
                    <a:pt x="209049" y="740599"/>
                    <a:pt x="247718" y="742678"/>
                  </a:cubicBezTo>
                  <a:cubicBezTo>
                    <a:pt x="283061" y="744342"/>
                    <a:pt x="318404" y="746005"/>
                    <a:pt x="353747" y="746836"/>
                  </a:cubicBezTo>
                  <a:cubicBezTo>
                    <a:pt x="370379" y="747252"/>
                    <a:pt x="380774" y="752658"/>
                    <a:pt x="386180" y="769290"/>
                  </a:cubicBezTo>
                  <a:cubicBezTo>
                    <a:pt x="403227" y="820433"/>
                    <a:pt x="420691" y="871160"/>
                    <a:pt x="426096" y="925630"/>
                  </a:cubicBezTo>
                  <a:cubicBezTo>
                    <a:pt x="427760" y="942678"/>
                    <a:pt x="424433" y="953489"/>
                    <a:pt x="412375" y="965131"/>
                  </a:cubicBezTo>
                  <a:cubicBezTo>
                    <a:pt x="359153" y="1017522"/>
                    <a:pt x="306346" y="1070744"/>
                    <a:pt x="254371" y="1124382"/>
                  </a:cubicBezTo>
                  <a:cubicBezTo>
                    <a:pt x="184101" y="1197147"/>
                    <a:pt x="110089" y="1266586"/>
                    <a:pt x="46056" y="1344756"/>
                  </a:cubicBezTo>
                  <a:cubicBezTo>
                    <a:pt x="-1345" y="1402552"/>
                    <a:pt x="-13404" y="1469912"/>
                    <a:pt x="15702" y="1535608"/>
                  </a:cubicBezTo>
                  <a:cubicBezTo>
                    <a:pt x="36077" y="1581762"/>
                    <a:pt x="38571" y="1622510"/>
                    <a:pt x="31087" y="1669911"/>
                  </a:cubicBezTo>
                  <a:cubicBezTo>
                    <a:pt x="16950" y="1759308"/>
                    <a:pt x="21939" y="1849537"/>
                    <a:pt x="26929" y="1939765"/>
                  </a:cubicBezTo>
                  <a:cubicBezTo>
                    <a:pt x="31087" y="2015025"/>
                    <a:pt x="37324" y="2090285"/>
                    <a:pt x="54372" y="2163881"/>
                  </a:cubicBezTo>
                  <a:cubicBezTo>
                    <a:pt x="83893" y="2292363"/>
                    <a:pt x="108841" y="2422093"/>
                    <a:pt x="143769" y="2549327"/>
                  </a:cubicBezTo>
                  <a:cubicBezTo>
                    <a:pt x="147511" y="2562633"/>
                    <a:pt x="153748" y="2564296"/>
                    <a:pt x="165390" y="2564296"/>
                  </a:cubicBezTo>
                  <a:cubicBezTo>
                    <a:pt x="297614" y="2563880"/>
                    <a:pt x="430254" y="2564712"/>
                    <a:pt x="562479" y="2563880"/>
                  </a:cubicBezTo>
                  <a:cubicBezTo>
                    <a:pt x="671418" y="2563465"/>
                    <a:pt x="779942" y="2561386"/>
                    <a:pt x="888881" y="2559722"/>
                  </a:cubicBezTo>
                  <a:cubicBezTo>
                    <a:pt x="899276" y="2559722"/>
                    <a:pt x="909671" y="2560970"/>
                    <a:pt x="907176" y="2543922"/>
                  </a:cubicBezTo>
                  <a:cubicBezTo>
                    <a:pt x="898029" y="2486957"/>
                    <a:pt x="883476" y="2431656"/>
                    <a:pt x="860607" y="2378850"/>
                  </a:cubicBezTo>
                  <a:cubicBezTo>
                    <a:pt x="824433" y="2294858"/>
                    <a:pt x="770794" y="2223341"/>
                    <a:pt x="708009" y="2158060"/>
                  </a:cubicBezTo>
                  <a:cubicBezTo>
                    <a:pt x="683061" y="2132280"/>
                    <a:pt x="664350" y="2104422"/>
                    <a:pt x="658944" y="2068663"/>
                  </a:cubicBezTo>
                  <a:cubicBezTo>
                    <a:pt x="647302" y="1990077"/>
                    <a:pt x="652707" y="1911907"/>
                    <a:pt x="673497" y="1836231"/>
                  </a:cubicBezTo>
                  <a:cubicBezTo>
                    <a:pt x="693456" y="1762635"/>
                    <a:pt x="727135" y="1694028"/>
                    <a:pt x="764142" y="1627500"/>
                  </a:cubicBezTo>
                  <a:cubicBezTo>
                    <a:pt x="767884" y="1620847"/>
                    <a:pt x="770794" y="1612115"/>
                    <a:pt x="780358" y="1608373"/>
                  </a:cubicBezTo>
                  <a:cubicBezTo>
                    <a:pt x="782437" y="1612531"/>
                    <a:pt x="785347" y="1616689"/>
                    <a:pt x="786595" y="1620847"/>
                  </a:cubicBezTo>
                  <a:cubicBezTo>
                    <a:pt x="841480" y="1785504"/>
                    <a:pt x="917156" y="1942676"/>
                    <a:pt x="952083" y="2115233"/>
                  </a:cubicBezTo>
                  <a:cubicBezTo>
                    <a:pt x="982020" y="2264505"/>
                    <a:pt x="1044806" y="2405876"/>
                    <a:pt x="1079733" y="2554733"/>
                  </a:cubicBezTo>
                  <a:cubicBezTo>
                    <a:pt x="1081812" y="2563465"/>
                    <a:pt x="1087634" y="2564296"/>
                    <a:pt x="1095118" y="2564296"/>
                  </a:cubicBezTo>
                  <a:cubicBezTo>
                    <a:pt x="1138777" y="2564296"/>
                    <a:pt x="1182436" y="2564296"/>
                    <a:pt x="1226095" y="2563880"/>
                  </a:cubicBezTo>
                  <a:cubicBezTo>
                    <a:pt x="1240232" y="2563880"/>
                    <a:pt x="1253538" y="2560970"/>
                    <a:pt x="1261854" y="2547248"/>
                  </a:cubicBezTo>
                  <a:cubicBezTo>
                    <a:pt x="1261854" y="2530616"/>
                    <a:pt x="1261854" y="2513984"/>
                    <a:pt x="1261854" y="2497352"/>
                  </a:cubicBezTo>
                  <a:cubicBezTo>
                    <a:pt x="1257280" y="2495273"/>
                    <a:pt x="1257696" y="2491531"/>
                    <a:pt x="1257280" y="2488205"/>
                  </a:cubicBezTo>
                  <a:close/>
                  <a:moveTo>
                    <a:pt x="752915" y="702762"/>
                  </a:moveTo>
                  <a:cubicBezTo>
                    <a:pt x="741273" y="701930"/>
                    <a:pt x="736699" y="694030"/>
                    <a:pt x="737115" y="682803"/>
                  </a:cubicBezTo>
                  <a:cubicBezTo>
                    <a:pt x="737530" y="677398"/>
                    <a:pt x="737115" y="671577"/>
                    <a:pt x="745431" y="671577"/>
                  </a:cubicBezTo>
                  <a:cubicBezTo>
                    <a:pt x="754162" y="676151"/>
                    <a:pt x="765805" y="678645"/>
                    <a:pt x="767052" y="690704"/>
                  </a:cubicBezTo>
                  <a:cubicBezTo>
                    <a:pt x="767468" y="699435"/>
                    <a:pt x="759984" y="703177"/>
                    <a:pt x="752915" y="702762"/>
                  </a:cubicBezTo>
                  <a:close/>
                  <a:moveTo>
                    <a:pt x="758320" y="634986"/>
                  </a:moveTo>
                  <a:cubicBezTo>
                    <a:pt x="764973" y="642471"/>
                    <a:pt x="783684" y="637065"/>
                    <a:pt x="778695" y="649539"/>
                  </a:cubicBezTo>
                  <a:cubicBezTo>
                    <a:pt x="774537" y="660766"/>
                    <a:pt x="758736" y="658271"/>
                    <a:pt x="747094" y="655361"/>
                  </a:cubicBezTo>
                  <a:cubicBezTo>
                    <a:pt x="738778" y="653282"/>
                    <a:pt x="738362" y="645797"/>
                    <a:pt x="737530" y="638729"/>
                  </a:cubicBezTo>
                  <a:cubicBezTo>
                    <a:pt x="733788" y="600475"/>
                    <a:pt x="739194" y="564716"/>
                    <a:pt x="764557" y="533531"/>
                  </a:cubicBezTo>
                  <a:cubicBezTo>
                    <a:pt x="798653" y="491535"/>
                    <a:pt x="819859" y="443303"/>
                    <a:pt x="829838" y="390080"/>
                  </a:cubicBezTo>
                  <a:cubicBezTo>
                    <a:pt x="831917" y="379270"/>
                    <a:pt x="831501" y="359311"/>
                    <a:pt x="846470" y="360974"/>
                  </a:cubicBezTo>
                  <a:cubicBezTo>
                    <a:pt x="861439" y="362638"/>
                    <a:pt x="860191" y="381764"/>
                    <a:pt x="859775" y="394238"/>
                  </a:cubicBezTo>
                  <a:cubicBezTo>
                    <a:pt x="856865" y="449540"/>
                    <a:pt x="848549" y="503594"/>
                    <a:pt x="826096" y="554737"/>
                  </a:cubicBezTo>
                  <a:cubicBezTo>
                    <a:pt x="825264" y="556816"/>
                    <a:pt x="822769" y="559311"/>
                    <a:pt x="823601" y="560142"/>
                  </a:cubicBezTo>
                  <a:cubicBezTo>
                    <a:pt x="837738" y="584259"/>
                    <a:pt x="813206" y="585506"/>
                    <a:pt x="802811" y="593406"/>
                  </a:cubicBezTo>
                  <a:cubicBezTo>
                    <a:pt x="786179" y="605880"/>
                    <a:pt x="768715" y="617107"/>
                    <a:pt x="758320" y="634986"/>
                  </a:cubicBezTo>
                  <a:close/>
                </a:path>
              </a:pathLst>
            </a:custGeom>
            <a:solidFill>
              <a:schemeClr val="accent2"/>
            </a:solidFill>
            <a:ln w="4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9C194476-06A8-42C9-90DA-DC9ABBDA001B}"/>
                </a:ext>
              </a:extLst>
            </p:cNvPr>
            <p:cNvSpPr/>
            <p:nvPr/>
          </p:nvSpPr>
          <p:spPr>
            <a:xfrm>
              <a:off x="3304261" y="1559566"/>
              <a:ext cx="1012332" cy="1770263"/>
            </a:xfrm>
            <a:custGeom>
              <a:avLst/>
              <a:gdLst>
                <a:gd name="connsiteX0" fmla="*/ 1463814 w 1464645"/>
                <a:gd name="connsiteY0" fmla="*/ 2518952 h 2561221"/>
                <a:gd name="connsiteX1" fmla="*/ 1437618 w 1464645"/>
                <a:gd name="connsiteY1" fmla="*/ 2319368 h 2561221"/>
                <a:gd name="connsiteX2" fmla="*/ 1338242 w 1464645"/>
                <a:gd name="connsiteY2" fmla="*/ 1893173 h 2561221"/>
                <a:gd name="connsiteX3" fmla="*/ 1276288 w 1464645"/>
                <a:gd name="connsiteY3" fmla="*/ 1564276 h 2561221"/>
                <a:gd name="connsiteX4" fmla="*/ 1258824 w 1464645"/>
                <a:gd name="connsiteY4" fmla="*/ 1330181 h 2561221"/>
                <a:gd name="connsiteX5" fmla="*/ 1121611 w 1464645"/>
                <a:gd name="connsiteY5" fmla="*/ 999620 h 2561221"/>
                <a:gd name="connsiteX6" fmla="*/ 1090841 w 1464645"/>
                <a:gd name="connsiteY6" fmla="*/ 960119 h 2561221"/>
                <a:gd name="connsiteX7" fmla="*/ 1014750 w 1464645"/>
                <a:gd name="connsiteY7" fmla="*/ 841201 h 2561221"/>
                <a:gd name="connsiteX8" fmla="*/ 1006850 w 1464645"/>
                <a:gd name="connsiteY8" fmla="*/ 807521 h 2561221"/>
                <a:gd name="connsiteX9" fmla="*/ 1019740 w 1464645"/>
                <a:gd name="connsiteY9" fmla="*/ 793384 h 2561221"/>
                <a:gd name="connsiteX10" fmla="*/ 1029303 w 1464645"/>
                <a:gd name="connsiteY10" fmla="*/ 807521 h 2561221"/>
                <a:gd name="connsiteX11" fmla="*/ 1030966 w 1464645"/>
                <a:gd name="connsiteY11" fmla="*/ 836627 h 2561221"/>
                <a:gd name="connsiteX12" fmla="*/ 1045935 w 1464645"/>
                <a:gd name="connsiteY12" fmla="*/ 843280 h 2561221"/>
                <a:gd name="connsiteX13" fmla="*/ 1084189 w 1464645"/>
                <a:gd name="connsiteY13" fmla="*/ 831221 h 2561221"/>
                <a:gd name="connsiteX14" fmla="*/ 1132006 w 1464645"/>
                <a:gd name="connsiteY14" fmla="*/ 795463 h 2561221"/>
                <a:gd name="connsiteX15" fmla="*/ 1174417 w 1464645"/>
                <a:gd name="connsiteY15" fmla="*/ 726856 h 2561221"/>
                <a:gd name="connsiteX16" fmla="*/ 1186475 w 1464645"/>
                <a:gd name="connsiteY16" fmla="*/ 720203 h 2561221"/>
                <a:gd name="connsiteX17" fmla="*/ 1191049 w 1464645"/>
                <a:gd name="connsiteY17" fmla="*/ 733093 h 2561221"/>
                <a:gd name="connsiteX18" fmla="*/ 1189802 w 1464645"/>
                <a:gd name="connsiteY18" fmla="*/ 749725 h 2561221"/>
                <a:gd name="connsiteX19" fmla="*/ 1181486 w 1464645"/>
                <a:gd name="connsiteY19" fmla="*/ 810847 h 2561221"/>
                <a:gd name="connsiteX20" fmla="*/ 1226392 w 1464645"/>
                <a:gd name="connsiteY20" fmla="*/ 828311 h 2561221"/>
                <a:gd name="connsiteX21" fmla="*/ 1227639 w 1464645"/>
                <a:gd name="connsiteY21" fmla="*/ 834548 h 2561221"/>
                <a:gd name="connsiteX22" fmla="*/ 1244687 w 1464645"/>
                <a:gd name="connsiteY22" fmla="*/ 898581 h 2561221"/>
                <a:gd name="connsiteX23" fmla="*/ 1254666 w 1464645"/>
                <a:gd name="connsiteY23" fmla="*/ 907729 h 2561221"/>
                <a:gd name="connsiteX24" fmla="*/ 1262567 w 1464645"/>
                <a:gd name="connsiteY24" fmla="*/ 896502 h 2561221"/>
                <a:gd name="connsiteX25" fmla="*/ 1268388 w 1464645"/>
                <a:gd name="connsiteY25" fmla="*/ 849101 h 2561221"/>
                <a:gd name="connsiteX26" fmla="*/ 1276704 w 1464645"/>
                <a:gd name="connsiteY26" fmla="*/ 831221 h 2561221"/>
                <a:gd name="connsiteX27" fmla="*/ 1293752 w 1464645"/>
                <a:gd name="connsiteY27" fmla="*/ 839953 h 2561221"/>
                <a:gd name="connsiteX28" fmla="*/ 1309552 w 1464645"/>
                <a:gd name="connsiteY28" fmla="*/ 856585 h 2561221"/>
                <a:gd name="connsiteX29" fmla="*/ 1325352 w 1464645"/>
                <a:gd name="connsiteY29" fmla="*/ 862822 h 2561221"/>
                <a:gd name="connsiteX30" fmla="*/ 1330342 w 1464645"/>
                <a:gd name="connsiteY30" fmla="*/ 845774 h 2561221"/>
                <a:gd name="connsiteX31" fmla="*/ 1320779 w 1464645"/>
                <a:gd name="connsiteY31" fmla="*/ 820826 h 2561221"/>
                <a:gd name="connsiteX32" fmla="*/ 1288346 w 1464645"/>
                <a:gd name="connsiteY32" fmla="*/ 777583 h 2561221"/>
                <a:gd name="connsiteX33" fmla="*/ 1255082 w 1464645"/>
                <a:gd name="connsiteY33" fmla="*/ 690265 h 2561221"/>
                <a:gd name="connsiteX34" fmla="*/ 1240113 w 1464645"/>
                <a:gd name="connsiteY34" fmla="*/ 634548 h 2561221"/>
                <a:gd name="connsiteX35" fmla="*/ 1252172 w 1464645"/>
                <a:gd name="connsiteY35" fmla="*/ 594631 h 2561221"/>
                <a:gd name="connsiteX36" fmla="*/ 1225976 w 1464645"/>
                <a:gd name="connsiteY36" fmla="*/ 568852 h 2561221"/>
                <a:gd name="connsiteX37" fmla="*/ 1214750 w 1464645"/>
                <a:gd name="connsiteY37" fmla="*/ 538083 h 2561221"/>
                <a:gd name="connsiteX38" fmla="*/ 1269635 w 1464645"/>
                <a:gd name="connsiteY38" fmla="*/ 403779 h 2561221"/>
                <a:gd name="connsiteX39" fmla="*/ 1282109 w 1464645"/>
                <a:gd name="connsiteY39" fmla="*/ 316877 h 2561221"/>
                <a:gd name="connsiteX40" fmla="*/ 1233461 w 1464645"/>
                <a:gd name="connsiteY40" fmla="*/ 223738 h 2561221"/>
                <a:gd name="connsiteX41" fmla="*/ 1237619 w 1464645"/>
                <a:gd name="connsiteY41" fmla="*/ 199206 h 2561221"/>
                <a:gd name="connsiteX42" fmla="*/ 1237203 w 1464645"/>
                <a:gd name="connsiteY42" fmla="*/ 187980 h 2561221"/>
                <a:gd name="connsiteX43" fmla="*/ 1192297 w 1464645"/>
                <a:gd name="connsiteY43" fmla="*/ 172595 h 2561221"/>
                <a:gd name="connsiteX44" fmla="*/ 1183149 w 1464645"/>
                <a:gd name="connsiteY44" fmla="*/ 165942 h 2561221"/>
                <a:gd name="connsiteX45" fmla="*/ 1173170 w 1464645"/>
                <a:gd name="connsiteY45" fmla="*/ 157626 h 2561221"/>
                <a:gd name="connsiteX46" fmla="*/ 1102484 w 1464645"/>
                <a:gd name="connsiteY46" fmla="*/ 180495 h 2561221"/>
                <a:gd name="connsiteX47" fmla="*/ 1054667 w 1464645"/>
                <a:gd name="connsiteY47" fmla="*/ 183822 h 2561221"/>
                <a:gd name="connsiteX48" fmla="*/ 1014750 w 1464645"/>
                <a:gd name="connsiteY48" fmla="*/ 151389 h 2561221"/>
                <a:gd name="connsiteX49" fmla="*/ 935748 w 1464645"/>
                <a:gd name="connsiteY49" fmla="*/ 57834 h 2561221"/>
                <a:gd name="connsiteX50" fmla="*/ 838451 w 1464645"/>
                <a:gd name="connsiteY50" fmla="*/ 6275 h 2561221"/>
                <a:gd name="connsiteX51" fmla="*/ 527017 w 1464645"/>
                <a:gd name="connsiteY51" fmla="*/ 54508 h 2561221"/>
                <a:gd name="connsiteX52" fmla="*/ 475042 w 1464645"/>
                <a:gd name="connsiteY52" fmla="*/ 100246 h 2561221"/>
                <a:gd name="connsiteX53" fmla="*/ 440115 w 1464645"/>
                <a:gd name="connsiteY53" fmla="*/ 156379 h 2561221"/>
                <a:gd name="connsiteX54" fmla="*/ 390635 w 1464645"/>
                <a:gd name="connsiteY54" fmla="*/ 318956 h 2561221"/>
                <a:gd name="connsiteX55" fmla="*/ 339907 w 1464645"/>
                <a:gd name="connsiteY55" fmla="*/ 485276 h 2561221"/>
                <a:gd name="connsiteX56" fmla="*/ 338660 w 1464645"/>
                <a:gd name="connsiteY56" fmla="*/ 486939 h 2561221"/>
                <a:gd name="connsiteX57" fmla="*/ 346560 w 1464645"/>
                <a:gd name="connsiteY57" fmla="*/ 523946 h 2561221"/>
                <a:gd name="connsiteX58" fmla="*/ 381487 w 1464645"/>
                <a:gd name="connsiteY58" fmla="*/ 585484 h 2561221"/>
                <a:gd name="connsiteX59" fmla="*/ 393961 w 1464645"/>
                <a:gd name="connsiteY59" fmla="*/ 641617 h 2561221"/>
                <a:gd name="connsiteX60" fmla="*/ 402277 w 1464645"/>
                <a:gd name="connsiteY60" fmla="*/ 684028 h 2561221"/>
                <a:gd name="connsiteX61" fmla="*/ 457579 w 1464645"/>
                <a:gd name="connsiteY61" fmla="*/ 740577 h 2561221"/>
                <a:gd name="connsiteX62" fmla="*/ 561529 w 1464645"/>
                <a:gd name="connsiteY62" fmla="*/ 744735 h 2561221"/>
                <a:gd name="connsiteX63" fmla="*/ 588971 w 1464645"/>
                <a:gd name="connsiteY63" fmla="*/ 762199 h 2561221"/>
                <a:gd name="connsiteX64" fmla="*/ 631799 w 1464645"/>
                <a:gd name="connsiteY64" fmla="*/ 932677 h 2561221"/>
                <a:gd name="connsiteX65" fmla="*/ 624730 w 1464645"/>
                <a:gd name="connsiteY65" fmla="*/ 955130 h 2561221"/>
                <a:gd name="connsiteX66" fmla="*/ 382319 w 1464645"/>
                <a:gd name="connsiteY66" fmla="*/ 1191720 h 2561221"/>
                <a:gd name="connsiteX67" fmla="*/ 172756 w 1464645"/>
                <a:gd name="connsiteY67" fmla="*/ 1352218 h 2561221"/>
                <a:gd name="connsiteX68" fmla="*/ 85022 w 1464645"/>
                <a:gd name="connsiteY68" fmla="*/ 1469889 h 2561221"/>
                <a:gd name="connsiteX69" fmla="*/ 112049 w 1464645"/>
                <a:gd name="connsiteY69" fmla="*/ 1599203 h 2561221"/>
                <a:gd name="connsiteX70" fmla="*/ 239700 w 1464645"/>
                <a:gd name="connsiteY70" fmla="*/ 1633299 h 2561221"/>
                <a:gd name="connsiteX71" fmla="*/ 208515 w 1464645"/>
                <a:gd name="connsiteY71" fmla="*/ 1721864 h 2561221"/>
                <a:gd name="connsiteX72" fmla="*/ 141155 w 1464645"/>
                <a:gd name="connsiteY72" fmla="*/ 1805855 h 2561221"/>
                <a:gd name="connsiteX73" fmla="*/ 7684 w 1464645"/>
                <a:gd name="connsiteY73" fmla="*/ 2267809 h 2561221"/>
                <a:gd name="connsiteX74" fmla="*/ 348639 w 1464645"/>
                <a:gd name="connsiteY74" fmla="*/ 2560948 h 2561221"/>
                <a:gd name="connsiteX75" fmla="*/ 951549 w 1464645"/>
                <a:gd name="connsiteY75" fmla="*/ 2559700 h 2561221"/>
                <a:gd name="connsiteX76" fmla="*/ 1090841 w 1464645"/>
                <a:gd name="connsiteY76" fmla="*/ 2557205 h 2561221"/>
                <a:gd name="connsiteX77" fmla="*/ 1109968 w 1464645"/>
                <a:gd name="connsiteY77" fmla="*/ 2535584 h 2561221"/>
                <a:gd name="connsiteX78" fmla="*/ 1065478 w 1464645"/>
                <a:gd name="connsiteY78" fmla="*/ 2377996 h 2561221"/>
                <a:gd name="connsiteX79" fmla="*/ 912048 w 1464645"/>
                <a:gd name="connsiteY79" fmla="*/ 2155127 h 2561221"/>
                <a:gd name="connsiteX80" fmla="*/ 860489 w 1464645"/>
                <a:gd name="connsiteY80" fmla="*/ 2049098 h 2561221"/>
                <a:gd name="connsiteX81" fmla="*/ 893337 w 1464645"/>
                <a:gd name="connsiteY81" fmla="*/ 1785897 h 2561221"/>
                <a:gd name="connsiteX82" fmla="*/ 948638 w 1464645"/>
                <a:gd name="connsiteY82" fmla="*/ 1660326 h 2561221"/>
                <a:gd name="connsiteX83" fmla="*/ 983565 w 1464645"/>
                <a:gd name="connsiteY83" fmla="*/ 1604193 h 2561221"/>
                <a:gd name="connsiteX84" fmla="*/ 1015582 w 1464645"/>
                <a:gd name="connsiteY84" fmla="*/ 1684026 h 2561221"/>
                <a:gd name="connsiteX85" fmla="*/ 1128263 w 1464645"/>
                <a:gd name="connsiteY85" fmla="*/ 1990055 h 2561221"/>
                <a:gd name="connsiteX86" fmla="*/ 1162359 w 1464645"/>
                <a:gd name="connsiteY86" fmla="*/ 2143900 h 2561221"/>
                <a:gd name="connsiteX87" fmla="*/ 1282525 w 1464645"/>
                <a:gd name="connsiteY87" fmla="*/ 2545563 h 2561221"/>
                <a:gd name="connsiteX88" fmla="*/ 1302483 w 1464645"/>
                <a:gd name="connsiteY88" fmla="*/ 2560948 h 2561221"/>
                <a:gd name="connsiteX89" fmla="*/ 1427223 w 1464645"/>
                <a:gd name="connsiteY89" fmla="*/ 2560532 h 2561221"/>
                <a:gd name="connsiteX90" fmla="*/ 1463814 w 1464645"/>
                <a:gd name="connsiteY90" fmla="*/ 2518952 h 2561221"/>
                <a:gd name="connsiteX91" fmla="*/ 956538 w 1464645"/>
                <a:gd name="connsiteY91" fmla="*/ 700245 h 2561221"/>
                <a:gd name="connsiteX92" fmla="*/ 940322 w 1464645"/>
                <a:gd name="connsiteY92" fmla="*/ 680286 h 2561221"/>
                <a:gd name="connsiteX93" fmla="*/ 950717 w 1464645"/>
                <a:gd name="connsiteY93" fmla="*/ 669891 h 2561221"/>
                <a:gd name="connsiteX94" fmla="*/ 971091 w 1464645"/>
                <a:gd name="connsiteY94" fmla="*/ 689018 h 2561221"/>
                <a:gd name="connsiteX95" fmla="*/ 956538 w 1464645"/>
                <a:gd name="connsiteY95" fmla="*/ 700245 h 2561221"/>
                <a:gd name="connsiteX96" fmla="*/ 974002 w 1464645"/>
                <a:gd name="connsiteY96" fmla="*/ 637875 h 2561221"/>
                <a:gd name="connsiteX97" fmla="*/ 983149 w 1464645"/>
                <a:gd name="connsiteY97" fmla="*/ 647022 h 2561221"/>
                <a:gd name="connsiteX98" fmla="*/ 971923 w 1464645"/>
                <a:gd name="connsiteY98" fmla="*/ 654507 h 2561221"/>
                <a:gd name="connsiteX99" fmla="*/ 940738 w 1464645"/>
                <a:gd name="connsiteY99" fmla="*/ 632885 h 2561221"/>
                <a:gd name="connsiteX100" fmla="*/ 962775 w 1464645"/>
                <a:gd name="connsiteY100" fmla="*/ 540162 h 2561221"/>
                <a:gd name="connsiteX101" fmla="*/ 1035124 w 1464645"/>
                <a:gd name="connsiteY101" fmla="*/ 381326 h 2561221"/>
                <a:gd name="connsiteX102" fmla="*/ 1038866 w 1464645"/>
                <a:gd name="connsiteY102" fmla="*/ 369684 h 2561221"/>
                <a:gd name="connsiteX103" fmla="*/ 1049677 w 1464645"/>
                <a:gd name="connsiteY103" fmla="*/ 358457 h 2561221"/>
                <a:gd name="connsiteX104" fmla="*/ 1061320 w 1464645"/>
                <a:gd name="connsiteY104" fmla="*/ 371347 h 2561221"/>
                <a:gd name="connsiteX105" fmla="*/ 1065478 w 1464645"/>
                <a:gd name="connsiteY105" fmla="*/ 409185 h 2561221"/>
                <a:gd name="connsiteX106" fmla="*/ 1030550 w 1464645"/>
                <a:gd name="connsiteY106" fmla="*/ 552636 h 2561221"/>
                <a:gd name="connsiteX107" fmla="*/ 1028056 w 1464645"/>
                <a:gd name="connsiteY107" fmla="*/ 558041 h 2561221"/>
                <a:gd name="connsiteX108" fmla="*/ 1006434 w 1464645"/>
                <a:gd name="connsiteY108" fmla="*/ 592137 h 2561221"/>
                <a:gd name="connsiteX109" fmla="*/ 971507 w 1464645"/>
                <a:gd name="connsiteY109" fmla="*/ 621243 h 2561221"/>
                <a:gd name="connsiteX110" fmla="*/ 974002 w 1464645"/>
                <a:gd name="connsiteY110" fmla="*/ 637875 h 256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464645" h="2561221">
                  <a:moveTo>
                    <a:pt x="1463814" y="2518952"/>
                  </a:moveTo>
                  <a:cubicBezTo>
                    <a:pt x="1455914" y="2452424"/>
                    <a:pt x="1447182" y="2385896"/>
                    <a:pt x="1437618" y="2319368"/>
                  </a:cubicBezTo>
                  <a:cubicBezTo>
                    <a:pt x="1416413" y="2174670"/>
                    <a:pt x="1384396" y="2032050"/>
                    <a:pt x="1338242" y="1893173"/>
                  </a:cubicBezTo>
                  <a:cubicBezTo>
                    <a:pt x="1302483" y="1785897"/>
                    <a:pt x="1278367" y="1676958"/>
                    <a:pt x="1276288" y="1564276"/>
                  </a:cubicBezTo>
                  <a:cubicBezTo>
                    <a:pt x="1274625" y="1486106"/>
                    <a:pt x="1271298" y="1407935"/>
                    <a:pt x="1258824" y="1330181"/>
                  </a:cubicBezTo>
                  <a:cubicBezTo>
                    <a:pt x="1239698" y="1209183"/>
                    <a:pt x="1206850" y="1093175"/>
                    <a:pt x="1121611" y="999620"/>
                  </a:cubicBezTo>
                  <a:cubicBezTo>
                    <a:pt x="1110384" y="987562"/>
                    <a:pt x="1100821" y="973841"/>
                    <a:pt x="1090841" y="960119"/>
                  </a:cubicBezTo>
                  <a:cubicBezTo>
                    <a:pt x="1062983" y="922282"/>
                    <a:pt x="1035124" y="884028"/>
                    <a:pt x="1014750" y="841201"/>
                  </a:cubicBezTo>
                  <a:cubicBezTo>
                    <a:pt x="1009761" y="830806"/>
                    <a:pt x="1003524" y="819995"/>
                    <a:pt x="1006850" y="807521"/>
                  </a:cubicBezTo>
                  <a:cubicBezTo>
                    <a:pt x="1008513" y="800868"/>
                    <a:pt x="1011424" y="792968"/>
                    <a:pt x="1019740" y="793384"/>
                  </a:cubicBezTo>
                  <a:cubicBezTo>
                    <a:pt x="1027224" y="793799"/>
                    <a:pt x="1028887" y="801700"/>
                    <a:pt x="1029303" y="807521"/>
                  </a:cubicBezTo>
                  <a:cubicBezTo>
                    <a:pt x="1030550" y="817084"/>
                    <a:pt x="1030550" y="827063"/>
                    <a:pt x="1030966" y="836627"/>
                  </a:cubicBezTo>
                  <a:cubicBezTo>
                    <a:pt x="1031382" y="848269"/>
                    <a:pt x="1035956" y="852427"/>
                    <a:pt x="1045935" y="843280"/>
                  </a:cubicBezTo>
                  <a:cubicBezTo>
                    <a:pt x="1056746" y="833300"/>
                    <a:pt x="1069220" y="830806"/>
                    <a:pt x="1084189" y="831221"/>
                  </a:cubicBezTo>
                  <a:cubicBezTo>
                    <a:pt x="1106642" y="832053"/>
                    <a:pt x="1124521" y="817084"/>
                    <a:pt x="1132006" y="795463"/>
                  </a:cubicBezTo>
                  <a:cubicBezTo>
                    <a:pt x="1141153" y="769683"/>
                    <a:pt x="1156538" y="747646"/>
                    <a:pt x="1174417" y="726856"/>
                  </a:cubicBezTo>
                  <a:cubicBezTo>
                    <a:pt x="1177328" y="723114"/>
                    <a:pt x="1181486" y="718540"/>
                    <a:pt x="1186475" y="720203"/>
                  </a:cubicBezTo>
                  <a:cubicBezTo>
                    <a:pt x="1191465" y="722282"/>
                    <a:pt x="1191465" y="728103"/>
                    <a:pt x="1191049" y="733093"/>
                  </a:cubicBezTo>
                  <a:cubicBezTo>
                    <a:pt x="1191049" y="738498"/>
                    <a:pt x="1189802" y="743903"/>
                    <a:pt x="1189802" y="749725"/>
                  </a:cubicBezTo>
                  <a:cubicBezTo>
                    <a:pt x="1189802" y="770099"/>
                    <a:pt x="1179823" y="789226"/>
                    <a:pt x="1181486" y="810847"/>
                  </a:cubicBezTo>
                  <a:cubicBezTo>
                    <a:pt x="1217660" y="784236"/>
                    <a:pt x="1217660" y="784236"/>
                    <a:pt x="1226392" y="828311"/>
                  </a:cubicBezTo>
                  <a:cubicBezTo>
                    <a:pt x="1226808" y="830390"/>
                    <a:pt x="1227224" y="832469"/>
                    <a:pt x="1227639" y="834548"/>
                  </a:cubicBezTo>
                  <a:cubicBezTo>
                    <a:pt x="1232629" y="856169"/>
                    <a:pt x="1235540" y="878207"/>
                    <a:pt x="1244687" y="898581"/>
                  </a:cubicBezTo>
                  <a:cubicBezTo>
                    <a:pt x="1246766" y="902739"/>
                    <a:pt x="1248845" y="908144"/>
                    <a:pt x="1254666" y="907729"/>
                  </a:cubicBezTo>
                  <a:cubicBezTo>
                    <a:pt x="1260488" y="907313"/>
                    <a:pt x="1261735" y="901076"/>
                    <a:pt x="1262567" y="896502"/>
                  </a:cubicBezTo>
                  <a:cubicBezTo>
                    <a:pt x="1265061" y="880702"/>
                    <a:pt x="1266309" y="864901"/>
                    <a:pt x="1268388" y="849101"/>
                  </a:cubicBezTo>
                  <a:cubicBezTo>
                    <a:pt x="1269219" y="842448"/>
                    <a:pt x="1269635" y="834548"/>
                    <a:pt x="1276704" y="831221"/>
                  </a:cubicBezTo>
                  <a:cubicBezTo>
                    <a:pt x="1285020" y="827895"/>
                    <a:pt x="1289178" y="835379"/>
                    <a:pt x="1293752" y="839953"/>
                  </a:cubicBezTo>
                  <a:cubicBezTo>
                    <a:pt x="1299157" y="845359"/>
                    <a:pt x="1304147" y="851180"/>
                    <a:pt x="1309552" y="856585"/>
                  </a:cubicBezTo>
                  <a:cubicBezTo>
                    <a:pt x="1313710" y="860743"/>
                    <a:pt x="1318284" y="866980"/>
                    <a:pt x="1325352" y="862822"/>
                  </a:cubicBezTo>
                  <a:cubicBezTo>
                    <a:pt x="1332005" y="859080"/>
                    <a:pt x="1330758" y="852011"/>
                    <a:pt x="1330342" y="845774"/>
                  </a:cubicBezTo>
                  <a:cubicBezTo>
                    <a:pt x="1329926" y="836627"/>
                    <a:pt x="1325768" y="828311"/>
                    <a:pt x="1320779" y="820826"/>
                  </a:cubicBezTo>
                  <a:cubicBezTo>
                    <a:pt x="1310384" y="805858"/>
                    <a:pt x="1299989" y="791720"/>
                    <a:pt x="1288346" y="777583"/>
                  </a:cubicBezTo>
                  <a:cubicBezTo>
                    <a:pt x="1267972" y="752219"/>
                    <a:pt x="1254251" y="724361"/>
                    <a:pt x="1255082" y="690265"/>
                  </a:cubicBezTo>
                  <a:cubicBezTo>
                    <a:pt x="1255498" y="670723"/>
                    <a:pt x="1248429" y="652428"/>
                    <a:pt x="1240113" y="634548"/>
                  </a:cubicBezTo>
                  <a:cubicBezTo>
                    <a:pt x="1228055" y="608769"/>
                    <a:pt x="1228887" y="607521"/>
                    <a:pt x="1252172" y="594631"/>
                  </a:cubicBezTo>
                  <a:cubicBezTo>
                    <a:pt x="1246766" y="582573"/>
                    <a:pt x="1235540" y="576336"/>
                    <a:pt x="1225976" y="568852"/>
                  </a:cubicBezTo>
                  <a:cubicBezTo>
                    <a:pt x="1215581" y="560952"/>
                    <a:pt x="1210592" y="550557"/>
                    <a:pt x="1214750" y="538083"/>
                  </a:cubicBezTo>
                  <a:cubicBezTo>
                    <a:pt x="1229718" y="491929"/>
                    <a:pt x="1242192" y="444944"/>
                    <a:pt x="1269635" y="403779"/>
                  </a:cubicBezTo>
                  <a:cubicBezTo>
                    <a:pt x="1287930" y="376337"/>
                    <a:pt x="1291257" y="348062"/>
                    <a:pt x="1282109" y="316877"/>
                  </a:cubicBezTo>
                  <a:cubicBezTo>
                    <a:pt x="1272130" y="282366"/>
                    <a:pt x="1257161" y="251181"/>
                    <a:pt x="1233461" y="223738"/>
                  </a:cubicBezTo>
                  <a:cubicBezTo>
                    <a:pt x="1225976" y="215007"/>
                    <a:pt x="1215581" y="204612"/>
                    <a:pt x="1237619" y="199206"/>
                  </a:cubicBezTo>
                  <a:cubicBezTo>
                    <a:pt x="1247182" y="197127"/>
                    <a:pt x="1242192" y="190890"/>
                    <a:pt x="1237203" y="187980"/>
                  </a:cubicBezTo>
                  <a:cubicBezTo>
                    <a:pt x="1223481" y="179664"/>
                    <a:pt x="1208929" y="173842"/>
                    <a:pt x="1192297" y="172595"/>
                  </a:cubicBezTo>
                  <a:cubicBezTo>
                    <a:pt x="1188139" y="172179"/>
                    <a:pt x="1179823" y="173842"/>
                    <a:pt x="1183149" y="165942"/>
                  </a:cubicBezTo>
                  <a:cubicBezTo>
                    <a:pt x="1189386" y="150973"/>
                    <a:pt x="1177744" y="156795"/>
                    <a:pt x="1173170" y="157626"/>
                  </a:cubicBezTo>
                  <a:cubicBezTo>
                    <a:pt x="1148638" y="162200"/>
                    <a:pt x="1124521" y="168021"/>
                    <a:pt x="1102484" y="180495"/>
                  </a:cubicBezTo>
                  <a:cubicBezTo>
                    <a:pt x="1087099" y="189227"/>
                    <a:pt x="1070883" y="190890"/>
                    <a:pt x="1054667" y="183822"/>
                  </a:cubicBezTo>
                  <a:cubicBezTo>
                    <a:pt x="1038451" y="176753"/>
                    <a:pt x="1025561" y="165526"/>
                    <a:pt x="1014750" y="151389"/>
                  </a:cubicBezTo>
                  <a:cubicBezTo>
                    <a:pt x="990218" y="118541"/>
                    <a:pt x="965686" y="85693"/>
                    <a:pt x="935748" y="57834"/>
                  </a:cubicBezTo>
                  <a:cubicBezTo>
                    <a:pt x="906642" y="34550"/>
                    <a:pt x="877120" y="12928"/>
                    <a:pt x="838451" y="6275"/>
                  </a:cubicBezTo>
                  <a:cubicBezTo>
                    <a:pt x="729096" y="-12852"/>
                    <a:pt x="626809" y="14175"/>
                    <a:pt x="527017" y="54508"/>
                  </a:cubicBezTo>
                  <a:cubicBezTo>
                    <a:pt x="505396" y="63240"/>
                    <a:pt x="485437" y="78208"/>
                    <a:pt x="475042" y="100246"/>
                  </a:cubicBezTo>
                  <a:cubicBezTo>
                    <a:pt x="465479" y="120620"/>
                    <a:pt x="454252" y="139331"/>
                    <a:pt x="440115" y="156379"/>
                  </a:cubicBezTo>
                  <a:cubicBezTo>
                    <a:pt x="401030" y="203780"/>
                    <a:pt x="381072" y="259081"/>
                    <a:pt x="390635" y="318956"/>
                  </a:cubicBezTo>
                  <a:cubicBezTo>
                    <a:pt x="400614" y="384653"/>
                    <a:pt x="379824" y="436628"/>
                    <a:pt x="339907" y="485276"/>
                  </a:cubicBezTo>
                  <a:cubicBezTo>
                    <a:pt x="339492" y="485692"/>
                    <a:pt x="339076" y="486524"/>
                    <a:pt x="338660" y="486939"/>
                  </a:cubicBezTo>
                  <a:cubicBezTo>
                    <a:pt x="323275" y="509808"/>
                    <a:pt x="322028" y="511887"/>
                    <a:pt x="346560" y="523946"/>
                  </a:cubicBezTo>
                  <a:cubicBezTo>
                    <a:pt x="373171" y="537251"/>
                    <a:pt x="383151" y="556794"/>
                    <a:pt x="381487" y="585484"/>
                  </a:cubicBezTo>
                  <a:cubicBezTo>
                    <a:pt x="380240" y="605026"/>
                    <a:pt x="385230" y="623737"/>
                    <a:pt x="393961" y="641617"/>
                  </a:cubicBezTo>
                  <a:cubicBezTo>
                    <a:pt x="400614" y="654922"/>
                    <a:pt x="402277" y="669475"/>
                    <a:pt x="402277" y="684028"/>
                  </a:cubicBezTo>
                  <a:cubicBezTo>
                    <a:pt x="402693" y="728103"/>
                    <a:pt x="412672" y="738498"/>
                    <a:pt x="457579" y="740577"/>
                  </a:cubicBezTo>
                  <a:cubicBezTo>
                    <a:pt x="492090" y="742240"/>
                    <a:pt x="526601" y="743488"/>
                    <a:pt x="561529" y="744735"/>
                  </a:cubicBezTo>
                  <a:cubicBezTo>
                    <a:pt x="574418" y="745151"/>
                    <a:pt x="583982" y="748893"/>
                    <a:pt x="588971" y="762199"/>
                  </a:cubicBezTo>
                  <a:cubicBezTo>
                    <a:pt x="609346" y="817500"/>
                    <a:pt x="627641" y="873217"/>
                    <a:pt x="631799" y="932677"/>
                  </a:cubicBezTo>
                  <a:cubicBezTo>
                    <a:pt x="632215" y="941408"/>
                    <a:pt x="631799" y="948477"/>
                    <a:pt x="624730" y="955130"/>
                  </a:cubicBezTo>
                  <a:cubicBezTo>
                    <a:pt x="544065" y="1034132"/>
                    <a:pt x="468805" y="1118539"/>
                    <a:pt x="382319" y="1191720"/>
                  </a:cubicBezTo>
                  <a:cubicBezTo>
                    <a:pt x="314959" y="1248684"/>
                    <a:pt x="242195" y="1297749"/>
                    <a:pt x="172756" y="1352218"/>
                  </a:cubicBezTo>
                  <a:cubicBezTo>
                    <a:pt x="132839" y="1383819"/>
                    <a:pt x="99575" y="1419578"/>
                    <a:pt x="85022" y="1469889"/>
                  </a:cubicBezTo>
                  <a:cubicBezTo>
                    <a:pt x="70885" y="1518122"/>
                    <a:pt x="75875" y="1562613"/>
                    <a:pt x="112049" y="1599203"/>
                  </a:cubicBezTo>
                  <a:cubicBezTo>
                    <a:pt x="146561" y="1634130"/>
                    <a:pt x="187309" y="1652841"/>
                    <a:pt x="239700" y="1633299"/>
                  </a:cubicBezTo>
                  <a:cubicBezTo>
                    <a:pt x="233463" y="1665315"/>
                    <a:pt x="224315" y="1694837"/>
                    <a:pt x="208515" y="1721864"/>
                  </a:cubicBezTo>
                  <a:cubicBezTo>
                    <a:pt x="189804" y="1753049"/>
                    <a:pt x="163608" y="1777997"/>
                    <a:pt x="141155" y="1805855"/>
                  </a:cubicBezTo>
                  <a:cubicBezTo>
                    <a:pt x="32216" y="1941406"/>
                    <a:pt x="-21007" y="2093173"/>
                    <a:pt x="7684" y="2267809"/>
                  </a:cubicBezTo>
                  <a:cubicBezTo>
                    <a:pt x="37205" y="2446603"/>
                    <a:pt x="169014" y="2560116"/>
                    <a:pt x="348639" y="2560948"/>
                  </a:cubicBezTo>
                  <a:cubicBezTo>
                    <a:pt x="549470" y="2561779"/>
                    <a:pt x="750717" y="2560532"/>
                    <a:pt x="951549" y="2559700"/>
                  </a:cubicBezTo>
                  <a:cubicBezTo>
                    <a:pt x="998118" y="2559700"/>
                    <a:pt x="1044272" y="2557621"/>
                    <a:pt x="1090841" y="2557205"/>
                  </a:cubicBezTo>
                  <a:cubicBezTo>
                    <a:pt x="1106226" y="2557205"/>
                    <a:pt x="1112879" y="2553879"/>
                    <a:pt x="1109968" y="2535584"/>
                  </a:cubicBezTo>
                  <a:cubicBezTo>
                    <a:pt x="1101236" y="2481114"/>
                    <a:pt x="1087099" y="2428723"/>
                    <a:pt x="1065478" y="2377996"/>
                  </a:cubicBezTo>
                  <a:cubicBezTo>
                    <a:pt x="1029303" y="2293173"/>
                    <a:pt x="975665" y="2220408"/>
                    <a:pt x="912048" y="2155127"/>
                  </a:cubicBezTo>
                  <a:cubicBezTo>
                    <a:pt x="882526" y="2124774"/>
                    <a:pt x="864647" y="2090678"/>
                    <a:pt x="860489" y="2049098"/>
                  </a:cubicBezTo>
                  <a:cubicBezTo>
                    <a:pt x="852173" y="1958870"/>
                    <a:pt x="860073" y="1870720"/>
                    <a:pt x="893337" y="1785897"/>
                  </a:cubicBezTo>
                  <a:cubicBezTo>
                    <a:pt x="909969" y="1743486"/>
                    <a:pt x="929095" y="1701906"/>
                    <a:pt x="948638" y="1660326"/>
                  </a:cubicBezTo>
                  <a:cubicBezTo>
                    <a:pt x="957786" y="1641199"/>
                    <a:pt x="966517" y="1621240"/>
                    <a:pt x="983565" y="1604193"/>
                  </a:cubicBezTo>
                  <a:cubicBezTo>
                    <a:pt x="998118" y="1630804"/>
                    <a:pt x="1006018" y="1657831"/>
                    <a:pt x="1015582" y="1684026"/>
                  </a:cubicBezTo>
                  <a:cubicBezTo>
                    <a:pt x="1051341" y="1786729"/>
                    <a:pt x="1096247" y="1885689"/>
                    <a:pt x="1128263" y="1990055"/>
                  </a:cubicBezTo>
                  <a:cubicBezTo>
                    <a:pt x="1143648" y="2040366"/>
                    <a:pt x="1146974" y="2093589"/>
                    <a:pt x="1162359" y="2143900"/>
                  </a:cubicBezTo>
                  <a:cubicBezTo>
                    <a:pt x="1203107" y="2277788"/>
                    <a:pt x="1249261" y="2409596"/>
                    <a:pt x="1282525" y="2545563"/>
                  </a:cubicBezTo>
                  <a:cubicBezTo>
                    <a:pt x="1285436" y="2557205"/>
                    <a:pt x="1290425" y="2561363"/>
                    <a:pt x="1302483" y="2560948"/>
                  </a:cubicBezTo>
                  <a:cubicBezTo>
                    <a:pt x="1344063" y="2560532"/>
                    <a:pt x="1385643" y="2561363"/>
                    <a:pt x="1427223" y="2560532"/>
                  </a:cubicBezTo>
                  <a:cubicBezTo>
                    <a:pt x="1459240" y="2560532"/>
                    <a:pt x="1467556" y="2551800"/>
                    <a:pt x="1463814" y="2518952"/>
                  </a:cubicBezTo>
                  <a:close/>
                  <a:moveTo>
                    <a:pt x="956538" y="700245"/>
                  </a:moveTo>
                  <a:cubicBezTo>
                    <a:pt x="944896" y="699413"/>
                    <a:pt x="940738" y="690681"/>
                    <a:pt x="940322" y="680286"/>
                  </a:cubicBezTo>
                  <a:cubicBezTo>
                    <a:pt x="940322" y="674465"/>
                    <a:pt x="942401" y="669475"/>
                    <a:pt x="950717" y="669891"/>
                  </a:cubicBezTo>
                  <a:cubicBezTo>
                    <a:pt x="959449" y="674049"/>
                    <a:pt x="970675" y="676544"/>
                    <a:pt x="971091" y="689018"/>
                  </a:cubicBezTo>
                  <a:cubicBezTo>
                    <a:pt x="971091" y="697750"/>
                    <a:pt x="963607" y="701076"/>
                    <a:pt x="956538" y="700245"/>
                  </a:cubicBezTo>
                  <a:close/>
                  <a:moveTo>
                    <a:pt x="974002" y="637875"/>
                  </a:moveTo>
                  <a:cubicBezTo>
                    <a:pt x="978576" y="638706"/>
                    <a:pt x="983981" y="640785"/>
                    <a:pt x="983149" y="647022"/>
                  </a:cubicBezTo>
                  <a:cubicBezTo>
                    <a:pt x="982318" y="652843"/>
                    <a:pt x="976497" y="653259"/>
                    <a:pt x="971923" y="654507"/>
                  </a:cubicBezTo>
                  <a:cubicBezTo>
                    <a:pt x="953212" y="659496"/>
                    <a:pt x="942817" y="652428"/>
                    <a:pt x="940738" y="632885"/>
                  </a:cubicBezTo>
                  <a:cubicBezTo>
                    <a:pt x="937411" y="599621"/>
                    <a:pt x="941569" y="567605"/>
                    <a:pt x="962775" y="540162"/>
                  </a:cubicBezTo>
                  <a:cubicBezTo>
                    <a:pt x="999781" y="492761"/>
                    <a:pt x="1025145" y="440786"/>
                    <a:pt x="1035124" y="381326"/>
                  </a:cubicBezTo>
                  <a:cubicBezTo>
                    <a:pt x="1035956" y="377168"/>
                    <a:pt x="1037203" y="373426"/>
                    <a:pt x="1038866" y="369684"/>
                  </a:cubicBezTo>
                  <a:cubicBezTo>
                    <a:pt x="1040945" y="364694"/>
                    <a:pt x="1043024" y="358457"/>
                    <a:pt x="1049677" y="358457"/>
                  </a:cubicBezTo>
                  <a:cubicBezTo>
                    <a:pt x="1057577" y="358457"/>
                    <a:pt x="1060072" y="365526"/>
                    <a:pt x="1061320" y="371347"/>
                  </a:cubicBezTo>
                  <a:cubicBezTo>
                    <a:pt x="1063399" y="382158"/>
                    <a:pt x="1063814" y="393385"/>
                    <a:pt x="1065478" y="409185"/>
                  </a:cubicBezTo>
                  <a:cubicBezTo>
                    <a:pt x="1054667" y="454091"/>
                    <a:pt x="1053835" y="506066"/>
                    <a:pt x="1030550" y="552636"/>
                  </a:cubicBezTo>
                  <a:cubicBezTo>
                    <a:pt x="1029719" y="554299"/>
                    <a:pt x="1027224" y="557210"/>
                    <a:pt x="1028056" y="558041"/>
                  </a:cubicBezTo>
                  <a:cubicBezTo>
                    <a:pt x="1041361" y="582158"/>
                    <a:pt x="1017661" y="583821"/>
                    <a:pt x="1006434" y="592137"/>
                  </a:cubicBezTo>
                  <a:cubicBezTo>
                    <a:pt x="994376" y="601284"/>
                    <a:pt x="981902" y="610016"/>
                    <a:pt x="971507" y="621243"/>
                  </a:cubicBezTo>
                  <a:cubicBezTo>
                    <a:pt x="965270" y="627064"/>
                    <a:pt x="958201" y="634548"/>
                    <a:pt x="974002" y="637875"/>
                  </a:cubicBezTo>
                  <a:close/>
                </a:path>
              </a:pathLst>
            </a:custGeom>
            <a:solidFill>
              <a:schemeClr val="accent1"/>
            </a:solidFill>
            <a:ln w="4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EC05F03-9A9A-4B0D-B6DF-F453535A81A2}"/>
                </a:ext>
              </a:extLst>
            </p:cNvPr>
            <p:cNvGrpSpPr/>
            <p:nvPr/>
          </p:nvGrpSpPr>
          <p:grpSpPr>
            <a:xfrm>
              <a:off x="4494375" y="1559566"/>
              <a:ext cx="1012696" cy="1770263"/>
              <a:chOff x="8123237" y="2228318"/>
              <a:chExt cx="1468681" cy="2567358"/>
            </a:xfrm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2E2D982E-17F3-4CBF-A3C8-DE5175A35EF6}"/>
                  </a:ext>
                </a:extLst>
              </p:cNvPr>
              <p:cNvSpPr/>
              <p:nvPr/>
            </p:nvSpPr>
            <p:spPr>
              <a:xfrm>
                <a:off x="8123237" y="2234455"/>
                <a:ext cx="1464645" cy="2561221"/>
              </a:xfrm>
              <a:custGeom>
                <a:avLst/>
                <a:gdLst>
                  <a:gd name="connsiteX0" fmla="*/ 1463814 w 1464645"/>
                  <a:gd name="connsiteY0" fmla="*/ 2518952 h 2561221"/>
                  <a:gd name="connsiteX1" fmla="*/ 1437618 w 1464645"/>
                  <a:gd name="connsiteY1" fmla="*/ 2319368 h 2561221"/>
                  <a:gd name="connsiteX2" fmla="*/ 1338242 w 1464645"/>
                  <a:gd name="connsiteY2" fmla="*/ 1893173 h 2561221"/>
                  <a:gd name="connsiteX3" fmla="*/ 1276288 w 1464645"/>
                  <a:gd name="connsiteY3" fmla="*/ 1564276 h 2561221"/>
                  <a:gd name="connsiteX4" fmla="*/ 1258824 w 1464645"/>
                  <a:gd name="connsiteY4" fmla="*/ 1330181 h 2561221"/>
                  <a:gd name="connsiteX5" fmla="*/ 1121611 w 1464645"/>
                  <a:gd name="connsiteY5" fmla="*/ 999620 h 2561221"/>
                  <a:gd name="connsiteX6" fmla="*/ 1090841 w 1464645"/>
                  <a:gd name="connsiteY6" fmla="*/ 960119 h 2561221"/>
                  <a:gd name="connsiteX7" fmla="*/ 1014750 w 1464645"/>
                  <a:gd name="connsiteY7" fmla="*/ 841201 h 2561221"/>
                  <a:gd name="connsiteX8" fmla="*/ 1006850 w 1464645"/>
                  <a:gd name="connsiteY8" fmla="*/ 807521 h 2561221"/>
                  <a:gd name="connsiteX9" fmla="*/ 1019740 w 1464645"/>
                  <a:gd name="connsiteY9" fmla="*/ 793384 h 2561221"/>
                  <a:gd name="connsiteX10" fmla="*/ 1029303 w 1464645"/>
                  <a:gd name="connsiteY10" fmla="*/ 807521 h 2561221"/>
                  <a:gd name="connsiteX11" fmla="*/ 1030966 w 1464645"/>
                  <a:gd name="connsiteY11" fmla="*/ 836627 h 2561221"/>
                  <a:gd name="connsiteX12" fmla="*/ 1045935 w 1464645"/>
                  <a:gd name="connsiteY12" fmla="*/ 843280 h 2561221"/>
                  <a:gd name="connsiteX13" fmla="*/ 1084189 w 1464645"/>
                  <a:gd name="connsiteY13" fmla="*/ 831221 h 2561221"/>
                  <a:gd name="connsiteX14" fmla="*/ 1132006 w 1464645"/>
                  <a:gd name="connsiteY14" fmla="*/ 795463 h 2561221"/>
                  <a:gd name="connsiteX15" fmla="*/ 1174417 w 1464645"/>
                  <a:gd name="connsiteY15" fmla="*/ 726856 h 2561221"/>
                  <a:gd name="connsiteX16" fmla="*/ 1186475 w 1464645"/>
                  <a:gd name="connsiteY16" fmla="*/ 720203 h 2561221"/>
                  <a:gd name="connsiteX17" fmla="*/ 1191049 w 1464645"/>
                  <a:gd name="connsiteY17" fmla="*/ 733093 h 2561221"/>
                  <a:gd name="connsiteX18" fmla="*/ 1189802 w 1464645"/>
                  <a:gd name="connsiteY18" fmla="*/ 749725 h 2561221"/>
                  <a:gd name="connsiteX19" fmla="*/ 1181486 w 1464645"/>
                  <a:gd name="connsiteY19" fmla="*/ 810847 h 2561221"/>
                  <a:gd name="connsiteX20" fmla="*/ 1226392 w 1464645"/>
                  <a:gd name="connsiteY20" fmla="*/ 828311 h 2561221"/>
                  <a:gd name="connsiteX21" fmla="*/ 1227639 w 1464645"/>
                  <a:gd name="connsiteY21" fmla="*/ 834548 h 2561221"/>
                  <a:gd name="connsiteX22" fmla="*/ 1244687 w 1464645"/>
                  <a:gd name="connsiteY22" fmla="*/ 898581 h 2561221"/>
                  <a:gd name="connsiteX23" fmla="*/ 1254666 w 1464645"/>
                  <a:gd name="connsiteY23" fmla="*/ 907729 h 2561221"/>
                  <a:gd name="connsiteX24" fmla="*/ 1262567 w 1464645"/>
                  <a:gd name="connsiteY24" fmla="*/ 896502 h 2561221"/>
                  <a:gd name="connsiteX25" fmla="*/ 1268388 w 1464645"/>
                  <a:gd name="connsiteY25" fmla="*/ 849101 h 2561221"/>
                  <a:gd name="connsiteX26" fmla="*/ 1276704 w 1464645"/>
                  <a:gd name="connsiteY26" fmla="*/ 831221 h 2561221"/>
                  <a:gd name="connsiteX27" fmla="*/ 1293752 w 1464645"/>
                  <a:gd name="connsiteY27" fmla="*/ 839953 h 2561221"/>
                  <a:gd name="connsiteX28" fmla="*/ 1309552 w 1464645"/>
                  <a:gd name="connsiteY28" fmla="*/ 856585 h 2561221"/>
                  <a:gd name="connsiteX29" fmla="*/ 1325352 w 1464645"/>
                  <a:gd name="connsiteY29" fmla="*/ 862822 h 2561221"/>
                  <a:gd name="connsiteX30" fmla="*/ 1330342 w 1464645"/>
                  <a:gd name="connsiteY30" fmla="*/ 845774 h 2561221"/>
                  <a:gd name="connsiteX31" fmla="*/ 1320779 w 1464645"/>
                  <a:gd name="connsiteY31" fmla="*/ 820826 h 2561221"/>
                  <a:gd name="connsiteX32" fmla="*/ 1288346 w 1464645"/>
                  <a:gd name="connsiteY32" fmla="*/ 777583 h 2561221"/>
                  <a:gd name="connsiteX33" fmla="*/ 1255082 w 1464645"/>
                  <a:gd name="connsiteY33" fmla="*/ 690265 h 2561221"/>
                  <a:gd name="connsiteX34" fmla="*/ 1240113 w 1464645"/>
                  <a:gd name="connsiteY34" fmla="*/ 634548 h 2561221"/>
                  <a:gd name="connsiteX35" fmla="*/ 1252172 w 1464645"/>
                  <a:gd name="connsiteY35" fmla="*/ 594631 h 2561221"/>
                  <a:gd name="connsiteX36" fmla="*/ 1225976 w 1464645"/>
                  <a:gd name="connsiteY36" fmla="*/ 568852 h 2561221"/>
                  <a:gd name="connsiteX37" fmla="*/ 1214750 w 1464645"/>
                  <a:gd name="connsiteY37" fmla="*/ 538083 h 2561221"/>
                  <a:gd name="connsiteX38" fmla="*/ 1269635 w 1464645"/>
                  <a:gd name="connsiteY38" fmla="*/ 403779 h 2561221"/>
                  <a:gd name="connsiteX39" fmla="*/ 1282109 w 1464645"/>
                  <a:gd name="connsiteY39" fmla="*/ 316877 h 2561221"/>
                  <a:gd name="connsiteX40" fmla="*/ 1233461 w 1464645"/>
                  <a:gd name="connsiteY40" fmla="*/ 223738 h 2561221"/>
                  <a:gd name="connsiteX41" fmla="*/ 1237619 w 1464645"/>
                  <a:gd name="connsiteY41" fmla="*/ 199206 h 2561221"/>
                  <a:gd name="connsiteX42" fmla="*/ 1237203 w 1464645"/>
                  <a:gd name="connsiteY42" fmla="*/ 187980 h 2561221"/>
                  <a:gd name="connsiteX43" fmla="*/ 1192297 w 1464645"/>
                  <a:gd name="connsiteY43" fmla="*/ 172595 h 2561221"/>
                  <a:gd name="connsiteX44" fmla="*/ 1183149 w 1464645"/>
                  <a:gd name="connsiteY44" fmla="*/ 165942 h 2561221"/>
                  <a:gd name="connsiteX45" fmla="*/ 1173170 w 1464645"/>
                  <a:gd name="connsiteY45" fmla="*/ 157626 h 2561221"/>
                  <a:gd name="connsiteX46" fmla="*/ 1102484 w 1464645"/>
                  <a:gd name="connsiteY46" fmla="*/ 180495 h 2561221"/>
                  <a:gd name="connsiteX47" fmla="*/ 1054667 w 1464645"/>
                  <a:gd name="connsiteY47" fmla="*/ 183822 h 2561221"/>
                  <a:gd name="connsiteX48" fmla="*/ 1014750 w 1464645"/>
                  <a:gd name="connsiteY48" fmla="*/ 151389 h 2561221"/>
                  <a:gd name="connsiteX49" fmla="*/ 935748 w 1464645"/>
                  <a:gd name="connsiteY49" fmla="*/ 57834 h 2561221"/>
                  <a:gd name="connsiteX50" fmla="*/ 838451 w 1464645"/>
                  <a:gd name="connsiteY50" fmla="*/ 6275 h 2561221"/>
                  <a:gd name="connsiteX51" fmla="*/ 527017 w 1464645"/>
                  <a:gd name="connsiteY51" fmla="*/ 54508 h 2561221"/>
                  <a:gd name="connsiteX52" fmla="*/ 475042 w 1464645"/>
                  <a:gd name="connsiteY52" fmla="*/ 100246 h 2561221"/>
                  <a:gd name="connsiteX53" fmla="*/ 440115 w 1464645"/>
                  <a:gd name="connsiteY53" fmla="*/ 156379 h 2561221"/>
                  <a:gd name="connsiteX54" fmla="*/ 390635 w 1464645"/>
                  <a:gd name="connsiteY54" fmla="*/ 318956 h 2561221"/>
                  <a:gd name="connsiteX55" fmla="*/ 339907 w 1464645"/>
                  <a:gd name="connsiteY55" fmla="*/ 485276 h 2561221"/>
                  <a:gd name="connsiteX56" fmla="*/ 338660 w 1464645"/>
                  <a:gd name="connsiteY56" fmla="*/ 486939 h 2561221"/>
                  <a:gd name="connsiteX57" fmla="*/ 346560 w 1464645"/>
                  <a:gd name="connsiteY57" fmla="*/ 523946 h 2561221"/>
                  <a:gd name="connsiteX58" fmla="*/ 381487 w 1464645"/>
                  <a:gd name="connsiteY58" fmla="*/ 585484 h 2561221"/>
                  <a:gd name="connsiteX59" fmla="*/ 393961 w 1464645"/>
                  <a:gd name="connsiteY59" fmla="*/ 641617 h 2561221"/>
                  <a:gd name="connsiteX60" fmla="*/ 402277 w 1464645"/>
                  <a:gd name="connsiteY60" fmla="*/ 684028 h 2561221"/>
                  <a:gd name="connsiteX61" fmla="*/ 457579 w 1464645"/>
                  <a:gd name="connsiteY61" fmla="*/ 740577 h 2561221"/>
                  <a:gd name="connsiteX62" fmla="*/ 561529 w 1464645"/>
                  <a:gd name="connsiteY62" fmla="*/ 744735 h 2561221"/>
                  <a:gd name="connsiteX63" fmla="*/ 588971 w 1464645"/>
                  <a:gd name="connsiteY63" fmla="*/ 762199 h 2561221"/>
                  <a:gd name="connsiteX64" fmla="*/ 631799 w 1464645"/>
                  <a:gd name="connsiteY64" fmla="*/ 932677 h 2561221"/>
                  <a:gd name="connsiteX65" fmla="*/ 624730 w 1464645"/>
                  <a:gd name="connsiteY65" fmla="*/ 955130 h 2561221"/>
                  <a:gd name="connsiteX66" fmla="*/ 382319 w 1464645"/>
                  <a:gd name="connsiteY66" fmla="*/ 1191720 h 2561221"/>
                  <a:gd name="connsiteX67" fmla="*/ 172756 w 1464645"/>
                  <a:gd name="connsiteY67" fmla="*/ 1352218 h 2561221"/>
                  <a:gd name="connsiteX68" fmla="*/ 85022 w 1464645"/>
                  <a:gd name="connsiteY68" fmla="*/ 1469889 h 2561221"/>
                  <a:gd name="connsiteX69" fmla="*/ 112049 w 1464645"/>
                  <a:gd name="connsiteY69" fmla="*/ 1599203 h 2561221"/>
                  <a:gd name="connsiteX70" fmla="*/ 239700 w 1464645"/>
                  <a:gd name="connsiteY70" fmla="*/ 1633299 h 2561221"/>
                  <a:gd name="connsiteX71" fmla="*/ 208515 w 1464645"/>
                  <a:gd name="connsiteY71" fmla="*/ 1721864 h 2561221"/>
                  <a:gd name="connsiteX72" fmla="*/ 141155 w 1464645"/>
                  <a:gd name="connsiteY72" fmla="*/ 1805855 h 2561221"/>
                  <a:gd name="connsiteX73" fmla="*/ 7684 w 1464645"/>
                  <a:gd name="connsiteY73" fmla="*/ 2267809 h 2561221"/>
                  <a:gd name="connsiteX74" fmla="*/ 348639 w 1464645"/>
                  <a:gd name="connsiteY74" fmla="*/ 2560948 h 2561221"/>
                  <a:gd name="connsiteX75" fmla="*/ 951549 w 1464645"/>
                  <a:gd name="connsiteY75" fmla="*/ 2559700 h 2561221"/>
                  <a:gd name="connsiteX76" fmla="*/ 1090841 w 1464645"/>
                  <a:gd name="connsiteY76" fmla="*/ 2557205 h 2561221"/>
                  <a:gd name="connsiteX77" fmla="*/ 1109968 w 1464645"/>
                  <a:gd name="connsiteY77" fmla="*/ 2535584 h 2561221"/>
                  <a:gd name="connsiteX78" fmla="*/ 1065478 w 1464645"/>
                  <a:gd name="connsiteY78" fmla="*/ 2377996 h 2561221"/>
                  <a:gd name="connsiteX79" fmla="*/ 912048 w 1464645"/>
                  <a:gd name="connsiteY79" fmla="*/ 2155127 h 2561221"/>
                  <a:gd name="connsiteX80" fmla="*/ 860489 w 1464645"/>
                  <a:gd name="connsiteY80" fmla="*/ 2049098 h 2561221"/>
                  <a:gd name="connsiteX81" fmla="*/ 893337 w 1464645"/>
                  <a:gd name="connsiteY81" fmla="*/ 1785897 h 2561221"/>
                  <a:gd name="connsiteX82" fmla="*/ 948638 w 1464645"/>
                  <a:gd name="connsiteY82" fmla="*/ 1660326 h 2561221"/>
                  <a:gd name="connsiteX83" fmla="*/ 983565 w 1464645"/>
                  <a:gd name="connsiteY83" fmla="*/ 1604193 h 2561221"/>
                  <a:gd name="connsiteX84" fmla="*/ 1015582 w 1464645"/>
                  <a:gd name="connsiteY84" fmla="*/ 1684026 h 2561221"/>
                  <a:gd name="connsiteX85" fmla="*/ 1128263 w 1464645"/>
                  <a:gd name="connsiteY85" fmla="*/ 1990055 h 2561221"/>
                  <a:gd name="connsiteX86" fmla="*/ 1162359 w 1464645"/>
                  <a:gd name="connsiteY86" fmla="*/ 2143900 h 2561221"/>
                  <a:gd name="connsiteX87" fmla="*/ 1282525 w 1464645"/>
                  <a:gd name="connsiteY87" fmla="*/ 2545563 h 2561221"/>
                  <a:gd name="connsiteX88" fmla="*/ 1302483 w 1464645"/>
                  <a:gd name="connsiteY88" fmla="*/ 2560948 h 2561221"/>
                  <a:gd name="connsiteX89" fmla="*/ 1427223 w 1464645"/>
                  <a:gd name="connsiteY89" fmla="*/ 2560532 h 2561221"/>
                  <a:gd name="connsiteX90" fmla="*/ 1463814 w 1464645"/>
                  <a:gd name="connsiteY90" fmla="*/ 2518952 h 2561221"/>
                  <a:gd name="connsiteX91" fmla="*/ 956538 w 1464645"/>
                  <a:gd name="connsiteY91" fmla="*/ 700245 h 2561221"/>
                  <a:gd name="connsiteX92" fmla="*/ 940322 w 1464645"/>
                  <a:gd name="connsiteY92" fmla="*/ 680286 h 2561221"/>
                  <a:gd name="connsiteX93" fmla="*/ 950717 w 1464645"/>
                  <a:gd name="connsiteY93" fmla="*/ 669891 h 2561221"/>
                  <a:gd name="connsiteX94" fmla="*/ 971091 w 1464645"/>
                  <a:gd name="connsiteY94" fmla="*/ 689018 h 2561221"/>
                  <a:gd name="connsiteX95" fmla="*/ 956538 w 1464645"/>
                  <a:gd name="connsiteY95" fmla="*/ 700245 h 2561221"/>
                  <a:gd name="connsiteX96" fmla="*/ 974002 w 1464645"/>
                  <a:gd name="connsiteY96" fmla="*/ 637875 h 2561221"/>
                  <a:gd name="connsiteX97" fmla="*/ 983149 w 1464645"/>
                  <a:gd name="connsiteY97" fmla="*/ 647022 h 2561221"/>
                  <a:gd name="connsiteX98" fmla="*/ 971923 w 1464645"/>
                  <a:gd name="connsiteY98" fmla="*/ 654507 h 2561221"/>
                  <a:gd name="connsiteX99" fmla="*/ 940738 w 1464645"/>
                  <a:gd name="connsiteY99" fmla="*/ 632885 h 2561221"/>
                  <a:gd name="connsiteX100" fmla="*/ 962775 w 1464645"/>
                  <a:gd name="connsiteY100" fmla="*/ 540162 h 2561221"/>
                  <a:gd name="connsiteX101" fmla="*/ 1035124 w 1464645"/>
                  <a:gd name="connsiteY101" fmla="*/ 381326 h 2561221"/>
                  <a:gd name="connsiteX102" fmla="*/ 1038866 w 1464645"/>
                  <a:gd name="connsiteY102" fmla="*/ 369684 h 2561221"/>
                  <a:gd name="connsiteX103" fmla="*/ 1049677 w 1464645"/>
                  <a:gd name="connsiteY103" fmla="*/ 358457 h 2561221"/>
                  <a:gd name="connsiteX104" fmla="*/ 1061320 w 1464645"/>
                  <a:gd name="connsiteY104" fmla="*/ 371347 h 2561221"/>
                  <a:gd name="connsiteX105" fmla="*/ 1065478 w 1464645"/>
                  <a:gd name="connsiteY105" fmla="*/ 409185 h 2561221"/>
                  <a:gd name="connsiteX106" fmla="*/ 1030550 w 1464645"/>
                  <a:gd name="connsiteY106" fmla="*/ 552636 h 2561221"/>
                  <a:gd name="connsiteX107" fmla="*/ 1028056 w 1464645"/>
                  <a:gd name="connsiteY107" fmla="*/ 558041 h 2561221"/>
                  <a:gd name="connsiteX108" fmla="*/ 1006434 w 1464645"/>
                  <a:gd name="connsiteY108" fmla="*/ 592137 h 2561221"/>
                  <a:gd name="connsiteX109" fmla="*/ 971507 w 1464645"/>
                  <a:gd name="connsiteY109" fmla="*/ 621243 h 2561221"/>
                  <a:gd name="connsiteX110" fmla="*/ 974002 w 1464645"/>
                  <a:gd name="connsiteY110" fmla="*/ 637875 h 2561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1464645" h="2561221">
                    <a:moveTo>
                      <a:pt x="1463814" y="2518952"/>
                    </a:moveTo>
                    <a:cubicBezTo>
                      <a:pt x="1455914" y="2452424"/>
                      <a:pt x="1447182" y="2385896"/>
                      <a:pt x="1437618" y="2319368"/>
                    </a:cubicBezTo>
                    <a:cubicBezTo>
                      <a:pt x="1416413" y="2174670"/>
                      <a:pt x="1384396" y="2032050"/>
                      <a:pt x="1338242" y="1893173"/>
                    </a:cubicBezTo>
                    <a:cubicBezTo>
                      <a:pt x="1302483" y="1785897"/>
                      <a:pt x="1278367" y="1676958"/>
                      <a:pt x="1276288" y="1564276"/>
                    </a:cubicBezTo>
                    <a:cubicBezTo>
                      <a:pt x="1274625" y="1486106"/>
                      <a:pt x="1271298" y="1407935"/>
                      <a:pt x="1258824" y="1330181"/>
                    </a:cubicBezTo>
                    <a:cubicBezTo>
                      <a:pt x="1239698" y="1209183"/>
                      <a:pt x="1206850" y="1093175"/>
                      <a:pt x="1121611" y="999620"/>
                    </a:cubicBezTo>
                    <a:cubicBezTo>
                      <a:pt x="1110384" y="987562"/>
                      <a:pt x="1100821" y="973841"/>
                      <a:pt x="1090841" y="960119"/>
                    </a:cubicBezTo>
                    <a:cubicBezTo>
                      <a:pt x="1062983" y="922282"/>
                      <a:pt x="1035124" y="884028"/>
                      <a:pt x="1014750" y="841201"/>
                    </a:cubicBezTo>
                    <a:cubicBezTo>
                      <a:pt x="1009761" y="830806"/>
                      <a:pt x="1003524" y="819995"/>
                      <a:pt x="1006850" y="807521"/>
                    </a:cubicBezTo>
                    <a:cubicBezTo>
                      <a:pt x="1008513" y="800868"/>
                      <a:pt x="1011424" y="792968"/>
                      <a:pt x="1019740" y="793384"/>
                    </a:cubicBezTo>
                    <a:cubicBezTo>
                      <a:pt x="1027224" y="793799"/>
                      <a:pt x="1028887" y="801700"/>
                      <a:pt x="1029303" y="807521"/>
                    </a:cubicBezTo>
                    <a:cubicBezTo>
                      <a:pt x="1030550" y="817084"/>
                      <a:pt x="1030550" y="827063"/>
                      <a:pt x="1030966" y="836627"/>
                    </a:cubicBezTo>
                    <a:cubicBezTo>
                      <a:pt x="1031382" y="848269"/>
                      <a:pt x="1035956" y="852427"/>
                      <a:pt x="1045935" y="843280"/>
                    </a:cubicBezTo>
                    <a:cubicBezTo>
                      <a:pt x="1056746" y="833300"/>
                      <a:pt x="1069220" y="830806"/>
                      <a:pt x="1084189" y="831221"/>
                    </a:cubicBezTo>
                    <a:cubicBezTo>
                      <a:pt x="1106642" y="832053"/>
                      <a:pt x="1124521" y="817084"/>
                      <a:pt x="1132006" y="795463"/>
                    </a:cubicBezTo>
                    <a:cubicBezTo>
                      <a:pt x="1141153" y="769683"/>
                      <a:pt x="1156538" y="747646"/>
                      <a:pt x="1174417" y="726856"/>
                    </a:cubicBezTo>
                    <a:cubicBezTo>
                      <a:pt x="1177328" y="723114"/>
                      <a:pt x="1181486" y="718540"/>
                      <a:pt x="1186475" y="720203"/>
                    </a:cubicBezTo>
                    <a:cubicBezTo>
                      <a:pt x="1191465" y="722282"/>
                      <a:pt x="1191465" y="728103"/>
                      <a:pt x="1191049" y="733093"/>
                    </a:cubicBezTo>
                    <a:cubicBezTo>
                      <a:pt x="1191049" y="738498"/>
                      <a:pt x="1189802" y="743903"/>
                      <a:pt x="1189802" y="749725"/>
                    </a:cubicBezTo>
                    <a:cubicBezTo>
                      <a:pt x="1189802" y="770099"/>
                      <a:pt x="1179823" y="789226"/>
                      <a:pt x="1181486" y="810847"/>
                    </a:cubicBezTo>
                    <a:cubicBezTo>
                      <a:pt x="1217660" y="784236"/>
                      <a:pt x="1217660" y="784236"/>
                      <a:pt x="1226392" y="828311"/>
                    </a:cubicBezTo>
                    <a:cubicBezTo>
                      <a:pt x="1226808" y="830390"/>
                      <a:pt x="1227224" y="832469"/>
                      <a:pt x="1227639" y="834548"/>
                    </a:cubicBezTo>
                    <a:cubicBezTo>
                      <a:pt x="1232629" y="856169"/>
                      <a:pt x="1235540" y="878207"/>
                      <a:pt x="1244687" y="898581"/>
                    </a:cubicBezTo>
                    <a:cubicBezTo>
                      <a:pt x="1246766" y="902739"/>
                      <a:pt x="1248845" y="908144"/>
                      <a:pt x="1254666" y="907729"/>
                    </a:cubicBezTo>
                    <a:cubicBezTo>
                      <a:pt x="1260488" y="907313"/>
                      <a:pt x="1261735" y="901076"/>
                      <a:pt x="1262567" y="896502"/>
                    </a:cubicBezTo>
                    <a:cubicBezTo>
                      <a:pt x="1265061" y="880702"/>
                      <a:pt x="1266309" y="864901"/>
                      <a:pt x="1268388" y="849101"/>
                    </a:cubicBezTo>
                    <a:cubicBezTo>
                      <a:pt x="1269219" y="842448"/>
                      <a:pt x="1269635" y="834548"/>
                      <a:pt x="1276704" y="831221"/>
                    </a:cubicBezTo>
                    <a:cubicBezTo>
                      <a:pt x="1285020" y="827895"/>
                      <a:pt x="1289178" y="835379"/>
                      <a:pt x="1293752" y="839953"/>
                    </a:cubicBezTo>
                    <a:cubicBezTo>
                      <a:pt x="1299157" y="845359"/>
                      <a:pt x="1304147" y="851180"/>
                      <a:pt x="1309552" y="856585"/>
                    </a:cubicBezTo>
                    <a:cubicBezTo>
                      <a:pt x="1313710" y="860743"/>
                      <a:pt x="1318284" y="866980"/>
                      <a:pt x="1325352" y="862822"/>
                    </a:cubicBezTo>
                    <a:cubicBezTo>
                      <a:pt x="1332005" y="859080"/>
                      <a:pt x="1330758" y="852011"/>
                      <a:pt x="1330342" y="845774"/>
                    </a:cubicBezTo>
                    <a:cubicBezTo>
                      <a:pt x="1329926" y="836627"/>
                      <a:pt x="1325768" y="828311"/>
                      <a:pt x="1320779" y="820826"/>
                    </a:cubicBezTo>
                    <a:cubicBezTo>
                      <a:pt x="1310384" y="805858"/>
                      <a:pt x="1299989" y="791720"/>
                      <a:pt x="1288346" y="777583"/>
                    </a:cubicBezTo>
                    <a:cubicBezTo>
                      <a:pt x="1267972" y="752219"/>
                      <a:pt x="1254251" y="724361"/>
                      <a:pt x="1255082" y="690265"/>
                    </a:cubicBezTo>
                    <a:cubicBezTo>
                      <a:pt x="1255498" y="670723"/>
                      <a:pt x="1248429" y="652428"/>
                      <a:pt x="1240113" y="634548"/>
                    </a:cubicBezTo>
                    <a:cubicBezTo>
                      <a:pt x="1228055" y="608769"/>
                      <a:pt x="1228887" y="607521"/>
                      <a:pt x="1252172" y="594631"/>
                    </a:cubicBezTo>
                    <a:cubicBezTo>
                      <a:pt x="1246766" y="582573"/>
                      <a:pt x="1235540" y="576336"/>
                      <a:pt x="1225976" y="568852"/>
                    </a:cubicBezTo>
                    <a:cubicBezTo>
                      <a:pt x="1215581" y="560952"/>
                      <a:pt x="1210592" y="550557"/>
                      <a:pt x="1214750" y="538083"/>
                    </a:cubicBezTo>
                    <a:cubicBezTo>
                      <a:pt x="1229718" y="491929"/>
                      <a:pt x="1242192" y="444944"/>
                      <a:pt x="1269635" y="403779"/>
                    </a:cubicBezTo>
                    <a:cubicBezTo>
                      <a:pt x="1287930" y="376337"/>
                      <a:pt x="1291257" y="348062"/>
                      <a:pt x="1282109" y="316877"/>
                    </a:cubicBezTo>
                    <a:cubicBezTo>
                      <a:pt x="1272130" y="282366"/>
                      <a:pt x="1257161" y="251181"/>
                      <a:pt x="1233461" y="223738"/>
                    </a:cubicBezTo>
                    <a:cubicBezTo>
                      <a:pt x="1225976" y="215007"/>
                      <a:pt x="1215581" y="204612"/>
                      <a:pt x="1237619" y="199206"/>
                    </a:cubicBezTo>
                    <a:cubicBezTo>
                      <a:pt x="1247182" y="197127"/>
                      <a:pt x="1242192" y="190890"/>
                      <a:pt x="1237203" y="187980"/>
                    </a:cubicBezTo>
                    <a:cubicBezTo>
                      <a:pt x="1223481" y="179664"/>
                      <a:pt x="1208929" y="173842"/>
                      <a:pt x="1192297" y="172595"/>
                    </a:cubicBezTo>
                    <a:cubicBezTo>
                      <a:pt x="1188139" y="172179"/>
                      <a:pt x="1179823" y="173842"/>
                      <a:pt x="1183149" y="165942"/>
                    </a:cubicBezTo>
                    <a:cubicBezTo>
                      <a:pt x="1189386" y="150973"/>
                      <a:pt x="1177744" y="156795"/>
                      <a:pt x="1173170" y="157626"/>
                    </a:cubicBezTo>
                    <a:cubicBezTo>
                      <a:pt x="1148638" y="162200"/>
                      <a:pt x="1124521" y="168021"/>
                      <a:pt x="1102484" y="180495"/>
                    </a:cubicBezTo>
                    <a:cubicBezTo>
                      <a:pt x="1087099" y="189227"/>
                      <a:pt x="1070883" y="190890"/>
                      <a:pt x="1054667" y="183822"/>
                    </a:cubicBezTo>
                    <a:cubicBezTo>
                      <a:pt x="1038451" y="176753"/>
                      <a:pt x="1025561" y="165526"/>
                      <a:pt x="1014750" y="151389"/>
                    </a:cubicBezTo>
                    <a:cubicBezTo>
                      <a:pt x="990218" y="118541"/>
                      <a:pt x="965686" y="85693"/>
                      <a:pt x="935748" y="57834"/>
                    </a:cubicBezTo>
                    <a:cubicBezTo>
                      <a:pt x="906642" y="34550"/>
                      <a:pt x="877120" y="12928"/>
                      <a:pt x="838451" y="6275"/>
                    </a:cubicBezTo>
                    <a:cubicBezTo>
                      <a:pt x="729096" y="-12852"/>
                      <a:pt x="626809" y="14175"/>
                      <a:pt x="527017" y="54508"/>
                    </a:cubicBezTo>
                    <a:cubicBezTo>
                      <a:pt x="505396" y="63240"/>
                      <a:pt x="485437" y="78208"/>
                      <a:pt x="475042" y="100246"/>
                    </a:cubicBezTo>
                    <a:cubicBezTo>
                      <a:pt x="465479" y="120620"/>
                      <a:pt x="454252" y="139331"/>
                      <a:pt x="440115" y="156379"/>
                    </a:cubicBezTo>
                    <a:cubicBezTo>
                      <a:pt x="401030" y="203780"/>
                      <a:pt x="381072" y="259081"/>
                      <a:pt x="390635" y="318956"/>
                    </a:cubicBezTo>
                    <a:cubicBezTo>
                      <a:pt x="400614" y="384653"/>
                      <a:pt x="379824" y="436628"/>
                      <a:pt x="339907" y="485276"/>
                    </a:cubicBezTo>
                    <a:cubicBezTo>
                      <a:pt x="339492" y="485692"/>
                      <a:pt x="339076" y="486524"/>
                      <a:pt x="338660" y="486939"/>
                    </a:cubicBezTo>
                    <a:cubicBezTo>
                      <a:pt x="323275" y="509808"/>
                      <a:pt x="322028" y="511887"/>
                      <a:pt x="346560" y="523946"/>
                    </a:cubicBezTo>
                    <a:cubicBezTo>
                      <a:pt x="373171" y="537251"/>
                      <a:pt x="383151" y="556794"/>
                      <a:pt x="381487" y="585484"/>
                    </a:cubicBezTo>
                    <a:cubicBezTo>
                      <a:pt x="380240" y="605026"/>
                      <a:pt x="385230" y="623737"/>
                      <a:pt x="393961" y="641617"/>
                    </a:cubicBezTo>
                    <a:cubicBezTo>
                      <a:pt x="400614" y="654922"/>
                      <a:pt x="402277" y="669475"/>
                      <a:pt x="402277" y="684028"/>
                    </a:cubicBezTo>
                    <a:cubicBezTo>
                      <a:pt x="402693" y="728103"/>
                      <a:pt x="412672" y="738498"/>
                      <a:pt x="457579" y="740577"/>
                    </a:cubicBezTo>
                    <a:cubicBezTo>
                      <a:pt x="492090" y="742240"/>
                      <a:pt x="526601" y="743488"/>
                      <a:pt x="561529" y="744735"/>
                    </a:cubicBezTo>
                    <a:cubicBezTo>
                      <a:pt x="574418" y="745151"/>
                      <a:pt x="583982" y="748893"/>
                      <a:pt x="588971" y="762199"/>
                    </a:cubicBezTo>
                    <a:cubicBezTo>
                      <a:pt x="609346" y="817500"/>
                      <a:pt x="627641" y="873217"/>
                      <a:pt x="631799" y="932677"/>
                    </a:cubicBezTo>
                    <a:cubicBezTo>
                      <a:pt x="632215" y="941408"/>
                      <a:pt x="631799" y="948477"/>
                      <a:pt x="624730" y="955130"/>
                    </a:cubicBezTo>
                    <a:cubicBezTo>
                      <a:pt x="544065" y="1034132"/>
                      <a:pt x="468805" y="1118539"/>
                      <a:pt x="382319" y="1191720"/>
                    </a:cubicBezTo>
                    <a:cubicBezTo>
                      <a:pt x="314959" y="1248684"/>
                      <a:pt x="242195" y="1297749"/>
                      <a:pt x="172756" y="1352218"/>
                    </a:cubicBezTo>
                    <a:cubicBezTo>
                      <a:pt x="132839" y="1383819"/>
                      <a:pt x="99575" y="1419578"/>
                      <a:pt x="85022" y="1469889"/>
                    </a:cubicBezTo>
                    <a:cubicBezTo>
                      <a:pt x="70885" y="1518122"/>
                      <a:pt x="75875" y="1562613"/>
                      <a:pt x="112049" y="1599203"/>
                    </a:cubicBezTo>
                    <a:cubicBezTo>
                      <a:pt x="146561" y="1634130"/>
                      <a:pt x="187309" y="1652841"/>
                      <a:pt x="239700" y="1633299"/>
                    </a:cubicBezTo>
                    <a:cubicBezTo>
                      <a:pt x="233463" y="1665315"/>
                      <a:pt x="224315" y="1694837"/>
                      <a:pt x="208515" y="1721864"/>
                    </a:cubicBezTo>
                    <a:cubicBezTo>
                      <a:pt x="189804" y="1753049"/>
                      <a:pt x="163608" y="1777997"/>
                      <a:pt x="141155" y="1805855"/>
                    </a:cubicBezTo>
                    <a:cubicBezTo>
                      <a:pt x="32216" y="1941406"/>
                      <a:pt x="-21007" y="2093173"/>
                      <a:pt x="7684" y="2267809"/>
                    </a:cubicBezTo>
                    <a:cubicBezTo>
                      <a:pt x="37205" y="2446603"/>
                      <a:pt x="169014" y="2560116"/>
                      <a:pt x="348639" y="2560948"/>
                    </a:cubicBezTo>
                    <a:cubicBezTo>
                      <a:pt x="549470" y="2561779"/>
                      <a:pt x="750717" y="2560532"/>
                      <a:pt x="951549" y="2559700"/>
                    </a:cubicBezTo>
                    <a:cubicBezTo>
                      <a:pt x="998118" y="2559700"/>
                      <a:pt x="1044272" y="2557621"/>
                      <a:pt x="1090841" y="2557205"/>
                    </a:cubicBezTo>
                    <a:cubicBezTo>
                      <a:pt x="1106226" y="2557205"/>
                      <a:pt x="1112879" y="2553879"/>
                      <a:pt x="1109968" y="2535584"/>
                    </a:cubicBezTo>
                    <a:cubicBezTo>
                      <a:pt x="1101236" y="2481114"/>
                      <a:pt x="1087099" y="2428723"/>
                      <a:pt x="1065478" y="2377996"/>
                    </a:cubicBezTo>
                    <a:cubicBezTo>
                      <a:pt x="1029303" y="2293173"/>
                      <a:pt x="975665" y="2220408"/>
                      <a:pt x="912048" y="2155127"/>
                    </a:cubicBezTo>
                    <a:cubicBezTo>
                      <a:pt x="882526" y="2124774"/>
                      <a:pt x="864647" y="2090678"/>
                      <a:pt x="860489" y="2049098"/>
                    </a:cubicBezTo>
                    <a:cubicBezTo>
                      <a:pt x="852173" y="1958870"/>
                      <a:pt x="860073" y="1870720"/>
                      <a:pt x="893337" y="1785897"/>
                    </a:cubicBezTo>
                    <a:cubicBezTo>
                      <a:pt x="909969" y="1743486"/>
                      <a:pt x="929095" y="1701906"/>
                      <a:pt x="948638" y="1660326"/>
                    </a:cubicBezTo>
                    <a:cubicBezTo>
                      <a:pt x="957786" y="1641199"/>
                      <a:pt x="966517" y="1621240"/>
                      <a:pt x="983565" y="1604193"/>
                    </a:cubicBezTo>
                    <a:cubicBezTo>
                      <a:pt x="998118" y="1630804"/>
                      <a:pt x="1006018" y="1657831"/>
                      <a:pt x="1015582" y="1684026"/>
                    </a:cubicBezTo>
                    <a:cubicBezTo>
                      <a:pt x="1051341" y="1786729"/>
                      <a:pt x="1096247" y="1885689"/>
                      <a:pt x="1128263" y="1990055"/>
                    </a:cubicBezTo>
                    <a:cubicBezTo>
                      <a:pt x="1143648" y="2040366"/>
                      <a:pt x="1146974" y="2093589"/>
                      <a:pt x="1162359" y="2143900"/>
                    </a:cubicBezTo>
                    <a:cubicBezTo>
                      <a:pt x="1203107" y="2277788"/>
                      <a:pt x="1249261" y="2409596"/>
                      <a:pt x="1282525" y="2545563"/>
                    </a:cubicBezTo>
                    <a:cubicBezTo>
                      <a:pt x="1285436" y="2557205"/>
                      <a:pt x="1290425" y="2561363"/>
                      <a:pt x="1302483" y="2560948"/>
                    </a:cubicBezTo>
                    <a:cubicBezTo>
                      <a:pt x="1344063" y="2560532"/>
                      <a:pt x="1385643" y="2561363"/>
                      <a:pt x="1427223" y="2560532"/>
                    </a:cubicBezTo>
                    <a:cubicBezTo>
                      <a:pt x="1459240" y="2560532"/>
                      <a:pt x="1467556" y="2551800"/>
                      <a:pt x="1463814" y="2518952"/>
                    </a:cubicBezTo>
                    <a:close/>
                    <a:moveTo>
                      <a:pt x="956538" y="700245"/>
                    </a:moveTo>
                    <a:cubicBezTo>
                      <a:pt x="944896" y="699413"/>
                      <a:pt x="940738" y="690681"/>
                      <a:pt x="940322" y="680286"/>
                    </a:cubicBezTo>
                    <a:cubicBezTo>
                      <a:pt x="940322" y="674465"/>
                      <a:pt x="942401" y="669475"/>
                      <a:pt x="950717" y="669891"/>
                    </a:cubicBezTo>
                    <a:cubicBezTo>
                      <a:pt x="959449" y="674049"/>
                      <a:pt x="970675" y="676544"/>
                      <a:pt x="971091" y="689018"/>
                    </a:cubicBezTo>
                    <a:cubicBezTo>
                      <a:pt x="971091" y="697750"/>
                      <a:pt x="963607" y="701076"/>
                      <a:pt x="956538" y="700245"/>
                    </a:cubicBezTo>
                    <a:close/>
                    <a:moveTo>
                      <a:pt x="974002" y="637875"/>
                    </a:moveTo>
                    <a:cubicBezTo>
                      <a:pt x="978576" y="638706"/>
                      <a:pt x="983981" y="640785"/>
                      <a:pt x="983149" y="647022"/>
                    </a:cubicBezTo>
                    <a:cubicBezTo>
                      <a:pt x="982318" y="652843"/>
                      <a:pt x="976497" y="653259"/>
                      <a:pt x="971923" y="654507"/>
                    </a:cubicBezTo>
                    <a:cubicBezTo>
                      <a:pt x="953212" y="659496"/>
                      <a:pt x="942817" y="652428"/>
                      <a:pt x="940738" y="632885"/>
                    </a:cubicBezTo>
                    <a:cubicBezTo>
                      <a:pt x="937411" y="599621"/>
                      <a:pt x="941569" y="567605"/>
                      <a:pt x="962775" y="540162"/>
                    </a:cubicBezTo>
                    <a:cubicBezTo>
                      <a:pt x="999781" y="492761"/>
                      <a:pt x="1025145" y="440786"/>
                      <a:pt x="1035124" y="381326"/>
                    </a:cubicBezTo>
                    <a:cubicBezTo>
                      <a:pt x="1035956" y="377168"/>
                      <a:pt x="1037203" y="373426"/>
                      <a:pt x="1038866" y="369684"/>
                    </a:cubicBezTo>
                    <a:cubicBezTo>
                      <a:pt x="1040945" y="364694"/>
                      <a:pt x="1043024" y="358457"/>
                      <a:pt x="1049677" y="358457"/>
                    </a:cubicBezTo>
                    <a:cubicBezTo>
                      <a:pt x="1057577" y="358457"/>
                      <a:pt x="1060072" y="365526"/>
                      <a:pt x="1061320" y="371347"/>
                    </a:cubicBezTo>
                    <a:cubicBezTo>
                      <a:pt x="1063399" y="382158"/>
                      <a:pt x="1063814" y="393385"/>
                      <a:pt x="1065478" y="409185"/>
                    </a:cubicBezTo>
                    <a:cubicBezTo>
                      <a:pt x="1054667" y="454091"/>
                      <a:pt x="1053835" y="506066"/>
                      <a:pt x="1030550" y="552636"/>
                    </a:cubicBezTo>
                    <a:cubicBezTo>
                      <a:pt x="1029719" y="554299"/>
                      <a:pt x="1027224" y="557210"/>
                      <a:pt x="1028056" y="558041"/>
                    </a:cubicBezTo>
                    <a:cubicBezTo>
                      <a:pt x="1041361" y="582158"/>
                      <a:pt x="1017661" y="583821"/>
                      <a:pt x="1006434" y="592137"/>
                    </a:cubicBezTo>
                    <a:cubicBezTo>
                      <a:pt x="994376" y="601284"/>
                      <a:pt x="981902" y="610016"/>
                      <a:pt x="971507" y="621243"/>
                    </a:cubicBezTo>
                    <a:cubicBezTo>
                      <a:pt x="965270" y="627064"/>
                      <a:pt x="958201" y="634548"/>
                      <a:pt x="974002" y="63787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3DB70AAE-0FB1-42AF-B469-1543EAD97B6B}"/>
                  </a:ext>
                </a:extLst>
              </p:cNvPr>
              <p:cNvSpPr/>
              <p:nvPr/>
            </p:nvSpPr>
            <p:spPr>
              <a:xfrm>
                <a:off x="8330065" y="2228318"/>
                <a:ext cx="1261853" cy="2564296"/>
              </a:xfrm>
              <a:custGeom>
                <a:avLst/>
                <a:gdLst>
                  <a:gd name="connsiteX0" fmla="*/ 1257280 w 1261853"/>
                  <a:gd name="connsiteY0" fmla="*/ 2488205 h 2564296"/>
                  <a:gd name="connsiteX1" fmla="*/ 1223600 w 1261853"/>
                  <a:gd name="connsiteY1" fmla="*/ 2258268 h 2564296"/>
                  <a:gd name="connsiteX2" fmla="*/ 1141272 w 1261853"/>
                  <a:gd name="connsiteY2" fmla="*/ 1916065 h 2564296"/>
                  <a:gd name="connsiteX3" fmla="*/ 1072249 w 1261853"/>
                  <a:gd name="connsiteY3" fmla="*/ 1571783 h 2564296"/>
                  <a:gd name="connsiteX4" fmla="*/ 1058528 w 1261853"/>
                  <a:gd name="connsiteY4" fmla="*/ 1358478 h 2564296"/>
                  <a:gd name="connsiteX5" fmla="*/ 906345 w 1261853"/>
                  <a:gd name="connsiteY5" fmla="*/ 986337 h 2564296"/>
                  <a:gd name="connsiteX6" fmla="*/ 812374 w 1261853"/>
                  <a:gd name="connsiteY6" fmla="*/ 847460 h 2564296"/>
                  <a:gd name="connsiteX7" fmla="*/ 801979 w 1261853"/>
                  <a:gd name="connsiteY7" fmla="*/ 812117 h 2564296"/>
                  <a:gd name="connsiteX8" fmla="*/ 814453 w 1261853"/>
                  <a:gd name="connsiteY8" fmla="*/ 795485 h 2564296"/>
                  <a:gd name="connsiteX9" fmla="*/ 824848 w 1261853"/>
                  <a:gd name="connsiteY9" fmla="*/ 810870 h 2564296"/>
                  <a:gd name="connsiteX10" fmla="*/ 829838 w 1261853"/>
                  <a:gd name="connsiteY10" fmla="*/ 857023 h 2564296"/>
                  <a:gd name="connsiteX11" fmla="*/ 884723 w 1261853"/>
                  <a:gd name="connsiteY11" fmla="*/ 833323 h 2564296"/>
                  <a:gd name="connsiteX12" fmla="*/ 926719 w 1261853"/>
                  <a:gd name="connsiteY12" fmla="*/ 802138 h 2564296"/>
                  <a:gd name="connsiteX13" fmla="*/ 959567 w 1261853"/>
                  <a:gd name="connsiteY13" fmla="*/ 742678 h 2564296"/>
                  <a:gd name="connsiteX14" fmla="*/ 981605 w 1261853"/>
                  <a:gd name="connsiteY14" fmla="*/ 723967 h 2564296"/>
                  <a:gd name="connsiteX15" fmla="*/ 984931 w 1261853"/>
                  <a:gd name="connsiteY15" fmla="*/ 754321 h 2564296"/>
                  <a:gd name="connsiteX16" fmla="*/ 974536 w 1261853"/>
                  <a:gd name="connsiteY16" fmla="*/ 815443 h 2564296"/>
                  <a:gd name="connsiteX17" fmla="*/ 986594 w 1261853"/>
                  <a:gd name="connsiteY17" fmla="*/ 808375 h 2564296"/>
                  <a:gd name="connsiteX18" fmla="*/ 1007384 w 1261853"/>
                  <a:gd name="connsiteY18" fmla="*/ 793406 h 2564296"/>
                  <a:gd name="connsiteX19" fmla="*/ 1019027 w 1261853"/>
                  <a:gd name="connsiteY19" fmla="*/ 818354 h 2564296"/>
                  <a:gd name="connsiteX20" fmla="*/ 1036906 w 1261853"/>
                  <a:gd name="connsiteY20" fmla="*/ 894861 h 2564296"/>
                  <a:gd name="connsiteX21" fmla="*/ 1049380 w 1261853"/>
                  <a:gd name="connsiteY21" fmla="*/ 911909 h 2564296"/>
                  <a:gd name="connsiteX22" fmla="*/ 1058943 w 1261853"/>
                  <a:gd name="connsiteY22" fmla="*/ 893614 h 2564296"/>
                  <a:gd name="connsiteX23" fmla="*/ 1062270 w 1261853"/>
                  <a:gd name="connsiteY23" fmla="*/ 869081 h 2564296"/>
                  <a:gd name="connsiteX24" fmla="*/ 1072249 w 1261853"/>
                  <a:gd name="connsiteY24" fmla="*/ 834986 h 2564296"/>
                  <a:gd name="connsiteX25" fmla="*/ 1100108 w 1261853"/>
                  <a:gd name="connsiteY25" fmla="*/ 854944 h 2564296"/>
                  <a:gd name="connsiteX26" fmla="*/ 1121313 w 1261853"/>
                  <a:gd name="connsiteY26" fmla="*/ 866587 h 2564296"/>
                  <a:gd name="connsiteX27" fmla="*/ 1123392 w 1261853"/>
                  <a:gd name="connsiteY27" fmla="*/ 839560 h 2564296"/>
                  <a:gd name="connsiteX28" fmla="*/ 1107176 w 1261853"/>
                  <a:gd name="connsiteY28" fmla="*/ 810870 h 2564296"/>
                  <a:gd name="connsiteX29" fmla="*/ 1080565 w 1261853"/>
                  <a:gd name="connsiteY29" fmla="*/ 776358 h 2564296"/>
                  <a:gd name="connsiteX30" fmla="*/ 1051875 w 1261853"/>
                  <a:gd name="connsiteY30" fmla="*/ 704841 h 2564296"/>
                  <a:gd name="connsiteX31" fmla="*/ 1036490 w 1261853"/>
                  <a:gd name="connsiteY31" fmla="*/ 638729 h 2564296"/>
                  <a:gd name="connsiteX32" fmla="*/ 1051043 w 1261853"/>
                  <a:gd name="connsiteY32" fmla="*/ 597980 h 2564296"/>
                  <a:gd name="connsiteX33" fmla="*/ 1024848 w 1261853"/>
                  <a:gd name="connsiteY33" fmla="*/ 573448 h 2564296"/>
                  <a:gd name="connsiteX34" fmla="*/ 1012790 w 1261853"/>
                  <a:gd name="connsiteY34" fmla="*/ 522720 h 2564296"/>
                  <a:gd name="connsiteX35" fmla="*/ 1068507 w 1261853"/>
                  <a:gd name="connsiteY35" fmla="*/ 402554 h 2564296"/>
                  <a:gd name="connsiteX36" fmla="*/ 1079733 w 1261853"/>
                  <a:gd name="connsiteY36" fmla="*/ 329374 h 2564296"/>
                  <a:gd name="connsiteX37" fmla="*/ 1064765 w 1261853"/>
                  <a:gd name="connsiteY37" fmla="*/ 284052 h 2564296"/>
                  <a:gd name="connsiteX38" fmla="*/ 1029422 w 1261853"/>
                  <a:gd name="connsiteY38" fmla="*/ 228334 h 2564296"/>
                  <a:gd name="connsiteX39" fmla="*/ 1036490 w 1261853"/>
                  <a:gd name="connsiteY39" fmla="*/ 202971 h 2564296"/>
                  <a:gd name="connsiteX40" fmla="*/ 1042311 w 1261853"/>
                  <a:gd name="connsiteY40" fmla="*/ 200892 h 2564296"/>
                  <a:gd name="connsiteX41" fmla="*/ 1011958 w 1261853"/>
                  <a:gd name="connsiteY41" fmla="*/ 181765 h 2564296"/>
                  <a:gd name="connsiteX42" fmla="*/ 976199 w 1261853"/>
                  <a:gd name="connsiteY42" fmla="*/ 174696 h 2564296"/>
                  <a:gd name="connsiteX43" fmla="*/ 967883 w 1261853"/>
                  <a:gd name="connsiteY43" fmla="*/ 161391 h 2564296"/>
                  <a:gd name="connsiteX44" fmla="*/ 900939 w 1261853"/>
                  <a:gd name="connsiteY44" fmla="*/ 182596 h 2564296"/>
                  <a:gd name="connsiteX45" fmla="*/ 825264 w 1261853"/>
                  <a:gd name="connsiteY45" fmla="*/ 172201 h 2564296"/>
                  <a:gd name="connsiteX46" fmla="*/ 789921 w 1261853"/>
                  <a:gd name="connsiteY46" fmla="*/ 128958 h 2564296"/>
                  <a:gd name="connsiteX47" fmla="*/ 526304 w 1261853"/>
                  <a:gd name="connsiteY47" fmla="*/ 2139 h 2564296"/>
                  <a:gd name="connsiteX48" fmla="*/ 343352 w 1261853"/>
                  <a:gd name="connsiteY48" fmla="*/ 46630 h 2564296"/>
                  <a:gd name="connsiteX49" fmla="*/ 261024 w 1261853"/>
                  <a:gd name="connsiteY49" fmla="*/ 120227 h 2564296"/>
                  <a:gd name="connsiteX50" fmla="*/ 243976 w 1261853"/>
                  <a:gd name="connsiteY50" fmla="*/ 146422 h 2564296"/>
                  <a:gd name="connsiteX51" fmla="*/ 187012 w 1261853"/>
                  <a:gd name="connsiteY51" fmla="*/ 357648 h 2564296"/>
                  <a:gd name="connsiteX52" fmla="*/ 167053 w 1261853"/>
                  <a:gd name="connsiteY52" fmla="*/ 439976 h 2564296"/>
                  <a:gd name="connsiteX53" fmla="*/ 125889 w 1261853"/>
                  <a:gd name="connsiteY53" fmla="*/ 499851 h 2564296"/>
                  <a:gd name="connsiteX54" fmla="*/ 129216 w 1261853"/>
                  <a:gd name="connsiteY54" fmla="*/ 518978 h 2564296"/>
                  <a:gd name="connsiteX55" fmla="*/ 177033 w 1261853"/>
                  <a:gd name="connsiteY55" fmla="*/ 597980 h 2564296"/>
                  <a:gd name="connsiteX56" fmla="*/ 184933 w 1261853"/>
                  <a:gd name="connsiteY56" fmla="*/ 634155 h 2564296"/>
                  <a:gd name="connsiteX57" fmla="*/ 196991 w 1261853"/>
                  <a:gd name="connsiteY57" fmla="*/ 690288 h 2564296"/>
                  <a:gd name="connsiteX58" fmla="*/ 247718 w 1261853"/>
                  <a:gd name="connsiteY58" fmla="*/ 742678 h 2564296"/>
                  <a:gd name="connsiteX59" fmla="*/ 353747 w 1261853"/>
                  <a:gd name="connsiteY59" fmla="*/ 746836 h 2564296"/>
                  <a:gd name="connsiteX60" fmla="*/ 386180 w 1261853"/>
                  <a:gd name="connsiteY60" fmla="*/ 769290 h 2564296"/>
                  <a:gd name="connsiteX61" fmla="*/ 426096 w 1261853"/>
                  <a:gd name="connsiteY61" fmla="*/ 925630 h 2564296"/>
                  <a:gd name="connsiteX62" fmla="*/ 412375 w 1261853"/>
                  <a:gd name="connsiteY62" fmla="*/ 965131 h 2564296"/>
                  <a:gd name="connsiteX63" fmla="*/ 254371 w 1261853"/>
                  <a:gd name="connsiteY63" fmla="*/ 1124382 h 2564296"/>
                  <a:gd name="connsiteX64" fmla="*/ 46056 w 1261853"/>
                  <a:gd name="connsiteY64" fmla="*/ 1344756 h 2564296"/>
                  <a:gd name="connsiteX65" fmla="*/ 15702 w 1261853"/>
                  <a:gd name="connsiteY65" fmla="*/ 1535608 h 2564296"/>
                  <a:gd name="connsiteX66" fmla="*/ 31087 w 1261853"/>
                  <a:gd name="connsiteY66" fmla="*/ 1669911 h 2564296"/>
                  <a:gd name="connsiteX67" fmla="*/ 26929 w 1261853"/>
                  <a:gd name="connsiteY67" fmla="*/ 1939765 h 2564296"/>
                  <a:gd name="connsiteX68" fmla="*/ 54372 w 1261853"/>
                  <a:gd name="connsiteY68" fmla="*/ 2163881 h 2564296"/>
                  <a:gd name="connsiteX69" fmla="*/ 143769 w 1261853"/>
                  <a:gd name="connsiteY69" fmla="*/ 2549327 h 2564296"/>
                  <a:gd name="connsiteX70" fmla="*/ 165390 w 1261853"/>
                  <a:gd name="connsiteY70" fmla="*/ 2564296 h 2564296"/>
                  <a:gd name="connsiteX71" fmla="*/ 562479 w 1261853"/>
                  <a:gd name="connsiteY71" fmla="*/ 2563880 h 2564296"/>
                  <a:gd name="connsiteX72" fmla="*/ 888881 w 1261853"/>
                  <a:gd name="connsiteY72" fmla="*/ 2559722 h 2564296"/>
                  <a:gd name="connsiteX73" fmla="*/ 907176 w 1261853"/>
                  <a:gd name="connsiteY73" fmla="*/ 2543922 h 2564296"/>
                  <a:gd name="connsiteX74" fmla="*/ 860607 w 1261853"/>
                  <a:gd name="connsiteY74" fmla="*/ 2378850 h 2564296"/>
                  <a:gd name="connsiteX75" fmla="*/ 708009 w 1261853"/>
                  <a:gd name="connsiteY75" fmla="*/ 2158060 h 2564296"/>
                  <a:gd name="connsiteX76" fmla="*/ 658944 w 1261853"/>
                  <a:gd name="connsiteY76" fmla="*/ 2068663 h 2564296"/>
                  <a:gd name="connsiteX77" fmla="*/ 673497 w 1261853"/>
                  <a:gd name="connsiteY77" fmla="*/ 1836231 h 2564296"/>
                  <a:gd name="connsiteX78" fmla="*/ 764142 w 1261853"/>
                  <a:gd name="connsiteY78" fmla="*/ 1627500 h 2564296"/>
                  <a:gd name="connsiteX79" fmla="*/ 780358 w 1261853"/>
                  <a:gd name="connsiteY79" fmla="*/ 1608373 h 2564296"/>
                  <a:gd name="connsiteX80" fmla="*/ 786595 w 1261853"/>
                  <a:gd name="connsiteY80" fmla="*/ 1620847 h 2564296"/>
                  <a:gd name="connsiteX81" fmla="*/ 952083 w 1261853"/>
                  <a:gd name="connsiteY81" fmla="*/ 2115233 h 2564296"/>
                  <a:gd name="connsiteX82" fmla="*/ 1079733 w 1261853"/>
                  <a:gd name="connsiteY82" fmla="*/ 2554733 h 2564296"/>
                  <a:gd name="connsiteX83" fmla="*/ 1095118 w 1261853"/>
                  <a:gd name="connsiteY83" fmla="*/ 2564296 h 2564296"/>
                  <a:gd name="connsiteX84" fmla="*/ 1226095 w 1261853"/>
                  <a:gd name="connsiteY84" fmla="*/ 2563880 h 2564296"/>
                  <a:gd name="connsiteX85" fmla="*/ 1261854 w 1261853"/>
                  <a:gd name="connsiteY85" fmla="*/ 2547248 h 2564296"/>
                  <a:gd name="connsiteX86" fmla="*/ 1261854 w 1261853"/>
                  <a:gd name="connsiteY86" fmla="*/ 2497352 h 2564296"/>
                  <a:gd name="connsiteX87" fmla="*/ 1257280 w 1261853"/>
                  <a:gd name="connsiteY87" fmla="*/ 2488205 h 2564296"/>
                  <a:gd name="connsiteX88" fmla="*/ 752915 w 1261853"/>
                  <a:gd name="connsiteY88" fmla="*/ 702762 h 2564296"/>
                  <a:gd name="connsiteX89" fmla="*/ 737115 w 1261853"/>
                  <a:gd name="connsiteY89" fmla="*/ 682803 h 2564296"/>
                  <a:gd name="connsiteX90" fmla="*/ 745431 w 1261853"/>
                  <a:gd name="connsiteY90" fmla="*/ 671577 h 2564296"/>
                  <a:gd name="connsiteX91" fmla="*/ 767052 w 1261853"/>
                  <a:gd name="connsiteY91" fmla="*/ 690704 h 2564296"/>
                  <a:gd name="connsiteX92" fmla="*/ 752915 w 1261853"/>
                  <a:gd name="connsiteY92" fmla="*/ 702762 h 2564296"/>
                  <a:gd name="connsiteX93" fmla="*/ 758320 w 1261853"/>
                  <a:gd name="connsiteY93" fmla="*/ 634986 h 2564296"/>
                  <a:gd name="connsiteX94" fmla="*/ 778695 w 1261853"/>
                  <a:gd name="connsiteY94" fmla="*/ 649539 h 2564296"/>
                  <a:gd name="connsiteX95" fmla="*/ 747094 w 1261853"/>
                  <a:gd name="connsiteY95" fmla="*/ 655361 h 2564296"/>
                  <a:gd name="connsiteX96" fmla="*/ 737530 w 1261853"/>
                  <a:gd name="connsiteY96" fmla="*/ 638729 h 2564296"/>
                  <a:gd name="connsiteX97" fmla="*/ 764557 w 1261853"/>
                  <a:gd name="connsiteY97" fmla="*/ 533531 h 2564296"/>
                  <a:gd name="connsiteX98" fmla="*/ 829838 w 1261853"/>
                  <a:gd name="connsiteY98" fmla="*/ 390080 h 2564296"/>
                  <a:gd name="connsiteX99" fmla="*/ 846470 w 1261853"/>
                  <a:gd name="connsiteY99" fmla="*/ 360974 h 2564296"/>
                  <a:gd name="connsiteX100" fmla="*/ 859775 w 1261853"/>
                  <a:gd name="connsiteY100" fmla="*/ 394238 h 2564296"/>
                  <a:gd name="connsiteX101" fmla="*/ 826096 w 1261853"/>
                  <a:gd name="connsiteY101" fmla="*/ 554737 h 2564296"/>
                  <a:gd name="connsiteX102" fmla="*/ 823601 w 1261853"/>
                  <a:gd name="connsiteY102" fmla="*/ 560142 h 2564296"/>
                  <a:gd name="connsiteX103" fmla="*/ 802811 w 1261853"/>
                  <a:gd name="connsiteY103" fmla="*/ 593406 h 2564296"/>
                  <a:gd name="connsiteX104" fmla="*/ 758320 w 1261853"/>
                  <a:gd name="connsiteY104" fmla="*/ 634986 h 2564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1261853" h="2564296">
                    <a:moveTo>
                      <a:pt x="1257280" y="2488205"/>
                    </a:moveTo>
                    <a:cubicBezTo>
                      <a:pt x="1246053" y="2411698"/>
                      <a:pt x="1236906" y="2334775"/>
                      <a:pt x="1223600" y="2258268"/>
                    </a:cubicBezTo>
                    <a:cubicBezTo>
                      <a:pt x="1203642" y="2142260"/>
                      <a:pt x="1178278" y="2027083"/>
                      <a:pt x="1141272" y="1916065"/>
                    </a:cubicBezTo>
                    <a:cubicBezTo>
                      <a:pt x="1103850" y="1803799"/>
                      <a:pt x="1075575" y="1690701"/>
                      <a:pt x="1072249" y="1571783"/>
                    </a:cubicBezTo>
                    <a:cubicBezTo>
                      <a:pt x="1070170" y="1500681"/>
                      <a:pt x="1068091" y="1429579"/>
                      <a:pt x="1058528" y="1358478"/>
                    </a:cubicBezTo>
                    <a:cubicBezTo>
                      <a:pt x="1040232" y="1220848"/>
                      <a:pt x="1001979" y="1092782"/>
                      <a:pt x="906345" y="986337"/>
                    </a:cubicBezTo>
                    <a:cubicBezTo>
                      <a:pt x="868923" y="944757"/>
                      <a:pt x="837738" y="897356"/>
                      <a:pt x="812374" y="847460"/>
                    </a:cubicBezTo>
                    <a:cubicBezTo>
                      <a:pt x="806553" y="836233"/>
                      <a:pt x="800732" y="825007"/>
                      <a:pt x="801979" y="812117"/>
                    </a:cubicBezTo>
                    <a:cubicBezTo>
                      <a:pt x="802811" y="805048"/>
                      <a:pt x="805306" y="795485"/>
                      <a:pt x="814453" y="795485"/>
                    </a:cubicBezTo>
                    <a:cubicBezTo>
                      <a:pt x="823185" y="795485"/>
                      <a:pt x="824017" y="803801"/>
                      <a:pt x="824848" y="810870"/>
                    </a:cubicBezTo>
                    <a:cubicBezTo>
                      <a:pt x="826512" y="824591"/>
                      <a:pt x="827759" y="838728"/>
                      <a:pt x="829838" y="857023"/>
                    </a:cubicBezTo>
                    <a:cubicBezTo>
                      <a:pt x="847302" y="838728"/>
                      <a:pt x="863518" y="832907"/>
                      <a:pt x="884723" y="833323"/>
                    </a:cubicBezTo>
                    <a:cubicBezTo>
                      <a:pt x="903434" y="833323"/>
                      <a:pt x="920898" y="822512"/>
                      <a:pt x="926719" y="802138"/>
                    </a:cubicBezTo>
                    <a:cubicBezTo>
                      <a:pt x="932956" y="779685"/>
                      <a:pt x="945430" y="760558"/>
                      <a:pt x="959567" y="742678"/>
                    </a:cubicBezTo>
                    <a:cubicBezTo>
                      <a:pt x="965804" y="734778"/>
                      <a:pt x="972041" y="719809"/>
                      <a:pt x="981605" y="723967"/>
                    </a:cubicBezTo>
                    <a:cubicBezTo>
                      <a:pt x="992415" y="728541"/>
                      <a:pt x="986594" y="743510"/>
                      <a:pt x="984931" y="754321"/>
                    </a:cubicBezTo>
                    <a:cubicBezTo>
                      <a:pt x="982020" y="774695"/>
                      <a:pt x="977862" y="795069"/>
                      <a:pt x="974536" y="815443"/>
                    </a:cubicBezTo>
                    <a:cubicBezTo>
                      <a:pt x="981189" y="814196"/>
                      <a:pt x="983268" y="810454"/>
                      <a:pt x="986594" y="808375"/>
                    </a:cubicBezTo>
                    <a:cubicBezTo>
                      <a:pt x="993247" y="802969"/>
                      <a:pt x="997405" y="790911"/>
                      <a:pt x="1007384" y="793406"/>
                    </a:cubicBezTo>
                    <a:cubicBezTo>
                      <a:pt x="1018195" y="796317"/>
                      <a:pt x="1016948" y="809206"/>
                      <a:pt x="1019027" y="818354"/>
                    </a:cubicBezTo>
                    <a:cubicBezTo>
                      <a:pt x="1024848" y="843718"/>
                      <a:pt x="1028174" y="869913"/>
                      <a:pt x="1036906" y="894861"/>
                    </a:cubicBezTo>
                    <a:cubicBezTo>
                      <a:pt x="1039401" y="901930"/>
                      <a:pt x="1040648" y="912325"/>
                      <a:pt x="1049380" y="911909"/>
                    </a:cubicBezTo>
                    <a:cubicBezTo>
                      <a:pt x="1058943" y="911493"/>
                      <a:pt x="1057696" y="900682"/>
                      <a:pt x="1058943" y="893614"/>
                    </a:cubicBezTo>
                    <a:cubicBezTo>
                      <a:pt x="1060607" y="885298"/>
                      <a:pt x="1061022" y="876982"/>
                      <a:pt x="1062270" y="869081"/>
                    </a:cubicBezTo>
                    <a:cubicBezTo>
                      <a:pt x="1063933" y="857023"/>
                      <a:pt x="1060607" y="839976"/>
                      <a:pt x="1072249" y="834986"/>
                    </a:cubicBezTo>
                    <a:cubicBezTo>
                      <a:pt x="1085970" y="829165"/>
                      <a:pt x="1090960" y="847460"/>
                      <a:pt x="1100108" y="854944"/>
                    </a:cubicBezTo>
                    <a:cubicBezTo>
                      <a:pt x="1106760" y="860350"/>
                      <a:pt x="1111750" y="872408"/>
                      <a:pt x="1121313" y="866587"/>
                    </a:cubicBezTo>
                    <a:cubicBezTo>
                      <a:pt x="1130461" y="860765"/>
                      <a:pt x="1127135" y="848291"/>
                      <a:pt x="1123392" y="839560"/>
                    </a:cubicBezTo>
                    <a:cubicBezTo>
                      <a:pt x="1119234" y="829581"/>
                      <a:pt x="1113413" y="820017"/>
                      <a:pt x="1107176" y="810870"/>
                    </a:cubicBezTo>
                    <a:cubicBezTo>
                      <a:pt x="1098860" y="798811"/>
                      <a:pt x="1089297" y="788001"/>
                      <a:pt x="1080565" y="776358"/>
                    </a:cubicBezTo>
                    <a:cubicBezTo>
                      <a:pt x="1063933" y="755152"/>
                      <a:pt x="1052291" y="732699"/>
                      <a:pt x="1051875" y="704841"/>
                    </a:cubicBezTo>
                    <a:cubicBezTo>
                      <a:pt x="1051459" y="681972"/>
                      <a:pt x="1046885" y="659934"/>
                      <a:pt x="1036490" y="638729"/>
                    </a:cubicBezTo>
                    <a:cubicBezTo>
                      <a:pt x="1023600" y="612533"/>
                      <a:pt x="1024432" y="611702"/>
                      <a:pt x="1051043" y="597980"/>
                    </a:cubicBezTo>
                    <a:cubicBezTo>
                      <a:pt x="1041896" y="589664"/>
                      <a:pt x="1033164" y="581764"/>
                      <a:pt x="1024848" y="573448"/>
                    </a:cubicBezTo>
                    <a:cubicBezTo>
                      <a:pt x="1010295" y="559311"/>
                      <a:pt x="1003226" y="541847"/>
                      <a:pt x="1012790" y="522720"/>
                    </a:cubicBezTo>
                    <a:cubicBezTo>
                      <a:pt x="1031916" y="483219"/>
                      <a:pt x="1042727" y="439561"/>
                      <a:pt x="1068507" y="402554"/>
                    </a:cubicBezTo>
                    <a:cubicBezTo>
                      <a:pt x="1083891" y="380517"/>
                      <a:pt x="1087634" y="355569"/>
                      <a:pt x="1079733" y="329374"/>
                    </a:cubicBezTo>
                    <a:cubicBezTo>
                      <a:pt x="1075160" y="313989"/>
                      <a:pt x="1070586" y="299020"/>
                      <a:pt x="1064765" y="284052"/>
                    </a:cubicBezTo>
                    <a:cubicBezTo>
                      <a:pt x="1056864" y="263262"/>
                      <a:pt x="1043975" y="244966"/>
                      <a:pt x="1029422" y="228334"/>
                    </a:cubicBezTo>
                    <a:cubicBezTo>
                      <a:pt x="1019027" y="216692"/>
                      <a:pt x="1014037" y="205881"/>
                      <a:pt x="1036490" y="202971"/>
                    </a:cubicBezTo>
                    <a:cubicBezTo>
                      <a:pt x="1038569" y="202555"/>
                      <a:pt x="1040232" y="201723"/>
                      <a:pt x="1042311" y="200892"/>
                    </a:cubicBezTo>
                    <a:cubicBezTo>
                      <a:pt x="1032748" y="189249"/>
                      <a:pt x="1021937" y="185091"/>
                      <a:pt x="1011958" y="181765"/>
                    </a:cubicBezTo>
                    <a:cubicBezTo>
                      <a:pt x="1001147" y="178023"/>
                      <a:pt x="989089" y="177191"/>
                      <a:pt x="976199" y="174696"/>
                    </a:cubicBezTo>
                    <a:cubicBezTo>
                      <a:pt x="987842" y="160975"/>
                      <a:pt x="981605" y="158480"/>
                      <a:pt x="967883" y="161391"/>
                    </a:cubicBezTo>
                    <a:cubicBezTo>
                      <a:pt x="945014" y="166380"/>
                      <a:pt x="922145" y="171786"/>
                      <a:pt x="900939" y="182596"/>
                    </a:cubicBezTo>
                    <a:cubicBezTo>
                      <a:pt x="871834" y="197981"/>
                      <a:pt x="849796" y="194239"/>
                      <a:pt x="825264" y="172201"/>
                    </a:cubicBezTo>
                    <a:cubicBezTo>
                      <a:pt x="811127" y="159312"/>
                      <a:pt x="800316" y="144343"/>
                      <a:pt x="789921" y="128958"/>
                    </a:cubicBezTo>
                    <a:cubicBezTo>
                      <a:pt x="726720" y="34988"/>
                      <a:pt x="641065" y="-10750"/>
                      <a:pt x="526304" y="2139"/>
                    </a:cubicBezTo>
                    <a:cubicBezTo>
                      <a:pt x="463103" y="9208"/>
                      <a:pt x="403227" y="27503"/>
                      <a:pt x="343352" y="46630"/>
                    </a:cubicBezTo>
                    <a:cubicBezTo>
                      <a:pt x="306346" y="58688"/>
                      <a:pt x="275577" y="81141"/>
                      <a:pt x="261024" y="120227"/>
                    </a:cubicBezTo>
                    <a:cubicBezTo>
                      <a:pt x="257282" y="129790"/>
                      <a:pt x="251045" y="138522"/>
                      <a:pt x="243976" y="146422"/>
                    </a:cubicBezTo>
                    <a:cubicBezTo>
                      <a:pt x="190754" y="207544"/>
                      <a:pt x="175785" y="279062"/>
                      <a:pt x="187012" y="357648"/>
                    </a:cubicBezTo>
                    <a:cubicBezTo>
                      <a:pt x="191586" y="387586"/>
                      <a:pt x="185349" y="415028"/>
                      <a:pt x="167053" y="439976"/>
                    </a:cubicBezTo>
                    <a:cubicBezTo>
                      <a:pt x="152500" y="459519"/>
                      <a:pt x="140026" y="480309"/>
                      <a:pt x="125889" y="499851"/>
                    </a:cubicBezTo>
                    <a:cubicBezTo>
                      <a:pt x="120068" y="508167"/>
                      <a:pt x="118405" y="514404"/>
                      <a:pt x="129216" y="518978"/>
                    </a:cubicBezTo>
                    <a:cubicBezTo>
                      <a:pt x="164559" y="533531"/>
                      <a:pt x="181191" y="558479"/>
                      <a:pt x="177033" y="597980"/>
                    </a:cubicBezTo>
                    <a:cubicBezTo>
                      <a:pt x="175785" y="609623"/>
                      <a:pt x="179527" y="623344"/>
                      <a:pt x="184933" y="634155"/>
                    </a:cubicBezTo>
                    <a:cubicBezTo>
                      <a:pt x="194080" y="652034"/>
                      <a:pt x="196575" y="670745"/>
                      <a:pt x="196991" y="690288"/>
                    </a:cubicBezTo>
                    <a:cubicBezTo>
                      <a:pt x="197407" y="728957"/>
                      <a:pt x="209049" y="740599"/>
                      <a:pt x="247718" y="742678"/>
                    </a:cubicBezTo>
                    <a:cubicBezTo>
                      <a:pt x="283061" y="744342"/>
                      <a:pt x="318404" y="746005"/>
                      <a:pt x="353747" y="746836"/>
                    </a:cubicBezTo>
                    <a:cubicBezTo>
                      <a:pt x="370379" y="747252"/>
                      <a:pt x="380774" y="752658"/>
                      <a:pt x="386180" y="769290"/>
                    </a:cubicBezTo>
                    <a:cubicBezTo>
                      <a:pt x="403227" y="820433"/>
                      <a:pt x="420691" y="871160"/>
                      <a:pt x="426096" y="925630"/>
                    </a:cubicBezTo>
                    <a:cubicBezTo>
                      <a:pt x="427760" y="942678"/>
                      <a:pt x="424433" y="953489"/>
                      <a:pt x="412375" y="965131"/>
                    </a:cubicBezTo>
                    <a:cubicBezTo>
                      <a:pt x="359153" y="1017522"/>
                      <a:pt x="306346" y="1070744"/>
                      <a:pt x="254371" y="1124382"/>
                    </a:cubicBezTo>
                    <a:cubicBezTo>
                      <a:pt x="184101" y="1197147"/>
                      <a:pt x="110089" y="1266586"/>
                      <a:pt x="46056" y="1344756"/>
                    </a:cubicBezTo>
                    <a:cubicBezTo>
                      <a:pt x="-1345" y="1402552"/>
                      <a:pt x="-13404" y="1469912"/>
                      <a:pt x="15702" y="1535608"/>
                    </a:cubicBezTo>
                    <a:cubicBezTo>
                      <a:pt x="36077" y="1581762"/>
                      <a:pt x="38571" y="1622510"/>
                      <a:pt x="31087" y="1669911"/>
                    </a:cubicBezTo>
                    <a:cubicBezTo>
                      <a:pt x="16950" y="1759308"/>
                      <a:pt x="21939" y="1849537"/>
                      <a:pt x="26929" y="1939765"/>
                    </a:cubicBezTo>
                    <a:cubicBezTo>
                      <a:pt x="31087" y="2015025"/>
                      <a:pt x="37324" y="2090285"/>
                      <a:pt x="54372" y="2163881"/>
                    </a:cubicBezTo>
                    <a:cubicBezTo>
                      <a:pt x="83893" y="2292363"/>
                      <a:pt x="108841" y="2422093"/>
                      <a:pt x="143769" y="2549327"/>
                    </a:cubicBezTo>
                    <a:cubicBezTo>
                      <a:pt x="147511" y="2562633"/>
                      <a:pt x="153748" y="2564296"/>
                      <a:pt x="165390" y="2564296"/>
                    </a:cubicBezTo>
                    <a:cubicBezTo>
                      <a:pt x="297614" y="2563880"/>
                      <a:pt x="430254" y="2564712"/>
                      <a:pt x="562479" y="2563880"/>
                    </a:cubicBezTo>
                    <a:cubicBezTo>
                      <a:pt x="671418" y="2563465"/>
                      <a:pt x="779942" y="2561386"/>
                      <a:pt x="888881" y="2559722"/>
                    </a:cubicBezTo>
                    <a:cubicBezTo>
                      <a:pt x="899276" y="2559722"/>
                      <a:pt x="909671" y="2560970"/>
                      <a:pt x="907176" y="2543922"/>
                    </a:cubicBezTo>
                    <a:cubicBezTo>
                      <a:pt x="898029" y="2486957"/>
                      <a:pt x="883476" y="2431656"/>
                      <a:pt x="860607" y="2378850"/>
                    </a:cubicBezTo>
                    <a:cubicBezTo>
                      <a:pt x="824433" y="2294858"/>
                      <a:pt x="770794" y="2223341"/>
                      <a:pt x="708009" y="2158060"/>
                    </a:cubicBezTo>
                    <a:cubicBezTo>
                      <a:pt x="683061" y="2132280"/>
                      <a:pt x="664350" y="2104422"/>
                      <a:pt x="658944" y="2068663"/>
                    </a:cubicBezTo>
                    <a:cubicBezTo>
                      <a:pt x="647302" y="1990077"/>
                      <a:pt x="652707" y="1911907"/>
                      <a:pt x="673497" y="1836231"/>
                    </a:cubicBezTo>
                    <a:cubicBezTo>
                      <a:pt x="693456" y="1762635"/>
                      <a:pt x="727135" y="1694028"/>
                      <a:pt x="764142" y="1627500"/>
                    </a:cubicBezTo>
                    <a:cubicBezTo>
                      <a:pt x="767884" y="1620847"/>
                      <a:pt x="770794" y="1612115"/>
                      <a:pt x="780358" y="1608373"/>
                    </a:cubicBezTo>
                    <a:cubicBezTo>
                      <a:pt x="782437" y="1612531"/>
                      <a:pt x="785347" y="1616689"/>
                      <a:pt x="786595" y="1620847"/>
                    </a:cubicBezTo>
                    <a:cubicBezTo>
                      <a:pt x="841480" y="1785504"/>
                      <a:pt x="917156" y="1942676"/>
                      <a:pt x="952083" y="2115233"/>
                    </a:cubicBezTo>
                    <a:cubicBezTo>
                      <a:pt x="982020" y="2264505"/>
                      <a:pt x="1044806" y="2405876"/>
                      <a:pt x="1079733" y="2554733"/>
                    </a:cubicBezTo>
                    <a:cubicBezTo>
                      <a:pt x="1081812" y="2563465"/>
                      <a:pt x="1087634" y="2564296"/>
                      <a:pt x="1095118" y="2564296"/>
                    </a:cubicBezTo>
                    <a:cubicBezTo>
                      <a:pt x="1138777" y="2564296"/>
                      <a:pt x="1182436" y="2564296"/>
                      <a:pt x="1226095" y="2563880"/>
                    </a:cubicBezTo>
                    <a:cubicBezTo>
                      <a:pt x="1240232" y="2563880"/>
                      <a:pt x="1253538" y="2560970"/>
                      <a:pt x="1261854" y="2547248"/>
                    </a:cubicBezTo>
                    <a:cubicBezTo>
                      <a:pt x="1261854" y="2530616"/>
                      <a:pt x="1261854" y="2513984"/>
                      <a:pt x="1261854" y="2497352"/>
                    </a:cubicBezTo>
                    <a:cubicBezTo>
                      <a:pt x="1257280" y="2495273"/>
                      <a:pt x="1257696" y="2491531"/>
                      <a:pt x="1257280" y="2488205"/>
                    </a:cubicBezTo>
                    <a:close/>
                    <a:moveTo>
                      <a:pt x="752915" y="702762"/>
                    </a:moveTo>
                    <a:cubicBezTo>
                      <a:pt x="741273" y="701930"/>
                      <a:pt x="736699" y="694030"/>
                      <a:pt x="737115" y="682803"/>
                    </a:cubicBezTo>
                    <a:cubicBezTo>
                      <a:pt x="737530" y="677398"/>
                      <a:pt x="737115" y="671577"/>
                      <a:pt x="745431" y="671577"/>
                    </a:cubicBezTo>
                    <a:cubicBezTo>
                      <a:pt x="754162" y="676151"/>
                      <a:pt x="765805" y="678645"/>
                      <a:pt x="767052" y="690704"/>
                    </a:cubicBezTo>
                    <a:cubicBezTo>
                      <a:pt x="767468" y="699435"/>
                      <a:pt x="759984" y="703177"/>
                      <a:pt x="752915" y="702762"/>
                    </a:cubicBezTo>
                    <a:close/>
                    <a:moveTo>
                      <a:pt x="758320" y="634986"/>
                    </a:moveTo>
                    <a:cubicBezTo>
                      <a:pt x="764973" y="642471"/>
                      <a:pt x="783684" y="637065"/>
                      <a:pt x="778695" y="649539"/>
                    </a:cubicBezTo>
                    <a:cubicBezTo>
                      <a:pt x="774537" y="660766"/>
                      <a:pt x="758736" y="658271"/>
                      <a:pt x="747094" y="655361"/>
                    </a:cubicBezTo>
                    <a:cubicBezTo>
                      <a:pt x="738778" y="653282"/>
                      <a:pt x="738362" y="645797"/>
                      <a:pt x="737530" y="638729"/>
                    </a:cubicBezTo>
                    <a:cubicBezTo>
                      <a:pt x="733788" y="600475"/>
                      <a:pt x="739194" y="564716"/>
                      <a:pt x="764557" y="533531"/>
                    </a:cubicBezTo>
                    <a:cubicBezTo>
                      <a:pt x="798653" y="491535"/>
                      <a:pt x="819859" y="443303"/>
                      <a:pt x="829838" y="390080"/>
                    </a:cubicBezTo>
                    <a:cubicBezTo>
                      <a:pt x="831917" y="379270"/>
                      <a:pt x="831501" y="359311"/>
                      <a:pt x="846470" y="360974"/>
                    </a:cubicBezTo>
                    <a:cubicBezTo>
                      <a:pt x="861439" y="362638"/>
                      <a:pt x="860191" y="381764"/>
                      <a:pt x="859775" y="394238"/>
                    </a:cubicBezTo>
                    <a:cubicBezTo>
                      <a:pt x="856865" y="449540"/>
                      <a:pt x="848549" y="503594"/>
                      <a:pt x="826096" y="554737"/>
                    </a:cubicBezTo>
                    <a:cubicBezTo>
                      <a:pt x="825264" y="556816"/>
                      <a:pt x="822769" y="559311"/>
                      <a:pt x="823601" y="560142"/>
                    </a:cubicBezTo>
                    <a:cubicBezTo>
                      <a:pt x="837738" y="584259"/>
                      <a:pt x="813206" y="585506"/>
                      <a:pt x="802811" y="593406"/>
                    </a:cubicBezTo>
                    <a:cubicBezTo>
                      <a:pt x="786179" y="605880"/>
                      <a:pt x="768715" y="617107"/>
                      <a:pt x="758320" y="63498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4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4B9733B-58B5-499B-95FB-B8860FBE8572}"/>
              </a:ext>
            </a:extLst>
          </p:cNvPr>
          <p:cNvSpPr/>
          <p:nvPr/>
        </p:nvSpPr>
        <p:spPr>
          <a:xfrm>
            <a:off x="5412425" y="5832491"/>
            <a:ext cx="1342107" cy="4203362"/>
          </a:xfrm>
          <a:custGeom>
            <a:avLst/>
            <a:gdLst>
              <a:gd name="connsiteX0" fmla="*/ 1033938 w 1034239"/>
              <a:gd name="connsiteY0" fmla="*/ 2169497 h 3239145"/>
              <a:gd name="connsiteX1" fmla="*/ 1009442 w 1034239"/>
              <a:gd name="connsiteY1" fmla="*/ 2098018 h 3239145"/>
              <a:gd name="connsiteX2" fmla="*/ 1012655 w 1034239"/>
              <a:gd name="connsiteY2" fmla="*/ 2060672 h 3239145"/>
              <a:gd name="connsiteX3" fmla="*/ 1019080 w 1034239"/>
              <a:gd name="connsiteY3" fmla="*/ 2042601 h 3239145"/>
              <a:gd name="connsiteX4" fmla="*/ 988560 w 1034239"/>
              <a:gd name="connsiteY4" fmla="*/ 1976342 h 3239145"/>
              <a:gd name="connsiteX5" fmla="*/ 943585 w 1034239"/>
              <a:gd name="connsiteY5" fmla="*/ 1883579 h 3239145"/>
              <a:gd name="connsiteX6" fmla="*/ 917884 w 1034239"/>
              <a:gd name="connsiteY6" fmla="*/ 1827761 h 3239145"/>
              <a:gd name="connsiteX7" fmla="*/ 890577 w 1034239"/>
              <a:gd name="connsiteY7" fmla="*/ 1778368 h 3239145"/>
              <a:gd name="connsiteX8" fmla="*/ 829539 w 1034239"/>
              <a:gd name="connsiteY8" fmla="*/ 1693636 h 3239145"/>
              <a:gd name="connsiteX9" fmla="*/ 773319 w 1034239"/>
              <a:gd name="connsiteY9" fmla="*/ 1596055 h 3239145"/>
              <a:gd name="connsiteX10" fmla="*/ 759264 w 1034239"/>
              <a:gd name="connsiteY10" fmla="*/ 1550276 h 3239145"/>
              <a:gd name="connsiteX11" fmla="*/ 742398 w 1034239"/>
              <a:gd name="connsiteY11" fmla="*/ 1494457 h 3239145"/>
              <a:gd name="connsiteX12" fmla="*/ 737177 w 1034239"/>
              <a:gd name="connsiteY12" fmla="*/ 1358727 h 3239145"/>
              <a:gd name="connsiteX13" fmla="*/ 751634 w 1034239"/>
              <a:gd name="connsiteY13" fmla="*/ 1251909 h 3239145"/>
              <a:gd name="connsiteX14" fmla="*/ 766492 w 1034239"/>
              <a:gd name="connsiteY14" fmla="*/ 1117383 h 3239145"/>
              <a:gd name="connsiteX15" fmla="*/ 800224 w 1034239"/>
              <a:gd name="connsiteY15" fmla="*/ 1043494 h 3239145"/>
              <a:gd name="connsiteX16" fmla="*/ 821106 w 1034239"/>
              <a:gd name="connsiteY16" fmla="*/ 943101 h 3239145"/>
              <a:gd name="connsiteX17" fmla="*/ 749225 w 1034239"/>
              <a:gd name="connsiteY17" fmla="*/ 819016 h 3239145"/>
              <a:gd name="connsiteX18" fmla="*/ 740792 w 1034239"/>
              <a:gd name="connsiteY18" fmla="*/ 808174 h 3239145"/>
              <a:gd name="connsiteX19" fmla="*/ 694209 w 1034239"/>
              <a:gd name="connsiteY19" fmla="*/ 745529 h 3239145"/>
              <a:gd name="connsiteX20" fmla="*/ 687784 w 1034239"/>
              <a:gd name="connsiteY20" fmla="*/ 727056 h 3239145"/>
              <a:gd name="connsiteX21" fmla="*/ 696217 w 1034239"/>
              <a:gd name="connsiteY21" fmla="*/ 591727 h 3239145"/>
              <a:gd name="connsiteX22" fmla="*/ 674131 w 1034239"/>
              <a:gd name="connsiteY22" fmla="*/ 499366 h 3239145"/>
              <a:gd name="connsiteX23" fmla="*/ 669714 w 1034239"/>
              <a:gd name="connsiteY23" fmla="*/ 409414 h 3239145"/>
              <a:gd name="connsiteX24" fmla="*/ 666903 w 1034239"/>
              <a:gd name="connsiteY24" fmla="*/ 394556 h 3239145"/>
              <a:gd name="connsiteX25" fmla="*/ 668910 w 1034239"/>
              <a:gd name="connsiteY25" fmla="*/ 351588 h 3239145"/>
              <a:gd name="connsiteX26" fmla="*/ 665698 w 1034239"/>
              <a:gd name="connsiteY26" fmla="*/ 318258 h 3239145"/>
              <a:gd name="connsiteX27" fmla="*/ 654856 w 1034239"/>
              <a:gd name="connsiteY27" fmla="*/ 285329 h 3239145"/>
              <a:gd name="connsiteX28" fmla="*/ 646423 w 1034239"/>
              <a:gd name="connsiteY28" fmla="*/ 253605 h 3239145"/>
              <a:gd name="connsiteX29" fmla="*/ 633974 w 1034239"/>
              <a:gd name="connsiteY29" fmla="*/ 205416 h 3239145"/>
              <a:gd name="connsiteX30" fmla="*/ 621525 w 1034239"/>
              <a:gd name="connsiteY30" fmla="*/ 179314 h 3239145"/>
              <a:gd name="connsiteX31" fmla="*/ 595021 w 1034239"/>
              <a:gd name="connsiteY31" fmla="*/ 139559 h 3239145"/>
              <a:gd name="connsiteX32" fmla="*/ 594620 w 1034239"/>
              <a:gd name="connsiteY32" fmla="*/ 116669 h 3239145"/>
              <a:gd name="connsiteX33" fmla="*/ 563297 w 1034239"/>
              <a:gd name="connsiteY33" fmla="*/ 52017 h 3239145"/>
              <a:gd name="connsiteX34" fmla="*/ 544825 w 1034239"/>
              <a:gd name="connsiteY34" fmla="*/ 33544 h 3239145"/>
              <a:gd name="connsiteX35" fmla="*/ 479369 w 1034239"/>
              <a:gd name="connsiteY35" fmla="*/ 4631 h 3239145"/>
              <a:gd name="connsiteX36" fmla="*/ 455677 w 1034239"/>
              <a:gd name="connsiteY36" fmla="*/ 616 h 3239145"/>
              <a:gd name="connsiteX37" fmla="*/ 405882 w 1034239"/>
              <a:gd name="connsiteY37" fmla="*/ 1017 h 3239145"/>
              <a:gd name="connsiteX38" fmla="*/ 330387 w 1034239"/>
              <a:gd name="connsiteY38" fmla="*/ 19088 h 3239145"/>
              <a:gd name="connsiteX39" fmla="*/ 287820 w 1034239"/>
              <a:gd name="connsiteY39" fmla="*/ 50410 h 3239145"/>
              <a:gd name="connsiteX40" fmla="*/ 293041 w 1034239"/>
              <a:gd name="connsiteY40" fmla="*/ 78922 h 3239145"/>
              <a:gd name="connsiteX41" fmla="*/ 276175 w 1034239"/>
              <a:gd name="connsiteY41" fmla="*/ 96591 h 3239145"/>
              <a:gd name="connsiteX42" fmla="*/ 260513 w 1034239"/>
              <a:gd name="connsiteY42" fmla="*/ 125905 h 3239145"/>
              <a:gd name="connsiteX43" fmla="*/ 247262 w 1034239"/>
              <a:gd name="connsiteY43" fmla="*/ 176905 h 3239145"/>
              <a:gd name="connsiteX44" fmla="*/ 236018 w 1034239"/>
              <a:gd name="connsiteY44" fmla="*/ 203810 h 3239145"/>
              <a:gd name="connsiteX45" fmla="*/ 223569 w 1034239"/>
              <a:gd name="connsiteY45" fmla="*/ 271274 h 3239145"/>
              <a:gd name="connsiteX46" fmla="*/ 213931 w 1034239"/>
              <a:gd name="connsiteY46" fmla="*/ 309022 h 3239145"/>
              <a:gd name="connsiteX47" fmla="*/ 219152 w 1034239"/>
              <a:gd name="connsiteY47" fmla="*/ 369257 h 3239145"/>
              <a:gd name="connsiteX48" fmla="*/ 208711 w 1034239"/>
              <a:gd name="connsiteY48" fmla="*/ 454792 h 3239145"/>
              <a:gd name="connsiteX49" fmla="*/ 192648 w 1034239"/>
              <a:gd name="connsiteY49" fmla="*/ 535507 h 3239145"/>
              <a:gd name="connsiteX50" fmla="*/ 188632 w 1034239"/>
              <a:gd name="connsiteY50" fmla="*/ 548759 h 3239145"/>
              <a:gd name="connsiteX51" fmla="*/ 189435 w 1034239"/>
              <a:gd name="connsiteY51" fmla="*/ 606184 h 3239145"/>
              <a:gd name="connsiteX52" fmla="*/ 186223 w 1034239"/>
              <a:gd name="connsiteY52" fmla="*/ 635900 h 3239145"/>
              <a:gd name="connsiteX53" fmla="*/ 142853 w 1034239"/>
              <a:gd name="connsiteY53" fmla="*/ 673246 h 3239145"/>
              <a:gd name="connsiteX54" fmla="*/ 16359 w 1034239"/>
              <a:gd name="connsiteY54" fmla="*/ 808575 h 3239145"/>
              <a:gd name="connsiteX55" fmla="*/ 1500 w 1034239"/>
              <a:gd name="connsiteY55" fmla="*/ 864393 h 3239145"/>
              <a:gd name="connsiteX56" fmla="*/ 27602 w 1034239"/>
              <a:gd name="connsiteY56" fmla="*/ 965188 h 3239145"/>
              <a:gd name="connsiteX57" fmla="*/ 102295 w 1034239"/>
              <a:gd name="connsiteY57" fmla="*/ 1158745 h 3239145"/>
              <a:gd name="connsiteX58" fmla="*/ 182609 w 1034239"/>
              <a:gd name="connsiteY58" fmla="*/ 1305719 h 3239145"/>
              <a:gd name="connsiteX59" fmla="*/ 246458 w 1034239"/>
              <a:gd name="connsiteY59" fmla="*/ 1373585 h 3239145"/>
              <a:gd name="connsiteX60" fmla="*/ 252080 w 1034239"/>
              <a:gd name="connsiteY60" fmla="*/ 1391655 h 3239145"/>
              <a:gd name="connsiteX61" fmla="*/ 227585 w 1034239"/>
              <a:gd name="connsiteY61" fmla="*/ 1545055 h 3239145"/>
              <a:gd name="connsiteX62" fmla="*/ 238829 w 1034239"/>
              <a:gd name="connsiteY62" fmla="*/ 1730179 h 3239145"/>
              <a:gd name="connsiteX63" fmla="*/ 209915 w 1034239"/>
              <a:gd name="connsiteY63" fmla="*/ 1842619 h 3239145"/>
              <a:gd name="connsiteX64" fmla="*/ 158916 w 1034239"/>
              <a:gd name="connsiteY64" fmla="*/ 1932571 h 3239145"/>
              <a:gd name="connsiteX65" fmla="*/ 104704 w 1034239"/>
              <a:gd name="connsiteY65" fmla="*/ 2008869 h 3239145"/>
              <a:gd name="connsiteX66" fmla="*/ 133216 w 1034239"/>
              <a:gd name="connsiteY66" fmla="*/ 2085168 h 3239145"/>
              <a:gd name="connsiteX67" fmla="*/ 239230 w 1034239"/>
              <a:gd name="connsiteY67" fmla="*/ 2100829 h 3239145"/>
              <a:gd name="connsiteX68" fmla="*/ 352473 w 1034239"/>
              <a:gd name="connsiteY68" fmla="*/ 2108057 h 3239145"/>
              <a:gd name="connsiteX69" fmla="*/ 376969 w 1034239"/>
              <a:gd name="connsiteY69" fmla="*/ 2129742 h 3239145"/>
              <a:gd name="connsiteX70" fmla="*/ 378173 w 1034239"/>
              <a:gd name="connsiteY70" fmla="*/ 2203229 h 3239145"/>
              <a:gd name="connsiteX71" fmla="*/ 374961 w 1034239"/>
              <a:gd name="connsiteY71" fmla="*/ 2267480 h 3239145"/>
              <a:gd name="connsiteX72" fmla="*/ 365323 w 1034239"/>
              <a:gd name="connsiteY72" fmla="*/ 2334944 h 3239145"/>
              <a:gd name="connsiteX73" fmla="*/ 335607 w 1034239"/>
              <a:gd name="connsiteY73" fmla="*/ 2461037 h 3239145"/>
              <a:gd name="connsiteX74" fmla="*/ 317938 w 1034239"/>
              <a:gd name="connsiteY74" fmla="*/ 2479911 h 3239145"/>
              <a:gd name="connsiteX75" fmla="*/ 331993 w 1034239"/>
              <a:gd name="connsiteY75" fmla="*/ 2497982 h 3239145"/>
              <a:gd name="connsiteX76" fmla="*/ 340426 w 1034239"/>
              <a:gd name="connsiteY76" fmla="*/ 2564643 h 3239145"/>
              <a:gd name="connsiteX77" fmla="*/ 372953 w 1034239"/>
              <a:gd name="connsiteY77" fmla="*/ 2713224 h 3239145"/>
              <a:gd name="connsiteX78" fmla="*/ 404276 w 1034239"/>
              <a:gd name="connsiteY78" fmla="*/ 2861002 h 3239145"/>
              <a:gd name="connsiteX79" fmla="*/ 404276 w 1034239"/>
              <a:gd name="connsiteY79" fmla="*/ 2897544 h 3239145"/>
              <a:gd name="connsiteX80" fmla="*/ 385000 w 1034239"/>
              <a:gd name="connsiteY80" fmla="*/ 3018417 h 3239145"/>
              <a:gd name="connsiteX81" fmla="*/ 378173 w 1034239"/>
              <a:gd name="connsiteY81" fmla="*/ 3040905 h 3239145"/>
              <a:gd name="connsiteX82" fmla="*/ 372551 w 1034239"/>
              <a:gd name="connsiteY82" fmla="*/ 3070220 h 3239145"/>
              <a:gd name="connsiteX83" fmla="*/ 391425 w 1034239"/>
              <a:gd name="connsiteY83" fmla="*/ 3124030 h 3239145"/>
              <a:gd name="connsiteX84" fmla="*/ 418331 w 1034239"/>
              <a:gd name="connsiteY84" fmla="*/ 3213982 h 3239145"/>
              <a:gd name="connsiteX85" fmla="*/ 431984 w 1034239"/>
              <a:gd name="connsiteY85" fmla="*/ 3228439 h 3239145"/>
              <a:gd name="connsiteX86" fmla="*/ 436401 w 1034239"/>
              <a:gd name="connsiteY86" fmla="*/ 3212376 h 3239145"/>
              <a:gd name="connsiteX87" fmla="*/ 436803 w 1034239"/>
              <a:gd name="connsiteY87" fmla="*/ 3137684 h 3239145"/>
              <a:gd name="connsiteX88" fmla="*/ 444031 w 1034239"/>
              <a:gd name="connsiteY88" fmla="*/ 3117605 h 3239145"/>
              <a:gd name="connsiteX89" fmla="*/ 467322 w 1034239"/>
              <a:gd name="connsiteY89" fmla="*/ 3125636 h 3239145"/>
              <a:gd name="connsiteX90" fmla="*/ 512298 w 1034239"/>
              <a:gd name="connsiteY90" fmla="*/ 3169006 h 3239145"/>
              <a:gd name="connsiteX91" fmla="*/ 600644 w 1034239"/>
              <a:gd name="connsiteY91" fmla="*/ 3220809 h 3239145"/>
              <a:gd name="connsiteX92" fmla="*/ 704650 w 1034239"/>
              <a:gd name="connsiteY92" fmla="*/ 3238076 h 3239145"/>
              <a:gd name="connsiteX93" fmla="*/ 792193 w 1034239"/>
              <a:gd name="connsiteY93" fmla="*/ 3223218 h 3239145"/>
              <a:gd name="connsiteX94" fmla="*/ 800626 w 1034239"/>
              <a:gd name="connsiteY94" fmla="*/ 3209565 h 3239145"/>
              <a:gd name="connsiteX95" fmla="*/ 763280 w 1034239"/>
              <a:gd name="connsiteY95" fmla="*/ 3165392 h 3239145"/>
              <a:gd name="connsiteX96" fmla="*/ 748421 w 1034239"/>
              <a:gd name="connsiteY96" fmla="*/ 3157762 h 3239145"/>
              <a:gd name="connsiteX97" fmla="*/ 733965 w 1034239"/>
              <a:gd name="connsiteY97" fmla="*/ 3149329 h 3239145"/>
              <a:gd name="connsiteX98" fmla="*/ 691398 w 1034239"/>
              <a:gd name="connsiteY98" fmla="*/ 3131258 h 3239145"/>
              <a:gd name="connsiteX99" fmla="*/ 650840 w 1034239"/>
              <a:gd name="connsiteY99" fmla="*/ 3028456 h 3239145"/>
              <a:gd name="connsiteX100" fmla="*/ 700635 w 1034239"/>
              <a:gd name="connsiteY100" fmla="*/ 3015606 h 3239145"/>
              <a:gd name="connsiteX101" fmla="*/ 750028 w 1034239"/>
              <a:gd name="connsiteY101" fmla="*/ 3098330 h 3239145"/>
              <a:gd name="connsiteX102" fmla="*/ 799822 w 1034239"/>
              <a:gd name="connsiteY102" fmla="*/ 3173825 h 3239145"/>
              <a:gd name="connsiteX103" fmla="*/ 879333 w 1034239"/>
              <a:gd name="connsiteY103" fmla="*/ 3195108 h 3239145"/>
              <a:gd name="connsiteX104" fmla="*/ 948403 w 1034239"/>
              <a:gd name="connsiteY104" fmla="*/ 3186675 h 3239145"/>
              <a:gd name="connsiteX105" fmla="*/ 960049 w 1034239"/>
              <a:gd name="connsiteY105" fmla="*/ 3159770 h 3239145"/>
              <a:gd name="connsiteX106" fmla="*/ 924309 w 1034239"/>
              <a:gd name="connsiteY106" fmla="*/ 3132865 h 3239145"/>
              <a:gd name="connsiteX107" fmla="*/ 888971 w 1034239"/>
              <a:gd name="connsiteY107" fmla="*/ 3106361 h 3239145"/>
              <a:gd name="connsiteX108" fmla="*/ 885357 w 1034239"/>
              <a:gd name="connsiteY108" fmla="*/ 3049740 h 3239145"/>
              <a:gd name="connsiteX109" fmla="*/ 897806 w 1034239"/>
              <a:gd name="connsiteY109" fmla="*/ 2938103 h 3239145"/>
              <a:gd name="connsiteX110" fmla="*/ 901018 w 1034239"/>
              <a:gd name="connsiteY110" fmla="*/ 2847348 h 3239145"/>
              <a:gd name="connsiteX111" fmla="*/ 928727 w 1034239"/>
              <a:gd name="connsiteY111" fmla="*/ 2644154 h 3239145"/>
              <a:gd name="connsiteX112" fmla="*/ 937561 w 1034239"/>
              <a:gd name="connsiteY112" fmla="*/ 2606004 h 3239145"/>
              <a:gd name="connsiteX113" fmla="*/ 967679 w 1034239"/>
              <a:gd name="connsiteY113" fmla="*/ 2422487 h 3239145"/>
              <a:gd name="connsiteX114" fmla="*/ 1021088 w 1034239"/>
              <a:gd name="connsiteY114" fmla="*/ 2219694 h 3239145"/>
              <a:gd name="connsiteX115" fmla="*/ 1033938 w 1034239"/>
              <a:gd name="connsiteY115" fmla="*/ 2169497 h 3239145"/>
              <a:gd name="connsiteX116" fmla="*/ 348457 w 1034239"/>
              <a:gd name="connsiteY116" fmla="*/ 1170390 h 3239145"/>
              <a:gd name="connsiteX117" fmla="*/ 298261 w 1034239"/>
              <a:gd name="connsiteY117" fmla="*/ 1257933 h 3239145"/>
              <a:gd name="connsiteX118" fmla="*/ 285009 w 1034239"/>
              <a:gd name="connsiteY118" fmla="*/ 1269980 h 3239145"/>
              <a:gd name="connsiteX119" fmla="*/ 277379 w 1034239"/>
              <a:gd name="connsiteY119" fmla="*/ 1257933 h 3239145"/>
              <a:gd name="connsiteX120" fmla="*/ 215136 w 1034239"/>
              <a:gd name="connsiteY120" fmla="*/ 1032651 h 3239145"/>
              <a:gd name="connsiteX121" fmla="*/ 195057 w 1034239"/>
              <a:gd name="connsiteY121" fmla="*/ 907763 h 3239145"/>
              <a:gd name="connsiteX122" fmla="*/ 201884 w 1034239"/>
              <a:gd name="connsiteY122" fmla="*/ 892102 h 3239145"/>
              <a:gd name="connsiteX123" fmla="*/ 273364 w 1034239"/>
              <a:gd name="connsiteY123" fmla="*/ 837087 h 3239145"/>
              <a:gd name="connsiteX124" fmla="*/ 325969 w 1034239"/>
              <a:gd name="connsiteY124" fmla="*/ 958361 h 3239145"/>
              <a:gd name="connsiteX125" fmla="*/ 365323 w 1034239"/>
              <a:gd name="connsiteY125" fmla="*/ 1073210 h 3239145"/>
              <a:gd name="connsiteX126" fmla="*/ 348457 w 1034239"/>
              <a:gd name="connsiteY126" fmla="*/ 1170390 h 3239145"/>
              <a:gd name="connsiteX127" fmla="*/ 814681 w 1034239"/>
              <a:gd name="connsiteY127" fmla="*/ 2290772 h 3239145"/>
              <a:gd name="connsiteX128" fmla="*/ 751232 w 1034239"/>
              <a:gd name="connsiteY128" fmla="*/ 2514045 h 3239145"/>
              <a:gd name="connsiteX129" fmla="*/ 758461 w 1034239"/>
              <a:gd name="connsiteY129" fmla="*/ 2565446 h 3239145"/>
              <a:gd name="connsiteX130" fmla="*/ 764083 w 1034239"/>
              <a:gd name="connsiteY130" fmla="*/ 2709208 h 3239145"/>
              <a:gd name="connsiteX131" fmla="*/ 750429 w 1034239"/>
              <a:gd name="connsiteY131" fmla="*/ 2824860 h 3239145"/>
              <a:gd name="connsiteX132" fmla="*/ 695013 w 1034239"/>
              <a:gd name="connsiteY132" fmla="*/ 2879875 h 3239145"/>
              <a:gd name="connsiteX133" fmla="*/ 641202 w 1034239"/>
              <a:gd name="connsiteY133" fmla="*/ 2948142 h 3239145"/>
              <a:gd name="connsiteX134" fmla="*/ 625139 w 1034239"/>
              <a:gd name="connsiteY134" fmla="*/ 3010787 h 3239145"/>
              <a:gd name="connsiteX135" fmla="*/ 600644 w 1034239"/>
              <a:gd name="connsiteY135" fmla="*/ 3009181 h 3239145"/>
              <a:gd name="connsiteX136" fmla="*/ 568919 w 1034239"/>
              <a:gd name="connsiteY136" fmla="*/ 2885497 h 3239145"/>
              <a:gd name="connsiteX137" fmla="*/ 558479 w 1034239"/>
              <a:gd name="connsiteY137" fmla="*/ 2832892 h 3239145"/>
              <a:gd name="connsiteX138" fmla="*/ 545628 w 1034239"/>
              <a:gd name="connsiteY138" fmla="*/ 2736113 h 3239145"/>
              <a:gd name="connsiteX139" fmla="*/ 527558 w 1034239"/>
              <a:gd name="connsiteY139" fmla="*/ 2626886 h 3239145"/>
              <a:gd name="connsiteX140" fmla="*/ 523140 w 1034239"/>
              <a:gd name="connsiteY140" fmla="*/ 2505210 h 3239145"/>
              <a:gd name="connsiteX141" fmla="*/ 522739 w 1034239"/>
              <a:gd name="connsiteY141" fmla="*/ 2414455 h 3239145"/>
              <a:gd name="connsiteX142" fmla="*/ 528361 w 1034239"/>
              <a:gd name="connsiteY142" fmla="*/ 2393172 h 3239145"/>
              <a:gd name="connsiteX143" fmla="*/ 579360 w 1034239"/>
              <a:gd name="connsiteY143" fmla="*/ 2259449 h 3239145"/>
              <a:gd name="connsiteX144" fmla="*/ 607069 w 1034239"/>
              <a:gd name="connsiteY144" fmla="*/ 2177930 h 3239145"/>
              <a:gd name="connsiteX145" fmla="*/ 610281 w 1034239"/>
              <a:gd name="connsiteY145" fmla="*/ 2162671 h 3239145"/>
              <a:gd name="connsiteX146" fmla="*/ 638793 w 1034239"/>
              <a:gd name="connsiteY146" fmla="*/ 2138576 h 3239145"/>
              <a:gd name="connsiteX147" fmla="*/ 754043 w 1034239"/>
              <a:gd name="connsiteY147" fmla="*/ 2140986 h 3239145"/>
              <a:gd name="connsiteX148" fmla="*/ 774524 w 1034239"/>
              <a:gd name="connsiteY148" fmla="*/ 2151025 h 3239145"/>
              <a:gd name="connsiteX149" fmla="*/ 822712 w 1034239"/>
              <a:gd name="connsiteY149" fmla="*/ 2255032 h 3239145"/>
              <a:gd name="connsiteX150" fmla="*/ 825121 w 1034239"/>
              <a:gd name="connsiteY150" fmla="*/ 2264670 h 3239145"/>
              <a:gd name="connsiteX151" fmla="*/ 814681 w 1034239"/>
              <a:gd name="connsiteY151" fmla="*/ 2290772 h 323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1034239" h="3239145">
                <a:moveTo>
                  <a:pt x="1033938" y="2169497"/>
                </a:moveTo>
                <a:cubicBezTo>
                  <a:pt x="1031127" y="2143395"/>
                  <a:pt x="1021088" y="2120506"/>
                  <a:pt x="1009442" y="2098018"/>
                </a:cubicBezTo>
                <a:cubicBezTo>
                  <a:pt x="1002615" y="2084766"/>
                  <a:pt x="999001" y="2072719"/>
                  <a:pt x="1012655" y="2060672"/>
                </a:cubicBezTo>
                <a:cubicBezTo>
                  <a:pt x="1016670" y="2057058"/>
                  <a:pt x="1023096" y="2051034"/>
                  <a:pt x="1019080" y="2042601"/>
                </a:cubicBezTo>
                <a:cubicBezTo>
                  <a:pt x="1008639" y="2020916"/>
                  <a:pt x="997797" y="1998830"/>
                  <a:pt x="988560" y="1976342"/>
                </a:cubicBezTo>
                <a:cubicBezTo>
                  <a:pt x="975710" y="1944618"/>
                  <a:pt x="949608" y="1919319"/>
                  <a:pt x="943585" y="1883579"/>
                </a:cubicBezTo>
                <a:cubicBezTo>
                  <a:pt x="939970" y="1863099"/>
                  <a:pt x="926719" y="1846233"/>
                  <a:pt x="917884" y="1827761"/>
                </a:cubicBezTo>
                <a:cubicBezTo>
                  <a:pt x="909853" y="1810493"/>
                  <a:pt x="902223" y="1792021"/>
                  <a:pt x="890577" y="1778368"/>
                </a:cubicBezTo>
                <a:cubicBezTo>
                  <a:pt x="868089" y="1751463"/>
                  <a:pt x="846806" y="1724156"/>
                  <a:pt x="829539" y="1693636"/>
                </a:cubicBezTo>
                <a:cubicBezTo>
                  <a:pt x="811066" y="1661109"/>
                  <a:pt x="784964" y="1633401"/>
                  <a:pt x="773319" y="1596055"/>
                </a:cubicBezTo>
                <a:cubicBezTo>
                  <a:pt x="768500" y="1580795"/>
                  <a:pt x="766894" y="1563528"/>
                  <a:pt x="759264" y="1550276"/>
                </a:cubicBezTo>
                <a:cubicBezTo>
                  <a:pt x="749225" y="1532205"/>
                  <a:pt x="745209" y="1514134"/>
                  <a:pt x="742398" y="1494457"/>
                </a:cubicBezTo>
                <a:cubicBezTo>
                  <a:pt x="736374" y="1449482"/>
                  <a:pt x="736374" y="1404104"/>
                  <a:pt x="737177" y="1358727"/>
                </a:cubicBezTo>
                <a:cubicBezTo>
                  <a:pt x="737981" y="1322184"/>
                  <a:pt x="750028" y="1288050"/>
                  <a:pt x="751634" y="1251909"/>
                </a:cubicBezTo>
                <a:cubicBezTo>
                  <a:pt x="753642" y="1206531"/>
                  <a:pt x="754043" y="1161556"/>
                  <a:pt x="766492" y="1117383"/>
                </a:cubicBezTo>
                <a:cubicBezTo>
                  <a:pt x="773720" y="1090879"/>
                  <a:pt x="782555" y="1065982"/>
                  <a:pt x="800224" y="1043494"/>
                </a:cubicBezTo>
                <a:cubicBezTo>
                  <a:pt x="823113" y="1014179"/>
                  <a:pt x="827129" y="978841"/>
                  <a:pt x="821106" y="943101"/>
                </a:cubicBezTo>
                <a:cubicBezTo>
                  <a:pt x="812673" y="892905"/>
                  <a:pt x="794200" y="848331"/>
                  <a:pt x="749225" y="819016"/>
                </a:cubicBezTo>
                <a:cubicBezTo>
                  <a:pt x="745610" y="816607"/>
                  <a:pt x="742799" y="812189"/>
                  <a:pt x="740792" y="808174"/>
                </a:cubicBezTo>
                <a:cubicBezTo>
                  <a:pt x="728744" y="784883"/>
                  <a:pt x="712682" y="764001"/>
                  <a:pt x="694209" y="745529"/>
                </a:cubicBezTo>
                <a:cubicBezTo>
                  <a:pt x="688989" y="740308"/>
                  <a:pt x="687383" y="735088"/>
                  <a:pt x="687784" y="727056"/>
                </a:cubicBezTo>
                <a:cubicBezTo>
                  <a:pt x="690595" y="681679"/>
                  <a:pt x="692202" y="636703"/>
                  <a:pt x="696217" y="591727"/>
                </a:cubicBezTo>
                <a:cubicBezTo>
                  <a:pt x="699028" y="560003"/>
                  <a:pt x="680154" y="530287"/>
                  <a:pt x="674131" y="499366"/>
                </a:cubicBezTo>
                <a:cubicBezTo>
                  <a:pt x="668509" y="469650"/>
                  <a:pt x="650840" y="440335"/>
                  <a:pt x="669714" y="409414"/>
                </a:cubicBezTo>
                <a:cubicBezTo>
                  <a:pt x="672926" y="404194"/>
                  <a:pt x="669312" y="399375"/>
                  <a:pt x="666903" y="394556"/>
                </a:cubicBezTo>
                <a:cubicBezTo>
                  <a:pt x="660076" y="379698"/>
                  <a:pt x="662485" y="365643"/>
                  <a:pt x="668910" y="351588"/>
                </a:cubicBezTo>
                <a:cubicBezTo>
                  <a:pt x="674532" y="339541"/>
                  <a:pt x="672123" y="324281"/>
                  <a:pt x="665698" y="318258"/>
                </a:cubicBezTo>
                <a:cubicBezTo>
                  <a:pt x="655257" y="307817"/>
                  <a:pt x="656060" y="296573"/>
                  <a:pt x="654856" y="285329"/>
                </a:cubicBezTo>
                <a:cubicBezTo>
                  <a:pt x="653249" y="274085"/>
                  <a:pt x="650037" y="264046"/>
                  <a:pt x="646423" y="253605"/>
                </a:cubicBezTo>
                <a:cubicBezTo>
                  <a:pt x="641202" y="237944"/>
                  <a:pt x="631966" y="223487"/>
                  <a:pt x="633974" y="205416"/>
                </a:cubicBezTo>
                <a:cubicBezTo>
                  <a:pt x="635179" y="195377"/>
                  <a:pt x="628352" y="186944"/>
                  <a:pt x="621525" y="179314"/>
                </a:cubicBezTo>
                <a:cubicBezTo>
                  <a:pt x="611084" y="167267"/>
                  <a:pt x="601045" y="154819"/>
                  <a:pt x="595021" y="139559"/>
                </a:cubicBezTo>
                <a:cubicBezTo>
                  <a:pt x="591407" y="131126"/>
                  <a:pt x="599037" y="125504"/>
                  <a:pt x="594620" y="116669"/>
                </a:cubicBezTo>
                <a:cubicBezTo>
                  <a:pt x="583778" y="95386"/>
                  <a:pt x="574541" y="73300"/>
                  <a:pt x="563297" y="52017"/>
                </a:cubicBezTo>
                <a:cubicBezTo>
                  <a:pt x="558479" y="43182"/>
                  <a:pt x="554061" y="35151"/>
                  <a:pt x="544825" y="33544"/>
                </a:cubicBezTo>
                <a:cubicBezTo>
                  <a:pt x="520329" y="29930"/>
                  <a:pt x="500652" y="15474"/>
                  <a:pt x="479369" y="4631"/>
                </a:cubicBezTo>
                <a:cubicBezTo>
                  <a:pt x="471739" y="616"/>
                  <a:pt x="463708" y="-991"/>
                  <a:pt x="455677" y="616"/>
                </a:cubicBezTo>
                <a:cubicBezTo>
                  <a:pt x="438811" y="3427"/>
                  <a:pt x="422346" y="-188"/>
                  <a:pt x="405882" y="1017"/>
                </a:cubicBezTo>
                <a:cubicBezTo>
                  <a:pt x="380181" y="3025"/>
                  <a:pt x="353276" y="-1794"/>
                  <a:pt x="330387" y="19088"/>
                </a:cubicBezTo>
                <a:cubicBezTo>
                  <a:pt x="317938" y="30332"/>
                  <a:pt x="311111" y="49607"/>
                  <a:pt x="287820" y="50410"/>
                </a:cubicBezTo>
                <a:cubicBezTo>
                  <a:pt x="309103" y="58843"/>
                  <a:pt x="299466" y="69686"/>
                  <a:pt x="293041" y="78922"/>
                </a:cubicBezTo>
                <a:cubicBezTo>
                  <a:pt x="288222" y="85347"/>
                  <a:pt x="282198" y="90969"/>
                  <a:pt x="276175" y="96591"/>
                </a:cubicBezTo>
                <a:cubicBezTo>
                  <a:pt x="266938" y="104221"/>
                  <a:pt x="260513" y="113457"/>
                  <a:pt x="260513" y="125905"/>
                </a:cubicBezTo>
                <a:cubicBezTo>
                  <a:pt x="260513" y="144378"/>
                  <a:pt x="253687" y="160441"/>
                  <a:pt x="247262" y="176905"/>
                </a:cubicBezTo>
                <a:cubicBezTo>
                  <a:pt x="243647" y="186141"/>
                  <a:pt x="234813" y="192968"/>
                  <a:pt x="236018" y="203810"/>
                </a:cubicBezTo>
                <a:cubicBezTo>
                  <a:pt x="238427" y="227503"/>
                  <a:pt x="227585" y="248786"/>
                  <a:pt x="223569" y="271274"/>
                </a:cubicBezTo>
                <a:cubicBezTo>
                  <a:pt x="221159" y="284124"/>
                  <a:pt x="210317" y="298982"/>
                  <a:pt x="213931" y="309022"/>
                </a:cubicBezTo>
                <a:cubicBezTo>
                  <a:pt x="221159" y="329502"/>
                  <a:pt x="215136" y="349580"/>
                  <a:pt x="219152" y="369257"/>
                </a:cubicBezTo>
                <a:cubicBezTo>
                  <a:pt x="225577" y="399375"/>
                  <a:pt x="218750" y="427083"/>
                  <a:pt x="208711" y="454792"/>
                </a:cubicBezTo>
                <a:cubicBezTo>
                  <a:pt x="199073" y="480894"/>
                  <a:pt x="187829" y="506594"/>
                  <a:pt x="192648" y="535507"/>
                </a:cubicBezTo>
                <a:cubicBezTo>
                  <a:pt x="193451" y="540326"/>
                  <a:pt x="191042" y="544743"/>
                  <a:pt x="188632" y="548759"/>
                </a:cubicBezTo>
                <a:cubicBezTo>
                  <a:pt x="177388" y="568035"/>
                  <a:pt x="176987" y="586908"/>
                  <a:pt x="189435" y="606184"/>
                </a:cubicBezTo>
                <a:cubicBezTo>
                  <a:pt x="196664" y="616625"/>
                  <a:pt x="195057" y="625459"/>
                  <a:pt x="186223" y="635900"/>
                </a:cubicBezTo>
                <a:cubicBezTo>
                  <a:pt x="173373" y="650356"/>
                  <a:pt x="157711" y="661199"/>
                  <a:pt x="142853" y="673246"/>
                </a:cubicBezTo>
                <a:cubicBezTo>
                  <a:pt x="93862" y="711797"/>
                  <a:pt x="50090" y="755969"/>
                  <a:pt x="16359" y="808575"/>
                </a:cubicBezTo>
                <a:cubicBezTo>
                  <a:pt x="5516" y="825441"/>
                  <a:pt x="-3720" y="845118"/>
                  <a:pt x="1500" y="864393"/>
                </a:cubicBezTo>
                <a:cubicBezTo>
                  <a:pt x="10737" y="897724"/>
                  <a:pt x="17563" y="931857"/>
                  <a:pt x="27602" y="965188"/>
                </a:cubicBezTo>
                <a:cubicBezTo>
                  <a:pt x="47279" y="1031848"/>
                  <a:pt x="68161" y="1098107"/>
                  <a:pt x="102295" y="1158745"/>
                </a:cubicBezTo>
                <a:cubicBezTo>
                  <a:pt x="129601" y="1207335"/>
                  <a:pt x="150081" y="1259940"/>
                  <a:pt x="182609" y="1305719"/>
                </a:cubicBezTo>
                <a:cubicBezTo>
                  <a:pt x="200679" y="1331821"/>
                  <a:pt x="223167" y="1353105"/>
                  <a:pt x="246458" y="1373585"/>
                </a:cubicBezTo>
                <a:cubicBezTo>
                  <a:pt x="253687" y="1380010"/>
                  <a:pt x="254891" y="1383222"/>
                  <a:pt x="252080" y="1391655"/>
                </a:cubicBezTo>
                <a:cubicBezTo>
                  <a:pt x="236018" y="1441450"/>
                  <a:pt x="223167" y="1491646"/>
                  <a:pt x="227585" y="1545055"/>
                </a:cubicBezTo>
                <a:cubicBezTo>
                  <a:pt x="233207" y="1606897"/>
                  <a:pt x="238829" y="1668337"/>
                  <a:pt x="238829" y="1730179"/>
                </a:cubicBezTo>
                <a:cubicBezTo>
                  <a:pt x="238829" y="1770738"/>
                  <a:pt x="232805" y="1807682"/>
                  <a:pt x="209915" y="1842619"/>
                </a:cubicBezTo>
                <a:cubicBezTo>
                  <a:pt x="191443" y="1871532"/>
                  <a:pt x="178995" y="1904059"/>
                  <a:pt x="158916" y="1932571"/>
                </a:cubicBezTo>
                <a:cubicBezTo>
                  <a:pt x="140845" y="1957870"/>
                  <a:pt x="125586" y="1985176"/>
                  <a:pt x="104704" y="2008869"/>
                </a:cubicBezTo>
                <a:cubicBezTo>
                  <a:pt x="79405" y="2038184"/>
                  <a:pt x="94665" y="2083160"/>
                  <a:pt x="133216" y="2085168"/>
                </a:cubicBezTo>
                <a:cubicBezTo>
                  <a:pt x="169357" y="2087175"/>
                  <a:pt x="204293" y="2091994"/>
                  <a:pt x="239230" y="2100829"/>
                </a:cubicBezTo>
                <a:cubicBezTo>
                  <a:pt x="276175" y="2110467"/>
                  <a:pt x="314324" y="2111270"/>
                  <a:pt x="352473" y="2108057"/>
                </a:cubicBezTo>
                <a:cubicBezTo>
                  <a:pt x="369741" y="2106451"/>
                  <a:pt x="376567" y="2113278"/>
                  <a:pt x="376969" y="2129742"/>
                </a:cubicBezTo>
                <a:cubicBezTo>
                  <a:pt x="376969" y="2154238"/>
                  <a:pt x="377370" y="2178733"/>
                  <a:pt x="378173" y="2203229"/>
                </a:cubicBezTo>
                <a:cubicBezTo>
                  <a:pt x="378977" y="2224914"/>
                  <a:pt x="370544" y="2247000"/>
                  <a:pt x="374961" y="2267480"/>
                </a:cubicBezTo>
                <a:cubicBezTo>
                  <a:pt x="380181" y="2292378"/>
                  <a:pt x="373756" y="2313661"/>
                  <a:pt x="365323" y="2334944"/>
                </a:cubicBezTo>
                <a:cubicBezTo>
                  <a:pt x="349662" y="2375904"/>
                  <a:pt x="344843" y="2418873"/>
                  <a:pt x="335607" y="2461037"/>
                </a:cubicBezTo>
                <a:cubicBezTo>
                  <a:pt x="333198" y="2471478"/>
                  <a:pt x="331591" y="2479911"/>
                  <a:pt x="317938" y="2479911"/>
                </a:cubicBezTo>
                <a:cubicBezTo>
                  <a:pt x="322757" y="2487139"/>
                  <a:pt x="332796" y="2487943"/>
                  <a:pt x="331993" y="2497982"/>
                </a:cubicBezTo>
                <a:cubicBezTo>
                  <a:pt x="330387" y="2520871"/>
                  <a:pt x="337615" y="2542556"/>
                  <a:pt x="340426" y="2564643"/>
                </a:cubicBezTo>
                <a:cubicBezTo>
                  <a:pt x="347253" y="2615241"/>
                  <a:pt x="358497" y="2664634"/>
                  <a:pt x="372953" y="2713224"/>
                </a:cubicBezTo>
                <a:cubicBezTo>
                  <a:pt x="387410" y="2761814"/>
                  <a:pt x="392630" y="2812010"/>
                  <a:pt x="404276" y="2861002"/>
                </a:cubicBezTo>
                <a:cubicBezTo>
                  <a:pt x="407087" y="2872647"/>
                  <a:pt x="407890" y="2885899"/>
                  <a:pt x="404276" y="2897544"/>
                </a:cubicBezTo>
                <a:cubicBezTo>
                  <a:pt x="391425" y="2936898"/>
                  <a:pt x="381386" y="2976654"/>
                  <a:pt x="385000" y="3018417"/>
                </a:cubicBezTo>
                <a:cubicBezTo>
                  <a:pt x="385803" y="3026850"/>
                  <a:pt x="384599" y="3036488"/>
                  <a:pt x="378173" y="3040905"/>
                </a:cubicBezTo>
                <a:cubicBezTo>
                  <a:pt x="366126" y="3049740"/>
                  <a:pt x="368937" y="3059779"/>
                  <a:pt x="372551" y="3070220"/>
                </a:cubicBezTo>
                <a:cubicBezTo>
                  <a:pt x="379378" y="3087889"/>
                  <a:pt x="386606" y="3105558"/>
                  <a:pt x="391425" y="3124030"/>
                </a:cubicBezTo>
                <a:cubicBezTo>
                  <a:pt x="399457" y="3154148"/>
                  <a:pt x="409094" y="3183864"/>
                  <a:pt x="418331" y="3213982"/>
                </a:cubicBezTo>
                <a:cubicBezTo>
                  <a:pt x="420338" y="3221210"/>
                  <a:pt x="421543" y="3230446"/>
                  <a:pt x="431984" y="3228439"/>
                </a:cubicBezTo>
                <a:cubicBezTo>
                  <a:pt x="441622" y="3226431"/>
                  <a:pt x="436401" y="3217596"/>
                  <a:pt x="436401" y="3212376"/>
                </a:cubicBezTo>
                <a:cubicBezTo>
                  <a:pt x="436803" y="3187478"/>
                  <a:pt x="436401" y="3162581"/>
                  <a:pt x="436803" y="3137684"/>
                </a:cubicBezTo>
                <a:cubicBezTo>
                  <a:pt x="436803" y="3130455"/>
                  <a:pt x="436803" y="3120818"/>
                  <a:pt x="444031" y="3117605"/>
                </a:cubicBezTo>
                <a:cubicBezTo>
                  <a:pt x="452464" y="3113991"/>
                  <a:pt x="460495" y="3118810"/>
                  <a:pt x="467322" y="3125636"/>
                </a:cubicBezTo>
                <a:cubicBezTo>
                  <a:pt x="482180" y="3140495"/>
                  <a:pt x="497841" y="3154550"/>
                  <a:pt x="512298" y="3169006"/>
                </a:cubicBezTo>
                <a:cubicBezTo>
                  <a:pt x="537195" y="3194305"/>
                  <a:pt x="567313" y="3211573"/>
                  <a:pt x="600644" y="3220809"/>
                </a:cubicBezTo>
                <a:cubicBezTo>
                  <a:pt x="634375" y="3230446"/>
                  <a:pt x="669714" y="3235265"/>
                  <a:pt x="704650" y="3238076"/>
                </a:cubicBezTo>
                <a:cubicBezTo>
                  <a:pt x="735170" y="3240486"/>
                  <a:pt x="764886" y="3240084"/>
                  <a:pt x="792193" y="3223218"/>
                </a:cubicBezTo>
                <a:cubicBezTo>
                  <a:pt x="797413" y="3220005"/>
                  <a:pt x="800626" y="3216391"/>
                  <a:pt x="800626" y="3209565"/>
                </a:cubicBezTo>
                <a:cubicBezTo>
                  <a:pt x="801429" y="3187880"/>
                  <a:pt x="784964" y="3167400"/>
                  <a:pt x="763280" y="3165392"/>
                </a:cubicBezTo>
                <a:cubicBezTo>
                  <a:pt x="756854" y="3164589"/>
                  <a:pt x="751634" y="3162982"/>
                  <a:pt x="748421" y="3157762"/>
                </a:cubicBezTo>
                <a:cubicBezTo>
                  <a:pt x="744807" y="3152140"/>
                  <a:pt x="739988" y="3149329"/>
                  <a:pt x="733965" y="3149329"/>
                </a:cubicBezTo>
                <a:cubicBezTo>
                  <a:pt x="717099" y="3148927"/>
                  <a:pt x="703847" y="3140495"/>
                  <a:pt x="691398" y="3131258"/>
                </a:cubicBezTo>
                <a:cubicBezTo>
                  <a:pt x="665698" y="3111581"/>
                  <a:pt x="634375" y="3066606"/>
                  <a:pt x="650840" y="3028456"/>
                </a:cubicBezTo>
                <a:cubicBezTo>
                  <a:pt x="665698" y="2993921"/>
                  <a:pt x="669714" y="2991110"/>
                  <a:pt x="700635" y="3015606"/>
                </a:cubicBezTo>
                <a:cubicBezTo>
                  <a:pt x="727138" y="3036086"/>
                  <a:pt x="738784" y="3068212"/>
                  <a:pt x="750028" y="3098330"/>
                </a:cubicBezTo>
                <a:cubicBezTo>
                  <a:pt x="761272" y="3128046"/>
                  <a:pt x="772917" y="3155754"/>
                  <a:pt x="799822" y="3173825"/>
                </a:cubicBezTo>
                <a:cubicBezTo>
                  <a:pt x="823515" y="3189888"/>
                  <a:pt x="849216" y="3200329"/>
                  <a:pt x="879333" y="3195108"/>
                </a:cubicBezTo>
                <a:cubicBezTo>
                  <a:pt x="902223" y="3191092"/>
                  <a:pt x="925514" y="3190289"/>
                  <a:pt x="948403" y="3186675"/>
                </a:cubicBezTo>
                <a:cubicBezTo>
                  <a:pt x="962057" y="3184667"/>
                  <a:pt x="969285" y="3166998"/>
                  <a:pt x="960049" y="3159770"/>
                </a:cubicBezTo>
                <a:cubicBezTo>
                  <a:pt x="948403" y="3150534"/>
                  <a:pt x="938364" y="3139290"/>
                  <a:pt x="924309" y="3132865"/>
                </a:cubicBezTo>
                <a:cubicBezTo>
                  <a:pt x="910656" y="3126841"/>
                  <a:pt x="892987" y="3122022"/>
                  <a:pt x="888971" y="3106361"/>
                </a:cubicBezTo>
                <a:cubicBezTo>
                  <a:pt x="884554" y="3088290"/>
                  <a:pt x="880940" y="3068212"/>
                  <a:pt x="885357" y="3049740"/>
                </a:cubicBezTo>
                <a:cubicBezTo>
                  <a:pt x="894191" y="3012795"/>
                  <a:pt x="897806" y="2975851"/>
                  <a:pt x="897806" y="2938103"/>
                </a:cubicBezTo>
                <a:cubicBezTo>
                  <a:pt x="897404" y="2907985"/>
                  <a:pt x="897404" y="2877867"/>
                  <a:pt x="901018" y="2847348"/>
                </a:cubicBezTo>
                <a:cubicBezTo>
                  <a:pt x="909050" y="2779483"/>
                  <a:pt x="911861" y="2710814"/>
                  <a:pt x="928727" y="2644154"/>
                </a:cubicBezTo>
                <a:cubicBezTo>
                  <a:pt x="931939" y="2631303"/>
                  <a:pt x="935152" y="2618855"/>
                  <a:pt x="937561" y="2606004"/>
                </a:cubicBezTo>
                <a:cubicBezTo>
                  <a:pt x="949207" y="2544966"/>
                  <a:pt x="960049" y="2483927"/>
                  <a:pt x="967679" y="2422487"/>
                </a:cubicBezTo>
                <a:cubicBezTo>
                  <a:pt x="976513" y="2352212"/>
                  <a:pt x="995387" y="2285150"/>
                  <a:pt x="1021088" y="2219694"/>
                </a:cubicBezTo>
                <a:cubicBezTo>
                  <a:pt x="1027513" y="2202426"/>
                  <a:pt x="1035946" y="2187970"/>
                  <a:pt x="1033938" y="2169497"/>
                </a:cubicBezTo>
                <a:close/>
                <a:moveTo>
                  <a:pt x="348457" y="1170390"/>
                </a:moveTo>
                <a:cubicBezTo>
                  <a:pt x="325166" y="1195288"/>
                  <a:pt x="315127" y="1228618"/>
                  <a:pt x="298261" y="1257933"/>
                </a:cubicBezTo>
                <a:cubicBezTo>
                  <a:pt x="295048" y="1263153"/>
                  <a:pt x="293442" y="1270783"/>
                  <a:pt x="285009" y="1269980"/>
                </a:cubicBezTo>
                <a:cubicBezTo>
                  <a:pt x="277379" y="1269578"/>
                  <a:pt x="278986" y="1262350"/>
                  <a:pt x="277379" y="1257933"/>
                </a:cubicBezTo>
                <a:cubicBezTo>
                  <a:pt x="246860" y="1185650"/>
                  <a:pt x="221159" y="1112162"/>
                  <a:pt x="215136" y="1032651"/>
                </a:cubicBezTo>
                <a:cubicBezTo>
                  <a:pt x="211923" y="990487"/>
                  <a:pt x="206301" y="948723"/>
                  <a:pt x="195057" y="907763"/>
                </a:cubicBezTo>
                <a:cubicBezTo>
                  <a:pt x="192648" y="899330"/>
                  <a:pt x="196664" y="896519"/>
                  <a:pt x="201884" y="892102"/>
                </a:cubicBezTo>
                <a:cubicBezTo>
                  <a:pt x="224774" y="874031"/>
                  <a:pt x="251277" y="861181"/>
                  <a:pt x="273364" y="837087"/>
                </a:cubicBezTo>
                <a:cubicBezTo>
                  <a:pt x="284608" y="882464"/>
                  <a:pt x="313119" y="916999"/>
                  <a:pt x="325969" y="958361"/>
                </a:cubicBezTo>
                <a:cubicBezTo>
                  <a:pt x="338016" y="996912"/>
                  <a:pt x="354882" y="1034258"/>
                  <a:pt x="365323" y="1073210"/>
                </a:cubicBezTo>
                <a:cubicBezTo>
                  <a:pt x="374559" y="1107344"/>
                  <a:pt x="375362" y="1141477"/>
                  <a:pt x="348457" y="1170390"/>
                </a:cubicBezTo>
                <a:close/>
                <a:moveTo>
                  <a:pt x="814681" y="2290772"/>
                </a:moveTo>
                <a:cubicBezTo>
                  <a:pt x="773319" y="2359440"/>
                  <a:pt x="753642" y="2434534"/>
                  <a:pt x="751232" y="2514045"/>
                </a:cubicBezTo>
                <a:cubicBezTo>
                  <a:pt x="750831" y="2531714"/>
                  <a:pt x="753642" y="2549383"/>
                  <a:pt x="758461" y="2565446"/>
                </a:cubicBezTo>
                <a:cubicBezTo>
                  <a:pt x="773319" y="2613233"/>
                  <a:pt x="767295" y="2661823"/>
                  <a:pt x="764083" y="2709208"/>
                </a:cubicBezTo>
                <a:cubicBezTo>
                  <a:pt x="761673" y="2747759"/>
                  <a:pt x="758059" y="2786711"/>
                  <a:pt x="750429" y="2824860"/>
                </a:cubicBezTo>
                <a:cubicBezTo>
                  <a:pt x="746815" y="2843332"/>
                  <a:pt x="713083" y="2877064"/>
                  <a:pt x="695013" y="2879875"/>
                </a:cubicBezTo>
                <a:cubicBezTo>
                  <a:pt x="656863" y="2886301"/>
                  <a:pt x="640801" y="2909592"/>
                  <a:pt x="641202" y="2948142"/>
                </a:cubicBezTo>
                <a:cubicBezTo>
                  <a:pt x="641604" y="2969426"/>
                  <a:pt x="636785" y="2991914"/>
                  <a:pt x="625139" y="3010787"/>
                </a:cubicBezTo>
                <a:cubicBezTo>
                  <a:pt x="615903" y="3025646"/>
                  <a:pt x="608675" y="3024441"/>
                  <a:pt x="600644" y="3009181"/>
                </a:cubicBezTo>
                <a:cubicBezTo>
                  <a:pt x="580163" y="2970630"/>
                  <a:pt x="569321" y="2929670"/>
                  <a:pt x="568919" y="2885497"/>
                </a:cubicBezTo>
                <a:cubicBezTo>
                  <a:pt x="568919" y="2867427"/>
                  <a:pt x="564904" y="2849757"/>
                  <a:pt x="558479" y="2832892"/>
                </a:cubicBezTo>
                <a:cubicBezTo>
                  <a:pt x="546431" y="2801569"/>
                  <a:pt x="552455" y="2767837"/>
                  <a:pt x="545628" y="2736113"/>
                </a:cubicBezTo>
                <a:cubicBezTo>
                  <a:pt x="537998" y="2699972"/>
                  <a:pt x="533581" y="2663429"/>
                  <a:pt x="527558" y="2626886"/>
                </a:cubicBezTo>
                <a:cubicBezTo>
                  <a:pt x="520731" y="2586729"/>
                  <a:pt x="524345" y="2545769"/>
                  <a:pt x="523140" y="2505210"/>
                </a:cubicBezTo>
                <a:cubicBezTo>
                  <a:pt x="521936" y="2475092"/>
                  <a:pt x="523140" y="2444573"/>
                  <a:pt x="522739" y="2414455"/>
                </a:cubicBezTo>
                <a:cubicBezTo>
                  <a:pt x="522739" y="2406424"/>
                  <a:pt x="524345" y="2399597"/>
                  <a:pt x="528361" y="2393172"/>
                </a:cubicBezTo>
                <a:cubicBezTo>
                  <a:pt x="554061" y="2352212"/>
                  <a:pt x="561691" y="2304023"/>
                  <a:pt x="579360" y="2259449"/>
                </a:cubicBezTo>
                <a:cubicBezTo>
                  <a:pt x="589801" y="2233347"/>
                  <a:pt x="601045" y="2206040"/>
                  <a:pt x="607069" y="2177930"/>
                </a:cubicBezTo>
                <a:cubicBezTo>
                  <a:pt x="608273" y="2172710"/>
                  <a:pt x="609478" y="2167891"/>
                  <a:pt x="610281" y="2162671"/>
                </a:cubicBezTo>
                <a:cubicBezTo>
                  <a:pt x="612691" y="2137372"/>
                  <a:pt x="612691" y="2136167"/>
                  <a:pt x="638793" y="2138576"/>
                </a:cubicBezTo>
                <a:cubicBezTo>
                  <a:pt x="677343" y="2142191"/>
                  <a:pt x="715493" y="2140986"/>
                  <a:pt x="754043" y="2140986"/>
                </a:cubicBezTo>
                <a:cubicBezTo>
                  <a:pt x="762878" y="2140986"/>
                  <a:pt x="770106" y="2142592"/>
                  <a:pt x="774524" y="2151025"/>
                </a:cubicBezTo>
                <a:cubicBezTo>
                  <a:pt x="792594" y="2184757"/>
                  <a:pt x="809862" y="2218489"/>
                  <a:pt x="822712" y="2255032"/>
                </a:cubicBezTo>
                <a:cubicBezTo>
                  <a:pt x="823917" y="2258244"/>
                  <a:pt x="824318" y="2261859"/>
                  <a:pt x="825121" y="2264670"/>
                </a:cubicBezTo>
                <a:cubicBezTo>
                  <a:pt x="824318" y="2275110"/>
                  <a:pt x="819499" y="2282740"/>
                  <a:pt x="814681" y="2290772"/>
                </a:cubicBezTo>
                <a:close/>
              </a:path>
            </a:pathLst>
          </a:custGeom>
          <a:solidFill>
            <a:schemeClr val="accent3"/>
          </a:solidFill>
          <a:ln w="40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00">
              <a:cs typeface="B Nazanin" panose="00000400000000000000" pitchFamily="2" charset="-78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2097822-283D-4352-85D5-5F51256B5E62}"/>
              </a:ext>
            </a:extLst>
          </p:cNvPr>
          <p:cNvSpPr/>
          <p:nvPr/>
        </p:nvSpPr>
        <p:spPr>
          <a:xfrm>
            <a:off x="9530399" y="5850010"/>
            <a:ext cx="1295880" cy="4168320"/>
          </a:xfrm>
          <a:custGeom>
            <a:avLst/>
            <a:gdLst>
              <a:gd name="connsiteX0" fmla="*/ 997219 w 998616"/>
              <a:gd name="connsiteY0" fmla="*/ 1276091 h 3212142"/>
              <a:gd name="connsiteX1" fmla="*/ 994006 w 998616"/>
              <a:gd name="connsiteY1" fmla="*/ 1209029 h 3212142"/>
              <a:gd name="connsiteX2" fmla="*/ 978746 w 998616"/>
              <a:gd name="connsiteY2" fmla="*/ 1182927 h 3212142"/>
              <a:gd name="connsiteX3" fmla="*/ 969510 w 998616"/>
              <a:gd name="connsiteY3" fmla="*/ 1175297 h 3212142"/>
              <a:gd name="connsiteX4" fmla="*/ 920920 w 998616"/>
              <a:gd name="connsiteY4" fmla="*/ 1102613 h 3212142"/>
              <a:gd name="connsiteX5" fmla="*/ 894818 w 998616"/>
              <a:gd name="connsiteY5" fmla="*/ 1030732 h 3212142"/>
              <a:gd name="connsiteX6" fmla="*/ 906865 w 998616"/>
              <a:gd name="connsiteY6" fmla="*/ 916686 h 3212142"/>
              <a:gd name="connsiteX7" fmla="*/ 869921 w 998616"/>
              <a:gd name="connsiteY7" fmla="*/ 775735 h 3212142"/>
              <a:gd name="connsiteX8" fmla="*/ 865503 w 998616"/>
              <a:gd name="connsiteY8" fmla="*/ 750436 h 3212142"/>
              <a:gd name="connsiteX9" fmla="*/ 849039 w 998616"/>
              <a:gd name="connsiteY9" fmla="*/ 628358 h 3212142"/>
              <a:gd name="connsiteX10" fmla="*/ 753867 w 998616"/>
              <a:gd name="connsiteY10" fmla="*/ 561296 h 3212142"/>
              <a:gd name="connsiteX11" fmla="*/ 683190 w 998616"/>
              <a:gd name="connsiteY11" fmla="*/ 594225 h 3212142"/>
              <a:gd name="connsiteX12" fmla="*/ 675560 w 998616"/>
              <a:gd name="connsiteY12" fmla="*/ 601052 h 3212142"/>
              <a:gd name="connsiteX13" fmla="*/ 640223 w 998616"/>
              <a:gd name="connsiteY13" fmla="*/ 660082 h 3212142"/>
              <a:gd name="connsiteX14" fmla="*/ 627372 w 998616"/>
              <a:gd name="connsiteY14" fmla="*/ 733570 h 3212142"/>
              <a:gd name="connsiteX15" fmla="*/ 601672 w 998616"/>
              <a:gd name="connsiteY15" fmla="*/ 705861 h 3212142"/>
              <a:gd name="connsiteX16" fmla="*/ 478791 w 998616"/>
              <a:gd name="connsiteY16" fmla="*/ 562902 h 3212142"/>
              <a:gd name="connsiteX17" fmla="*/ 456303 w 998616"/>
              <a:gd name="connsiteY17" fmla="*/ 494635 h 3212142"/>
              <a:gd name="connsiteX18" fmla="*/ 461925 w 998616"/>
              <a:gd name="connsiteY18" fmla="*/ 465722 h 3212142"/>
              <a:gd name="connsiteX19" fmla="*/ 486421 w 998616"/>
              <a:gd name="connsiteY19" fmla="*/ 482187 h 3212142"/>
              <a:gd name="connsiteX20" fmla="*/ 548263 w 998616"/>
              <a:gd name="connsiteY20" fmla="*/ 467329 h 3212142"/>
              <a:gd name="connsiteX21" fmla="*/ 571152 w 998616"/>
              <a:gd name="connsiteY21" fmla="*/ 441628 h 3212142"/>
              <a:gd name="connsiteX22" fmla="*/ 579586 w 998616"/>
              <a:gd name="connsiteY22" fmla="*/ 427573 h 3212142"/>
              <a:gd name="connsiteX23" fmla="*/ 584003 w 998616"/>
              <a:gd name="connsiteY23" fmla="*/ 415526 h 3212142"/>
              <a:gd name="connsiteX24" fmla="*/ 592436 w 998616"/>
              <a:gd name="connsiteY24" fmla="*/ 394644 h 3212142"/>
              <a:gd name="connsiteX25" fmla="*/ 609301 w 998616"/>
              <a:gd name="connsiteY25" fmla="*/ 371353 h 3212142"/>
              <a:gd name="connsiteX26" fmla="*/ 624160 w 998616"/>
              <a:gd name="connsiteY26" fmla="*/ 342039 h 3212142"/>
              <a:gd name="connsiteX27" fmla="*/ 606491 w 998616"/>
              <a:gd name="connsiteY27" fmla="*/ 298669 h 3212142"/>
              <a:gd name="connsiteX28" fmla="*/ 604884 w 998616"/>
              <a:gd name="connsiteY28" fmla="*/ 262929 h 3212142"/>
              <a:gd name="connsiteX29" fmla="*/ 609301 w 998616"/>
              <a:gd name="connsiteY29" fmla="*/ 172978 h 3212142"/>
              <a:gd name="connsiteX30" fmla="*/ 586814 w 998616"/>
              <a:gd name="connsiteY30" fmla="*/ 109529 h 3212142"/>
              <a:gd name="connsiteX31" fmla="*/ 579987 w 998616"/>
              <a:gd name="connsiteY31" fmla="*/ 85034 h 3212142"/>
              <a:gd name="connsiteX32" fmla="*/ 531397 w 998616"/>
              <a:gd name="connsiteY32" fmla="*/ 46081 h 3212142"/>
              <a:gd name="connsiteX33" fmla="*/ 475579 w 998616"/>
              <a:gd name="connsiteY33" fmla="*/ 17971 h 3212142"/>
              <a:gd name="connsiteX34" fmla="*/ 392052 w 998616"/>
              <a:gd name="connsiteY34" fmla="*/ 7932 h 3212142"/>
              <a:gd name="connsiteX35" fmla="*/ 376792 w 998616"/>
              <a:gd name="connsiteY35" fmla="*/ 10342 h 3212142"/>
              <a:gd name="connsiteX36" fmla="*/ 290053 w 998616"/>
              <a:gd name="connsiteY36" fmla="*/ 39255 h 3212142"/>
              <a:gd name="connsiteX37" fmla="*/ 247888 w 998616"/>
              <a:gd name="connsiteY37" fmla="*/ 72987 h 3212142"/>
              <a:gd name="connsiteX38" fmla="*/ 232227 w 998616"/>
              <a:gd name="connsiteY38" fmla="*/ 71782 h 3212142"/>
              <a:gd name="connsiteX39" fmla="*/ 212952 w 998616"/>
              <a:gd name="connsiteY39" fmla="*/ 55317 h 3212142"/>
              <a:gd name="connsiteX40" fmla="*/ 182834 w 998616"/>
              <a:gd name="connsiteY40" fmla="*/ 34034 h 3212142"/>
              <a:gd name="connsiteX41" fmla="*/ 69189 w 998616"/>
              <a:gd name="connsiteY41" fmla="*/ 42066 h 3212142"/>
              <a:gd name="connsiteX42" fmla="*/ 32245 w 998616"/>
              <a:gd name="connsiteY42" fmla="*/ 99089 h 3212142"/>
              <a:gd name="connsiteX43" fmla="*/ 7749 w 998616"/>
              <a:gd name="connsiteY43" fmla="*/ 359708 h 3212142"/>
              <a:gd name="connsiteX44" fmla="*/ 34654 w 998616"/>
              <a:gd name="connsiteY44" fmla="*/ 429581 h 3212142"/>
              <a:gd name="connsiteX45" fmla="*/ 46701 w 998616"/>
              <a:gd name="connsiteY45" fmla="*/ 358905 h 3212142"/>
              <a:gd name="connsiteX46" fmla="*/ 53126 w 998616"/>
              <a:gd name="connsiteY46" fmla="*/ 444038 h 3212142"/>
              <a:gd name="connsiteX47" fmla="*/ 61560 w 998616"/>
              <a:gd name="connsiteY47" fmla="*/ 434801 h 3212142"/>
              <a:gd name="connsiteX48" fmla="*/ 67583 w 998616"/>
              <a:gd name="connsiteY48" fmla="*/ 453675 h 3212142"/>
              <a:gd name="connsiteX49" fmla="*/ 74008 w 998616"/>
              <a:gd name="connsiteY49" fmla="*/ 460904 h 3212142"/>
              <a:gd name="connsiteX50" fmla="*/ 80032 w 998616"/>
              <a:gd name="connsiteY50" fmla="*/ 451266 h 3212142"/>
              <a:gd name="connsiteX51" fmla="*/ 81236 w 998616"/>
              <a:gd name="connsiteY51" fmla="*/ 428376 h 3212142"/>
              <a:gd name="connsiteX52" fmla="*/ 89268 w 998616"/>
              <a:gd name="connsiteY52" fmla="*/ 448856 h 3212142"/>
              <a:gd name="connsiteX53" fmla="*/ 97701 w 998616"/>
              <a:gd name="connsiteY53" fmla="*/ 424762 h 3212142"/>
              <a:gd name="connsiteX54" fmla="*/ 111354 w 998616"/>
              <a:gd name="connsiteY54" fmla="*/ 268150 h 3212142"/>
              <a:gd name="connsiteX55" fmla="*/ 178015 w 998616"/>
              <a:gd name="connsiteY55" fmla="*/ 156513 h 3212142"/>
              <a:gd name="connsiteX56" fmla="*/ 178015 w 998616"/>
              <a:gd name="connsiteY56" fmla="*/ 165348 h 3212142"/>
              <a:gd name="connsiteX57" fmla="*/ 160346 w 998616"/>
              <a:gd name="connsiteY57" fmla="*/ 249678 h 3212142"/>
              <a:gd name="connsiteX58" fmla="*/ 181227 w 998616"/>
              <a:gd name="connsiteY58" fmla="*/ 309512 h 3212142"/>
              <a:gd name="connsiteX59" fmla="*/ 213353 w 998616"/>
              <a:gd name="connsiteY59" fmla="*/ 342842 h 3212142"/>
              <a:gd name="connsiteX60" fmla="*/ 268368 w 998616"/>
              <a:gd name="connsiteY60" fmla="*/ 403479 h 3212142"/>
              <a:gd name="connsiteX61" fmla="*/ 272786 w 998616"/>
              <a:gd name="connsiteY61" fmla="*/ 427172 h 3212142"/>
              <a:gd name="connsiteX62" fmla="*/ 265959 w 998616"/>
              <a:gd name="connsiteY62" fmla="*/ 459297 h 3212142"/>
              <a:gd name="connsiteX63" fmla="*/ 202912 w 998616"/>
              <a:gd name="connsiteY63" fmla="*/ 586194 h 3212142"/>
              <a:gd name="connsiteX64" fmla="*/ 134244 w 998616"/>
              <a:gd name="connsiteY64" fmla="*/ 723932 h 3212142"/>
              <a:gd name="connsiteX65" fmla="*/ 134244 w 998616"/>
              <a:gd name="connsiteY65" fmla="*/ 771317 h 3212142"/>
              <a:gd name="connsiteX66" fmla="*/ 150708 w 998616"/>
              <a:gd name="connsiteY66" fmla="*/ 859663 h 3212142"/>
              <a:gd name="connsiteX67" fmla="*/ 156330 w 998616"/>
              <a:gd name="connsiteY67" fmla="*/ 888576 h 3212142"/>
              <a:gd name="connsiteX68" fmla="*/ 187652 w 998616"/>
              <a:gd name="connsiteY68" fmla="*/ 957245 h 3212142"/>
              <a:gd name="connsiteX69" fmla="*/ 196889 w 998616"/>
              <a:gd name="connsiteY69" fmla="*/ 967284 h 3212142"/>
              <a:gd name="connsiteX70" fmla="*/ 253109 w 998616"/>
              <a:gd name="connsiteY70" fmla="*/ 1113054 h 3212142"/>
              <a:gd name="connsiteX71" fmla="*/ 277203 w 998616"/>
              <a:gd name="connsiteY71" fmla="*/ 1178510 h 3212142"/>
              <a:gd name="connsiteX72" fmla="*/ 276801 w 998616"/>
              <a:gd name="connsiteY72" fmla="*/ 1189352 h 3212142"/>
              <a:gd name="connsiteX73" fmla="*/ 274793 w 998616"/>
              <a:gd name="connsiteY73" fmla="*/ 1264848 h 3212142"/>
              <a:gd name="connsiteX74" fmla="*/ 274793 w 998616"/>
              <a:gd name="connsiteY74" fmla="*/ 1271273 h 3212142"/>
              <a:gd name="connsiteX75" fmla="*/ 247486 w 998616"/>
              <a:gd name="connsiteY75" fmla="*/ 1357209 h 3212142"/>
              <a:gd name="connsiteX76" fmla="*/ 200904 w 998616"/>
              <a:gd name="connsiteY76" fmla="*/ 1488121 h 3212142"/>
              <a:gd name="connsiteX77" fmla="*/ 176409 w 998616"/>
              <a:gd name="connsiteY77" fmla="*/ 1558396 h 3212142"/>
              <a:gd name="connsiteX78" fmla="*/ 161149 w 998616"/>
              <a:gd name="connsiteY78" fmla="*/ 1627064 h 3212142"/>
              <a:gd name="connsiteX79" fmla="*/ 161550 w 998616"/>
              <a:gd name="connsiteY79" fmla="*/ 1690111 h 3212142"/>
              <a:gd name="connsiteX80" fmla="*/ 182834 w 998616"/>
              <a:gd name="connsiteY80" fmla="*/ 1771228 h 3212142"/>
              <a:gd name="connsiteX81" fmla="*/ 185645 w 998616"/>
              <a:gd name="connsiteY81" fmla="*/ 1784480 h 3212142"/>
              <a:gd name="connsiteX82" fmla="*/ 207731 w 998616"/>
              <a:gd name="connsiteY82" fmla="*/ 1854754 h 3212142"/>
              <a:gd name="connsiteX83" fmla="*/ 237447 w 998616"/>
              <a:gd name="connsiteY83" fmla="*/ 1896116 h 3212142"/>
              <a:gd name="connsiteX84" fmla="*/ 307722 w 998616"/>
              <a:gd name="connsiteY84" fmla="*/ 2003335 h 3212142"/>
              <a:gd name="connsiteX85" fmla="*/ 328604 w 998616"/>
              <a:gd name="connsiteY85" fmla="*/ 2042288 h 3212142"/>
              <a:gd name="connsiteX86" fmla="*/ 353100 w 998616"/>
              <a:gd name="connsiteY86" fmla="*/ 2207333 h 3212142"/>
              <a:gd name="connsiteX87" fmla="*/ 356714 w 998616"/>
              <a:gd name="connsiteY87" fmla="*/ 2388442 h 3212142"/>
              <a:gd name="connsiteX88" fmla="*/ 325391 w 998616"/>
              <a:gd name="connsiteY88" fmla="*/ 2527385 h 3212142"/>
              <a:gd name="connsiteX89" fmla="*/ 300092 w 998616"/>
              <a:gd name="connsiteY89" fmla="*/ 2682391 h 3212142"/>
              <a:gd name="connsiteX90" fmla="*/ 312139 w 998616"/>
              <a:gd name="connsiteY90" fmla="*/ 2773949 h 3212142"/>
              <a:gd name="connsiteX91" fmla="*/ 324990 w 998616"/>
              <a:gd name="connsiteY91" fmla="*/ 2938995 h 3212142"/>
              <a:gd name="connsiteX92" fmla="*/ 320974 w 998616"/>
              <a:gd name="connsiteY92" fmla="*/ 3099221 h 3212142"/>
              <a:gd name="connsiteX93" fmla="*/ 316958 w 998616"/>
              <a:gd name="connsiteY93" fmla="*/ 3163071 h 3212142"/>
              <a:gd name="connsiteX94" fmla="*/ 363942 w 998616"/>
              <a:gd name="connsiteY94" fmla="*/ 3199614 h 3212142"/>
              <a:gd name="connsiteX95" fmla="*/ 602475 w 998616"/>
              <a:gd name="connsiteY95" fmla="*/ 3206039 h 3212142"/>
              <a:gd name="connsiteX96" fmla="*/ 756277 w 998616"/>
              <a:gd name="connsiteY96" fmla="*/ 3200417 h 3212142"/>
              <a:gd name="connsiteX97" fmla="*/ 776757 w 998616"/>
              <a:gd name="connsiteY97" fmla="*/ 3197204 h 3212142"/>
              <a:gd name="connsiteX98" fmla="*/ 816512 w 998616"/>
              <a:gd name="connsiteY98" fmla="*/ 3167890 h 3212142"/>
              <a:gd name="connsiteX99" fmla="*/ 802859 w 998616"/>
              <a:gd name="connsiteY99" fmla="*/ 3113276 h 3212142"/>
              <a:gd name="connsiteX100" fmla="*/ 751056 w 998616"/>
              <a:gd name="connsiteY100" fmla="*/ 3089985 h 3212142"/>
              <a:gd name="connsiteX101" fmla="*/ 598058 w 998616"/>
              <a:gd name="connsiteY101" fmla="*/ 3040994 h 3212142"/>
              <a:gd name="connsiteX102" fmla="*/ 591633 w 998616"/>
              <a:gd name="connsiteY102" fmla="*/ 3037781 h 3212142"/>
              <a:gd name="connsiteX103" fmla="*/ 535814 w 998616"/>
              <a:gd name="connsiteY103" fmla="*/ 2961482 h 3212142"/>
              <a:gd name="connsiteX104" fmla="*/ 537019 w 998616"/>
              <a:gd name="connsiteY104" fmla="*/ 2810492 h 3212142"/>
              <a:gd name="connsiteX105" fmla="*/ 554286 w 998616"/>
              <a:gd name="connsiteY105" fmla="*/ 2730981 h 3212142"/>
              <a:gd name="connsiteX106" fmla="*/ 566334 w 998616"/>
              <a:gd name="connsiteY106" fmla="*/ 2668738 h 3212142"/>
              <a:gd name="connsiteX107" fmla="*/ 577176 w 998616"/>
              <a:gd name="connsiteY107" fmla="*/ 2537424 h 3212142"/>
              <a:gd name="connsiteX108" fmla="*/ 622553 w 998616"/>
              <a:gd name="connsiteY108" fmla="*/ 2434221 h 3212142"/>
              <a:gd name="connsiteX109" fmla="*/ 647451 w 998616"/>
              <a:gd name="connsiteY109" fmla="*/ 2357119 h 3212142"/>
              <a:gd name="connsiteX110" fmla="*/ 659498 w 998616"/>
              <a:gd name="connsiteY110" fmla="*/ 2286844 h 3212142"/>
              <a:gd name="connsiteX111" fmla="*/ 696442 w 998616"/>
              <a:gd name="connsiteY111" fmla="*/ 2185649 h 3212142"/>
              <a:gd name="connsiteX112" fmla="*/ 726560 w 998616"/>
              <a:gd name="connsiteY112" fmla="*/ 2106137 h 3212142"/>
              <a:gd name="connsiteX113" fmla="*/ 736599 w 998616"/>
              <a:gd name="connsiteY113" fmla="*/ 1965989 h 3212142"/>
              <a:gd name="connsiteX114" fmla="*/ 738206 w 998616"/>
              <a:gd name="connsiteY114" fmla="*/ 1761189 h 3212142"/>
              <a:gd name="connsiteX115" fmla="*/ 747040 w 998616"/>
              <a:gd name="connsiteY115" fmla="*/ 1690914 h 3212142"/>
              <a:gd name="connsiteX116" fmla="*/ 766717 w 998616"/>
              <a:gd name="connsiteY116" fmla="*/ 1633489 h 3212142"/>
              <a:gd name="connsiteX117" fmla="*/ 775150 w 998616"/>
              <a:gd name="connsiteY117" fmla="*/ 1619434 h 3212142"/>
              <a:gd name="connsiteX118" fmla="*/ 826953 w 998616"/>
              <a:gd name="connsiteY118" fmla="*/ 1593734 h 3212142"/>
              <a:gd name="connsiteX119" fmla="*/ 818118 w 998616"/>
              <a:gd name="connsiteY119" fmla="*/ 1612206 h 3212142"/>
              <a:gd name="connsiteX120" fmla="*/ 834181 w 998616"/>
              <a:gd name="connsiteY120" fmla="*/ 1647544 h 3212142"/>
              <a:gd name="connsiteX121" fmla="*/ 840204 w 998616"/>
              <a:gd name="connsiteY121" fmla="*/ 1663205 h 3212142"/>
              <a:gd name="connsiteX122" fmla="*/ 845023 w 998616"/>
              <a:gd name="connsiteY122" fmla="*/ 1693323 h 3212142"/>
              <a:gd name="connsiteX123" fmla="*/ 862291 w 998616"/>
              <a:gd name="connsiteY123" fmla="*/ 1728661 h 3212142"/>
              <a:gd name="connsiteX124" fmla="*/ 865905 w 998616"/>
              <a:gd name="connsiteY124" fmla="*/ 1733882 h 3212142"/>
              <a:gd name="connsiteX125" fmla="*/ 902850 w 998616"/>
              <a:gd name="connsiteY125" fmla="*/ 1719827 h 3212142"/>
              <a:gd name="connsiteX126" fmla="*/ 932967 w 998616"/>
              <a:gd name="connsiteY126" fmla="*/ 1663205 h 3212142"/>
              <a:gd name="connsiteX127" fmla="*/ 938589 w 998616"/>
              <a:gd name="connsiteY127" fmla="*/ 1588112 h 3212142"/>
              <a:gd name="connsiteX128" fmla="*/ 934573 w 998616"/>
              <a:gd name="connsiteY128" fmla="*/ 1559600 h 3212142"/>
              <a:gd name="connsiteX129" fmla="*/ 927747 w 998616"/>
              <a:gd name="connsiteY129" fmla="*/ 1541128 h 3212142"/>
              <a:gd name="connsiteX130" fmla="*/ 918913 w 998616"/>
              <a:gd name="connsiteY130" fmla="*/ 1528679 h 3212142"/>
              <a:gd name="connsiteX131" fmla="*/ 900038 w 998616"/>
              <a:gd name="connsiteY131" fmla="*/ 1472058 h 3212142"/>
              <a:gd name="connsiteX132" fmla="*/ 883574 w 998616"/>
              <a:gd name="connsiteY132" fmla="*/ 1419854 h 3212142"/>
              <a:gd name="connsiteX133" fmla="*/ 887991 w 998616"/>
              <a:gd name="connsiteY133" fmla="*/ 1405397 h 3212142"/>
              <a:gd name="connsiteX134" fmla="*/ 919314 w 998616"/>
              <a:gd name="connsiteY134" fmla="*/ 1372468 h 3212142"/>
              <a:gd name="connsiteX135" fmla="*/ 912487 w 998616"/>
              <a:gd name="connsiteY135" fmla="*/ 1362831 h 3212142"/>
              <a:gd name="connsiteX136" fmla="*/ 949833 w 998616"/>
              <a:gd name="connsiteY136" fmla="*/ 1358815 h 3212142"/>
              <a:gd name="connsiteX137" fmla="*/ 965093 w 998616"/>
              <a:gd name="connsiteY137" fmla="*/ 1357610 h 3212142"/>
              <a:gd name="connsiteX138" fmla="*/ 991195 w 998616"/>
              <a:gd name="connsiteY138" fmla="*/ 1324682 h 3212142"/>
              <a:gd name="connsiteX139" fmla="*/ 991998 w 998616"/>
              <a:gd name="connsiteY139" fmla="*/ 1315044 h 3212142"/>
              <a:gd name="connsiteX140" fmla="*/ 993605 w 998616"/>
              <a:gd name="connsiteY140" fmla="*/ 1292556 h 3212142"/>
              <a:gd name="connsiteX141" fmla="*/ 997219 w 998616"/>
              <a:gd name="connsiteY141" fmla="*/ 1276091 h 3212142"/>
              <a:gd name="connsiteX142" fmla="*/ 782780 w 998616"/>
              <a:gd name="connsiteY142" fmla="*/ 1600962 h 3212142"/>
              <a:gd name="connsiteX143" fmla="*/ 818118 w 998616"/>
              <a:gd name="connsiteY143" fmla="*/ 1570041 h 3212142"/>
              <a:gd name="connsiteX144" fmla="*/ 782780 w 998616"/>
              <a:gd name="connsiteY144" fmla="*/ 1600962 h 321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998616" h="3212142">
                <a:moveTo>
                  <a:pt x="997219" y="1276091"/>
                </a:moveTo>
                <a:cubicBezTo>
                  <a:pt x="986376" y="1254005"/>
                  <a:pt x="987982" y="1231919"/>
                  <a:pt x="994006" y="1209029"/>
                </a:cubicBezTo>
                <a:cubicBezTo>
                  <a:pt x="997620" y="1195376"/>
                  <a:pt x="995612" y="1184132"/>
                  <a:pt x="978746" y="1182927"/>
                </a:cubicBezTo>
                <a:cubicBezTo>
                  <a:pt x="973125" y="1182526"/>
                  <a:pt x="970715" y="1180919"/>
                  <a:pt x="969510" y="1175297"/>
                </a:cubicBezTo>
                <a:cubicBezTo>
                  <a:pt x="963085" y="1144778"/>
                  <a:pt x="945015" y="1122692"/>
                  <a:pt x="920920" y="1102613"/>
                </a:cubicBezTo>
                <a:cubicBezTo>
                  <a:pt x="899235" y="1084542"/>
                  <a:pt x="889196" y="1059243"/>
                  <a:pt x="894818" y="1030732"/>
                </a:cubicBezTo>
                <a:cubicBezTo>
                  <a:pt x="902046" y="992984"/>
                  <a:pt x="905259" y="954835"/>
                  <a:pt x="906865" y="916686"/>
                </a:cubicBezTo>
                <a:cubicBezTo>
                  <a:pt x="909275" y="866088"/>
                  <a:pt x="892408" y="819908"/>
                  <a:pt x="869921" y="775735"/>
                </a:cubicBezTo>
                <a:cubicBezTo>
                  <a:pt x="865905" y="767302"/>
                  <a:pt x="863496" y="758869"/>
                  <a:pt x="865503" y="750436"/>
                </a:cubicBezTo>
                <a:cubicBezTo>
                  <a:pt x="874338" y="707869"/>
                  <a:pt x="865102" y="668114"/>
                  <a:pt x="849039" y="628358"/>
                </a:cubicBezTo>
                <a:cubicBezTo>
                  <a:pt x="830165" y="582579"/>
                  <a:pt x="801654" y="559690"/>
                  <a:pt x="753867" y="561296"/>
                </a:cubicBezTo>
                <a:cubicBezTo>
                  <a:pt x="726962" y="562099"/>
                  <a:pt x="696442" y="560493"/>
                  <a:pt x="683190" y="594225"/>
                </a:cubicBezTo>
                <a:cubicBezTo>
                  <a:pt x="681986" y="597036"/>
                  <a:pt x="678372" y="599445"/>
                  <a:pt x="675560" y="601052"/>
                </a:cubicBezTo>
                <a:cubicBezTo>
                  <a:pt x="653073" y="614303"/>
                  <a:pt x="644238" y="635587"/>
                  <a:pt x="640223" y="660082"/>
                </a:cubicBezTo>
                <a:cubicBezTo>
                  <a:pt x="636207" y="683775"/>
                  <a:pt x="631790" y="707869"/>
                  <a:pt x="627372" y="733570"/>
                </a:cubicBezTo>
                <a:cubicBezTo>
                  <a:pt x="616931" y="723531"/>
                  <a:pt x="608498" y="715499"/>
                  <a:pt x="601672" y="705861"/>
                </a:cubicBezTo>
                <a:cubicBezTo>
                  <a:pt x="566334" y="653657"/>
                  <a:pt x="523366" y="607075"/>
                  <a:pt x="478791" y="562902"/>
                </a:cubicBezTo>
                <a:cubicBezTo>
                  <a:pt x="457508" y="542021"/>
                  <a:pt x="451083" y="521942"/>
                  <a:pt x="456303" y="494635"/>
                </a:cubicBezTo>
                <a:cubicBezTo>
                  <a:pt x="458311" y="485801"/>
                  <a:pt x="459917" y="476565"/>
                  <a:pt x="461925" y="465722"/>
                </a:cubicBezTo>
                <a:cubicBezTo>
                  <a:pt x="471162" y="471746"/>
                  <a:pt x="478791" y="477368"/>
                  <a:pt x="486421" y="482187"/>
                </a:cubicBezTo>
                <a:cubicBezTo>
                  <a:pt x="507303" y="495037"/>
                  <a:pt x="539830" y="487809"/>
                  <a:pt x="548263" y="467329"/>
                </a:cubicBezTo>
                <a:cubicBezTo>
                  <a:pt x="553081" y="455282"/>
                  <a:pt x="558302" y="446045"/>
                  <a:pt x="571152" y="441628"/>
                </a:cubicBezTo>
                <a:cubicBezTo>
                  <a:pt x="577176" y="439620"/>
                  <a:pt x="579987" y="433998"/>
                  <a:pt x="579586" y="427573"/>
                </a:cubicBezTo>
                <a:cubicBezTo>
                  <a:pt x="579184" y="422754"/>
                  <a:pt x="578381" y="418337"/>
                  <a:pt x="584003" y="415526"/>
                </a:cubicBezTo>
                <a:cubicBezTo>
                  <a:pt x="592837" y="411109"/>
                  <a:pt x="593640" y="403479"/>
                  <a:pt x="592436" y="394644"/>
                </a:cubicBezTo>
                <a:cubicBezTo>
                  <a:pt x="591231" y="382196"/>
                  <a:pt x="594443" y="374164"/>
                  <a:pt x="609301" y="371353"/>
                </a:cubicBezTo>
                <a:cubicBezTo>
                  <a:pt x="626971" y="368141"/>
                  <a:pt x="630183" y="359306"/>
                  <a:pt x="624160" y="342039"/>
                </a:cubicBezTo>
                <a:cubicBezTo>
                  <a:pt x="618939" y="327181"/>
                  <a:pt x="613719" y="312724"/>
                  <a:pt x="606491" y="298669"/>
                </a:cubicBezTo>
                <a:cubicBezTo>
                  <a:pt x="600467" y="287425"/>
                  <a:pt x="600066" y="274575"/>
                  <a:pt x="604884" y="262929"/>
                </a:cubicBezTo>
                <a:cubicBezTo>
                  <a:pt x="617333" y="233213"/>
                  <a:pt x="615325" y="203497"/>
                  <a:pt x="609301" y="172978"/>
                </a:cubicBezTo>
                <a:cubicBezTo>
                  <a:pt x="604884" y="150490"/>
                  <a:pt x="591633" y="131616"/>
                  <a:pt x="586814" y="109529"/>
                </a:cubicBezTo>
                <a:cubicBezTo>
                  <a:pt x="584806" y="101096"/>
                  <a:pt x="586412" y="91860"/>
                  <a:pt x="579987" y="85034"/>
                </a:cubicBezTo>
                <a:cubicBezTo>
                  <a:pt x="565531" y="69774"/>
                  <a:pt x="551074" y="54916"/>
                  <a:pt x="531397" y="46081"/>
                </a:cubicBezTo>
                <a:cubicBezTo>
                  <a:pt x="512523" y="37247"/>
                  <a:pt x="493649" y="28011"/>
                  <a:pt x="475579" y="17971"/>
                </a:cubicBezTo>
                <a:cubicBezTo>
                  <a:pt x="449477" y="3515"/>
                  <a:pt x="422571" y="-8532"/>
                  <a:pt x="392052" y="7932"/>
                </a:cubicBezTo>
                <a:cubicBezTo>
                  <a:pt x="387635" y="10342"/>
                  <a:pt x="381611" y="10342"/>
                  <a:pt x="376792" y="10342"/>
                </a:cubicBezTo>
                <a:cubicBezTo>
                  <a:pt x="343863" y="8334"/>
                  <a:pt x="316155" y="20782"/>
                  <a:pt x="290053" y="39255"/>
                </a:cubicBezTo>
                <a:cubicBezTo>
                  <a:pt x="275195" y="49695"/>
                  <a:pt x="263549" y="63349"/>
                  <a:pt x="247888" y="72987"/>
                </a:cubicBezTo>
                <a:cubicBezTo>
                  <a:pt x="241463" y="77002"/>
                  <a:pt x="234235" y="79412"/>
                  <a:pt x="232227" y="71782"/>
                </a:cubicBezTo>
                <a:cubicBezTo>
                  <a:pt x="229817" y="60136"/>
                  <a:pt x="220180" y="59735"/>
                  <a:pt x="212952" y="55317"/>
                </a:cubicBezTo>
                <a:cubicBezTo>
                  <a:pt x="202912" y="48491"/>
                  <a:pt x="193274" y="40861"/>
                  <a:pt x="182834" y="34034"/>
                </a:cubicBezTo>
                <a:cubicBezTo>
                  <a:pt x="143480" y="9137"/>
                  <a:pt x="98504" y="12349"/>
                  <a:pt x="69189" y="42066"/>
                </a:cubicBezTo>
                <a:cubicBezTo>
                  <a:pt x="53126" y="58530"/>
                  <a:pt x="40678" y="77805"/>
                  <a:pt x="32245" y="99089"/>
                </a:cubicBezTo>
                <a:cubicBezTo>
                  <a:pt x="-684" y="183418"/>
                  <a:pt x="-7511" y="270559"/>
                  <a:pt x="7749" y="359708"/>
                </a:cubicBezTo>
                <a:cubicBezTo>
                  <a:pt x="12166" y="384605"/>
                  <a:pt x="17788" y="408699"/>
                  <a:pt x="34654" y="429581"/>
                </a:cubicBezTo>
                <a:cubicBezTo>
                  <a:pt x="28229" y="403881"/>
                  <a:pt x="44693" y="382999"/>
                  <a:pt x="46701" y="358905"/>
                </a:cubicBezTo>
                <a:cubicBezTo>
                  <a:pt x="53528" y="387015"/>
                  <a:pt x="54331" y="415526"/>
                  <a:pt x="53126" y="444038"/>
                </a:cubicBezTo>
                <a:cubicBezTo>
                  <a:pt x="58748" y="442833"/>
                  <a:pt x="55134" y="434400"/>
                  <a:pt x="61560" y="434801"/>
                </a:cubicBezTo>
                <a:cubicBezTo>
                  <a:pt x="67985" y="439620"/>
                  <a:pt x="64370" y="448053"/>
                  <a:pt x="67583" y="453675"/>
                </a:cubicBezTo>
                <a:cubicBezTo>
                  <a:pt x="69189" y="456085"/>
                  <a:pt x="66780" y="462108"/>
                  <a:pt x="74008" y="460904"/>
                </a:cubicBezTo>
                <a:cubicBezTo>
                  <a:pt x="80835" y="460100"/>
                  <a:pt x="80835" y="456486"/>
                  <a:pt x="80032" y="451266"/>
                </a:cubicBezTo>
                <a:cubicBezTo>
                  <a:pt x="79228" y="443636"/>
                  <a:pt x="74410" y="435605"/>
                  <a:pt x="81236" y="428376"/>
                </a:cubicBezTo>
                <a:cubicBezTo>
                  <a:pt x="88866" y="433195"/>
                  <a:pt x="85654" y="442431"/>
                  <a:pt x="89268" y="448856"/>
                </a:cubicBezTo>
                <a:cubicBezTo>
                  <a:pt x="98905" y="438817"/>
                  <a:pt x="99709" y="438416"/>
                  <a:pt x="97701" y="424762"/>
                </a:cubicBezTo>
                <a:cubicBezTo>
                  <a:pt x="90071" y="371353"/>
                  <a:pt x="94890" y="319551"/>
                  <a:pt x="111354" y="268150"/>
                </a:cubicBezTo>
                <a:cubicBezTo>
                  <a:pt x="125008" y="226788"/>
                  <a:pt x="148700" y="192253"/>
                  <a:pt x="178015" y="156513"/>
                </a:cubicBezTo>
                <a:cubicBezTo>
                  <a:pt x="178015" y="162135"/>
                  <a:pt x="178818" y="164143"/>
                  <a:pt x="178015" y="165348"/>
                </a:cubicBezTo>
                <a:cubicBezTo>
                  <a:pt x="160747" y="191048"/>
                  <a:pt x="163558" y="220764"/>
                  <a:pt x="160346" y="249678"/>
                </a:cubicBezTo>
                <a:cubicBezTo>
                  <a:pt x="157535" y="273772"/>
                  <a:pt x="180424" y="287425"/>
                  <a:pt x="181227" y="309512"/>
                </a:cubicBezTo>
                <a:cubicBezTo>
                  <a:pt x="202912" y="309913"/>
                  <a:pt x="202912" y="331598"/>
                  <a:pt x="213353" y="342842"/>
                </a:cubicBezTo>
                <a:cubicBezTo>
                  <a:pt x="231825" y="362920"/>
                  <a:pt x="243872" y="389022"/>
                  <a:pt x="268368" y="403479"/>
                </a:cubicBezTo>
                <a:cubicBezTo>
                  <a:pt x="279612" y="410306"/>
                  <a:pt x="279211" y="417132"/>
                  <a:pt x="272786" y="427172"/>
                </a:cubicBezTo>
                <a:cubicBezTo>
                  <a:pt x="266762" y="436809"/>
                  <a:pt x="266762" y="448053"/>
                  <a:pt x="265959" y="459297"/>
                </a:cubicBezTo>
                <a:cubicBezTo>
                  <a:pt x="262345" y="509895"/>
                  <a:pt x="247888" y="553666"/>
                  <a:pt x="202912" y="586194"/>
                </a:cubicBezTo>
                <a:cubicBezTo>
                  <a:pt x="157535" y="619122"/>
                  <a:pt x="131433" y="665303"/>
                  <a:pt x="134244" y="723932"/>
                </a:cubicBezTo>
                <a:cubicBezTo>
                  <a:pt x="135047" y="739593"/>
                  <a:pt x="135047" y="755255"/>
                  <a:pt x="134244" y="771317"/>
                </a:cubicBezTo>
                <a:cubicBezTo>
                  <a:pt x="133039" y="802238"/>
                  <a:pt x="138260" y="831553"/>
                  <a:pt x="150708" y="859663"/>
                </a:cubicBezTo>
                <a:cubicBezTo>
                  <a:pt x="154724" y="868899"/>
                  <a:pt x="157133" y="878537"/>
                  <a:pt x="156330" y="888576"/>
                </a:cubicBezTo>
                <a:cubicBezTo>
                  <a:pt x="153519" y="917489"/>
                  <a:pt x="166369" y="939174"/>
                  <a:pt x="187652" y="957245"/>
                </a:cubicBezTo>
                <a:cubicBezTo>
                  <a:pt x="191267" y="960056"/>
                  <a:pt x="195282" y="963268"/>
                  <a:pt x="196889" y="967284"/>
                </a:cubicBezTo>
                <a:cubicBezTo>
                  <a:pt x="216967" y="1015472"/>
                  <a:pt x="245880" y="1060047"/>
                  <a:pt x="253109" y="1113054"/>
                </a:cubicBezTo>
                <a:cubicBezTo>
                  <a:pt x="256321" y="1136345"/>
                  <a:pt x="258731" y="1160439"/>
                  <a:pt x="277203" y="1178510"/>
                </a:cubicBezTo>
                <a:cubicBezTo>
                  <a:pt x="280817" y="1182124"/>
                  <a:pt x="279211" y="1185337"/>
                  <a:pt x="276801" y="1189352"/>
                </a:cubicBezTo>
                <a:cubicBezTo>
                  <a:pt x="263549" y="1214250"/>
                  <a:pt x="260739" y="1239549"/>
                  <a:pt x="274793" y="1264848"/>
                </a:cubicBezTo>
                <a:cubicBezTo>
                  <a:pt x="275998" y="1267257"/>
                  <a:pt x="276400" y="1268863"/>
                  <a:pt x="274793" y="1271273"/>
                </a:cubicBezTo>
                <a:cubicBezTo>
                  <a:pt x="258731" y="1297776"/>
                  <a:pt x="259132" y="1329500"/>
                  <a:pt x="247486" y="1357209"/>
                </a:cubicBezTo>
                <a:cubicBezTo>
                  <a:pt x="229014" y="1399775"/>
                  <a:pt x="212149" y="1442743"/>
                  <a:pt x="200904" y="1488121"/>
                </a:cubicBezTo>
                <a:cubicBezTo>
                  <a:pt x="194881" y="1512215"/>
                  <a:pt x="187652" y="1536711"/>
                  <a:pt x="176409" y="1558396"/>
                </a:cubicBezTo>
                <a:cubicBezTo>
                  <a:pt x="164763" y="1580482"/>
                  <a:pt x="160747" y="1602970"/>
                  <a:pt x="161149" y="1627064"/>
                </a:cubicBezTo>
                <a:cubicBezTo>
                  <a:pt x="161550" y="1647946"/>
                  <a:pt x="160747" y="1669229"/>
                  <a:pt x="161550" y="1690111"/>
                </a:cubicBezTo>
                <a:cubicBezTo>
                  <a:pt x="162354" y="1718622"/>
                  <a:pt x="165968" y="1746732"/>
                  <a:pt x="182834" y="1771228"/>
                </a:cubicBezTo>
                <a:cubicBezTo>
                  <a:pt x="185645" y="1775645"/>
                  <a:pt x="185645" y="1780062"/>
                  <a:pt x="185645" y="1784480"/>
                </a:cubicBezTo>
                <a:cubicBezTo>
                  <a:pt x="185243" y="1810180"/>
                  <a:pt x="194078" y="1833471"/>
                  <a:pt x="207731" y="1854754"/>
                </a:cubicBezTo>
                <a:cubicBezTo>
                  <a:pt x="216967" y="1869211"/>
                  <a:pt x="227408" y="1882463"/>
                  <a:pt x="237447" y="1896116"/>
                </a:cubicBezTo>
                <a:cubicBezTo>
                  <a:pt x="262746" y="1930651"/>
                  <a:pt x="278006" y="1971611"/>
                  <a:pt x="307722" y="2003335"/>
                </a:cubicBezTo>
                <a:cubicBezTo>
                  <a:pt x="317761" y="2013776"/>
                  <a:pt x="326998" y="2027831"/>
                  <a:pt x="328604" y="2042288"/>
                </a:cubicBezTo>
                <a:cubicBezTo>
                  <a:pt x="334628" y="2097705"/>
                  <a:pt x="343863" y="2152318"/>
                  <a:pt x="353100" y="2207333"/>
                </a:cubicBezTo>
                <a:cubicBezTo>
                  <a:pt x="363139" y="2267569"/>
                  <a:pt x="352296" y="2328206"/>
                  <a:pt x="356714" y="2388442"/>
                </a:cubicBezTo>
                <a:cubicBezTo>
                  <a:pt x="360328" y="2438638"/>
                  <a:pt x="351092" y="2483614"/>
                  <a:pt x="325391" y="2527385"/>
                </a:cubicBezTo>
                <a:cubicBezTo>
                  <a:pt x="297683" y="2574770"/>
                  <a:pt x="292061" y="2628179"/>
                  <a:pt x="300092" y="2682391"/>
                </a:cubicBezTo>
                <a:cubicBezTo>
                  <a:pt x="304510" y="2712910"/>
                  <a:pt x="311336" y="2743028"/>
                  <a:pt x="312139" y="2773949"/>
                </a:cubicBezTo>
                <a:cubicBezTo>
                  <a:pt x="313746" y="2829366"/>
                  <a:pt x="318565" y="2883979"/>
                  <a:pt x="324990" y="2938995"/>
                </a:cubicBezTo>
                <a:cubicBezTo>
                  <a:pt x="331415" y="2992002"/>
                  <a:pt x="329005" y="3045812"/>
                  <a:pt x="320974" y="3099221"/>
                </a:cubicBezTo>
                <a:cubicBezTo>
                  <a:pt x="317761" y="3120504"/>
                  <a:pt x="312139" y="3141386"/>
                  <a:pt x="316958" y="3163071"/>
                </a:cubicBezTo>
                <a:cubicBezTo>
                  <a:pt x="324186" y="3196803"/>
                  <a:pt x="329005" y="3202425"/>
                  <a:pt x="363942" y="3199614"/>
                </a:cubicBezTo>
                <a:cubicBezTo>
                  <a:pt x="443855" y="3193189"/>
                  <a:pt x="522964" y="3198811"/>
                  <a:pt x="602475" y="3206039"/>
                </a:cubicBezTo>
                <a:cubicBezTo>
                  <a:pt x="653474" y="3210858"/>
                  <a:pt x="705678" y="3219291"/>
                  <a:pt x="756277" y="3200417"/>
                </a:cubicBezTo>
                <a:cubicBezTo>
                  <a:pt x="762702" y="3198007"/>
                  <a:pt x="769528" y="3196000"/>
                  <a:pt x="776757" y="3197204"/>
                </a:cubicBezTo>
                <a:cubicBezTo>
                  <a:pt x="801252" y="3202023"/>
                  <a:pt x="809685" y="3187165"/>
                  <a:pt x="816512" y="3167890"/>
                </a:cubicBezTo>
                <a:cubicBezTo>
                  <a:pt x="824543" y="3145000"/>
                  <a:pt x="820929" y="3129741"/>
                  <a:pt x="802859" y="3113276"/>
                </a:cubicBezTo>
                <a:cubicBezTo>
                  <a:pt x="788000" y="3099623"/>
                  <a:pt x="768725" y="3092395"/>
                  <a:pt x="751056" y="3089985"/>
                </a:cubicBezTo>
                <a:cubicBezTo>
                  <a:pt x="696844" y="3082355"/>
                  <a:pt x="652270" y="3047419"/>
                  <a:pt x="598058" y="3040994"/>
                </a:cubicBezTo>
                <a:cubicBezTo>
                  <a:pt x="596050" y="3040592"/>
                  <a:pt x="594042" y="3038986"/>
                  <a:pt x="591633" y="3037781"/>
                </a:cubicBezTo>
                <a:cubicBezTo>
                  <a:pt x="559105" y="3022521"/>
                  <a:pt x="546255" y="2992805"/>
                  <a:pt x="535814" y="2961482"/>
                </a:cubicBezTo>
                <a:cubicBezTo>
                  <a:pt x="518948" y="2910885"/>
                  <a:pt x="524169" y="2860688"/>
                  <a:pt x="537019" y="2810492"/>
                </a:cubicBezTo>
                <a:cubicBezTo>
                  <a:pt x="543846" y="2784390"/>
                  <a:pt x="549066" y="2757485"/>
                  <a:pt x="554286" y="2730981"/>
                </a:cubicBezTo>
                <a:cubicBezTo>
                  <a:pt x="558704" y="2710501"/>
                  <a:pt x="563924" y="2690021"/>
                  <a:pt x="566334" y="2668738"/>
                </a:cubicBezTo>
                <a:cubicBezTo>
                  <a:pt x="571956" y="2625368"/>
                  <a:pt x="559105" y="2581195"/>
                  <a:pt x="577176" y="2537424"/>
                </a:cubicBezTo>
                <a:cubicBezTo>
                  <a:pt x="591633" y="2502487"/>
                  <a:pt x="604884" y="2467149"/>
                  <a:pt x="622553" y="2434221"/>
                </a:cubicBezTo>
                <a:cubicBezTo>
                  <a:pt x="635805" y="2409725"/>
                  <a:pt x="644238" y="2384827"/>
                  <a:pt x="647451" y="2357119"/>
                </a:cubicBezTo>
                <a:cubicBezTo>
                  <a:pt x="649860" y="2333426"/>
                  <a:pt x="652671" y="2309332"/>
                  <a:pt x="659498" y="2286844"/>
                </a:cubicBezTo>
                <a:cubicBezTo>
                  <a:pt x="669939" y="2252711"/>
                  <a:pt x="683994" y="2219380"/>
                  <a:pt x="696442" y="2185649"/>
                </a:cubicBezTo>
                <a:cubicBezTo>
                  <a:pt x="706080" y="2159145"/>
                  <a:pt x="722143" y="2135051"/>
                  <a:pt x="726560" y="2106137"/>
                </a:cubicBezTo>
                <a:cubicBezTo>
                  <a:pt x="733387" y="2059555"/>
                  <a:pt x="732985" y="2012572"/>
                  <a:pt x="736599" y="1965989"/>
                </a:cubicBezTo>
                <a:cubicBezTo>
                  <a:pt x="741820" y="1898124"/>
                  <a:pt x="737402" y="1829456"/>
                  <a:pt x="738206" y="1761189"/>
                </a:cubicBezTo>
                <a:cubicBezTo>
                  <a:pt x="738607" y="1737496"/>
                  <a:pt x="739812" y="1713000"/>
                  <a:pt x="747040" y="1690914"/>
                </a:cubicBezTo>
                <a:cubicBezTo>
                  <a:pt x="753064" y="1671638"/>
                  <a:pt x="760694" y="1652765"/>
                  <a:pt x="766717" y="1633489"/>
                </a:cubicBezTo>
                <a:cubicBezTo>
                  <a:pt x="768324" y="1628269"/>
                  <a:pt x="767922" y="1620237"/>
                  <a:pt x="775150" y="1619434"/>
                </a:cubicBezTo>
                <a:cubicBezTo>
                  <a:pt x="794024" y="1617426"/>
                  <a:pt x="808882" y="1607387"/>
                  <a:pt x="826953" y="1593734"/>
                </a:cubicBezTo>
                <a:cubicBezTo>
                  <a:pt x="822536" y="1602970"/>
                  <a:pt x="820528" y="1607387"/>
                  <a:pt x="818118" y="1612206"/>
                </a:cubicBezTo>
                <a:cubicBezTo>
                  <a:pt x="807276" y="1635497"/>
                  <a:pt x="809685" y="1641521"/>
                  <a:pt x="834181" y="1647544"/>
                </a:cubicBezTo>
                <a:cubicBezTo>
                  <a:pt x="845425" y="1650355"/>
                  <a:pt x="843016" y="1656780"/>
                  <a:pt x="840204" y="1663205"/>
                </a:cubicBezTo>
                <a:cubicBezTo>
                  <a:pt x="834984" y="1674851"/>
                  <a:pt x="837795" y="1684087"/>
                  <a:pt x="845023" y="1693323"/>
                </a:cubicBezTo>
                <a:cubicBezTo>
                  <a:pt x="853456" y="1703764"/>
                  <a:pt x="861488" y="1714606"/>
                  <a:pt x="862291" y="1728661"/>
                </a:cubicBezTo>
                <a:cubicBezTo>
                  <a:pt x="862291" y="1730669"/>
                  <a:pt x="864299" y="1733079"/>
                  <a:pt x="865905" y="1733882"/>
                </a:cubicBezTo>
                <a:cubicBezTo>
                  <a:pt x="873936" y="1737496"/>
                  <a:pt x="898031" y="1728661"/>
                  <a:pt x="902850" y="1719827"/>
                </a:cubicBezTo>
                <a:cubicBezTo>
                  <a:pt x="913290" y="1700953"/>
                  <a:pt x="924534" y="1682882"/>
                  <a:pt x="932967" y="1663205"/>
                </a:cubicBezTo>
                <a:cubicBezTo>
                  <a:pt x="943007" y="1639111"/>
                  <a:pt x="959070" y="1614615"/>
                  <a:pt x="938589" y="1588112"/>
                </a:cubicBezTo>
                <a:cubicBezTo>
                  <a:pt x="932164" y="1579679"/>
                  <a:pt x="928952" y="1570844"/>
                  <a:pt x="934573" y="1559600"/>
                </a:cubicBezTo>
                <a:cubicBezTo>
                  <a:pt x="937385" y="1553978"/>
                  <a:pt x="933770" y="1545947"/>
                  <a:pt x="927747" y="1541128"/>
                </a:cubicBezTo>
                <a:cubicBezTo>
                  <a:pt x="923731" y="1537915"/>
                  <a:pt x="918913" y="1535104"/>
                  <a:pt x="918913" y="1528679"/>
                </a:cubicBezTo>
                <a:cubicBezTo>
                  <a:pt x="919715" y="1507396"/>
                  <a:pt x="906062" y="1490932"/>
                  <a:pt x="900038" y="1472058"/>
                </a:cubicBezTo>
                <a:cubicBezTo>
                  <a:pt x="894818" y="1454790"/>
                  <a:pt x="885983" y="1438326"/>
                  <a:pt x="883574" y="1419854"/>
                </a:cubicBezTo>
                <a:cubicBezTo>
                  <a:pt x="882771" y="1415035"/>
                  <a:pt x="879157" y="1408208"/>
                  <a:pt x="887991" y="1405397"/>
                </a:cubicBezTo>
                <a:cubicBezTo>
                  <a:pt x="904456" y="1400177"/>
                  <a:pt x="909275" y="1383712"/>
                  <a:pt x="919314" y="1372468"/>
                </a:cubicBezTo>
                <a:cubicBezTo>
                  <a:pt x="927345" y="1363634"/>
                  <a:pt x="916503" y="1365642"/>
                  <a:pt x="912487" y="1362831"/>
                </a:cubicBezTo>
                <a:cubicBezTo>
                  <a:pt x="924534" y="1354398"/>
                  <a:pt x="935778" y="1347571"/>
                  <a:pt x="949833" y="1358815"/>
                </a:cubicBezTo>
                <a:cubicBezTo>
                  <a:pt x="954250" y="1362429"/>
                  <a:pt x="961880" y="1364437"/>
                  <a:pt x="965093" y="1357610"/>
                </a:cubicBezTo>
                <a:cubicBezTo>
                  <a:pt x="971518" y="1344760"/>
                  <a:pt x="977140" y="1331910"/>
                  <a:pt x="991195" y="1324682"/>
                </a:cubicBezTo>
                <a:cubicBezTo>
                  <a:pt x="992801" y="1323878"/>
                  <a:pt x="993605" y="1317052"/>
                  <a:pt x="991998" y="1315044"/>
                </a:cubicBezTo>
                <a:cubicBezTo>
                  <a:pt x="985573" y="1306611"/>
                  <a:pt x="989589" y="1299784"/>
                  <a:pt x="993605" y="1292556"/>
                </a:cubicBezTo>
                <a:cubicBezTo>
                  <a:pt x="999227" y="1287737"/>
                  <a:pt x="999628" y="1281713"/>
                  <a:pt x="997219" y="1276091"/>
                </a:cubicBezTo>
                <a:close/>
                <a:moveTo>
                  <a:pt x="782780" y="1600962"/>
                </a:moveTo>
                <a:cubicBezTo>
                  <a:pt x="785591" y="1579277"/>
                  <a:pt x="805669" y="1578876"/>
                  <a:pt x="818118" y="1570041"/>
                </a:cubicBezTo>
                <a:cubicBezTo>
                  <a:pt x="812898" y="1587309"/>
                  <a:pt x="800449" y="1596143"/>
                  <a:pt x="782780" y="1600962"/>
                </a:cubicBezTo>
                <a:close/>
              </a:path>
            </a:pathLst>
          </a:custGeom>
          <a:solidFill>
            <a:schemeClr val="accent1"/>
          </a:solidFill>
          <a:ln w="40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00">
              <a:cs typeface="B Nazanin" panose="00000400000000000000" pitchFamily="2" charset="-78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38D7463-AF5A-4F39-885B-86E276CB39FE}"/>
              </a:ext>
            </a:extLst>
          </p:cNvPr>
          <p:cNvSpPr/>
          <p:nvPr/>
        </p:nvSpPr>
        <p:spPr>
          <a:xfrm>
            <a:off x="7291738" y="5718539"/>
            <a:ext cx="1365716" cy="4232528"/>
          </a:xfrm>
          <a:custGeom>
            <a:avLst/>
            <a:gdLst>
              <a:gd name="connsiteX0" fmla="*/ 1049722 w 1052432"/>
              <a:gd name="connsiteY0" fmla="*/ 320855 h 3261621"/>
              <a:gd name="connsiteX1" fmla="*/ 1003140 w 1052432"/>
              <a:gd name="connsiteY1" fmla="*/ 227289 h 3261621"/>
              <a:gd name="connsiteX2" fmla="*/ 908369 w 1052432"/>
              <a:gd name="connsiteY2" fmla="*/ 153801 h 3261621"/>
              <a:gd name="connsiteX3" fmla="*/ 849338 w 1052432"/>
              <a:gd name="connsiteY3" fmla="*/ 115251 h 3261621"/>
              <a:gd name="connsiteX4" fmla="*/ 822834 w 1052432"/>
              <a:gd name="connsiteY4" fmla="*/ 43771 h 3261621"/>
              <a:gd name="connsiteX5" fmla="*/ 823236 w 1052432"/>
              <a:gd name="connsiteY5" fmla="*/ 28110 h 3261621"/>
              <a:gd name="connsiteX6" fmla="*/ 809984 w 1052432"/>
              <a:gd name="connsiteY6" fmla="*/ 30118 h 3261621"/>
              <a:gd name="connsiteX7" fmla="*/ 821630 w 1052432"/>
              <a:gd name="connsiteY7" fmla="*/ 0 h 3261621"/>
              <a:gd name="connsiteX8" fmla="*/ 794323 w 1052432"/>
              <a:gd name="connsiteY8" fmla="*/ 48188 h 3261621"/>
              <a:gd name="connsiteX9" fmla="*/ 787496 w 1052432"/>
              <a:gd name="connsiteY9" fmla="*/ 31322 h 3261621"/>
              <a:gd name="connsiteX10" fmla="*/ 750150 w 1052432"/>
              <a:gd name="connsiteY10" fmla="*/ 24897 h 3261621"/>
              <a:gd name="connsiteX11" fmla="*/ 700757 w 1052432"/>
              <a:gd name="connsiteY11" fmla="*/ 30118 h 3261621"/>
              <a:gd name="connsiteX12" fmla="*/ 634498 w 1052432"/>
              <a:gd name="connsiteY12" fmla="*/ 58228 h 3261621"/>
              <a:gd name="connsiteX13" fmla="*/ 631285 w 1052432"/>
              <a:gd name="connsiteY13" fmla="*/ 61842 h 3261621"/>
              <a:gd name="connsiteX14" fmla="*/ 626868 w 1052432"/>
              <a:gd name="connsiteY14" fmla="*/ 90353 h 3261621"/>
              <a:gd name="connsiteX15" fmla="*/ 656584 w 1052432"/>
              <a:gd name="connsiteY15" fmla="*/ 182715 h 3261621"/>
              <a:gd name="connsiteX16" fmla="*/ 665419 w 1052432"/>
              <a:gd name="connsiteY16" fmla="*/ 196770 h 3261621"/>
              <a:gd name="connsiteX17" fmla="*/ 657387 w 1052432"/>
              <a:gd name="connsiteY17" fmla="*/ 204399 h 3261621"/>
              <a:gd name="connsiteX18" fmla="*/ 653773 w 1052432"/>
              <a:gd name="connsiteY18" fmla="*/ 208415 h 3261621"/>
              <a:gd name="connsiteX19" fmla="*/ 638915 w 1052432"/>
              <a:gd name="connsiteY19" fmla="*/ 239336 h 3261621"/>
              <a:gd name="connsiteX20" fmla="*/ 596750 w 1052432"/>
              <a:gd name="connsiteY20" fmla="*/ 283107 h 3261621"/>
              <a:gd name="connsiteX21" fmla="*/ 593136 w 1052432"/>
              <a:gd name="connsiteY21" fmla="*/ 373059 h 3261621"/>
              <a:gd name="connsiteX22" fmla="*/ 616427 w 1052432"/>
              <a:gd name="connsiteY22" fmla="*/ 411610 h 3261621"/>
              <a:gd name="connsiteX23" fmla="*/ 599160 w 1052432"/>
              <a:gd name="connsiteY23" fmla="*/ 409200 h 3261621"/>
              <a:gd name="connsiteX24" fmla="*/ 602372 w 1052432"/>
              <a:gd name="connsiteY24" fmla="*/ 436105 h 3261621"/>
              <a:gd name="connsiteX25" fmla="*/ 598758 w 1052432"/>
              <a:gd name="connsiteY25" fmla="*/ 441326 h 3261621"/>
              <a:gd name="connsiteX26" fmla="*/ 587113 w 1052432"/>
              <a:gd name="connsiteY26" fmla="*/ 474656 h 3261621"/>
              <a:gd name="connsiteX27" fmla="*/ 525271 w 1052432"/>
              <a:gd name="connsiteY27" fmla="*/ 559789 h 3261621"/>
              <a:gd name="connsiteX28" fmla="*/ 509208 w 1052432"/>
              <a:gd name="connsiteY28" fmla="*/ 569025 h 3261621"/>
              <a:gd name="connsiteX29" fmla="*/ 422469 w 1052432"/>
              <a:gd name="connsiteY29" fmla="*/ 607174 h 3261621"/>
              <a:gd name="connsiteX30" fmla="*/ 369462 w 1052432"/>
              <a:gd name="connsiteY30" fmla="*/ 640505 h 3261621"/>
              <a:gd name="connsiteX31" fmla="*/ 348580 w 1052432"/>
              <a:gd name="connsiteY31" fmla="*/ 652954 h 3261621"/>
              <a:gd name="connsiteX32" fmla="*/ 255817 w 1052432"/>
              <a:gd name="connsiteY32" fmla="*/ 723630 h 3261621"/>
              <a:gd name="connsiteX33" fmla="*/ 71898 w 1052432"/>
              <a:gd name="connsiteY33" fmla="*/ 855747 h 3261621"/>
              <a:gd name="connsiteX34" fmla="*/ 820 w 1052432"/>
              <a:gd name="connsiteY34" fmla="*/ 966580 h 3261621"/>
              <a:gd name="connsiteX35" fmla="*/ 10458 w 1052432"/>
              <a:gd name="connsiteY35" fmla="*/ 997099 h 3261621"/>
              <a:gd name="connsiteX36" fmla="*/ 37764 w 1052432"/>
              <a:gd name="connsiteY36" fmla="*/ 1021194 h 3261621"/>
              <a:gd name="connsiteX37" fmla="*/ 181928 w 1052432"/>
              <a:gd name="connsiteY37" fmla="*/ 1121185 h 3261621"/>
              <a:gd name="connsiteX38" fmla="*/ 295171 w 1052432"/>
              <a:gd name="connsiteY38" fmla="*/ 1185034 h 3261621"/>
              <a:gd name="connsiteX39" fmla="*/ 366651 w 1052432"/>
              <a:gd name="connsiteY39" fmla="*/ 1227199 h 3261621"/>
              <a:gd name="connsiteX40" fmla="*/ 390745 w 1052432"/>
              <a:gd name="connsiteY40" fmla="*/ 1258522 h 3261621"/>
              <a:gd name="connsiteX41" fmla="*/ 393556 w 1052432"/>
              <a:gd name="connsiteY41" fmla="*/ 1275789 h 3261621"/>
              <a:gd name="connsiteX42" fmla="*/ 382312 w 1052432"/>
              <a:gd name="connsiteY42" fmla="*/ 1369757 h 3261621"/>
              <a:gd name="connsiteX43" fmla="*/ 316053 w 1052432"/>
              <a:gd name="connsiteY43" fmla="*/ 1469748 h 3261621"/>
              <a:gd name="connsiteX44" fmla="*/ 271880 w 1052432"/>
              <a:gd name="connsiteY44" fmla="*/ 1553274 h 3261621"/>
              <a:gd name="connsiteX45" fmla="*/ 259030 w 1052432"/>
              <a:gd name="connsiteY45" fmla="*/ 1658887 h 3261621"/>
              <a:gd name="connsiteX46" fmla="*/ 277100 w 1052432"/>
              <a:gd name="connsiteY46" fmla="*/ 1810279 h 3261621"/>
              <a:gd name="connsiteX47" fmla="*/ 315250 w 1052432"/>
              <a:gd name="connsiteY47" fmla="*/ 1885775 h 3261621"/>
              <a:gd name="connsiteX48" fmla="*/ 374682 w 1052432"/>
              <a:gd name="connsiteY48" fmla="*/ 1996207 h 3261621"/>
              <a:gd name="connsiteX49" fmla="*/ 397170 w 1052432"/>
              <a:gd name="connsiteY49" fmla="*/ 2160850 h 3261621"/>
              <a:gd name="connsiteX50" fmla="*/ 409217 w 1052432"/>
              <a:gd name="connsiteY50" fmla="*/ 2310235 h 3261621"/>
              <a:gd name="connsiteX51" fmla="*/ 408012 w 1052432"/>
              <a:gd name="connsiteY51" fmla="*/ 2398179 h 3261621"/>
              <a:gd name="connsiteX52" fmla="*/ 373879 w 1052432"/>
              <a:gd name="connsiteY52" fmla="*/ 2541138 h 3261621"/>
              <a:gd name="connsiteX53" fmla="*/ 359824 w 1052432"/>
              <a:gd name="connsiteY53" fmla="*/ 2570051 h 3261621"/>
              <a:gd name="connsiteX54" fmla="*/ 354202 w 1052432"/>
              <a:gd name="connsiteY54" fmla="*/ 2605791 h 3261621"/>
              <a:gd name="connsiteX55" fmla="*/ 346572 w 1052432"/>
              <a:gd name="connsiteY55" fmla="*/ 2778064 h 3261621"/>
              <a:gd name="connsiteX56" fmla="*/ 359422 w 1052432"/>
              <a:gd name="connsiteY56" fmla="*/ 2849945 h 3261621"/>
              <a:gd name="connsiteX57" fmla="*/ 367052 w 1052432"/>
              <a:gd name="connsiteY57" fmla="*/ 3008967 h 3261621"/>
              <a:gd name="connsiteX58" fmla="*/ 366651 w 1052432"/>
              <a:gd name="connsiteY58" fmla="*/ 3159556 h 3261621"/>
              <a:gd name="connsiteX59" fmla="*/ 365044 w 1052432"/>
              <a:gd name="connsiteY59" fmla="*/ 3176823 h 3261621"/>
              <a:gd name="connsiteX60" fmla="*/ 364241 w 1052432"/>
              <a:gd name="connsiteY60" fmla="*/ 3222603 h 3261621"/>
              <a:gd name="connsiteX61" fmla="*/ 370265 w 1052432"/>
              <a:gd name="connsiteY61" fmla="*/ 3227823 h 3261621"/>
              <a:gd name="connsiteX62" fmla="*/ 434114 w 1052432"/>
              <a:gd name="connsiteY62" fmla="*/ 3246697 h 3261621"/>
              <a:gd name="connsiteX63" fmla="*/ 485917 w 1052432"/>
              <a:gd name="connsiteY63" fmla="*/ 3251917 h 3261621"/>
              <a:gd name="connsiteX64" fmla="*/ 673049 w 1052432"/>
              <a:gd name="connsiteY64" fmla="*/ 3253122 h 3261621"/>
              <a:gd name="connsiteX65" fmla="*/ 812394 w 1052432"/>
              <a:gd name="connsiteY65" fmla="*/ 3239469 h 3261621"/>
              <a:gd name="connsiteX66" fmla="*/ 844118 w 1052432"/>
              <a:gd name="connsiteY66" fmla="*/ 3221799 h 3261621"/>
              <a:gd name="connsiteX67" fmla="*/ 839700 w 1052432"/>
              <a:gd name="connsiteY67" fmla="*/ 3206138 h 3261621"/>
              <a:gd name="connsiteX68" fmla="*/ 789103 w 1052432"/>
              <a:gd name="connsiteY68" fmla="*/ 3187666 h 3261621"/>
              <a:gd name="connsiteX69" fmla="*/ 607994 w 1052432"/>
              <a:gd name="connsiteY69" fmla="*/ 3108958 h 3261621"/>
              <a:gd name="connsiteX70" fmla="*/ 563822 w 1052432"/>
              <a:gd name="connsiteY70" fmla="*/ 3065990 h 3261621"/>
              <a:gd name="connsiteX71" fmla="*/ 542137 w 1052432"/>
              <a:gd name="connsiteY71" fmla="*/ 2944716 h 3261621"/>
              <a:gd name="connsiteX72" fmla="*/ 541334 w 1052432"/>
              <a:gd name="connsiteY72" fmla="*/ 2698152 h 3261621"/>
              <a:gd name="connsiteX73" fmla="*/ 542940 w 1052432"/>
              <a:gd name="connsiteY73" fmla="*/ 2670443 h 3261621"/>
              <a:gd name="connsiteX74" fmla="*/ 562617 w 1052432"/>
              <a:gd name="connsiteY74" fmla="*/ 2533106 h 3261621"/>
              <a:gd name="connsiteX75" fmla="*/ 588719 w 1052432"/>
              <a:gd name="connsiteY75" fmla="*/ 2468052 h 3261621"/>
              <a:gd name="connsiteX76" fmla="*/ 638112 w 1052432"/>
              <a:gd name="connsiteY76" fmla="*/ 2358825 h 3261621"/>
              <a:gd name="connsiteX77" fmla="*/ 665419 w 1052432"/>
              <a:gd name="connsiteY77" fmla="*/ 2269274 h 3261621"/>
              <a:gd name="connsiteX78" fmla="*/ 703568 w 1052432"/>
              <a:gd name="connsiteY78" fmla="*/ 2098607 h 3261621"/>
              <a:gd name="connsiteX79" fmla="*/ 723245 w 1052432"/>
              <a:gd name="connsiteY79" fmla="*/ 2023915 h 3261621"/>
              <a:gd name="connsiteX80" fmla="*/ 748142 w 1052432"/>
              <a:gd name="connsiteY80" fmla="*/ 1863287 h 3261621"/>
              <a:gd name="connsiteX81" fmla="*/ 752158 w 1052432"/>
              <a:gd name="connsiteY81" fmla="*/ 1847224 h 3261621"/>
              <a:gd name="connsiteX82" fmla="*/ 793520 w 1052432"/>
              <a:gd name="connsiteY82" fmla="*/ 1815901 h 3261621"/>
              <a:gd name="connsiteX83" fmla="*/ 844921 w 1052432"/>
              <a:gd name="connsiteY83" fmla="*/ 1781768 h 3261621"/>
              <a:gd name="connsiteX84" fmla="*/ 945313 w 1052432"/>
              <a:gd name="connsiteY84" fmla="*/ 1642825 h 3261621"/>
              <a:gd name="connsiteX85" fmla="*/ 967801 w 1052432"/>
              <a:gd name="connsiteY85" fmla="*/ 1499865 h 3261621"/>
              <a:gd name="connsiteX86" fmla="*/ 962581 w 1052432"/>
              <a:gd name="connsiteY86" fmla="*/ 1376583 h 3261621"/>
              <a:gd name="connsiteX87" fmla="*/ 931660 w 1052432"/>
              <a:gd name="connsiteY87" fmla="*/ 1263341 h 3261621"/>
              <a:gd name="connsiteX88" fmla="*/ 890700 w 1052432"/>
              <a:gd name="connsiteY88" fmla="*/ 1161743 h 3261621"/>
              <a:gd name="connsiteX89" fmla="*/ 896322 w 1052432"/>
              <a:gd name="connsiteY89" fmla="*/ 1103114 h 3261621"/>
              <a:gd name="connsiteX90" fmla="*/ 905558 w 1052432"/>
              <a:gd name="connsiteY90" fmla="*/ 1038863 h 3261621"/>
              <a:gd name="connsiteX91" fmla="*/ 868212 w 1052432"/>
              <a:gd name="connsiteY91" fmla="*/ 989068 h 3261621"/>
              <a:gd name="connsiteX92" fmla="*/ 821630 w 1052432"/>
              <a:gd name="connsiteY92" fmla="*/ 947305 h 3261621"/>
              <a:gd name="connsiteX93" fmla="*/ 807976 w 1052432"/>
              <a:gd name="connsiteY93" fmla="*/ 936462 h 3261621"/>
              <a:gd name="connsiteX94" fmla="*/ 754567 w 1052432"/>
              <a:gd name="connsiteY94" fmla="*/ 895100 h 3261621"/>
              <a:gd name="connsiteX95" fmla="*/ 737300 w 1052432"/>
              <a:gd name="connsiteY95" fmla="*/ 856148 h 3261621"/>
              <a:gd name="connsiteX96" fmla="*/ 726458 w 1052432"/>
              <a:gd name="connsiteY96" fmla="*/ 805952 h 3261621"/>
              <a:gd name="connsiteX97" fmla="*/ 714410 w 1052432"/>
              <a:gd name="connsiteY97" fmla="*/ 771417 h 3261621"/>
              <a:gd name="connsiteX98" fmla="*/ 693930 w 1052432"/>
              <a:gd name="connsiteY98" fmla="*/ 726039 h 3261621"/>
              <a:gd name="connsiteX99" fmla="*/ 692324 w 1052432"/>
              <a:gd name="connsiteY99" fmla="*/ 684678 h 3261621"/>
              <a:gd name="connsiteX100" fmla="*/ 715214 w 1052432"/>
              <a:gd name="connsiteY100" fmla="*/ 679859 h 3261621"/>
              <a:gd name="connsiteX101" fmla="*/ 728064 w 1052432"/>
              <a:gd name="connsiteY101" fmla="*/ 683874 h 3261621"/>
              <a:gd name="connsiteX102" fmla="*/ 788701 w 1052432"/>
              <a:gd name="connsiteY102" fmla="*/ 667008 h 3261621"/>
              <a:gd name="connsiteX103" fmla="*/ 794725 w 1052432"/>
              <a:gd name="connsiteY103" fmla="*/ 664197 h 3261621"/>
              <a:gd name="connsiteX104" fmla="*/ 836488 w 1052432"/>
              <a:gd name="connsiteY104" fmla="*/ 652552 h 3261621"/>
              <a:gd name="connsiteX105" fmla="*/ 843315 w 1052432"/>
              <a:gd name="connsiteY105" fmla="*/ 652150 h 3261621"/>
              <a:gd name="connsiteX106" fmla="*/ 862188 w 1052432"/>
              <a:gd name="connsiteY106" fmla="*/ 640906 h 3261621"/>
              <a:gd name="connsiteX107" fmla="*/ 894314 w 1052432"/>
              <a:gd name="connsiteY107" fmla="*/ 629662 h 3261621"/>
              <a:gd name="connsiteX108" fmla="*/ 925235 w 1052432"/>
              <a:gd name="connsiteY108" fmla="*/ 618820 h 3261621"/>
              <a:gd name="connsiteX109" fmla="*/ 937684 w 1052432"/>
              <a:gd name="connsiteY109" fmla="*/ 564608 h 3261621"/>
              <a:gd name="connsiteX110" fmla="*/ 960172 w 1052432"/>
              <a:gd name="connsiteY110" fmla="*/ 526860 h 3261621"/>
              <a:gd name="connsiteX111" fmla="*/ 1020809 w 1052432"/>
              <a:gd name="connsiteY111" fmla="*/ 450964 h 3261621"/>
              <a:gd name="connsiteX112" fmla="*/ 1048517 w 1052432"/>
              <a:gd name="connsiteY112" fmla="*/ 360209 h 3261621"/>
              <a:gd name="connsiteX113" fmla="*/ 1049722 w 1052432"/>
              <a:gd name="connsiteY113" fmla="*/ 320855 h 3261621"/>
              <a:gd name="connsiteX114" fmla="*/ 593939 w 1052432"/>
              <a:gd name="connsiteY114" fmla="*/ 329689 h 3261621"/>
              <a:gd name="connsiteX115" fmla="*/ 604380 w 1052432"/>
              <a:gd name="connsiteY115" fmla="*/ 285517 h 3261621"/>
              <a:gd name="connsiteX116" fmla="*/ 593939 w 1052432"/>
              <a:gd name="connsiteY116" fmla="*/ 329689 h 3261621"/>
              <a:gd name="connsiteX117" fmla="*/ 268266 w 1052432"/>
              <a:gd name="connsiteY117" fmla="*/ 1058138 h 3261621"/>
              <a:gd name="connsiteX118" fmla="*/ 232928 w 1052432"/>
              <a:gd name="connsiteY118" fmla="*/ 985855 h 3261621"/>
              <a:gd name="connsiteX119" fmla="*/ 238549 w 1052432"/>
              <a:gd name="connsiteY119" fmla="*/ 973808 h 3261621"/>
              <a:gd name="connsiteX120" fmla="*/ 301195 w 1052432"/>
              <a:gd name="connsiteY120" fmla="*/ 937265 h 3261621"/>
              <a:gd name="connsiteX121" fmla="*/ 325690 w 1052432"/>
              <a:gd name="connsiteY121" fmla="*/ 918392 h 3261621"/>
              <a:gd name="connsiteX122" fmla="*/ 349383 w 1052432"/>
              <a:gd name="connsiteY122" fmla="*/ 918392 h 3261621"/>
              <a:gd name="connsiteX123" fmla="*/ 379501 w 1052432"/>
              <a:gd name="connsiteY123" fmla="*/ 982241 h 3261621"/>
              <a:gd name="connsiteX124" fmla="*/ 392753 w 1052432"/>
              <a:gd name="connsiteY124" fmla="*/ 1030430 h 3261621"/>
              <a:gd name="connsiteX125" fmla="*/ 407611 w 1052432"/>
              <a:gd name="connsiteY125" fmla="*/ 1136043 h 3261621"/>
              <a:gd name="connsiteX126" fmla="*/ 268266 w 1052432"/>
              <a:gd name="connsiteY126" fmla="*/ 1058138 h 326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052432" h="3261621">
                <a:moveTo>
                  <a:pt x="1049722" y="320855"/>
                </a:moveTo>
                <a:cubicBezTo>
                  <a:pt x="1041289" y="286320"/>
                  <a:pt x="1027635" y="254997"/>
                  <a:pt x="1003140" y="227289"/>
                </a:cubicBezTo>
                <a:cubicBezTo>
                  <a:pt x="975833" y="196368"/>
                  <a:pt x="947321" y="169061"/>
                  <a:pt x="908369" y="153801"/>
                </a:cubicBezTo>
                <a:cubicBezTo>
                  <a:pt x="886283" y="144967"/>
                  <a:pt x="864598" y="133321"/>
                  <a:pt x="849338" y="115251"/>
                </a:cubicBezTo>
                <a:cubicBezTo>
                  <a:pt x="832874" y="95574"/>
                  <a:pt x="810787" y="75495"/>
                  <a:pt x="822834" y="43771"/>
                </a:cubicBezTo>
                <a:cubicBezTo>
                  <a:pt x="824441" y="39354"/>
                  <a:pt x="823236" y="33330"/>
                  <a:pt x="823236" y="28110"/>
                </a:cubicBezTo>
                <a:cubicBezTo>
                  <a:pt x="818417" y="25299"/>
                  <a:pt x="815606" y="35740"/>
                  <a:pt x="809984" y="30118"/>
                </a:cubicBezTo>
                <a:cubicBezTo>
                  <a:pt x="809583" y="20079"/>
                  <a:pt x="816811" y="12449"/>
                  <a:pt x="821630" y="0"/>
                </a:cubicBezTo>
                <a:cubicBezTo>
                  <a:pt x="803559" y="14055"/>
                  <a:pt x="800748" y="31724"/>
                  <a:pt x="794323" y="48188"/>
                </a:cubicBezTo>
                <a:cubicBezTo>
                  <a:pt x="788701" y="42566"/>
                  <a:pt x="792315" y="29716"/>
                  <a:pt x="787496" y="31322"/>
                </a:cubicBezTo>
                <a:cubicBezTo>
                  <a:pt x="773843" y="35338"/>
                  <a:pt x="765811" y="21283"/>
                  <a:pt x="750150" y="24897"/>
                </a:cubicBezTo>
                <a:cubicBezTo>
                  <a:pt x="735292" y="28511"/>
                  <a:pt x="717221" y="29716"/>
                  <a:pt x="700757" y="30118"/>
                </a:cubicBezTo>
                <a:cubicBezTo>
                  <a:pt x="675057" y="30118"/>
                  <a:pt x="656183" y="47787"/>
                  <a:pt x="634498" y="58228"/>
                </a:cubicBezTo>
                <a:cubicBezTo>
                  <a:pt x="632892" y="59031"/>
                  <a:pt x="631285" y="61842"/>
                  <a:pt x="631285" y="61842"/>
                </a:cubicBezTo>
                <a:cubicBezTo>
                  <a:pt x="643332" y="73487"/>
                  <a:pt x="630884" y="82322"/>
                  <a:pt x="626868" y="90353"/>
                </a:cubicBezTo>
                <a:cubicBezTo>
                  <a:pt x="605585" y="130912"/>
                  <a:pt x="615222" y="163038"/>
                  <a:pt x="656584" y="182715"/>
                </a:cubicBezTo>
                <a:cubicBezTo>
                  <a:pt x="663411" y="185927"/>
                  <a:pt x="663411" y="191549"/>
                  <a:pt x="665419" y="196770"/>
                </a:cubicBezTo>
                <a:cubicBezTo>
                  <a:pt x="668230" y="203998"/>
                  <a:pt x="661002" y="202793"/>
                  <a:pt x="657387" y="204399"/>
                </a:cubicBezTo>
                <a:cubicBezTo>
                  <a:pt x="655380" y="205202"/>
                  <a:pt x="651766" y="204801"/>
                  <a:pt x="653773" y="208415"/>
                </a:cubicBezTo>
                <a:cubicBezTo>
                  <a:pt x="663009" y="225683"/>
                  <a:pt x="646947" y="231706"/>
                  <a:pt x="638915" y="239336"/>
                </a:cubicBezTo>
                <a:cubicBezTo>
                  <a:pt x="623656" y="252989"/>
                  <a:pt x="609601" y="267446"/>
                  <a:pt x="596750" y="283107"/>
                </a:cubicBezTo>
                <a:cubicBezTo>
                  <a:pt x="575467" y="309209"/>
                  <a:pt x="573058" y="355791"/>
                  <a:pt x="593136" y="373059"/>
                </a:cubicBezTo>
                <a:cubicBezTo>
                  <a:pt x="605585" y="383901"/>
                  <a:pt x="612412" y="396350"/>
                  <a:pt x="616427" y="411610"/>
                </a:cubicBezTo>
                <a:cubicBezTo>
                  <a:pt x="611608" y="410807"/>
                  <a:pt x="607994" y="410405"/>
                  <a:pt x="599160" y="409200"/>
                </a:cubicBezTo>
                <a:cubicBezTo>
                  <a:pt x="614018" y="420846"/>
                  <a:pt x="619238" y="429279"/>
                  <a:pt x="602372" y="436105"/>
                </a:cubicBezTo>
                <a:cubicBezTo>
                  <a:pt x="600766" y="436909"/>
                  <a:pt x="598357" y="440121"/>
                  <a:pt x="598758" y="441326"/>
                </a:cubicBezTo>
                <a:cubicBezTo>
                  <a:pt x="605183" y="456184"/>
                  <a:pt x="590727" y="463412"/>
                  <a:pt x="587113" y="474656"/>
                </a:cubicBezTo>
                <a:cubicBezTo>
                  <a:pt x="575869" y="510396"/>
                  <a:pt x="545349" y="531278"/>
                  <a:pt x="525271" y="559789"/>
                </a:cubicBezTo>
                <a:cubicBezTo>
                  <a:pt x="521255" y="565411"/>
                  <a:pt x="515232" y="566616"/>
                  <a:pt x="509208" y="569025"/>
                </a:cubicBezTo>
                <a:cubicBezTo>
                  <a:pt x="479492" y="580269"/>
                  <a:pt x="446563" y="585490"/>
                  <a:pt x="422469" y="607174"/>
                </a:cubicBezTo>
                <a:cubicBezTo>
                  <a:pt x="406406" y="621631"/>
                  <a:pt x="388335" y="630867"/>
                  <a:pt x="369462" y="640505"/>
                </a:cubicBezTo>
                <a:cubicBezTo>
                  <a:pt x="362233" y="644119"/>
                  <a:pt x="355005" y="648135"/>
                  <a:pt x="348580" y="652954"/>
                </a:cubicBezTo>
                <a:cubicBezTo>
                  <a:pt x="317659" y="676245"/>
                  <a:pt x="287943" y="702347"/>
                  <a:pt x="255817" y="723630"/>
                </a:cubicBezTo>
                <a:cubicBezTo>
                  <a:pt x="192771" y="764992"/>
                  <a:pt x="126913" y="802338"/>
                  <a:pt x="71898" y="855747"/>
                </a:cubicBezTo>
                <a:cubicBezTo>
                  <a:pt x="39371" y="887471"/>
                  <a:pt x="9654" y="919596"/>
                  <a:pt x="820" y="966580"/>
                </a:cubicBezTo>
                <a:cubicBezTo>
                  <a:pt x="-1590" y="979832"/>
                  <a:pt x="1221" y="989871"/>
                  <a:pt x="10458" y="997099"/>
                </a:cubicBezTo>
                <a:cubicBezTo>
                  <a:pt x="19694" y="1004729"/>
                  <a:pt x="28127" y="1013564"/>
                  <a:pt x="37764" y="1021194"/>
                </a:cubicBezTo>
                <a:cubicBezTo>
                  <a:pt x="83945" y="1056933"/>
                  <a:pt x="133740" y="1087854"/>
                  <a:pt x="181928" y="1121185"/>
                </a:cubicBezTo>
                <a:cubicBezTo>
                  <a:pt x="217266" y="1146082"/>
                  <a:pt x="257423" y="1163751"/>
                  <a:pt x="295171" y="1185034"/>
                </a:cubicBezTo>
                <a:cubicBezTo>
                  <a:pt x="319265" y="1198688"/>
                  <a:pt x="341753" y="1215955"/>
                  <a:pt x="366651" y="1227199"/>
                </a:cubicBezTo>
                <a:cubicBezTo>
                  <a:pt x="382312" y="1234427"/>
                  <a:pt x="389540" y="1242860"/>
                  <a:pt x="390745" y="1258522"/>
                </a:cubicBezTo>
                <a:cubicBezTo>
                  <a:pt x="391146" y="1264144"/>
                  <a:pt x="391949" y="1270167"/>
                  <a:pt x="393556" y="1275789"/>
                </a:cubicBezTo>
                <a:cubicBezTo>
                  <a:pt x="403997" y="1308718"/>
                  <a:pt x="398776" y="1340844"/>
                  <a:pt x="382312" y="1369757"/>
                </a:cubicBezTo>
                <a:cubicBezTo>
                  <a:pt x="362635" y="1404292"/>
                  <a:pt x="339344" y="1437220"/>
                  <a:pt x="316053" y="1469748"/>
                </a:cubicBezTo>
                <a:cubicBezTo>
                  <a:pt x="297179" y="1495850"/>
                  <a:pt x="283927" y="1524763"/>
                  <a:pt x="271880" y="1553274"/>
                </a:cubicBezTo>
                <a:cubicBezTo>
                  <a:pt x="257825" y="1585802"/>
                  <a:pt x="262242" y="1623549"/>
                  <a:pt x="259030" y="1658887"/>
                </a:cubicBezTo>
                <a:cubicBezTo>
                  <a:pt x="254612" y="1709485"/>
                  <a:pt x="256620" y="1761288"/>
                  <a:pt x="277100" y="1810279"/>
                </a:cubicBezTo>
                <a:cubicBezTo>
                  <a:pt x="287943" y="1836381"/>
                  <a:pt x="297179" y="1863287"/>
                  <a:pt x="315250" y="1885775"/>
                </a:cubicBezTo>
                <a:cubicBezTo>
                  <a:pt x="341352" y="1919105"/>
                  <a:pt x="363839" y="1952837"/>
                  <a:pt x="374682" y="1996207"/>
                </a:cubicBezTo>
                <a:cubicBezTo>
                  <a:pt x="387934" y="2050820"/>
                  <a:pt x="394359" y="2105434"/>
                  <a:pt x="397170" y="2160850"/>
                </a:cubicBezTo>
                <a:cubicBezTo>
                  <a:pt x="399579" y="2210645"/>
                  <a:pt x="406406" y="2260440"/>
                  <a:pt x="409217" y="2310235"/>
                </a:cubicBezTo>
                <a:cubicBezTo>
                  <a:pt x="410823" y="2339951"/>
                  <a:pt x="413233" y="2368864"/>
                  <a:pt x="408012" y="2398179"/>
                </a:cubicBezTo>
                <a:cubicBezTo>
                  <a:pt x="399579" y="2446367"/>
                  <a:pt x="390745" y="2494555"/>
                  <a:pt x="373879" y="2541138"/>
                </a:cubicBezTo>
                <a:cubicBezTo>
                  <a:pt x="370265" y="2551579"/>
                  <a:pt x="357414" y="2557200"/>
                  <a:pt x="359824" y="2570051"/>
                </a:cubicBezTo>
                <a:cubicBezTo>
                  <a:pt x="362233" y="2582901"/>
                  <a:pt x="358217" y="2594145"/>
                  <a:pt x="354202" y="2605791"/>
                </a:cubicBezTo>
                <a:cubicBezTo>
                  <a:pt x="336131" y="2662412"/>
                  <a:pt x="341352" y="2720238"/>
                  <a:pt x="346572" y="2778064"/>
                </a:cubicBezTo>
                <a:cubicBezTo>
                  <a:pt x="348580" y="2802560"/>
                  <a:pt x="357013" y="2825851"/>
                  <a:pt x="359422" y="2849945"/>
                </a:cubicBezTo>
                <a:cubicBezTo>
                  <a:pt x="364241" y="2902953"/>
                  <a:pt x="367855" y="2955558"/>
                  <a:pt x="367052" y="3008967"/>
                </a:cubicBezTo>
                <a:cubicBezTo>
                  <a:pt x="366249" y="3059163"/>
                  <a:pt x="366651" y="3109360"/>
                  <a:pt x="366651" y="3159556"/>
                </a:cubicBezTo>
                <a:cubicBezTo>
                  <a:pt x="366651" y="3165178"/>
                  <a:pt x="367855" y="3172406"/>
                  <a:pt x="365044" y="3176823"/>
                </a:cubicBezTo>
                <a:cubicBezTo>
                  <a:pt x="355407" y="3192083"/>
                  <a:pt x="373076" y="3207744"/>
                  <a:pt x="364241" y="3222603"/>
                </a:cubicBezTo>
                <a:cubicBezTo>
                  <a:pt x="363839" y="3223004"/>
                  <a:pt x="367855" y="3227421"/>
                  <a:pt x="370265" y="3227823"/>
                </a:cubicBezTo>
                <a:cubicBezTo>
                  <a:pt x="392351" y="3231839"/>
                  <a:pt x="413233" y="3239067"/>
                  <a:pt x="434114" y="3246697"/>
                </a:cubicBezTo>
                <a:cubicBezTo>
                  <a:pt x="451382" y="3252720"/>
                  <a:pt x="469051" y="3247500"/>
                  <a:pt x="485917" y="3251917"/>
                </a:cubicBezTo>
                <a:cubicBezTo>
                  <a:pt x="548160" y="3268783"/>
                  <a:pt x="611207" y="3259949"/>
                  <a:pt x="673049" y="3253122"/>
                </a:cubicBezTo>
                <a:cubicBezTo>
                  <a:pt x="719631" y="3248303"/>
                  <a:pt x="765811" y="3242681"/>
                  <a:pt x="812394" y="3239469"/>
                </a:cubicBezTo>
                <a:cubicBezTo>
                  <a:pt x="826850" y="3238264"/>
                  <a:pt x="836086" y="3233043"/>
                  <a:pt x="844118" y="3221799"/>
                </a:cubicBezTo>
                <a:cubicBezTo>
                  <a:pt x="850141" y="3213768"/>
                  <a:pt x="847330" y="3206138"/>
                  <a:pt x="839700" y="3206138"/>
                </a:cubicBezTo>
                <a:cubicBezTo>
                  <a:pt x="820023" y="3206138"/>
                  <a:pt x="806772" y="3191280"/>
                  <a:pt x="789103" y="3187666"/>
                </a:cubicBezTo>
                <a:cubicBezTo>
                  <a:pt x="723245" y="3174013"/>
                  <a:pt x="665820" y="3140281"/>
                  <a:pt x="607994" y="3108958"/>
                </a:cubicBezTo>
                <a:cubicBezTo>
                  <a:pt x="589924" y="3099320"/>
                  <a:pt x="569042" y="3086069"/>
                  <a:pt x="563822" y="3065990"/>
                </a:cubicBezTo>
                <a:cubicBezTo>
                  <a:pt x="553381" y="3026636"/>
                  <a:pt x="543743" y="2985676"/>
                  <a:pt x="542137" y="2944716"/>
                </a:cubicBezTo>
                <a:cubicBezTo>
                  <a:pt x="538924" y="2862394"/>
                  <a:pt x="540932" y="2780072"/>
                  <a:pt x="541334" y="2698152"/>
                </a:cubicBezTo>
                <a:cubicBezTo>
                  <a:pt x="541334" y="2688915"/>
                  <a:pt x="541334" y="2679278"/>
                  <a:pt x="542940" y="2670443"/>
                </a:cubicBezTo>
                <a:cubicBezTo>
                  <a:pt x="550971" y="2624664"/>
                  <a:pt x="560208" y="2579688"/>
                  <a:pt x="562617" y="2533106"/>
                </a:cubicBezTo>
                <a:cubicBezTo>
                  <a:pt x="563822" y="2509012"/>
                  <a:pt x="571050" y="2486524"/>
                  <a:pt x="588719" y="2468052"/>
                </a:cubicBezTo>
                <a:cubicBezTo>
                  <a:pt x="618034" y="2437532"/>
                  <a:pt x="632892" y="2399383"/>
                  <a:pt x="638112" y="2358825"/>
                </a:cubicBezTo>
                <a:cubicBezTo>
                  <a:pt x="642128" y="2327101"/>
                  <a:pt x="653372" y="2298187"/>
                  <a:pt x="665419" y="2269274"/>
                </a:cubicBezTo>
                <a:cubicBezTo>
                  <a:pt x="687907" y="2214661"/>
                  <a:pt x="712001" y="2160850"/>
                  <a:pt x="703568" y="2098607"/>
                </a:cubicBezTo>
                <a:cubicBezTo>
                  <a:pt x="700355" y="2072906"/>
                  <a:pt x="713607" y="2048411"/>
                  <a:pt x="723245" y="2023915"/>
                </a:cubicBezTo>
                <a:cubicBezTo>
                  <a:pt x="743725" y="1972514"/>
                  <a:pt x="745733" y="1917900"/>
                  <a:pt x="748142" y="1863287"/>
                </a:cubicBezTo>
                <a:cubicBezTo>
                  <a:pt x="748544" y="1857665"/>
                  <a:pt x="746135" y="1851240"/>
                  <a:pt x="752158" y="1847224"/>
                </a:cubicBezTo>
                <a:cubicBezTo>
                  <a:pt x="766615" y="1837185"/>
                  <a:pt x="777457" y="1822728"/>
                  <a:pt x="793520" y="1815901"/>
                </a:cubicBezTo>
                <a:cubicBezTo>
                  <a:pt x="812795" y="1807468"/>
                  <a:pt x="828055" y="1793413"/>
                  <a:pt x="844921" y="1781768"/>
                </a:cubicBezTo>
                <a:cubicBezTo>
                  <a:pt x="895519" y="1746831"/>
                  <a:pt x="919211" y="1694627"/>
                  <a:pt x="945313" y="1642825"/>
                </a:cubicBezTo>
                <a:cubicBezTo>
                  <a:pt x="968203" y="1597447"/>
                  <a:pt x="966195" y="1548054"/>
                  <a:pt x="967801" y="1499865"/>
                </a:cubicBezTo>
                <a:cubicBezTo>
                  <a:pt x="969408" y="1458905"/>
                  <a:pt x="971415" y="1417945"/>
                  <a:pt x="962581" y="1376583"/>
                </a:cubicBezTo>
                <a:cubicBezTo>
                  <a:pt x="954148" y="1338033"/>
                  <a:pt x="948526" y="1299482"/>
                  <a:pt x="931660" y="1263341"/>
                </a:cubicBezTo>
                <a:cubicBezTo>
                  <a:pt x="916400" y="1230412"/>
                  <a:pt x="899133" y="1197884"/>
                  <a:pt x="890700" y="1161743"/>
                </a:cubicBezTo>
                <a:cubicBezTo>
                  <a:pt x="885881" y="1141665"/>
                  <a:pt x="887086" y="1119980"/>
                  <a:pt x="896322" y="1103114"/>
                </a:cubicBezTo>
                <a:cubicBezTo>
                  <a:pt x="907566" y="1081831"/>
                  <a:pt x="915196" y="1061752"/>
                  <a:pt x="905558" y="1038863"/>
                </a:cubicBezTo>
                <a:cubicBezTo>
                  <a:pt x="897527" y="1019186"/>
                  <a:pt x="886283" y="1001115"/>
                  <a:pt x="868212" y="989068"/>
                </a:cubicBezTo>
                <a:cubicBezTo>
                  <a:pt x="850543" y="977422"/>
                  <a:pt x="834882" y="964171"/>
                  <a:pt x="821630" y="947305"/>
                </a:cubicBezTo>
                <a:cubicBezTo>
                  <a:pt x="818016" y="942486"/>
                  <a:pt x="813197" y="939675"/>
                  <a:pt x="807976" y="936462"/>
                </a:cubicBezTo>
                <a:cubicBezTo>
                  <a:pt x="788701" y="924817"/>
                  <a:pt x="769827" y="911966"/>
                  <a:pt x="754567" y="895100"/>
                </a:cubicBezTo>
                <a:cubicBezTo>
                  <a:pt x="744930" y="884258"/>
                  <a:pt x="736095" y="871809"/>
                  <a:pt x="737300" y="856148"/>
                </a:cubicBezTo>
                <a:cubicBezTo>
                  <a:pt x="738505" y="838077"/>
                  <a:pt x="734489" y="821613"/>
                  <a:pt x="726458" y="805952"/>
                </a:cubicBezTo>
                <a:cubicBezTo>
                  <a:pt x="720836" y="795109"/>
                  <a:pt x="717623" y="783464"/>
                  <a:pt x="714410" y="771417"/>
                </a:cubicBezTo>
                <a:cubicBezTo>
                  <a:pt x="709993" y="755354"/>
                  <a:pt x="705576" y="737283"/>
                  <a:pt x="693930" y="726039"/>
                </a:cubicBezTo>
                <a:cubicBezTo>
                  <a:pt x="678671" y="711181"/>
                  <a:pt x="684694" y="699134"/>
                  <a:pt x="692324" y="684678"/>
                </a:cubicBezTo>
                <a:cubicBezTo>
                  <a:pt x="698749" y="672630"/>
                  <a:pt x="703970" y="666205"/>
                  <a:pt x="715214" y="679859"/>
                </a:cubicBezTo>
                <a:cubicBezTo>
                  <a:pt x="718025" y="683071"/>
                  <a:pt x="723245" y="685079"/>
                  <a:pt x="728064" y="683874"/>
                </a:cubicBezTo>
                <a:cubicBezTo>
                  <a:pt x="748544" y="679457"/>
                  <a:pt x="771835" y="685079"/>
                  <a:pt x="788701" y="667008"/>
                </a:cubicBezTo>
                <a:cubicBezTo>
                  <a:pt x="790307" y="665402"/>
                  <a:pt x="793118" y="663796"/>
                  <a:pt x="794725" y="664197"/>
                </a:cubicBezTo>
                <a:cubicBezTo>
                  <a:pt x="811189" y="669418"/>
                  <a:pt x="826449" y="671426"/>
                  <a:pt x="836488" y="652552"/>
                </a:cubicBezTo>
                <a:cubicBezTo>
                  <a:pt x="836889" y="651347"/>
                  <a:pt x="840905" y="651749"/>
                  <a:pt x="843315" y="652150"/>
                </a:cubicBezTo>
                <a:cubicBezTo>
                  <a:pt x="852551" y="653355"/>
                  <a:pt x="857771" y="649339"/>
                  <a:pt x="862188" y="640906"/>
                </a:cubicBezTo>
                <a:cubicBezTo>
                  <a:pt x="868614" y="628859"/>
                  <a:pt x="877046" y="620025"/>
                  <a:pt x="894314" y="629662"/>
                </a:cubicBezTo>
                <a:cubicBezTo>
                  <a:pt x="908369" y="637694"/>
                  <a:pt x="923227" y="631670"/>
                  <a:pt x="925235" y="618820"/>
                </a:cubicBezTo>
                <a:cubicBezTo>
                  <a:pt x="928447" y="600348"/>
                  <a:pt x="936479" y="583482"/>
                  <a:pt x="937684" y="564608"/>
                </a:cubicBezTo>
                <a:cubicBezTo>
                  <a:pt x="938888" y="548947"/>
                  <a:pt x="946920" y="535695"/>
                  <a:pt x="960172" y="526860"/>
                </a:cubicBezTo>
                <a:cubicBezTo>
                  <a:pt x="989085" y="508388"/>
                  <a:pt x="1007155" y="481483"/>
                  <a:pt x="1020809" y="450964"/>
                </a:cubicBezTo>
                <a:cubicBezTo>
                  <a:pt x="1034061" y="422050"/>
                  <a:pt x="1032856" y="388720"/>
                  <a:pt x="1048517" y="360209"/>
                </a:cubicBezTo>
                <a:cubicBezTo>
                  <a:pt x="1054139" y="348965"/>
                  <a:pt x="1052934" y="334107"/>
                  <a:pt x="1049722" y="320855"/>
                </a:cubicBezTo>
                <a:close/>
                <a:moveTo>
                  <a:pt x="593939" y="329689"/>
                </a:moveTo>
                <a:cubicBezTo>
                  <a:pt x="586711" y="312020"/>
                  <a:pt x="594341" y="298367"/>
                  <a:pt x="604380" y="285517"/>
                </a:cubicBezTo>
                <a:cubicBezTo>
                  <a:pt x="599963" y="299973"/>
                  <a:pt x="596349" y="314430"/>
                  <a:pt x="593939" y="329689"/>
                </a:cubicBezTo>
                <a:close/>
                <a:moveTo>
                  <a:pt x="268266" y="1058138"/>
                </a:moveTo>
                <a:cubicBezTo>
                  <a:pt x="241762" y="1042477"/>
                  <a:pt x="229715" y="1017178"/>
                  <a:pt x="232928" y="985855"/>
                </a:cubicBezTo>
                <a:cubicBezTo>
                  <a:pt x="233329" y="981037"/>
                  <a:pt x="234132" y="975816"/>
                  <a:pt x="238549" y="973808"/>
                </a:cubicBezTo>
                <a:cubicBezTo>
                  <a:pt x="261038" y="964572"/>
                  <a:pt x="275895" y="942084"/>
                  <a:pt x="301195" y="937265"/>
                </a:cubicBezTo>
                <a:cubicBezTo>
                  <a:pt x="312439" y="935257"/>
                  <a:pt x="318060" y="925218"/>
                  <a:pt x="325690" y="918392"/>
                </a:cubicBezTo>
                <a:cubicBezTo>
                  <a:pt x="333722" y="911163"/>
                  <a:pt x="339745" y="909959"/>
                  <a:pt x="349383" y="918392"/>
                </a:cubicBezTo>
                <a:cubicBezTo>
                  <a:pt x="368658" y="935659"/>
                  <a:pt x="379501" y="956139"/>
                  <a:pt x="379501" y="982241"/>
                </a:cubicBezTo>
                <a:cubicBezTo>
                  <a:pt x="379501" y="999509"/>
                  <a:pt x="385524" y="1015572"/>
                  <a:pt x="392753" y="1030430"/>
                </a:cubicBezTo>
                <a:cubicBezTo>
                  <a:pt x="408012" y="1063358"/>
                  <a:pt x="407209" y="1097893"/>
                  <a:pt x="407611" y="1136043"/>
                </a:cubicBezTo>
                <a:cubicBezTo>
                  <a:pt x="359021" y="1109138"/>
                  <a:pt x="312840" y="1084642"/>
                  <a:pt x="268266" y="1058138"/>
                </a:cubicBezTo>
                <a:close/>
              </a:path>
            </a:pathLst>
          </a:custGeom>
          <a:solidFill>
            <a:schemeClr val="accent2"/>
          </a:solidFill>
          <a:ln w="40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00">
              <a:cs typeface="B Nazanin" panose="00000400000000000000" pitchFamily="2" charset="-78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EF99893-714F-4D32-B847-9357C8E56702}"/>
              </a:ext>
            </a:extLst>
          </p:cNvPr>
          <p:cNvSpPr/>
          <p:nvPr/>
        </p:nvSpPr>
        <p:spPr>
          <a:xfrm>
            <a:off x="11848699" y="5832491"/>
            <a:ext cx="2172761" cy="4232528"/>
          </a:xfrm>
          <a:custGeom>
            <a:avLst/>
            <a:gdLst>
              <a:gd name="connsiteX0" fmla="*/ 1384150 w 1391516"/>
              <a:gd name="connsiteY0" fmla="*/ 923871 h 2710666"/>
              <a:gd name="connsiteX1" fmla="*/ 1329221 w 1391516"/>
              <a:gd name="connsiteY1" fmla="*/ 864096 h 2710666"/>
              <a:gd name="connsiteX2" fmla="*/ 1250059 w 1391516"/>
              <a:gd name="connsiteY2" fmla="*/ 830169 h 2710666"/>
              <a:gd name="connsiteX3" fmla="*/ 1182206 w 1391516"/>
              <a:gd name="connsiteY3" fmla="*/ 803513 h 2710666"/>
              <a:gd name="connsiteX4" fmla="*/ 1182206 w 1391516"/>
              <a:gd name="connsiteY4" fmla="*/ 803513 h 2710666"/>
              <a:gd name="connsiteX5" fmla="*/ 1207247 w 1391516"/>
              <a:gd name="connsiteY5" fmla="*/ 743738 h 2710666"/>
              <a:gd name="connsiteX6" fmla="*/ 1208863 w 1391516"/>
              <a:gd name="connsiteY6" fmla="*/ 714658 h 2710666"/>
              <a:gd name="connsiteX7" fmla="*/ 1208863 w 1391516"/>
              <a:gd name="connsiteY7" fmla="*/ 714658 h 2710666"/>
              <a:gd name="connsiteX8" fmla="*/ 1123239 w 1391516"/>
              <a:gd name="connsiteY8" fmla="*/ 690425 h 2710666"/>
              <a:gd name="connsiteX9" fmla="*/ 1099006 w 1391516"/>
              <a:gd name="connsiteY9" fmla="*/ 700118 h 2710666"/>
              <a:gd name="connsiteX10" fmla="*/ 1040038 w 1391516"/>
              <a:gd name="connsiteY10" fmla="*/ 746161 h 2710666"/>
              <a:gd name="connsiteX11" fmla="*/ 815477 w 1391516"/>
              <a:gd name="connsiteY11" fmla="*/ 832593 h 2710666"/>
              <a:gd name="connsiteX12" fmla="*/ 798514 w 1391516"/>
              <a:gd name="connsiteY12" fmla="*/ 824515 h 2710666"/>
              <a:gd name="connsiteX13" fmla="*/ 746816 w 1391516"/>
              <a:gd name="connsiteY13" fmla="*/ 746969 h 2710666"/>
              <a:gd name="connsiteX14" fmla="*/ 639382 w 1391516"/>
              <a:gd name="connsiteY14" fmla="*/ 648420 h 2710666"/>
              <a:gd name="connsiteX15" fmla="*/ 533564 w 1391516"/>
              <a:gd name="connsiteY15" fmla="*/ 566835 h 2710666"/>
              <a:gd name="connsiteX16" fmla="*/ 568298 w 1391516"/>
              <a:gd name="connsiteY16" fmla="*/ 490096 h 2710666"/>
              <a:gd name="connsiteX17" fmla="*/ 630497 w 1391516"/>
              <a:gd name="connsiteY17" fmla="*/ 462632 h 2710666"/>
              <a:gd name="connsiteX18" fmla="*/ 694311 w 1391516"/>
              <a:gd name="connsiteY18" fmla="*/ 467479 h 2710666"/>
              <a:gd name="connsiteX19" fmla="*/ 725006 w 1391516"/>
              <a:gd name="connsiteY19" fmla="*/ 431937 h 2710666"/>
              <a:gd name="connsiteX20" fmla="*/ 750047 w 1391516"/>
              <a:gd name="connsiteY20" fmla="*/ 343082 h 2710666"/>
              <a:gd name="connsiteX21" fmla="*/ 745201 w 1391516"/>
              <a:gd name="connsiteY21" fmla="*/ 307540 h 2710666"/>
              <a:gd name="connsiteX22" fmla="*/ 715313 w 1391516"/>
              <a:gd name="connsiteY22" fmla="*/ 225955 h 2710666"/>
              <a:gd name="connsiteX23" fmla="*/ 716121 w 1391516"/>
              <a:gd name="connsiteY23" fmla="*/ 188797 h 2710666"/>
              <a:gd name="connsiteX24" fmla="*/ 742777 w 1391516"/>
              <a:gd name="connsiteY24" fmla="*/ 189605 h 2710666"/>
              <a:gd name="connsiteX25" fmla="*/ 756510 w 1391516"/>
              <a:gd name="connsiteY25" fmla="*/ 183950 h 2710666"/>
              <a:gd name="connsiteX26" fmla="*/ 695927 w 1391516"/>
              <a:gd name="connsiteY26" fmla="*/ 53091 h 2710666"/>
              <a:gd name="connsiteX27" fmla="*/ 621611 w 1391516"/>
              <a:gd name="connsiteY27" fmla="*/ 15125 h 2710666"/>
              <a:gd name="connsiteX28" fmla="*/ 492368 w 1391516"/>
              <a:gd name="connsiteY28" fmla="*/ 586 h 2710666"/>
              <a:gd name="connsiteX29" fmla="*/ 281539 w 1391516"/>
              <a:gd name="connsiteY29" fmla="*/ 81363 h 2710666"/>
              <a:gd name="connsiteX30" fmla="*/ 253266 w 1391516"/>
              <a:gd name="connsiteY30" fmla="*/ 124175 h 2710666"/>
              <a:gd name="connsiteX31" fmla="*/ 174912 w 1391516"/>
              <a:gd name="connsiteY31" fmla="*/ 62784 h 2710666"/>
              <a:gd name="connsiteX32" fmla="*/ 126446 w 1391516"/>
              <a:gd name="connsiteY32" fmla="*/ 60361 h 2710666"/>
              <a:gd name="connsiteX33" fmla="*/ 8511 w 1391516"/>
              <a:gd name="connsiteY33" fmla="*/ 198490 h 2710666"/>
              <a:gd name="connsiteX34" fmla="*/ 66671 w 1391516"/>
              <a:gd name="connsiteY34" fmla="*/ 489289 h 2710666"/>
              <a:gd name="connsiteX35" fmla="*/ 107059 w 1391516"/>
              <a:gd name="connsiteY35" fmla="*/ 571682 h 2710666"/>
              <a:gd name="connsiteX36" fmla="*/ 60208 w 1391516"/>
              <a:gd name="connsiteY36" fmla="*/ 639535 h 2710666"/>
              <a:gd name="connsiteX37" fmla="*/ 11742 w 1391516"/>
              <a:gd name="connsiteY37" fmla="*/ 646805 h 2710666"/>
              <a:gd name="connsiteX38" fmla="*/ 136947 w 1391516"/>
              <a:gd name="connsiteY38" fmla="*/ 626610 h 2710666"/>
              <a:gd name="connsiteX39" fmla="*/ 184606 w 1391516"/>
              <a:gd name="connsiteY39" fmla="*/ 465056 h 2710666"/>
              <a:gd name="connsiteX40" fmla="*/ 168450 w 1391516"/>
              <a:gd name="connsiteY40" fmla="*/ 234032 h 2710666"/>
              <a:gd name="connsiteX41" fmla="*/ 201569 w 1391516"/>
              <a:gd name="connsiteY41" fmla="*/ 180719 h 2710666"/>
              <a:gd name="connsiteX42" fmla="*/ 227418 w 1391516"/>
              <a:gd name="connsiteY42" fmla="*/ 175873 h 2710666"/>
              <a:gd name="connsiteX43" fmla="*/ 224994 w 1391516"/>
              <a:gd name="connsiteY43" fmla="*/ 198490 h 2710666"/>
              <a:gd name="connsiteX44" fmla="*/ 254074 w 1391516"/>
              <a:gd name="connsiteY44" fmla="*/ 343890 h 2710666"/>
              <a:gd name="connsiteX45" fmla="*/ 254074 w 1391516"/>
              <a:gd name="connsiteY45" fmla="*/ 343890 h 2710666"/>
              <a:gd name="connsiteX46" fmla="*/ 356661 w 1391516"/>
              <a:gd name="connsiteY46" fmla="*/ 422244 h 2710666"/>
              <a:gd name="connsiteX47" fmla="*/ 433400 w 1391516"/>
              <a:gd name="connsiteY47" fmla="*/ 438399 h 2710666"/>
              <a:gd name="connsiteX48" fmla="*/ 463288 w 1391516"/>
              <a:gd name="connsiteY48" fmla="*/ 467479 h 2710666"/>
              <a:gd name="connsiteX49" fmla="*/ 419668 w 1391516"/>
              <a:gd name="connsiteY49" fmla="*/ 561181 h 2710666"/>
              <a:gd name="connsiteX50" fmla="*/ 397858 w 1391516"/>
              <a:gd name="connsiteY50" fmla="*/ 571682 h 2710666"/>
              <a:gd name="connsiteX51" fmla="*/ 338083 w 1391516"/>
              <a:gd name="connsiteY51" fmla="*/ 604800 h 2710666"/>
              <a:gd name="connsiteX52" fmla="*/ 235495 w 1391516"/>
              <a:gd name="connsiteY52" fmla="*/ 704156 h 2710666"/>
              <a:gd name="connsiteX53" fmla="*/ 98982 w 1391516"/>
              <a:gd name="connsiteY53" fmla="*/ 828554 h 2710666"/>
              <a:gd name="connsiteX54" fmla="*/ 86865 w 1391516"/>
              <a:gd name="connsiteY54" fmla="*/ 898830 h 2710666"/>
              <a:gd name="connsiteX55" fmla="*/ 86865 w 1391516"/>
              <a:gd name="connsiteY55" fmla="*/ 898830 h 2710666"/>
              <a:gd name="connsiteX56" fmla="*/ 405936 w 1391516"/>
              <a:gd name="connsiteY56" fmla="*/ 1061193 h 2710666"/>
              <a:gd name="connsiteX57" fmla="*/ 435823 w 1391516"/>
              <a:gd name="connsiteY57" fmla="*/ 1106428 h 2710666"/>
              <a:gd name="connsiteX58" fmla="*/ 420476 w 1391516"/>
              <a:gd name="connsiteY58" fmla="*/ 1139547 h 2710666"/>
              <a:gd name="connsiteX59" fmla="*/ 360700 w 1391516"/>
              <a:gd name="connsiteY59" fmla="*/ 1301909 h 2710666"/>
              <a:gd name="connsiteX60" fmla="*/ 360700 w 1391516"/>
              <a:gd name="connsiteY60" fmla="*/ 1304333 h 2710666"/>
              <a:gd name="connsiteX61" fmla="*/ 405128 w 1391516"/>
              <a:gd name="connsiteY61" fmla="*/ 1407728 h 2710666"/>
              <a:gd name="connsiteX62" fmla="*/ 451979 w 1391516"/>
              <a:gd name="connsiteY62" fmla="*/ 1520816 h 2710666"/>
              <a:gd name="connsiteX63" fmla="*/ 440670 w 1391516"/>
              <a:gd name="connsiteY63" fmla="*/ 1788997 h 2710666"/>
              <a:gd name="connsiteX64" fmla="*/ 384126 w 1391516"/>
              <a:gd name="connsiteY64" fmla="*/ 2072526 h 2710666"/>
              <a:gd name="connsiteX65" fmla="*/ 374432 w 1391516"/>
              <a:gd name="connsiteY65" fmla="*/ 2339091 h 2710666"/>
              <a:gd name="connsiteX66" fmla="*/ 384126 w 1391516"/>
              <a:gd name="connsiteY66" fmla="*/ 2394020 h 2710666"/>
              <a:gd name="connsiteX67" fmla="*/ 398666 w 1391516"/>
              <a:gd name="connsiteY67" fmla="*/ 2548305 h 2710666"/>
              <a:gd name="connsiteX68" fmla="*/ 397050 w 1391516"/>
              <a:gd name="connsiteY68" fmla="*/ 2579000 h 2710666"/>
              <a:gd name="connsiteX69" fmla="*/ 439862 w 1391516"/>
              <a:gd name="connsiteY69" fmla="*/ 2631505 h 2710666"/>
              <a:gd name="connsiteX70" fmla="*/ 542449 w 1391516"/>
              <a:gd name="connsiteY70" fmla="*/ 2634736 h 2710666"/>
              <a:gd name="connsiteX71" fmla="*/ 740354 w 1391516"/>
              <a:gd name="connsiteY71" fmla="*/ 2654930 h 2710666"/>
              <a:gd name="connsiteX72" fmla="*/ 762972 w 1391516"/>
              <a:gd name="connsiteY72" fmla="*/ 2675933 h 2710666"/>
              <a:gd name="connsiteX73" fmla="*/ 799322 w 1391516"/>
              <a:gd name="connsiteY73" fmla="*/ 2710667 h 2710666"/>
              <a:gd name="connsiteX74" fmla="*/ 1184630 w 1391516"/>
              <a:gd name="connsiteY74" fmla="*/ 2710667 h 2710666"/>
              <a:gd name="connsiteX75" fmla="*/ 1219364 w 1391516"/>
              <a:gd name="connsiteY75" fmla="*/ 2675125 h 2710666"/>
              <a:gd name="connsiteX76" fmla="*/ 1218556 w 1391516"/>
              <a:gd name="connsiteY76" fmla="*/ 2320512 h 2710666"/>
              <a:gd name="connsiteX77" fmla="*/ 1181399 w 1391516"/>
              <a:gd name="connsiteY77" fmla="*/ 2283354 h 2710666"/>
              <a:gd name="connsiteX78" fmla="*/ 1143433 w 1391516"/>
              <a:gd name="connsiteY78" fmla="*/ 2252659 h 2710666"/>
              <a:gd name="connsiteX79" fmla="*/ 1081235 w 1391516"/>
              <a:gd name="connsiteY79" fmla="*/ 2119376 h 2710666"/>
              <a:gd name="connsiteX80" fmla="*/ 890600 w 1391516"/>
              <a:gd name="connsiteY80" fmla="*/ 2125839 h 2710666"/>
              <a:gd name="connsiteX81" fmla="*/ 835671 w 1391516"/>
              <a:gd name="connsiteY81" fmla="*/ 2247813 h 2710666"/>
              <a:gd name="connsiteX82" fmla="*/ 791244 w 1391516"/>
              <a:gd name="connsiteY82" fmla="*/ 2283354 h 2710666"/>
              <a:gd name="connsiteX83" fmla="*/ 762972 w 1391516"/>
              <a:gd name="connsiteY83" fmla="*/ 2310819 h 2710666"/>
              <a:gd name="connsiteX84" fmla="*/ 762972 w 1391516"/>
              <a:gd name="connsiteY84" fmla="*/ 2451372 h 2710666"/>
              <a:gd name="connsiteX85" fmla="*/ 751663 w 1391516"/>
              <a:gd name="connsiteY85" fmla="*/ 2476413 h 2710666"/>
              <a:gd name="connsiteX86" fmla="*/ 649883 w 1391516"/>
              <a:gd name="connsiteY86" fmla="*/ 2392404 h 2710666"/>
              <a:gd name="connsiteX87" fmla="*/ 662000 w 1391516"/>
              <a:gd name="connsiteY87" fmla="*/ 2167843 h 2710666"/>
              <a:gd name="connsiteX88" fmla="*/ 656346 w 1391516"/>
              <a:gd name="connsiteY88" fmla="*/ 2083835 h 2710666"/>
              <a:gd name="connsiteX89" fmla="*/ 664423 w 1391516"/>
              <a:gd name="connsiteY89" fmla="*/ 2036983 h 2710666"/>
              <a:gd name="connsiteX90" fmla="*/ 719352 w 1391516"/>
              <a:gd name="connsiteY90" fmla="*/ 1894815 h 2710666"/>
              <a:gd name="connsiteX91" fmla="*/ 732276 w 1391516"/>
              <a:gd name="connsiteY91" fmla="*/ 1729222 h 2710666"/>
              <a:gd name="connsiteX92" fmla="*/ 787205 w 1391516"/>
              <a:gd name="connsiteY92" fmla="*/ 1413382 h 2710666"/>
              <a:gd name="connsiteX93" fmla="*/ 824363 w 1391516"/>
              <a:gd name="connsiteY93" fmla="*/ 1314026 h 2710666"/>
              <a:gd name="connsiteX94" fmla="*/ 895447 w 1391516"/>
              <a:gd name="connsiteY94" fmla="*/ 1201745 h 2710666"/>
              <a:gd name="connsiteX95" fmla="*/ 907563 w 1391516"/>
              <a:gd name="connsiteY95" fmla="*/ 1122584 h 2710666"/>
              <a:gd name="connsiteX96" fmla="*/ 840518 w 1391516"/>
              <a:gd name="connsiteY96" fmla="*/ 948104 h 2710666"/>
              <a:gd name="connsiteX97" fmla="*/ 851827 w 1391516"/>
              <a:gd name="connsiteY97" fmla="*/ 910947 h 2710666"/>
              <a:gd name="connsiteX98" fmla="*/ 1051347 w 1391516"/>
              <a:gd name="connsiteY98" fmla="*/ 790588 h 2710666"/>
              <a:gd name="connsiteX99" fmla="*/ 1145857 w 1391516"/>
              <a:gd name="connsiteY99" fmla="*/ 761509 h 2710666"/>
              <a:gd name="connsiteX100" fmla="*/ 1179783 w 1391516"/>
              <a:gd name="connsiteY100" fmla="*/ 788973 h 2710666"/>
              <a:gd name="connsiteX101" fmla="*/ 1179783 w 1391516"/>
              <a:gd name="connsiteY101" fmla="*/ 800282 h 2710666"/>
              <a:gd name="connsiteX102" fmla="*/ 1082042 w 1391516"/>
              <a:gd name="connsiteY102" fmla="*/ 824515 h 2710666"/>
              <a:gd name="connsiteX103" fmla="*/ 977840 w 1391516"/>
              <a:gd name="connsiteY103" fmla="*/ 905292 h 2710666"/>
              <a:gd name="connsiteX104" fmla="*/ 975416 w 1391516"/>
              <a:gd name="connsiteY104" fmla="*/ 926294 h 2710666"/>
              <a:gd name="connsiteX105" fmla="*/ 1039230 w 1391516"/>
              <a:gd name="connsiteY105" fmla="*/ 971530 h 2710666"/>
              <a:gd name="connsiteX106" fmla="*/ 1073157 w 1391516"/>
              <a:gd name="connsiteY106" fmla="*/ 954566 h 2710666"/>
              <a:gd name="connsiteX107" fmla="*/ 1066695 w 1391516"/>
              <a:gd name="connsiteY107" fmla="*/ 1004648 h 2710666"/>
              <a:gd name="connsiteX108" fmla="*/ 1014997 w 1391516"/>
              <a:gd name="connsiteY108" fmla="*/ 1205784 h 2710666"/>
              <a:gd name="connsiteX109" fmla="*/ 1043269 w 1391516"/>
              <a:gd name="connsiteY109" fmla="*/ 1261520 h 2710666"/>
              <a:gd name="connsiteX110" fmla="*/ 1114353 w 1391516"/>
              <a:gd name="connsiteY110" fmla="*/ 1276868 h 2710666"/>
              <a:gd name="connsiteX111" fmla="*/ 1162012 w 1391516"/>
              <a:gd name="connsiteY111" fmla="*/ 1236480 h 2710666"/>
              <a:gd name="connsiteX112" fmla="*/ 1173321 w 1391516"/>
              <a:gd name="connsiteY112" fmla="*/ 1130661 h 2710666"/>
              <a:gd name="connsiteX113" fmla="*/ 1178975 w 1391516"/>
              <a:gd name="connsiteY113" fmla="*/ 1158934 h 2710666"/>
              <a:gd name="connsiteX114" fmla="*/ 1180591 w 1391516"/>
              <a:gd name="connsiteY114" fmla="*/ 1251828 h 2710666"/>
              <a:gd name="connsiteX115" fmla="*/ 1195939 w 1391516"/>
              <a:gd name="connsiteY115" fmla="*/ 1274445 h 2710666"/>
              <a:gd name="connsiteX116" fmla="*/ 1285601 w 1391516"/>
              <a:gd name="connsiteY116" fmla="*/ 1270406 h 2710666"/>
              <a:gd name="connsiteX117" fmla="*/ 1307411 w 1391516"/>
              <a:gd name="connsiteY117" fmla="*/ 1235672 h 2710666"/>
              <a:gd name="connsiteX118" fmla="*/ 1288025 w 1391516"/>
              <a:gd name="connsiteY118" fmla="*/ 1008687 h 2710666"/>
              <a:gd name="connsiteX119" fmla="*/ 1296103 w 1391516"/>
              <a:gd name="connsiteY119" fmla="*/ 940835 h 2710666"/>
              <a:gd name="connsiteX120" fmla="*/ 1341338 w 1391516"/>
              <a:gd name="connsiteY120" fmla="*/ 968299 h 2710666"/>
              <a:gd name="connsiteX121" fmla="*/ 1381727 w 1391516"/>
              <a:gd name="connsiteY121" fmla="*/ 948912 h 2710666"/>
              <a:gd name="connsiteX122" fmla="*/ 1384150 w 1391516"/>
              <a:gd name="connsiteY122" fmla="*/ 923871 h 2710666"/>
              <a:gd name="connsiteX123" fmla="*/ 417245 w 1391516"/>
              <a:gd name="connsiteY123" fmla="*/ 1007072 h 2710666"/>
              <a:gd name="connsiteX124" fmla="*/ 341314 w 1391516"/>
              <a:gd name="connsiteY124" fmla="*/ 950527 h 2710666"/>
              <a:gd name="connsiteX125" fmla="*/ 226610 w 1391516"/>
              <a:gd name="connsiteY125" fmla="*/ 886714 h 2710666"/>
              <a:gd name="connsiteX126" fmla="*/ 213685 w 1391516"/>
              <a:gd name="connsiteY126" fmla="*/ 844709 h 2710666"/>
              <a:gd name="connsiteX127" fmla="*/ 318696 w 1391516"/>
              <a:gd name="connsiteY127" fmla="*/ 767163 h 2710666"/>
              <a:gd name="connsiteX128" fmla="*/ 338083 w 1391516"/>
              <a:gd name="connsiteY128" fmla="*/ 775241 h 2710666"/>
              <a:gd name="connsiteX129" fmla="*/ 422091 w 1391516"/>
              <a:gd name="connsiteY129" fmla="*/ 1003841 h 2710666"/>
              <a:gd name="connsiteX130" fmla="*/ 417245 w 1391516"/>
              <a:gd name="connsiteY130" fmla="*/ 1007072 h 2710666"/>
              <a:gd name="connsiteX131" fmla="*/ 847788 w 1391516"/>
              <a:gd name="connsiteY131" fmla="*/ 2256698 h 2710666"/>
              <a:gd name="connsiteX132" fmla="*/ 915641 w 1391516"/>
              <a:gd name="connsiteY132" fmla="*/ 2123415 h 2710666"/>
              <a:gd name="connsiteX133" fmla="*/ 1056194 w 1391516"/>
              <a:gd name="connsiteY133" fmla="*/ 2121800 h 2710666"/>
              <a:gd name="connsiteX134" fmla="*/ 1126470 w 1391516"/>
              <a:gd name="connsiteY134" fmla="*/ 2262353 h 2710666"/>
              <a:gd name="connsiteX135" fmla="*/ 1105468 w 1391516"/>
              <a:gd name="connsiteY135" fmla="*/ 2282547 h 2710666"/>
              <a:gd name="connsiteX136" fmla="*/ 985110 w 1391516"/>
              <a:gd name="connsiteY136" fmla="*/ 2282547 h 2710666"/>
              <a:gd name="connsiteX137" fmla="*/ 870406 w 1391516"/>
              <a:gd name="connsiteY137" fmla="*/ 2282547 h 2710666"/>
              <a:gd name="connsiteX138" fmla="*/ 847788 w 1391516"/>
              <a:gd name="connsiteY138" fmla="*/ 2256698 h 2710666"/>
              <a:gd name="connsiteX139" fmla="*/ 742777 w 1391516"/>
              <a:gd name="connsiteY139" fmla="*/ 2528110 h 2710666"/>
              <a:gd name="connsiteX140" fmla="*/ 758933 w 1391516"/>
              <a:gd name="connsiteY140" fmla="*/ 2541034 h 2710666"/>
              <a:gd name="connsiteX141" fmla="*/ 754894 w 1391516"/>
              <a:gd name="connsiteY141" fmla="*/ 2586270 h 2710666"/>
              <a:gd name="connsiteX142" fmla="*/ 713698 w 1391516"/>
              <a:gd name="connsiteY142" fmla="*/ 2579000 h 2710666"/>
              <a:gd name="connsiteX143" fmla="*/ 649883 w 1391516"/>
              <a:gd name="connsiteY143" fmla="*/ 2520840 h 2710666"/>
              <a:gd name="connsiteX144" fmla="*/ 742777 w 1391516"/>
              <a:gd name="connsiteY144" fmla="*/ 2528110 h 2710666"/>
              <a:gd name="connsiteX145" fmla="*/ 1242789 w 1391516"/>
              <a:gd name="connsiteY145" fmla="*/ 831785 h 2710666"/>
              <a:gd name="connsiteX146" fmla="*/ 1242789 w 1391516"/>
              <a:gd name="connsiteY146" fmla="*/ 831785 h 2710666"/>
              <a:gd name="connsiteX147" fmla="*/ 1147472 w 1391516"/>
              <a:gd name="connsiteY147" fmla="*/ 844709 h 2710666"/>
              <a:gd name="connsiteX148" fmla="*/ 1118392 w 1391516"/>
              <a:gd name="connsiteY148" fmla="*/ 831785 h 2710666"/>
              <a:gd name="connsiteX149" fmla="*/ 1178168 w 1391516"/>
              <a:gd name="connsiteY149" fmla="*/ 806744 h 2710666"/>
              <a:gd name="connsiteX150" fmla="*/ 1179783 w 1391516"/>
              <a:gd name="connsiteY150" fmla="*/ 807552 h 2710666"/>
              <a:gd name="connsiteX151" fmla="*/ 1185438 w 1391516"/>
              <a:gd name="connsiteY151" fmla="*/ 811591 h 2710666"/>
              <a:gd name="connsiteX152" fmla="*/ 1245213 w 1391516"/>
              <a:gd name="connsiteY152" fmla="*/ 831785 h 2710666"/>
              <a:gd name="connsiteX153" fmla="*/ 1242789 w 1391516"/>
              <a:gd name="connsiteY153" fmla="*/ 831785 h 2710666"/>
              <a:gd name="connsiteX154" fmla="*/ 1242789 w 1391516"/>
              <a:gd name="connsiteY154" fmla="*/ 831785 h 2710666"/>
              <a:gd name="connsiteX155" fmla="*/ 1242789 w 1391516"/>
              <a:gd name="connsiteY155" fmla="*/ 831785 h 271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1391516" h="2710666">
                <a:moveTo>
                  <a:pt x="1384150" y="923871"/>
                </a:moveTo>
                <a:cubicBezTo>
                  <a:pt x="1365571" y="903677"/>
                  <a:pt x="1347800" y="883482"/>
                  <a:pt x="1329221" y="864096"/>
                </a:cubicBezTo>
                <a:cubicBezTo>
                  <a:pt x="1307411" y="841478"/>
                  <a:pt x="1283986" y="820476"/>
                  <a:pt x="1250059" y="830169"/>
                </a:cubicBezTo>
                <a:cubicBezTo>
                  <a:pt x="1240366" y="823707"/>
                  <a:pt x="1202401" y="812398"/>
                  <a:pt x="1182206" y="803513"/>
                </a:cubicBezTo>
                <a:lnTo>
                  <a:pt x="1182206" y="803513"/>
                </a:lnTo>
                <a:cubicBezTo>
                  <a:pt x="1180591" y="779280"/>
                  <a:pt x="1176552" y="755854"/>
                  <a:pt x="1207247" y="743738"/>
                </a:cubicBezTo>
                <a:cubicBezTo>
                  <a:pt x="1220980" y="738891"/>
                  <a:pt x="1220980" y="725159"/>
                  <a:pt x="1208863" y="714658"/>
                </a:cubicBezTo>
                <a:cubicBezTo>
                  <a:pt x="1208863" y="714658"/>
                  <a:pt x="1208863" y="714658"/>
                  <a:pt x="1208863" y="714658"/>
                </a:cubicBezTo>
                <a:cubicBezTo>
                  <a:pt x="1183014" y="697694"/>
                  <a:pt x="1152319" y="697694"/>
                  <a:pt x="1123239" y="690425"/>
                </a:cubicBezTo>
                <a:cubicBezTo>
                  <a:pt x="1112738" y="688001"/>
                  <a:pt x="1106276" y="693655"/>
                  <a:pt x="1099006" y="700118"/>
                </a:cubicBezTo>
                <a:cubicBezTo>
                  <a:pt x="1080427" y="717081"/>
                  <a:pt x="1064271" y="737275"/>
                  <a:pt x="1040038" y="746161"/>
                </a:cubicBezTo>
                <a:cubicBezTo>
                  <a:pt x="964915" y="774433"/>
                  <a:pt x="889792" y="803513"/>
                  <a:pt x="815477" y="832593"/>
                </a:cubicBezTo>
                <a:cubicBezTo>
                  <a:pt x="805784" y="836632"/>
                  <a:pt x="800937" y="837439"/>
                  <a:pt x="798514" y="824515"/>
                </a:cubicBezTo>
                <a:cubicBezTo>
                  <a:pt x="792052" y="792204"/>
                  <a:pt x="772665" y="767163"/>
                  <a:pt x="746816" y="746969"/>
                </a:cubicBezTo>
                <a:cubicBezTo>
                  <a:pt x="708851" y="716273"/>
                  <a:pt x="669270" y="687193"/>
                  <a:pt x="639382" y="648420"/>
                </a:cubicBezTo>
                <a:cubicBezTo>
                  <a:pt x="611110" y="612071"/>
                  <a:pt x="582030" y="576528"/>
                  <a:pt x="533564" y="566835"/>
                </a:cubicBezTo>
                <a:cubicBezTo>
                  <a:pt x="544873" y="540987"/>
                  <a:pt x="556182" y="515138"/>
                  <a:pt x="568298" y="490096"/>
                </a:cubicBezTo>
                <a:cubicBezTo>
                  <a:pt x="583646" y="460209"/>
                  <a:pt x="597378" y="454555"/>
                  <a:pt x="630497" y="462632"/>
                </a:cubicBezTo>
                <a:cubicBezTo>
                  <a:pt x="651499" y="468287"/>
                  <a:pt x="672501" y="470710"/>
                  <a:pt x="694311" y="467479"/>
                </a:cubicBezTo>
                <a:cubicBezTo>
                  <a:pt x="716121" y="464248"/>
                  <a:pt x="725814" y="453747"/>
                  <a:pt x="725006" y="431937"/>
                </a:cubicBezTo>
                <a:cubicBezTo>
                  <a:pt x="723391" y="399626"/>
                  <a:pt x="742777" y="372969"/>
                  <a:pt x="750047" y="343082"/>
                </a:cubicBezTo>
                <a:cubicBezTo>
                  <a:pt x="754086" y="326926"/>
                  <a:pt x="755702" y="318849"/>
                  <a:pt x="745201" y="307540"/>
                </a:cubicBezTo>
                <a:cubicBezTo>
                  <a:pt x="734700" y="297039"/>
                  <a:pt x="724199" y="238071"/>
                  <a:pt x="715313" y="225955"/>
                </a:cubicBezTo>
                <a:cubicBezTo>
                  <a:pt x="706428" y="213838"/>
                  <a:pt x="709659" y="200106"/>
                  <a:pt x="716121" y="188797"/>
                </a:cubicBezTo>
                <a:cubicBezTo>
                  <a:pt x="723391" y="175065"/>
                  <a:pt x="733892" y="185566"/>
                  <a:pt x="742777" y="189605"/>
                </a:cubicBezTo>
                <a:cubicBezTo>
                  <a:pt x="750855" y="192836"/>
                  <a:pt x="754086" y="192028"/>
                  <a:pt x="756510" y="183950"/>
                </a:cubicBezTo>
                <a:cubicBezTo>
                  <a:pt x="773473" y="137100"/>
                  <a:pt x="743585" y="70862"/>
                  <a:pt x="695927" y="53091"/>
                </a:cubicBezTo>
                <a:cubicBezTo>
                  <a:pt x="666847" y="41782"/>
                  <a:pt x="650691" y="24819"/>
                  <a:pt x="621611" y="15125"/>
                </a:cubicBezTo>
                <a:cubicBezTo>
                  <a:pt x="586069" y="-222"/>
                  <a:pt x="529525" y="-1030"/>
                  <a:pt x="492368" y="586"/>
                </a:cubicBezTo>
                <a:cubicBezTo>
                  <a:pt x="414821" y="5432"/>
                  <a:pt x="338890" y="7048"/>
                  <a:pt x="281539" y="81363"/>
                </a:cubicBezTo>
                <a:cubicBezTo>
                  <a:pt x="271845" y="94287"/>
                  <a:pt x="261344" y="137907"/>
                  <a:pt x="253266" y="124175"/>
                </a:cubicBezTo>
                <a:cubicBezTo>
                  <a:pt x="235495" y="94287"/>
                  <a:pt x="206416" y="76517"/>
                  <a:pt x="174912" y="62784"/>
                </a:cubicBezTo>
                <a:cubicBezTo>
                  <a:pt x="159565" y="55514"/>
                  <a:pt x="142601" y="51475"/>
                  <a:pt x="126446" y="60361"/>
                </a:cubicBezTo>
                <a:cubicBezTo>
                  <a:pt x="70710" y="91864"/>
                  <a:pt x="19820" y="130637"/>
                  <a:pt x="8511" y="198490"/>
                </a:cubicBezTo>
                <a:cubicBezTo>
                  <a:pt x="-8452" y="301885"/>
                  <a:pt x="-5221" y="402049"/>
                  <a:pt x="66671" y="489289"/>
                </a:cubicBezTo>
                <a:cubicBezTo>
                  <a:pt x="86057" y="513522"/>
                  <a:pt x="101405" y="540987"/>
                  <a:pt x="107059" y="571682"/>
                </a:cubicBezTo>
                <a:cubicBezTo>
                  <a:pt x="114329" y="610455"/>
                  <a:pt x="98982" y="633072"/>
                  <a:pt x="60208" y="639535"/>
                </a:cubicBezTo>
                <a:cubicBezTo>
                  <a:pt x="45669" y="641958"/>
                  <a:pt x="31129" y="643573"/>
                  <a:pt x="11742" y="646805"/>
                </a:cubicBezTo>
                <a:cubicBezTo>
                  <a:pt x="61824" y="665383"/>
                  <a:pt x="102213" y="660537"/>
                  <a:pt x="136947" y="626610"/>
                </a:cubicBezTo>
                <a:cubicBezTo>
                  <a:pt x="182990" y="581375"/>
                  <a:pt x="206416" y="531293"/>
                  <a:pt x="184606" y="465056"/>
                </a:cubicBezTo>
                <a:cubicBezTo>
                  <a:pt x="160372" y="389933"/>
                  <a:pt x="158757" y="312386"/>
                  <a:pt x="168450" y="234032"/>
                </a:cubicBezTo>
                <a:cubicBezTo>
                  <a:pt x="171681" y="211414"/>
                  <a:pt x="181375" y="192836"/>
                  <a:pt x="201569" y="180719"/>
                </a:cubicBezTo>
                <a:cubicBezTo>
                  <a:pt x="209647" y="175873"/>
                  <a:pt x="219340" y="169411"/>
                  <a:pt x="227418" y="175873"/>
                </a:cubicBezTo>
                <a:cubicBezTo>
                  <a:pt x="236303" y="182335"/>
                  <a:pt x="226610" y="191220"/>
                  <a:pt x="224994" y="198490"/>
                </a:cubicBezTo>
                <a:cubicBezTo>
                  <a:pt x="215301" y="250996"/>
                  <a:pt x="215301" y="301078"/>
                  <a:pt x="254074" y="343890"/>
                </a:cubicBezTo>
                <a:cubicBezTo>
                  <a:pt x="254074" y="343890"/>
                  <a:pt x="254074" y="343890"/>
                  <a:pt x="254074" y="343890"/>
                </a:cubicBezTo>
                <a:cubicBezTo>
                  <a:pt x="278307" y="383471"/>
                  <a:pt x="313042" y="408511"/>
                  <a:pt x="356661" y="422244"/>
                </a:cubicBezTo>
                <a:cubicBezTo>
                  <a:pt x="381702" y="430321"/>
                  <a:pt x="407551" y="435168"/>
                  <a:pt x="433400" y="438399"/>
                </a:cubicBezTo>
                <a:cubicBezTo>
                  <a:pt x="449555" y="440822"/>
                  <a:pt x="468942" y="448900"/>
                  <a:pt x="463288" y="467479"/>
                </a:cubicBezTo>
                <a:cubicBezTo>
                  <a:pt x="451979" y="499790"/>
                  <a:pt x="435016" y="530485"/>
                  <a:pt x="419668" y="561181"/>
                </a:cubicBezTo>
                <a:cubicBezTo>
                  <a:pt x="415629" y="569259"/>
                  <a:pt x="405936" y="570874"/>
                  <a:pt x="397858" y="571682"/>
                </a:cubicBezTo>
                <a:cubicBezTo>
                  <a:pt x="372817" y="574105"/>
                  <a:pt x="355046" y="587837"/>
                  <a:pt x="338083" y="604800"/>
                </a:cubicBezTo>
                <a:cubicBezTo>
                  <a:pt x="304156" y="638727"/>
                  <a:pt x="271845" y="673461"/>
                  <a:pt x="235495" y="704156"/>
                </a:cubicBezTo>
                <a:cubicBezTo>
                  <a:pt x="188645" y="743738"/>
                  <a:pt x="143409" y="785742"/>
                  <a:pt x="98982" y="828554"/>
                </a:cubicBezTo>
                <a:cubicBezTo>
                  <a:pt x="72325" y="853595"/>
                  <a:pt x="69902" y="877020"/>
                  <a:pt x="86865" y="898830"/>
                </a:cubicBezTo>
                <a:cubicBezTo>
                  <a:pt x="86865" y="898830"/>
                  <a:pt x="86865" y="898830"/>
                  <a:pt x="86865" y="898830"/>
                </a:cubicBezTo>
                <a:cubicBezTo>
                  <a:pt x="191876" y="956182"/>
                  <a:pt x="293655" y="1019996"/>
                  <a:pt x="405936" y="1061193"/>
                </a:cubicBezTo>
                <a:cubicBezTo>
                  <a:pt x="428553" y="1069270"/>
                  <a:pt x="440670" y="1081387"/>
                  <a:pt x="435823" y="1106428"/>
                </a:cubicBezTo>
                <a:cubicBezTo>
                  <a:pt x="430977" y="1117737"/>
                  <a:pt x="428553" y="1130661"/>
                  <a:pt x="420476" y="1139547"/>
                </a:cubicBezTo>
                <a:cubicBezTo>
                  <a:pt x="379279" y="1186398"/>
                  <a:pt x="351815" y="1237287"/>
                  <a:pt x="360700" y="1301909"/>
                </a:cubicBezTo>
                <a:cubicBezTo>
                  <a:pt x="360700" y="1302717"/>
                  <a:pt x="359893" y="1303525"/>
                  <a:pt x="360700" y="1304333"/>
                </a:cubicBezTo>
                <a:cubicBezTo>
                  <a:pt x="369586" y="1347952"/>
                  <a:pt x="377664" y="1385918"/>
                  <a:pt x="405128" y="1407728"/>
                </a:cubicBezTo>
                <a:cubicBezTo>
                  <a:pt x="446324" y="1440039"/>
                  <a:pt x="444709" y="1475581"/>
                  <a:pt x="451979" y="1520816"/>
                </a:cubicBezTo>
                <a:cubicBezTo>
                  <a:pt x="465711" y="1610479"/>
                  <a:pt x="458441" y="1700142"/>
                  <a:pt x="440670" y="1788997"/>
                </a:cubicBezTo>
                <a:cubicBezTo>
                  <a:pt x="422091" y="1883506"/>
                  <a:pt x="394627" y="1976400"/>
                  <a:pt x="384126" y="2072526"/>
                </a:cubicBezTo>
                <a:cubicBezTo>
                  <a:pt x="374432" y="2161381"/>
                  <a:pt x="383318" y="2250236"/>
                  <a:pt x="374432" y="2339091"/>
                </a:cubicBezTo>
                <a:cubicBezTo>
                  <a:pt x="372817" y="2357670"/>
                  <a:pt x="377664" y="2376248"/>
                  <a:pt x="384126" y="2394020"/>
                </a:cubicBezTo>
                <a:cubicBezTo>
                  <a:pt x="403512" y="2444102"/>
                  <a:pt x="412398" y="2494991"/>
                  <a:pt x="398666" y="2548305"/>
                </a:cubicBezTo>
                <a:cubicBezTo>
                  <a:pt x="396242" y="2557998"/>
                  <a:pt x="397050" y="2568499"/>
                  <a:pt x="397050" y="2579000"/>
                </a:cubicBezTo>
                <a:cubicBezTo>
                  <a:pt x="397050" y="2618581"/>
                  <a:pt x="401897" y="2622619"/>
                  <a:pt x="439862" y="2631505"/>
                </a:cubicBezTo>
                <a:cubicBezTo>
                  <a:pt x="474596" y="2639583"/>
                  <a:pt x="510139" y="2627466"/>
                  <a:pt x="542449" y="2634736"/>
                </a:cubicBezTo>
                <a:cubicBezTo>
                  <a:pt x="607879" y="2649276"/>
                  <a:pt x="673309" y="2657354"/>
                  <a:pt x="740354" y="2654930"/>
                </a:cubicBezTo>
                <a:cubicBezTo>
                  <a:pt x="754894" y="2654123"/>
                  <a:pt x="764587" y="2660585"/>
                  <a:pt x="762972" y="2675933"/>
                </a:cubicBezTo>
                <a:cubicBezTo>
                  <a:pt x="759741" y="2704205"/>
                  <a:pt x="773473" y="2710667"/>
                  <a:pt x="799322" y="2710667"/>
                </a:cubicBezTo>
                <a:cubicBezTo>
                  <a:pt x="927758" y="2709859"/>
                  <a:pt x="1056194" y="2709859"/>
                  <a:pt x="1184630" y="2710667"/>
                </a:cubicBezTo>
                <a:cubicBezTo>
                  <a:pt x="1212094" y="2710667"/>
                  <a:pt x="1219364" y="2700974"/>
                  <a:pt x="1219364" y="2675125"/>
                </a:cubicBezTo>
                <a:cubicBezTo>
                  <a:pt x="1218556" y="2557190"/>
                  <a:pt x="1218556" y="2438447"/>
                  <a:pt x="1218556" y="2320512"/>
                </a:cubicBezTo>
                <a:cubicBezTo>
                  <a:pt x="1218556" y="2283354"/>
                  <a:pt x="1218556" y="2282547"/>
                  <a:pt x="1181399" y="2283354"/>
                </a:cubicBezTo>
                <a:cubicBezTo>
                  <a:pt x="1158781" y="2284163"/>
                  <a:pt x="1148280" y="2276892"/>
                  <a:pt x="1143433" y="2252659"/>
                </a:cubicBezTo>
                <a:cubicBezTo>
                  <a:pt x="1134548" y="2203385"/>
                  <a:pt x="1115161" y="2157342"/>
                  <a:pt x="1081235" y="2119376"/>
                </a:cubicBezTo>
                <a:cubicBezTo>
                  <a:pt x="1023883" y="2055563"/>
                  <a:pt x="943913" y="2057986"/>
                  <a:pt x="890600" y="2125839"/>
                </a:cubicBezTo>
                <a:cubicBezTo>
                  <a:pt x="862328" y="2161381"/>
                  <a:pt x="842941" y="2202577"/>
                  <a:pt x="835671" y="2247813"/>
                </a:cubicBezTo>
                <a:cubicBezTo>
                  <a:pt x="830825" y="2275277"/>
                  <a:pt x="819516" y="2287393"/>
                  <a:pt x="791244" y="2283354"/>
                </a:cubicBezTo>
                <a:cubicBezTo>
                  <a:pt x="771050" y="2280124"/>
                  <a:pt x="762972" y="2289817"/>
                  <a:pt x="762972" y="2310819"/>
                </a:cubicBezTo>
                <a:cubicBezTo>
                  <a:pt x="763780" y="2357670"/>
                  <a:pt x="763780" y="2404521"/>
                  <a:pt x="762972" y="2451372"/>
                </a:cubicBezTo>
                <a:cubicBezTo>
                  <a:pt x="762972" y="2461065"/>
                  <a:pt x="767011" y="2473181"/>
                  <a:pt x="751663" y="2476413"/>
                </a:cubicBezTo>
                <a:cubicBezTo>
                  <a:pt x="705620" y="2486106"/>
                  <a:pt x="648268" y="2440063"/>
                  <a:pt x="649883" y="2392404"/>
                </a:cubicBezTo>
                <a:cubicBezTo>
                  <a:pt x="653114" y="2317281"/>
                  <a:pt x="658769" y="2242966"/>
                  <a:pt x="662000" y="2167843"/>
                </a:cubicBezTo>
                <a:cubicBezTo>
                  <a:pt x="663616" y="2139571"/>
                  <a:pt x="666039" y="2111299"/>
                  <a:pt x="656346" y="2083835"/>
                </a:cubicBezTo>
                <a:cubicBezTo>
                  <a:pt x="649883" y="2066063"/>
                  <a:pt x="653922" y="2052331"/>
                  <a:pt x="664423" y="2036983"/>
                </a:cubicBezTo>
                <a:cubicBezTo>
                  <a:pt x="695119" y="1994171"/>
                  <a:pt x="714505" y="1947321"/>
                  <a:pt x="719352" y="1894815"/>
                </a:cubicBezTo>
                <a:cubicBezTo>
                  <a:pt x="724199" y="1839887"/>
                  <a:pt x="722583" y="1784150"/>
                  <a:pt x="732276" y="1729222"/>
                </a:cubicBezTo>
                <a:cubicBezTo>
                  <a:pt x="749240" y="1624211"/>
                  <a:pt x="775896" y="1520008"/>
                  <a:pt x="787205" y="1413382"/>
                </a:cubicBezTo>
                <a:cubicBezTo>
                  <a:pt x="791244" y="1377840"/>
                  <a:pt x="801745" y="1343106"/>
                  <a:pt x="824363" y="1314026"/>
                </a:cubicBezTo>
                <a:cubicBezTo>
                  <a:pt x="851019" y="1278484"/>
                  <a:pt x="883330" y="1248596"/>
                  <a:pt x="895447" y="1201745"/>
                </a:cubicBezTo>
                <a:cubicBezTo>
                  <a:pt x="902717" y="1175089"/>
                  <a:pt x="909987" y="1150856"/>
                  <a:pt x="907563" y="1122584"/>
                </a:cubicBezTo>
                <a:cubicBezTo>
                  <a:pt x="901909" y="1057962"/>
                  <a:pt x="872829" y="1002225"/>
                  <a:pt x="840518" y="948104"/>
                </a:cubicBezTo>
                <a:cubicBezTo>
                  <a:pt x="828401" y="927910"/>
                  <a:pt x="831633" y="920640"/>
                  <a:pt x="851827" y="910947"/>
                </a:cubicBezTo>
                <a:cubicBezTo>
                  <a:pt x="922103" y="877020"/>
                  <a:pt x="989956" y="839863"/>
                  <a:pt x="1051347" y="790588"/>
                </a:cubicBezTo>
                <a:cubicBezTo>
                  <a:pt x="1078811" y="767163"/>
                  <a:pt x="1113546" y="768778"/>
                  <a:pt x="1145857" y="761509"/>
                </a:cubicBezTo>
                <a:cubicBezTo>
                  <a:pt x="1170898" y="754239"/>
                  <a:pt x="1184630" y="759893"/>
                  <a:pt x="1179783" y="788973"/>
                </a:cubicBezTo>
                <a:cubicBezTo>
                  <a:pt x="1178975" y="792204"/>
                  <a:pt x="1178168" y="797050"/>
                  <a:pt x="1179783" y="800282"/>
                </a:cubicBezTo>
                <a:cubicBezTo>
                  <a:pt x="1157973" y="814822"/>
                  <a:pt x="1099813" y="820476"/>
                  <a:pt x="1082042" y="824515"/>
                </a:cubicBezTo>
                <a:cubicBezTo>
                  <a:pt x="1035192" y="835016"/>
                  <a:pt x="1005304" y="868943"/>
                  <a:pt x="977840" y="905292"/>
                </a:cubicBezTo>
                <a:cubicBezTo>
                  <a:pt x="972993" y="911754"/>
                  <a:pt x="970570" y="919832"/>
                  <a:pt x="975416" y="926294"/>
                </a:cubicBezTo>
                <a:cubicBezTo>
                  <a:pt x="993187" y="946489"/>
                  <a:pt x="1015805" y="959413"/>
                  <a:pt x="1039230" y="971530"/>
                </a:cubicBezTo>
                <a:cubicBezTo>
                  <a:pt x="1057809" y="981223"/>
                  <a:pt x="1058617" y="954566"/>
                  <a:pt x="1073157" y="954566"/>
                </a:cubicBezTo>
                <a:cubicBezTo>
                  <a:pt x="1076388" y="972337"/>
                  <a:pt x="1070734" y="988493"/>
                  <a:pt x="1066695" y="1004648"/>
                </a:cubicBezTo>
                <a:cubicBezTo>
                  <a:pt x="1049732" y="1071694"/>
                  <a:pt x="1032768" y="1138739"/>
                  <a:pt x="1014997" y="1205784"/>
                </a:cubicBezTo>
                <a:cubicBezTo>
                  <a:pt x="1006112" y="1238903"/>
                  <a:pt x="1011766" y="1249404"/>
                  <a:pt x="1043269" y="1261520"/>
                </a:cubicBezTo>
                <a:cubicBezTo>
                  <a:pt x="1065887" y="1270406"/>
                  <a:pt x="1090120" y="1273637"/>
                  <a:pt x="1114353" y="1276868"/>
                </a:cubicBezTo>
                <a:cubicBezTo>
                  <a:pt x="1154742" y="1281715"/>
                  <a:pt x="1161204" y="1276061"/>
                  <a:pt x="1162012" y="1236480"/>
                </a:cubicBezTo>
                <a:cubicBezTo>
                  <a:pt x="1162820" y="1201745"/>
                  <a:pt x="1161204" y="1166203"/>
                  <a:pt x="1173321" y="1130661"/>
                </a:cubicBezTo>
                <a:cubicBezTo>
                  <a:pt x="1183014" y="1140354"/>
                  <a:pt x="1178975" y="1150048"/>
                  <a:pt x="1178975" y="1158934"/>
                </a:cubicBezTo>
                <a:cubicBezTo>
                  <a:pt x="1179783" y="1189629"/>
                  <a:pt x="1179783" y="1221132"/>
                  <a:pt x="1180591" y="1251828"/>
                </a:cubicBezTo>
                <a:cubicBezTo>
                  <a:pt x="1180591" y="1262329"/>
                  <a:pt x="1182206" y="1273637"/>
                  <a:pt x="1195939" y="1274445"/>
                </a:cubicBezTo>
                <a:cubicBezTo>
                  <a:pt x="1225826" y="1275253"/>
                  <a:pt x="1255714" y="1278484"/>
                  <a:pt x="1285601" y="1270406"/>
                </a:cubicBezTo>
                <a:cubicBezTo>
                  <a:pt x="1304180" y="1265559"/>
                  <a:pt x="1309835" y="1255866"/>
                  <a:pt x="1307411" y="1235672"/>
                </a:cubicBezTo>
                <a:cubicBezTo>
                  <a:pt x="1299334" y="1160549"/>
                  <a:pt x="1294487" y="1084618"/>
                  <a:pt x="1288025" y="1008687"/>
                </a:cubicBezTo>
                <a:cubicBezTo>
                  <a:pt x="1286409" y="990109"/>
                  <a:pt x="1288833" y="971530"/>
                  <a:pt x="1296103" y="940835"/>
                </a:cubicBezTo>
                <a:cubicBezTo>
                  <a:pt x="1300141" y="988493"/>
                  <a:pt x="1320336" y="978800"/>
                  <a:pt x="1341338" y="968299"/>
                </a:cubicBezTo>
                <a:cubicBezTo>
                  <a:pt x="1355070" y="961837"/>
                  <a:pt x="1367994" y="954566"/>
                  <a:pt x="1381727" y="948912"/>
                </a:cubicBezTo>
                <a:cubicBezTo>
                  <a:pt x="1393035" y="944065"/>
                  <a:pt x="1395459" y="935988"/>
                  <a:pt x="1384150" y="923871"/>
                </a:cubicBezTo>
                <a:close/>
                <a:moveTo>
                  <a:pt x="417245" y="1007072"/>
                </a:moveTo>
                <a:cubicBezTo>
                  <a:pt x="392204" y="988493"/>
                  <a:pt x="367163" y="969107"/>
                  <a:pt x="341314" y="950527"/>
                </a:cubicBezTo>
                <a:cubicBezTo>
                  <a:pt x="305772" y="923871"/>
                  <a:pt x="268614" y="901253"/>
                  <a:pt x="226610" y="886714"/>
                </a:cubicBezTo>
                <a:cubicBezTo>
                  <a:pt x="202377" y="877828"/>
                  <a:pt x="196722" y="863288"/>
                  <a:pt x="213685" y="844709"/>
                </a:cubicBezTo>
                <a:cubicBezTo>
                  <a:pt x="242765" y="811591"/>
                  <a:pt x="278307" y="784934"/>
                  <a:pt x="318696" y="767163"/>
                </a:cubicBezTo>
                <a:cubicBezTo>
                  <a:pt x="328389" y="762316"/>
                  <a:pt x="334044" y="764739"/>
                  <a:pt x="338083" y="775241"/>
                </a:cubicBezTo>
                <a:cubicBezTo>
                  <a:pt x="366355" y="851171"/>
                  <a:pt x="393819" y="927102"/>
                  <a:pt x="422091" y="1003841"/>
                </a:cubicBezTo>
                <a:cubicBezTo>
                  <a:pt x="420476" y="1003841"/>
                  <a:pt x="418860" y="1005457"/>
                  <a:pt x="417245" y="1007072"/>
                </a:cubicBezTo>
                <a:close/>
                <a:moveTo>
                  <a:pt x="847788" y="2256698"/>
                </a:moveTo>
                <a:cubicBezTo>
                  <a:pt x="860712" y="2207424"/>
                  <a:pt x="876868" y="2159765"/>
                  <a:pt x="915641" y="2123415"/>
                </a:cubicBezTo>
                <a:cubicBezTo>
                  <a:pt x="959261" y="2082219"/>
                  <a:pt x="1012574" y="2080603"/>
                  <a:pt x="1056194" y="2121800"/>
                </a:cubicBezTo>
                <a:cubicBezTo>
                  <a:pt x="1096582" y="2159765"/>
                  <a:pt x="1115161" y="2209040"/>
                  <a:pt x="1126470" y="2262353"/>
                </a:cubicBezTo>
                <a:cubicBezTo>
                  <a:pt x="1129701" y="2280124"/>
                  <a:pt x="1120008" y="2282547"/>
                  <a:pt x="1105468" y="2282547"/>
                </a:cubicBezTo>
                <a:cubicBezTo>
                  <a:pt x="1065079" y="2282547"/>
                  <a:pt x="1024690" y="2282547"/>
                  <a:pt x="985110" y="2282547"/>
                </a:cubicBezTo>
                <a:cubicBezTo>
                  <a:pt x="947144" y="2282547"/>
                  <a:pt x="908371" y="2281739"/>
                  <a:pt x="870406" y="2282547"/>
                </a:cubicBezTo>
                <a:cubicBezTo>
                  <a:pt x="849404" y="2284163"/>
                  <a:pt x="842134" y="2276892"/>
                  <a:pt x="847788" y="2256698"/>
                </a:cubicBezTo>
                <a:close/>
                <a:moveTo>
                  <a:pt x="742777" y="2528110"/>
                </a:moveTo>
                <a:cubicBezTo>
                  <a:pt x="753278" y="2525687"/>
                  <a:pt x="758933" y="2531341"/>
                  <a:pt x="758933" y="2541034"/>
                </a:cubicBezTo>
                <a:cubicBezTo>
                  <a:pt x="758933" y="2556382"/>
                  <a:pt x="766203" y="2575769"/>
                  <a:pt x="754894" y="2586270"/>
                </a:cubicBezTo>
                <a:cubicBezTo>
                  <a:pt x="742777" y="2597579"/>
                  <a:pt x="726622" y="2584654"/>
                  <a:pt x="713698" y="2579000"/>
                </a:cubicBezTo>
                <a:cubicBezTo>
                  <a:pt x="687849" y="2568499"/>
                  <a:pt x="669270" y="2549920"/>
                  <a:pt x="649883" y="2520840"/>
                </a:cubicBezTo>
                <a:cubicBezTo>
                  <a:pt x="683810" y="2530534"/>
                  <a:pt x="712890" y="2534572"/>
                  <a:pt x="742777" y="2528110"/>
                </a:cubicBezTo>
                <a:close/>
                <a:moveTo>
                  <a:pt x="1242789" y="831785"/>
                </a:moveTo>
                <a:cubicBezTo>
                  <a:pt x="1242789" y="831785"/>
                  <a:pt x="1243597" y="831785"/>
                  <a:pt x="1242789" y="831785"/>
                </a:cubicBezTo>
                <a:cubicBezTo>
                  <a:pt x="1214517" y="857633"/>
                  <a:pt x="1180591" y="847133"/>
                  <a:pt x="1147472" y="844709"/>
                </a:cubicBezTo>
                <a:cubicBezTo>
                  <a:pt x="1139394" y="843902"/>
                  <a:pt x="1122431" y="839863"/>
                  <a:pt x="1118392" y="831785"/>
                </a:cubicBezTo>
                <a:cubicBezTo>
                  <a:pt x="1114353" y="823707"/>
                  <a:pt x="1166859" y="818053"/>
                  <a:pt x="1178168" y="806744"/>
                </a:cubicBezTo>
                <a:cubicBezTo>
                  <a:pt x="1178975" y="806744"/>
                  <a:pt x="1178975" y="807552"/>
                  <a:pt x="1179783" y="807552"/>
                </a:cubicBezTo>
                <a:lnTo>
                  <a:pt x="1185438" y="811591"/>
                </a:lnTo>
                <a:cubicBezTo>
                  <a:pt x="1209671" y="819669"/>
                  <a:pt x="1225826" y="825323"/>
                  <a:pt x="1245213" y="831785"/>
                </a:cubicBezTo>
                <a:cubicBezTo>
                  <a:pt x="1244405" y="831785"/>
                  <a:pt x="1243597" y="831785"/>
                  <a:pt x="1242789" y="831785"/>
                </a:cubicBezTo>
                <a:lnTo>
                  <a:pt x="1242789" y="831785"/>
                </a:lnTo>
                <a:cubicBezTo>
                  <a:pt x="1243597" y="831785"/>
                  <a:pt x="1242789" y="831785"/>
                  <a:pt x="1242789" y="831785"/>
                </a:cubicBezTo>
                <a:close/>
              </a:path>
            </a:pathLst>
          </a:custGeom>
          <a:solidFill>
            <a:schemeClr val="accent1"/>
          </a:solidFill>
          <a:ln w="807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00">
              <a:cs typeface="B Nazani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948AD3A-8764-4B2B-9344-A6DD6CDE9A71}"/>
              </a:ext>
            </a:extLst>
          </p:cNvPr>
          <p:cNvGrpSpPr/>
          <p:nvPr/>
        </p:nvGrpSpPr>
        <p:grpSpPr>
          <a:xfrm>
            <a:off x="14309203" y="2480100"/>
            <a:ext cx="3758243" cy="7828166"/>
            <a:chOff x="8940432" y="762314"/>
            <a:chExt cx="2927637" cy="6098071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9E0A763-81E8-4237-AC86-CF837E1F8041}"/>
                </a:ext>
              </a:extLst>
            </p:cNvPr>
            <p:cNvSpPr/>
            <p:nvPr/>
          </p:nvSpPr>
          <p:spPr>
            <a:xfrm>
              <a:off x="8940432" y="762314"/>
              <a:ext cx="2927637" cy="6098071"/>
            </a:xfrm>
            <a:custGeom>
              <a:avLst/>
              <a:gdLst>
                <a:gd name="connsiteX0" fmla="*/ 1862902 w 1867973"/>
                <a:gd name="connsiteY0" fmla="*/ 2348754 h 3890863"/>
                <a:gd name="connsiteX1" fmla="*/ 1759765 w 1867973"/>
                <a:gd name="connsiteY1" fmla="*/ 2057991 h 3890863"/>
                <a:gd name="connsiteX2" fmla="*/ 1592310 w 1867973"/>
                <a:gd name="connsiteY2" fmla="*/ 1616899 h 3890863"/>
                <a:gd name="connsiteX3" fmla="*/ 1485367 w 1867973"/>
                <a:gd name="connsiteY3" fmla="*/ 1416333 h 3890863"/>
                <a:gd name="connsiteX4" fmla="*/ 1414579 w 1867973"/>
                <a:gd name="connsiteY4" fmla="*/ 1276660 h 3890863"/>
                <a:gd name="connsiteX5" fmla="*/ 1337321 w 1867973"/>
                <a:gd name="connsiteY5" fmla="*/ 1179993 h 3890863"/>
                <a:gd name="connsiteX6" fmla="*/ 1198409 w 1867973"/>
                <a:gd name="connsiteY6" fmla="*/ 1108824 h 3890863"/>
                <a:gd name="connsiteX7" fmla="*/ 1105167 w 1867973"/>
                <a:gd name="connsiteY7" fmla="*/ 997695 h 3890863"/>
                <a:gd name="connsiteX8" fmla="*/ 1105167 w 1867973"/>
                <a:gd name="connsiteY8" fmla="*/ 854978 h 3890863"/>
                <a:gd name="connsiteX9" fmla="*/ 1138658 w 1867973"/>
                <a:gd name="connsiteY9" fmla="*/ 820345 h 3890863"/>
                <a:gd name="connsiteX10" fmla="*/ 1151598 w 1867973"/>
                <a:gd name="connsiteY10" fmla="*/ 818061 h 3890863"/>
                <a:gd name="connsiteX11" fmla="*/ 1218580 w 1867973"/>
                <a:gd name="connsiteY11" fmla="*/ 763258 h 3890863"/>
                <a:gd name="connsiteX12" fmla="*/ 1249407 w 1867973"/>
                <a:gd name="connsiteY12" fmla="*/ 578296 h 3890863"/>
                <a:gd name="connsiteX13" fmla="*/ 1291652 w 1867973"/>
                <a:gd name="connsiteY13" fmla="*/ 531104 h 3890863"/>
                <a:gd name="connsiteX14" fmla="*/ 1325904 w 1867973"/>
                <a:gd name="connsiteY14" fmla="*/ 520448 h 3890863"/>
                <a:gd name="connsiteX15" fmla="*/ 1395930 w 1867973"/>
                <a:gd name="connsiteY15" fmla="*/ 468309 h 3890863"/>
                <a:gd name="connsiteX16" fmla="*/ 1439697 w 1867973"/>
                <a:gd name="connsiteY16" fmla="*/ 333583 h 3890863"/>
                <a:gd name="connsiteX17" fmla="*/ 1414579 w 1867973"/>
                <a:gd name="connsiteY17" fmla="*/ 155091 h 3890863"/>
                <a:gd name="connsiteX18" fmla="*/ 1395550 w 1867973"/>
                <a:gd name="connsiteY18" fmla="*/ 83162 h 3890863"/>
                <a:gd name="connsiteX19" fmla="*/ 1288987 w 1867973"/>
                <a:gd name="connsiteY19" fmla="*/ 7807 h 3890863"/>
                <a:gd name="connsiteX20" fmla="*/ 1124577 w 1867973"/>
                <a:gd name="connsiteY20" fmla="*/ 32925 h 3890863"/>
                <a:gd name="connsiteX21" fmla="*/ 1081571 w 1867973"/>
                <a:gd name="connsiteY21" fmla="*/ 110944 h 3890863"/>
                <a:gd name="connsiteX22" fmla="*/ 1080810 w 1867973"/>
                <a:gd name="connsiteY22" fmla="*/ 165367 h 3890863"/>
                <a:gd name="connsiteX23" fmla="*/ 1064826 w 1867973"/>
                <a:gd name="connsiteY23" fmla="*/ 172979 h 3890863"/>
                <a:gd name="connsiteX24" fmla="*/ 1003933 w 1867973"/>
                <a:gd name="connsiteY24" fmla="*/ 137965 h 3890863"/>
                <a:gd name="connsiteX25" fmla="*/ 896610 w 1867973"/>
                <a:gd name="connsiteY25" fmla="*/ 111325 h 3890863"/>
                <a:gd name="connsiteX26" fmla="*/ 796898 w 1867973"/>
                <a:gd name="connsiteY26" fmla="*/ 125406 h 3890863"/>
                <a:gd name="connsiteX27" fmla="*/ 661031 w 1867973"/>
                <a:gd name="connsiteY27" fmla="*/ 159658 h 3890863"/>
                <a:gd name="connsiteX28" fmla="*/ 566647 w 1867973"/>
                <a:gd name="connsiteY28" fmla="*/ 223215 h 3890863"/>
                <a:gd name="connsiteX29" fmla="*/ 552565 w 1867973"/>
                <a:gd name="connsiteY29" fmla="*/ 227021 h 3890863"/>
                <a:gd name="connsiteX30" fmla="*/ 532775 w 1867973"/>
                <a:gd name="connsiteY30" fmla="*/ 238438 h 3890863"/>
                <a:gd name="connsiteX31" fmla="*/ 516791 w 1867973"/>
                <a:gd name="connsiteY31" fmla="*/ 304279 h 3890863"/>
                <a:gd name="connsiteX32" fmla="*/ 512224 w 1867973"/>
                <a:gd name="connsiteY32" fmla="*/ 313793 h 3890863"/>
                <a:gd name="connsiteX33" fmla="*/ 463510 w 1867973"/>
                <a:gd name="connsiteY33" fmla="*/ 381917 h 3890863"/>
                <a:gd name="connsiteX34" fmla="*/ 445242 w 1867973"/>
                <a:gd name="connsiteY34" fmla="*/ 584766 h 3890863"/>
                <a:gd name="connsiteX35" fmla="*/ 418982 w 1867973"/>
                <a:gd name="connsiteY35" fmla="*/ 681814 h 3890863"/>
                <a:gd name="connsiteX36" fmla="*/ 382066 w 1867973"/>
                <a:gd name="connsiteY36" fmla="*/ 731289 h 3890863"/>
                <a:gd name="connsiteX37" fmla="*/ 391961 w 1867973"/>
                <a:gd name="connsiteY37" fmla="*/ 771250 h 3890863"/>
                <a:gd name="connsiteX38" fmla="*/ 414034 w 1867973"/>
                <a:gd name="connsiteY38" fmla="*/ 783429 h 3890863"/>
                <a:gd name="connsiteX39" fmla="*/ 427735 w 1867973"/>
                <a:gd name="connsiteY39" fmla="*/ 818442 h 3890863"/>
                <a:gd name="connsiteX40" fmla="*/ 419743 w 1867973"/>
                <a:gd name="connsiteY40" fmla="*/ 833285 h 3890863"/>
                <a:gd name="connsiteX41" fmla="*/ 427735 w 1867973"/>
                <a:gd name="connsiteY41" fmla="*/ 867156 h 3890863"/>
                <a:gd name="connsiteX42" fmla="*/ 463129 w 1867973"/>
                <a:gd name="connsiteY42" fmla="*/ 880096 h 3890863"/>
                <a:gd name="connsiteX43" fmla="*/ 482158 w 1867973"/>
                <a:gd name="connsiteY43" fmla="*/ 897222 h 3890863"/>
                <a:gd name="connsiteX44" fmla="*/ 460085 w 1867973"/>
                <a:gd name="connsiteY44" fmla="*/ 912065 h 3890863"/>
                <a:gd name="connsiteX45" fmla="*/ 432302 w 1867973"/>
                <a:gd name="connsiteY45" fmla="*/ 949742 h 3890863"/>
                <a:gd name="connsiteX46" fmla="*/ 447525 w 1867973"/>
                <a:gd name="connsiteY46" fmla="*/ 966107 h 3890863"/>
                <a:gd name="connsiteX47" fmla="*/ 470741 w 1867973"/>
                <a:gd name="connsiteY47" fmla="*/ 994270 h 3890863"/>
                <a:gd name="connsiteX48" fmla="*/ 500807 w 1867973"/>
                <a:gd name="connsiteY48" fmla="*/ 1052879 h 3890863"/>
                <a:gd name="connsiteX49" fmla="*/ 510321 w 1867973"/>
                <a:gd name="connsiteY49" fmla="*/ 1060491 h 3890863"/>
                <a:gd name="connsiteX50" fmla="*/ 573117 w 1867973"/>
                <a:gd name="connsiteY50" fmla="*/ 1082945 h 3890863"/>
                <a:gd name="connsiteX51" fmla="*/ 676634 w 1867973"/>
                <a:gd name="connsiteY51" fmla="*/ 1071528 h 3890863"/>
                <a:gd name="connsiteX52" fmla="*/ 716215 w 1867973"/>
                <a:gd name="connsiteY52" fmla="*/ 1091318 h 3890863"/>
                <a:gd name="connsiteX53" fmla="*/ 768735 w 1867973"/>
                <a:gd name="connsiteY53" fmla="*/ 1243169 h 3890863"/>
                <a:gd name="connsiteX54" fmla="*/ 735244 w 1867973"/>
                <a:gd name="connsiteY54" fmla="*/ 1295689 h 3890863"/>
                <a:gd name="connsiteX55" fmla="*/ 676254 w 1867973"/>
                <a:gd name="connsiteY55" fmla="*/ 1341359 h 3890863"/>
                <a:gd name="connsiteX56" fmla="*/ 640479 w 1867973"/>
                <a:gd name="connsiteY56" fmla="*/ 1416714 h 3890863"/>
                <a:gd name="connsiteX57" fmla="*/ 602802 w 1867973"/>
                <a:gd name="connsiteY57" fmla="*/ 1477226 h 3890863"/>
                <a:gd name="connsiteX58" fmla="*/ 468077 w 1867973"/>
                <a:gd name="connsiteY58" fmla="*/ 1608145 h 3890863"/>
                <a:gd name="connsiteX59" fmla="*/ 279309 w 1867973"/>
                <a:gd name="connsiteY59" fmla="*/ 1777503 h 3890863"/>
                <a:gd name="connsiteX60" fmla="*/ 261802 w 1867973"/>
                <a:gd name="connsiteY60" fmla="*/ 1794249 h 3890863"/>
                <a:gd name="connsiteX61" fmla="*/ 257235 w 1867973"/>
                <a:gd name="connsiteY61" fmla="*/ 1798055 h 3890863"/>
                <a:gd name="connsiteX62" fmla="*/ 131264 w 1867973"/>
                <a:gd name="connsiteY62" fmla="*/ 1976166 h 3890863"/>
                <a:gd name="connsiteX63" fmla="*/ 122891 w 1867973"/>
                <a:gd name="connsiteY63" fmla="*/ 2014985 h 3890863"/>
                <a:gd name="connsiteX64" fmla="*/ 139256 w 1867973"/>
                <a:gd name="connsiteY64" fmla="*/ 2110130 h 3890863"/>
                <a:gd name="connsiteX65" fmla="*/ 210044 w 1867973"/>
                <a:gd name="connsiteY65" fmla="*/ 2193477 h 3890863"/>
                <a:gd name="connsiteX66" fmla="*/ 232878 w 1867973"/>
                <a:gd name="connsiteY66" fmla="*/ 2207178 h 3890863"/>
                <a:gd name="connsiteX67" fmla="*/ 240871 w 1867973"/>
                <a:gd name="connsiteY67" fmla="*/ 2241430 h 3890863"/>
                <a:gd name="connsiteX68" fmla="*/ 220319 w 1867973"/>
                <a:gd name="connsiteY68" fmla="*/ 2274160 h 3890863"/>
                <a:gd name="connsiteX69" fmla="*/ 138875 w 1867973"/>
                <a:gd name="connsiteY69" fmla="*/ 2381484 h 3890863"/>
                <a:gd name="connsiteX70" fmla="*/ 26223 w 1867973"/>
                <a:gd name="connsiteY70" fmla="*/ 2637994 h 3890863"/>
                <a:gd name="connsiteX71" fmla="*/ 344 w 1867973"/>
                <a:gd name="connsiteY71" fmla="*/ 2823337 h 3890863"/>
                <a:gd name="connsiteX72" fmla="*/ 40686 w 1867973"/>
                <a:gd name="connsiteY72" fmla="*/ 3026947 h 3890863"/>
                <a:gd name="connsiteX73" fmla="*/ 245057 w 1867973"/>
                <a:gd name="connsiteY73" fmla="*/ 3333314 h 3890863"/>
                <a:gd name="connsiteX74" fmla="*/ 425071 w 1867973"/>
                <a:gd name="connsiteY74" fmla="*/ 3453577 h 3890863"/>
                <a:gd name="connsiteX75" fmla="*/ 474927 w 1867973"/>
                <a:gd name="connsiteY75" fmla="*/ 3539969 h 3890863"/>
                <a:gd name="connsiteX76" fmla="*/ 469218 w 1867973"/>
                <a:gd name="connsiteY76" fmla="*/ 3624457 h 3890863"/>
                <a:gd name="connsiteX77" fmla="*/ 499284 w 1867973"/>
                <a:gd name="connsiteY77" fmla="*/ 3890863 h 3890863"/>
                <a:gd name="connsiteX78" fmla="*/ 1210969 w 1867973"/>
                <a:gd name="connsiteY78" fmla="*/ 3890863 h 3890863"/>
                <a:gd name="connsiteX79" fmla="*/ 1230759 w 1867973"/>
                <a:gd name="connsiteY79" fmla="*/ 3848238 h 3890863"/>
                <a:gd name="connsiteX80" fmla="*/ 1301166 w 1867973"/>
                <a:gd name="connsiteY80" fmla="*/ 3690678 h 3890863"/>
                <a:gd name="connsiteX81" fmla="*/ 1343410 w 1867973"/>
                <a:gd name="connsiteY81" fmla="*/ 3611518 h 3890863"/>
                <a:gd name="connsiteX82" fmla="*/ 1390222 w 1867973"/>
                <a:gd name="connsiteY82" fmla="*/ 3483643 h 3890863"/>
                <a:gd name="connsiteX83" fmla="*/ 1377282 w 1867973"/>
                <a:gd name="connsiteY83" fmla="*/ 3205820 h 3890863"/>
                <a:gd name="connsiteX84" fmla="*/ 1383371 w 1867973"/>
                <a:gd name="connsiteY84" fmla="*/ 3157105 h 3890863"/>
                <a:gd name="connsiteX85" fmla="*/ 1410773 w 1867973"/>
                <a:gd name="connsiteY85" fmla="*/ 3111436 h 3890863"/>
                <a:gd name="connsiteX86" fmla="*/ 1728557 w 1867973"/>
                <a:gd name="connsiteY86" fmla="*/ 2622391 h 3890863"/>
                <a:gd name="connsiteX87" fmla="*/ 1783741 w 1867973"/>
                <a:gd name="connsiteY87" fmla="*/ 2523059 h 3890863"/>
                <a:gd name="connsiteX88" fmla="*/ 1834739 w 1867973"/>
                <a:gd name="connsiteY88" fmla="*/ 2449607 h 3890863"/>
                <a:gd name="connsiteX89" fmla="*/ 1862902 w 1867973"/>
                <a:gd name="connsiteY89" fmla="*/ 2348754 h 3890863"/>
                <a:gd name="connsiteX90" fmla="*/ 1520761 w 1867973"/>
                <a:gd name="connsiteY90" fmla="*/ 2413833 h 3890863"/>
                <a:gd name="connsiteX91" fmla="*/ 1439697 w 1867973"/>
                <a:gd name="connsiteY91" fmla="*/ 2606787 h 3890863"/>
                <a:gd name="connsiteX92" fmla="*/ 1331993 w 1867973"/>
                <a:gd name="connsiteY92" fmla="*/ 2837038 h 3890863"/>
                <a:gd name="connsiteX93" fmla="*/ 1261205 w 1867973"/>
                <a:gd name="connsiteY93" fmla="*/ 2962629 h 3890863"/>
                <a:gd name="connsiteX94" fmla="*/ 1252452 w 1867973"/>
                <a:gd name="connsiteY94" fmla="*/ 2965674 h 3890863"/>
                <a:gd name="connsiteX95" fmla="*/ 1177858 w 1867973"/>
                <a:gd name="connsiteY95" fmla="*/ 2841224 h 3890863"/>
                <a:gd name="connsiteX96" fmla="*/ 1157687 w 1867973"/>
                <a:gd name="connsiteY96" fmla="*/ 2707260 h 3890863"/>
                <a:gd name="connsiteX97" fmla="*/ 1141703 w 1867973"/>
                <a:gd name="connsiteY97" fmla="*/ 2545514 h 3890863"/>
                <a:gd name="connsiteX98" fmla="*/ 1139420 w 1867973"/>
                <a:gd name="connsiteY98" fmla="*/ 2506694 h 3890863"/>
                <a:gd name="connsiteX99" fmla="*/ 1171388 w 1867973"/>
                <a:gd name="connsiteY99" fmla="*/ 2371208 h 3890863"/>
                <a:gd name="connsiteX100" fmla="*/ 1289368 w 1867973"/>
                <a:gd name="connsiteY100" fmla="*/ 2115078 h 3890863"/>
                <a:gd name="connsiteX101" fmla="*/ 1325142 w 1867973"/>
                <a:gd name="connsiteY101" fmla="*/ 2000904 h 3890863"/>
                <a:gd name="connsiteX102" fmla="*/ 1337702 w 1867973"/>
                <a:gd name="connsiteY102" fmla="*/ 1969696 h 3890863"/>
                <a:gd name="connsiteX103" fmla="*/ 1357111 w 1867973"/>
                <a:gd name="connsiteY103" fmla="*/ 1968554 h 3890863"/>
                <a:gd name="connsiteX104" fmla="*/ 1397833 w 1867973"/>
                <a:gd name="connsiteY104" fmla="*/ 2034395 h 3890863"/>
                <a:gd name="connsiteX105" fmla="*/ 1519999 w 1867973"/>
                <a:gd name="connsiteY105" fmla="*/ 2293570 h 3890863"/>
                <a:gd name="connsiteX106" fmla="*/ 1520761 w 1867973"/>
                <a:gd name="connsiteY106" fmla="*/ 2413833 h 389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1867973" h="3890863">
                  <a:moveTo>
                    <a:pt x="1862902" y="2348754"/>
                  </a:moveTo>
                  <a:cubicBezTo>
                    <a:pt x="1830933" y="2250945"/>
                    <a:pt x="1795159" y="2154277"/>
                    <a:pt x="1759765" y="2057991"/>
                  </a:cubicBezTo>
                  <a:cubicBezTo>
                    <a:pt x="1705342" y="1910326"/>
                    <a:pt x="1653583" y="1761519"/>
                    <a:pt x="1592310" y="1616899"/>
                  </a:cubicBezTo>
                  <a:cubicBezTo>
                    <a:pt x="1562624" y="1546872"/>
                    <a:pt x="1531417" y="1477606"/>
                    <a:pt x="1485367" y="1416333"/>
                  </a:cubicBezTo>
                  <a:cubicBezTo>
                    <a:pt x="1453779" y="1373708"/>
                    <a:pt x="1429041" y="1328039"/>
                    <a:pt x="1414579" y="1276660"/>
                  </a:cubicBezTo>
                  <a:cubicBezTo>
                    <a:pt x="1402400" y="1234035"/>
                    <a:pt x="1377282" y="1199783"/>
                    <a:pt x="1337321" y="1179993"/>
                  </a:cubicBezTo>
                  <a:cubicBezTo>
                    <a:pt x="1290890" y="1156778"/>
                    <a:pt x="1246743" y="1128234"/>
                    <a:pt x="1198409" y="1108824"/>
                  </a:cubicBezTo>
                  <a:cubicBezTo>
                    <a:pt x="1147792" y="1088273"/>
                    <a:pt x="1113540" y="1054021"/>
                    <a:pt x="1105167" y="997695"/>
                  </a:cubicBezTo>
                  <a:cubicBezTo>
                    <a:pt x="1097936" y="950123"/>
                    <a:pt x="1100600" y="902550"/>
                    <a:pt x="1105167" y="854978"/>
                  </a:cubicBezTo>
                  <a:cubicBezTo>
                    <a:pt x="1107070" y="836329"/>
                    <a:pt x="1118107" y="823009"/>
                    <a:pt x="1138658" y="820345"/>
                  </a:cubicBezTo>
                  <a:cubicBezTo>
                    <a:pt x="1143225" y="819964"/>
                    <a:pt x="1147412" y="818442"/>
                    <a:pt x="1151598" y="818061"/>
                  </a:cubicBezTo>
                  <a:cubicBezTo>
                    <a:pt x="1185850" y="814256"/>
                    <a:pt x="1210588" y="800935"/>
                    <a:pt x="1218580" y="763258"/>
                  </a:cubicBezTo>
                  <a:cubicBezTo>
                    <a:pt x="1231900" y="701985"/>
                    <a:pt x="1241415" y="640331"/>
                    <a:pt x="1249407" y="578296"/>
                  </a:cubicBezTo>
                  <a:cubicBezTo>
                    <a:pt x="1253213" y="548611"/>
                    <a:pt x="1261966" y="536813"/>
                    <a:pt x="1291652" y="531104"/>
                  </a:cubicBezTo>
                  <a:cubicBezTo>
                    <a:pt x="1303450" y="528821"/>
                    <a:pt x="1315248" y="526918"/>
                    <a:pt x="1325904" y="520448"/>
                  </a:cubicBezTo>
                  <a:cubicBezTo>
                    <a:pt x="1350641" y="505225"/>
                    <a:pt x="1374618" y="488479"/>
                    <a:pt x="1395930" y="468309"/>
                  </a:cubicBezTo>
                  <a:cubicBezTo>
                    <a:pt x="1434750" y="431392"/>
                    <a:pt x="1453017" y="387626"/>
                    <a:pt x="1439697" y="333583"/>
                  </a:cubicBezTo>
                  <a:cubicBezTo>
                    <a:pt x="1425235" y="274974"/>
                    <a:pt x="1420287" y="214842"/>
                    <a:pt x="1414579" y="155091"/>
                  </a:cubicBezTo>
                  <a:cubicBezTo>
                    <a:pt x="1412295" y="130354"/>
                    <a:pt x="1408109" y="105616"/>
                    <a:pt x="1395550" y="83162"/>
                  </a:cubicBezTo>
                  <a:cubicBezTo>
                    <a:pt x="1372334" y="39776"/>
                    <a:pt x="1334276" y="18844"/>
                    <a:pt x="1288987" y="7807"/>
                  </a:cubicBezTo>
                  <a:cubicBezTo>
                    <a:pt x="1230759" y="-6274"/>
                    <a:pt x="1175194" y="-3230"/>
                    <a:pt x="1124577" y="32925"/>
                  </a:cubicBezTo>
                  <a:cubicBezTo>
                    <a:pt x="1097556" y="52335"/>
                    <a:pt x="1080810" y="76311"/>
                    <a:pt x="1081571" y="110944"/>
                  </a:cubicBezTo>
                  <a:cubicBezTo>
                    <a:pt x="1081952" y="129212"/>
                    <a:pt x="1084997" y="147480"/>
                    <a:pt x="1080810" y="165367"/>
                  </a:cubicBezTo>
                  <a:cubicBezTo>
                    <a:pt x="1077766" y="179448"/>
                    <a:pt x="1077005" y="179829"/>
                    <a:pt x="1064826" y="172979"/>
                  </a:cubicBezTo>
                  <a:cubicBezTo>
                    <a:pt x="1044275" y="161561"/>
                    <a:pt x="1024104" y="149763"/>
                    <a:pt x="1003933" y="137965"/>
                  </a:cubicBezTo>
                  <a:cubicBezTo>
                    <a:pt x="970823" y="118556"/>
                    <a:pt x="935429" y="107138"/>
                    <a:pt x="896610" y="111325"/>
                  </a:cubicBezTo>
                  <a:cubicBezTo>
                    <a:pt x="863119" y="114750"/>
                    <a:pt x="830008" y="118556"/>
                    <a:pt x="796898" y="125406"/>
                  </a:cubicBezTo>
                  <a:cubicBezTo>
                    <a:pt x="751228" y="134921"/>
                    <a:pt x="704417" y="142152"/>
                    <a:pt x="661031" y="159658"/>
                  </a:cubicBezTo>
                  <a:cubicBezTo>
                    <a:pt x="625256" y="174120"/>
                    <a:pt x="587579" y="186299"/>
                    <a:pt x="566647" y="223215"/>
                  </a:cubicBezTo>
                  <a:cubicBezTo>
                    <a:pt x="563602" y="228543"/>
                    <a:pt x="557894" y="228924"/>
                    <a:pt x="552565" y="227021"/>
                  </a:cubicBezTo>
                  <a:cubicBezTo>
                    <a:pt x="540767" y="222073"/>
                    <a:pt x="535439" y="227021"/>
                    <a:pt x="532775" y="238438"/>
                  </a:cubicBezTo>
                  <a:cubicBezTo>
                    <a:pt x="527828" y="260512"/>
                    <a:pt x="522119" y="282205"/>
                    <a:pt x="516791" y="304279"/>
                  </a:cubicBezTo>
                  <a:cubicBezTo>
                    <a:pt x="516030" y="307704"/>
                    <a:pt x="515649" y="311510"/>
                    <a:pt x="512224" y="313793"/>
                  </a:cubicBezTo>
                  <a:cubicBezTo>
                    <a:pt x="489389" y="331680"/>
                    <a:pt x="473785" y="356038"/>
                    <a:pt x="463510" y="381917"/>
                  </a:cubicBezTo>
                  <a:cubicBezTo>
                    <a:pt x="437630" y="447377"/>
                    <a:pt x="427355" y="515500"/>
                    <a:pt x="445242" y="584766"/>
                  </a:cubicBezTo>
                  <a:cubicBezTo>
                    <a:pt x="455137" y="623205"/>
                    <a:pt x="450570" y="654412"/>
                    <a:pt x="418982" y="681814"/>
                  </a:cubicBezTo>
                  <a:cubicBezTo>
                    <a:pt x="403759" y="695134"/>
                    <a:pt x="393102" y="713783"/>
                    <a:pt x="382066" y="731289"/>
                  </a:cubicBezTo>
                  <a:cubicBezTo>
                    <a:pt x="371790" y="748035"/>
                    <a:pt x="375596" y="760594"/>
                    <a:pt x="391961" y="771250"/>
                  </a:cubicBezTo>
                  <a:cubicBezTo>
                    <a:pt x="399192" y="775817"/>
                    <a:pt x="406803" y="779623"/>
                    <a:pt x="414034" y="783429"/>
                  </a:cubicBezTo>
                  <a:cubicBezTo>
                    <a:pt x="433444" y="793324"/>
                    <a:pt x="435727" y="798652"/>
                    <a:pt x="427735" y="818442"/>
                  </a:cubicBezTo>
                  <a:cubicBezTo>
                    <a:pt x="425452" y="823770"/>
                    <a:pt x="423168" y="828718"/>
                    <a:pt x="419743" y="833285"/>
                  </a:cubicBezTo>
                  <a:cubicBezTo>
                    <a:pt x="410609" y="845463"/>
                    <a:pt x="413654" y="861067"/>
                    <a:pt x="427735" y="867156"/>
                  </a:cubicBezTo>
                  <a:cubicBezTo>
                    <a:pt x="439153" y="872104"/>
                    <a:pt x="451331" y="875529"/>
                    <a:pt x="463129" y="880096"/>
                  </a:cubicBezTo>
                  <a:cubicBezTo>
                    <a:pt x="471502" y="883141"/>
                    <a:pt x="483300" y="885044"/>
                    <a:pt x="482158" y="897222"/>
                  </a:cubicBezTo>
                  <a:cubicBezTo>
                    <a:pt x="481016" y="909401"/>
                    <a:pt x="469218" y="910162"/>
                    <a:pt x="460085" y="912065"/>
                  </a:cubicBezTo>
                  <a:cubicBezTo>
                    <a:pt x="439533" y="916251"/>
                    <a:pt x="430019" y="929191"/>
                    <a:pt x="432302" y="949742"/>
                  </a:cubicBezTo>
                  <a:cubicBezTo>
                    <a:pt x="433444" y="959257"/>
                    <a:pt x="438391" y="964204"/>
                    <a:pt x="447525" y="966107"/>
                  </a:cubicBezTo>
                  <a:cubicBezTo>
                    <a:pt x="469980" y="970674"/>
                    <a:pt x="470360" y="970674"/>
                    <a:pt x="470741" y="994270"/>
                  </a:cubicBezTo>
                  <a:cubicBezTo>
                    <a:pt x="471121" y="1019008"/>
                    <a:pt x="479494" y="1039178"/>
                    <a:pt x="500807" y="1052879"/>
                  </a:cubicBezTo>
                  <a:cubicBezTo>
                    <a:pt x="504232" y="1055163"/>
                    <a:pt x="507276" y="1057827"/>
                    <a:pt x="510321" y="1060491"/>
                  </a:cubicBezTo>
                  <a:cubicBezTo>
                    <a:pt x="528208" y="1076856"/>
                    <a:pt x="548379" y="1085609"/>
                    <a:pt x="573117" y="1082945"/>
                  </a:cubicBezTo>
                  <a:cubicBezTo>
                    <a:pt x="607750" y="1078759"/>
                    <a:pt x="642382" y="1075714"/>
                    <a:pt x="676634" y="1071528"/>
                  </a:cubicBezTo>
                  <a:cubicBezTo>
                    <a:pt x="699089" y="1068483"/>
                    <a:pt x="706700" y="1071147"/>
                    <a:pt x="716215" y="1091318"/>
                  </a:cubicBezTo>
                  <a:cubicBezTo>
                    <a:pt x="739430" y="1140032"/>
                    <a:pt x="756176" y="1191030"/>
                    <a:pt x="768735" y="1243169"/>
                  </a:cubicBezTo>
                  <a:cubicBezTo>
                    <a:pt x="777488" y="1280466"/>
                    <a:pt x="773682" y="1287316"/>
                    <a:pt x="735244" y="1295689"/>
                  </a:cubicBezTo>
                  <a:cubicBezTo>
                    <a:pt x="707842" y="1301779"/>
                    <a:pt x="688432" y="1316621"/>
                    <a:pt x="676254" y="1341359"/>
                  </a:cubicBezTo>
                  <a:cubicBezTo>
                    <a:pt x="663695" y="1366096"/>
                    <a:pt x="651897" y="1391215"/>
                    <a:pt x="640479" y="1416714"/>
                  </a:cubicBezTo>
                  <a:cubicBezTo>
                    <a:pt x="630584" y="1438787"/>
                    <a:pt x="617645" y="1458577"/>
                    <a:pt x="602802" y="1477226"/>
                  </a:cubicBezTo>
                  <a:cubicBezTo>
                    <a:pt x="563602" y="1526701"/>
                    <a:pt x="514888" y="1566662"/>
                    <a:pt x="468077" y="1608145"/>
                  </a:cubicBezTo>
                  <a:cubicBezTo>
                    <a:pt x="404900" y="1664090"/>
                    <a:pt x="339821" y="1718513"/>
                    <a:pt x="279309" y="1777503"/>
                  </a:cubicBezTo>
                  <a:cubicBezTo>
                    <a:pt x="275884" y="1785496"/>
                    <a:pt x="270936" y="1791585"/>
                    <a:pt x="261802" y="1794249"/>
                  </a:cubicBezTo>
                  <a:cubicBezTo>
                    <a:pt x="260280" y="1795391"/>
                    <a:pt x="258758" y="1796532"/>
                    <a:pt x="257235" y="1798055"/>
                  </a:cubicBezTo>
                  <a:cubicBezTo>
                    <a:pt x="203574" y="1849433"/>
                    <a:pt x="164374" y="1910706"/>
                    <a:pt x="131264" y="1976166"/>
                  </a:cubicBezTo>
                  <a:cubicBezTo>
                    <a:pt x="125174" y="1988345"/>
                    <a:pt x="121749" y="2001284"/>
                    <a:pt x="122891" y="2014985"/>
                  </a:cubicBezTo>
                  <a:cubicBezTo>
                    <a:pt x="125555" y="2047334"/>
                    <a:pt x="130883" y="2078922"/>
                    <a:pt x="139256" y="2110130"/>
                  </a:cubicBezTo>
                  <a:cubicBezTo>
                    <a:pt x="149531" y="2149330"/>
                    <a:pt x="171986" y="2177873"/>
                    <a:pt x="210044" y="2193477"/>
                  </a:cubicBezTo>
                  <a:cubicBezTo>
                    <a:pt x="218416" y="2196902"/>
                    <a:pt x="226028" y="2201469"/>
                    <a:pt x="232878" y="2207178"/>
                  </a:cubicBezTo>
                  <a:cubicBezTo>
                    <a:pt x="245057" y="2216692"/>
                    <a:pt x="247340" y="2227349"/>
                    <a:pt x="240871" y="2241430"/>
                  </a:cubicBezTo>
                  <a:cubicBezTo>
                    <a:pt x="235542" y="2253228"/>
                    <a:pt x="227931" y="2263884"/>
                    <a:pt x="220319" y="2274160"/>
                  </a:cubicBezTo>
                  <a:cubicBezTo>
                    <a:pt x="193298" y="2309935"/>
                    <a:pt x="162471" y="2343045"/>
                    <a:pt x="138875" y="2381484"/>
                  </a:cubicBezTo>
                  <a:cubicBezTo>
                    <a:pt x="89400" y="2461405"/>
                    <a:pt x="54386" y="2548177"/>
                    <a:pt x="26223" y="2637994"/>
                  </a:cubicBezTo>
                  <a:cubicBezTo>
                    <a:pt x="7194" y="2698126"/>
                    <a:pt x="-1939" y="2760160"/>
                    <a:pt x="344" y="2823337"/>
                  </a:cubicBezTo>
                  <a:cubicBezTo>
                    <a:pt x="3008" y="2892983"/>
                    <a:pt x="18612" y="2960726"/>
                    <a:pt x="40686" y="3026947"/>
                  </a:cubicBezTo>
                  <a:cubicBezTo>
                    <a:pt x="81027" y="3147591"/>
                    <a:pt x="145726" y="3251108"/>
                    <a:pt x="245057" y="3333314"/>
                  </a:cubicBezTo>
                  <a:cubicBezTo>
                    <a:pt x="301383" y="3379744"/>
                    <a:pt x="362656" y="3417422"/>
                    <a:pt x="425071" y="3453577"/>
                  </a:cubicBezTo>
                  <a:cubicBezTo>
                    <a:pt x="457801" y="3472606"/>
                    <a:pt x="472644" y="3503433"/>
                    <a:pt x="474927" y="3539969"/>
                  </a:cubicBezTo>
                  <a:cubicBezTo>
                    <a:pt x="476830" y="3568131"/>
                    <a:pt x="472263" y="3596675"/>
                    <a:pt x="469218" y="3624457"/>
                  </a:cubicBezTo>
                  <a:cubicBezTo>
                    <a:pt x="460085" y="3715416"/>
                    <a:pt x="469599" y="3804091"/>
                    <a:pt x="499284" y="3890863"/>
                  </a:cubicBezTo>
                  <a:cubicBezTo>
                    <a:pt x="736386" y="3890863"/>
                    <a:pt x="973867" y="3890863"/>
                    <a:pt x="1210969" y="3890863"/>
                  </a:cubicBezTo>
                  <a:cubicBezTo>
                    <a:pt x="1218961" y="3877162"/>
                    <a:pt x="1225431" y="3863081"/>
                    <a:pt x="1230759" y="3848238"/>
                  </a:cubicBezTo>
                  <a:cubicBezTo>
                    <a:pt x="1249788" y="3793815"/>
                    <a:pt x="1269958" y="3739773"/>
                    <a:pt x="1301166" y="3690678"/>
                  </a:cubicBezTo>
                  <a:cubicBezTo>
                    <a:pt x="1317150" y="3665560"/>
                    <a:pt x="1330471" y="3638539"/>
                    <a:pt x="1343410" y="3611518"/>
                  </a:cubicBezTo>
                  <a:cubicBezTo>
                    <a:pt x="1363200" y="3570415"/>
                    <a:pt x="1382991" y="3528932"/>
                    <a:pt x="1390222" y="3483643"/>
                  </a:cubicBezTo>
                  <a:cubicBezTo>
                    <a:pt x="1405064" y="3390401"/>
                    <a:pt x="1398594" y="3297539"/>
                    <a:pt x="1377282" y="3205820"/>
                  </a:cubicBezTo>
                  <a:cubicBezTo>
                    <a:pt x="1373096" y="3188313"/>
                    <a:pt x="1373476" y="3172709"/>
                    <a:pt x="1383371" y="3157105"/>
                  </a:cubicBezTo>
                  <a:cubicBezTo>
                    <a:pt x="1392886" y="3142263"/>
                    <a:pt x="1401639" y="3126659"/>
                    <a:pt x="1410773" y="3111436"/>
                  </a:cubicBezTo>
                  <a:cubicBezTo>
                    <a:pt x="1513910" y="2946645"/>
                    <a:pt x="1622756" y="2785659"/>
                    <a:pt x="1728557" y="2622391"/>
                  </a:cubicBezTo>
                  <a:cubicBezTo>
                    <a:pt x="1749109" y="2590422"/>
                    <a:pt x="1772704" y="2560356"/>
                    <a:pt x="1783741" y="2523059"/>
                  </a:cubicBezTo>
                  <a:cubicBezTo>
                    <a:pt x="1792495" y="2492613"/>
                    <a:pt x="1810382" y="2469398"/>
                    <a:pt x="1834739" y="2449607"/>
                  </a:cubicBezTo>
                  <a:cubicBezTo>
                    <a:pt x="1865185" y="2424109"/>
                    <a:pt x="1875080" y="2386051"/>
                    <a:pt x="1862902" y="2348754"/>
                  </a:cubicBezTo>
                  <a:close/>
                  <a:moveTo>
                    <a:pt x="1520761" y="2413833"/>
                  </a:moveTo>
                  <a:cubicBezTo>
                    <a:pt x="1500209" y="2480815"/>
                    <a:pt x="1468621" y="2543230"/>
                    <a:pt x="1439697" y="2606787"/>
                  </a:cubicBezTo>
                  <a:cubicBezTo>
                    <a:pt x="1404684" y="2684044"/>
                    <a:pt x="1368529" y="2760541"/>
                    <a:pt x="1331993" y="2837038"/>
                  </a:cubicBezTo>
                  <a:cubicBezTo>
                    <a:pt x="1311061" y="2880424"/>
                    <a:pt x="1285943" y="2921526"/>
                    <a:pt x="1261205" y="2962629"/>
                  </a:cubicBezTo>
                  <a:cubicBezTo>
                    <a:pt x="1258922" y="2966054"/>
                    <a:pt x="1257019" y="2971002"/>
                    <a:pt x="1252452" y="2965674"/>
                  </a:cubicBezTo>
                  <a:cubicBezTo>
                    <a:pt x="1221625" y="2927616"/>
                    <a:pt x="1189276" y="2890319"/>
                    <a:pt x="1177858" y="2841224"/>
                  </a:cubicBezTo>
                  <a:cubicBezTo>
                    <a:pt x="1167582" y="2797077"/>
                    <a:pt x="1163016" y="2752168"/>
                    <a:pt x="1157687" y="2707260"/>
                  </a:cubicBezTo>
                  <a:cubicBezTo>
                    <a:pt x="1151218" y="2653598"/>
                    <a:pt x="1145889" y="2599556"/>
                    <a:pt x="1141703" y="2545514"/>
                  </a:cubicBezTo>
                  <a:cubicBezTo>
                    <a:pt x="1140561" y="2532574"/>
                    <a:pt x="1140181" y="2519634"/>
                    <a:pt x="1139420" y="2506694"/>
                  </a:cubicBezTo>
                  <a:cubicBezTo>
                    <a:pt x="1137517" y="2458741"/>
                    <a:pt x="1151218" y="2414214"/>
                    <a:pt x="1171388" y="2371208"/>
                  </a:cubicBezTo>
                  <a:cubicBezTo>
                    <a:pt x="1210969" y="2285958"/>
                    <a:pt x="1249788" y="2200328"/>
                    <a:pt x="1289368" y="2115078"/>
                  </a:cubicBezTo>
                  <a:cubicBezTo>
                    <a:pt x="1306113" y="2078542"/>
                    <a:pt x="1314106" y="2039342"/>
                    <a:pt x="1325142" y="2000904"/>
                  </a:cubicBezTo>
                  <a:cubicBezTo>
                    <a:pt x="1328187" y="1989867"/>
                    <a:pt x="1331612" y="1979211"/>
                    <a:pt x="1337702" y="1969696"/>
                  </a:cubicBezTo>
                  <a:cubicBezTo>
                    <a:pt x="1344552" y="1959040"/>
                    <a:pt x="1349119" y="1959040"/>
                    <a:pt x="1357111" y="1968554"/>
                  </a:cubicBezTo>
                  <a:cubicBezTo>
                    <a:pt x="1373476" y="1988725"/>
                    <a:pt x="1385655" y="2011560"/>
                    <a:pt x="1397833" y="2034395"/>
                  </a:cubicBezTo>
                  <a:cubicBezTo>
                    <a:pt x="1443122" y="2118883"/>
                    <a:pt x="1483844" y="2205275"/>
                    <a:pt x="1519999" y="2293570"/>
                  </a:cubicBezTo>
                  <a:cubicBezTo>
                    <a:pt x="1537126" y="2334292"/>
                    <a:pt x="1533320" y="2373491"/>
                    <a:pt x="1520761" y="2413833"/>
                  </a:cubicBezTo>
                  <a:close/>
                </a:path>
              </a:pathLst>
            </a:custGeom>
            <a:solidFill>
              <a:schemeClr val="accent1"/>
            </a:solidFill>
            <a:ln w="38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17" name="Heart 16">
              <a:extLst>
                <a:ext uri="{FF2B5EF4-FFF2-40B4-BE49-F238E27FC236}">
                  <a16:creationId xmlns:a16="http://schemas.microsoft.com/office/drawing/2014/main" id="{EBDDAF9F-35C6-4211-9C04-6F629A2D348B}"/>
                </a:ext>
              </a:extLst>
            </p:cNvPr>
            <p:cNvSpPr/>
            <p:nvPr/>
          </p:nvSpPr>
          <p:spPr>
            <a:xfrm>
              <a:off x="9091265" y="4708325"/>
              <a:ext cx="1312985" cy="1312985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18" name="Graphic 42">
              <a:extLst>
                <a:ext uri="{FF2B5EF4-FFF2-40B4-BE49-F238E27FC236}">
                  <a16:creationId xmlns:a16="http://schemas.microsoft.com/office/drawing/2014/main" id="{97460CB1-FCBE-4A0C-90E1-CC85200AF260}"/>
                </a:ext>
              </a:extLst>
            </p:cNvPr>
            <p:cNvSpPr/>
            <p:nvPr/>
          </p:nvSpPr>
          <p:spPr>
            <a:xfrm flipH="1">
              <a:off x="9292291" y="4977954"/>
              <a:ext cx="692826" cy="773725"/>
            </a:xfrm>
            <a:custGeom>
              <a:avLst/>
              <a:gdLst>
                <a:gd name="connsiteX0" fmla="*/ 1565723 w 1565722"/>
                <a:gd name="connsiteY0" fmla="*/ 353902 h 1748546"/>
                <a:gd name="connsiteX1" fmla="*/ 1565723 w 1565722"/>
                <a:gd name="connsiteY1" fmla="*/ 393528 h 1748546"/>
                <a:gd name="connsiteX2" fmla="*/ 1564630 w 1565722"/>
                <a:gd name="connsiteY2" fmla="*/ 398720 h 1748546"/>
                <a:gd name="connsiteX3" fmla="*/ 1494669 w 1565722"/>
                <a:gd name="connsiteY3" fmla="*/ 568429 h 1748546"/>
                <a:gd name="connsiteX4" fmla="*/ 1377021 w 1565722"/>
                <a:gd name="connsiteY4" fmla="*/ 686214 h 1748546"/>
                <a:gd name="connsiteX5" fmla="*/ 1305557 w 1565722"/>
                <a:gd name="connsiteY5" fmla="*/ 748660 h 1748546"/>
                <a:gd name="connsiteX6" fmla="*/ 1290390 w 1565722"/>
                <a:gd name="connsiteY6" fmla="*/ 814384 h 1748546"/>
                <a:gd name="connsiteX7" fmla="*/ 1307880 w 1565722"/>
                <a:gd name="connsiteY7" fmla="*/ 952392 h 1748546"/>
                <a:gd name="connsiteX8" fmla="*/ 1264428 w 1565722"/>
                <a:gd name="connsiteY8" fmla="*/ 1085891 h 1748546"/>
                <a:gd name="connsiteX9" fmla="*/ 1135029 w 1565722"/>
                <a:gd name="connsiteY9" fmla="*/ 1295499 h 1748546"/>
                <a:gd name="connsiteX10" fmla="*/ 924737 w 1565722"/>
                <a:gd name="connsiteY10" fmla="*/ 1536945 h 1748546"/>
                <a:gd name="connsiteX11" fmla="*/ 741501 w 1565722"/>
                <a:gd name="connsiteY11" fmla="*/ 1687251 h 1748546"/>
                <a:gd name="connsiteX12" fmla="*/ 528476 w 1565722"/>
                <a:gd name="connsiteY12" fmla="*/ 1746144 h 1748546"/>
                <a:gd name="connsiteX13" fmla="*/ 409461 w 1565722"/>
                <a:gd name="connsiteY13" fmla="*/ 1682605 h 1748546"/>
                <a:gd name="connsiteX14" fmla="*/ 356444 w 1565722"/>
                <a:gd name="connsiteY14" fmla="*/ 1604856 h 1748546"/>
                <a:gd name="connsiteX15" fmla="*/ 349749 w 1565722"/>
                <a:gd name="connsiteY15" fmla="*/ 1593378 h 1748546"/>
                <a:gd name="connsiteX16" fmla="*/ 348109 w 1565722"/>
                <a:gd name="connsiteY16" fmla="*/ 1599800 h 1748546"/>
                <a:gd name="connsiteX17" fmla="*/ 255466 w 1565722"/>
                <a:gd name="connsiteY17" fmla="*/ 1699822 h 1748546"/>
                <a:gd name="connsiteX18" fmla="*/ 176214 w 1565722"/>
                <a:gd name="connsiteY18" fmla="*/ 1690667 h 1748546"/>
                <a:gd name="connsiteX19" fmla="*/ 145470 w 1565722"/>
                <a:gd name="connsiteY19" fmla="*/ 1628905 h 1748546"/>
                <a:gd name="connsiteX20" fmla="*/ 151892 w 1565722"/>
                <a:gd name="connsiteY20" fmla="*/ 1582583 h 1748546"/>
                <a:gd name="connsiteX21" fmla="*/ 151482 w 1565722"/>
                <a:gd name="connsiteY21" fmla="*/ 1582310 h 1748546"/>
                <a:gd name="connsiteX22" fmla="*/ 148749 w 1565722"/>
                <a:gd name="connsiteY22" fmla="*/ 1581900 h 1748546"/>
                <a:gd name="connsiteX23" fmla="*/ 61162 w 1565722"/>
                <a:gd name="connsiteY23" fmla="*/ 1517542 h 1748546"/>
                <a:gd name="connsiteX24" fmla="*/ 44082 w 1565722"/>
                <a:gd name="connsiteY24" fmla="*/ 1473680 h 1748546"/>
                <a:gd name="connsiteX25" fmla="*/ 1723 w 1565722"/>
                <a:gd name="connsiteY25" fmla="*/ 1316406 h 1748546"/>
                <a:gd name="connsiteX26" fmla="*/ 63212 w 1565722"/>
                <a:gd name="connsiteY26" fmla="*/ 1198211 h 1748546"/>
                <a:gd name="connsiteX27" fmla="*/ 152985 w 1565722"/>
                <a:gd name="connsiteY27" fmla="*/ 1182497 h 1748546"/>
                <a:gd name="connsiteX28" fmla="*/ 160090 w 1565722"/>
                <a:gd name="connsiteY28" fmla="*/ 1177168 h 1748546"/>
                <a:gd name="connsiteX29" fmla="*/ 165146 w 1565722"/>
                <a:gd name="connsiteY29" fmla="*/ 1149703 h 1748546"/>
                <a:gd name="connsiteX30" fmla="*/ 190562 w 1565722"/>
                <a:gd name="connsiteY30" fmla="*/ 1076053 h 1748546"/>
                <a:gd name="connsiteX31" fmla="*/ 266944 w 1565722"/>
                <a:gd name="connsiteY31" fmla="*/ 1027272 h 1748546"/>
                <a:gd name="connsiteX32" fmla="*/ 347973 w 1565722"/>
                <a:gd name="connsiteY32" fmla="*/ 1061296 h 1748546"/>
                <a:gd name="connsiteX33" fmla="*/ 392928 w 1565722"/>
                <a:gd name="connsiteY33" fmla="*/ 1118685 h 1748546"/>
                <a:gd name="connsiteX34" fmla="*/ 469857 w 1565722"/>
                <a:gd name="connsiteY34" fmla="*/ 1228135 h 1748546"/>
                <a:gd name="connsiteX35" fmla="*/ 475459 w 1565722"/>
                <a:gd name="connsiteY35" fmla="*/ 1235240 h 1748546"/>
                <a:gd name="connsiteX36" fmla="*/ 476552 w 1565722"/>
                <a:gd name="connsiteY36" fmla="*/ 1229092 h 1748546"/>
                <a:gd name="connsiteX37" fmla="*/ 529433 w 1565722"/>
                <a:gd name="connsiteY37" fmla="*/ 1061432 h 1748546"/>
                <a:gd name="connsiteX38" fmla="*/ 658696 w 1565722"/>
                <a:gd name="connsiteY38" fmla="*/ 896506 h 1748546"/>
                <a:gd name="connsiteX39" fmla="*/ 661155 w 1565722"/>
                <a:gd name="connsiteY39" fmla="*/ 879152 h 1748546"/>
                <a:gd name="connsiteX40" fmla="*/ 646671 w 1565722"/>
                <a:gd name="connsiteY40" fmla="*/ 881065 h 1748546"/>
                <a:gd name="connsiteX41" fmla="*/ 554985 w 1565722"/>
                <a:gd name="connsiteY41" fmla="*/ 898555 h 1748546"/>
                <a:gd name="connsiteX42" fmla="*/ 502378 w 1565722"/>
                <a:gd name="connsiteY42" fmla="*/ 902928 h 1748546"/>
                <a:gd name="connsiteX43" fmla="*/ 433510 w 1565722"/>
                <a:gd name="connsiteY43" fmla="*/ 845675 h 1748546"/>
                <a:gd name="connsiteX44" fmla="*/ 431187 w 1565722"/>
                <a:gd name="connsiteY44" fmla="*/ 801130 h 1748546"/>
                <a:gd name="connsiteX45" fmla="*/ 446628 w 1565722"/>
                <a:gd name="connsiteY45" fmla="*/ 739641 h 1748546"/>
                <a:gd name="connsiteX46" fmla="*/ 515905 w 1565722"/>
                <a:gd name="connsiteY46" fmla="*/ 521151 h 1748546"/>
                <a:gd name="connsiteX47" fmla="*/ 566053 w 1565722"/>
                <a:gd name="connsiteY47" fmla="*/ 469637 h 1748546"/>
                <a:gd name="connsiteX48" fmla="*/ 621529 w 1565722"/>
                <a:gd name="connsiteY48" fmla="*/ 460209 h 1748546"/>
                <a:gd name="connsiteX49" fmla="*/ 670720 w 1565722"/>
                <a:gd name="connsiteY49" fmla="*/ 459253 h 1748546"/>
                <a:gd name="connsiteX50" fmla="*/ 703104 w 1565722"/>
                <a:gd name="connsiteY50" fmla="*/ 434657 h 1748546"/>
                <a:gd name="connsiteX51" fmla="*/ 714309 w 1565722"/>
                <a:gd name="connsiteY51" fmla="*/ 395304 h 1748546"/>
                <a:gd name="connsiteX52" fmla="*/ 724557 w 1565722"/>
                <a:gd name="connsiteY52" fmla="*/ 375765 h 1748546"/>
                <a:gd name="connsiteX53" fmla="*/ 759811 w 1565722"/>
                <a:gd name="connsiteY53" fmla="*/ 326437 h 1748546"/>
                <a:gd name="connsiteX54" fmla="*/ 769375 w 1565722"/>
                <a:gd name="connsiteY54" fmla="*/ 292140 h 1748546"/>
                <a:gd name="connsiteX55" fmla="*/ 772655 w 1565722"/>
                <a:gd name="connsiteY55" fmla="*/ 255520 h 1748546"/>
                <a:gd name="connsiteX56" fmla="*/ 866801 w 1565722"/>
                <a:gd name="connsiteY56" fmla="*/ 83351 h 1748546"/>
                <a:gd name="connsiteX57" fmla="*/ 956165 w 1565722"/>
                <a:gd name="connsiteY57" fmla="*/ 28831 h 1748546"/>
                <a:gd name="connsiteX58" fmla="*/ 1092396 w 1565722"/>
                <a:gd name="connsiteY58" fmla="*/ 3963 h 1748546"/>
                <a:gd name="connsiteX59" fmla="*/ 1132432 w 1565722"/>
                <a:gd name="connsiteY59" fmla="*/ 0 h 1748546"/>
                <a:gd name="connsiteX60" fmla="*/ 1187089 w 1565722"/>
                <a:gd name="connsiteY60" fmla="*/ 0 h 1748546"/>
                <a:gd name="connsiteX61" fmla="*/ 1191735 w 1565722"/>
                <a:gd name="connsiteY61" fmla="*/ 1093 h 1748546"/>
                <a:gd name="connsiteX62" fmla="*/ 1241199 w 1565722"/>
                <a:gd name="connsiteY62" fmla="*/ 6832 h 1748546"/>
                <a:gd name="connsiteX63" fmla="*/ 1441789 w 1565722"/>
                <a:gd name="connsiteY63" fmla="*/ 104394 h 1748546"/>
                <a:gd name="connsiteX64" fmla="*/ 1559574 w 1565722"/>
                <a:gd name="connsiteY64" fmla="*/ 312363 h 1748546"/>
                <a:gd name="connsiteX65" fmla="*/ 1565723 w 1565722"/>
                <a:gd name="connsiteY65" fmla="*/ 353902 h 1748546"/>
                <a:gd name="connsiteX66" fmla="*/ 770059 w 1565722"/>
                <a:gd name="connsiteY66" fmla="*/ 653557 h 1748546"/>
                <a:gd name="connsiteX67" fmla="*/ 769375 w 1565722"/>
                <a:gd name="connsiteY67" fmla="*/ 651371 h 1748546"/>
                <a:gd name="connsiteX68" fmla="*/ 765276 w 1565722"/>
                <a:gd name="connsiteY68" fmla="*/ 647818 h 1748546"/>
                <a:gd name="connsiteX69" fmla="*/ 720868 w 1565722"/>
                <a:gd name="connsiteY69" fmla="*/ 624589 h 1748546"/>
                <a:gd name="connsiteX70" fmla="*/ 608138 w 1565722"/>
                <a:gd name="connsiteY70" fmla="*/ 600130 h 1748546"/>
                <a:gd name="connsiteX71" fmla="*/ 605542 w 1565722"/>
                <a:gd name="connsiteY71" fmla="*/ 669954 h 1748546"/>
                <a:gd name="connsiteX72" fmla="*/ 612374 w 1565722"/>
                <a:gd name="connsiteY72" fmla="*/ 664215 h 1748546"/>
                <a:gd name="connsiteX73" fmla="*/ 683565 w 1565722"/>
                <a:gd name="connsiteY73" fmla="*/ 638800 h 1748546"/>
                <a:gd name="connsiteX74" fmla="*/ 741227 w 1565722"/>
                <a:gd name="connsiteY74" fmla="*/ 648501 h 1748546"/>
                <a:gd name="connsiteX75" fmla="*/ 770059 w 1565722"/>
                <a:gd name="connsiteY75" fmla="*/ 653557 h 174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565722" h="1748546">
                  <a:moveTo>
                    <a:pt x="1565723" y="353902"/>
                  </a:moveTo>
                  <a:cubicBezTo>
                    <a:pt x="1565723" y="367156"/>
                    <a:pt x="1565723" y="380274"/>
                    <a:pt x="1565723" y="393528"/>
                  </a:cubicBezTo>
                  <a:cubicBezTo>
                    <a:pt x="1565313" y="395304"/>
                    <a:pt x="1564766" y="396944"/>
                    <a:pt x="1564630" y="398720"/>
                  </a:cubicBezTo>
                  <a:cubicBezTo>
                    <a:pt x="1559301" y="462669"/>
                    <a:pt x="1534705" y="518828"/>
                    <a:pt x="1494669" y="568429"/>
                  </a:cubicBezTo>
                  <a:cubicBezTo>
                    <a:pt x="1459689" y="611745"/>
                    <a:pt x="1418697" y="649458"/>
                    <a:pt x="1377021" y="686214"/>
                  </a:cubicBezTo>
                  <a:cubicBezTo>
                    <a:pt x="1353245" y="707121"/>
                    <a:pt x="1329060" y="727480"/>
                    <a:pt x="1305557" y="748660"/>
                  </a:cubicBezTo>
                  <a:cubicBezTo>
                    <a:pt x="1285471" y="766833"/>
                    <a:pt x="1279595" y="787876"/>
                    <a:pt x="1290390" y="814384"/>
                  </a:cubicBezTo>
                  <a:cubicBezTo>
                    <a:pt x="1308427" y="858519"/>
                    <a:pt x="1313482" y="904978"/>
                    <a:pt x="1307880" y="952392"/>
                  </a:cubicBezTo>
                  <a:cubicBezTo>
                    <a:pt x="1302278" y="999807"/>
                    <a:pt x="1287111" y="1044215"/>
                    <a:pt x="1264428" y="1085891"/>
                  </a:cubicBezTo>
                  <a:cubicBezTo>
                    <a:pt x="1225075" y="1158038"/>
                    <a:pt x="1181623" y="1227862"/>
                    <a:pt x="1135029" y="1295499"/>
                  </a:cubicBezTo>
                  <a:cubicBezTo>
                    <a:pt x="1074086" y="1383907"/>
                    <a:pt x="1004946" y="1465208"/>
                    <a:pt x="924737" y="1536945"/>
                  </a:cubicBezTo>
                  <a:cubicBezTo>
                    <a:pt x="865844" y="1589689"/>
                    <a:pt x="803536" y="1638333"/>
                    <a:pt x="741501" y="1687251"/>
                  </a:cubicBezTo>
                  <a:cubicBezTo>
                    <a:pt x="678645" y="1736852"/>
                    <a:pt x="607865" y="1755709"/>
                    <a:pt x="528476" y="1746144"/>
                  </a:cubicBezTo>
                  <a:cubicBezTo>
                    <a:pt x="480242" y="1740268"/>
                    <a:pt x="440479" y="1720045"/>
                    <a:pt x="409461" y="1682605"/>
                  </a:cubicBezTo>
                  <a:cubicBezTo>
                    <a:pt x="389375" y="1658420"/>
                    <a:pt x="371748" y="1632458"/>
                    <a:pt x="356444" y="1604856"/>
                  </a:cubicBezTo>
                  <a:cubicBezTo>
                    <a:pt x="354531" y="1601303"/>
                    <a:pt x="352482" y="1597887"/>
                    <a:pt x="349749" y="1593378"/>
                  </a:cubicBezTo>
                  <a:cubicBezTo>
                    <a:pt x="348929" y="1596384"/>
                    <a:pt x="348519" y="1598161"/>
                    <a:pt x="348109" y="1599800"/>
                  </a:cubicBezTo>
                  <a:cubicBezTo>
                    <a:pt x="335402" y="1650084"/>
                    <a:pt x="305750" y="1684791"/>
                    <a:pt x="255466" y="1699822"/>
                  </a:cubicBezTo>
                  <a:cubicBezTo>
                    <a:pt x="228001" y="1708021"/>
                    <a:pt x="201493" y="1704195"/>
                    <a:pt x="176214" y="1690667"/>
                  </a:cubicBezTo>
                  <a:cubicBezTo>
                    <a:pt x="151209" y="1677276"/>
                    <a:pt x="143010" y="1655550"/>
                    <a:pt x="145470" y="1628905"/>
                  </a:cubicBezTo>
                  <a:cubicBezTo>
                    <a:pt x="146836" y="1613465"/>
                    <a:pt x="149706" y="1598024"/>
                    <a:pt x="151892" y="1582583"/>
                  </a:cubicBezTo>
                  <a:cubicBezTo>
                    <a:pt x="151755" y="1582583"/>
                    <a:pt x="151619" y="1582310"/>
                    <a:pt x="151482" y="1582310"/>
                  </a:cubicBezTo>
                  <a:cubicBezTo>
                    <a:pt x="150526" y="1582174"/>
                    <a:pt x="149706" y="1581900"/>
                    <a:pt x="148749" y="1581900"/>
                  </a:cubicBezTo>
                  <a:cubicBezTo>
                    <a:pt x="107074" y="1577528"/>
                    <a:pt x="78789" y="1554435"/>
                    <a:pt x="61162" y="1517542"/>
                  </a:cubicBezTo>
                  <a:cubicBezTo>
                    <a:pt x="54466" y="1503468"/>
                    <a:pt x="49001" y="1488574"/>
                    <a:pt x="44082" y="1473680"/>
                  </a:cubicBezTo>
                  <a:cubicBezTo>
                    <a:pt x="26865" y="1422030"/>
                    <a:pt x="10331" y="1370242"/>
                    <a:pt x="1723" y="1316406"/>
                  </a:cubicBezTo>
                  <a:cubicBezTo>
                    <a:pt x="-6612" y="1264209"/>
                    <a:pt x="15524" y="1221030"/>
                    <a:pt x="63212" y="1198211"/>
                  </a:cubicBezTo>
                  <a:cubicBezTo>
                    <a:pt x="91633" y="1184546"/>
                    <a:pt x="121831" y="1180720"/>
                    <a:pt x="152985" y="1182497"/>
                  </a:cubicBezTo>
                  <a:cubicBezTo>
                    <a:pt x="157494" y="1182770"/>
                    <a:pt x="159407" y="1181950"/>
                    <a:pt x="160090" y="1177168"/>
                  </a:cubicBezTo>
                  <a:cubicBezTo>
                    <a:pt x="161320" y="1167876"/>
                    <a:pt x="163506" y="1158858"/>
                    <a:pt x="165146" y="1149703"/>
                  </a:cubicBezTo>
                  <a:cubicBezTo>
                    <a:pt x="169655" y="1123741"/>
                    <a:pt x="175941" y="1098462"/>
                    <a:pt x="190562" y="1076053"/>
                  </a:cubicBezTo>
                  <a:cubicBezTo>
                    <a:pt x="208598" y="1048315"/>
                    <a:pt x="232647" y="1029458"/>
                    <a:pt x="266944" y="1027272"/>
                  </a:cubicBezTo>
                  <a:cubicBezTo>
                    <a:pt x="299465" y="1025222"/>
                    <a:pt x="326520" y="1038340"/>
                    <a:pt x="347973" y="1061296"/>
                  </a:cubicBezTo>
                  <a:cubicBezTo>
                    <a:pt x="364506" y="1079059"/>
                    <a:pt x="378717" y="1098872"/>
                    <a:pt x="392928" y="1118685"/>
                  </a:cubicBezTo>
                  <a:cubicBezTo>
                    <a:pt x="419026" y="1154895"/>
                    <a:pt x="444305" y="1191652"/>
                    <a:pt x="469857" y="1228135"/>
                  </a:cubicBezTo>
                  <a:cubicBezTo>
                    <a:pt x="471360" y="1230185"/>
                    <a:pt x="473000" y="1232098"/>
                    <a:pt x="475459" y="1235240"/>
                  </a:cubicBezTo>
                  <a:cubicBezTo>
                    <a:pt x="476006" y="1232098"/>
                    <a:pt x="476279" y="1230595"/>
                    <a:pt x="476552" y="1229092"/>
                  </a:cubicBezTo>
                  <a:cubicBezTo>
                    <a:pt x="483794" y="1169926"/>
                    <a:pt x="501421" y="1114039"/>
                    <a:pt x="529433" y="1061432"/>
                  </a:cubicBezTo>
                  <a:cubicBezTo>
                    <a:pt x="562910" y="998850"/>
                    <a:pt x="608002" y="945560"/>
                    <a:pt x="658696" y="896506"/>
                  </a:cubicBezTo>
                  <a:cubicBezTo>
                    <a:pt x="664435" y="890904"/>
                    <a:pt x="665665" y="886121"/>
                    <a:pt x="661155" y="879152"/>
                  </a:cubicBezTo>
                  <a:cubicBezTo>
                    <a:pt x="656509" y="879836"/>
                    <a:pt x="651590" y="880519"/>
                    <a:pt x="646671" y="881065"/>
                  </a:cubicBezTo>
                  <a:cubicBezTo>
                    <a:pt x="615790" y="884891"/>
                    <a:pt x="584773" y="888307"/>
                    <a:pt x="554985" y="898555"/>
                  </a:cubicBezTo>
                  <a:cubicBezTo>
                    <a:pt x="538041" y="904431"/>
                    <a:pt x="520141" y="905798"/>
                    <a:pt x="502378" y="902928"/>
                  </a:cubicBezTo>
                  <a:cubicBezTo>
                    <a:pt x="468217" y="897462"/>
                    <a:pt x="444168" y="879426"/>
                    <a:pt x="433510" y="845675"/>
                  </a:cubicBezTo>
                  <a:cubicBezTo>
                    <a:pt x="428865" y="831055"/>
                    <a:pt x="428045" y="815887"/>
                    <a:pt x="431187" y="801130"/>
                  </a:cubicBezTo>
                  <a:cubicBezTo>
                    <a:pt x="435560" y="780497"/>
                    <a:pt x="441026" y="760001"/>
                    <a:pt x="446628" y="739641"/>
                  </a:cubicBezTo>
                  <a:cubicBezTo>
                    <a:pt x="466988" y="665991"/>
                    <a:pt x="489943" y="593025"/>
                    <a:pt x="515905" y="521151"/>
                  </a:cubicBezTo>
                  <a:cubicBezTo>
                    <a:pt x="524924" y="496282"/>
                    <a:pt x="541594" y="479202"/>
                    <a:pt x="566053" y="469637"/>
                  </a:cubicBezTo>
                  <a:cubicBezTo>
                    <a:pt x="583953" y="462669"/>
                    <a:pt x="602536" y="460346"/>
                    <a:pt x="621529" y="460209"/>
                  </a:cubicBezTo>
                  <a:cubicBezTo>
                    <a:pt x="637926" y="460072"/>
                    <a:pt x="654323" y="459799"/>
                    <a:pt x="670720" y="459253"/>
                  </a:cubicBezTo>
                  <a:cubicBezTo>
                    <a:pt x="687117" y="458569"/>
                    <a:pt x="698185" y="450234"/>
                    <a:pt x="703104" y="434657"/>
                  </a:cubicBezTo>
                  <a:cubicBezTo>
                    <a:pt x="707204" y="421676"/>
                    <a:pt x="709936" y="408285"/>
                    <a:pt x="714309" y="395304"/>
                  </a:cubicBezTo>
                  <a:cubicBezTo>
                    <a:pt x="716632" y="388336"/>
                    <a:pt x="719638" y="380820"/>
                    <a:pt x="724557" y="375765"/>
                  </a:cubicBezTo>
                  <a:cubicBezTo>
                    <a:pt x="738904" y="361007"/>
                    <a:pt x="749016" y="343517"/>
                    <a:pt x="759811" y="326437"/>
                  </a:cubicBezTo>
                  <a:cubicBezTo>
                    <a:pt x="766369" y="316052"/>
                    <a:pt x="769512" y="304848"/>
                    <a:pt x="769375" y="292140"/>
                  </a:cubicBezTo>
                  <a:cubicBezTo>
                    <a:pt x="769239" y="279979"/>
                    <a:pt x="770332" y="267544"/>
                    <a:pt x="772655" y="255520"/>
                  </a:cubicBezTo>
                  <a:cubicBezTo>
                    <a:pt x="785363" y="188019"/>
                    <a:pt x="818293" y="131313"/>
                    <a:pt x="866801" y="83351"/>
                  </a:cubicBezTo>
                  <a:cubicBezTo>
                    <a:pt x="892216" y="58209"/>
                    <a:pt x="921184" y="37850"/>
                    <a:pt x="956165" y="28831"/>
                  </a:cubicBezTo>
                  <a:cubicBezTo>
                    <a:pt x="1000846" y="17217"/>
                    <a:pt x="1046348" y="8745"/>
                    <a:pt x="1092396" y="3963"/>
                  </a:cubicBezTo>
                  <a:cubicBezTo>
                    <a:pt x="1105651" y="2596"/>
                    <a:pt x="1119041" y="1366"/>
                    <a:pt x="1132432" y="0"/>
                  </a:cubicBezTo>
                  <a:cubicBezTo>
                    <a:pt x="1150606" y="0"/>
                    <a:pt x="1168916" y="0"/>
                    <a:pt x="1187089" y="0"/>
                  </a:cubicBezTo>
                  <a:cubicBezTo>
                    <a:pt x="1188592" y="410"/>
                    <a:pt x="1190095" y="820"/>
                    <a:pt x="1191735" y="1093"/>
                  </a:cubicBezTo>
                  <a:cubicBezTo>
                    <a:pt x="1208268" y="3006"/>
                    <a:pt x="1224802" y="4099"/>
                    <a:pt x="1241199" y="6832"/>
                  </a:cubicBezTo>
                  <a:cubicBezTo>
                    <a:pt x="1317445" y="19950"/>
                    <a:pt x="1385356" y="50421"/>
                    <a:pt x="1441789" y="104394"/>
                  </a:cubicBezTo>
                  <a:cubicBezTo>
                    <a:pt x="1501775" y="161920"/>
                    <a:pt x="1542767" y="230378"/>
                    <a:pt x="1559574" y="312363"/>
                  </a:cubicBezTo>
                  <a:cubicBezTo>
                    <a:pt x="1562307" y="326027"/>
                    <a:pt x="1563673" y="339964"/>
                    <a:pt x="1565723" y="353902"/>
                  </a:cubicBezTo>
                  <a:close/>
                  <a:moveTo>
                    <a:pt x="770059" y="653557"/>
                  </a:moveTo>
                  <a:cubicBezTo>
                    <a:pt x="769649" y="652191"/>
                    <a:pt x="769649" y="651644"/>
                    <a:pt x="769375" y="651371"/>
                  </a:cubicBezTo>
                  <a:cubicBezTo>
                    <a:pt x="768009" y="650141"/>
                    <a:pt x="766643" y="648911"/>
                    <a:pt x="765276" y="647818"/>
                  </a:cubicBezTo>
                  <a:cubicBezTo>
                    <a:pt x="752022" y="637160"/>
                    <a:pt x="737401" y="628415"/>
                    <a:pt x="720868" y="624589"/>
                  </a:cubicBezTo>
                  <a:cubicBezTo>
                    <a:pt x="683565" y="615844"/>
                    <a:pt x="646125" y="608192"/>
                    <a:pt x="608138" y="600130"/>
                  </a:cubicBezTo>
                  <a:cubicBezTo>
                    <a:pt x="607319" y="623223"/>
                    <a:pt x="606362" y="645905"/>
                    <a:pt x="605542" y="669954"/>
                  </a:cubicBezTo>
                  <a:cubicBezTo>
                    <a:pt x="608548" y="667358"/>
                    <a:pt x="610461" y="665855"/>
                    <a:pt x="612374" y="664215"/>
                  </a:cubicBezTo>
                  <a:cubicBezTo>
                    <a:pt x="632734" y="646178"/>
                    <a:pt x="656509" y="636613"/>
                    <a:pt x="683565" y="638800"/>
                  </a:cubicBezTo>
                  <a:cubicBezTo>
                    <a:pt x="702968" y="640439"/>
                    <a:pt x="721961" y="645085"/>
                    <a:pt x="741227" y="648501"/>
                  </a:cubicBezTo>
                  <a:cubicBezTo>
                    <a:pt x="750656" y="650004"/>
                    <a:pt x="760084" y="651781"/>
                    <a:pt x="770059" y="653557"/>
                  </a:cubicBezTo>
                  <a:close/>
                </a:path>
              </a:pathLst>
            </a:custGeom>
            <a:solidFill>
              <a:schemeClr val="bg1"/>
            </a:solidFill>
            <a:ln w="13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C677952-BBCE-408A-B9BC-110C50AB1379}"/>
              </a:ext>
            </a:extLst>
          </p:cNvPr>
          <p:cNvGrpSpPr/>
          <p:nvPr/>
        </p:nvGrpSpPr>
        <p:grpSpPr>
          <a:xfrm>
            <a:off x="-1347415" y="2471738"/>
            <a:ext cx="6987506" cy="7815263"/>
            <a:chOff x="-709647" y="946480"/>
            <a:chExt cx="4201528" cy="4699247"/>
          </a:xfrm>
        </p:grpSpPr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3CE3CA07-EE8A-45DF-BCF8-F06F672E320D}"/>
                </a:ext>
              </a:extLst>
            </p:cNvPr>
            <p:cNvSpPr/>
            <p:nvPr/>
          </p:nvSpPr>
          <p:spPr>
            <a:xfrm>
              <a:off x="971601" y="946480"/>
              <a:ext cx="2520280" cy="4699247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727477 w 3523460"/>
                <a:gd name="connsiteY0" fmla="*/ 5951236 h 6565686"/>
                <a:gd name="connsiteX1" fmla="*/ 870139 w 3523460"/>
                <a:gd name="connsiteY1" fmla="*/ 4094960 h 6565686"/>
                <a:gd name="connsiteX2" fmla="*/ 432816 w 3523460"/>
                <a:gd name="connsiteY2" fmla="*/ 2274110 h 6565686"/>
                <a:gd name="connsiteX3" fmla="*/ 75008 w 3523460"/>
                <a:gd name="connsiteY3" fmla="*/ 970096 h 6565686"/>
                <a:gd name="connsiteX4" fmla="*/ 750867 w 3523460"/>
                <a:gd name="connsiteY4" fmla="*/ 2107132 h 6565686"/>
                <a:gd name="connsiteX5" fmla="*/ 838333 w 3523460"/>
                <a:gd name="connsiteY5" fmla="*/ 2035571 h 6565686"/>
                <a:gd name="connsiteX6" fmla="*/ 711112 w 3523460"/>
                <a:gd name="connsiteY6" fmla="*/ 214722 h 6565686"/>
                <a:gd name="connsiteX7" fmla="*/ 1235897 w 3523460"/>
                <a:gd name="connsiteY7" fmla="*/ 1868593 h 6565686"/>
                <a:gd name="connsiteX8" fmla="*/ 1315411 w 3523460"/>
                <a:gd name="connsiteY8" fmla="*/ 1852690 h 6565686"/>
                <a:gd name="connsiteX9" fmla="*/ 1458534 w 3523460"/>
                <a:gd name="connsiteY9" fmla="*/ 37 h 6565686"/>
                <a:gd name="connsiteX10" fmla="*/ 1728878 w 3523460"/>
                <a:gd name="connsiteY10" fmla="*/ 1828836 h 6565686"/>
                <a:gd name="connsiteX11" fmla="*/ 1816344 w 3523460"/>
                <a:gd name="connsiteY11" fmla="*/ 1868594 h 6565686"/>
                <a:gd name="connsiteX12" fmla="*/ 2492205 w 3523460"/>
                <a:gd name="connsiteY12" fmla="*/ 333992 h 6565686"/>
                <a:gd name="connsiteX13" fmla="*/ 2221860 w 3523460"/>
                <a:gd name="connsiteY13" fmla="*/ 2011718 h 6565686"/>
                <a:gd name="connsiteX14" fmla="*/ 2325227 w 3523460"/>
                <a:gd name="connsiteY14" fmla="*/ 2711432 h 6565686"/>
                <a:gd name="connsiteX15" fmla="*/ 2762549 w 3523460"/>
                <a:gd name="connsiteY15" fmla="*/ 2266158 h 6565686"/>
                <a:gd name="connsiteX16" fmla="*/ 3509971 w 3523460"/>
                <a:gd name="connsiteY16" fmla="*/ 2162792 h 6565686"/>
                <a:gd name="connsiteX17" fmla="*/ 2778451 w 3523460"/>
                <a:gd name="connsiteY17" fmla="*/ 2942019 h 6565686"/>
                <a:gd name="connsiteX18" fmla="*/ 2118493 w 3523460"/>
                <a:gd name="connsiteY18" fmla="*/ 4007494 h 6565686"/>
                <a:gd name="connsiteX19" fmla="*/ 2385427 w 3523460"/>
                <a:gd name="connsiteY19" fmla="*/ 6565686 h 6565686"/>
                <a:gd name="connsiteX20" fmla="*/ 727477 w 3523460"/>
                <a:gd name="connsiteY20" fmla="*/ 5951236 h 6565686"/>
                <a:gd name="connsiteX0" fmla="*/ 655629 w 3523460"/>
                <a:gd name="connsiteY0" fmla="*/ 6567077 h 6569754"/>
                <a:gd name="connsiteX1" fmla="*/ 870139 w 3523460"/>
                <a:gd name="connsiteY1" fmla="*/ 4094960 h 6569754"/>
                <a:gd name="connsiteX2" fmla="*/ 432816 w 3523460"/>
                <a:gd name="connsiteY2" fmla="*/ 2274110 h 6569754"/>
                <a:gd name="connsiteX3" fmla="*/ 75008 w 3523460"/>
                <a:gd name="connsiteY3" fmla="*/ 970096 h 6569754"/>
                <a:gd name="connsiteX4" fmla="*/ 750867 w 3523460"/>
                <a:gd name="connsiteY4" fmla="*/ 2107132 h 6569754"/>
                <a:gd name="connsiteX5" fmla="*/ 838333 w 3523460"/>
                <a:gd name="connsiteY5" fmla="*/ 2035571 h 6569754"/>
                <a:gd name="connsiteX6" fmla="*/ 711112 w 3523460"/>
                <a:gd name="connsiteY6" fmla="*/ 214722 h 6569754"/>
                <a:gd name="connsiteX7" fmla="*/ 1235897 w 3523460"/>
                <a:gd name="connsiteY7" fmla="*/ 1868593 h 6569754"/>
                <a:gd name="connsiteX8" fmla="*/ 1315411 w 3523460"/>
                <a:gd name="connsiteY8" fmla="*/ 1852690 h 6569754"/>
                <a:gd name="connsiteX9" fmla="*/ 1458534 w 3523460"/>
                <a:gd name="connsiteY9" fmla="*/ 37 h 6569754"/>
                <a:gd name="connsiteX10" fmla="*/ 1728878 w 3523460"/>
                <a:gd name="connsiteY10" fmla="*/ 1828836 h 6569754"/>
                <a:gd name="connsiteX11" fmla="*/ 1816344 w 3523460"/>
                <a:gd name="connsiteY11" fmla="*/ 1868594 h 6569754"/>
                <a:gd name="connsiteX12" fmla="*/ 2492205 w 3523460"/>
                <a:gd name="connsiteY12" fmla="*/ 333992 h 6569754"/>
                <a:gd name="connsiteX13" fmla="*/ 2221860 w 3523460"/>
                <a:gd name="connsiteY13" fmla="*/ 2011718 h 6569754"/>
                <a:gd name="connsiteX14" fmla="*/ 2325227 w 3523460"/>
                <a:gd name="connsiteY14" fmla="*/ 2711432 h 6569754"/>
                <a:gd name="connsiteX15" fmla="*/ 2762549 w 3523460"/>
                <a:gd name="connsiteY15" fmla="*/ 2266158 h 6569754"/>
                <a:gd name="connsiteX16" fmla="*/ 3509971 w 3523460"/>
                <a:gd name="connsiteY16" fmla="*/ 2162792 h 6569754"/>
                <a:gd name="connsiteX17" fmla="*/ 2778451 w 3523460"/>
                <a:gd name="connsiteY17" fmla="*/ 2942019 h 6569754"/>
                <a:gd name="connsiteX18" fmla="*/ 2118493 w 3523460"/>
                <a:gd name="connsiteY18" fmla="*/ 4007494 h 6569754"/>
                <a:gd name="connsiteX19" fmla="*/ 2385427 w 3523460"/>
                <a:gd name="connsiteY19" fmla="*/ 6565686 h 6569754"/>
                <a:gd name="connsiteX20" fmla="*/ 655629 w 3523460"/>
                <a:gd name="connsiteY20" fmla="*/ 6567077 h 6569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6569754">
                  <a:moveTo>
                    <a:pt x="655629" y="6567077"/>
                  </a:moveTo>
                  <a:cubicBezTo>
                    <a:pt x="668881" y="6355043"/>
                    <a:pt x="864838" y="4410361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147648" y="4296392"/>
                    <a:pt x="2348321" y="6324496"/>
                    <a:pt x="2385427" y="6565686"/>
                  </a:cubicBezTo>
                  <a:cubicBezTo>
                    <a:pt x="1860148" y="6555886"/>
                    <a:pt x="1180908" y="6576877"/>
                    <a:pt x="655629" y="65670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2" dirty="0">
                <a:cs typeface="B Nazanin" panose="00000400000000000000" pitchFamily="2" charset="-78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959984FD-AF02-4094-9074-5492B248F2C5}"/>
                </a:ext>
              </a:extLst>
            </p:cNvPr>
            <p:cNvSpPr/>
            <p:nvPr/>
          </p:nvSpPr>
          <p:spPr>
            <a:xfrm rot="7842153" flipH="1">
              <a:off x="442023" y="551112"/>
              <a:ext cx="1471351" cy="3774691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727477 w 3523460"/>
                <a:gd name="connsiteY0" fmla="*/ 5951236 h 7519714"/>
                <a:gd name="connsiteX1" fmla="*/ 870139 w 3523460"/>
                <a:gd name="connsiteY1" fmla="*/ 4094960 h 7519714"/>
                <a:gd name="connsiteX2" fmla="*/ 432816 w 3523460"/>
                <a:gd name="connsiteY2" fmla="*/ 2274110 h 7519714"/>
                <a:gd name="connsiteX3" fmla="*/ 75008 w 3523460"/>
                <a:gd name="connsiteY3" fmla="*/ 970096 h 7519714"/>
                <a:gd name="connsiteX4" fmla="*/ 750867 w 3523460"/>
                <a:gd name="connsiteY4" fmla="*/ 2107132 h 7519714"/>
                <a:gd name="connsiteX5" fmla="*/ 838333 w 3523460"/>
                <a:gd name="connsiteY5" fmla="*/ 2035571 h 7519714"/>
                <a:gd name="connsiteX6" fmla="*/ 711112 w 3523460"/>
                <a:gd name="connsiteY6" fmla="*/ 214722 h 7519714"/>
                <a:gd name="connsiteX7" fmla="*/ 1235897 w 3523460"/>
                <a:gd name="connsiteY7" fmla="*/ 1868593 h 7519714"/>
                <a:gd name="connsiteX8" fmla="*/ 1315411 w 3523460"/>
                <a:gd name="connsiteY8" fmla="*/ 1852690 h 7519714"/>
                <a:gd name="connsiteX9" fmla="*/ 1458534 w 3523460"/>
                <a:gd name="connsiteY9" fmla="*/ 37 h 7519714"/>
                <a:gd name="connsiteX10" fmla="*/ 1728878 w 3523460"/>
                <a:gd name="connsiteY10" fmla="*/ 1828836 h 7519714"/>
                <a:gd name="connsiteX11" fmla="*/ 1816344 w 3523460"/>
                <a:gd name="connsiteY11" fmla="*/ 1868594 h 7519714"/>
                <a:gd name="connsiteX12" fmla="*/ 2492205 w 3523460"/>
                <a:gd name="connsiteY12" fmla="*/ 333992 h 7519714"/>
                <a:gd name="connsiteX13" fmla="*/ 2221860 w 3523460"/>
                <a:gd name="connsiteY13" fmla="*/ 2011718 h 7519714"/>
                <a:gd name="connsiteX14" fmla="*/ 2325227 w 3523460"/>
                <a:gd name="connsiteY14" fmla="*/ 2711432 h 7519714"/>
                <a:gd name="connsiteX15" fmla="*/ 2762549 w 3523460"/>
                <a:gd name="connsiteY15" fmla="*/ 2266158 h 7519714"/>
                <a:gd name="connsiteX16" fmla="*/ 3509971 w 3523460"/>
                <a:gd name="connsiteY16" fmla="*/ 2162792 h 7519714"/>
                <a:gd name="connsiteX17" fmla="*/ 2778451 w 3523460"/>
                <a:gd name="connsiteY17" fmla="*/ 2942019 h 7519714"/>
                <a:gd name="connsiteX18" fmla="*/ 2118493 w 3523460"/>
                <a:gd name="connsiteY18" fmla="*/ 4007494 h 7519714"/>
                <a:gd name="connsiteX19" fmla="*/ 2394036 w 3523460"/>
                <a:gd name="connsiteY19" fmla="*/ 7519714 h 7519714"/>
                <a:gd name="connsiteX20" fmla="*/ 727477 w 3523460"/>
                <a:gd name="connsiteY20" fmla="*/ 5951236 h 7519714"/>
                <a:gd name="connsiteX0" fmla="*/ 727477 w 3523460"/>
                <a:gd name="connsiteY0" fmla="*/ 5951236 h 7519714"/>
                <a:gd name="connsiteX1" fmla="*/ 870139 w 3523460"/>
                <a:gd name="connsiteY1" fmla="*/ 4094960 h 7519714"/>
                <a:gd name="connsiteX2" fmla="*/ 432816 w 3523460"/>
                <a:gd name="connsiteY2" fmla="*/ 2274110 h 7519714"/>
                <a:gd name="connsiteX3" fmla="*/ 75008 w 3523460"/>
                <a:gd name="connsiteY3" fmla="*/ 970096 h 7519714"/>
                <a:gd name="connsiteX4" fmla="*/ 750867 w 3523460"/>
                <a:gd name="connsiteY4" fmla="*/ 2107132 h 7519714"/>
                <a:gd name="connsiteX5" fmla="*/ 838333 w 3523460"/>
                <a:gd name="connsiteY5" fmla="*/ 2035571 h 7519714"/>
                <a:gd name="connsiteX6" fmla="*/ 711112 w 3523460"/>
                <a:gd name="connsiteY6" fmla="*/ 214722 h 7519714"/>
                <a:gd name="connsiteX7" fmla="*/ 1235897 w 3523460"/>
                <a:gd name="connsiteY7" fmla="*/ 1868593 h 7519714"/>
                <a:gd name="connsiteX8" fmla="*/ 1315411 w 3523460"/>
                <a:gd name="connsiteY8" fmla="*/ 1852690 h 7519714"/>
                <a:gd name="connsiteX9" fmla="*/ 1458534 w 3523460"/>
                <a:gd name="connsiteY9" fmla="*/ 37 h 7519714"/>
                <a:gd name="connsiteX10" fmla="*/ 1728878 w 3523460"/>
                <a:gd name="connsiteY10" fmla="*/ 1828836 h 7519714"/>
                <a:gd name="connsiteX11" fmla="*/ 1816344 w 3523460"/>
                <a:gd name="connsiteY11" fmla="*/ 1868594 h 7519714"/>
                <a:gd name="connsiteX12" fmla="*/ 2492205 w 3523460"/>
                <a:gd name="connsiteY12" fmla="*/ 333992 h 7519714"/>
                <a:gd name="connsiteX13" fmla="*/ 2221860 w 3523460"/>
                <a:gd name="connsiteY13" fmla="*/ 2011718 h 7519714"/>
                <a:gd name="connsiteX14" fmla="*/ 2325227 w 3523460"/>
                <a:gd name="connsiteY14" fmla="*/ 2711432 h 7519714"/>
                <a:gd name="connsiteX15" fmla="*/ 2762549 w 3523460"/>
                <a:gd name="connsiteY15" fmla="*/ 2266158 h 7519714"/>
                <a:gd name="connsiteX16" fmla="*/ 3509971 w 3523460"/>
                <a:gd name="connsiteY16" fmla="*/ 2162792 h 7519714"/>
                <a:gd name="connsiteX17" fmla="*/ 2778451 w 3523460"/>
                <a:gd name="connsiteY17" fmla="*/ 2942019 h 7519714"/>
                <a:gd name="connsiteX18" fmla="*/ 2118493 w 3523460"/>
                <a:gd name="connsiteY18" fmla="*/ 4007494 h 7519714"/>
                <a:gd name="connsiteX19" fmla="*/ 2394036 w 3523460"/>
                <a:gd name="connsiteY19" fmla="*/ 7519714 h 7519714"/>
                <a:gd name="connsiteX20" fmla="*/ 727477 w 3523460"/>
                <a:gd name="connsiteY20" fmla="*/ 5951236 h 7519714"/>
                <a:gd name="connsiteX0" fmla="*/ 658685 w 3523460"/>
                <a:gd name="connsiteY0" fmla="*/ 6031206 h 7519714"/>
                <a:gd name="connsiteX1" fmla="*/ 870139 w 3523460"/>
                <a:gd name="connsiteY1" fmla="*/ 4094960 h 7519714"/>
                <a:gd name="connsiteX2" fmla="*/ 432816 w 3523460"/>
                <a:gd name="connsiteY2" fmla="*/ 2274110 h 7519714"/>
                <a:gd name="connsiteX3" fmla="*/ 75008 w 3523460"/>
                <a:gd name="connsiteY3" fmla="*/ 970096 h 7519714"/>
                <a:gd name="connsiteX4" fmla="*/ 750867 w 3523460"/>
                <a:gd name="connsiteY4" fmla="*/ 2107132 h 7519714"/>
                <a:gd name="connsiteX5" fmla="*/ 838333 w 3523460"/>
                <a:gd name="connsiteY5" fmla="*/ 2035571 h 7519714"/>
                <a:gd name="connsiteX6" fmla="*/ 711112 w 3523460"/>
                <a:gd name="connsiteY6" fmla="*/ 214722 h 7519714"/>
                <a:gd name="connsiteX7" fmla="*/ 1235897 w 3523460"/>
                <a:gd name="connsiteY7" fmla="*/ 1868593 h 7519714"/>
                <a:gd name="connsiteX8" fmla="*/ 1315411 w 3523460"/>
                <a:gd name="connsiteY8" fmla="*/ 1852690 h 7519714"/>
                <a:gd name="connsiteX9" fmla="*/ 1458534 w 3523460"/>
                <a:gd name="connsiteY9" fmla="*/ 37 h 7519714"/>
                <a:gd name="connsiteX10" fmla="*/ 1728878 w 3523460"/>
                <a:gd name="connsiteY10" fmla="*/ 1828836 h 7519714"/>
                <a:gd name="connsiteX11" fmla="*/ 1816344 w 3523460"/>
                <a:gd name="connsiteY11" fmla="*/ 1868594 h 7519714"/>
                <a:gd name="connsiteX12" fmla="*/ 2492205 w 3523460"/>
                <a:gd name="connsiteY12" fmla="*/ 333992 h 7519714"/>
                <a:gd name="connsiteX13" fmla="*/ 2221860 w 3523460"/>
                <a:gd name="connsiteY13" fmla="*/ 2011718 h 7519714"/>
                <a:gd name="connsiteX14" fmla="*/ 2325227 w 3523460"/>
                <a:gd name="connsiteY14" fmla="*/ 2711432 h 7519714"/>
                <a:gd name="connsiteX15" fmla="*/ 2762549 w 3523460"/>
                <a:gd name="connsiteY15" fmla="*/ 2266158 h 7519714"/>
                <a:gd name="connsiteX16" fmla="*/ 3509971 w 3523460"/>
                <a:gd name="connsiteY16" fmla="*/ 2162792 h 7519714"/>
                <a:gd name="connsiteX17" fmla="*/ 2778451 w 3523460"/>
                <a:gd name="connsiteY17" fmla="*/ 2942019 h 7519714"/>
                <a:gd name="connsiteX18" fmla="*/ 2118493 w 3523460"/>
                <a:gd name="connsiteY18" fmla="*/ 4007494 h 7519714"/>
                <a:gd name="connsiteX19" fmla="*/ 2394036 w 3523460"/>
                <a:gd name="connsiteY19" fmla="*/ 7519714 h 7519714"/>
                <a:gd name="connsiteX20" fmla="*/ 658685 w 3523460"/>
                <a:gd name="connsiteY20" fmla="*/ 6031206 h 7519714"/>
                <a:gd name="connsiteX0" fmla="*/ 658685 w 3523460"/>
                <a:gd name="connsiteY0" fmla="*/ 6031206 h 7519714"/>
                <a:gd name="connsiteX1" fmla="*/ 870139 w 3523460"/>
                <a:gd name="connsiteY1" fmla="*/ 4094960 h 7519714"/>
                <a:gd name="connsiteX2" fmla="*/ 432816 w 3523460"/>
                <a:gd name="connsiteY2" fmla="*/ 2274110 h 7519714"/>
                <a:gd name="connsiteX3" fmla="*/ 75008 w 3523460"/>
                <a:gd name="connsiteY3" fmla="*/ 970096 h 7519714"/>
                <a:gd name="connsiteX4" fmla="*/ 750867 w 3523460"/>
                <a:gd name="connsiteY4" fmla="*/ 2107132 h 7519714"/>
                <a:gd name="connsiteX5" fmla="*/ 838333 w 3523460"/>
                <a:gd name="connsiteY5" fmla="*/ 2035571 h 7519714"/>
                <a:gd name="connsiteX6" fmla="*/ 711112 w 3523460"/>
                <a:gd name="connsiteY6" fmla="*/ 214722 h 7519714"/>
                <a:gd name="connsiteX7" fmla="*/ 1235897 w 3523460"/>
                <a:gd name="connsiteY7" fmla="*/ 1868593 h 7519714"/>
                <a:gd name="connsiteX8" fmla="*/ 1315411 w 3523460"/>
                <a:gd name="connsiteY8" fmla="*/ 1852690 h 7519714"/>
                <a:gd name="connsiteX9" fmla="*/ 1458534 w 3523460"/>
                <a:gd name="connsiteY9" fmla="*/ 37 h 7519714"/>
                <a:gd name="connsiteX10" fmla="*/ 1728878 w 3523460"/>
                <a:gd name="connsiteY10" fmla="*/ 1828836 h 7519714"/>
                <a:gd name="connsiteX11" fmla="*/ 1816344 w 3523460"/>
                <a:gd name="connsiteY11" fmla="*/ 1868594 h 7519714"/>
                <a:gd name="connsiteX12" fmla="*/ 2492205 w 3523460"/>
                <a:gd name="connsiteY12" fmla="*/ 333992 h 7519714"/>
                <a:gd name="connsiteX13" fmla="*/ 2221860 w 3523460"/>
                <a:gd name="connsiteY13" fmla="*/ 2011718 h 7519714"/>
                <a:gd name="connsiteX14" fmla="*/ 2325227 w 3523460"/>
                <a:gd name="connsiteY14" fmla="*/ 2711432 h 7519714"/>
                <a:gd name="connsiteX15" fmla="*/ 2762549 w 3523460"/>
                <a:gd name="connsiteY15" fmla="*/ 2266158 h 7519714"/>
                <a:gd name="connsiteX16" fmla="*/ 3509971 w 3523460"/>
                <a:gd name="connsiteY16" fmla="*/ 2162792 h 7519714"/>
                <a:gd name="connsiteX17" fmla="*/ 2778451 w 3523460"/>
                <a:gd name="connsiteY17" fmla="*/ 2942019 h 7519714"/>
                <a:gd name="connsiteX18" fmla="*/ 2118493 w 3523460"/>
                <a:gd name="connsiteY18" fmla="*/ 4007494 h 7519714"/>
                <a:gd name="connsiteX19" fmla="*/ 2394036 w 3523460"/>
                <a:gd name="connsiteY19" fmla="*/ 7519714 h 7519714"/>
                <a:gd name="connsiteX20" fmla="*/ 658685 w 3523460"/>
                <a:gd name="connsiteY20" fmla="*/ 6031206 h 7519714"/>
                <a:gd name="connsiteX0" fmla="*/ 658685 w 3523460"/>
                <a:gd name="connsiteY0" fmla="*/ 6031206 h 9039299"/>
                <a:gd name="connsiteX1" fmla="*/ 870139 w 3523460"/>
                <a:gd name="connsiteY1" fmla="*/ 4094960 h 9039299"/>
                <a:gd name="connsiteX2" fmla="*/ 432816 w 3523460"/>
                <a:gd name="connsiteY2" fmla="*/ 2274110 h 9039299"/>
                <a:gd name="connsiteX3" fmla="*/ 75008 w 3523460"/>
                <a:gd name="connsiteY3" fmla="*/ 970096 h 9039299"/>
                <a:gd name="connsiteX4" fmla="*/ 750867 w 3523460"/>
                <a:gd name="connsiteY4" fmla="*/ 2107132 h 9039299"/>
                <a:gd name="connsiteX5" fmla="*/ 838333 w 3523460"/>
                <a:gd name="connsiteY5" fmla="*/ 2035571 h 9039299"/>
                <a:gd name="connsiteX6" fmla="*/ 711112 w 3523460"/>
                <a:gd name="connsiteY6" fmla="*/ 214722 h 9039299"/>
                <a:gd name="connsiteX7" fmla="*/ 1235897 w 3523460"/>
                <a:gd name="connsiteY7" fmla="*/ 1868593 h 9039299"/>
                <a:gd name="connsiteX8" fmla="*/ 1315411 w 3523460"/>
                <a:gd name="connsiteY8" fmla="*/ 1852690 h 9039299"/>
                <a:gd name="connsiteX9" fmla="*/ 1458534 w 3523460"/>
                <a:gd name="connsiteY9" fmla="*/ 37 h 9039299"/>
                <a:gd name="connsiteX10" fmla="*/ 1728878 w 3523460"/>
                <a:gd name="connsiteY10" fmla="*/ 1828836 h 9039299"/>
                <a:gd name="connsiteX11" fmla="*/ 1816344 w 3523460"/>
                <a:gd name="connsiteY11" fmla="*/ 1868594 h 9039299"/>
                <a:gd name="connsiteX12" fmla="*/ 2492205 w 3523460"/>
                <a:gd name="connsiteY12" fmla="*/ 333992 h 9039299"/>
                <a:gd name="connsiteX13" fmla="*/ 2221860 w 3523460"/>
                <a:gd name="connsiteY13" fmla="*/ 2011718 h 9039299"/>
                <a:gd name="connsiteX14" fmla="*/ 2325227 w 3523460"/>
                <a:gd name="connsiteY14" fmla="*/ 2711432 h 9039299"/>
                <a:gd name="connsiteX15" fmla="*/ 2762549 w 3523460"/>
                <a:gd name="connsiteY15" fmla="*/ 2266158 h 9039299"/>
                <a:gd name="connsiteX16" fmla="*/ 3509971 w 3523460"/>
                <a:gd name="connsiteY16" fmla="*/ 2162792 h 9039299"/>
                <a:gd name="connsiteX17" fmla="*/ 2778451 w 3523460"/>
                <a:gd name="connsiteY17" fmla="*/ 2942019 h 9039299"/>
                <a:gd name="connsiteX18" fmla="*/ 2118493 w 3523460"/>
                <a:gd name="connsiteY18" fmla="*/ 4007494 h 9039299"/>
                <a:gd name="connsiteX19" fmla="*/ 2246421 w 3523460"/>
                <a:gd name="connsiteY19" fmla="*/ 9039299 h 9039299"/>
                <a:gd name="connsiteX20" fmla="*/ 658685 w 3523460"/>
                <a:gd name="connsiteY20" fmla="*/ 6031206 h 9039299"/>
                <a:gd name="connsiteX0" fmla="*/ 669149 w 3523460"/>
                <a:gd name="connsiteY0" fmla="*/ 7663583 h 9039299"/>
                <a:gd name="connsiteX1" fmla="*/ 870139 w 3523460"/>
                <a:gd name="connsiteY1" fmla="*/ 4094960 h 9039299"/>
                <a:gd name="connsiteX2" fmla="*/ 432816 w 3523460"/>
                <a:gd name="connsiteY2" fmla="*/ 2274110 h 9039299"/>
                <a:gd name="connsiteX3" fmla="*/ 75008 w 3523460"/>
                <a:gd name="connsiteY3" fmla="*/ 970096 h 9039299"/>
                <a:gd name="connsiteX4" fmla="*/ 750867 w 3523460"/>
                <a:gd name="connsiteY4" fmla="*/ 2107132 h 9039299"/>
                <a:gd name="connsiteX5" fmla="*/ 838333 w 3523460"/>
                <a:gd name="connsiteY5" fmla="*/ 2035571 h 9039299"/>
                <a:gd name="connsiteX6" fmla="*/ 711112 w 3523460"/>
                <a:gd name="connsiteY6" fmla="*/ 214722 h 9039299"/>
                <a:gd name="connsiteX7" fmla="*/ 1235897 w 3523460"/>
                <a:gd name="connsiteY7" fmla="*/ 1868593 h 9039299"/>
                <a:gd name="connsiteX8" fmla="*/ 1315411 w 3523460"/>
                <a:gd name="connsiteY8" fmla="*/ 1852690 h 9039299"/>
                <a:gd name="connsiteX9" fmla="*/ 1458534 w 3523460"/>
                <a:gd name="connsiteY9" fmla="*/ 37 h 9039299"/>
                <a:gd name="connsiteX10" fmla="*/ 1728878 w 3523460"/>
                <a:gd name="connsiteY10" fmla="*/ 1828836 h 9039299"/>
                <a:gd name="connsiteX11" fmla="*/ 1816344 w 3523460"/>
                <a:gd name="connsiteY11" fmla="*/ 1868594 h 9039299"/>
                <a:gd name="connsiteX12" fmla="*/ 2492205 w 3523460"/>
                <a:gd name="connsiteY12" fmla="*/ 333992 h 9039299"/>
                <a:gd name="connsiteX13" fmla="*/ 2221860 w 3523460"/>
                <a:gd name="connsiteY13" fmla="*/ 2011718 h 9039299"/>
                <a:gd name="connsiteX14" fmla="*/ 2325227 w 3523460"/>
                <a:gd name="connsiteY14" fmla="*/ 2711432 h 9039299"/>
                <a:gd name="connsiteX15" fmla="*/ 2762549 w 3523460"/>
                <a:gd name="connsiteY15" fmla="*/ 2266158 h 9039299"/>
                <a:gd name="connsiteX16" fmla="*/ 3509971 w 3523460"/>
                <a:gd name="connsiteY16" fmla="*/ 2162792 h 9039299"/>
                <a:gd name="connsiteX17" fmla="*/ 2778451 w 3523460"/>
                <a:gd name="connsiteY17" fmla="*/ 2942019 h 9039299"/>
                <a:gd name="connsiteX18" fmla="*/ 2118493 w 3523460"/>
                <a:gd name="connsiteY18" fmla="*/ 4007494 h 9039299"/>
                <a:gd name="connsiteX19" fmla="*/ 2246421 w 3523460"/>
                <a:gd name="connsiteY19" fmla="*/ 9039299 h 9039299"/>
                <a:gd name="connsiteX20" fmla="*/ 669149 w 3523460"/>
                <a:gd name="connsiteY20" fmla="*/ 7663583 h 9039299"/>
                <a:gd name="connsiteX0" fmla="*/ 549192 w 3523460"/>
                <a:gd name="connsiteY0" fmla="*/ 7560396 h 9039299"/>
                <a:gd name="connsiteX1" fmla="*/ 870139 w 3523460"/>
                <a:gd name="connsiteY1" fmla="*/ 4094960 h 9039299"/>
                <a:gd name="connsiteX2" fmla="*/ 432816 w 3523460"/>
                <a:gd name="connsiteY2" fmla="*/ 2274110 h 9039299"/>
                <a:gd name="connsiteX3" fmla="*/ 75008 w 3523460"/>
                <a:gd name="connsiteY3" fmla="*/ 970096 h 9039299"/>
                <a:gd name="connsiteX4" fmla="*/ 750867 w 3523460"/>
                <a:gd name="connsiteY4" fmla="*/ 2107132 h 9039299"/>
                <a:gd name="connsiteX5" fmla="*/ 838333 w 3523460"/>
                <a:gd name="connsiteY5" fmla="*/ 2035571 h 9039299"/>
                <a:gd name="connsiteX6" fmla="*/ 711112 w 3523460"/>
                <a:gd name="connsiteY6" fmla="*/ 214722 h 9039299"/>
                <a:gd name="connsiteX7" fmla="*/ 1235897 w 3523460"/>
                <a:gd name="connsiteY7" fmla="*/ 1868593 h 9039299"/>
                <a:gd name="connsiteX8" fmla="*/ 1315411 w 3523460"/>
                <a:gd name="connsiteY8" fmla="*/ 1852690 h 9039299"/>
                <a:gd name="connsiteX9" fmla="*/ 1458534 w 3523460"/>
                <a:gd name="connsiteY9" fmla="*/ 37 h 9039299"/>
                <a:gd name="connsiteX10" fmla="*/ 1728878 w 3523460"/>
                <a:gd name="connsiteY10" fmla="*/ 1828836 h 9039299"/>
                <a:gd name="connsiteX11" fmla="*/ 1816344 w 3523460"/>
                <a:gd name="connsiteY11" fmla="*/ 1868594 h 9039299"/>
                <a:gd name="connsiteX12" fmla="*/ 2492205 w 3523460"/>
                <a:gd name="connsiteY12" fmla="*/ 333992 h 9039299"/>
                <a:gd name="connsiteX13" fmla="*/ 2221860 w 3523460"/>
                <a:gd name="connsiteY13" fmla="*/ 2011718 h 9039299"/>
                <a:gd name="connsiteX14" fmla="*/ 2325227 w 3523460"/>
                <a:gd name="connsiteY14" fmla="*/ 2711432 h 9039299"/>
                <a:gd name="connsiteX15" fmla="*/ 2762549 w 3523460"/>
                <a:gd name="connsiteY15" fmla="*/ 2266158 h 9039299"/>
                <a:gd name="connsiteX16" fmla="*/ 3509971 w 3523460"/>
                <a:gd name="connsiteY16" fmla="*/ 2162792 h 9039299"/>
                <a:gd name="connsiteX17" fmla="*/ 2778451 w 3523460"/>
                <a:gd name="connsiteY17" fmla="*/ 2942019 h 9039299"/>
                <a:gd name="connsiteX18" fmla="*/ 2118493 w 3523460"/>
                <a:gd name="connsiteY18" fmla="*/ 4007494 h 9039299"/>
                <a:gd name="connsiteX19" fmla="*/ 2246421 w 3523460"/>
                <a:gd name="connsiteY19" fmla="*/ 9039299 h 9039299"/>
                <a:gd name="connsiteX20" fmla="*/ 549192 w 3523460"/>
                <a:gd name="connsiteY20" fmla="*/ 7560396 h 903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9039299">
                  <a:moveTo>
                    <a:pt x="549192" y="7560396"/>
                  </a:moveTo>
                  <a:cubicBezTo>
                    <a:pt x="562444" y="7348362"/>
                    <a:pt x="864838" y="4410361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147648" y="4296392"/>
                    <a:pt x="2209315" y="8798109"/>
                    <a:pt x="2246421" y="9039299"/>
                  </a:cubicBezTo>
                  <a:cubicBezTo>
                    <a:pt x="1567651" y="8480024"/>
                    <a:pt x="1311660" y="8238052"/>
                    <a:pt x="549192" y="75603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2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29449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85294" y="752318"/>
            <a:ext cx="17359796" cy="1086371"/>
          </a:xfrm>
        </p:spPr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aphic 214">
            <a:extLst>
              <a:ext uri="{FF2B5EF4-FFF2-40B4-BE49-F238E27FC236}">
                <a16:creationId xmlns:a16="http://schemas.microsoft.com/office/drawing/2014/main" id="{8642A5D0-480E-43D4-BA56-DB3E47438B5A}"/>
              </a:ext>
            </a:extLst>
          </p:cNvPr>
          <p:cNvGrpSpPr/>
          <p:nvPr/>
        </p:nvGrpSpPr>
        <p:grpSpPr>
          <a:xfrm>
            <a:off x="409165" y="8378629"/>
            <a:ext cx="2197301" cy="1274840"/>
            <a:chOff x="1175628" y="4793096"/>
            <a:chExt cx="1474017" cy="855201"/>
          </a:xfrm>
          <a:solidFill>
            <a:schemeClr val="bg1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90906153-1429-44FC-9147-B8A12B93FC98}"/>
                </a:ext>
              </a:extLst>
            </p:cNvPr>
            <p:cNvSpPr/>
            <p:nvPr/>
          </p:nvSpPr>
          <p:spPr>
            <a:xfrm>
              <a:off x="1733359" y="4793096"/>
              <a:ext cx="916286" cy="855201"/>
            </a:xfrm>
            <a:custGeom>
              <a:avLst/>
              <a:gdLst>
                <a:gd name="connsiteX0" fmla="*/ 916287 w 916286"/>
                <a:gd name="connsiteY0" fmla="*/ 427601 h 855201"/>
                <a:gd name="connsiteX1" fmla="*/ 458143 w 916286"/>
                <a:gd name="connsiteY1" fmla="*/ 855201 h 855201"/>
                <a:gd name="connsiteX2" fmla="*/ 0 w 916286"/>
                <a:gd name="connsiteY2" fmla="*/ 427601 h 855201"/>
                <a:gd name="connsiteX3" fmla="*/ 458143 w 916286"/>
                <a:gd name="connsiteY3" fmla="*/ 0 h 855201"/>
                <a:gd name="connsiteX4" fmla="*/ 916287 w 916286"/>
                <a:gd name="connsiteY4" fmla="*/ 427601 h 855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286" h="855201">
                  <a:moveTo>
                    <a:pt x="916287" y="427601"/>
                  </a:moveTo>
                  <a:cubicBezTo>
                    <a:pt x="916287" y="663758"/>
                    <a:pt x="711169" y="855201"/>
                    <a:pt x="458143" y="855201"/>
                  </a:cubicBezTo>
                  <a:cubicBezTo>
                    <a:pt x="205118" y="855201"/>
                    <a:pt x="0" y="663758"/>
                    <a:pt x="0" y="427601"/>
                  </a:cubicBezTo>
                  <a:cubicBezTo>
                    <a:pt x="0" y="191443"/>
                    <a:pt x="205118" y="0"/>
                    <a:pt x="458143" y="0"/>
                  </a:cubicBezTo>
                  <a:cubicBezTo>
                    <a:pt x="711169" y="0"/>
                    <a:pt x="916287" y="191443"/>
                    <a:pt x="916287" y="42760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77FA912-08AB-4E51-AC5F-F8C350F68F7C}"/>
                </a:ext>
              </a:extLst>
            </p:cNvPr>
            <p:cNvSpPr/>
            <p:nvPr/>
          </p:nvSpPr>
          <p:spPr>
            <a:xfrm>
              <a:off x="1751903" y="4810002"/>
              <a:ext cx="879199" cy="821386"/>
            </a:xfrm>
            <a:custGeom>
              <a:avLst/>
              <a:gdLst>
                <a:gd name="connsiteX0" fmla="*/ 879199 w 879199"/>
                <a:gd name="connsiteY0" fmla="*/ 410693 h 821385"/>
                <a:gd name="connsiteX1" fmla="*/ 439600 w 879199"/>
                <a:gd name="connsiteY1" fmla="*/ 821386 h 821385"/>
                <a:gd name="connsiteX2" fmla="*/ 0 w 879199"/>
                <a:gd name="connsiteY2" fmla="*/ 410693 h 821385"/>
                <a:gd name="connsiteX3" fmla="*/ 439600 w 879199"/>
                <a:gd name="connsiteY3" fmla="*/ 0 h 821385"/>
                <a:gd name="connsiteX4" fmla="*/ 879199 w 879199"/>
                <a:gd name="connsiteY4" fmla="*/ 410693 h 821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9199" h="821385">
                  <a:moveTo>
                    <a:pt x="879199" y="410693"/>
                  </a:moveTo>
                  <a:cubicBezTo>
                    <a:pt x="879199" y="637512"/>
                    <a:pt x="682384" y="821386"/>
                    <a:pt x="439600" y="821386"/>
                  </a:cubicBezTo>
                  <a:cubicBezTo>
                    <a:pt x="196815" y="821386"/>
                    <a:pt x="0" y="637512"/>
                    <a:pt x="0" y="410693"/>
                  </a:cubicBezTo>
                  <a:cubicBezTo>
                    <a:pt x="0" y="183873"/>
                    <a:pt x="196815" y="0"/>
                    <a:pt x="439600" y="0"/>
                  </a:cubicBezTo>
                  <a:cubicBezTo>
                    <a:pt x="682384" y="0"/>
                    <a:pt x="879199" y="183873"/>
                    <a:pt x="879199" y="410693"/>
                  </a:cubicBezTo>
                  <a:close/>
                </a:path>
              </a:pathLst>
            </a:custGeom>
            <a:solidFill>
              <a:schemeClr val="accent1"/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733BF8B-3DED-4D35-82A4-F8B2AD4AE00A}"/>
                </a:ext>
              </a:extLst>
            </p:cNvPr>
            <p:cNvSpPr/>
            <p:nvPr/>
          </p:nvSpPr>
          <p:spPr>
            <a:xfrm>
              <a:off x="1969763" y="4988671"/>
              <a:ext cx="467704" cy="433814"/>
            </a:xfrm>
            <a:custGeom>
              <a:avLst/>
              <a:gdLst>
                <a:gd name="connsiteX0" fmla="*/ 848 w 467704"/>
                <a:gd name="connsiteY0" fmla="*/ 204755 h 433814"/>
                <a:gd name="connsiteX1" fmla="*/ 120293 w 467704"/>
                <a:gd name="connsiteY1" fmla="*/ 30769 h 433814"/>
                <a:gd name="connsiteX2" fmla="*/ 458447 w 467704"/>
                <a:gd name="connsiteY2" fmla="*/ 169849 h 433814"/>
                <a:gd name="connsiteX3" fmla="*/ 426813 w 467704"/>
                <a:gd name="connsiteY3" fmla="*/ 339471 h 433814"/>
                <a:gd name="connsiteX4" fmla="*/ 190651 w 467704"/>
                <a:gd name="connsiteY4" fmla="*/ 431645 h 433814"/>
                <a:gd name="connsiteX5" fmla="*/ 848 w 467704"/>
                <a:gd name="connsiteY5" fmla="*/ 204755 h 43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7704" h="433814">
                  <a:moveTo>
                    <a:pt x="848" y="204755"/>
                  </a:moveTo>
                  <a:cubicBezTo>
                    <a:pt x="-7333" y="124034"/>
                    <a:pt x="44481" y="69493"/>
                    <a:pt x="120293" y="30769"/>
                  </a:cubicBezTo>
                  <a:cubicBezTo>
                    <a:pt x="262645" y="-41770"/>
                    <a:pt x="412087" y="17680"/>
                    <a:pt x="458447" y="169849"/>
                  </a:cubicBezTo>
                  <a:cubicBezTo>
                    <a:pt x="475900" y="227662"/>
                    <a:pt x="470446" y="290929"/>
                    <a:pt x="426813" y="339471"/>
                  </a:cubicBezTo>
                  <a:cubicBezTo>
                    <a:pt x="364091" y="408738"/>
                    <a:pt x="284461" y="443098"/>
                    <a:pt x="190651" y="431645"/>
                  </a:cubicBezTo>
                  <a:cubicBezTo>
                    <a:pt x="82660" y="418010"/>
                    <a:pt x="3030" y="325836"/>
                    <a:pt x="848" y="20475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E4FE31C4-17D4-4E46-BDD4-9F711EC83AD6}"/>
                </a:ext>
              </a:extLst>
            </p:cNvPr>
            <p:cNvSpPr/>
            <p:nvPr/>
          </p:nvSpPr>
          <p:spPr>
            <a:xfrm>
              <a:off x="1301940" y="5051477"/>
              <a:ext cx="288185" cy="95588"/>
            </a:xfrm>
            <a:custGeom>
              <a:avLst/>
              <a:gdLst>
                <a:gd name="connsiteX0" fmla="*/ 287976 w 288185"/>
                <a:gd name="connsiteY0" fmla="*/ 24685 h 95588"/>
                <a:gd name="connsiteX1" fmla="*/ 248706 w 288185"/>
                <a:gd name="connsiteY1" fmla="*/ 142 h 95588"/>
                <a:gd name="connsiteX2" fmla="*/ 192529 w 288185"/>
                <a:gd name="connsiteY2" fmla="*/ 32321 h 95588"/>
                <a:gd name="connsiteX3" fmla="*/ 66540 w 288185"/>
                <a:gd name="connsiteY3" fmla="*/ 50320 h 95588"/>
                <a:gd name="connsiteX4" fmla="*/ 41996 w 288185"/>
                <a:gd name="connsiteY4" fmla="*/ 47047 h 95588"/>
                <a:gd name="connsiteX5" fmla="*/ 0 w 288185"/>
                <a:gd name="connsiteY5" fmla="*/ 95589 h 95588"/>
                <a:gd name="connsiteX6" fmla="*/ 42542 w 288185"/>
                <a:gd name="connsiteY6" fmla="*/ 61773 h 95588"/>
                <a:gd name="connsiteX7" fmla="*/ 77448 w 288185"/>
                <a:gd name="connsiteY7" fmla="*/ 65591 h 95588"/>
                <a:gd name="connsiteX8" fmla="*/ 209437 w 288185"/>
                <a:gd name="connsiteY8" fmla="*/ 63410 h 95588"/>
                <a:gd name="connsiteX9" fmla="*/ 287976 w 288185"/>
                <a:gd name="connsiteY9" fmla="*/ 24685 h 9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8185" h="95588">
                  <a:moveTo>
                    <a:pt x="287976" y="24685"/>
                  </a:moveTo>
                  <a:cubicBezTo>
                    <a:pt x="284158" y="3960"/>
                    <a:pt x="265069" y="-949"/>
                    <a:pt x="248706" y="142"/>
                  </a:cubicBezTo>
                  <a:cubicBezTo>
                    <a:pt x="225254" y="1778"/>
                    <a:pt x="209982" y="18686"/>
                    <a:pt x="192529" y="32321"/>
                  </a:cubicBezTo>
                  <a:cubicBezTo>
                    <a:pt x="152714" y="63410"/>
                    <a:pt x="121626" y="59046"/>
                    <a:pt x="66540" y="50320"/>
                  </a:cubicBezTo>
                  <a:cubicBezTo>
                    <a:pt x="62722" y="49774"/>
                    <a:pt x="45814" y="46502"/>
                    <a:pt x="41996" y="47047"/>
                  </a:cubicBezTo>
                  <a:cubicBezTo>
                    <a:pt x="16908" y="44320"/>
                    <a:pt x="2727" y="59046"/>
                    <a:pt x="0" y="95589"/>
                  </a:cubicBezTo>
                  <a:cubicBezTo>
                    <a:pt x="13090" y="76499"/>
                    <a:pt x="19635" y="57955"/>
                    <a:pt x="42542" y="61773"/>
                  </a:cubicBezTo>
                  <a:cubicBezTo>
                    <a:pt x="53995" y="62864"/>
                    <a:pt x="65994" y="63410"/>
                    <a:pt x="77448" y="65591"/>
                  </a:cubicBezTo>
                  <a:cubicBezTo>
                    <a:pt x="138534" y="79226"/>
                    <a:pt x="163077" y="58501"/>
                    <a:pt x="209437" y="63410"/>
                  </a:cubicBezTo>
                  <a:cubicBezTo>
                    <a:pt x="255797" y="68318"/>
                    <a:pt x="291248" y="44866"/>
                    <a:pt x="287976" y="2468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1ED18B5-C3E6-460B-9B52-3395F730FCB6}"/>
                </a:ext>
              </a:extLst>
            </p:cNvPr>
            <p:cNvSpPr/>
            <p:nvPr/>
          </p:nvSpPr>
          <p:spPr>
            <a:xfrm>
              <a:off x="1488425" y="5400646"/>
              <a:ext cx="222127" cy="157139"/>
            </a:xfrm>
            <a:custGeom>
              <a:avLst/>
              <a:gdLst>
                <a:gd name="connsiteX0" fmla="*/ 214391 w 222127"/>
                <a:gd name="connsiteY0" fmla="*/ 8216 h 157139"/>
                <a:gd name="connsiteX1" fmla="*/ 170759 w 222127"/>
                <a:gd name="connsiteY1" fmla="*/ 11488 h 157139"/>
                <a:gd name="connsiteX2" fmla="*/ 152760 w 222127"/>
                <a:gd name="connsiteY2" fmla="*/ 57303 h 157139"/>
                <a:gd name="connsiteX3" fmla="*/ 132580 w 222127"/>
                <a:gd name="connsiteY3" fmla="*/ 76392 h 157139"/>
                <a:gd name="connsiteX4" fmla="*/ 58404 w 222127"/>
                <a:gd name="connsiteY4" fmla="*/ 128751 h 157139"/>
                <a:gd name="connsiteX5" fmla="*/ 46 w 222127"/>
                <a:gd name="connsiteY5" fmla="*/ 130387 h 157139"/>
                <a:gd name="connsiteX6" fmla="*/ 26771 w 222127"/>
                <a:gd name="connsiteY6" fmla="*/ 157112 h 157139"/>
                <a:gd name="connsiteX7" fmla="*/ 76403 w 222127"/>
                <a:gd name="connsiteY7" fmla="*/ 132569 h 157139"/>
                <a:gd name="connsiteX8" fmla="*/ 139670 w 222127"/>
                <a:gd name="connsiteY8" fmla="*/ 92209 h 157139"/>
                <a:gd name="connsiteX9" fmla="*/ 210028 w 222127"/>
                <a:gd name="connsiteY9" fmla="*/ 61121 h 157139"/>
                <a:gd name="connsiteX10" fmla="*/ 214391 w 222127"/>
                <a:gd name="connsiteY10" fmla="*/ 8216 h 15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2127" h="157139">
                  <a:moveTo>
                    <a:pt x="214391" y="8216"/>
                  </a:moveTo>
                  <a:cubicBezTo>
                    <a:pt x="199665" y="-5419"/>
                    <a:pt x="184394" y="-511"/>
                    <a:pt x="170759" y="11488"/>
                  </a:cubicBezTo>
                  <a:cubicBezTo>
                    <a:pt x="158760" y="21851"/>
                    <a:pt x="159850" y="43122"/>
                    <a:pt x="152760" y="57303"/>
                  </a:cubicBezTo>
                  <a:cubicBezTo>
                    <a:pt x="147851" y="67665"/>
                    <a:pt x="144034" y="76937"/>
                    <a:pt x="132580" y="76392"/>
                  </a:cubicBezTo>
                  <a:cubicBezTo>
                    <a:pt x="94401" y="73120"/>
                    <a:pt x="81857" y="110753"/>
                    <a:pt x="58404" y="128751"/>
                  </a:cubicBezTo>
                  <a:cubicBezTo>
                    <a:pt x="-3772" y="174566"/>
                    <a:pt x="46" y="109116"/>
                    <a:pt x="46" y="130387"/>
                  </a:cubicBezTo>
                  <a:cubicBezTo>
                    <a:pt x="2227" y="150568"/>
                    <a:pt x="15317" y="156567"/>
                    <a:pt x="26771" y="157112"/>
                  </a:cubicBezTo>
                  <a:cubicBezTo>
                    <a:pt x="42042" y="157658"/>
                    <a:pt x="57314" y="150022"/>
                    <a:pt x="76403" y="132569"/>
                  </a:cubicBezTo>
                  <a:cubicBezTo>
                    <a:pt x="94401" y="108571"/>
                    <a:pt x="106946" y="93845"/>
                    <a:pt x="139670" y="92209"/>
                  </a:cubicBezTo>
                  <a:cubicBezTo>
                    <a:pt x="168577" y="90573"/>
                    <a:pt x="191484" y="84573"/>
                    <a:pt x="210028" y="61121"/>
                  </a:cubicBezTo>
                  <a:cubicBezTo>
                    <a:pt x="220936" y="47485"/>
                    <a:pt x="228572" y="21306"/>
                    <a:pt x="214391" y="821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4656798-5A87-439F-B5E5-080D10ACC64D}"/>
                </a:ext>
              </a:extLst>
            </p:cNvPr>
            <p:cNvSpPr/>
            <p:nvPr/>
          </p:nvSpPr>
          <p:spPr>
            <a:xfrm>
              <a:off x="1175628" y="5172058"/>
              <a:ext cx="680431" cy="266501"/>
            </a:xfrm>
            <a:custGeom>
              <a:avLst/>
              <a:gdLst>
                <a:gd name="connsiteX0" fmla="*/ 679357 w 680431"/>
                <a:gd name="connsiteY0" fmla="*/ 31731 h 266501"/>
                <a:gd name="connsiteX1" fmla="*/ 633543 w 680431"/>
                <a:gd name="connsiteY1" fmla="*/ 97 h 266501"/>
                <a:gd name="connsiteX2" fmla="*/ 567548 w 680431"/>
                <a:gd name="connsiteY2" fmla="*/ 21368 h 266501"/>
                <a:gd name="connsiteX3" fmla="*/ 507553 w 680431"/>
                <a:gd name="connsiteY3" fmla="*/ 43730 h 266501"/>
                <a:gd name="connsiteX4" fmla="*/ 356475 w 680431"/>
                <a:gd name="connsiteY4" fmla="*/ 119541 h 266501"/>
                <a:gd name="connsiteX5" fmla="*/ 275209 w 680431"/>
                <a:gd name="connsiteY5" fmla="*/ 140267 h 266501"/>
                <a:gd name="connsiteX6" fmla="*/ 170490 w 680431"/>
                <a:gd name="connsiteY6" fmla="*/ 121178 h 266501"/>
                <a:gd name="connsiteX7" fmla="*/ 66317 w 680431"/>
                <a:gd name="connsiteY7" fmla="*/ 210625 h 266501"/>
                <a:gd name="connsiteX8" fmla="*/ 12867 w 680431"/>
                <a:gd name="connsiteY8" fmla="*/ 245531 h 266501"/>
                <a:gd name="connsiteX9" fmla="*/ 3595 w 680431"/>
                <a:gd name="connsiteY9" fmla="*/ 225351 h 266501"/>
                <a:gd name="connsiteX10" fmla="*/ 9049 w 680431"/>
                <a:gd name="connsiteY10" fmla="*/ 261893 h 266501"/>
                <a:gd name="connsiteX11" fmla="*/ 49955 w 680431"/>
                <a:gd name="connsiteY11" fmla="*/ 258621 h 266501"/>
                <a:gd name="connsiteX12" fmla="*/ 82134 w 680431"/>
                <a:gd name="connsiteY12" fmla="*/ 211716 h 266501"/>
                <a:gd name="connsiteX13" fmla="*/ 197215 w 680431"/>
                <a:gd name="connsiteY13" fmla="*/ 147357 h 266501"/>
                <a:gd name="connsiteX14" fmla="*/ 267028 w 680431"/>
                <a:gd name="connsiteY14" fmla="*/ 169174 h 266501"/>
                <a:gd name="connsiteX15" fmla="*/ 384291 w 680431"/>
                <a:gd name="connsiteY15" fmla="*/ 133722 h 266501"/>
                <a:gd name="connsiteX16" fmla="*/ 465557 w 680431"/>
                <a:gd name="connsiteY16" fmla="*/ 81908 h 266501"/>
                <a:gd name="connsiteX17" fmla="*/ 563730 w 680431"/>
                <a:gd name="connsiteY17" fmla="*/ 80817 h 266501"/>
                <a:gd name="connsiteX18" fmla="*/ 654814 w 680431"/>
                <a:gd name="connsiteY18" fmla="*/ 77545 h 266501"/>
                <a:gd name="connsiteX19" fmla="*/ 679357 w 680431"/>
                <a:gd name="connsiteY19" fmla="*/ 31731 h 26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0431" h="266501">
                  <a:moveTo>
                    <a:pt x="679357" y="31731"/>
                  </a:moveTo>
                  <a:cubicBezTo>
                    <a:pt x="673903" y="8823"/>
                    <a:pt x="654814" y="1188"/>
                    <a:pt x="633543" y="97"/>
                  </a:cubicBezTo>
                  <a:cubicBezTo>
                    <a:pt x="608999" y="-994"/>
                    <a:pt x="586092" y="7187"/>
                    <a:pt x="567548" y="21368"/>
                  </a:cubicBezTo>
                  <a:cubicBezTo>
                    <a:pt x="549550" y="35003"/>
                    <a:pt x="529369" y="40457"/>
                    <a:pt x="507553" y="43730"/>
                  </a:cubicBezTo>
                  <a:cubicBezTo>
                    <a:pt x="435014" y="55183"/>
                    <a:pt x="394653" y="67182"/>
                    <a:pt x="356475" y="119541"/>
                  </a:cubicBezTo>
                  <a:cubicBezTo>
                    <a:pt x="337931" y="145176"/>
                    <a:pt x="307388" y="150084"/>
                    <a:pt x="275209" y="140267"/>
                  </a:cubicBezTo>
                  <a:cubicBezTo>
                    <a:pt x="244121" y="130995"/>
                    <a:pt x="204306" y="116269"/>
                    <a:pt x="170490" y="121178"/>
                  </a:cubicBezTo>
                  <a:cubicBezTo>
                    <a:pt x="114859" y="128813"/>
                    <a:pt x="91406" y="163174"/>
                    <a:pt x="66317" y="210625"/>
                  </a:cubicBezTo>
                  <a:cubicBezTo>
                    <a:pt x="55409" y="231896"/>
                    <a:pt x="34684" y="262439"/>
                    <a:pt x="12867" y="245531"/>
                  </a:cubicBezTo>
                  <a:cubicBezTo>
                    <a:pt x="6868" y="238986"/>
                    <a:pt x="5777" y="214443"/>
                    <a:pt x="3595" y="225351"/>
                  </a:cubicBezTo>
                  <a:cubicBezTo>
                    <a:pt x="-2950" y="237350"/>
                    <a:pt x="-223" y="252076"/>
                    <a:pt x="9049" y="261893"/>
                  </a:cubicBezTo>
                  <a:cubicBezTo>
                    <a:pt x="17231" y="268984"/>
                    <a:pt x="36865" y="267893"/>
                    <a:pt x="49955" y="258621"/>
                  </a:cubicBezTo>
                  <a:cubicBezTo>
                    <a:pt x="67408" y="246622"/>
                    <a:pt x="72317" y="230805"/>
                    <a:pt x="82134" y="211716"/>
                  </a:cubicBezTo>
                  <a:cubicBezTo>
                    <a:pt x="105587" y="164265"/>
                    <a:pt x="151401" y="138631"/>
                    <a:pt x="197215" y="147357"/>
                  </a:cubicBezTo>
                  <a:cubicBezTo>
                    <a:pt x="221213" y="151721"/>
                    <a:pt x="244666" y="160447"/>
                    <a:pt x="267028" y="169174"/>
                  </a:cubicBezTo>
                  <a:cubicBezTo>
                    <a:pt x="317205" y="187718"/>
                    <a:pt x="342840" y="184445"/>
                    <a:pt x="384291" y="133722"/>
                  </a:cubicBezTo>
                  <a:cubicBezTo>
                    <a:pt x="395199" y="120632"/>
                    <a:pt x="420288" y="87362"/>
                    <a:pt x="465557" y="81908"/>
                  </a:cubicBezTo>
                  <a:cubicBezTo>
                    <a:pt x="504826" y="77000"/>
                    <a:pt x="527733" y="68273"/>
                    <a:pt x="563730" y="80817"/>
                  </a:cubicBezTo>
                  <a:cubicBezTo>
                    <a:pt x="588819" y="90089"/>
                    <a:pt x="631361" y="91726"/>
                    <a:pt x="654814" y="77545"/>
                  </a:cubicBezTo>
                  <a:cubicBezTo>
                    <a:pt x="671721" y="68273"/>
                    <a:pt x="684266" y="53547"/>
                    <a:pt x="679357" y="3173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7891424-5549-4AF0-84DE-8CB7CD636B25}"/>
              </a:ext>
            </a:extLst>
          </p:cNvPr>
          <p:cNvGrpSpPr/>
          <p:nvPr/>
        </p:nvGrpSpPr>
        <p:grpSpPr>
          <a:xfrm>
            <a:off x="2464994" y="8861562"/>
            <a:ext cx="2396283" cy="398997"/>
            <a:chOff x="5432003" y="3531151"/>
            <a:chExt cx="7743118" cy="1289281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275B4B2-B877-4368-A3C1-F92A6E6EDE5B}"/>
                </a:ext>
              </a:extLst>
            </p:cNvPr>
            <p:cNvSpPr/>
            <p:nvPr/>
          </p:nvSpPr>
          <p:spPr>
            <a:xfrm rot="2700000">
              <a:off x="8658921" y="304233"/>
              <a:ext cx="1289281" cy="7743118"/>
            </a:xfrm>
            <a:custGeom>
              <a:avLst/>
              <a:gdLst>
                <a:gd name="connsiteX0" fmla="*/ 223658 w 247888"/>
                <a:gd name="connsiteY0" fmla="*/ 72390 h 1488757"/>
                <a:gd name="connsiteX1" fmla="*/ 137933 w 247888"/>
                <a:gd name="connsiteY1" fmla="*/ 0 h 1488757"/>
                <a:gd name="connsiteX2" fmla="*/ 123645 w 247888"/>
                <a:gd name="connsiteY2" fmla="*/ 0 h 1488757"/>
                <a:gd name="connsiteX3" fmla="*/ 109358 w 247888"/>
                <a:gd name="connsiteY3" fmla="*/ 0 h 1488757"/>
                <a:gd name="connsiteX4" fmla="*/ 23633 w 247888"/>
                <a:gd name="connsiteY4" fmla="*/ 72390 h 1488757"/>
                <a:gd name="connsiteX5" fmla="*/ 2678 w 247888"/>
                <a:gd name="connsiteY5" fmla="*/ 452438 h 1488757"/>
                <a:gd name="connsiteX6" fmla="*/ 8393 w 247888"/>
                <a:gd name="connsiteY6" fmla="*/ 1356360 h 1488757"/>
                <a:gd name="connsiteX7" fmla="*/ 123645 w 247888"/>
                <a:gd name="connsiteY7" fmla="*/ 1488758 h 1488757"/>
                <a:gd name="connsiteX8" fmla="*/ 238898 w 247888"/>
                <a:gd name="connsiteY8" fmla="*/ 1356360 h 1488757"/>
                <a:gd name="connsiteX9" fmla="*/ 244613 w 247888"/>
                <a:gd name="connsiteY9" fmla="*/ 452438 h 1488757"/>
                <a:gd name="connsiteX10" fmla="*/ 223658 w 247888"/>
                <a:gd name="connsiteY10" fmla="*/ 72390 h 148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7888" h="1488757">
                  <a:moveTo>
                    <a:pt x="223658" y="72390"/>
                  </a:moveTo>
                  <a:cubicBezTo>
                    <a:pt x="209370" y="953"/>
                    <a:pt x="208418" y="0"/>
                    <a:pt x="137933" y="0"/>
                  </a:cubicBezTo>
                  <a:cubicBezTo>
                    <a:pt x="133170" y="0"/>
                    <a:pt x="128408" y="0"/>
                    <a:pt x="123645" y="0"/>
                  </a:cubicBezTo>
                  <a:cubicBezTo>
                    <a:pt x="118883" y="0"/>
                    <a:pt x="114120" y="0"/>
                    <a:pt x="109358" y="0"/>
                  </a:cubicBezTo>
                  <a:cubicBezTo>
                    <a:pt x="38873" y="0"/>
                    <a:pt x="37920" y="953"/>
                    <a:pt x="23633" y="72390"/>
                  </a:cubicBezTo>
                  <a:cubicBezTo>
                    <a:pt x="-1132" y="198120"/>
                    <a:pt x="-3037" y="324803"/>
                    <a:pt x="2678" y="452438"/>
                  </a:cubicBezTo>
                  <a:cubicBezTo>
                    <a:pt x="16013" y="753428"/>
                    <a:pt x="27443" y="1055370"/>
                    <a:pt x="8393" y="1356360"/>
                  </a:cubicBezTo>
                  <a:cubicBezTo>
                    <a:pt x="773" y="1484948"/>
                    <a:pt x="-180" y="1488758"/>
                    <a:pt x="123645" y="1488758"/>
                  </a:cubicBezTo>
                  <a:cubicBezTo>
                    <a:pt x="247470" y="1488758"/>
                    <a:pt x="247470" y="1484948"/>
                    <a:pt x="238898" y="1356360"/>
                  </a:cubicBezTo>
                  <a:cubicBezTo>
                    <a:pt x="219848" y="1054418"/>
                    <a:pt x="231278" y="753428"/>
                    <a:pt x="244613" y="452438"/>
                  </a:cubicBezTo>
                  <a:cubicBezTo>
                    <a:pt x="251280" y="324803"/>
                    <a:pt x="249375" y="198120"/>
                    <a:pt x="223658" y="72390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AE53788-DF10-4F17-9687-0832BAB0BBC0}"/>
                </a:ext>
              </a:extLst>
            </p:cNvPr>
            <p:cNvSpPr/>
            <p:nvPr/>
          </p:nvSpPr>
          <p:spPr>
            <a:xfrm rot="2700000">
              <a:off x="8746814" y="428050"/>
              <a:ext cx="1105227" cy="7515238"/>
            </a:xfrm>
            <a:custGeom>
              <a:avLst/>
              <a:gdLst>
                <a:gd name="connsiteX0" fmla="*/ 378566 w 1105227"/>
                <a:gd name="connsiteY0" fmla="*/ 3992935 h 7515238"/>
                <a:gd name="connsiteX1" fmla="*/ 720396 w 1105227"/>
                <a:gd name="connsiteY1" fmla="*/ 3992935 h 7515238"/>
                <a:gd name="connsiteX2" fmla="*/ 720395 w 1105227"/>
                <a:gd name="connsiteY2" fmla="*/ 4300082 h 7515238"/>
                <a:gd name="connsiteX3" fmla="*/ 581678 w 1105227"/>
                <a:gd name="connsiteY3" fmla="*/ 4438799 h 7515238"/>
                <a:gd name="connsiteX4" fmla="*/ 517279 w 1105227"/>
                <a:gd name="connsiteY4" fmla="*/ 4438799 h 7515238"/>
                <a:gd name="connsiteX5" fmla="*/ 378566 w 1105227"/>
                <a:gd name="connsiteY5" fmla="*/ 4300082 h 7515238"/>
                <a:gd name="connsiteX6" fmla="*/ 378566 w 1105227"/>
                <a:gd name="connsiteY6" fmla="*/ 4205954 h 7515238"/>
                <a:gd name="connsiteX7" fmla="*/ 720391 w 1105227"/>
                <a:gd name="connsiteY7" fmla="*/ 4205954 h 7515238"/>
                <a:gd name="connsiteX8" fmla="*/ 720391 w 1105227"/>
                <a:gd name="connsiteY8" fmla="*/ 4101922 h 7515238"/>
                <a:gd name="connsiteX9" fmla="*/ 378566 w 1105227"/>
                <a:gd name="connsiteY9" fmla="*/ 4101921 h 7515238"/>
                <a:gd name="connsiteX10" fmla="*/ 420055 w 1105227"/>
                <a:gd name="connsiteY10" fmla="*/ 3661017 h 7515238"/>
                <a:gd name="connsiteX11" fmla="*/ 517279 w 1105227"/>
                <a:gd name="connsiteY11" fmla="*/ 3621385 h 7515238"/>
                <a:gd name="connsiteX12" fmla="*/ 581678 w 1105227"/>
                <a:gd name="connsiteY12" fmla="*/ 3621385 h 7515238"/>
                <a:gd name="connsiteX13" fmla="*/ 720396 w 1105227"/>
                <a:gd name="connsiteY13" fmla="*/ 3760097 h 7515238"/>
                <a:gd name="connsiteX14" fmla="*/ 720396 w 1105227"/>
                <a:gd name="connsiteY14" fmla="*/ 3888902 h 7515238"/>
                <a:gd name="connsiteX15" fmla="*/ 378566 w 1105227"/>
                <a:gd name="connsiteY15" fmla="*/ 3888902 h 7515238"/>
                <a:gd name="connsiteX16" fmla="*/ 378566 w 1105227"/>
                <a:gd name="connsiteY16" fmla="*/ 3760097 h 7515238"/>
                <a:gd name="connsiteX17" fmla="*/ 420055 w 1105227"/>
                <a:gd name="connsiteY17" fmla="*/ 3661017 h 7515238"/>
                <a:gd name="connsiteX18" fmla="*/ 378563 w 1105227"/>
                <a:gd name="connsiteY18" fmla="*/ 3591659 h 7515238"/>
                <a:gd name="connsiteX19" fmla="*/ 314161 w 1105227"/>
                <a:gd name="connsiteY19" fmla="*/ 3745233 h 7515238"/>
                <a:gd name="connsiteX20" fmla="*/ 314161 w 1105227"/>
                <a:gd name="connsiteY20" fmla="*/ 4309991 h 7515238"/>
                <a:gd name="connsiteX21" fmla="*/ 532137 w 1105227"/>
                <a:gd name="connsiteY21" fmla="*/ 4527967 h 7515238"/>
                <a:gd name="connsiteX22" fmla="*/ 571770 w 1105227"/>
                <a:gd name="connsiteY22" fmla="*/ 4527966 h 7515238"/>
                <a:gd name="connsiteX23" fmla="*/ 789746 w 1105227"/>
                <a:gd name="connsiteY23" fmla="*/ 4309990 h 7515238"/>
                <a:gd name="connsiteX24" fmla="*/ 789746 w 1105227"/>
                <a:gd name="connsiteY24" fmla="*/ 3745233 h 7515238"/>
                <a:gd name="connsiteX25" fmla="*/ 571770 w 1105227"/>
                <a:gd name="connsiteY25" fmla="*/ 3527256 h 7515238"/>
                <a:gd name="connsiteX26" fmla="*/ 532137 w 1105227"/>
                <a:gd name="connsiteY26" fmla="*/ 3527257 h 7515238"/>
                <a:gd name="connsiteX27" fmla="*/ 378563 w 1105227"/>
                <a:gd name="connsiteY27" fmla="*/ 3591659 h 7515238"/>
                <a:gd name="connsiteX28" fmla="*/ 27451 w 1105227"/>
                <a:gd name="connsiteY28" fmla="*/ 2278228 h 7515238"/>
                <a:gd name="connsiteX29" fmla="*/ 61509 w 1105227"/>
                <a:gd name="connsiteY29" fmla="*/ 2273893 h 7515238"/>
                <a:gd name="connsiteX30" fmla="*/ 1037452 w 1105227"/>
                <a:gd name="connsiteY30" fmla="*/ 2615718 h 7515238"/>
                <a:gd name="connsiteX31" fmla="*/ 1067177 w 1105227"/>
                <a:gd name="connsiteY31" fmla="*/ 2670214 h 7515238"/>
                <a:gd name="connsiteX32" fmla="*/ 1057268 w 1105227"/>
                <a:gd name="connsiteY32" fmla="*/ 6846444 h 7515238"/>
                <a:gd name="connsiteX33" fmla="*/ 547002 w 1105227"/>
                <a:gd name="connsiteY33" fmla="*/ 7515238 h 7515238"/>
                <a:gd name="connsiteX34" fmla="*/ 36742 w 1105227"/>
                <a:gd name="connsiteY34" fmla="*/ 6841492 h 7515238"/>
                <a:gd name="connsiteX35" fmla="*/ 11969 w 1105227"/>
                <a:gd name="connsiteY35" fmla="*/ 2308569 h 7515238"/>
                <a:gd name="connsiteX36" fmla="*/ 27451 w 1105227"/>
                <a:gd name="connsiteY36" fmla="*/ 2278228 h 7515238"/>
                <a:gd name="connsiteX37" fmla="*/ 198979 w 1105227"/>
                <a:gd name="connsiteY37" fmla="*/ 47682 h 7515238"/>
                <a:gd name="connsiteX38" fmla="*/ 482598 w 1105227"/>
                <a:gd name="connsiteY38" fmla="*/ 0 h 7515238"/>
                <a:gd name="connsiteX39" fmla="*/ 546997 w 1105227"/>
                <a:gd name="connsiteY39" fmla="*/ 0 h 7515238"/>
                <a:gd name="connsiteX40" fmla="*/ 611402 w 1105227"/>
                <a:gd name="connsiteY40" fmla="*/ 0 h 7515238"/>
                <a:gd name="connsiteX41" fmla="*/ 992858 w 1105227"/>
                <a:gd name="connsiteY41" fmla="*/ 366597 h 7515238"/>
                <a:gd name="connsiteX42" fmla="*/ 1091939 w 1105227"/>
                <a:gd name="connsiteY42" fmla="*/ 2229305 h 7515238"/>
                <a:gd name="connsiteX43" fmla="*/ 1012674 w 1105227"/>
                <a:gd name="connsiteY43" fmla="*/ 2303617 h 7515238"/>
                <a:gd name="connsiteX44" fmla="*/ 66460 w 1105227"/>
                <a:gd name="connsiteY44" fmla="*/ 1976653 h 7515238"/>
                <a:gd name="connsiteX45" fmla="*/ 2056 w 1105227"/>
                <a:gd name="connsiteY45" fmla="*/ 1887481 h 7515238"/>
                <a:gd name="connsiteX46" fmla="*/ 101135 w 1105227"/>
                <a:gd name="connsiteY46" fmla="*/ 366598 h 7515238"/>
                <a:gd name="connsiteX47" fmla="*/ 198979 w 1105227"/>
                <a:gd name="connsiteY47" fmla="*/ 47682 h 7515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05227" h="7515238">
                  <a:moveTo>
                    <a:pt x="378566" y="3992935"/>
                  </a:moveTo>
                  <a:lnTo>
                    <a:pt x="720396" y="3992935"/>
                  </a:lnTo>
                  <a:lnTo>
                    <a:pt x="720395" y="4300082"/>
                  </a:lnTo>
                  <a:cubicBezTo>
                    <a:pt x="725348" y="4374394"/>
                    <a:pt x="660947" y="4438799"/>
                    <a:pt x="581678" y="4438799"/>
                  </a:cubicBezTo>
                  <a:lnTo>
                    <a:pt x="517279" y="4438799"/>
                  </a:lnTo>
                  <a:cubicBezTo>
                    <a:pt x="438014" y="4438799"/>
                    <a:pt x="378566" y="4374394"/>
                    <a:pt x="378566" y="4300082"/>
                  </a:cubicBezTo>
                  <a:lnTo>
                    <a:pt x="378566" y="4205954"/>
                  </a:lnTo>
                  <a:lnTo>
                    <a:pt x="720391" y="4205954"/>
                  </a:lnTo>
                  <a:lnTo>
                    <a:pt x="720391" y="4101922"/>
                  </a:lnTo>
                  <a:lnTo>
                    <a:pt x="378566" y="4101921"/>
                  </a:lnTo>
                  <a:close/>
                  <a:moveTo>
                    <a:pt x="420055" y="3661017"/>
                  </a:moveTo>
                  <a:cubicBezTo>
                    <a:pt x="445444" y="3636247"/>
                    <a:pt x="480122" y="3621385"/>
                    <a:pt x="517279" y="3621385"/>
                  </a:cubicBezTo>
                  <a:lnTo>
                    <a:pt x="581678" y="3621385"/>
                  </a:lnTo>
                  <a:cubicBezTo>
                    <a:pt x="660947" y="3621385"/>
                    <a:pt x="720396" y="3685784"/>
                    <a:pt x="720396" y="3760097"/>
                  </a:cubicBezTo>
                  <a:lnTo>
                    <a:pt x="720396" y="3888902"/>
                  </a:lnTo>
                  <a:lnTo>
                    <a:pt x="378566" y="3888902"/>
                  </a:lnTo>
                  <a:lnTo>
                    <a:pt x="378566" y="3760097"/>
                  </a:lnTo>
                  <a:cubicBezTo>
                    <a:pt x="378566" y="3720465"/>
                    <a:pt x="394666" y="3685786"/>
                    <a:pt x="420055" y="3661017"/>
                  </a:cubicBezTo>
                  <a:close/>
                  <a:moveTo>
                    <a:pt x="378563" y="3591659"/>
                  </a:moveTo>
                  <a:cubicBezTo>
                    <a:pt x="338931" y="3631291"/>
                    <a:pt x="314161" y="3685785"/>
                    <a:pt x="314161" y="3745233"/>
                  </a:cubicBezTo>
                  <a:lnTo>
                    <a:pt x="314161" y="4309991"/>
                  </a:lnTo>
                  <a:cubicBezTo>
                    <a:pt x="314161" y="4428886"/>
                    <a:pt x="413241" y="4527967"/>
                    <a:pt x="532137" y="4527967"/>
                  </a:cubicBezTo>
                  <a:lnTo>
                    <a:pt x="571770" y="4527966"/>
                  </a:lnTo>
                  <a:cubicBezTo>
                    <a:pt x="690666" y="4527967"/>
                    <a:pt x="784790" y="4433838"/>
                    <a:pt x="789746" y="4309990"/>
                  </a:cubicBezTo>
                  <a:lnTo>
                    <a:pt x="789746" y="3745233"/>
                  </a:lnTo>
                  <a:cubicBezTo>
                    <a:pt x="789746" y="3626336"/>
                    <a:pt x="690666" y="3527257"/>
                    <a:pt x="571770" y="3527256"/>
                  </a:cubicBezTo>
                  <a:lnTo>
                    <a:pt x="532137" y="3527257"/>
                  </a:lnTo>
                  <a:cubicBezTo>
                    <a:pt x="472689" y="3527257"/>
                    <a:pt x="418195" y="3552027"/>
                    <a:pt x="378563" y="3591659"/>
                  </a:cubicBezTo>
                  <a:close/>
                  <a:moveTo>
                    <a:pt x="27451" y="2278228"/>
                  </a:moveTo>
                  <a:cubicBezTo>
                    <a:pt x="36740" y="2271417"/>
                    <a:pt x="49125" y="2268940"/>
                    <a:pt x="61509" y="2273893"/>
                  </a:cubicBezTo>
                  <a:lnTo>
                    <a:pt x="1037452" y="2615718"/>
                  </a:lnTo>
                  <a:cubicBezTo>
                    <a:pt x="1057268" y="2625626"/>
                    <a:pt x="1072128" y="2645443"/>
                    <a:pt x="1067177" y="2670214"/>
                  </a:cubicBezTo>
                  <a:cubicBezTo>
                    <a:pt x="1017636" y="4062289"/>
                    <a:pt x="982956" y="5454369"/>
                    <a:pt x="1057268" y="6846444"/>
                  </a:cubicBezTo>
                  <a:cubicBezTo>
                    <a:pt x="1096901" y="7495422"/>
                    <a:pt x="1096901" y="7515238"/>
                    <a:pt x="547002" y="7515238"/>
                  </a:cubicBezTo>
                  <a:cubicBezTo>
                    <a:pt x="-2896" y="7515238"/>
                    <a:pt x="2061" y="7495422"/>
                    <a:pt x="36742" y="6841492"/>
                  </a:cubicBezTo>
                  <a:cubicBezTo>
                    <a:pt x="120957" y="5330522"/>
                    <a:pt x="71417" y="3819545"/>
                    <a:pt x="11969" y="2308569"/>
                  </a:cubicBezTo>
                  <a:cubicBezTo>
                    <a:pt x="11969" y="2296185"/>
                    <a:pt x="18162" y="2285040"/>
                    <a:pt x="27451" y="2278228"/>
                  </a:cubicBezTo>
                  <a:close/>
                  <a:moveTo>
                    <a:pt x="198979" y="47682"/>
                  </a:moveTo>
                  <a:cubicBezTo>
                    <a:pt x="247280" y="1238"/>
                    <a:pt x="326545" y="0"/>
                    <a:pt x="482598" y="0"/>
                  </a:cubicBezTo>
                  <a:cubicBezTo>
                    <a:pt x="507365" y="0"/>
                    <a:pt x="527181" y="0"/>
                    <a:pt x="546997" y="0"/>
                  </a:cubicBezTo>
                  <a:cubicBezTo>
                    <a:pt x="571770" y="0"/>
                    <a:pt x="591586" y="0"/>
                    <a:pt x="611402" y="0"/>
                  </a:cubicBezTo>
                  <a:cubicBezTo>
                    <a:pt x="923502" y="4951"/>
                    <a:pt x="928459" y="4951"/>
                    <a:pt x="992858" y="366597"/>
                  </a:cubicBezTo>
                  <a:cubicBezTo>
                    <a:pt x="1106803" y="1000710"/>
                    <a:pt x="1121662" y="1590240"/>
                    <a:pt x="1091939" y="2229305"/>
                  </a:cubicBezTo>
                  <a:cubicBezTo>
                    <a:pt x="1086987" y="2293709"/>
                    <a:pt x="1062214" y="2323434"/>
                    <a:pt x="1012674" y="2303617"/>
                  </a:cubicBezTo>
                  <a:lnTo>
                    <a:pt x="66460" y="1976653"/>
                  </a:lnTo>
                  <a:cubicBezTo>
                    <a:pt x="26828" y="1961788"/>
                    <a:pt x="2056" y="1927113"/>
                    <a:pt x="2056" y="1887481"/>
                  </a:cubicBezTo>
                  <a:cubicBezTo>
                    <a:pt x="-7853" y="1377215"/>
                    <a:pt x="16920" y="866954"/>
                    <a:pt x="101135" y="366598"/>
                  </a:cubicBezTo>
                  <a:cubicBezTo>
                    <a:pt x="133338" y="185774"/>
                    <a:pt x="150677" y="94125"/>
                    <a:pt x="198979" y="47682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</p:grp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4BC6282-1731-43D4-966B-32434626B58C}"/>
              </a:ext>
            </a:extLst>
          </p:cNvPr>
          <p:cNvSpPr/>
          <p:nvPr/>
        </p:nvSpPr>
        <p:spPr>
          <a:xfrm>
            <a:off x="4665459" y="8130817"/>
            <a:ext cx="1358688" cy="1770458"/>
          </a:xfrm>
          <a:custGeom>
            <a:avLst/>
            <a:gdLst>
              <a:gd name="connsiteX0" fmla="*/ 820370 w 1811025"/>
              <a:gd name="connsiteY0" fmla="*/ 1647757 h 2359880"/>
              <a:gd name="connsiteX1" fmla="*/ 848030 w 1811025"/>
              <a:gd name="connsiteY1" fmla="*/ 1651596 h 2359880"/>
              <a:gd name="connsiteX2" fmla="*/ 896560 w 1811025"/>
              <a:gd name="connsiteY2" fmla="*/ 1704749 h 2359880"/>
              <a:gd name="connsiteX3" fmla="*/ 934307 w 1811025"/>
              <a:gd name="connsiteY3" fmla="*/ 1746347 h 2359880"/>
              <a:gd name="connsiteX4" fmla="*/ 1008259 w 1811025"/>
              <a:gd name="connsiteY4" fmla="*/ 1770998 h 2359880"/>
              <a:gd name="connsiteX5" fmla="*/ 1075278 w 1811025"/>
              <a:gd name="connsiteY5" fmla="*/ 1797959 h 2359880"/>
              <a:gd name="connsiteX6" fmla="*/ 1099929 w 1811025"/>
              <a:gd name="connsiteY6" fmla="*/ 1884236 h 2359880"/>
              <a:gd name="connsiteX7" fmla="*/ 1050627 w 1811025"/>
              <a:gd name="connsiteY7" fmla="*/ 2005949 h 2359880"/>
              <a:gd name="connsiteX8" fmla="*/ 911197 w 1811025"/>
              <a:gd name="connsiteY8" fmla="*/ 2120728 h 2359880"/>
              <a:gd name="connsiteX9" fmla="*/ 814905 w 1811025"/>
              <a:gd name="connsiteY9" fmla="*/ 2084523 h 2359880"/>
              <a:gd name="connsiteX10" fmla="*/ 767915 w 1811025"/>
              <a:gd name="connsiteY10" fmla="*/ 2015963 h 2359880"/>
              <a:gd name="connsiteX11" fmla="*/ 697815 w 1811025"/>
              <a:gd name="connsiteY11" fmla="*/ 2010571 h 2359880"/>
              <a:gd name="connsiteX12" fmla="*/ 661609 w 1811025"/>
              <a:gd name="connsiteY12" fmla="*/ 2037532 h 2359880"/>
              <a:gd name="connsiteX13" fmla="*/ 595361 w 1811025"/>
              <a:gd name="connsiteY13" fmla="*/ 1982069 h 2359880"/>
              <a:gd name="connsiteX14" fmla="*/ 609996 w 1811025"/>
              <a:gd name="connsiteY14" fmla="*/ 1951256 h 2359880"/>
              <a:gd name="connsiteX15" fmla="*/ 765604 w 1811025"/>
              <a:gd name="connsiteY15" fmla="*/ 1876533 h 2359880"/>
              <a:gd name="connsiteX16" fmla="*/ 854193 w 1811025"/>
              <a:gd name="connsiteY16" fmla="*/ 1922753 h 2359880"/>
              <a:gd name="connsiteX17" fmla="*/ 885006 w 1811025"/>
              <a:gd name="connsiteY17" fmla="*/ 1922753 h 2359880"/>
              <a:gd name="connsiteX18" fmla="*/ 887317 w 1811025"/>
              <a:gd name="connsiteY18" fmla="*/ 1846490 h 2359880"/>
              <a:gd name="connsiteX19" fmla="*/ 823379 w 1811025"/>
              <a:gd name="connsiteY19" fmla="*/ 1777930 h 2359880"/>
              <a:gd name="connsiteX20" fmla="*/ 783322 w 1811025"/>
              <a:gd name="connsiteY20" fmla="*/ 1703978 h 2359880"/>
              <a:gd name="connsiteX21" fmla="*/ 820370 w 1811025"/>
              <a:gd name="connsiteY21" fmla="*/ 1647757 h 2359880"/>
              <a:gd name="connsiteX22" fmla="*/ 1042921 w 1811025"/>
              <a:gd name="connsiteY22" fmla="*/ 1532964 h 2359880"/>
              <a:gd name="connsiteX23" fmla="*/ 1144606 w 1811025"/>
              <a:gd name="connsiteY23" fmla="*/ 1643121 h 2359880"/>
              <a:gd name="connsiteX24" fmla="*/ 1054477 w 1811025"/>
              <a:gd name="connsiteY24" fmla="*/ 1742493 h 2359880"/>
              <a:gd name="connsiteX25" fmla="*/ 942008 w 1811025"/>
              <a:gd name="connsiteY25" fmla="*/ 1631566 h 2359880"/>
              <a:gd name="connsiteX26" fmla="*/ 1042921 w 1811025"/>
              <a:gd name="connsiteY26" fmla="*/ 1532964 h 2359880"/>
              <a:gd name="connsiteX27" fmla="*/ 893478 w 1811025"/>
              <a:gd name="connsiteY27" fmla="*/ 1457470 h 2359880"/>
              <a:gd name="connsiteX28" fmla="*/ 510623 w 1811025"/>
              <a:gd name="connsiteY28" fmla="*/ 1840326 h 2359880"/>
              <a:gd name="connsiteX29" fmla="*/ 894248 w 1811025"/>
              <a:gd name="connsiteY29" fmla="*/ 2223180 h 2359880"/>
              <a:gd name="connsiteX30" fmla="*/ 1277104 w 1811025"/>
              <a:gd name="connsiteY30" fmla="*/ 1840326 h 2359880"/>
              <a:gd name="connsiteX31" fmla="*/ 893478 w 1811025"/>
              <a:gd name="connsiteY31" fmla="*/ 1457470 h 2359880"/>
              <a:gd name="connsiteX32" fmla="*/ 667000 w 1811025"/>
              <a:gd name="connsiteY32" fmla="*/ 663257 h 2359880"/>
              <a:gd name="connsiteX33" fmla="*/ 1085291 w 1811025"/>
              <a:gd name="connsiteY33" fmla="*/ 664028 h 2359880"/>
              <a:gd name="connsiteX34" fmla="*/ 1112253 w 1811025"/>
              <a:gd name="connsiteY34" fmla="*/ 665568 h 2359880"/>
              <a:gd name="connsiteX35" fmla="*/ 1401898 w 1811025"/>
              <a:gd name="connsiteY35" fmla="*/ 730276 h 2359880"/>
              <a:gd name="connsiteX36" fmla="*/ 1493568 w 1811025"/>
              <a:gd name="connsiteY36" fmla="*/ 821945 h 2359880"/>
              <a:gd name="connsiteX37" fmla="*/ 1604496 w 1811025"/>
              <a:gd name="connsiteY37" fmla="*/ 1091562 h 2359880"/>
              <a:gd name="connsiteX38" fmla="*/ 1607577 w 1811025"/>
              <a:gd name="connsiteY38" fmla="*/ 1110050 h 2359880"/>
              <a:gd name="connsiteX39" fmla="*/ 1726208 w 1811025"/>
              <a:gd name="connsiteY39" fmla="*/ 1542207 h 2359880"/>
              <a:gd name="connsiteX40" fmla="*/ 1731600 w 1811025"/>
              <a:gd name="connsiteY40" fmla="*/ 1559924 h 2359880"/>
              <a:gd name="connsiteX41" fmla="*/ 1731600 w 1811025"/>
              <a:gd name="connsiteY41" fmla="*/ 1560695 h 2359880"/>
              <a:gd name="connsiteX42" fmla="*/ 1808634 w 1811025"/>
              <a:gd name="connsiteY42" fmla="*/ 1815675 h 2359880"/>
              <a:gd name="connsiteX43" fmla="*/ 1726979 w 1811025"/>
              <a:gd name="connsiteY43" fmla="*/ 1953564 h 2359880"/>
              <a:gd name="connsiteX44" fmla="*/ 1563668 w 1811025"/>
              <a:gd name="connsiteY44" fmla="*/ 1878842 h 2359880"/>
              <a:gd name="connsiteX45" fmla="*/ 1515137 w 1811025"/>
              <a:gd name="connsiteY45" fmla="*/ 1714761 h 2359880"/>
              <a:gd name="connsiteX46" fmla="*/ 1386492 w 1811025"/>
              <a:gd name="connsiteY46" fmla="*/ 1231762 h 2359880"/>
              <a:gd name="connsiteX47" fmla="*/ 1364922 w 1811025"/>
              <a:gd name="connsiteY47" fmla="*/ 1157040 h 2359880"/>
              <a:gd name="connsiteX48" fmla="*/ 1333338 w 1811025"/>
              <a:gd name="connsiteY48" fmla="*/ 1107739 h 2359880"/>
              <a:gd name="connsiteX49" fmla="*/ 1287119 w 1811025"/>
              <a:gd name="connsiteY49" fmla="*/ 1079237 h 2359880"/>
              <a:gd name="connsiteX50" fmla="*/ 1239358 w 1811025"/>
              <a:gd name="connsiteY50" fmla="*/ 1124687 h 2359880"/>
              <a:gd name="connsiteX51" fmla="*/ 1241669 w 1811025"/>
              <a:gd name="connsiteY51" fmla="*/ 1150878 h 2359880"/>
              <a:gd name="connsiteX52" fmla="*/ 1243979 w 1811025"/>
              <a:gd name="connsiteY52" fmla="*/ 1158581 h 2359880"/>
              <a:gd name="connsiteX53" fmla="*/ 1349515 w 1811025"/>
              <a:gd name="connsiteY53" fmla="*/ 1537584 h 2359880"/>
              <a:gd name="connsiteX54" fmla="*/ 1446577 w 1811025"/>
              <a:gd name="connsiteY54" fmla="*/ 1864976 h 2359880"/>
              <a:gd name="connsiteX55" fmla="*/ 1483553 w 1811025"/>
              <a:gd name="connsiteY55" fmla="*/ 1999014 h 2359880"/>
              <a:gd name="connsiteX56" fmla="*/ 1575993 w 1811025"/>
              <a:gd name="connsiteY56" fmla="*/ 2320243 h 2359880"/>
              <a:gd name="connsiteX57" fmla="*/ 1555965 w 1811025"/>
              <a:gd name="connsiteY57" fmla="*/ 2350286 h 2359880"/>
              <a:gd name="connsiteX58" fmla="*/ 1404209 w 1811025"/>
              <a:gd name="connsiteY58" fmla="*/ 2358759 h 2359880"/>
              <a:gd name="connsiteX59" fmla="*/ 1300214 w 1811025"/>
              <a:gd name="connsiteY59" fmla="*/ 2354137 h 2359880"/>
              <a:gd name="connsiteX60" fmla="*/ 1280186 w 1811025"/>
              <a:gd name="connsiteY60" fmla="*/ 2354907 h 2359880"/>
              <a:gd name="connsiteX61" fmla="*/ 1267090 w 1811025"/>
              <a:gd name="connsiteY61" fmla="*/ 2357989 h 2359880"/>
              <a:gd name="connsiteX62" fmla="*/ 1256305 w 1811025"/>
              <a:gd name="connsiteY62" fmla="*/ 2359529 h 2359880"/>
              <a:gd name="connsiteX63" fmla="*/ 828770 w 1811025"/>
              <a:gd name="connsiteY63" fmla="*/ 2359529 h 2359880"/>
              <a:gd name="connsiteX64" fmla="*/ 432049 w 1811025"/>
              <a:gd name="connsiteY64" fmla="*/ 2358759 h 2359880"/>
              <a:gd name="connsiteX65" fmla="*/ 408169 w 1811025"/>
              <a:gd name="connsiteY65" fmla="*/ 2354907 h 2359880"/>
              <a:gd name="connsiteX66" fmla="*/ 247939 w 1811025"/>
              <a:gd name="connsiteY66" fmla="*/ 2353367 h 2359880"/>
              <a:gd name="connsiteX67" fmla="*/ 230221 w 1811025"/>
              <a:gd name="connsiteY67" fmla="*/ 2323324 h 2359880"/>
              <a:gd name="connsiteX68" fmla="*/ 285686 w 1811025"/>
              <a:gd name="connsiteY68" fmla="*/ 2136903 h 2359880"/>
              <a:gd name="connsiteX69" fmla="*/ 331135 w 1811025"/>
              <a:gd name="connsiteY69" fmla="*/ 1984377 h 2359880"/>
              <a:gd name="connsiteX70" fmla="*/ 332676 w 1811025"/>
              <a:gd name="connsiteY70" fmla="*/ 1978215 h 2359880"/>
              <a:gd name="connsiteX71" fmla="*/ 401236 w 1811025"/>
              <a:gd name="connsiteY71" fmla="*/ 1722464 h 2359880"/>
              <a:gd name="connsiteX72" fmla="*/ 520637 w 1811025"/>
              <a:gd name="connsiteY72" fmla="*/ 1308026 h 2359880"/>
              <a:gd name="connsiteX73" fmla="*/ 529881 w 1811025"/>
              <a:gd name="connsiteY73" fmla="*/ 1280294 h 2359880"/>
              <a:gd name="connsiteX74" fmla="*/ 563776 w 1811025"/>
              <a:gd name="connsiteY74" fmla="*/ 1157040 h 2359880"/>
              <a:gd name="connsiteX75" fmla="*/ 555302 w 1811025"/>
              <a:gd name="connsiteY75" fmla="*/ 1098495 h 2359880"/>
              <a:gd name="connsiteX76" fmla="*/ 494445 w 1811025"/>
              <a:gd name="connsiteY76" fmla="*/ 1110821 h 2359880"/>
              <a:gd name="connsiteX77" fmla="*/ 447455 w 1811025"/>
              <a:gd name="connsiteY77" fmla="*/ 1186313 h 2359880"/>
              <a:gd name="connsiteX78" fmla="*/ 354245 w 1811025"/>
              <a:gd name="connsiteY78" fmla="*/ 1495986 h 2359880"/>
              <a:gd name="connsiteX79" fmla="*/ 284915 w 1811025"/>
              <a:gd name="connsiteY79" fmla="*/ 1757129 h 2359880"/>
              <a:gd name="connsiteX80" fmla="*/ 264116 w 1811025"/>
              <a:gd name="connsiteY80" fmla="*/ 1842636 h 2359880"/>
              <a:gd name="connsiteX81" fmla="*/ 63059 w 1811025"/>
              <a:gd name="connsiteY81" fmla="*/ 1948942 h 2359880"/>
              <a:gd name="connsiteX82" fmla="*/ 1432 w 1811025"/>
              <a:gd name="connsiteY82" fmla="*/ 1858813 h 2359880"/>
              <a:gd name="connsiteX83" fmla="*/ 28394 w 1811025"/>
              <a:gd name="connsiteY83" fmla="*/ 1727087 h 2359880"/>
              <a:gd name="connsiteX84" fmla="*/ 167824 w 1811025"/>
              <a:gd name="connsiteY84" fmla="*/ 1238695 h 2359880"/>
              <a:gd name="connsiteX85" fmla="*/ 177069 w 1811025"/>
              <a:gd name="connsiteY85" fmla="*/ 1201720 h 2359880"/>
              <a:gd name="connsiteX86" fmla="*/ 290307 w 1811025"/>
              <a:gd name="connsiteY86" fmla="*/ 873558 h 2359880"/>
              <a:gd name="connsiteX87" fmla="*/ 549910 w 1811025"/>
              <a:gd name="connsiteY87" fmla="*/ 675582 h 2359880"/>
              <a:gd name="connsiteX88" fmla="*/ 667000 w 1811025"/>
              <a:gd name="connsiteY88" fmla="*/ 663257 h 2359880"/>
              <a:gd name="connsiteX89" fmla="*/ 906576 w 1811025"/>
              <a:gd name="connsiteY89" fmla="*/ 0 h 2359880"/>
              <a:gd name="connsiteX90" fmla="*/ 1202383 w 1811025"/>
              <a:gd name="connsiteY90" fmla="*/ 295807 h 2359880"/>
              <a:gd name="connsiteX91" fmla="*/ 906576 w 1811025"/>
              <a:gd name="connsiteY91" fmla="*/ 591615 h 2359880"/>
              <a:gd name="connsiteX92" fmla="*/ 610768 w 1811025"/>
              <a:gd name="connsiteY92" fmla="*/ 295807 h 2359880"/>
              <a:gd name="connsiteX93" fmla="*/ 906576 w 1811025"/>
              <a:gd name="connsiteY93" fmla="*/ 0 h 235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1811025" h="2359880">
                <a:moveTo>
                  <a:pt x="820370" y="1647757"/>
                </a:moveTo>
                <a:cubicBezTo>
                  <a:pt x="828820" y="1646781"/>
                  <a:pt x="838208" y="1647937"/>
                  <a:pt x="848030" y="1651596"/>
                </a:cubicBezTo>
                <a:cubicBezTo>
                  <a:pt x="872680" y="1660840"/>
                  <a:pt x="890398" y="1679328"/>
                  <a:pt x="896560" y="1704749"/>
                </a:cubicBezTo>
                <a:cubicBezTo>
                  <a:pt x="901953" y="1727088"/>
                  <a:pt x="915819" y="1737873"/>
                  <a:pt x="934307" y="1746347"/>
                </a:cubicBezTo>
                <a:cubicBezTo>
                  <a:pt x="958187" y="1757132"/>
                  <a:pt x="983609" y="1764065"/>
                  <a:pt x="1008259" y="1770998"/>
                </a:cubicBezTo>
                <a:cubicBezTo>
                  <a:pt x="1031369" y="1777930"/>
                  <a:pt x="1055250" y="1784093"/>
                  <a:pt x="1075278" y="1797959"/>
                </a:cubicBezTo>
                <a:cubicBezTo>
                  <a:pt x="1103010" y="1817217"/>
                  <a:pt x="1115335" y="1856504"/>
                  <a:pt x="1099929" y="1884236"/>
                </a:cubicBezTo>
                <a:cubicBezTo>
                  <a:pt x="1078360" y="1922753"/>
                  <a:pt x="1063723" y="1964351"/>
                  <a:pt x="1050627" y="2005949"/>
                </a:cubicBezTo>
                <a:cubicBezTo>
                  <a:pt x="1028288" y="2074508"/>
                  <a:pt x="975905" y="2106862"/>
                  <a:pt x="911197" y="2120728"/>
                </a:cubicBezTo>
                <a:cubicBezTo>
                  <a:pt x="874221" y="2128432"/>
                  <a:pt x="841097" y="2112254"/>
                  <a:pt x="814905" y="2084523"/>
                </a:cubicBezTo>
                <a:cubicBezTo>
                  <a:pt x="795647" y="2063724"/>
                  <a:pt x="784092" y="2038303"/>
                  <a:pt x="767915" y="2015963"/>
                </a:cubicBezTo>
                <a:cubicBezTo>
                  <a:pt x="744035" y="1984380"/>
                  <a:pt x="725546" y="1982839"/>
                  <a:pt x="697815" y="2010571"/>
                </a:cubicBezTo>
                <a:cubicBezTo>
                  <a:pt x="687030" y="2021355"/>
                  <a:pt x="676245" y="2032140"/>
                  <a:pt x="661609" y="2037532"/>
                </a:cubicBezTo>
                <a:cubicBezTo>
                  <a:pt x="619241" y="2052939"/>
                  <a:pt x="587657" y="2026748"/>
                  <a:pt x="595361" y="1982069"/>
                </a:cubicBezTo>
                <a:cubicBezTo>
                  <a:pt x="597671" y="1970514"/>
                  <a:pt x="600752" y="1957418"/>
                  <a:pt x="609996" y="1951256"/>
                </a:cubicBezTo>
                <a:cubicBezTo>
                  <a:pt x="656987" y="1919672"/>
                  <a:pt x="698585" y="1875763"/>
                  <a:pt x="765604" y="1876533"/>
                </a:cubicBezTo>
                <a:cubicBezTo>
                  <a:pt x="801039" y="1875763"/>
                  <a:pt x="831852" y="1891940"/>
                  <a:pt x="854193" y="1922753"/>
                </a:cubicBezTo>
                <a:cubicBezTo>
                  <a:pt x="865747" y="1938930"/>
                  <a:pt x="874221" y="1935078"/>
                  <a:pt x="885006" y="1922753"/>
                </a:cubicBezTo>
                <a:cubicBezTo>
                  <a:pt x="904264" y="1899643"/>
                  <a:pt x="905805" y="1873451"/>
                  <a:pt x="887317" y="1846490"/>
                </a:cubicBezTo>
                <a:cubicBezTo>
                  <a:pt x="869599" y="1820299"/>
                  <a:pt x="845718" y="1800270"/>
                  <a:pt x="823379" y="1777930"/>
                </a:cubicBezTo>
                <a:cubicBezTo>
                  <a:pt x="802580" y="1757132"/>
                  <a:pt x="787944" y="1733252"/>
                  <a:pt x="783322" y="1703978"/>
                </a:cubicBezTo>
                <a:cubicBezTo>
                  <a:pt x="778122" y="1672780"/>
                  <a:pt x="795021" y="1650681"/>
                  <a:pt x="820370" y="1647757"/>
                </a:cubicBezTo>
                <a:close/>
                <a:moveTo>
                  <a:pt x="1042921" y="1532964"/>
                </a:moveTo>
                <a:cubicBezTo>
                  <a:pt x="1102238" y="1532964"/>
                  <a:pt x="1145376" y="1579183"/>
                  <a:pt x="1144606" y="1643121"/>
                </a:cubicBezTo>
                <a:cubicBezTo>
                  <a:pt x="1144606" y="1701666"/>
                  <a:pt x="1106860" y="1742493"/>
                  <a:pt x="1054477" y="1742493"/>
                </a:cubicBezTo>
                <a:cubicBezTo>
                  <a:pt x="989769" y="1742493"/>
                  <a:pt x="942779" y="1695503"/>
                  <a:pt x="942008" y="1631566"/>
                </a:cubicBezTo>
                <a:cubicBezTo>
                  <a:pt x="942008" y="1569169"/>
                  <a:pt x="978213" y="1533734"/>
                  <a:pt x="1042921" y="1532964"/>
                </a:cubicBezTo>
                <a:close/>
                <a:moveTo>
                  <a:pt x="893478" y="1457470"/>
                </a:moveTo>
                <a:cubicBezTo>
                  <a:pt x="682407" y="1457470"/>
                  <a:pt x="510623" y="1628484"/>
                  <a:pt x="510623" y="1840326"/>
                </a:cubicBezTo>
                <a:cubicBezTo>
                  <a:pt x="510623" y="2052166"/>
                  <a:pt x="683177" y="2223180"/>
                  <a:pt x="894248" y="2223180"/>
                </a:cubicBezTo>
                <a:cubicBezTo>
                  <a:pt x="1105320" y="2223180"/>
                  <a:pt x="1277104" y="2052166"/>
                  <a:pt x="1277104" y="1840326"/>
                </a:cubicBezTo>
                <a:cubicBezTo>
                  <a:pt x="1277104" y="1628484"/>
                  <a:pt x="1104549" y="1457470"/>
                  <a:pt x="893478" y="1457470"/>
                </a:cubicBezTo>
                <a:close/>
                <a:moveTo>
                  <a:pt x="667000" y="663257"/>
                </a:moveTo>
                <a:cubicBezTo>
                  <a:pt x="806431" y="663257"/>
                  <a:pt x="945861" y="664028"/>
                  <a:pt x="1085291" y="664028"/>
                </a:cubicBezTo>
                <a:cubicBezTo>
                  <a:pt x="1094535" y="664028"/>
                  <a:pt x="1103009" y="664798"/>
                  <a:pt x="1112253" y="665568"/>
                </a:cubicBezTo>
                <a:cubicBezTo>
                  <a:pt x="1213936" y="665568"/>
                  <a:pt x="1312539" y="674812"/>
                  <a:pt x="1401898" y="730276"/>
                </a:cubicBezTo>
                <a:cubicBezTo>
                  <a:pt x="1441184" y="752616"/>
                  <a:pt x="1472768" y="782659"/>
                  <a:pt x="1493568" y="821945"/>
                </a:cubicBezTo>
                <a:cubicBezTo>
                  <a:pt x="1539018" y="908223"/>
                  <a:pt x="1579845" y="996811"/>
                  <a:pt x="1604496" y="1091562"/>
                </a:cubicBezTo>
                <a:cubicBezTo>
                  <a:pt x="1606036" y="1097725"/>
                  <a:pt x="1606807" y="1103888"/>
                  <a:pt x="1607577" y="1110050"/>
                </a:cubicBezTo>
                <a:cubicBezTo>
                  <a:pt x="1646093" y="1254103"/>
                  <a:pt x="1695395" y="1395843"/>
                  <a:pt x="1726208" y="1542207"/>
                </a:cubicBezTo>
                <a:cubicBezTo>
                  <a:pt x="1727748" y="1548369"/>
                  <a:pt x="1730060" y="1553762"/>
                  <a:pt x="1731600" y="1559924"/>
                </a:cubicBezTo>
                <a:cubicBezTo>
                  <a:pt x="1731600" y="1559924"/>
                  <a:pt x="1731600" y="1560695"/>
                  <a:pt x="1731600" y="1560695"/>
                </a:cubicBezTo>
                <a:cubicBezTo>
                  <a:pt x="1763955" y="1643890"/>
                  <a:pt x="1795538" y="1727087"/>
                  <a:pt x="1808634" y="1815675"/>
                </a:cubicBezTo>
                <a:cubicBezTo>
                  <a:pt x="1819418" y="1889626"/>
                  <a:pt x="1793998" y="1936617"/>
                  <a:pt x="1726979" y="1953564"/>
                </a:cubicBezTo>
                <a:cubicBezTo>
                  <a:pt x="1654567" y="1973592"/>
                  <a:pt x="1589089" y="1944320"/>
                  <a:pt x="1563668" y="1878842"/>
                </a:cubicBezTo>
                <a:cubicBezTo>
                  <a:pt x="1542869" y="1825689"/>
                  <a:pt x="1527462" y="1770225"/>
                  <a:pt x="1515137" y="1714761"/>
                </a:cubicBezTo>
                <a:cubicBezTo>
                  <a:pt x="1472768" y="1553762"/>
                  <a:pt x="1421926" y="1395073"/>
                  <a:pt x="1386492" y="1231762"/>
                </a:cubicBezTo>
                <a:cubicBezTo>
                  <a:pt x="1381099" y="1205571"/>
                  <a:pt x="1371855" y="1181691"/>
                  <a:pt x="1364922" y="1157040"/>
                </a:cubicBezTo>
                <a:cubicBezTo>
                  <a:pt x="1354137" y="1140093"/>
                  <a:pt x="1346434" y="1122375"/>
                  <a:pt x="1333338" y="1107739"/>
                </a:cubicBezTo>
                <a:cubicBezTo>
                  <a:pt x="1321013" y="1093873"/>
                  <a:pt x="1306377" y="1082318"/>
                  <a:pt x="1287119" y="1079237"/>
                </a:cubicBezTo>
                <a:cubicBezTo>
                  <a:pt x="1250912" y="1073074"/>
                  <a:pt x="1234736" y="1088481"/>
                  <a:pt x="1239358" y="1124687"/>
                </a:cubicBezTo>
                <a:cubicBezTo>
                  <a:pt x="1240128" y="1133160"/>
                  <a:pt x="1240898" y="1142404"/>
                  <a:pt x="1241669" y="1150878"/>
                </a:cubicBezTo>
                <a:cubicBezTo>
                  <a:pt x="1243210" y="1153959"/>
                  <a:pt x="1243979" y="1156270"/>
                  <a:pt x="1243979" y="1158581"/>
                </a:cubicBezTo>
                <a:cubicBezTo>
                  <a:pt x="1280956" y="1284916"/>
                  <a:pt x="1320243" y="1409709"/>
                  <a:pt x="1349515" y="1537584"/>
                </a:cubicBezTo>
                <a:cubicBezTo>
                  <a:pt x="1385721" y="1646201"/>
                  <a:pt x="1425778" y="1752507"/>
                  <a:pt x="1446577" y="1864976"/>
                </a:cubicBezTo>
                <a:cubicBezTo>
                  <a:pt x="1458902" y="1909655"/>
                  <a:pt x="1471228" y="1954334"/>
                  <a:pt x="1483553" y="1999014"/>
                </a:cubicBezTo>
                <a:cubicBezTo>
                  <a:pt x="1514367" y="2106090"/>
                  <a:pt x="1544409" y="2213166"/>
                  <a:pt x="1575993" y="2320243"/>
                </a:cubicBezTo>
                <a:cubicBezTo>
                  <a:pt x="1582156" y="2340271"/>
                  <a:pt x="1571371" y="2346434"/>
                  <a:pt x="1555965" y="2350286"/>
                </a:cubicBezTo>
                <a:cubicBezTo>
                  <a:pt x="1505893" y="2363381"/>
                  <a:pt x="1455051" y="2359529"/>
                  <a:pt x="1404209" y="2358759"/>
                </a:cubicBezTo>
                <a:cubicBezTo>
                  <a:pt x="1369544" y="2357989"/>
                  <a:pt x="1334879" y="2355677"/>
                  <a:pt x="1300214" y="2354137"/>
                </a:cubicBezTo>
                <a:cubicBezTo>
                  <a:pt x="1293281" y="2354137"/>
                  <a:pt x="1287119" y="2354907"/>
                  <a:pt x="1280186" y="2354907"/>
                </a:cubicBezTo>
                <a:cubicBezTo>
                  <a:pt x="1275563" y="2357219"/>
                  <a:pt x="1271712" y="2357989"/>
                  <a:pt x="1267090" y="2357989"/>
                </a:cubicBezTo>
                <a:cubicBezTo>
                  <a:pt x="1263238" y="2358759"/>
                  <a:pt x="1260157" y="2359529"/>
                  <a:pt x="1256305" y="2359529"/>
                </a:cubicBezTo>
                <a:cubicBezTo>
                  <a:pt x="1113794" y="2359529"/>
                  <a:pt x="971281" y="2359529"/>
                  <a:pt x="828770" y="2359529"/>
                </a:cubicBezTo>
                <a:cubicBezTo>
                  <a:pt x="696273" y="2358759"/>
                  <a:pt x="564546" y="2358759"/>
                  <a:pt x="432049" y="2358759"/>
                </a:cubicBezTo>
                <a:cubicBezTo>
                  <a:pt x="424345" y="2358759"/>
                  <a:pt x="415871" y="2356448"/>
                  <a:pt x="408169" y="2354907"/>
                </a:cubicBezTo>
                <a:cubicBezTo>
                  <a:pt x="355015" y="2354907"/>
                  <a:pt x="301092" y="2354907"/>
                  <a:pt x="247939" y="2353367"/>
                </a:cubicBezTo>
                <a:cubicBezTo>
                  <a:pt x="220207" y="2353367"/>
                  <a:pt x="217126" y="2347974"/>
                  <a:pt x="230221" y="2323324"/>
                </a:cubicBezTo>
                <a:cubicBezTo>
                  <a:pt x="260264" y="2264779"/>
                  <a:pt x="271049" y="2200071"/>
                  <a:pt x="285686" y="2136903"/>
                </a:cubicBezTo>
                <a:cubicBezTo>
                  <a:pt x="297240" y="2085291"/>
                  <a:pt x="315729" y="2035219"/>
                  <a:pt x="331135" y="1984377"/>
                </a:cubicBezTo>
                <a:cubicBezTo>
                  <a:pt x="331135" y="1982067"/>
                  <a:pt x="331905" y="1980525"/>
                  <a:pt x="332676" y="1978215"/>
                </a:cubicBezTo>
                <a:cubicBezTo>
                  <a:pt x="351163" y="1891937"/>
                  <a:pt x="372733" y="1806431"/>
                  <a:pt x="401236" y="1722464"/>
                </a:cubicBezTo>
                <a:cubicBezTo>
                  <a:pt x="446685" y="1586115"/>
                  <a:pt x="482120" y="1446685"/>
                  <a:pt x="520637" y="1308026"/>
                </a:cubicBezTo>
                <a:cubicBezTo>
                  <a:pt x="522948" y="1298782"/>
                  <a:pt x="526800" y="1289537"/>
                  <a:pt x="529881" y="1280294"/>
                </a:cubicBezTo>
                <a:cubicBezTo>
                  <a:pt x="541436" y="1239466"/>
                  <a:pt x="552991" y="1198638"/>
                  <a:pt x="563776" y="1157040"/>
                </a:cubicBezTo>
                <a:cubicBezTo>
                  <a:pt x="569938" y="1136241"/>
                  <a:pt x="577642" y="1113131"/>
                  <a:pt x="555302" y="1098495"/>
                </a:cubicBezTo>
                <a:cubicBezTo>
                  <a:pt x="533733" y="1084629"/>
                  <a:pt x="512934" y="1096955"/>
                  <a:pt x="494445" y="1110821"/>
                </a:cubicBezTo>
                <a:cubicBezTo>
                  <a:pt x="469795" y="1130079"/>
                  <a:pt x="456699" y="1156270"/>
                  <a:pt x="447455" y="1186313"/>
                </a:cubicBezTo>
                <a:cubicBezTo>
                  <a:pt x="416642" y="1289537"/>
                  <a:pt x="385058" y="1392762"/>
                  <a:pt x="354245" y="1495986"/>
                </a:cubicBezTo>
                <a:cubicBezTo>
                  <a:pt x="334986" y="1583805"/>
                  <a:pt x="308025" y="1670081"/>
                  <a:pt x="284915" y="1757129"/>
                </a:cubicBezTo>
                <a:cubicBezTo>
                  <a:pt x="277212" y="1785632"/>
                  <a:pt x="269508" y="1813363"/>
                  <a:pt x="264116" y="1842636"/>
                </a:cubicBezTo>
                <a:cubicBezTo>
                  <a:pt x="245628" y="1937387"/>
                  <a:pt x="151647" y="1986689"/>
                  <a:pt x="63059" y="1948942"/>
                </a:cubicBezTo>
                <a:cubicBezTo>
                  <a:pt x="23773" y="1931995"/>
                  <a:pt x="6055" y="1899641"/>
                  <a:pt x="1432" y="1858813"/>
                </a:cubicBezTo>
                <a:cubicBezTo>
                  <a:pt x="-3960" y="1811823"/>
                  <a:pt x="6055" y="1767914"/>
                  <a:pt x="28394" y="1727087"/>
                </a:cubicBezTo>
                <a:cubicBezTo>
                  <a:pt x="83088" y="1566857"/>
                  <a:pt x="115442" y="1399695"/>
                  <a:pt x="167824" y="1238695"/>
                </a:cubicBezTo>
                <a:cubicBezTo>
                  <a:pt x="168595" y="1224059"/>
                  <a:pt x="172447" y="1212504"/>
                  <a:pt x="177069" y="1201720"/>
                </a:cubicBezTo>
                <a:cubicBezTo>
                  <a:pt x="206341" y="1090022"/>
                  <a:pt x="241777" y="979864"/>
                  <a:pt x="290307" y="873558"/>
                </a:cubicBezTo>
                <a:cubicBezTo>
                  <a:pt x="341920" y="759549"/>
                  <a:pt x="432049" y="700233"/>
                  <a:pt x="549910" y="675582"/>
                </a:cubicBezTo>
                <a:cubicBezTo>
                  <a:pt x="588426" y="667109"/>
                  <a:pt x="627713" y="663257"/>
                  <a:pt x="667000" y="663257"/>
                </a:cubicBezTo>
                <a:close/>
                <a:moveTo>
                  <a:pt x="906576" y="0"/>
                </a:moveTo>
                <a:cubicBezTo>
                  <a:pt x="1069946" y="0"/>
                  <a:pt x="1202383" y="132438"/>
                  <a:pt x="1202383" y="295807"/>
                </a:cubicBezTo>
                <a:cubicBezTo>
                  <a:pt x="1202383" y="459178"/>
                  <a:pt x="1069946" y="591615"/>
                  <a:pt x="906576" y="591615"/>
                </a:cubicBezTo>
                <a:cubicBezTo>
                  <a:pt x="743206" y="591615"/>
                  <a:pt x="610768" y="459178"/>
                  <a:pt x="610768" y="295807"/>
                </a:cubicBezTo>
                <a:cubicBezTo>
                  <a:pt x="610768" y="132438"/>
                  <a:pt x="743206" y="0"/>
                  <a:pt x="906576" y="0"/>
                </a:cubicBezTo>
                <a:close/>
              </a:path>
            </a:pathLst>
          </a:custGeom>
          <a:solidFill>
            <a:schemeClr val="accent1"/>
          </a:solidFill>
          <a:ln w="807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2100">
              <a:cs typeface="B Nazanin" panose="00000400000000000000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2385A0B-5BE0-4C57-A248-5B6F3F5974F3}"/>
              </a:ext>
            </a:extLst>
          </p:cNvPr>
          <p:cNvGrpSpPr/>
          <p:nvPr/>
        </p:nvGrpSpPr>
        <p:grpSpPr>
          <a:xfrm>
            <a:off x="11316242" y="0"/>
            <a:ext cx="6996078" cy="10312095"/>
            <a:chOff x="7544161" y="0"/>
            <a:chExt cx="4664052" cy="6874730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E49BA5F-53E1-40DD-8FA4-34DA984CA69B}"/>
                </a:ext>
              </a:extLst>
            </p:cNvPr>
            <p:cNvSpPr/>
            <p:nvPr/>
          </p:nvSpPr>
          <p:spPr>
            <a:xfrm flipH="1">
              <a:off x="7590661" y="181525"/>
              <a:ext cx="4397702" cy="5595588"/>
            </a:xfrm>
            <a:custGeom>
              <a:avLst/>
              <a:gdLst>
                <a:gd name="connsiteX0" fmla="*/ 4096716 w 4377224"/>
                <a:gd name="connsiteY0" fmla="*/ 5016915 h 5569532"/>
                <a:gd name="connsiteX1" fmla="*/ 3843761 w 4377224"/>
                <a:gd name="connsiteY1" fmla="*/ 5091141 h 5569532"/>
                <a:gd name="connsiteX2" fmla="*/ 3793755 w 4377224"/>
                <a:gd name="connsiteY2" fmla="*/ 5184901 h 5569532"/>
                <a:gd name="connsiteX3" fmla="*/ 3806258 w 4377224"/>
                <a:gd name="connsiteY3" fmla="*/ 5316164 h 5569532"/>
                <a:gd name="connsiteX4" fmla="*/ 3807821 w 4377224"/>
                <a:gd name="connsiteY4" fmla="*/ 5380233 h 5569532"/>
                <a:gd name="connsiteX5" fmla="*/ 3821885 w 4377224"/>
                <a:gd name="connsiteY5" fmla="*/ 5484932 h 5569532"/>
                <a:gd name="connsiteX6" fmla="*/ 3834385 w 4377224"/>
                <a:gd name="connsiteY6" fmla="*/ 5486496 h 5569532"/>
                <a:gd name="connsiteX7" fmla="*/ 3931271 w 4377224"/>
                <a:gd name="connsiteY7" fmla="*/ 5498996 h 5569532"/>
                <a:gd name="connsiteX8" fmla="*/ 4359438 w 4377224"/>
                <a:gd name="connsiteY8" fmla="*/ 5564629 h 5569532"/>
                <a:gd name="connsiteX9" fmla="*/ 4368814 w 4377224"/>
                <a:gd name="connsiteY9" fmla="*/ 5566189 h 5569532"/>
                <a:gd name="connsiteX10" fmla="*/ 4370378 w 4377224"/>
                <a:gd name="connsiteY10" fmla="*/ 5370857 h 5569532"/>
                <a:gd name="connsiteX11" fmla="*/ 4368814 w 4377224"/>
                <a:gd name="connsiteY11" fmla="*/ 5188027 h 5569532"/>
                <a:gd name="connsiteX12" fmla="*/ 4348498 w 4377224"/>
                <a:gd name="connsiteY12" fmla="*/ 5130208 h 5569532"/>
                <a:gd name="connsiteX13" fmla="*/ 4096716 w 4377224"/>
                <a:gd name="connsiteY13" fmla="*/ 5016915 h 5569532"/>
                <a:gd name="connsiteX14" fmla="*/ 443414 w 4377224"/>
                <a:gd name="connsiteY14" fmla="*/ 3369092 h 5569532"/>
                <a:gd name="connsiteX15" fmla="*/ 223078 w 4377224"/>
                <a:gd name="connsiteY15" fmla="*/ 3403469 h 5569532"/>
                <a:gd name="connsiteX16" fmla="*/ 7432 w 4377224"/>
                <a:gd name="connsiteY16" fmla="*/ 3489415 h 5569532"/>
                <a:gd name="connsiteX17" fmla="*/ 93378 w 4377224"/>
                <a:gd name="connsiteY17" fmla="*/ 4122291 h 5569532"/>
                <a:gd name="connsiteX18" fmla="*/ 238705 w 4377224"/>
                <a:gd name="connsiteY18" fmla="*/ 4192610 h 5569532"/>
                <a:gd name="connsiteX19" fmla="*/ 288711 w 4377224"/>
                <a:gd name="connsiteY19" fmla="*/ 4178547 h 5569532"/>
                <a:gd name="connsiteX20" fmla="*/ 404347 w 4377224"/>
                <a:gd name="connsiteY20" fmla="*/ 4137917 h 5569532"/>
                <a:gd name="connsiteX21" fmla="*/ 616870 w 4377224"/>
                <a:gd name="connsiteY21" fmla="*/ 4041034 h 5569532"/>
                <a:gd name="connsiteX22" fmla="*/ 474667 w 4377224"/>
                <a:gd name="connsiteY22" fmla="*/ 4028531 h 5569532"/>
                <a:gd name="connsiteX23" fmla="*/ 434037 w 4377224"/>
                <a:gd name="connsiteY23" fmla="*/ 3989465 h 5569532"/>
                <a:gd name="connsiteX24" fmla="*/ 387158 w 4377224"/>
                <a:gd name="connsiteY24" fmla="*/ 3476915 h 5569532"/>
                <a:gd name="connsiteX25" fmla="*/ 443414 w 4377224"/>
                <a:gd name="connsiteY25" fmla="*/ 3369092 h 5569532"/>
                <a:gd name="connsiteX26" fmla="*/ 1291941 w 4377224"/>
                <a:gd name="connsiteY26" fmla="*/ 0 h 5569532"/>
                <a:gd name="connsiteX27" fmla="*/ 1177868 w 4377224"/>
                <a:gd name="connsiteY27" fmla="*/ 98447 h 5569532"/>
                <a:gd name="connsiteX28" fmla="*/ 1140363 w 4377224"/>
                <a:gd name="connsiteY28" fmla="*/ 217209 h 5569532"/>
                <a:gd name="connsiteX29" fmla="*/ 1220059 w 4377224"/>
                <a:gd name="connsiteY29" fmla="*/ 309406 h 5569532"/>
                <a:gd name="connsiteX30" fmla="*/ 1351321 w 4377224"/>
                <a:gd name="connsiteY30" fmla="*/ 482861 h 5569532"/>
                <a:gd name="connsiteX31" fmla="*/ 1874812 w 4377224"/>
                <a:gd name="connsiteY31" fmla="*/ 1723611 h 5569532"/>
                <a:gd name="connsiteX32" fmla="*/ 1977948 w 4377224"/>
                <a:gd name="connsiteY32" fmla="*/ 2243977 h 5569532"/>
                <a:gd name="connsiteX33" fmla="*/ 2084210 w 4377224"/>
                <a:gd name="connsiteY33" fmla="*/ 2873727 h 5569532"/>
                <a:gd name="connsiteX34" fmla="*/ 2181093 w 4377224"/>
                <a:gd name="connsiteY34" fmla="*/ 3817572 h 5569532"/>
                <a:gd name="connsiteX35" fmla="*/ 2213909 w 4377224"/>
                <a:gd name="connsiteY35" fmla="*/ 4425448 h 5569532"/>
                <a:gd name="connsiteX36" fmla="*/ 2218596 w 4377224"/>
                <a:gd name="connsiteY36" fmla="*/ 4514518 h 5569532"/>
                <a:gd name="connsiteX37" fmla="*/ 2762403 w 4377224"/>
                <a:gd name="connsiteY37" fmla="*/ 4492641 h 5569532"/>
                <a:gd name="connsiteX38" fmla="*/ 2837409 w 4377224"/>
                <a:gd name="connsiteY38" fmla="*/ 4489515 h 5569532"/>
                <a:gd name="connsiteX39" fmla="*/ 2848349 w 4377224"/>
                <a:gd name="connsiteY39" fmla="*/ 4361378 h 5569532"/>
                <a:gd name="connsiteX40" fmla="*/ 2831159 w 4377224"/>
                <a:gd name="connsiteY40" fmla="*/ 4051970 h 5569532"/>
                <a:gd name="connsiteX41" fmla="*/ 2663954 w 4377224"/>
                <a:gd name="connsiteY41" fmla="*/ 2209598 h 5569532"/>
                <a:gd name="connsiteX42" fmla="*/ 2426431 w 4377224"/>
                <a:gd name="connsiteY42" fmla="*/ 1068858 h 5569532"/>
                <a:gd name="connsiteX43" fmla="*/ 2318608 w 4377224"/>
                <a:gd name="connsiteY43" fmla="*/ 223459 h 5569532"/>
                <a:gd name="connsiteX44" fmla="*/ 2296729 w 4377224"/>
                <a:gd name="connsiteY44" fmla="*/ 195332 h 5569532"/>
                <a:gd name="connsiteX45" fmla="*/ 2257663 w 4377224"/>
                <a:gd name="connsiteY45" fmla="*/ 245338 h 5569532"/>
                <a:gd name="connsiteX46" fmla="*/ 2070144 w 4377224"/>
                <a:gd name="connsiteY46" fmla="*/ 600060 h 5569532"/>
                <a:gd name="connsiteX47" fmla="*/ 1951384 w 4377224"/>
                <a:gd name="connsiteY47" fmla="*/ 614124 h 5569532"/>
                <a:gd name="connsiteX48" fmla="*/ 1370074 w 4377224"/>
                <a:gd name="connsiteY48" fmla="*/ 135952 h 5569532"/>
                <a:gd name="connsiteX49" fmla="*/ 1291941 w 4377224"/>
                <a:gd name="connsiteY49" fmla="*/ 0 h 5569532"/>
                <a:gd name="connsiteX0" fmla="*/ 4096716 w 4377224"/>
                <a:gd name="connsiteY0" fmla="*/ 5016915 h 5569532"/>
                <a:gd name="connsiteX1" fmla="*/ 3843761 w 4377224"/>
                <a:gd name="connsiteY1" fmla="*/ 5091141 h 5569532"/>
                <a:gd name="connsiteX2" fmla="*/ 3793755 w 4377224"/>
                <a:gd name="connsiteY2" fmla="*/ 5184901 h 5569532"/>
                <a:gd name="connsiteX3" fmla="*/ 3806258 w 4377224"/>
                <a:gd name="connsiteY3" fmla="*/ 5316164 h 5569532"/>
                <a:gd name="connsiteX4" fmla="*/ 3807821 w 4377224"/>
                <a:gd name="connsiteY4" fmla="*/ 5380233 h 5569532"/>
                <a:gd name="connsiteX5" fmla="*/ 3821885 w 4377224"/>
                <a:gd name="connsiteY5" fmla="*/ 5484932 h 5569532"/>
                <a:gd name="connsiteX6" fmla="*/ 3834385 w 4377224"/>
                <a:gd name="connsiteY6" fmla="*/ 5486496 h 5569532"/>
                <a:gd name="connsiteX7" fmla="*/ 3931271 w 4377224"/>
                <a:gd name="connsiteY7" fmla="*/ 5498996 h 5569532"/>
                <a:gd name="connsiteX8" fmla="*/ 4359438 w 4377224"/>
                <a:gd name="connsiteY8" fmla="*/ 5564629 h 5569532"/>
                <a:gd name="connsiteX9" fmla="*/ 4368814 w 4377224"/>
                <a:gd name="connsiteY9" fmla="*/ 5566189 h 5569532"/>
                <a:gd name="connsiteX10" fmla="*/ 4370378 w 4377224"/>
                <a:gd name="connsiteY10" fmla="*/ 5370857 h 5569532"/>
                <a:gd name="connsiteX11" fmla="*/ 4368814 w 4377224"/>
                <a:gd name="connsiteY11" fmla="*/ 5188027 h 5569532"/>
                <a:gd name="connsiteX12" fmla="*/ 4348498 w 4377224"/>
                <a:gd name="connsiteY12" fmla="*/ 5130208 h 5569532"/>
                <a:gd name="connsiteX13" fmla="*/ 4096716 w 4377224"/>
                <a:gd name="connsiteY13" fmla="*/ 5016915 h 5569532"/>
                <a:gd name="connsiteX14" fmla="*/ 443414 w 4377224"/>
                <a:gd name="connsiteY14" fmla="*/ 3369092 h 5569532"/>
                <a:gd name="connsiteX15" fmla="*/ 223078 w 4377224"/>
                <a:gd name="connsiteY15" fmla="*/ 3403469 h 5569532"/>
                <a:gd name="connsiteX16" fmla="*/ 7432 w 4377224"/>
                <a:gd name="connsiteY16" fmla="*/ 3489415 h 5569532"/>
                <a:gd name="connsiteX17" fmla="*/ 93378 w 4377224"/>
                <a:gd name="connsiteY17" fmla="*/ 4122291 h 5569532"/>
                <a:gd name="connsiteX18" fmla="*/ 238705 w 4377224"/>
                <a:gd name="connsiteY18" fmla="*/ 4192610 h 5569532"/>
                <a:gd name="connsiteX19" fmla="*/ 288711 w 4377224"/>
                <a:gd name="connsiteY19" fmla="*/ 4178547 h 5569532"/>
                <a:gd name="connsiteX20" fmla="*/ 404347 w 4377224"/>
                <a:gd name="connsiteY20" fmla="*/ 4137917 h 5569532"/>
                <a:gd name="connsiteX21" fmla="*/ 616870 w 4377224"/>
                <a:gd name="connsiteY21" fmla="*/ 4041034 h 5569532"/>
                <a:gd name="connsiteX22" fmla="*/ 474667 w 4377224"/>
                <a:gd name="connsiteY22" fmla="*/ 4028531 h 5569532"/>
                <a:gd name="connsiteX23" fmla="*/ 434037 w 4377224"/>
                <a:gd name="connsiteY23" fmla="*/ 3989465 h 5569532"/>
                <a:gd name="connsiteX24" fmla="*/ 387158 w 4377224"/>
                <a:gd name="connsiteY24" fmla="*/ 3476915 h 5569532"/>
                <a:gd name="connsiteX25" fmla="*/ 443414 w 4377224"/>
                <a:gd name="connsiteY25" fmla="*/ 3369092 h 5569532"/>
                <a:gd name="connsiteX26" fmla="*/ 1291941 w 4377224"/>
                <a:gd name="connsiteY26" fmla="*/ 0 h 5569532"/>
                <a:gd name="connsiteX27" fmla="*/ 1177868 w 4377224"/>
                <a:gd name="connsiteY27" fmla="*/ 98447 h 5569532"/>
                <a:gd name="connsiteX28" fmla="*/ 1140363 w 4377224"/>
                <a:gd name="connsiteY28" fmla="*/ 217209 h 5569532"/>
                <a:gd name="connsiteX29" fmla="*/ 1220059 w 4377224"/>
                <a:gd name="connsiteY29" fmla="*/ 309406 h 5569532"/>
                <a:gd name="connsiteX30" fmla="*/ 1351321 w 4377224"/>
                <a:gd name="connsiteY30" fmla="*/ 482861 h 5569532"/>
                <a:gd name="connsiteX31" fmla="*/ 1874812 w 4377224"/>
                <a:gd name="connsiteY31" fmla="*/ 1723611 h 5569532"/>
                <a:gd name="connsiteX32" fmla="*/ 1977948 w 4377224"/>
                <a:gd name="connsiteY32" fmla="*/ 2243977 h 5569532"/>
                <a:gd name="connsiteX33" fmla="*/ 2084210 w 4377224"/>
                <a:gd name="connsiteY33" fmla="*/ 2873727 h 5569532"/>
                <a:gd name="connsiteX34" fmla="*/ 2181093 w 4377224"/>
                <a:gd name="connsiteY34" fmla="*/ 3817572 h 5569532"/>
                <a:gd name="connsiteX35" fmla="*/ 2213909 w 4377224"/>
                <a:gd name="connsiteY35" fmla="*/ 4425448 h 5569532"/>
                <a:gd name="connsiteX36" fmla="*/ 2218596 w 4377224"/>
                <a:gd name="connsiteY36" fmla="*/ 4514518 h 5569532"/>
                <a:gd name="connsiteX37" fmla="*/ 2837409 w 4377224"/>
                <a:gd name="connsiteY37" fmla="*/ 4489515 h 5569532"/>
                <a:gd name="connsiteX38" fmla="*/ 2848349 w 4377224"/>
                <a:gd name="connsiteY38" fmla="*/ 4361378 h 5569532"/>
                <a:gd name="connsiteX39" fmla="*/ 2831159 w 4377224"/>
                <a:gd name="connsiteY39" fmla="*/ 4051970 h 5569532"/>
                <a:gd name="connsiteX40" fmla="*/ 2663954 w 4377224"/>
                <a:gd name="connsiteY40" fmla="*/ 2209598 h 5569532"/>
                <a:gd name="connsiteX41" fmla="*/ 2426431 w 4377224"/>
                <a:gd name="connsiteY41" fmla="*/ 1068858 h 5569532"/>
                <a:gd name="connsiteX42" fmla="*/ 2318608 w 4377224"/>
                <a:gd name="connsiteY42" fmla="*/ 223459 h 5569532"/>
                <a:gd name="connsiteX43" fmla="*/ 2296729 w 4377224"/>
                <a:gd name="connsiteY43" fmla="*/ 195332 h 5569532"/>
                <a:gd name="connsiteX44" fmla="*/ 2257663 w 4377224"/>
                <a:gd name="connsiteY44" fmla="*/ 245338 h 5569532"/>
                <a:gd name="connsiteX45" fmla="*/ 2070144 w 4377224"/>
                <a:gd name="connsiteY45" fmla="*/ 600060 h 5569532"/>
                <a:gd name="connsiteX46" fmla="*/ 1951384 w 4377224"/>
                <a:gd name="connsiteY46" fmla="*/ 614124 h 5569532"/>
                <a:gd name="connsiteX47" fmla="*/ 1370074 w 4377224"/>
                <a:gd name="connsiteY47" fmla="*/ 135952 h 5569532"/>
                <a:gd name="connsiteX48" fmla="*/ 1291941 w 4377224"/>
                <a:gd name="connsiteY48" fmla="*/ 0 h 5569532"/>
                <a:gd name="connsiteX0" fmla="*/ 4096716 w 4377224"/>
                <a:gd name="connsiteY0" fmla="*/ 5016915 h 5569532"/>
                <a:gd name="connsiteX1" fmla="*/ 3843761 w 4377224"/>
                <a:gd name="connsiteY1" fmla="*/ 5091141 h 5569532"/>
                <a:gd name="connsiteX2" fmla="*/ 3793755 w 4377224"/>
                <a:gd name="connsiteY2" fmla="*/ 5184901 h 5569532"/>
                <a:gd name="connsiteX3" fmla="*/ 3806258 w 4377224"/>
                <a:gd name="connsiteY3" fmla="*/ 5316164 h 5569532"/>
                <a:gd name="connsiteX4" fmla="*/ 3807821 w 4377224"/>
                <a:gd name="connsiteY4" fmla="*/ 5380233 h 5569532"/>
                <a:gd name="connsiteX5" fmla="*/ 3821885 w 4377224"/>
                <a:gd name="connsiteY5" fmla="*/ 5484932 h 5569532"/>
                <a:gd name="connsiteX6" fmla="*/ 3834385 w 4377224"/>
                <a:gd name="connsiteY6" fmla="*/ 5486496 h 5569532"/>
                <a:gd name="connsiteX7" fmla="*/ 3931271 w 4377224"/>
                <a:gd name="connsiteY7" fmla="*/ 5498996 h 5569532"/>
                <a:gd name="connsiteX8" fmla="*/ 4359438 w 4377224"/>
                <a:gd name="connsiteY8" fmla="*/ 5564629 h 5569532"/>
                <a:gd name="connsiteX9" fmla="*/ 4368814 w 4377224"/>
                <a:gd name="connsiteY9" fmla="*/ 5566189 h 5569532"/>
                <a:gd name="connsiteX10" fmla="*/ 4370378 w 4377224"/>
                <a:gd name="connsiteY10" fmla="*/ 5370857 h 5569532"/>
                <a:gd name="connsiteX11" fmla="*/ 4368814 w 4377224"/>
                <a:gd name="connsiteY11" fmla="*/ 5188027 h 5569532"/>
                <a:gd name="connsiteX12" fmla="*/ 4348498 w 4377224"/>
                <a:gd name="connsiteY12" fmla="*/ 5130208 h 5569532"/>
                <a:gd name="connsiteX13" fmla="*/ 4096716 w 4377224"/>
                <a:gd name="connsiteY13" fmla="*/ 5016915 h 5569532"/>
                <a:gd name="connsiteX14" fmla="*/ 443414 w 4377224"/>
                <a:gd name="connsiteY14" fmla="*/ 3369092 h 5569532"/>
                <a:gd name="connsiteX15" fmla="*/ 223078 w 4377224"/>
                <a:gd name="connsiteY15" fmla="*/ 3403469 h 5569532"/>
                <a:gd name="connsiteX16" fmla="*/ 7432 w 4377224"/>
                <a:gd name="connsiteY16" fmla="*/ 3489415 h 5569532"/>
                <a:gd name="connsiteX17" fmla="*/ 93378 w 4377224"/>
                <a:gd name="connsiteY17" fmla="*/ 4122291 h 5569532"/>
                <a:gd name="connsiteX18" fmla="*/ 238705 w 4377224"/>
                <a:gd name="connsiteY18" fmla="*/ 4192610 h 5569532"/>
                <a:gd name="connsiteX19" fmla="*/ 288711 w 4377224"/>
                <a:gd name="connsiteY19" fmla="*/ 4178547 h 5569532"/>
                <a:gd name="connsiteX20" fmla="*/ 404347 w 4377224"/>
                <a:gd name="connsiteY20" fmla="*/ 4137917 h 5569532"/>
                <a:gd name="connsiteX21" fmla="*/ 616870 w 4377224"/>
                <a:gd name="connsiteY21" fmla="*/ 4041034 h 5569532"/>
                <a:gd name="connsiteX22" fmla="*/ 474667 w 4377224"/>
                <a:gd name="connsiteY22" fmla="*/ 4028531 h 5569532"/>
                <a:gd name="connsiteX23" fmla="*/ 434037 w 4377224"/>
                <a:gd name="connsiteY23" fmla="*/ 3989465 h 5569532"/>
                <a:gd name="connsiteX24" fmla="*/ 387158 w 4377224"/>
                <a:gd name="connsiteY24" fmla="*/ 3476915 h 5569532"/>
                <a:gd name="connsiteX25" fmla="*/ 443414 w 4377224"/>
                <a:gd name="connsiteY25" fmla="*/ 3369092 h 5569532"/>
                <a:gd name="connsiteX26" fmla="*/ 1291941 w 4377224"/>
                <a:gd name="connsiteY26" fmla="*/ 0 h 5569532"/>
                <a:gd name="connsiteX27" fmla="*/ 1177868 w 4377224"/>
                <a:gd name="connsiteY27" fmla="*/ 98447 h 5569532"/>
                <a:gd name="connsiteX28" fmla="*/ 1140363 w 4377224"/>
                <a:gd name="connsiteY28" fmla="*/ 217209 h 5569532"/>
                <a:gd name="connsiteX29" fmla="*/ 1220059 w 4377224"/>
                <a:gd name="connsiteY29" fmla="*/ 309406 h 5569532"/>
                <a:gd name="connsiteX30" fmla="*/ 1351321 w 4377224"/>
                <a:gd name="connsiteY30" fmla="*/ 482861 h 5569532"/>
                <a:gd name="connsiteX31" fmla="*/ 1874812 w 4377224"/>
                <a:gd name="connsiteY31" fmla="*/ 1723611 h 5569532"/>
                <a:gd name="connsiteX32" fmla="*/ 1977948 w 4377224"/>
                <a:gd name="connsiteY32" fmla="*/ 2243977 h 5569532"/>
                <a:gd name="connsiteX33" fmla="*/ 2084210 w 4377224"/>
                <a:gd name="connsiteY33" fmla="*/ 2873727 h 5569532"/>
                <a:gd name="connsiteX34" fmla="*/ 2181093 w 4377224"/>
                <a:gd name="connsiteY34" fmla="*/ 3817572 h 5569532"/>
                <a:gd name="connsiteX35" fmla="*/ 2213909 w 4377224"/>
                <a:gd name="connsiteY35" fmla="*/ 4425448 h 5569532"/>
                <a:gd name="connsiteX36" fmla="*/ 2218596 w 4377224"/>
                <a:gd name="connsiteY36" fmla="*/ 4514518 h 5569532"/>
                <a:gd name="connsiteX37" fmla="*/ 2848349 w 4377224"/>
                <a:gd name="connsiteY37" fmla="*/ 4361378 h 5569532"/>
                <a:gd name="connsiteX38" fmla="*/ 2831159 w 4377224"/>
                <a:gd name="connsiteY38" fmla="*/ 4051970 h 5569532"/>
                <a:gd name="connsiteX39" fmla="*/ 2663954 w 4377224"/>
                <a:gd name="connsiteY39" fmla="*/ 2209598 h 5569532"/>
                <a:gd name="connsiteX40" fmla="*/ 2426431 w 4377224"/>
                <a:gd name="connsiteY40" fmla="*/ 1068858 h 5569532"/>
                <a:gd name="connsiteX41" fmla="*/ 2318608 w 4377224"/>
                <a:gd name="connsiteY41" fmla="*/ 223459 h 5569532"/>
                <a:gd name="connsiteX42" fmla="*/ 2296729 w 4377224"/>
                <a:gd name="connsiteY42" fmla="*/ 195332 h 5569532"/>
                <a:gd name="connsiteX43" fmla="*/ 2257663 w 4377224"/>
                <a:gd name="connsiteY43" fmla="*/ 245338 h 5569532"/>
                <a:gd name="connsiteX44" fmla="*/ 2070144 w 4377224"/>
                <a:gd name="connsiteY44" fmla="*/ 600060 h 5569532"/>
                <a:gd name="connsiteX45" fmla="*/ 1951384 w 4377224"/>
                <a:gd name="connsiteY45" fmla="*/ 614124 h 5569532"/>
                <a:gd name="connsiteX46" fmla="*/ 1370074 w 4377224"/>
                <a:gd name="connsiteY46" fmla="*/ 135952 h 5569532"/>
                <a:gd name="connsiteX47" fmla="*/ 1291941 w 4377224"/>
                <a:gd name="connsiteY47" fmla="*/ 0 h 5569532"/>
                <a:gd name="connsiteX0" fmla="*/ 4096716 w 4377224"/>
                <a:gd name="connsiteY0" fmla="*/ 5016915 h 5569532"/>
                <a:gd name="connsiteX1" fmla="*/ 3843761 w 4377224"/>
                <a:gd name="connsiteY1" fmla="*/ 5091141 h 5569532"/>
                <a:gd name="connsiteX2" fmla="*/ 3793755 w 4377224"/>
                <a:gd name="connsiteY2" fmla="*/ 5184901 h 5569532"/>
                <a:gd name="connsiteX3" fmla="*/ 3806258 w 4377224"/>
                <a:gd name="connsiteY3" fmla="*/ 5316164 h 5569532"/>
                <a:gd name="connsiteX4" fmla="*/ 3807821 w 4377224"/>
                <a:gd name="connsiteY4" fmla="*/ 5380233 h 5569532"/>
                <a:gd name="connsiteX5" fmla="*/ 3821885 w 4377224"/>
                <a:gd name="connsiteY5" fmla="*/ 5484932 h 5569532"/>
                <a:gd name="connsiteX6" fmla="*/ 3834385 w 4377224"/>
                <a:gd name="connsiteY6" fmla="*/ 5486496 h 5569532"/>
                <a:gd name="connsiteX7" fmla="*/ 3931271 w 4377224"/>
                <a:gd name="connsiteY7" fmla="*/ 5498996 h 5569532"/>
                <a:gd name="connsiteX8" fmla="*/ 4359438 w 4377224"/>
                <a:gd name="connsiteY8" fmla="*/ 5564629 h 5569532"/>
                <a:gd name="connsiteX9" fmla="*/ 4368814 w 4377224"/>
                <a:gd name="connsiteY9" fmla="*/ 5566189 h 5569532"/>
                <a:gd name="connsiteX10" fmla="*/ 4370378 w 4377224"/>
                <a:gd name="connsiteY10" fmla="*/ 5370857 h 5569532"/>
                <a:gd name="connsiteX11" fmla="*/ 4368814 w 4377224"/>
                <a:gd name="connsiteY11" fmla="*/ 5188027 h 5569532"/>
                <a:gd name="connsiteX12" fmla="*/ 4348498 w 4377224"/>
                <a:gd name="connsiteY12" fmla="*/ 5130208 h 5569532"/>
                <a:gd name="connsiteX13" fmla="*/ 4096716 w 4377224"/>
                <a:gd name="connsiteY13" fmla="*/ 5016915 h 5569532"/>
                <a:gd name="connsiteX14" fmla="*/ 443414 w 4377224"/>
                <a:gd name="connsiteY14" fmla="*/ 3369092 h 5569532"/>
                <a:gd name="connsiteX15" fmla="*/ 223078 w 4377224"/>
                <a:gd name="connsiteY15" fmla="*/ 3403469 h 5569532"/>
                <a:gd name="connsiteX16" fmla="*/ 7432 w 4377224"/>
                <a:gd name="connsiteY16" fmla="*/ 3489415 h 5569532"/>
                <a:gd name="connsiteX17" fmla="*/ 93378 w 4377224"/>
                <a:gd name="connsiteY17" fmla="*/ 4122291 h 5569532"/>
                <a:gd name="connsiteX18" fmla="*/ 238705 w 4377224"/>
                <a:gd name="connsiteY18" fmla="*/ 4192610 h 5569532"/>
                <a:gd name="connsiteX19" fmla="*/ 288711 w 4377224"/>
                <a:gd name="connsiteY19" fmla="*/ 4178547 h 5569532"/>
                <a:gd name="connsiteX20" fmla="*/ 404347 w 4377224"/>
                <a:gd name="connsiteY20" fmla="*/ 4137917 h 5569532"/>
                <a:gd name="connsiteX21" fmla="*/ 616870 w 4377224"/>
                <a:gd name="connsiteY21" fmla="*/ 4041034 h 5569532"/>
                <a:gd name="connsiteX22" fmla="*/ 474667 w 4377224"/>
                <a:gd name="connsiteY22" fmla="*/ 4028531 h 5569532"/>
                <a:gd name="connsiteX23" fmla="*/ 434037 w 4377224"/>
                <a:gd name="connsiteY23" fmla="*/ 3989465 h 5569532"/>
                <a:gd name="connsiteX24" fmla="*/ 387158 w 4377224"/>
                <a:gd name="connsiteY24" fmla="*/ 3476915 h 5569532"/>
                <a:gd name="connsiteX25" fmla="*/ 443414 w 4377224"/>
                <a:gd name="connsiteY25" fmla="*/ 3369092 h 5569532"/>
                <a:gd name="connsiteX26" fmla="*/ 1291941 w 4377224"/>
                <a:gd name="connsiteY26" fmla="*/ 0 h 5569532"/>
                <a:gd name="connsiteX27" fmla="*/ 1177868 w 4377224"/>
                <a:gd name="connsiteY27" fmla="*/ 98447 h 5569532"/>
                <a:gd name="connsiteX28" fmla="*/ 1140363 w 4377224"/>
                <a:gd name="connsiteY28" fmla="*/ 217209 h 5569532"/>
                <a:gd name="connsiteX29" fmla="*/ 1220059 w 4377224"/>
                <a:gd name="connsiteY29" fmla="*/ 309406 h 5569532"/>
                <a:gd name="connsiteX30" fmla="*/ 1351321 w 4377224"/>
                <a:gd name="connsiteY30" fmla="*/ 482861 h 5569532"/>
                <a:gd name="connsiteX31" fmla="*/ 1874812 w 4377224"/>
                <a:gd name="connsiteY31" fmla="*/ 1723611 h 5569532"/>
                <a:gd name="connsiteX32" fmla="*/ 1977948 w 4377224"/>
                <a:gd name="connsiteY32" fmla="*/ 2243977 h 5569532"/>
                <a:gd name="connsiteX33" fmla="*/ 2084210 w 4377224"/>
                <a:gd name="connsiteY33" fmla="*/ 2873727 h 5569532"/>
                <a:gd name="connsiteX34" fmla="*/ 2181093 w 4377224"/>
                <a:gd name="connsiteY34" fmla="*/ 3817572 h 5569532"/>
                <a:gd name="connsiteX35" fmla="*/ 2213909 w 4377224"/>
                <a:gd name="connsiteY35" fmla="*/ 4425448 h 5569532"/>
                <a:gd name="connsiteX36" fmla="*/ 2848349 w 4377224"/>
                <a:gd name="connsiteY36" fmla="*/ 4361378 h 5569532"/>
                <a:gd name="connsiteX37" fmla="*/ 2831159 w 4377224"/>
                <a:gd name="connsiteY37" fmla="*/ 4051970 h 5569532"/>
                <a:gd name="connsiteX38" fmla="*/ 2663954 w 4377224"/>
                <a:gd name="connsiteY38" fmla="*/ 2209598 h 5569532"/>
                <a:gd name="connsiteX39" fmla="*/ 2426431 w 4377224"/>
                <a:gd name="connsiteY39" fmla="*/ 1068858 h 5569532"/>
                <a:gd name="connsiteX40" fmla="*/ 2318608 w 4377224"/>
                <a:gd name="connsiteY40" fmla="*/ 223459 h 5569532"/>
                <a:gd name="connsiteX41" fmla="*/ 2296729 w 4377224"/>
                <a:gd name="connsiteY41" fmla="*/ 195332 h 5569532"/>
                <a:gd name="connsiteX42" fmla="*/ 2257663 w 4377224"/>
                <a:gd name="connsiteY42" fmla="*/ 245338 h 5569532"/>
                <a:gd name="connsiteX43" fmla="*/ 2070144 w 4377224"/>
                <a:gd name="connsiteY43" fmla="*/ 600060 h 5569532"/>
                <a:gd name="connsiteX44" fmla="*/ 1951384 w 4377224"/>
                <a:gd name="connsiteY44" fmla="*/ 614124 h 5569532"/>
                <a:gd name="connsiteX45" fmla="*/ 1370074 w 4377224"/>
                <a:gd name="connsiteY45" fmla="*/ 135952 h 5569532"/>
                <a:gd name="connsiteX46" fmla="*/ 1291941 w 4377224"/>
                <a:gd name="connsiteY46" fmla="*/ 0 h 5569532"/>
                <a:gd name="connsiteX0" fmla="*/ 4096716 w 4377224"/>
                <a:gd name="connsiteY0" fmla="*/ 5016915 h 5569532"/>
                <a:gd name="connsiteX1" fmla="*/ 3843761 w 4377224"/>
                <a:gd name="connsiteY1" fmla="*/ 5091141 h 5569532"/>
                <a:gd name="connsiteX2" fmla="*/ 3793755 w 4377224"/>
                <a:gd name="connsiteY2" fmla="*/ 5184901 h 5569532"/>
                <a:gd name="connsiteX3" fmla="*/ 3806258 w 4377224"/>
                <a:gd name="connsiteY3" fmla="*/ 5316164 h 5569532"/>
                <a:gd name="connsiteX4" fmla="*/ 3807821 w 4377224"/>
                <a:gd name="connsiteY4" fmla="*/ 5380233 h 5569532"/>
                <a:gd name="connsiteX5" fmla="*/ 3821885 w 4377224"/>
                <a:gd name="connsiteY5" fmla="*/ 5484932 h 5569532"/>
                <a:gd name="connsiteX6" fmla="*/ 3834385 w 4377224"/>
                <a:gd name="connsiteY6" fmla="*/ 5486496 h 5569532"/>
                <a:gd name="connsiteX7" fmla="*/ 3931271 w 4377224"/>
                <a:gd name="connsiteY7" fmla="*/ 5498996 h 5569532"/>
                <a:gd name="connsiteX8" fmla="*/ 4359438 w 4377224"/>
                <a:gd name="connsiteY8" fmla="*/ 5564629 h 5569532"/>
                <a:gd name="connsiteX9" fmla="*/ 4368814 w 4377224"/>
                <a:gd name="connsiteY9" fmla="*/ 5566189 h 5569532"/>
                <a:gd name="connsiteX10" fmla="*/ 4370378 w 4377224"/>
                <a:gd name="connsiteY10" fmla="*/ 5370857 h 5569532"/>
                <a:gd name="connsiteX11" fmla="*/ 4368814 w 4377224"/>
                <a:gd name="connsiteY11" fmla="*/ 5188027 h 5569532"/>
                <a:gd name="connsiteX12" fmla="*/ 4348498 w 4377224"/>
                <a:gd name="connsiteY12" fmla="*/ 5130208 h 5569532"/>
                <a:gd name="connsiteX13" fmla="*/ 4096716 w 4377224"/>
                <a:gd name="connsiteY13" fmla="*/ 5016915 h 5569532"/>
                <a:gd name="connsiteX14" fmla="*/ 443414 w 4377224"/>
                <a:gd name="connsiteY14" fmla="*/ 3369092 h 5569532"/>
                <a:gd name="connsiteX15" fmla="*/ 223078 w 4377224"/>
                <a:gd name="connsiteY15" fmla="*/ 3403469 h 5569532"/>
                <a:gd name="connsiteX16" fmla="*/ 7432 w 4377224"/>
                <a:gd name="connsiteY16" fmla="*/ 3489415 h 5569532"/>
                <a:gd name="connsiteX17" fmla="*/ 93378 w 4377224"/>
                <a:gd name="connsiteY17" fmla="*/ 4122291 h 5569532"/>
                <a:gd name="connsiteX18" fmla="*/ 238705 w 4377224"/>
                <a:gd name="connsiteY18" fmla="*/ 4192610 h 5569532"/>
                <a:gd name="connsiteX19" fmla="*/ 288711 w 4377224"/>
                <a:gd name="connsiteY19" fmla="*/ 4178547 h 5569532"/>
                <a:gd name="connsiteX20" fmla="*/ 404347 w 4377224"/>
                <a:gd name="connsiteY20" fmla="*/ 4137917 h 5569532"/>
                <a:gd name="connsiteX21" fmla="*/ 616870 w 4377224"/>
                <a:gd name="connsiteY21" fmla="*/ 4041034 h 5569532"/>
                <a:gd name="connsiteX22" fmla="*/ 474667 w 4377224"/>
                <a:gd name="connsiteY22" fmla="*/ 4028531 h 5569532"/>
                <a:gd name="connsiteX23" fmla="*/ 434037 w 4377224"/>
                <a:gd name="connsiteY23" fmla="*/ 3989465 h 5569532"/>
                <a:gd name="connsiteX24" fmla="*/ 387158 w 4377224"/>
                <a:gd name="connsiteY24" fmla="*/ 3476915 h 5569532"/>
                <a:gd name="connsiteX25" fmla="*/ 443414 w 4377224"/>
                <a:gd name="connsiteY25" fmla="*/ 3369092 h 5569532"/>
                <a:gd name="connsiteX26" fmla="*/ 1291941 w 4377224"/>
                <a:gd name="connsiteY26" fmla="*/ 0 h 5569532"/>
                <a:gd name="connsiteX27" fmla="*/ 1177868 w 4377224"/>
                <a:gd name="connsiteY27" fmla="*/ 98447 h 5569532"/>
                <a:gd name="connsiteX28" fmla="*/ 1140363 w 4377224"/>
                <a:gd name="connsiteY28" fmla="*/ 217209 h 5569532"/>
                <a:gd name="connsiteX29" fmla="*/ 1220059 w 4377224"/>
                <a:gd name="connsiteY29" fmla="*/ 309406 h 5569532"/>
                <a:gd name="connsiteX30" fmla="*/ 1351321 w 4377224"/>
                <a:gd name="connsiteY30" fmla="*/ 482861 h 5569532"/>
                <a:gd name="connsiteX31" fmla="*/ 1874812 w 4377224"/>
                <a:gd name="connsiteY31" fmla="*/ 1723611 h 5569532"/>
                <a:gd name="connsiteX32" fmla="*/ 1977948 w 4377224"/>
                <a:gd name="connsiteY32" fmla="*/ 2243977 h 5569532"/>
                <a:gd name="connsiteX33" fmla="*/ 2084210 w 4377224"/>
                <a:gd name="connsiteY33" fmla="*/ 2873727 h 5569532"/>
                <a:gd name="connsiteX34" fmla="*/ 2181093 w 4377224"/>
                <a:gd name="connsiteY34" fmla="*/ 3817572 h 5569532"/>
                <a:gd name="connsiteX35" fmla="*/ 2213909 w 4377224"/>
                <a:gd name="connsiteY35" fmla="*/ 4425448 h 5569532"/>
                <a:gd name="connsiteX36" fmla="*/ 2844617 w 4377224"/>
                <a:gd name="connsiteY36" fmla="*/ 4525597 h 5569532"/>
                <a:gd name="connsiteX37" fmla="*/ 2831159 w 4377224"/>
                <a:gd name="connsiteY37" fmla="*/ 4051970 h 5569532"/>
                <a:gd name="connsiteX38" fmla="*/ 2663954 w 4377224"/>
                <a:gd name="connsiteY38" fmla="*/ 2209598 h 5569532"/>
                <a:gd name="connsiteX39" fmla="*/ 2426431 w 4377224"/>
                <a:gd name="connsiteY39" fmla="*/ 1068858 h 5569532"/>
                <a:gd name="connsiteX40" fmla="*/ 2318608 w 4377224"/>
                <a:gd name="connsiteY40" fmla="*/ 223459 h 5569532"/>
                <a:gd name="connsiteX41" fmla="*/ 2296729 w 4377224"/>
                <a:gd name="connsiteY41" fmla="*/ 195332 h 5569532"/>
                <a:gd name="connsiteX42" fmla="*/ 2257663 w 4377224"/>
                <a:gd name="connsiteY42" fmla="*/ 245338 h 5569532"/>
                <a:gd name="connsiteX43" fmla="*/ 2070144 w 4377224"/>
                <a:gd name="connsiteY43" fmla="*/ 600060 h 5569532"/>
                <a:gd name="connsiteX44" fmla="*/ 1951384 w 4377224"/>
                <a:gd name="connsiteY44" fmla="*/ 614124 h 5569532"/>
                <a:gd name="connsiteX45" fmla="*/ 1370074 w 4377224"/>
                <a:gd name="connsiteY45" fmla="*/ 135952 h 5569532"/>
                <a:gd name="connsiteX46" fmla="*/ 1291941 w 4377224"/>
                <a:gd name="connsiteY46" fmla="*/ 0 h 5569532"/>
                <a:gd name="connsiteX0" fmla="*/ 4096716 w 4377224"/>
                <a:gd name="connsiteY0" fmla="*/ 5016915 h 5569532"/>
                <a:gd name="connsiteX1" fmla="*/ 3843761 w 4377224"/>
                <a:gd name="connsiteY1" fmla="*/ 5091141 h 5569532"/>
                <a:gd name="connsiteX2" fmla="*/ 3793755 w 4377224"/>
                <a:gd name="connsiteY2" fmla="*/ 5184901 h 5569532"/>
                <a:gd name="connsiteX3" fmla="*/ 3806258 w 4377224"/>
                <a:gd name="connsiteY3" fmla="*/ 5316164 h 5569532"/>
                <a:gd name="connsiteX4" fmla="*/ 3807821 w 4377224"/>
                <a:gd name="connsiteY4" fmla="*/ 5380233 h 5569532"/>
                <a:gd name="connsiteX5" fmla="*/ 3821885 w 4377224"/>
                <a:gd name="connsiteY5" fmla="*/ 5484932 h 5569532"/>
                <a:gd name="connsiteX6" fmla="*/ 3834385 w 4377224"/>
                <a:gd name="connsiteY6" fmla="*/ 5486496 h 5569532"/>
                <a:gd name="connsiteX7" fmla="*/ 3931271 w 4377224"/>
                <a:gd name="connsiteY7" fmla="*/ 5498996 h 5569532"/>
                <a:gd name="connsiteX8" fmla="*/ 4359438 w 4377224"/>
                <a:gd name="connsiteY8" fmla="*/ 5564629 h 5569532"/>
                <a:gd name="connsiteX9" fmla="*/ 4368814 w 4377224"/>
                <a:gd name="connsiteY9" fmla="*/ 5566189 h 5569532"/>
                <a:gd name="connsiteX10" fmla="*/ 4370378 w 4377224"/>
                <a:gd name="connsiteY10" fmla="*/ 5370857 h 5569532"/>
                <a:gd name="connsiteX11" fmla="*/ 4368814 w 4377224"/>
                <a:gd name="connsiteY11" fmla="*/ 5188027 h 5569532"/>
                <a:gd name="connsiteX12" fmla="*/ 4348498 w 4377224"/>
                <a:gd name="connsiteY12" fmla="*/ 5130208 h 5569532"/>
                <a:gd name="connsiteX13" fmla="*/ 4096716 w 4377224"/>
                <a:gd name="connsiteY13" fmla="*/ 5016915 h 5569532"/>
                <a:gd name="connsiteX14" fmla="*/ 443414 w 4377224"/>
                <a:gd name="connsiteY14" fmla="*/ 3369092 h 5569532"/>
                <a:gd name="connsiteX15" fmla="*/ 223078 w 4377224"/>
                <a:gd name="connsiteY15" fmla="*/ 3403469 h 5569532"/>
                <a:gd name="connsiteX16" fmla="*/ 7432 w 4377224"/>
                <a:gd name="connsiteY16" fmla="*/ 3489415 h 5569532"/>
                <a:gd name="connsiteX17" fmla="*/ 93378 w 4377224"/>
                <a:gd name="connsiteY17" fmla="*/ 4122291 h 5569532"/>
                <a:gd name="connsiteX18" fmla="*/ 238705 w 4377224"/>
                <a:gd name="connsiteY18" fmla="*/ 4192610 h 5569532"/>
                <a:gd name="connsiteX19" fmla="*/ 288711 w 4377224"/>
                <a:gd name="connsiteY19" fmla="*/ 4178547 h 5569532"/>
                <a:gd name="connsiteX20" fmla="*/ 404347 w 4377224"/>
                <a:gd name="connsiteY20" fmla="*/ 4137917 h 5569532"/>
                <a:gd name="connsiteX21" fmla="*/ 616870 w 4377224"/>
                <a:gd name="connsiteY21" fmla="*/ 4041034 h 5569532"/>
                <a:gd name="connsiteX22" fmla="*/ 474667 w 4377224"/>
                <a:gd name="connsiteY22" fmla="*/ 4028531 h 5569532"/>
                <a:gd name="connsiteX23" fmla="*/ 434037 w 4377224"/>
                <a:gd name="connsiteY23" fmla="*/ 3989465 h 5569532"/>
                <a:gd name="connsiteX24" fmla="*/ 387158 w 4377224"/>
                <a:gd name="connsiteY24" fmla="*/ 3476915 h 5569532"/>
                <a:gd name="connsiteX25" fmla="*/ 443414 w 4377224"/>
                <a:gd name="connsiteY25" fmla="*/ 3369092 h 5569532"/>
                <a:gd name="connsiteX26" fmla="*/ 1291941 w 4377224"/>
                <a:gd name="connsiteY26" fmla="*/ 0 h 5569532"/>
                <a:gd name="connsiteX27" fmla="*/ 1177868 w 4377224"/>
                <a:gd name="connsiteY27" fmla="*/ 98447 h 5569532"/>
                <a:gd name="connsiteX28" fmla="*/ 1140363 w 4377224"/>
                <a:gd name="connsiteY28" fmla="*/ 217209 h 5569532"/>
                <a:gd name="connsiteX29" fmla="*/ 1220059 w 4377224"/>
                <a:gd name="connsiteY29" fmla="*/ 309406 h 5569532"/>
                <a:gd name="connsiteX30" fmla="*/ 1351321 w 4377224"/>
                <a:gd name="connsiteY30" fmla="*/ 482861 h 5569532"/>
                <a:gd name="connsiteX31" fmla="*/ 1874812 w 4377224"/>
                <a:gd name="connsiteY31" fmla="*/ 1723611 h 5569532"/>
                <a:gd name="connsiteX32" fmla="*/ 1977948 w 4377224"/>
                <a:gd name="connsiteY32" fmla="*/ 2243977 h 5569532"/>
                <a:gd name="connsiteX33" fmla="*/ 2084210 w 4377224"/>
                <a:gd name="connsiteY33" fmla="*/ 2873727 h 5569532"/>
                <a:gd name="connsiteX34" fmla="*/ 2181093 w 4377224"/>
                <a:gd name="connsiteY34" fmla="*/ 3817572 h 5569532"/>
                <a:gd name="connsiteX35" fmla="*/ 2213909 w 4377224"/>
                <a:gd name="connsiteY35" fmla="*/ 4425448 h 5569532"/>
                <a:gd name="connsiteX36" fmla="*/ 2844617 w 4377224"/>
                <a:gd name="connsiteY36" fmla="*/ 4525597 h 5569532"/>
                <a:gd name="connsiteX37" fmla="*/ 2831159 w 4377224"/>
                <a:gd name="connsiteY37" fmla="*/ 4051970 h 5569532"/>
                <a:gd name="connsiteX38" fmla="*/ 2663954 w 4377224"/>
                <a:gd name="connsiteY38" fmla="*/ 2209598 h 5569532"/>
                <a:gd name="connsiteX39" fmla="*/ 2426431 w 4377224"/>
                <a:gd name="connsiteY39" fmla="*/ 1068858 h 5569532"/>
                <a:gd name="connsiteX40" fmla="*/ 2318608 w 4377224"/>
                <a:gd name="connsiteY40" fmla="*/ 223459 h 5569532"/>
                <a:gd name="connsiteX41" fmla="*/ 2296729 w 4377224"/>
                <a:gd name="connsiteY41" fmla="*/ 195332 h 5569532"/>
                <a:gd name="connsiteX42" fmla="*/ 2257663 w 4377224"/>
                <a:gd name="connsiteY42" fmla="*/ 245338 h 5569532"/>
                <a:gd name="connsiteX43" fmla="*/ 2070144 w 4377224"/>
                <a:gd name="connsiteY43" fmla="*/ 600060 h 5569532"/>
                <a:gd name="connsiteX44" fmla="*/ 1951384 w 4377224"/>
                <a:gd name="connsiteY44" fmla="*/ 614124 h 5569532"/>
                <a:gd name="connsiteX45" fmla="*/ 1370074 w 4377224"/>
                <a:gd name="connsiteY45" fmla="*/ 135952 h 5569532"/>
                <a:gd name="connsiteX46" fmla="*/ 1291941 w 4377224"/>
                <a:gd name="connsiteY46" fmla="*/ 0 h 5569532"/>
                <a:gd name="connsiteX0" fmla="*/ 4096716 w 4377224"/>
                <a:gd name="connsiteY0" fmla="*/ 5016915 h 5569532"/>
                <a:gd name="connsiteX1" fmla="*/ 3843761 w 4377224"/>
                <a:gd name="connsiteY1" fmla="*/ 5091141 h 5569532"/>
                <a:gd name="connsiteX2" fmla="*/ 3793755 w 4377224"/>
                <a:gd name="connsiteY2" fmla="*/ 5184901 h 5569532"/>
                <a:gd name="connsiteX3" fmla="*/ 3806258 w 4377224"/>
                <a:gd name="connsiteY3" fmla="*/ 5316164 h 5569532"/>
                <a:gd name="connsiteX4" fmla="*/ 3807821 w 4377224"/>
                <a:gd name="connsiteY4" fmla="*/ 5380233 h 5569532"/>
                <a:gd name="connsiteX5" fmla="*/ 3821885 w 4377224"/>
                <a:gd name="connsiteY5" fmla="*/ 5484932 h 5569532"/>
                <a:gd name="connsiteX6" fmla="*/ 3834385 w 4377224"/>
                <a:gd name="connsiteY6" fmla="*/ 5486496 h 5569532"/>
                <a:gd name="connsiteX7" fmla="*/ 3931271 w 4377224"/>
                <a:gd name="connsiteY7" fmla="*/ 5498996 h 5569532"/>
                <a:gd name="connsiteX8" fmla="*/ 4359438 w 4377224"/>
                <a:gd name="connsiteY8" fmla="*/ 5564629 h 5569532"/>
                <a:gd name="connsiteX9" fmla="*/ 4368814 w 4377224"/>
                <a:gd name="connsiteY9" fmla="*/ 5566189 h 5569532"/>
                <a:gd name="connsiteX10" fmla="*/ 4370378 w 4377224"/>
                <a:gd name="connsiteY10" fmla="*/ 5370857 h 5569532"/>
                <a:gd name="connsiteX11" fmla="*/ 4368814 w 4377224"/>
                <a:gd name="connsiteY11" fmla="*/ 5188027 h 5569532"/>
                <a:gd name="connsiteX12" fmla="*/ 4348498 w 4377224"/>
                <a:gd name="connsiteY12" fmla="*/ 5130208 h 5569532"/>
                <a:gd name="connsiteX13" fmla="*/ 4096716 w 4377224"/>
                <a:gd name="connsiteY13" fmla="*/ 5016915 h 5569532"/>
                <a:gd name="connsiteX14" fmla="*/ 443414 w 4377224"/>
                <a:gd name="connsiteY14" fmla="*/ 3369092 h 5569532"/>
                <a:gd name="connsiteX15" fmla="*/ 223078 w 4377224"/>
                <a:gd name="connsiteY15" fmla="*/ 3403469 h 5569532"/>
                <a:gd name="connsiteX16" fmla="*/ 7432 w 4377224"/>
                <a:gd name="connsiteY16" fmla="*/ 3489415 h 5569532"/>
                <a:gd name="connsiteX17" fmla="*/ 93378 w 4377224"/>
                <a:gd name="connsiteY17" fmla="*/ 4122291 h 5569532"/>
                <a:gd name="connsiteX18" fmla="*/ 238705 w 4377224"/>
                <a:gd name="connsiteY18" fmla="*/ 4192610 h 5569532"/>
                <a:gd name="connsiteX19" fmla="*/ 288711 w 4377224"/>
                <a:gd name="connsiteY19" fmla="*/ 4178547 h 5569532"/>
                <a:gd name="connsiteX20" fmla="*/ 404347 w 4377224"/>
                <a:gd name="connsiteY20" fmla="*/ 4137917 h 5569532"/>
                <a:gd name="connsiteX21" fmla="*/ 616870 w 4377224"/>
                <a:gd name="connsiteY21" fmla="*/ 4041034 h 5569532"/>
                <a:gd name="connsiteX22" fmla="*/ 474667 w 4377224"/>
                <a:gd name="connsiteY22" fmla="*/ 4028531 h 5569532"/>
                <a:gd name="connsiteX23" fmla="*/ 434037 w 4377224"/>
                <a:gd name="connsiteY23" fmla="*/ 3989465 h 5569532"/>
                <a:gd name="connsiteX24" fmla="*/ 387158 w 4377224"/>
                <a:gd name="connsiteY24" fmla="*/ 3476915 h 5569532"/>
                <a:gd name="connsiteX25" fmla="*/ 443414 w 4377224"/>
                <a:gd name="connsiteY25" fmla="*/ 3369092 h 5569532"/>
                <a:gd name="connsiteX26" fmla="*/ 1291941 w 4377224"/>
                <a:gd name="connsiteY26" fmla="*/ 0 h 5569532"/>
                <a:gd name="connsiteX27" fmla="*/ 1177868 w 4377224"/>
                <a:gd name="connsiteY27" fmla="*/ 98447 h 5569532"/>
                <a:gd name="connsiteX28" fmla="*/ 1140363 w 4377224"/>
                <a:gd name="connsiteY28" fmla="*/ 217209 h 5569532"/>
                <a:gd name="connsiteX29" fmla="*/ 1220059 w 4377224"/>
                <a:gd name="connsiteY29" fmla="*/ 309406 h 5569532"/>
                <a:gd name="connsiteX30" fmla="*/ 1351321 w 4377224"/>
                <a:gd name="connsiteY30" fmla="*/ 482861 h 5569532"/>
                <a:gd name="connsiteX31" fmla="*/ 1874812 w 4377224"/>
                <a:gd name="connsiteY31" fmla="*/ 1723611 h 5569532"/>
                <a:gd name="connsiteX32" fmla="*/ 1977948 w 4377224"/>
                <a:gd name="connsiteY32" fmla="*/ 2243977 h 5569532"/>
                <a:gd name="connsiteX33" fmla="*/ 2084210 w 4377224"/>
                <a:gd name="connsiteY33" fmla="*/ 2873727 h 5569532"/>
                <a:gd name="connsiteX34" fmla="*/ 2181093 w 4377224"/>
                <a:gd name="connsiteY34" fmla="*/ 3817572 h 5569532"/>
                <a:gd name="connsiteX35" fmla="*/ 2210176 w 4377224"/>
                <a:gd name="connsiteY35" fmla="*/ 4515022 h 5569532"/>
                <a:gd name="connsiteX36" fmla="*/ 2844617 w 4377224"/>
                <a:gd name="connsiteY36" fmla="*/ 4525597 h 5569532"/>
                <a:gd name="connsiteX37" fmla="*/ 2831159 w 4377224"/>
                <a:gd name="connsiteY37" fmla="*/ 4051970 h 5569532"/>
                <a:gd name="connsiteX38" fmla="*/ 2663954 w 4377224"/>
                <a:gd name="connsiteY38" fmla="*/ 2209598 h 5569532"/>
                <a:gd name="connsiteX39" fmla="*/ 2426431 w 4377224"/>
                <a:gd name="connsiteY39" fmla="*/ 1068858 h 5569532"/>
                <a:gd name="connsiteX40" fmla="*/ 2318608 w 4377224"/>
                <a:gd name="connsiteY40" fmla="*/ 223459 h 5569532"/>
                <a:gd name="connsiteX41" fmla="*/ 2296729 w 4377224"/>
                <a:gd name="connsiteY41" fmla="*/ 195332 h 5569532"/>
                <a:gd name="connsiteX42" fmla="*/ 2257663 w 4377224"/>
                <a:gd name="connsiteY42" fmla="*/ 245338 h 5569532"/>
                <a:gd name="connsiteX43" fmla="*/ 2070144 w 4377224"/>
                <a:gd name="connsiteY43" fmla="*/ 600060 h 5569532"/>
                <a:gd name="connsiteX44" fmla="*/ 1951384 w 4377224"/>
                <a:gd name="connsiteY44" fmla="*/ 614124 h 5569532"/>
                <a:gd name="connsiteX45" fmla="*/ 1370074 w 4377224"/>
                <a:gd name="connsiteY45" fmla="*/ 135952 h 5569532"/>
                <a:gd name="connsiteX46" fmla="*/ 1291941 w 4377224"/>
                <a:gd name="connsiteY46" fmla="*/ 0 h 5569532"/>
                <a:gd name="connsiteX0" fmla="*/ 4096716 w 4377224"/>
                <a:gd name="connsiteY0" fmla="*/ 5016915 h 5569532"/>
                <a:gd name="connsiteX1" fmla="*/ 3843761 w 4377224"/>
                <a:gd name="connsiteY1" fmla="*/ 5091141 h 5569532"/>
                <a:gd name="connsiteX2" fmla="*/ 3793755 w 4377224"/>
                <a:gd name="connsiteY2" fmla="*/ 5184901 h 5569532"/>
                <a:gd name="connsiteX3" fmla="*/ 3806258 w 4377224"/>
                <a:gd name="connsiteY3" fmla="*/ 5316164 h 5569532"/>
                <a:gd name="connsiteX4" fmla="*/ 3807821 w 4377224"/>
                <a:gd name="connsiteY4" fmla="*/ 5380233 h 5569532"/>
                <a:gd name="connsiteX5" fmla="*/ 3821885 w 4377224"/>
                <a:gd name="connsiteY5" fmla="*/ 5484932 h 5569532"/>
                <a:gd name="connsiteX6" fmla="*/ 3834385 w 4377224"/>
                <a:gd name="connsiteY6" fmla="*/ 5486496 h 5569532"/>
                <a:gd name="connsiteX7" fmla="*/ 3931271 w 4377224"/>
                <a:gd name="connsiteY7" fmla="*/ 5498996 h 5569532"/>
                <a:gd name="connsiteX8" fmla="*/ 4359438 w 4377224"/>
                <a:gd name="connsiteY8" fmla="*/ 5564629 h 5569532"/>
                <a:gd name="connsiteX9" fmla="*/ 4368814 w 4377224"/>
                <a:gd name="connsiteY9" fmla="*/ 5566189 h 5569532"/>
                <a:gd name="connsiteX10" fmla="*/ 4370378 w 4377224"/>
                <a:gd name="connsiteY10" fmla="*/ 5370857 h 5569532"/>
                <a:gd name="connsiteX11" fmla="*/ 4368814 w 4377224"/>
                <a:gd name="connsiteY11" fmla="*/ 5188027 h 5569532"/>
                <a:gd name="connsiteX12" fmla="*/ 4348498 w 4377224"/>
                <a:gd name="connsiteY12" fmla="*/ 5130208 h 5569532"/>
                <a:gd name="connsiteX13" fmla="*/ 4096716 w 4377224"/>
                <a:gd name="connsiteY13" fmla="*/ 5016915 h 5569532"/>
                <a:gd name="connsiteX14" fmla="*/ 443414 w 4377224"/>
                <a:gd name="connsiteY14" fmla="*/ 3369092 h 5569532"/>
                <a:gd name="connsiteX15" fmla="*/ 223078 w 4377224"/>
                <a:gd name="connsiteY15" fmla="*/ 3403469 h 5569532"/>
                <a:gd name="connsiteX16" fmla="*/ 7432 w 4377224"/>
                <a:gd name="connsiteY16" fmla="*/ 3489415 h 5569532"/>
                <a:gd name="connsiteX17" fmla="*/ 93378 w 4377224"/>
                <a:gd name="connsiteY17" fmla="*/ 4122291 h 5569532"/>
                <a:gd name="connsiteX18" fmla="*/ 238705 w 4377224"/>
                <a:gd name="connsiteY18" fmla="*/ 4192610 h 5569532"/>
                <a:gd name="connsiteX19" fmla="*/ 288711 w 4377224"/>
                <a:gd name="connsiteY19" fmla="*/ 4178547 h 5569532"/>
                <a:gd name="connsiteX20" fmla="*/ 404347 w 4377224"/>
                <a:gd name="connsiteY20" fmla="*/ 4137917 h 5569532"/>
                <a:gd name="connsiteX21" fmla="*/ 616870 w 4377224"/>
                <a:gd name="connsiteY21" fmla="*/ 4041034 h 5569532"/>
                <a:gd name="connsiteX22" fmla="*/ 474667 w 4377224"/>
                <a:gd name="connsiteY22" fmla="*/ 4028531 h 5569532"/>
                <a:gd name="connsiteX23" fmla="*/ 434037 w 4377224"/>
                <a:gd name="connsiteY23" fmla="*/ 3989465 h 5569532"/>
                <a:gd name="connsiteX24" fmla="*/ 387158 w 4377224"/>
                <a:gd name="connsiteY24" fmla="*/ 3476915 h 5569532"/>
                <a:gd name="connsiteX25" fmla="*/ 443414 w 4377224"/>
                <a:gd name="connsiteY25" fmla="*/ 3369092 h 5569532"/>
                <a:gd name="connsiteX26" fmla="*/ 1291941 w 4377224"/>
                <a:gd name="connsiteY26" fmla="*/ 0 h 5569532"/>
                <a:gd name="connsiteX27" fmla="*/ 1177868 w 4377224"/>
                <a:gd name="connsiteY27" fmla="*/ 98447 h 5569532"/>
                <a:gd name="connsiteX28" fmla="*/ 1140363 w 4377224"/>
                <a:gd name="connsiteY28" fmla="*/ 217209 h 5569532"/>
                <a:gd name="connsiteX29" fmla="*/ 1220059 w 4377224"/>
                <a:gd name="connsiteY29" fmla="*/ 309406 h 5569532"/>
                <a:gd name="connsiteX30" fmla="*/ 1351321 w 4377224"/>
                <a:gd name="connsiteY30" fmla="*/ 482861 h 5569532"/>
                <a:gd name="connsiteX31" fmla="*/ 1874812 w 4377224"/>
                <a:gd name="connsiteY31" fmla="*/ 1723611 h 5569532"/>
                <a:gd name="connsiteX32" fmla="*/ 1977948 w 4377224"/>
                <a:gd name="connsiteY32" fmla="*/ 2243977 h 5569532"/>
                <a:gd name="connsiteX33" fmla="*/ 2084210 w 4377224"/>
                <a:gd name="connsiteY33" fmla="*/ 2873727 h 5569532"/>
                <a:gd name="connsiteX34" fmla="*/ 2181093 w 4377224"/>
                <a:gd name="connsiteY34" fmla="*/ 3817572 h 5569532"/>
                <a:gd name="connsiteX35" fmla="*/ 2210176 w 4377224"/>
                <a:gd name="connsiteY35" fmla="*/ 4515022 h 5569532"/>
                <a:gd name="connsiteX36" fmla="*/ 2844617 w 4377224"/>
                <a:gd name="connsiteY36" fmla="*/ 4525597 h 5569532"/>
                <a:gd name="connsiteX37" fmla="*/ 2831159 w 4377224"/>
                <a:gd name="connsiteY37" fmla="*/ 4051970 h 5569532"/>
                <a:gd name="connsiteX38" fmla="*/ 2663954 w 4377224"/>
                <a:gd name="connsiteY38" fmla="*/ 2209598 h 5569532"/>
                <a:gd name="connsiteX39" fmla="*/ 2426431 w 4377224"/>
                <a:gd name="connsiteY39" fmla="*/ 1068858 h 5569532"/>
                <a:gd name="connsiteX40" fmla="*/ 2318608 w 4377224"/>
                <a:gd name="connsiteY40" fmla="*/ 223459 h 5569532"/>
                <a:gd name="connsiteX41" fmla="*/ 2296729 w 4377224"/>
                <a:gd name="connsiteY41" fmla="*/ 195332 h 5569532"/>
                <a:gd name="connsiteX42" fmla="*/ 2257663 w 4377224"/>
                <a:gd name="connsiteY42" fmla="*/ 245338 h 5569532"/>
                <a:gd name="connsiteX43" fmla="*/ 2070144 w 4377224"/>
                <a:gd name="connsiteY43" fmla="*/ 600060 h 5569532"/>
                <a:gd name="connsiteX44" fmla="*/ 1951384 w 4377224"/>
                <a:gd name="connsiteY44" fmla="*/ 614124 h 5569532"/>
                <a:gd name="connsiteX45" fmla="*/ 1370074 w 4377224"/>
                <a:gd name="connsiteY45" fmla="*/ 135952 h 5569532"/>
                <a:gd name="connsiteX46" fmla="*/ 1291941 w 4377224"/>
                <a:gd name="connsiteY46" fmla="*/ 0 h 55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377224" h="5569532">
                  <a:moveTo>
                    <a:pt x="4096716" y="5016915"/>
                  </a:moveTo>
                  <a:cubicBezTo>
                    <a:pt x="4019169" y="5010664"/>
                    <a:pt x="3941427" y="5035666"/>
                    <a:pt x="3843761" y="5091141"/>
                  </a:cubicBezTo>
                  <a:cubicBezTo>
                    <a:pt x="3804695" y="5113018"/>
                    <a:pt x="3785942" y="5141147"/>
                    <a:pt x="3793755" y="5184901"/>
                  </a:cubicBezTo>
                  <a:cubicBezTo>
                    <a:pt x="3810945" y="5227094"/>
                    <a:pt x="3790631" y="5273973"/>
                    <a:pt x="3806258" y="5316164"/>
                  </a:cubicBezTo>
                  <a:cubicBezTo>
                    <a:pt x="3806258" y="5336480"/>
                    <a:pt x="3807821" y="5358357"/>
                    <a:pt x="3807821" y="5380233"/>
                  </a:cubicBezTo>
                  <a:cubicBezTo>
                    <a:pt x="3825009" y="5413050"/>
                    <a:pt x="3801569" y="5452116"/>
                    <a:pt x="3821885" y="5484932"/>
                  </a:cubicBezTo>
                  <a:cubicBezTo>
                    <a:pt x="3826572" y="5484932"/>
                    <a:pt x="3829698" y="5484932"/>
                    <a:pt x="3834385" y="5486496"/>
                  </a:cubicBezTo>
                  <a:cubicBezTo>
                    <a:pt x="3867201" y="5491183"/>
                    <a:pt x="3900017" y="5494309"/>
                    <a:pt x="3931271" y="5498996"/>
                  </a:cubicBezTo>
                  <a:lnTo>
                    <a:pt x="4359438" y="5564629"/>
                  </a:lnTo>
                  <a:cubicBezTo>
                    <a:pt x="4364125" y="5570879"/>
                    <a:pt x="4367251" y="5570879"/>
                    <a:pt x="4368814" y="5566189"/>
                  </a:cubicBezTo>
                  <a:cubicBezTo>
                    <a:pt x="4381315" y="5500559"/>
                    <a:pt x="4378191" y="5436490"/>
                    <a:pt x="4370378" y="5370857"/>
                  </a:cubicBezTo>
                  <a:cubicBezTo>
                    <a:pt x="4370378" y="5309914"/>
                    <a:pt x="4370378" y="5248970"/>
                    <a:pt x="4368814" y="5188027"/>
                  </a:cubicBezTo>
                  <a:cubicBezTo>
                    <a:pt x="4368814" y="5166150"/>
                    <a:pt x="4370378" y="5145834"/>
                    <a:pt x="4348498" y="5130208"/>
                  </a:cubicBezTo>
                  <a:cubicBezTo>
                    <a:pt x="4251614" y="5060670"/>
                    <a:pt x="4174263" y="5023166"/>
                    <a:pt x="4096716" y="5016915"/>
                  </a:cubicBezTo>
                  <a:close/>
                  <a:moveTo>
                    <a:pt x="443414" y="3369092"/>
                  </a:moveTo>
                  <a:cubicBezTo>
                    <a:pt x="393408" y="3355026"/>
                    <a:pt x="294961" y="3409719"/>
                    <a:pt x="223078" y="3403469"/>
                  </a:cubicBezTo>
                  <a:cubicBezTo>
                    <a:pt x="169948" y="3419096"/>
                    <a:pt x="30872" y="3461288"/>
                    <a:pt x="7432" y="3489415"/>
                  </a:cubicBezTo>
                  <a:cubicBezTo>
                    <a:pt x="-6634" y="3728503"/>
                    <a:pt x="-11321" y="3856639"/>
                    <a:pt x="93378" y="4122291"/>
                  </a:cubicBezTo>
                  <a:cubicBezTo>
                    <a:pt x="134006" y="4226990"/>
                    <a:pt x="129318" y="4228553"/>
                    <a:pt x="238705" y="4192610"/>
                  </a:cubicBezTo>
                  <a:lnTo>
                    <a:pt x="288711" y="4178547"/>
                  </a:lnTo>
                  <a:lnTo>
                    <a:pt x="404347" y="4137917"/>
                  </a:lnTo>
                  <a:cubicBezTo>
                    <a:pt x="480917" y="4111353"/>
                    <a:pt x="538737" y="4108227"/>
                    <a:pt x="616870" y="4041034"/>
                  </a:cubicBezTo>
                  <a:cubicBezTo>
                    <a:pt x="538737" y="4026968"/>
                    <a:pt x="552800" y="4042595"/>
                    <a:pt x="474667" y="4028531"/>
                  </a:cubicBezTo>
                  <a:cubicBezTo>
                    <a:pt x="449664" y="4023844"/>
                    <a:pt x="437164" y="4017594"/>
                    <a:pt x="434037" y="3989465"/>
                  </a:cubicBezTo>
                  <a:cubicBezTo>
                    <a:pt x="413724" y="3830075"/>
                    <a:pt x="337152" y="3628491"/>
                    <a:pt x="387158" y="3476915"/>
                  </a:cubicBezTo>
                  <a:cubicBezTo>
                    <a:pt x="399658" y="3437848"/>
                    <a:pt x="412161" y="3414409"/>
                    <a:pt x="443414" y="3369092"/>
                  </a:cubicBezTo>
                  <a:close/>
                  <a:moveTo>
                    <a:pt x="1291941" y="0"/>
                  </a:moveTo>
                  <a:cubicBezTo>
                    <a:pt x="1234122" y="7813"/>
                    <a:pt x="1187242" y="21877"/>
                    <a:pt x="1177868" y="98447"/>
                  </a:cubicBezTo>
                  <a:cubicBezTo>
                    <a:pt x="1176305" y="162516"/>
                    <a:pt x="1152865" y="173456"/>
                    <a:pt x="1140363" y="217209"/>
                  </a:cubicBezTo>
                  <a:cubicBezTo>
                    <a:pt x="1124736" y="268778"/>
                    <a:pt x="1173179" y="279715"/>
                    <a:pt x="1220059" y="309406"/>
                  </a:cubicBezTo>
                  <a:cubicBezTo>
                    <a:pt x="1273188" y="343785"/>
                    <a:pt x="1312255" y="434418"/>
                    <a:pt x="1351321" y="482861"/>
                  </a:cubicBezTo>
                  <a:cubicBezTo>
                    <a:pt x="1591972" y="778203"/>
                    <a:pt x="1856061" y="1639228"/>
                    <a:pt x="1874812" y="1723611"/>
                  </a:cubicBezTo>
                  <a:cubicBezTo>
                    <a:pt x="1912317" y="1895503"/>
                    <a:pt x="1946694" y="2068958"/>
                    <a:pt x="1977948" y="2243977"/>
                  </a:cubicBezTo>
                  <a:cubicBezTo>
                    <a:pt x="2017014" y="2453373"/>
                    <a:pt x="2052957" y="2662768"/>
                    <a:pt x="2084210" y="2873727"/>
                  </a:cubicBezTo>
                  <a:cubicBezTo>
                    <a:pt x="2131089" y="3186259"/>
                    <a:pt x="2159216" y="3501916"/>
                    <a:pt x="2181093" y="3817572"/>
                  </a:cubicBezTo>
                  <a:cubicBezTo>
                    <a:pt x="2195157" y="4019156"/>
                    <a:pt x="2200800" y="4311876"/>
                    <a:pt x="2210176" y="4515022"/>
                  </a:cubicBezTo>
                  <a:cubicBezTo>
                    <a:pt x="2347511" y="4545940"/>
                    <a:pt x="2682026" y="4543056"/>
                    <a:pt x="2844617" y="4525597"/>
                  </a:cubicBezTo>
                  <a:cubicBezTo>
                    <a:pt x="2843054" y="4494344"/>
                    <a:pt x="2835846" y="4125416"/>
                    <a:pt x="2831159" y="4051970"/>
                  </a:cubicBezTo>
                  <a:cubicBezTo>
                    <a:pt x="2823346" y="3908207"/>
                    <a:pt x="2676457" y="2301794"/>
                    <a:pt x="2663954" y="2209598"/>
                  </a:cubicBezTo>
                  <a:cubicBezTo>
                    <a:pt x="2613950" y="1826747"/>
                    <a:pt x="2498314" y="1448585"/>
                    <a:pt x="2426431" y="1068858"/>
                  </a:cubicBezTo>
                  <a:cubicBezTo>
                    <a:pt x="2385802" y="854775"/>
                    <a:pt x="2318608" y="228149"/>
                    <a:pt x="2318608" y="223459"/>
                  </a:cubicBezTo>
                  <a:cubicBezTo>
                    <a:pt x="2310795" y="214085"/>
                    <a:pt x="2315482" y="196895"/>
                    <a:pt x="2296729" y="195332"/>
                  </a:cubicBezTo>
                  <a:cubicBezTo>
                    <a:pt x="2274853" y="206272"/>
                    <a:pt x="2268602" y="228149"/>
                    <a:pt x="2257663" y="245338"/>
                  </a:cubicBezTo>
                  <a:cubicBezTo>
                    <a:pt x="2210783" y="331285"/>
                    <a:pt x="2112337" y="510990"/>
                    <a:pt x="2070144" y="600060"/>
                  </a:cubicBezTo>
                  <a:cubicBezTo>
                    <a:pt x="2054517" y="631313"/>
                    <a:pt x="2006077" y="621937"/>
                    <a:pt x="1951384" y="614124"/>
                  </a:cubicBezTo>
                  <a:cubicBezTo>
                    <a:pt x="1937318" y="614124"/>
                    <a:pt x="1543530" y="271902"/>
                    <a:pt x="1370074" y="135952"/>
                  </a:cubicBezTo>
                  <a:cubicBezTo>
                    <a:pt x="1323194" y="100010"/>
                    <a:pt x="1284128" y="65633"/>
                    <a:pt x="1291941" y="0"/>
                  </a:cubicBezTo>
                  <a:close/>
                </a:path>
              </a:pathLst>
            </a:custGeom>
            <a:solidFill>
              <a:schemeClr val="accent2"/>
            </a:solidFill>
            <a:ln w="685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2100" dirty="0"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3060C57-68D0-4D47-B7EE-3515DB79C848}"/>
                </a:ext>
              </a:extLst>
            </p:cNvPr>
            <p:cNvSpPr/>
            <p:nvPr/>
          </p:nvSpPr>
          <p:spPr>
            <a:xfrm flipH="1">
              <a:off x="8850326" y="4737883"/>
              <a:ext cx="2657357" cy="2136847"/>
            </a:xfrm>
            <a:custGeom>
              <a:avLst/>
              <a:gdLst>
                <a:gd name="connsiteX0" fmla="*/ 2278552 w 2666423"/>
                <a:gd name="connsiteY0" fmla="*/ 156 h 2183348"/>
                <a:gd name="connsiteX1" fmla="*/ 2250485 w 2666423"/>
                <a:gd name="connsiteY1" fmla="*/ 359 h 2183348"/>
                <a:gd name="connsiteX2" fmla="*/ 1930695 w 2666423"/>
                <a:gd name="connsiteY2" fmla="*/ 22415 h 2183348"/>
                <a:gd name="connsiteX3" fmla="*/ 1856654 w 2666423"/>
                <a:gd name="connsiteY3" fmla="*/ 42893 h 2183348"/>
                <a:gd name="connsiteX4" fmla="*/ 241947 w 2666423"/>
                <a:gd name="connsiteY4" fmla="*/ 41317 h 2183348"/>
                <a:gd name="connsiteX5" fmla="*/ 164756 w 2666423"/>
                <a:gd name="connsiteY5" fmla="*/ 496586 h 2183348"/>
                <a:gd name="connsiteX6" fmla="*/ 70237 w 2666423"/>
                <a:gd name="connsiteY6" fmla="*/ 1396096 h 2183348"/>
                <a:gd name="connsiteX7" fmla="*/ 0 w 2666423"/>
                <a:gd name="connsiteY7" fmla="*/ 2183348 h 2183348"/>
                <a:gd name="connsiteX8" fmla="*/ 2666423 w 2666423"/>
                <a:gd name="connsiteY8" fmla="*/ 2183348 h 2183348"/>
                <a:gd name="connsiteX9" fmla="*/ 2666248 w 2666423"/>
                <a:gd name="connsiteY9" fmla="*/ 2138454 h 2183348"/>
                <a:gd name="connsiteX10" fmla="*/ 2660070 w 2666423"/>
                <a:gd name="connsiteY10" fmla="*/ 61798 h 2183348"/>
                <a:gd name="connsiteX11" fmla="*/ 2278552 w 2666423"/>
                <a:gd name="connsiteY11" fmla="*/ 156 h 2183348"/>
                <a:gd name="connsiteX0" fmla="*/ 2278552 w 2666423"/>
                <a:gd name="connsiteY0" fmla="*/ 0 h 2183192"/>
                <a:gd name="connsiteX1" fmla="*/ 1930695 w 2666423"/>
                <a:gd name="connsiteY1" fmla="*/ 22259 h 2183192"/>
                <a:gd name="connsiteX2" fmla="*/ 1856654 w 2666423"/>
                <a:gd name="connsiteY2" fmla="*/ 42737 h 2183192"/>
                <a:gd name="connsiteX3" fmla="*/ 241947 w 2666423"/>
                <a:gd name="connsiteY3" fmla="*/ 41161 h 2183192"/>
                <a:gd name="connsiteX4" fmla="*/ 164756 w 2666423"/>
                <a:gd name="connsiteY4" fmla="*/ 496430 h 2183192"/>
                <a:gd name="connsiteX5" fmla="*/ 70237 w 2666423"/>
                <a:gd name="connsiteY5" fmla="*/ 1395940 h 2183192"/>
                <a:gd name="connsiteX6" fmla="*/ 0 w 2666423"/>
                <a:gd name="connsiteY6" fmla="*/ 2183192 h 2183192"/>
                <a:gd name="connsiteX7" fmla="*/ 2666423 w 2666423"/>
                <a:gd name="connsiteY7" fmla="*/ 2183192 h 2183192"/>
                <a:gd name="connsiteX8" fmla="*/ 2666248 w 2666423"/>
                <a:gd name="connsiteY8" fmla="*/ 2138298 h 2183192"/>
                <a:gd name="connsiteX9" fmla="*/ 2660070 w 2666423"/>
                <a:gd name="connsiteY9" fmla="*/ 61642 h 2183192"/>
                <a:gd name="connsiteX10" fmla="*/ 2278552 w 2666423"/>
                <a:gd name="connsiteY10" fmla="*/ 0 h 2183192"/>
                <a:gd name="connsiteX0" fmla="*/ 2660070 w 2666423"/>
                <a:gd name="connsiteY0" fmla="*/ 166866 h 2288416"/>
                <a:gd name="connsiteX1" fmla="*/ 1930695 w 2666423"/>
                <a:gd name="connsiteY1" fmla="*/ 127483 h 2288416"/>
                <a:gd name="connsiteX2" fmla="*/ 1856654 w 2666423"/>
                <a:gd name="connsiteY2" fmla="*/ 147961 h 2288416"/>
                <a:gd name="connsiteX3" fmla="*/ 241947 w 2666423"/>
                <a:gd name="connsiteY3" fmla="*/ 146385 h 2288416"/>
                <a:gd name="connsiteX4" fmla="*/ 164756 w 2666423"/>
                <a:gd name="connsiteY4" fmla="*/ 601654 h 2288416"/>
                <a:gd name="connsiteX5" fmla="*/ 70237 w 2666423"/>
                <a:gd name="connsiteY5" fmla="*/ 1501164 h 2288416"/>
                <a:gd name="connsiteX6" fmla="*/ 0 w 2666423"/>
                <a:gd name="connsiteY6" fmla="*/ 2288416 h 2288416"/>
                <a:gd name="connsiteX7" fmla="*/ 2666423 w 2666423"/>
                <a:gd name="connsiteY7" fmla="*/ 2288416 h 2288416"/>
                <a:gd name="connsiteX8" fmla="*/ 2666248 w 2666423"/>
                <a:gd name="connsiteY8" fmla="*/ 2243522 h 2288416"/>
                <a:gd name="connsiteX9" fmla="*/ 2660070 w 2666423"/>
                <a:gd name="connsiteY9" fmla="*/ 166866 h 2288416"/>
                <a:gd name="connsiteX0" fmla="*/ 2660070 w 2666423"/>
                <a:gd name="connsiteY0" fmla="*/ 159487 h 2281037"/>
                <a:gd name="connsiteX1" fmla="*/ 1856654 w 2666423"/>
                <a:gd name="connsiteY1" fmla="*/ 140582 h 2281037"/>
                <a:gd name="connsiteX2" fmla="*/ 241947 w 2666423"/>
                <a:gd name="connsiteY2" fmla="*/ 139006 h 2281037"/>
                <a:gd name="connsiteX3" fmla="*/ 164756 w 2666423"/>
                <a:gd name="connsiteY3" fmla="*/ 594275 h 2281037"/>
                <a:gd name="connsiteX4" fmla="*/ 70237 w 2666423"/>
                <a:gd name="connsiteY4" fmla="*/ 1493785 h 2281037"/>
                <a:gd name="connsiteX5" fmla="*/ 0 w 2666423"/>
                <a:gd name="connsiteY5" fmla="*/ 2281037 h 2281037"/>
                <a:gd name="connsiteX6" fmla="*/ 2666423 w 2666423"/>
                <a:gd name="connsiteY6" fmla="*/ 2281037 h 2281037"/>
                <a:gd name="connsiteX7" fmla="*/ 2666248 w 2666423"/>
                <a:gd name="connsiteY7" fmla="*/ 2236143 h 2281037"/>
                <a:gd name="connsiteX8" fmla="*/ 2660070 w 2666423"/>
                <a:gd name="connsiteY8" fmla="*/ 159487 h 2281037"/>
                <a:gd name="connsiteX0" fmla="*/ 2660070 w 2666423"/>
                <a:gd name="connsiteY0" fmla="*/ 22588 h 2144138"/>
                <a:gd name="connsiteX1" fmla="*/ 1856654 w 2666423"/>
                <a:gd name="connsiteY1" fmla="*/ 3683 h 2144138"/>
                <a:gd name="connsiteX2" fmla="*/ 241947 w 2666423"/>
                <a:gd name="connsiteY2" fmla="*/ 2107 h 2144138"/>
                <a:gd name="connsiteX3" fmla="*/ 164756 w 2666423"/>
                <a:gd name="connsiteY3" fmla="*/ 457376 h 2144138"/>
                <a:gd name="connsiteX4" fmla="*/ 70237 w 2666423"/>
                <a:gd name="connsiteY4" fmla="*/ 1356886 h 2144138"/>
                <a:gd name="connsiteX5" fmla="*/ 0 w 2666423"/>
                <a:gd name="connsiteY5" fmla="*/ 2144138 h 2144138"/>
                <a:gd name="connsiteX6" fmla="*/ 2666423 w 2666423"/>
                <a:gd name="connsiteY6" fmla="*/ 2144138 h 2144138"/>
                <a:gd name="connsiteX7" fmla="*/ 2666248 w 2666423"/>
                <a:gd name="connsiteY7" fmla="*/ 2099244 h 2144138"/>
                <a:gd name="connsiteX8" fmla="*/ 2660070 w 2666423"/>
                <a:gd name="connsiteY8" fmla="*/ 22588 h 2144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66423" h="2144138">
                  <a:moveTo>
                    <a:pt x="2660070" y="22588"/>
                  </a:moveTo>
                  <a:cubicBezTo>
                    <a:pt x="2156413" y="-10622"/>
                    <a:pt x="2259674" y="7096"/>
                    <a:pt x="1856654" y="3683"/>
                  </a:cubicBezTo>
                  <a:cubicBezTo>
                    <a:pt x="1855079" y="11560"/>
                    <a:pt x="245098" y="-5769"/>
                    <a:pt x="241947" y="2107"/>
                  </a:cubicBezTo>
                  <a:cubicBezTo>
                    <a:pt x="180509" y="134434"/>
                    <a:pt x="182085" y="315597"/>
                    <a:pt x="164756" y="457376"/>
                  </a:cubicBezTo>
                  <a:cubicBezTo>
                    <a:pt x="128525" y="756687"/>
                    <a:pt x="98591" y="1057575"/>
                    <a:pt x="70237" y="1356886"/>
                  </a:cubicBezTo>
                  <a:lnTo>
                    <a:pt x="0" y="2144138"/>
                  </a:lnTo>
                  <a:lnTo>
                    <a:pt x="2666423" y="2144138"/>
                  </a:lnTo>
                  <a:cubicBezTo>
                    <a:pt x="2666365" y="2129173"/>
                    <a:pt x="2666306" y="2114209"/>
                    <a:pt x="2666248" y="2099244"/>
                  </a:cubicBezTo>
                  <a:cubicBezTo>
                    <a:pt x="2662506" y="1137991"/>
                    <a:pt x="2658297" y="42969"/>
                    <a:pt x="2660070" y="22588"/>
                  </a:cubicBezTo>
                  <a:close/>
                </a:path>
              </a:pathLst>
            </a:custGeom>
            <a:solidFill>
              <a:schemeClr val="tx1"/>
            </a:solidFill>
            <a:ln w="685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F6CC164-A55B-46C9-9459-0A8AE19CADB2}"/>
                </a:ext>
              </a:extLst>
            </p:cNvPr>
            <p:cNvSpPr/>
            <p:nvPr/>
          </p:nvSpPr>
          <p:spPr>
            <a:xfrm flipH="1">
              <a:off x="7544161" y="226665"/>
              <a:ext cx="4664052" cy="6629960"/>
            </a:xfrm>
            <a:custGeom>
              <a:avLst/>
              <a:gdLst>
                <a:gd name="connsiteX0" fmla="*/ 2570601 w 4679962"/>
                <a:gd name="connsiteY0" fmla="*/ 285525 h 6652578"/>
                <a:gd name="connsiteX1" fmla="*/ 2865188 w 4679962"/>
                <a:gd name="connsiteY1" fmla="*/ 2276735 h 6652578"/>
                <a:gd name="connsiteX2" fmla="*/ 3058952 w 4679962"/>
                <a:gd name="connsiteY2" fmla="*/ 4945335 h 6652578"/>
                <a:gd name="connsiteX3" fmla="*/ 3145923 w 4679962"/>
                <a:gd name="connsiteY3" fmla="*/ 6556538 h 6652578"/>
                <a:gd name="connsiteX4" fmla="*/ 3150679 w 4679962"/>
                <a:gd name="connsiteY4" fmla="*/ 6652578 h 6652578"/>
                <a:gd name="connsiteX5" fmla="*/ 3807167 w 4679962"/>
                <a:gd name="connsiteY5" fmla="*/ 6652578 h 6652578"/>
                <a:gd name="connsiteX6" fmla="*/ 3667028 w 4679962"/>
                <a:gd name="connsiteY6" fmla="*/ 4236439 h 6652578"/>
                <a:gd name="connsiteX7" fmla="*/ 3934834 w 4679962"/>
                <a:gd name="connsiteY7" fmla="*/ 5135951 h 6652578"/>
                <a:gd name="connsiteX8" fmla="*/ 4679962 w 4679962"/>
                <a:gd name="connsiteY8" fmla="*/ 5167457 h 6652578"/>
                <a:gd name="connsiteX9" fmla="*/ 4509827 w 4679962"/>
                <a:gd name="connsiteY9" fmla="*/ 3960757 h 6652578"/>
                <a:gd name="connsiteX10" fmla="*/ 4040379 w 4679962"/>
                <a:gd name="connsiteY10" fmla="*/ 1875028 h 6652578"/>
                <a:gd name="connsiteX11" fmla="*/ 3386619 w 4679962"/>
                <a:gd name="connsiteY11" fmla="*/ 794354 h 6652578"/>
                <a:gd name="connsiteX12" fmla="*/ 2644642 w 4679962"/>
                <a:gd name="connsiteY12" fmla="*/ 513947 h 6652578"/>
                <a:gd name="connsiteX13" fmla="*/ 2597382 w 4679962"/>
                <a:gd name="connsiteY13" fmla="*/ 309155 h 6652578"/>
                <a:gd name="connsiteX14" fmla="*/ 2570601 w 4679962"/>
                <a:gd name="connsiteY14" fmla="*/ 285525 h 6652578"/>
                <a:gd name="connsiteX15" fmla="*/ 1284153 w 4679962"/>
                <a:gd name="connsiteY15" fmla="*/ 0 h 6652578"/>
                <a:gd name="connsiteX16" fmla="*/ 1225276 w 4679962"/>
                <a:gd name="connsiteY16" fmla="*/ 1969 h 6652578"/>
                <a:gd name="connsiteX17" fmla="*/ 1004730 w 4679962"/>
                <a:gd name="connsiteY17" fmla="*/ 317034 h 6652578"/>
                <a:gd name="connsiteX18" fmla="*/ 207616 w 4679962"/>
                <a:gd name="connsiteY18" fmla="*/ 647852 h 6652578"/>
                <a:gd name="connsiteX19" fmla="*/ 52003 w 4679962"/>
                <a:gd name="connsiteY19" fmla="*/ 770309 h 6652578"/>
                <a:gd name="connsiteX20" fmla="*/ 0 w 4679962"/>
                <a:gd name="connsiteY20" fmla="*/ 827682 h 6652578"/>
                <a:gd name="connsiteX21" fmla="*/ 0 w 4679962"/>
                <a:gd name="connsiteY21" fmla="*/ 4113092 h 6652578"/>
                <a:gd name="connsiteX22" fmla="*/ 77701 w 4679962"/>
                <a:gd name="connsiteY22" fmla="*/ 4144411 h 6652578"/>
                <a:gd name="connsiteX23" fmla="*/ 327341 w 4679962"/>
                <a:gd name="connsiteY23" fmla="*/ 4217540 h 6652578"/>
                <a:gd name="connsiteX24" fmla="*/ 305877 w 4679962"/>
                <a:gd name="connsiteY24" fmla="*/ 6404485 h 6652578"/>
                <a:gd name="connsiteX25" fmla="*/ 311484 w 4679962"/>
                <a:gd name="connsiteY25" fmla="*/ 6652578 h 6652578"/>
                <a:gd name="connsiteX26" fmla="*/ 2550036 w 4679962"/>
                <a:gd name="connsiteY26" fmla="*/ 6652578 h 6652578"/>
                <a:gd name="connsiteX27" fmla="*/ 2548648 w 4679962"/>
                <a:gd name="connsiteY27" fmla="*/ 6596334 h 6652578"/>
                <a:gd name="connsiteX28" fmla="*/ 2400465 w 4679962"/>
                <a:gd name="connsiteY28" fmla="*/ 3102210 h 6652578"/>
                <a:gd name="connsiteX29" fmla="*/ 1370204 w 4679962"/>
                <a:gd name="connsiteY29" fmla="*/ 143748 h 6652578"/>
                <a:gd name="connsiteX30" fmla="*/ 1422191 w 4679962"/>
                <a:gd name="connsiteY30" fmla="*/ 9845 h 6652578"/>
                <a:gd name="connsiteX31" fmla="*/ 1284153 w 4679962"/>
                <a:gd name="connsiteY31" fmla="*/ 0 h 6652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679962" h="6652578">
                  <a:moveTo>
                    <a:pt x="2570601" y="285525"/>
                  </a:moveTo>
                  <a:cubicBezTo>
                    <a:pt x="2583203" y="791205"/>
                    <a:pt x="2758064" y="1537908"/>
                    <a:pt x="2865188" y="2276735"/>
                  </a:cubicBezTo>
                  <a:cubicBezTo>
                    <a:pt x="3014844" y="3303848"/>
                    <a:pt x="3003816" y="4085210"/>
                    <a:pt x="3058952" y="4945335"/>
                  </a:cubicBezTo>
                  <a:cubicBezTo>
                    <a:pt x="3083074" y="5325088"/>
                    <a:pt x="3116242" y="5961138"/>
                    <a:pt x="3145923" y="6556538"/>
                  </a:cubicBezTo>
                  <a:lnTo>
                    <a:pt x="3150679" y="6652578"/>
                  </a:lnTo>
                  <a:lnTo>
                    <a:pt x="3807167" y="6652578"/>
                  </a:lnTo>
                  <a:lnTo>
                    <a:pt x="3667028" y="4236439"/>
                  </a:lnTo>
                  <a:lnTo>
                    <a:pt x="3934834" y="5135951"/>
                  </a:lnTo>
                  <a:lnTo>
                    <a:pt x="4679962" y="5167457"/>
                  </a:lnTo>
                  <a:cubicBezTo>
                    <a:pt x="4679962" y="5167457"/>
                    <a:pt x="4612224" y="4690135"/>
                    <a:pt x="4509827" y="3960757"/>
                  </a:cubicBezTo>
                  <a:cubicBezTo>
                    <a:pt x="4407431" y="3231383"/>
                    <a:pt x="4087639" y="2108177"/>
                    <a:pt x="4040379" y="1875028"/>
                  </a:cubicBezTo>
                  <a:cubicBezTo>
                    <a:pt x="3993119" y="1641880"/>
                    <a:pt x="3656000" y="955038"/>
                    <a:pt x="3386619" y="794354"/>
                  </a:cubicBezTo>
                  <a:cubicBezTo>
                    <a:pt x="3117240" y="633672"/>
                    <a:pt x="2644642" y="513947"/>
                    <a:pt x="2644642" y="513947"/>
                  </a:cubicBezTo>
                  <a:lnTo>
                    <a:pt x="2597382" y="309155"/>
                  </a:lnTo>
                  <a:cubicBezTo>
                    <a:pt x="2597382" y="309155"/>
                    <a:pt x="2598956" y="302854"/>
                    <a:pt x="2570601" y="285525"/>
                  </a:cubicBezTo>
                  <a:close/>
                  <a:moveTo>
                    <a:pt x="1284153" y="0"/>
                  </a:moveTo>
                  <a:cubicBezTo>
                    <a:pt x="1248118" y="0"/>
                    <a:pt x="1225276" y="1969"/>
                    <a:pt x="1225276" y="1969"/>
                  </a:cubicBezTo>
                  <a:lnTo>
                    <a:pt x="1004730" y="317034"/>
                  </a:lnTo>
                  <a:cubicBezTo>
                    <a:pt x="1004730" y="317034"/>
                    <a:pt x="445490" y="498196"/>
                    <a:pt x="207616" y="647852"/>
                  </a:cubicBezTo>
                  <a:cubicBezTo>
                    <a:pt x="148147" y="685266"/>
                    <a:pt x="96752" y="726126"/>
                    <a:pt x="52003" y="770309"/>
                  </a:cubicBezTo>
                  <a:lnTo>
                    <a:pt x="0" y="827682"/>
                  </a:lnTo>
                  <a:lnTo>
                    <a:pt x="0" y="4113092"/>
                  </a:lnTo>
                  <a:lnTo>
                    <a:pt x="77701" y="4144411"/>
                  </a:lnTo>
                  <a:cubicBezTo>
                    <a:pt x="162227" y="4173924"/>
                    <a:pt x="246212" y="4198636"/>
                    <a:pt x="327341" y="4217540"/>
                  </a:cubicBezTo>
                  <a:cubicBezTo>
                    <a:pt x="277717" y="4420755"/>
                    <a:pt x="285594" y="5438022"/>
                    <a:pt x="305877" y="6404485"/>
                  </a:cubicBezTo>
                  <a:lnTo>
                    <a:pt x="311484" y="6652578"/>
                  </a:lnTo>
                  <a:lnTo>
                    <a:pt x="2550036" y="6652578"/>
                  </a:lnTo>
                  <a:lnTo>
                    <a:pt x="2548648" y="6596334"/>
                  </a:lnTo>
                  <a:cubicBezTo>
                    <a:pt x="2519814" y="5472748"/>
                    <a:pt x="2471354" y="3993646"/>
                    <a:pt x="2400465" y="3102210"/>
                  </a:cubicBezTo>
                  <a:cubicBezTo>
                    <a:pt x="2283892" y="1630855"/>
                    <a:pt x="1975128" y="591140"/>
                    <a:pt x="1370204" y="143748"/>
                  </a:cubicBezTo>
                  <a:cubicBezTo>
                    <a:pt x="1390684" y="101216"/>
                    <a:pt x="1395410" y="63406"/>
                    <a:pt x="1422191" y="9845"/>
                  </a:cubicBezTo>
                  <a:cubicBezTo>
                    <a:pt x="1369417" y="1969"/>
                    <a:pt x="1320189" y="0"/>
                    <a:pt x="1284153" y="0"/>
                  </a:cubicBezTo>
                  <a:close/>
                </a:path>
              </a:pathLst>
            </a:custGeom>
            <a:solidFill>
              <a:schemeClr val="bg1"/>
            </a:solidFill>
            <a:ln w="6854" cap="flat">
              <a:solidFill>
                <a:schemeClr val="tx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D0E35D3-EEC7-4ACB-9D26-9083F753D7E1}"/>
                </a:ext>
              </a:extLst>
            </p:cNvPr>
            <p:cNvSpPr/>
            <p:nvPr/>
          </p:nvSpPr>
          <p:spPr>
            <a:xfrm flipH="1">
              <a:off x="10417207" y="2349268"/>
              <a:ext cx="1791006" cy="2479364"/>
            </a:xfrm>
            <a:custGeom>
              <a:avLst/>
              <a:gdLst>
                <a:gd name="connsiteX0" fmla="*/ 0 w 1797116"/>
                <a:gd name="connsiteY0" fmla="*/ 0 h 2487823"/>
                <a:gd name="connsiteX1" fmla="*/ 0 w 1797116"/>
                <a:gd name="connsiteY1" fmla="*/ 809270 h 2487823"/>
                <a:gd name="connsiteX2" fmla="*/ 604597 w 1797116"/>
                <a:gd name="connsiteY2" fmla="*/ 2221592 h 2487823"/>
                <a:gd name="connsiteX3" fmla="*/ 1797116 w 1797116"/>
                <a:gd name="connsiteY3" fmla="*/ 2487823 h 2487823"/>
                <a:gd name="connsiteX4" fmla="*/ 856649 w 1797116"/>
                <a:gd name="connsiteY4" fmla="*/ 220931 h 2487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7116" h="2487823">
                  <a:moveTo>
                    <a:pt x="0" y="0"/>
                  </a:moveTo>
                  <a:lnTo>
                    <a:pt x="0" y="809270"/>
                  </a:lnTo>
                  <a:lnTo>
                    <a:pt x="604597" y="2221592"/>
                  </a:lnTo>
                  <a:lnTo>
                    <a:pt x="1797116" y="2487823"/>
                  </a:lnTo>
                  <a:lnTo>
                    <a:pt x="856649" y="22093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685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2100" dirty="0">
                <a:cs typeface="B Nazanin" panose="00000400000000000000" pitchFamily="2" charset="-78"/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3195F91-02FF-4394-9B0B-F71948B35BFC}"/>
                </a:ext>
              </a:extLst>
            </p:cNvPr>
            <p:cNvGrpSpPr/>
            <p:nvPr/>
          </p:nvGrpSpPr>
          <p:grpSpPr>
            <a:xfrm>
              <a:off x="7569683" y="0"/>
              <a:ext cx="4109776" cy="6856626"/>
              <a:chOff x="7591282" y="31928"/>
              <a:chExt cx="4090639" cy="6824698"/>
            </a:xfrm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CDB1A666-D62D-46AA-9345-36B596161B19}"/>
                  </a:ext>
                </a:extLst>
              </p:cNvPr>
              <p:cNvSpPr/>
              <p:nvPr/>
            </p:nvSpPr>
            <p:spPr>
              <a:xfrm flipH="1">
                <a:off x="10619314" y="3261999"/>
                <a:ext cx="1062607" cy="984475"/>
              </a:xfrm>
              <a:custGeom>
                <a:avLst/>
                <a:gdLst>
                  <a:gd name="connsiteX0" fmla="*/ 59665 w 466344"/>
                  <a:gd name="connsiteY0" fmla="*/ 140307 h 432054"/>
                  <a:gd name="connsiteX1" fmla="*/ 117958 w 466344"/>
                  <a:gd name="connsiteY1" fmla="*/ 63498 h 432054"/>
                  <a:gd name="connsiteX2" fmla="*/ 304495 w 466344"/>
                  <a:gd name="connsiteY2" fmla="*/ 27836 h 432054"/>
                  <a:gd name="connsiteX3" fmla="*/ 301066 w 466344"/>
                  <a:gd name="connsiteY3" fmla="*/ 74470 h 432054"/>
                  <a:gd name="connsiteX4" fmla="*/ 330556 w 466344"/>
                  <a:gd name="connsiteY4" fmla="*/ 70356 h 432054"/>
                  <a:gd name="connsiteX5" fmla="*/ 378562 w 466344"/>
                  <a:gd name="connsiteY5" fmla="*/ 77899 h 432054"/>
                  <a:gd name="connsiteX6" fmla="*/ 393649 w 466344"/>
                  <a:gd name="connsiteY6" fmla="*/ 121105 h 432054"/>
                  <a:gd name="connsiteX7" fmla="*/ 426568 w 466344"/>
                  <a:gd name="connsiteY7" fmla="*/ 150594 h 432054"/>
                  <a:gd name="connsiteX8" fmla="*/ 433426 w 466344"/>
                  <a:gd name="connsiteY8" fmla="*/ 194485 h 432054"/>
                  <a:gd name="connsiteX9" fmla="*/ 453314 w 466344"/>
                  <a:gd name="connsiteY9" fmla="*/ 217803 h 432054"/>
                  <a:gd name="connsiteX10" fmla="*/ 452628 w 466344"/>
                  <a:gd name="connsiteY10" fmla="*/ 269923 h 432054"/>
                  <a:gd name="connsiteX11" fmla="*/ 466344 w 466344"/>
                  <a:gd name="connsiteY11" fmla="*/ 304899 h 432054"/>
                  <a:gd name="connsiteX12" fmla="*/ 439598 w 466344"/>
                  <a:gd name="connsiteY12" fmla="*/ 359077 h 432054"/>
                  <a:gd name="connsiteX13" fmla="*/ 362102 w 466344"/>
                  <a:gd name="connsiteY13" fmla="*/ 393367 h 432054"/>
                  <a:gd name="connsiteX14" fmla="*/ 202311 w 466344"/>
                  <a:gd name="connsiteY14" fmla="*/ 436573 h 432054"/>
                  <a:gd name="connsiteX15" fmla="*/ 128930 w 466344"/>
                  <a:gd name="connsiteY15" fmla="*/ 434515 h 432054"/>
                  <a:gd name="connsiteX16" fmla="*/ 52807 w 466344"/>
                  <a:gd name="connsiteY16" fmla="*/ 436573 h 432054"/>
                  <a:gd name="connsiteX17" fmla="*/ 4115 w 466344"/>
                  <a:gd name="connsiteY17" fmla="*/ 409827 h 432054"/>
                  <a:gd name="connsiteX18" fmla="*/ 0 w 466344"/>
                  <a:gd name="connsiteY18" fmla="*/ 354277 h 432054"/>
                  <a:gd name="connsiteX19" fmla="*/ 23317 w 466344"/>
                  <a:gd name="connsiteY19" fmla="*/ 191742 h 432054"/>
                  <a:gd name="connsiteX20" fmla="*/ 59665 w 466344"/>
                  <a:gd name="connsiteY20" fmla="*/ 140307 h 432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6344" h="432054">
                    <a:moveTo>
                      <a:pt x="59665" y="140307"/>
                    </a:moveTo>
                    <a:cubicBezTo>
                      <a:pt x="78867" y="114933"/>
                      <a:pt x="90526" y="87501"/>
                      <a:pt x="117958" y="63498"/>
                    </a:cubicBezTo>
                    <a:cubicBezTo>
                      <a:pt x="205740" y="-282"/>
                      <a:pt x="235915" y="-22913"/>
                      <a:pt x="304495" y="27836"/>
                    </a:cubicBezTo>
                    <a:cubicBezTo>
                      <a:pt x="323698" y="47038"/>
                      <a:pt x="298323" y="72413"/>
                      <a:pt x="301066" y="74470"/>
                    </a:cubicBezTo>
                    <a:cubicBezTo>
                      <a:pt x="305181" y="83386"/>
                      <a:pt x="311353" y="72413"/>
                      <a:pt x="330556" y="70356"/>
                    </a:cubicBezTo>
                    <a:cubicBezTo>
                      <a:pt x="347701" y="68298"/>
                      <a:pt x="366903" y="66927"/>
                      <a:pt x="378562" y="77899"/>
                    </a:cubicBezTo>
                    <a:cubicBezTo>
                      <a:pt x="395707" y="92987"/>
                      <a:pt x="384048" y="99845"/>
                      <a:pt x="393649" y="121105"/>
                    </a:cubicBezTo>
                    <a:cubicBezTo>
                      <a:pt x="402565" y="139621"/>
                      <a:pt x="414909" y="126591"/>
                      <a:pt x="426568" y="150594"/>
                    </a:cubicBezTo>
                    <a:cubicBezTo>
                      <a:pt x="436169" y="170482"/>
                      <a:pt x="427253" y="178026"/>
                      <a:pt x="433426" y="194485"/>
                    </a:cubicBezTo>
                    <a:cubicBezTo>
                      <a:pt x="437540" y="204087"/>
                      <a:pt x="446456" y="203401"/>
                      <a:pt x="453314" y="217803"/>
                    </a:cubicBezTo>
                    <a:cubicBezTo>
                      <a:pt x="460172" y="232204"/>
                      <a:pt x="447142" y="253464"/>
                      <a:pt x="452628" y="269923"/>
                    </a:cubicBezTo>
                    <a:cubicBezTo>
                      <a:pt x="458114" y="285011"/>
                      <a:pt x="460858" y="292555"/>
                      <a:pt x="466344" y="304899"/>
                    </a:cubicBezTo>
                    <a:cubicBezTo>
                      <a:pt x="473202" y="320673"/>
                      <a:pt x="454000" y="351534"/>
                      <a:pt x="439598" y="359077"/>
                    </a:cubicBezTo>
                    <a:cubicBezTo>
                      <a:pt x="429311" y="364564"/>
                      <a:pt x="379247" y="384452"/>
                      <a:pt x="362102" y="393367"/>
                    </a:cubicBezTo>
                    <a:cubicBezTo>
                      <a:pt x="316840" y="422857"/>
                      <a:pt x="246888" y="437259"/>
                      <a:pt x="202311" y="436573"/>
                    </a:cubicBezTo>
                    <a:cubicBezTo>
                      <a:pt x="183794" y="434515"/>
                      <a:pt x="138532" y="436573"/>
                      <a:pt x="128930" y="434515"/>
                    </a:cubicBezTo>
                    <a:cubicBezTo>
                      <a:pt x="96698" y="431086"/>
                      <a:pt x="85039" y="441373"/>
                      <a:pt x="52807" y="436573"/>
                    </a:cubicBezTo>
                    <a:cubicBezTo>
                      <a:pt x="34976" y="433830"/>
                      <a:pt x="6858" y="426972"/>
                      <a:pt x="4115" y="409827"/>
                    </a:cubicBezTo>
                    <a:cubicBezTo>
                      <a:pt x="2057" y="398854"/>
                      <a:pt x="0" y="365250"/>
                      <a:pt x="0" y="354277"/>
                    </a:cubicBezTo>
                    <a:cubicBezTo>
                      <a:pt x="2057" y="299413"/>
                      <a:pt x="5486" y="243863"/>
                      <a:pt x="23317" y="191742"/>
                    </a:cubicBezTo>
                    <a:cubicBezTo>
                      <a:pt x="31547" y="171854"/>
                      <a:pt x="42520" y="153337"/>
                      <a:pt x="59665" y="140307"/>
                    </a:cubicBezTo>
                    <a:close/>
                  </a:path>
                </a:pathLst>
              </a:custGeom>
              <a:solidFill>
                <a:srgbClr val="FECBA3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0EA82D9-E85F-417A-8F67-E6BD6826D9FF}"/>
                  </a:ext>
                </a:extLst>
              </p:cNvPr>
              <p:cNvSpPr/>
              <p:nvPr/>
            </p:nvSpPr>
            <p:spPr>
              <a:xfrm flipH="1">
                <a:off x="9587636" y="31928"/>
                <a:ext cx="1121617" cy="805404"/>
              </a:xfrm>
              <a:custGeom>
                <a:avLst/>
                <a:gdLst>
                  <a:gd name="connsiteX0" fmla="*/ 1130709 w 1130709"/>
                  <a:gd name="connsiteY0" fmla="*/ 0 h 811931"/>
                  <a:gd name="connsiteX1" fmla="*/ 28840 w 1130709"/>
                  <a:gd name="connsiteY1" fmla="*/ 0 h 811931"/>
                  <a:gd name="connsiteX2" fmla="*/ 27423 w 1130709"/>
                  <a:gd name="connsiteY2" fmla="*/ 11472 h 811931"/>
                  <a:gd name="connsiteX3" fmla="*/ 871 w 1130709"/>
                  <a:gd name="connsiteY3" fmla="*/ 185295 h 811931"/>
                  <a:gd name="connsiteX4" fmla="*/ 71760 w 1130709"/>
                  <a:gd name="connsiteY4" fmla="*/ 328650 h 811931"/>
                  <a:gd name="connsiteX5" fmla="*/ 536481 w 1130709"/>
                  <a:gd name="connsiteY5" fmla="*/ 694126 h 811931"/>
                  <a:gd name="connsiteX6" fmla="*/ 676685 w 1130709"/>
                  <a:gd name="connsiteY6" fmla="*/ 804399 h 811931"/>
                  <a:gd name="connsiteX7" fmla="*/ 829490 w 1130709"/>
                  <a:gd name="connsiteY7" fmla="*/ 747687 h 811931"/>
                  <a:gd name="connsiteX8" fmla="*/ 1020105 w 1130709"/>
                  <a:gd name="connsiteY8" fmla="*/ 405841 h 811931"/>
                  <a:gd name="connsiteX9" fmla="*/ 1002776 w 1130709"/>
                  <a:gd name="connsiteY9" fmla="*/ 240431 h 811931"/>
                  <a:gd name="connsiteX10" fmla="*/ 1102858 w 1130709"/>
                  <a:gd name="connsiteY10" fmla="*/ 62691 h 811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30709" h="811931">
                    <a:moveTo>
                      <a:pt x="1130709" y="0"/>
                    </a:moveTo>
                    <a:lnTo>
                      <a:pt x="28840" y="0"/>
                    </a:lnTo>
                    <a:lnTo>
                      <a:pt x="27423" y="11472"/>
                    </a:lnTo>
                    <a:cubicBezTo>
                      <a:pt x="14162" y="106899"/>
                      <a:pt x="-1099" y="168558"/>
                      <a:pt x="871" y="185295"/>
                    </a:cubicBezTo>
                    <a:cubicBezTo>
                      <a:pt x="-5432" y="248308"/>
                      <a:pt x="22925" y="290843"/>
                      <a:pt x="71760" y="328650"/>
                    </a:cubicBezTo>
                    <a:cubicBezTo>
                      <a:pt x="226141" y="449951"/>
                      <a:pt x="385250" y="569674"/>
                      <a:pt x="536481" y="694126"/>
                    </a:cubicBezTo>
                    <a:cubicBezTo>
                      <a:pt x="560111" y="713029"/>
                      <a:pt x="654631" y="785494"/>
                      <a:pt x="676685" y="804399"/>
                    </a:cubicBezTo>
                    <a:cubicBezTo>
                      <a:pt x="689287" y="812276"/>
                      <a:pt x="790107" y="831178"/>
                      <a:pt x="829490" y="747687"/>
                    </a:cubicBezTo>
                    <a:cubicBezTo>
                      <a:pt x="889354" y="621661"/>
                      <a:pt x="949215" y="527141"/>
                      <a:pt x="1020105" y="405841"/>
                    </a:cubicBezTo>
                    <a:cubicBezTo>
                      <a:pt x="1020105" y="396388"/>
                      <a:pt x="938189" y="327074"/>
                      <a:pt x="1002776" y="240431"/>
                    </a:cubicBezTo>
                    <a:cubicBezTo>
                      <a:pt x="1034676" y="197898"/>
                      <a:pt x="1069038" y="134491"/>
                      <a:pt x="1102858" y="62691"/>
                    </a:cubicBezTo>
                    <a:close/>
                  </a:path>
                </a:pathLst>
              </a:custGeom>
              <a:solidFill>
                <a:srgbClr val="FECBA3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EFC77EF-9E47-4B0D-9BF8-A608334657F4}"/>
                  </a:ext>
                </a:extLst>
              </p:cNvPr>
              <p:cNvSpPr/>
              <p:nvPr/>
            </p:nvSpPr>
            <p:spPr>
              <a:xfrm flipH="1">
                <a:off x="7591282" y="5684632"/>
                <a:ext cx="656315" cy="1171994"/>
              </a:xfrm>
              <a:custGeom>
                <a:avLst/>
                <a:gdLst>
                  <a:gd name="connsiteX0" fmla="*/ 288211 w 288036"/>
                  <a:gd name="connsiteY0" fmla="*/ 224436 h 514350"/>
                  <a:gd name="connsiteX1" fmla="*/ 288896 w 288036"/>
                  <a:gd name="connsiteY1" fmla="*/ 286843 h 514350"/>
                  <a:gd name="connsiteX2" fmla="*/ 113332 w 288036"/>
                  <a:gd name="connsiteY2" fmla="*/ 504928 h 514350"/>
                  <a:gd name="connsiteX3" fmla="*/ 52981 w 288036"/>
                  <a:gd name="connsiteY3" fmla="*/ 481611 h 514350"/>
                  <a:gd name="connsiteX4" fmla="*/ 61897 w 288036"/>
                  <a:gd name="connsiteY4" fmla="*/ 441148 h 514350"/>
                  <a:gd name="connsiteX5" fmla="*/ 82471 w 288036"/>
                  <a:gd name="connsiteY5" fmla="*/ 380798 h 514350"/>
                  <a:gd name="connsiteX6" fmla="*/ 133906 w 288036"/>
                  <a:gd name="connsiteY6" fmla="*/ 195632 h 514350"/>
                  <a:gd name="connsiteX7" fmla="*/ 87271 w 288036"/>
                  <a:gd name="connsiteY7" fmla="*/ 246381 h 514350"/>
                  <a:gd name="connsiteX8" fmla="*/ 82471 w 288036"/>
                  <a:gd name="connsiteY8" fmla="*/ 303988 h 514350"/>
                  <a:gd name="connsiteX9" fmla="*/ 40637 w 288036"/>
                  <a:gd name="connsiteY9" fmla="*/ 382170 h 514350"/>
                  <a:gd name="connsiteX10" fmla="*/ 1546 w 288036"/>
                  <a:gd name="connsiteY10" fmla="*/ 373254 h 514350"/>
                  <a:gd name="connsiteX11" fmla="*/ 7718 w 288036"/>
                  <a:gd name="connsiteY11" fmla="*/ 80418 h 514350"/>
                  <a:gd name="connsiteX12" fmla="*/ 42008 w 288036"/>
                  <a:gd name="connsiteY12" fmla="*/ 6351 h 514350"/>
                  <a:gd name="connsiteX13" fmla="*/ 66011 w 288036"/>
                  <a:gd name="connsiteY13" fmla="*/ 865 h 514350"/>
                  <a:gd name="connsiteX14" fmla="*/ 252549 w 288036"/>
                  <a:gd name="connsiteY14" fmla="*/ 27611 h 514350"/>
                  <a:gd name="connsiteX15" fmla="*/ 272437 w 288036"/>
                  <a:gd name="connsiteY15" fmla="*/ 37898 h 514350"/>
                  <a:gd name="connsiteX16" fmla="*/ 288211 w 288036"/>
                  <a:gd name="connsiteY16" fmla="*/ 224436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8036" h="514350">
                    <a:moveTo>
                      <a:pt x="288211" y="224436"/>
                    </a:moveTo>
                    <a:cubicBezTo>
                      <a:pt x="288211" y="234037"/>
                      <a:pt x="293011" y="275871"/>
                      <a:pt x="288896" y="286843"/>
                    </a:cubicBezTo>
                    <a:cubicBezTo>
                      <a:pt x="253921" y="378741"/>
                      <a:pt x="192199" y="449378"/>
                      <a:pt x="113332" y="504928"/>
                    </a:cubicBezTo>
                    <a:cubicBezTo>
                      <a:pt x="81099" y="527559"/>
                      <a:pt x="61211" y="517272"/>
                      <a:pt x="52981" y="481611"/>
                    </a:cubicBezTo>
                    <a:cubicBezTo>
                      <a:pt x="53667" y="463780"/>
                      <a:pt x="57782" y="452121"/>
                      <a:pt x="61897" y="441148"/>
                    </a:cubicBezTo>
                    <a:cubicBezTo>
                      <a:pt x="63268" y="416460"/>
                      <a:pt x="64640" y="393142"/>
                      <a:pt x="82471" y="380798"/>
                    </a:cubicBezTo>
                    <a:cubicBezTo>
                      <a:pt x="133220" y="345136"/>
                      <a:pt x="172996" y="202490"/>
                      <a:pt x="133906" y="195632"/>
                    </a:cubicBezTo>
                    <a:cubicBezTo>
                      <a:pt x="93443" y="194946"/>
                      <a:pt x="89329" y="213463"/>
                      <a:pt x="87271" y="246381"/>
                    </a:cubicBezTo>
                    <a:cubicBezTo>
                      <a:pt x="84528" y="273813"/>
                      <a:pt x="88643" y="285472"/>
                      <a:pt x="82471" y="303988"/>
                    </a:cubicBezTo>
                    <a:cubicBezTo>
                      <a:pt x="75613" y="333478"/>
                      <a:pt x="68069" y="363653"/>
                      <a:pt x="40637" y="382170"/>
                    </a:cubicBezTo>
                    <a:cubicBezTo>
                      <a:pt x="24178" y="393142"/>
                      <a:pt x="9090" y="398629"/>
                      <a:pt x="1546" y="373254"/>
                    </a:cubicBezTo>
                    <a:cubicBezTo>
                      <a:pt x="-2569" y="341022"/>
                      <a:pt x="2232" y="96191"/>
                      <a:pt x="7718" y="80418"/>
                    </a:cubicBezTo>
                    <a:cubicBezTo>
                      <a:pt x="11833" y="52300"/>
                      <a:pt x="22120" y="26925"/>
                      <a:pt x="42008" y="6351"/>
                    </a:cubicBezTo>
                    <a:cubicBezTo>
                      <a:pt x="48866" y="-1192"/>
                      <a:pt x="57096" y="-507"/>
                      <a:pt x="66011" y="865"/>
                    </a:cubicBezTo>
                    <a:cubicBezTo>
                      <a:pt x="128419" y="9095"/>
                      <a:pt x="190141" y="18010"/>
                      <a:pt x="252549" y="27611"/>
                    </a:cubicBezTo>
                    <a:cubicBezTo>
                      <a:pt x="260093" y="28983"/>
                      <a:pt x="267637" y="31040"/>
                      <a:pt x="272437" y="37898"/>
                    </a:cubicBezTo>
                    <a:cubicBezTo>
                      <a:pt x="277238" y="49557"/>
                      <a:pt x="279981" y="203862"/>
                      <a:pt x="288211" y="224436"/>
                    </a:cubicBezTo>
                    <a:close/>
                  </a:path>
                </a:pathLst>
              </a:custGeom>
              <a:solidFill>
                <a:srgbClr val="FECBA3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AFE9479-3463-40D1-A5A8-FF6272ED2D29}"/>
                </a:ext>
              </a:extLst>
            </p:cNvPr>
            <p:cNvSpPr/>
            <p:nvPr/>
          </p:nvSpPr>
          <p:spPr>
            <a:xfrm flipH="1">
              <a:off x="9690309" y="24530"/>
              <a:ext cx="800684" cy="784987"/>
            </a:xfrm>
            <a:custGeom>
              <a:avLst/>
              <a:gdLst>
                <a:gd name="connsiteX0" fmla="*/ 351815 w 349758"/>
                <a:gd name="connsiteY0" fmla="*/ 165278 h 342900"/>
                <a:gd name="connsiteX1" fmla="*/ 266776 w 349758"/>
                <a:gd name="connsiteY1" fmla="*/ 317525 h 342900"/>
                <a:gd name="connsiteX2" fmla="*/ 183794 w 349758"/>
                <a:gd name="connsiteY2" fmla="*/ 309982 h 342900"/>
                <a:gd name="connsiteX3" fmla="*/ 121387 w 349758"/>
                <a:gd name="connsiteY3" fmla="*/ 210541 h 342900"/>
                <a:gd name="connsiteX4" fmla="*/ 0 w 349758"/>
                <a:gd name="connsiteY4" fmla="*/ 0 h 342900"/>
                <a:gd name="connsiteX5" fmla="*/ 111785 w 349758"/>
                <a:gd name="connsiteY5" fmla="*/ 93955 h 342900"/>
                <a:gd name="connsiteX6" fmla="*/ 336728 w 349758"/>
                <a:gd name="connsiteY6" fmla="*/ 106985 h 342900"/>
                <a:gd name="connsiteX7" fmla="*/ 351815 w 349758"/>
                <a:gd name="connsiteY7" fmla="*/ 165278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758" h="342900">
                  <a:moveTo>
                    <a:pt x="351815" y="165278"/>
                  </a:moveTo>
                  <a:cubicBezTo>
                    <a:pt x="320954" y="218084"/>
                    <a:pt x="295580" y="264033"/>
                    <a:pt x="266776" y="317525"/>
                  </a:cubicBezTo>
                  <a:cubicBezTo>
                    <a:pt x="245516" y="353873"/>
                    <a:pt x="215341" y="361417"/>
                    <a:pt x="183794" y="309982"/>
                  </a:cubicBezTo>
                  <a:cubicBezTo>
                    <a:pt x="159791" y="275006"/>
                    <a:pt x="139903" y="242773"/>
                    <a:pt x="121387" y="210541"/>
                  </a:cubicBezTo>
                  <a:cubicBezTo>
                    <a:pt x="84353" y="145390"/>
                    <a:pt x="4115" y="10287"/>
                    <a:pt x="0" y="0"/>
                  </a:cubicBezTo>
                  <a:cubicBezTo>
                    <a:pt x="37719" y="39776"/>
                    <a:pt x="76810" y="66523"/>
                    <a:pt x="111785" y="93955"/>
                  </a:cubicBezTo>
                  <a:cubicBezTo>
                    <a:pt x="183109" y="150876"/>
                    <a:pt x="262661" y="165964"/>
                    <a:pt x="336728" y="106985"/>
                  </a:cubicBezTo>
                  <a:cubicBezTo>
                    <a:pt x="338099" y="160477"/>
                    <a:pt x="351130" y="161849"/>
                    <a:pt x="351815" y="165278"/>
                  </a:cubicBezTo>
                  <a:close/>
                </a:path>
              </a:pathLst>
            </a:custGeom>
            <a:solidFill>
              <a:srgbClr val="9A6217">
                <a:alpha val="20000"/>
              </a:srgbClr>
            </a:solidFill>
            <a:ln w="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E90BD80-4503-4D73-AADF-657F72FE3EFE}"/>
                </a:ext>
              </a:extLst>
            </p:cNvPr>
            <p:cNvSpPr/>
            <p:nvPr/>
          </p:nvSpPr>
          <p:spPr>
            <a:xfrm flipH="1">
              <a:off x="9215296" y="775819"/>
              <a:ext cx="941981" cy="3359733"/>
            </a:xfrm>
            <a:custGeom>
              <a:avLst/>
              <a:gdLst>
                <a:gd name="connsiteX0" fmla="*/ 199868 w 411480"/>
                <a:gd name="connsiteY0" fmla="*/ 1391119 h 1467612"/>
                <a:gd name="connsiteX1" fmla="*/ 195067 w 411480"/>
                <a:gd name="connsiteY1" fmla="*/ 1363687 h 1467612"/>
                <a:gd name="connsiteX2" fmla="*/ 106599 w 411480"/>
                <a:gd name="connsiteY2" fmla="*/ 580503 h 1467612"/>
                <a:gd name="connsiteX3" fmla="*/ 102484 w 411480"/>
                <a:gd name="connsiteY3" fmla="*/ 569531 h 1467612"/>
                <a:gd name="connsiteX4" fmla="*/ 66822 w 411480"/>
                <a:gd name="connsiteY4" fmla="*/ 228002 h 1467612"/>
                <a:gd name="connsiteX5" fmla="*/ 22245 w 411480"/>
                <a:gd name="connsiteY5" fmla="*/ 130619 h 1467612"/>
                <a:gd name="connsiteX6" fmla="*/ 9901 w 411480"/>
                <a:gd name="connsiteY6" fmla="*/ 75069 h 1467612"/>
                <a:gd name="connsiteX7" fmla="*/ 54478 w 411480"/>
                <a:gd name="connsiteY7" fmla="*/ 6489 h 1467612"/>
                <a:gd name="connsiteX8" fmla="*/ 102484 w 411480"/>
                <a:gd name="connsiteY8" fmla="*/ 317 h 1467612"/>
                <a:gd name="connsiteX9" fmla="*/ 136774 w 411480"/>
                <a:gd name="connsiteY9" fmla="*/ 17462 h 1467612"/>
                <a:gd name="connsiteX10" fmla="*/ 162834 w 411480"/>
                <a:gd name="connsiteY10" fmla="*/ 51752 h 1467612"/>
                <a:gd name="connsiteX11" fmla="*/ 173121 w 411480"/>
                <a:gd name="connsiteY11" fmla="*/ 127875 h 1467612"/>
                <a:gd name="connsiteX12" fmla="*/ 173807 w 411480"/>
                <a:gd name="connsiteY12" fmla="*/ 157365 h 1467612"/>
                <a:gd name="connsiteX13" fmla="*/ 283535 w 411480"/>
                <a:gd name="connsiteY13" fmla="*/ 496836 h 1467612"/>
                <a:gd name="connsiteX14" fmla="*/ 404922 w 411480"/>
                <a:gd name="connsiteY14" fmla="*/ 1290307 h 1467612"/>
                <a:gd name="connsiteX15" fmla="*/ 408351 w 411480"/>
                <a:gd name="connsiteY15" fmla="*/ 1304023 h 1467612"/>
                <a:gd name="connsiteX16" fmla="*/ 363774 w 411480"/>
                <a:gd name="connsiteY16" fmla="*/ 1427467 h 1467612"/>
                <a:gd name="connsiteX17" fmla="*/ 272562 w 411480"/>
                <a:gd name="connsiteY17" fmla="*/ 1445297 h 1467612"/>
                <a:gd name="connsiteX18" fmla="*/ 199868 w 411480"/>
                <a:gd name="connsiteY18" fmla="*/ 1391119 h 1467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1480" h="1467612">
                  <a:moveTo>
                    <a:pt x="199868" y="1391119"/>
                  </a:moveTo>
                  <a:cubicBezTo>
                    <a:pt x="192324" y="1382890"/>
                    <a:pt x="195067" y="1373288"/>
                    <a:pt x="195067" y="1363687"/>
                  </a:cubicBezTo>
                  <a:cubicBezTo>
                    <a:pt x="194381" y="1099654"/>
                    <a:pt x="160777" y="839050"/>
                    <a:pt x="106599" y="580503"/>
                  </a:cubicBezTo>
                  <a:cubicBezTo>
                    <a:pt x="105913" y="577074"/>
                    <a:pt x="103856" y="573645"/>
                    <a:pt x="102484" y="569531"/>
                  </a:cubicBezTo>
                  <a:cubicBezTo>
                    <a:pt x="67508" y="457745"/>
                    <a:pt x="58593" y="343217"/>
                    <a:pt x="66822" y="228002"/>
                  </a:cubicBezTo>
                  <a:cubicBezTo>
                    <a:pt x="70251" y="182739"/>
                    <a:pt x="58593" y="154622"/>
                    <a:pt x="22245" y="130619"/>
                  </a:cubicBezTo>
                  <a:cubicBezTo>
                    <a:pt x="-4501" y="112788"/>
                    <a:pt x="-5187" y="103872"/>
                    <a:pt x="9901" y="75069"/>
                  </a:cubicBezTo>
                  <a:cubicBezTo>
                    <a:pt x="22931" y="51066"/>
                    <a:pt x="28418" y="22262"/>
                    <a:pt x="54478" y="6489"/>
                  </a:cubicBezTo>
                  <a:cubicBezTo>
                    <a:pt x="70251" y="1688"/>
                    <a:pt x="86711" y="5803"/>
                    <a:pt x="102484" y="317"/>
                  </a:cubicBezTo>
                  <a:cubicBezTo>
                    <a:pt x="117572" y="-1741"/>
                    <a:pt x="127859" y="6489"/>
                    <a:pt x="136774" y="17462"/>
                  </a:cubicBezTo>
                  <a:cubicBezTo>
                    <a:pt x="145689" y="28434"/>
                    <a:pt x="153233" y="40779"/>
                    <a:pt x="162834" y="51752"/>
                  </a:cubicBezTo>
                  <a:cubicBezTo>
                    <a:pt x="184094" y="75069"/>
                    <a:pt x="195067" y="99072"/>
                    <a:pt x="173121" y="127875"/>
                  </a:cubicBezTo>
                  <a:cubicBezTo>
                    <a:pt x="166263" y="136791"/>
                    <a:pt x="167635" y="147764"/>
                    <a:pt x="173807" y="157365"/>
                  </a:cubicBezTo>
                  <a:cubicBezTo>
                    <a:pt x="235529" y="262292"/>
                    <a:pt x="260904" y="378878"/>
                    <a:pt x="283535" y="496836"/>
                  </a:cubicBezTo>
                  <a:cubicBezTo>
                    <a:pt x="333599" y="759497"/>
                    <a:pt x="368574" y="1024902"/>
                    <a:pt x="404922" y="1290307"/>
                  </a:cubicBezTo>
                  <a:cubicBezTo>
                    <a:pt x="405608" y="1295107"/>
                    <a:pt x="407665" y="1299222"/>
                    <a:pt x="408351" y="1304023"/>
                  </a:cubicBezTo>
                  <a:cubicBezTo>
                    <a:pt x="423438" y="1356143"/>
                    <a:pt x="389148" y="1390433"/>
                    <a:pt x="363774" y="1427467"/>
                  </a:cubicBezTo>
                  <a:cubicBezTo>
                    <a:pt x="327426" y="1482331"/>
                    <a:pt x="326741" y="1483016"/>
                    <a:pt x="272562" y="1445297"/>
                  </a:cubicBezTo>
                  <a:cubicBezTo>
                    <a:pt x="247188" y="1428838"/>
                    <a:pt x="217698" y="1417180"/>
                    <a:pt x="199868" y="139111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C3C48E2-F111-4FB3-A331-8660F03BD470}"/>
                </a:ext>
              </a:extLst>
            </p:cNvPr>
            <p:cNvGrpSpPr/>
            <p:nvPr/>
          </p:nvGrpSpPr>
          <p:grpSpPr>
            <a:xfrm>
              <a:off x="10403758" y="50288"/>
              <a:ext cx="566449" cy="2731778"/>
              <a:chOff x="10431358" y="70949"/>
              <a:chExt cx="469205" cy="2262807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5BE1A2EA-B6FB-4F27-A8C4-1DF25E52A52E}"/>
                  </a:ext>
                </a:extLst>
              </p:cNvPr>
              <p:cNvSpPr/>
              <p:nvPr/>
            </p:nvSpPr>
            <p:spPr>
              <a:xfrm flipH="1">
                <a:off x="10648511" y="70949"/>
                <a:ext cx="252052" cy="1858882"/>
              </a:xfrm>
              <a:custGeom>
                <a:avLst/>
                <a:gdLst>
                  <a:gd name="connsiteX0" fmla="*/ 95326 w 109728"/>
                  <a:gd name="connsiteY0" fmla="*/ 43205 h 809244"/>
                  <a:gd name="connsiteX1" fmla="*/ 66523 w 109728"/>
                  <a:gd name="connsiteY1" fmla="*/ 86411 h 809244"/>
                  <a:gd name="connsiteX2" fmla="*/ 28804 w 109728"/>
                  <a:gd name="connsiteY2" fmla="*/ 237287 h 809244"/>
                  <a:gd name="connsiteX3" fmla="*/ 65837 w 109728"/>
                  <a:gd name="connsiteY3" fmla="*/ 595274 h 809244"/>
                  <a:gd name="connsiteX4" fmla="*/ 111100 w 109728"/>
                  <a:gd name="connsiteY4" fmla="*/ 800329 h 809244"/>
                  <a:gd name="connsiteX5" fmla="*/ 80924 w 109728"/>
                  <a:gd name="connsiteY5" fmla="*/ 801700 h 809244"/>
                  <a:gd name="connsiteX6" fmla="*/ 0 w 109728"/>
                  <a:gd name="connsiteY6" fmla="*/ 265405 h 809244"/>
                  <a:gd name="connsiteX7" fmla="*/ 100813 w 109728"/>
                  <a:gd name="connsiteY7" fmla="*/ 0 h 809244"/>
                  <a:gd name="connsiteX8" fmla="*/ 95326 w 109728"/>
                  <a:gd name="connsiteY8" fmla="*/ 43205 h 80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728" h="809244">
                    <a:moveTo>
                      <a:pt x="95326" y="43205"/>
                    </a:moveTo>
                    <a:cubicBezTo>
                      <a:pt x="81610" y="58979"/>
                      <a:pt x="77495" y="70637"/>
                      <a:pt x="66523" y="86411"/>
                    </a:cubicBezTo>
                    <a:cubicBezTo>
                      <a:pt x="36347" y="133731"/>
                      <a:pt x="28804" y="184480"/>
                      <a:pt x="28804" y="237287"/>
                    </a:cubicBezTo>
                    <a:cubicBezTo>
                      <a:pt x="29489" y="357988"/>
                      <a:pt x="43891" y="477317"/>
                      <a:pt x="65837" y="595274"/>
                    </a:cubicBezTo>
                    <a:cubicBezTo>
                      <a:pt x="77495" y="659054"/>
                      <a:pt x="99441" y="736549"/>
                      <a:pt x="111100" y="800329"/>
                    </a:cubicBezTo>
                    <a:cubicBezTo>
                      <a:pt x="113843" y="816102"/>
                      <a:pt x="93269" y="817474"/>
                      <a:pt x="80924" y="801700"/>
                    </a:cubicBezTo>
                    <a:cubicBezTo>
                      <a:pt x="43891" y="624764"/>
                      <a:pt x="0" y="448513"/>
                      <a:pt x="0" y="265405"/>
                    </a:cubicBezTo>
                    <a:cubicBezTo>
                      <a:pt x="0" y="166649"/>
                      <a:pt x="23317" y="70637"/>
                      <a:pt x="100813" y="0"/>
                    </a:cubicBezTo>
                    <a:cubicBezTo>
                      <a:pt x="100127" y="16459"/>
                      <a:pt x="96698" y="31547"/>
                      <a:pt x="95326" y="4320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68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E1FB75B-54E7-447A-AA8D-2E3A1FAAD731}"/>
                  </a:ext>
                </a:extLst>
              </p:cNvPr>
              <p:cNvSpPr/>
              <p:nvPr/>
            </p:nvSpPr>
            <p:spPr>
              <a:xfrm flipH="1">
                <a:off x="10431358" y="1908419"/>
                <a:ext cx="425337" cy="425337"/>
              </a:xfrm>
              <a:custGeom>
                <a:avLst/>
                <a:gdLst>
                  <a:gd name="connsiteX0" fmla="*/ 64571 w 185166"/>
                  <a:gd name="connsiteY0" fmla="*/ 1778 h 185166"/>
                  <a:gd name="connsiteX1" fmla="*/ 135208 w 185166"/>
                  <a:gd name="connsiteY1" fmla="*/ 14122 h 185166"/>
                  <a:gd name="connsiteX2" fmla="*/ 183214 w 185166"/>
                  <a:gd name="connsiteY2" fmla="*/ 116306 h 185166"/>
                  <a:gd name="connsiteX3" fmla="*/ 95432 w 185166"/>
                  <a:gd name="connsiteY3" fmla="*/ 189001 h 185166"/>
                  <a:gd name="connsiteX4" fmla="*/ 3535 w 185166"/>
                  <a:gd name="connsiteY4" fmla="*/ 121107 h 185166"/>
                  <a:gd name="connsiteX5" fmla="*/ 47426 w 185166"/>
                  <a:gd name="connsiteY5" fmla="*/ 12751 h 185166"/>
                  <a:gd name="connsiteX6" fmla="*/ 64571 w 185166"/>
                  <a:gd name="connsiteY6" fmla="*/ 1778 h 185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166" h="185166">
                    <a:moveTo>
                      <a:pt x="64571" y="1778"/>
                    </a:moveTo>
                    <a:cubicBezTo>
                      <a:pt x="98175" y="406"/>
                      <a:pt x="107776" y="-5080"/>
                      <a:pt x="135208" y="14122"/>
                    </a:cubicBezTo>
                    <a:cubicBezTo>
                      <a:pt x="176356" y="37439"/>
                      <a:pt x="193501" y="74473"/>
                      <a:pt x="183214" y="116306"/>
                    </a:cubicBezTo>
                    <a:cubicBezTo>
                      <a:pt x="172927" y="158826"/>
                      <a:pt x="137952" y="187630"/>
                      <a:pt x="95432" y="189001"/>
                    </a:cubicBezTo>
                    <a:cubicBezTo>
                      <a:pt x="53598" y="190373"/>
                      <a:pt x="15193" y="162255"/>
                      <a:pt x="3535" y="121107"/>
                    </a:cubicBezTo>
                    <a:cubicBezTo>
                      <a:pt x="-8124" y="79273"/>
                      <a:pt x="9707" y="36754"/>
                      <a:pt x="47426" y="12751"/>
                    </a:cubicBezTo>
                    <a:cubicBezTo>
                      <a:pt x="52912" y="9322"/>
                      <a:pt x="54284" y="4521"/>
                      <a:pt x="64571" y="1778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68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20E32248-07B8-4594-A6D8-61F4E99A6FDF}"/>
                  </a:ext>
                </a:extLst>
              </p:cNvPr>
              <p:cNvSpPr/>
              <p:nvPr/>
            </p:nvSpPr>
            <p:spPr>
              <a:xfrm flipH="1">
                <a:off x="10497278" y="1977063"/>
                <a:ext cx="299311" cy="299311"/>
              </a:xfrm>
              <a:custGeom>
                <a:avLst/>
                <a:gdLst>
                  <a:gd name="connsiteX0" fmla="*/ 132359 w 130302"/>
                  <a:gd name="connsiteY0" fmla="*/ 65163 h 130302"/>
                  <a:gd name="connsiteX1" fmla="*/ 65151 w 130302"/>
                  <a:gd name="connsiteY1" fmla="*/ 132371 h 130302"/>
                  <a:gd name="connsiteX2" fmla="*/ 0 w 130302"/>
                  <a:gd name="connsiteY2" fmla="*/ 66535 h 130302"/>
                  <a:gd name="connsiteX3" fmla="*/ 64465 w 130302"/>
                  <a:gd name="connsiteY3" fmla="*/ 12 h 130302"/>
                  <a:gd name="connsiteX4" fmla="*/ 132359 w 130302"/>
                  <a:gd name="connsiteY4" fmla="*/ 65163 h 130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302" h="130302">
                    <a:moveTo>
                      <a:pt x="132359" y="65163"/>
                    </a:moveTo>
                    <a:cubicBezTo>
                      <a:pt x="132359" y="102196"/>
                      <a:pt x="101498" y="133057"/>
                      <a:pt x="65151" y="132371"/>
                    </a:cubicBezTo>
                    <a:cubicBezTo>
                      <a:pt x="29489" y="131686"/>
                      <a:pt x="0" y="102196"/>
                      <a:pt x="0" y="66535"/>
                    </a:cubicBezTo>
                    <a:cubicBezTo>
                      <a:pt x="0" y="30187"/>
                      <a:pt x="28118" y="698"/>
                      <a:pt x="64465" y="12"/>
                    </a:cubicBezTo>
                    <a:cubicBezTo>
                      <a:pt x="102184" y="-674"/>
                      <a:pt x="132359" y="28130"/>
                      <a:pt x="132359" y="6516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CF97C28-42BE-4CF7-BDA9-00400DAEE8E3}"/>
                </a:ext>
              </a:extLst>
            </p:cNvPr>
            <p:cNvGrpSpPr/>
            <p:nvPr/>
          </p:nvGrpSpPr>
          <p:grpSpPr>
            <a:xfrm>
              <a:off x="8504089" y="442915"/>
              <a:ext cx="1134029" cy="2094351"/>
              <a:chOff x="8696683" y="395466"/>
              <a:chExt cx="939346" cy="1734809"/>
            </a:xfrm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67B746C-5B0B-4190-96C8-E429653367BB}"/>
                  </a:ext>
                </a:extLst>
              </p:cNvPr>
              <p:cNvSpPr/>
              <p:nvPr/>
            </p:nvSpPr>
            <p:spPr>
              <a:xfrm flipH="1">
                <a:off x="9030650" y="2067261"/>
                <a:ext cx="63014" cy="63014"/>
              </a:xfrm>
              <a:custGeom>
                <a:avLst/>
                <a:gdLst>
                  <a:gd name="connsiteX0" fmla="*/ 0 w 27432"/>
                  <a:gd name="connsiteY0" fmla="*/ 24526 h 27432"/>
                  <a:gd name="connsiteX1" fmla="*/ 0 w 27432"/>
                  <a:gd name="connsiteY1" fmla="*/ 7381 h 27432"/>
                  <a:gd name="connsiteX2" fmla="*/ 30861 w 27432"/>
                  <a:gd name="connsiteY2" fmla="*/ 8067 h 27432"/>
                  <a:gd name="connsiteX3" fmla="*/ 30861 w 27432"/>
                  <a:gd name="connsiteY3" fmla="*/ 23154 h 27432"/>
                  <a:gd name="connsiteX4" fmla="*/ 0 w 27432"/>
                  <a:gd name="connsiteY4" fmla="*/ 24526 h 2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432" h="27432">
                    <a:moveTo>
                      <a:pt x="0" y="24526"/>
                    </a:moveTo>
                    <a:cubicBezTo>
                      <a:pt x="0" y="19040"/>
                      <a:pt x="0" y="12867"/>
                      <a:pt x="0" y="7381"/>
                    </a:cubicBezTo>
                    <a:cubicBezTo>
                      <a:pt x="10287" y="-2906"/>
                      <a:pt x="21260" y="-2220"/>
                      <a:pt x="30861" y="8067"/>
                    </a:cubicBezTo>
                    <a:cubicBezTo>
                      <a:pt x="35662" y="12867"/>
                      <a:pt x="34976" y="18354"/>
                      <a:pt x="30861" y="23154"/>
                    </a:cubicBezTo>
                    <a:cubicBezTo>
                      <a:pt x="21260" y="34127"/>
                      <a:pt x="10287" y="34127"/>
                      <a:pt x="0" y="2452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68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E9206AA-D77F-4FD6-A93C-198AC40DCBF7}"/>
                  </a:ext>
                </a:extLst>
              </p:cNvPr>
              <p:cNvSpPr/>
              <p:nvPr/>
            </p:nvSpPr>
            <p:spPr>
              <a:xfrm flipH="1">
                <a:off x="8725762" y="2008599"/>
                <a:ext cx="78765" cy="78765"/>
              </a:xfrm>
              <a:custGeom>
                <a:avLst/>
                <a:gdLst>
                  <a:gd name="connsiteX0" fmla="*/ 16088 w 34290"/>
                  <a:gd name="connsiteY0" fmla="*/ 0 h 34290"/>
                  <a:gd name="connsiteX1" fmla="*/ 38719 w 34290"/>
                  <a:gd name="connsiteY1" fmla="*/ 6172 h 34290"/>
                  <a:gd name="connsiteX2" fmla="*/ 18831 w 34290"/>
                  <a:gd name="connsiteY2" fmla="*/ 35662 h 34290"/>
                  <a:gd name="connsiteX3" fmla="*/ 314 w 34290"/>
                  <a:gd name="connsiteY3" fmla="*/ 28804 h 34290"/>
                  <a:gd name="connsiteX4" fmla="*/ 16088 w 34290"/>
                  <a:gd name="connsiteY4" fmla="*/ 0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90" h="34290">
                    <a:moveTo>
                      <a:pt x="16088" y="0"/>
                    </a:moveTo>
                    <a:cubicBezTo>
                      <a:pt x="23631" y="1372"/>
                      <a:pt x="32547" y="-686"/>
                      <a:pt x="38719" y="6172"/>
                    </a:cubicBezTo>
                    <a:cubicBezTo>
                      <a:pt x="40776" y="17145"/>
                      <a:pt x="32547" y="34290"/>
                      <a:pt x="18831" y="35662"/>
                    </a:cubicBezTo>
                    <a:cubicBezTo>
                      <a:pt x="11973" y="36347"/>
                      <a:pt x="2372" y="39091"/>
                      <a:pt x="314" y="28804"/>
                    </a:cubicBezTo>
                    <a:cubicBezTo>
                      <a:pt x="-1057" y="19202"/>
                      <a:pt x="1686" y="2057"/>
                      <a:pt x="16088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68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619F1F62-7FBE-448B-AB39-575E784F59C6}"/>
                  </a:ext>
                </a:extLst>
              </p:cNvPr>
              <p:cNvGrpSpPr/>
              <p:nvPr/>
            </p:nvGrpSpPr>
            <p:grpSpPr>
              <a:xfrm>
                <a:off x="8696683" y="395466"/>
                <a:ext cx="939346" cy="1714491"/>
                <a:chOff x="8696683" y="395466"/>
                <a:chExt cx="939346" cy="1714491"/>
              </a:xfrm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C5A7A41A-65C5-46B8-B556-5C98061C2C8A}"/>
                    </a:ext>
                  </a:extLst>
                </p:cNvPr>
                <p:cNvSpPr/>
                <p:nvPr/>
              </p:nvSpPr>
              <p:spPr>
                <a:xfrm flipH="1">
                  <a:off x="9092092" y="1401062"/>
                  <a:ext cx="330819" cy="708895"/>
                </a:xfrm>
                <a:custGeom>
                  <a:avLst/>
                  <a:gdLst>
                    <a:gd name="connsiteX0" fmla="*/ 0 w 144018"/>
                    <a:gd name="connsiteY0" fmla="*/ 4566 h 308610"/>
                    <a:gd name="connsiteX1" fmla="*/ 19888 w 144018"/>
                    <a:gd name="connsiteY1" fmla="*/ 7309 h 308610"/>
                    <a:gd name="connsiteX2" fmla="*/ 28804 w 144018"/>
                    <a:gd name="connsiteY2" fmla="*/ 73146 h 308610"/>
                    <a:gd name="connsiteX3" fmla="*/ 75438 w 144018"/>
                    <a:gd name="connsiteY3" fmla="*/ 239109 h 308610"/>
                    <a:gd name="connsiteX4" fmla="*/ 104242 w 144018"/>
                    <a:gd name="connsiteY4" fmla="*/ 280943 h 308610"/>
                    <a:gd name="connsiteX5" fmla="*/ 143332 w 144018"/>
                    <a:gd name="connsiteY5" fmla="*/ 297402 h 308610"/>
                    <a:gd name="connsiteX6" fmla="*/ 143332 w 144018"/>
                    <a:gd name="connsiteY6" fmla="*/ 314547 h 308610"/>
                    <a:gd name="connsiteX7" fmla="*/ 60350 w 144018"/>
                    <a:gd name="connsiteY7" fmla="*/ 243910 h 308610"/>
                    <a:gd name="connsiteX8" fmla="*/ 4115 w 144018"/>
                    <a:gd name="connsiteY8" fmla="*/ 29940 h 308610"/>
                    <a:gd name="connsiteX9" fmla="*/ 0 w 144018"/>
                    <a:gd name="connsiteY9" fmla="*/ 4566 h 30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018" h="308610">
                      <a:moveTo>
                        <a:pt x="0" y="4566"/>
                      </a:moveTo>
                      <a:cubicBezTo>
                        <a:pt x="9601" y="-3664"/>
                        <a:pt x="13716" y="451"/>
                        <a:pt x="19888" y="7309"/>
                      </a:cubicBezTo>
                      <a:cubicBezTo>
                        <a:pt x="21260" y="32684"/>
                        <a:pt x="24689" y="52572"/>
                        <a:pt x="28804" y="73146"/>
                      </a:cubicBezTo>
                      <a:cubicBezTo>
                        <a:pt x="40462" y="129381"/>
                        <a:pt x="58979" y="202762"/>
                        <a:pt x="75438" y="239109"/>
                      </a:cubicBezTo>
                      <a:cubicBezTo>
                        <a:pt x="80924" y="250082"/>
                        <a:pt x="97384" y="274085"/>
                        <a:pt x="104242" y="280943"/>
                      </a:cubicBezTo>
                      <a:cubicBezTo>
                        <a:pt x="114529" y="289173"/>
                        <a:pt x="128930" y="297402"/>
                        <a:pt x="143332" y="297402"/>
                      </a:cubicBezTo>
                      <a:cubicBezTo>
                        <a:pt x="148133" y="302889"/>
                        <a:pt x="148133" y="309061"/>
                        <a:pt x="143332" y="314547"/>
                      </a:cubicBezTo>
                      <a:cubicBezTo>
                        <a:pt x="102184" y="307004"/>
                        <a:pt x="76810" y="280257"/>
                        <a:pt x="60350" y="243910"/>
                      </a:cubicBezTo>
                      <a:cubicBezTo>
                        <a:pt x="31547" y="174644"/>
                        <a:pt x="14402" y="104007"/>
                        <a:pt x="4115" y="29940"/>
                      </a:cubicBezTo>
                      <a:cubicBezTo>
                        <a:pt x="3429" y="21711"/>
                        <a:pt x="2057" y="12110"/>
                        <a:pt x="0" y="4566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68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100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2774AC10-1CBC-4BEC-B824-0314D4E3D3BD}"/>
                    </a:ext>
                  </a:extLst>
                </p:cNvPr>
                <p:cNvSpPr/>
                <p:nvPr/>
              </p:nvSpPr>
              <p:spPr>
                <a:xfrm flipH="1">
                  <a:off x="8696683" y="1335935"/>
                  <a:ext cx="173286" cy="708895"/>
                </a:xfrm>
                <a:custGeom>
                  <a:avLst/>
                  <a:gdLst>
                    <a:gd name="connsiteX0" fmla="*/ 0 w 75438"/>
                    <a:gd name="connsiteY0" fmla="*/ 9601 h 308610"/>
                    <a:gd name="connsiteX1" fmla="*/ 17145 w 75438"/>
                    <a:gd name="connsiteY1" fmla="*/ 0 h 308610"/>
                    <a:gd name="connsiteX2" fmla="*/ 75438 w 75438"/>
                    <a:gd name="connsiteY2" fmla="*/ 233858 h 308610"/>
                    <a:gd name="connsiteX3" fmla="*/ 75438 w 75438"/>
                    <a:gd name="connsiteY3" fmla="*/ 279121 h 308610"/>
                    <a:gd name="connsiteX4" fmla="*/ 65151 w 75438"/>
                    <a:gd name="connsiteY4" fmla="*/ 311353 h 308610"/>
                    <a:gd name="connsiteX5" fmla="*/ 47320 w 75438"/>
                    <a:gd name="connsiteY5" fmla="*/ 296951 h 308610"/>
                    <a:gd name="connsiteX6" fmla="*/ 61722 w 75438"/>
                    <a:gd name="connsiteY6" fmla="*/ 256489 h 308610"/>
                    <a:gd name="connsiteX7" fmla="*/ 57607 w 75438"/>
                    <a:gd name="connsiteY7" fmla="*/ 225628 h 308610"/>
                    <a:gd name="connsiteX8" fmla="*/ 5487 w 75438"/>
                    <a:gd name="connsiteY8" fmla="*/ 25375 h 308610"/>
                    <a:gd name="connsiteX9" fmla="*/ 0 w 75438"/>
                    <a:gd name="connsiteY9" fmla="*/ 9601 h 30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5438" h="308610">
                      <a:moveTo>
                        <a:pt x="0" y="9601"/>
                      </a:moveTo>
                      <a:cubicBezTo>
                        <a:pt x="6172" y="3429"/>
                        <a:pt x="11659" y="6172"/>
                        <a:pt x="17145" y="0"/>
                      </a:cubicBezTo>
                      <a:cubicBezTo>
                        <a:pt x="45263" y="100127"/>
                        <a:pt x="62408" y="153619"/>
                        <a:pt x="75438" y="233858"/>
                      </a:cubicBezTo>
                      <a:cubicBezTo>
                        <a:pt x="78181" y="248945"/>
                        <a:pt x="78181" y="264033"/>
                        <a:pt x="75438" y="279121"/>
                      </a:cubicBezTo>
                      <a:cubicBezTo>
                        <a:pt x="71323" y="292837"/>
                        <a:pt x="69266" y="297637"/>
                        <a:pt x="65151" y="311353"/>
                      </a:cubicBezTo>
                      <a:cubicBezTo>
                        <a:pt x="56236" y="314782"/>
                        <a:pt x="53493" y="304495"/>
                        <a:pt x="47320" y="296951"/>
                      </a:cubicBezTo>
                      <a:cubicBezTo>
                        <a:pt x="58293" y="285979"/>
                        <a:pt x="61036" y="277749"/>
                        <a:pt x="61722" y="256489"/>
                      </a:cubicBezTo>
                      <a:cubicBezTo>
                        <a:pt x="59665" y="243459"/>
                        <a:pt x="60351" y="233172"/>
                        <a:pt x="57607" y="225628"/>
                      </a:cubicBezTo>
                      <a:cubicBezTo>
                        <a:pt x="44577" y="157734"/>
                        <a:pt x="28804" y="100127"/>
                        <a:pt x="5487" y="25375"/>
                      </a:cubicBezTo>
                      <a:cubicBezTo>
                        <a:pt x="4801" y="21946"/>
                        <a:pt x="2058" y="13030"/>
                        <a:pt x="0" y="9601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68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1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44B1928A-F300-4F67-A7D0-EFCB1C55AAFB}"/>
                    </a:ext>
                  </a:extLst>
                </p:cNvPr>
                <p:cNvSpPr/>
                <p:nvPr/>
              </p:nvSpPr>
              <p:spPr>
                <a:xfrm flipH="1">
                  <a:off x="8832612" y="395466"/>
                  <a:ext cx="803417" cy="1023961"/>
                </a:xfrm>
                <a:custGeom>
                  <a:avLst/>
                  <a:gdLst>
                    <a:gd name="connsiteX0" fmla="*/ 196 w 349758"/>
                    <a:gd name="connsiteY0" fmla="*/ 0 h 445770"/>
                    <a:gd name="connsiteX1" fmla="*/ 119525 w 349758"/>
                    <a:gd name="connsiteY1" fmla="*/ 109042 h 445770"/>
                    <a:gd name="connsiteX2" fmla="*/ 153815 w 349758"/>
                    <a:gd name="connsiteY2" fmla="*/ 161163 h 445770"/>
                    <a:gd name="connsiteX3" fmla="*/ 181247 w 349758"/>
                    <a:gd name="connsiteY3" fmla="*/ 189967 h 445770"/>
                    <a:gd name="connsiteX4" fmla="*/ 226510 w 349758"/>
                    <a:gd name="connsiteY4" fmla="*/ 200254 h 445770"/>
                    <a:gd name="connsiteX5" fmla="*/ 293033 w 349758"/>
                    <a:gd name="connsiteY5" fmla="*/ 270891 h 445770"/>
                    <a:gd name="connsiteX6" fmla="*/ 351326 w 349758"/>
                    <a:gd name="connsiteY6" fmla="*/ 407365 h 445770"/>
                    <a:gd name="connsiteX7" fmla="*/ 333495 w 349758"/>
                    <a:gd name="connsiteY7" fmla="*/ 425196 h 445770"/>
                    <a:gd name="connsiteX8" fmla="*/ 274516 w 349758"/>
                    <a:gd name="connsiteY8" fmla="*/ 291465 h 445770"/>
                    <a:gd name="connsiteX9" fmla="*/ 197707 w 349758"/>
                    <a:gd name="connsiteY9" fmla="*/ 216027 h 445770"/>
                    <a:gd name="connsiteX10" fmla="*/ 146957 w 349758"/>
                    <a:gd name="connsiteY10" fmla="*/ 228371 h 445770"/>
                    <a:gd name="connsiteX11" fmla="*/ 101009 w 349758"/>
                    <a:gd name="connsiteY11" fmla="*/ 369646 h 445770"/>
                    <a:gd name="connsiteX12" fmla="*/ 114725 w 349758"/>
                    <a:gd name="connsiteY12" fmla="*/ 447142 h 445770"/>
                    <a:gd name="connsiteX13" fmla="*/ 92779 w 349758"/>
                    <a:gd name="connsiteY13" fmla="*/ 445770 h 445770"/>
                    <a:gd name="connsiteX14" fmla="*/ 71519 w 349758"/>
                    <a:gd name="connsiteY14" fmla="*/ 350444 h 445770"/>
                    <a:gd name="connsiteX15" fmla="*/ 132556 w 349758"/>
                    <a:gd name="connsiteY15" fmla="*/ 205054 h 445770"/>
                    <a:gd name="connsiteX16" fmla="*/ 128441 w 349758"/>
                    <a:gd name="connsiteY16" fmla="*/ 176251 h 445770"/>
                    <a:gd name="connsiteX17" fmla="*/ 107181 w 349758"/>
                    <a:gd name="connsiteY17" fmla="*/ 137846 h 445770"/>
                    <a:gd name="connsiteX18" fmla="*/ 35858 w 349758"/>
                    <a:gd name="connsiteY18" fmla="*/ 63779 h 445770"/>
                    <a:gd name="connsiteX19" fmla="*/ 7740 w 349758"/>
                    <a:gd name="connsiteY19" fmla="*/ 38405 h 445770"/>
                    <a:gd name="connsiteX20" fmla="*/ 196 w 349758"/>
                    <a:gd name="connsiteY20" fmla="*/ 0 h 445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49758" h="445770">
                      <a:moveTo>
                        <a:pt x="196" y="0"/>
                      </a:moveTo>
                      <a:cubicBezTo>
                        <a:pt x="30371" y="22631"/>
                        <a:pt x="85921" y="64465"/>
                        <a:pt x="119525" y="109042"/>
                      </a:cubicBezTo>
                      <a:cubicBezTo>
                        <a:pt x="119525" y="109042"/>
                        <a:pt x="142843" y="142646"/>
                        <a:pt x="153815" y="161163"/>
                      </a:cubicBezTo>
                      <a:cubicBezTo>
                        <a:pt x="162731" y="175565"/>
                        <a:pt x="163417" y="191338"/>
                        <a:pt x="181247" y="189967"/>
                      </a:cubicBezTo>
                      <a:cubicBezTo>
                        <a:pt x="197707" y="191338"/>
                        <a:pt x="216223" y="196139"/>
                        <a:pt x="226510" y="200254"/>
                      </a:cubicBezTo>
                      <a:cubicBezTo>
                        <a:pt x="256685" y="212598"/>
                        <a:pt x="280003" y="246888"/>
                        <a:pt x="293033" y="270891"/>
                      </a:cubicBezTo>
                      <a:cubicBezTo>
                        <a:pt x="317036" y="315468"/>
                        <a:pt x="335553" y="359359"/>
                        <a:pt x="351326" y="407365"/>
                      </a:cubicBezTo>
                      <a:cubicBezTo>
                        <a:pt x="352012" y="420395"/>
                        <a:pt x="346525" y="426568"/>
                        <a:pt x="333495" y="425196"/>
                      </a:cubicBezTo>
                      <a:cubicBezTo>
                        <a:pt x="310178" y="379933"/>
                        <a:pt x="304006" y="343586"/>
                        <a:pt x="274516" y="291465"/>
                      </a:cubicBezTo>
                      <a:cubicBezTo>
                        <a:pt x="258057" y="265405"/>
                        <a:pt x="248456" y="226314"/>
                        <a:pt x="197707" y="216027"/>
                      </a:cubicBezTo>
                      <a:cubicBezTo>
                        <a:pt x="185362" y="213284"/>
                        <a:pt x="156559" y="220828"/>
                        <a:pt x="146957" y="228371"/>
                      </a:cubicBezTo>
                      <a:cubicBezTo>
                        <a:pt x="104438" y="259232"/>
                        <a:pt x="88664" y="317525"/>
                        <a:pt x="101009" y="369646"/>
                      </a:cubicBezTo>
                      <a:cubicBezTo>
                        <a:pt x="106495" y="395021"/>
                        <a:pt x="111982" y="419024"/>
                        <a:pt x="114725" y="447142"/>
                      </a:cubicBezTo>
                      <a:cubicBezTo>
                        <a:pt x="112667" y="451942"/>
                        <a:pt x="99637" y="449199"/>
                        <a:pt x="92779" y="445770"/>
                      </a:cubicBezTo>
                      <a:cubicBezTo>
                        <a:pt x="85235" y="415595"/>
                        <a:pt x="74263" y="381991"/>
                        <a:pt x="71519" y="350444"/>
                      </a:cubicBezTo>
                      <a:cubicBezTo>
                        <a:pt x="66719" y="291465"/>
                        <a:pt x="88664" y="243459"/>
                        <a:pt x="132556" y="205054"/>
                      </a:cubicBezTo>
                      <a:cubicBezTo>
                        <a:pt x="142157" y="196825"/>
                        <a:pt x="134613" y="185852"/>
                        <a:pt x="128441" y="176251"/>
                      </a:cubicBezTo>
                      <a:cubicBezTo>
                        <a:pt x="128441" y="176251"/>
                        <a:pt x="117468" y="154991"/>
                        <a:pt x="107181" y="137846"/>
                      </a:cubicBezTo>
                      <a:cubicBezTo>
                        <a:pt x="94837" y="115900"/>
                        <a:pt x="68090" y="90526"/>
                        <a:pt x="35858" y="63779"/>
                      </a:cubicBezTo>
                      <a:cubicBezTo>
                        <a:pt x="27628" y="55550"/>
                        <a:pt x="15970" y="45949"/>
                        <a:pt x="7740" y="38405"/>
                      </a:cubicBezTo>
                      <a:cubicBezTo>
                        <a:pt x="4997" y="36347"/>
                        <a:pt x="-1175" y="11659"/>
                        <a:pt x="19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68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100">
                    <a:cs typeface="B Nazanin" panose="00000400000000000000" pitchFamily="2" charset="-78"/>
                  </a:endParaRPr>
                </a:p>
              </p:txBody>
            </p:sp>
          </p:grpSp>
        </p:grp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C2C6E74-41A4-45DD-A450-9A512A675A98}"/>
                </a:ext>
              </a:extLst>
            </p:cNvPr>
            <p:cNvSpPr/>
            <p:nvPr/>
          </p:nvSpPr>
          <p:spPr>
            <a:xfrm flipH="1">
              <a:off x="11400539" y="3576526"/>
              <a:ext cx="602868" cy="834738"/>
            </a:xfrm>
            <a:custGeom>
              <a:avLst/>
              <a:gdLst>
                <a:gd name="connsiteX0" fmla="*/ 270724 w 267462"/>
                <a:gd name="connsiteY0" fmla="*/ 295913 h 370332"/>
                <a:gd name="connsiteX1" fmla="*/ 177455 w 267462"/>
                <a:gd name="connsiteY1" fmla="*/ 338432 h 370332"/>
                <a:gd name="connsiteX2" fmla="*/ 126706 w 267462"/>
                <a:gd name="connsiteY2" fmla="*/ 356263 h 370332"/>
                <a:gd name="connsiteX3" fmla="*/ 104760 w 267462"/>
                <a:gd name="connsiteY3" fmla="*/ 362435 h 370332"/>
                <a:gd name="connsiteX4" fmla="*/ 40981 w 267462"/>
                <a:gd name="connsiteY4" fmla="*/ 331574 h 370332"/>
                <a:gd name="connsiteX5" fmla="*/ 3262 w 267462"/>
                <a:gd name="connsiteY5" fmla="*/ 53825 h 370332"/>
                <a:gd name="connsiteX6" fmla="*/ 97902 w 267462"/>
                <a:gd name="connsiteY6" fmla="*/ 16106 h 370332"/>
                <a:gd name="connsiteX7" fmla="*/ 194600 w 267462"/>
                <a:gd name="connsiteY7" fmla="*/ 1019 h 370332"/>
                <a:gd name="connsiteX8" fmla="*/ 169911 w 267462"/>
                <a:gd name="connsiteY8" fmla="*/ 48339 h 370332"/>
                <a:gd name="connsiteX9" fmla="*/ 190485 w 267462"/>
                <a:gd name="connsiteY9" fmla="*/ 273281 h 370332"/>
                <a:gd name="connsiteX10" fmla="*/ 208316 w 267462"/>
                <a:gd name="connsiteY10" fmla="*/ 290426 h 370332"/>
                <a:gd name="connsiteX11" fmla="*/ 270724 w 267462"/>
                <a:gd name="connsiteY11" fmla="*/ 295913 h 37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7462" h="370332">
                  <a:moveTo>
                    <a:pt x="270724" y="295913"/>
                  </a:moveTo>
                  <a:cubicBezTo>
                    <a:pt x="236434" y="325402"/>
                    <a:pt x="211059" y="326774"/>
                    <a:pt x="177455" y="338432"/>
                  </a:cubicBezTo>
                  <a:cubicBezTo>
                    <a:pt x="160310" y="344604"/>
                    <a:pt x="143851" y="350091"/>
                    <a:pt x="126706" y="356263"/>
                  </a:cubicBezTo>
                  <a:cubicBezTo>
                    <a:pt x="119162" y="358320"/>
                    <a:pt x="112304" y="360378"/>
                    <a:pt x="104760" y="362435"/>
                  </a:cubicBezTo>
                  <a:cubicBezTo>
                    <a:pt x="56754" y="378209"/>
                    <a:pt x="58811" y="377523"/>
                    <a:pt x="40981" y="331574"/>
                  </a:cubicBezTo>
                  <a:cubicBezTo>
                    <a:pt x="-4968" y="214988"/>
                    <a:pt x="-2911" y="158753"/>
                    <a:pt x="3262" y="53825"/>
                  </a:cubicBezTo>
                  <a:cubicBezTo>
                    <a:pt x="13549" y="41481"/>
                    <a:pt x="74585" y="22964"/>
                    <a:pt x="97902" y="16106"/>
                  </a:cubicBezTo>
                  <a:cubicBezTo>
                    <a:pt x="129449" y="18849"/>
                    <a:pt x="172654" y="-5154"/>
                    <a:pt x="194600" y="1019"/>
                  </a:cubicBezTo>
                  <a:cubicBezTo>
                    <a:pt x="180884" y="20907"/>
                    <a:pt x="175397" y="31194"/>
                    <a:pt x="169911" y="48339"/>
                  </a:cubicBezTo>
                  <a:cubicBezTo>
                    <a:pt x="147965" y="114861"/>
                    <a:pt x="181570" y="203330"/>
                    <a:pt x="190485" y="273281"/>
                  </a:cubicBezTo>
                  <a:cubicBezTo>
                    <a:pt x="191857" y="285626"/>
                    <a:pt x="197343" y="288369"/>
                    <a:pt x="208316" y="290426"/>
                  </a:cubicBezTo>
                  <a:cubicBezTo>
                    <a:pt x="242606" y="296598"/>
                    <a:pt x="236434" y="289740"/>
                    <a:pt x="270724" y="295913"/>
                  </a:cubicBezTo>
                  <a:close/>
                </a:path>
              </a:pathLst>
            </a:custGeom>
            <a:solidFill>
              <a:schemeClr val="accent2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EA886CB-BEBA-4FFC-931F-E4D48A18A8D9}"/>
              </a:ext>
            </a:extLst>
          </p:cNvPr>
          <p:cNvGrpSpPr/>
          <p:nvPr/>
        </p:nvGrpSpPr>
        <p:grpSpPr>
          <a:xfrm>
            <a:off x="478303" y="1601972"/>
            <a:ext cx="4179779" cy="3595925"/>
            <a:chOff x="4112263" y="2244574"/>
            <a:chExt cx="3967474" cy="3413276"/>
          </a:xfrm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222E185-6E34-4F6F-B6B5-AAFDE8F4807E}"/>
                </a:ext>
              </a:extLst>
            </p:cNvPr>
            <p:cNvSpPr/>
            <p:nvPr/>
          </p:nvSpPr>
          <p:spPr>
            <a:xfrm>
              <a:off x="4112263" y="2244574"/>
              <a:ext cx="3967474" cy="3413276"/>
            </a:xfrm>
            <a:custGeom>
              <a:avLst/>
              <a:gdLst>
                <a:gd name="connsiteX0" fmla="*/ 2442609 w 7974242"/>
                <a:gd name="connsiteY0" fmla="*/ 806 h 6860358"/>
                <a:gd name="connsiteX1" fmla="*/ 2546567 w 7974242"/>
                <a:gd name="connsiteY1" fmla="*/ 11282 h 6860358"/>
                <a:gd name="connsiteX2" fmla="*/ 2975292 w 7974242"/>
                <a:gd name="connsiteY2" fmla="*/ 91870 h 6860358"/>
                <a:gd name="connsiteX3" fmla="*/ 4012454 w 7974242"/>
                <a:gd name="connsiteY3" fmla="*/ 663236 h 6860358"/>
                <a:gd name="connsiteX4" fmla="*/ 4843312 w 7974242"/>
                <a:gd name="connsiteY4" fmla="*/ 1511017 h 6860358"/>
                <a:gd name="connsiteX5" fmla="*/ 5477536 w 7974242"/>
                <a:gd name="connsiteY5" fmla="*/ 2216158 h 6860358"/>
                <a:gd name="connsiteX6" fmla="*/ 6245535 w 7974242"/>
                <a:gd name="connsiteY6" fmla="*/ 2725471 h 6860358"/>
                <a:gd name="connsiteX7" fmla="*/ 6636385 w 7974242"/>
                <a:gd name="connsiteY7" fmla="*/ 2841517 h 6860358"/>
                <a:gd name="connsiteX8" fmla="*/ 7292367 w 7974242"/>
                <a:gd name="connsiteY8" fmla="*/ 3103426 h 6860358"/>
                <a:gd name="connsiteX9" fmla="*/ 7847615 w 7974242"/>
                <a:gd name="connsiteY9" fmla="*/ 3695745 h 6860358"/>
                <a:gd name="connsiteX10" fmla="*/ 7956409 w 7974242"/>
                <a:gd name="connsiteY10" fmla="*/ 4088206 h 6860358"/>
                <a:gd name="connsiteX11" fmla="*/ 7957215 w 7974242"/>
                <a:gd name="connsiteY11" fmla="*/ 4777230 h 6860358"/>
                <a:gd name="connsiteX12" fmla="*/ 7835527 w 7974242"/>
                <a:gd name="connsiteY12" fmla="*/ 5369548 h 6860358"/>
                <a:gd name="connsiteX13" fmla="*/ 7272221 w 7974242"/>
                <a:gd name="connsiteY13" fmla="*/ 6124654 h 6860358"/>
                <a:gd name="connsiteX14" fmla="*/ 6616238 w 7974242"/>
                <a:gd name="connsiteY14" fmla="*/ 6467956 h 6860358"/>
                <a:gd name="connsiteX15" fmla="*/ 5683840 w 7974242"/>
                <a:gd name="connsiteY15" fmla="*/ 6745178 h 6860358"/>
                <a:gd name="connsiteX16" fmla="*/ 5134233 w 7974242"/>
                <a:gd name="connsiteY16" fmla="*/ 6837853 h 6860358"/>
                <a:gd name="connsiteX17" fmla="*/ 4506456 w 7974242"/>
                <a:gd name="connsiteY17" fmla="*/ 6853971 h 6860358"/>
                <a:gd name="connsiteX18" fmla="*/ 3208190 w 7974242"/>
                <a:gd name="connsiteY18" fmla="*/ 6517115 h 6860358"/>
                <a:gd name="connsiteX19" fmla="*/ 2314475 w 7974242"/>
                <a:gd name="connsiteY19" fmla="*/ 5944943 h 6860358"/>
                <a:gd name="connsiteX20" fmla="*/ 1530358 w 7974242"/>
                <a:gd name="connsiteY20" fmla="*/ 5194673 h 6860358"/>
                <a:gd name="connsiteX21" fmla="*/ 1277313 w 7974242"/>
                <a:gd name="connsiteY21" fmla="*/ 4856205 h 6860358"/>
                <a:gd name="connsiteX22" fmla="*/ 656789 w 7974242"/>
                <a:gd name="connsiteY22" fmla="*/ 3887543 h 6860358"/>
                <a:gd name="connsiteX23" fmla="*/ 165204 w 7974242"/>
                <a:gd name="connsiteY23" fmla="*/ 2798000 h 6860358"/>
                <a:gd name="connsiteX24" fmla="*/ 32235 w 7974242"/>
                <a:gd name="connsiteY24" fmla="*/ 2258063 h 6860358"/>
                <a:gd name="connsiteX25" fmla="*/ 5641 w 7974242"/>
                <a:gd name="connsiteY25" fmla="*/ 2005018 h 6860358"/>
                <a:gd name="connsiteX26" fmla="*/ 0 w 7974242"/>
                <a:gd name="connsiteY26" fmla="*/ 1975201 h 6860358"/>
                <a:gd name="connsiteX27" fmla="*/ 0 w 7974242"/>
                <a:gd name="connsiteY27" fmla="*/ 1756809 h 6860358"/>
                <a:gd name="connsiteX28" fmla="*/ 4835 w 7974242"/>
                <a:gd name="connsiteY28" fmla="*/ 1667356 h 6860358"/>
                <a:gd name="connsiteX29" fmla="*/ 251433 w 7974242"/>
                <a:gd name="connsiteY29" fmla="*/ 938039 h 6860358"/>
                <a:gd name="connsiteX30" fmla="*/ 414220 w 7974242"/>
                <a:gd name="connsiteY30" fmla="*/ 734153 h 6860358"/>
                <a:gd name="connsiteX31" fmla="*/ 1019432 w 7974242"/>
                <a:gd name="connsiteY31" fmla="*/ 303815 h 6860358"/>
                <a:gd name="connsiteX32" fmla="*/ 1764867 w 7974242"/>
                <a:gd name="connsiteY32" fmla="*/ 53994 h 6860358"/>
                <a:gd name="connsiteX33" fmla="*/ 2196817 w 7974242"/>
                <a:gd name="connsiteY33" fmla="*/ 3224 h 6860358"/>
                <a:gd name="connsiteX34" fmla="*/ 2211322 w 7974242"/>
                <a:gd name="connsiteY34" fmla="*/ 0 h 6860358"/>
                <a:gd name="connsiteX35" fmla="*/ 2442609 w 7974242"/>
                <a:gd name="connsiteY35" fmla="*/ 806 h 686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974242" h="6860358">
                  <a:moveTo>
                    <a:pt x="2442609" y="806"/>
                  </a:moveTo>
                  <a:cubicBezTo>
                    <a:pt x="2476455" y="11282"/>
                    <a:pt x="2511914" y="8059"/>
                    <a:pt x="2546567" y="11282"/>
                  </a:cubicBezTo>
                  <a:cubicBezTo>
                    <a:pt x="2692430" y="23370"/>
                    <a:pt x="2835070" y="51576"/>
                    <a:pt x="2975292" y="91870"/>
                  </a:cubicBezTo>
                  <a:cubicBezTo>
                    <a:pt x="3364530" y="203081"/>
                    <a:pt x="3702192" y="407773"/>
                    <a:pt x="4012454" y="663236"/>
                  </a:cubicBezTo>
                  <a:cubicBezTo>
                    <a:pt x="4320298" y="916280"/>
                    <a:pt x="4587043" y="1208813"/>
                    <a:pt x="4843312" y="1511017"/>
                  </a:cubicBezTo>
                  <a:cubicBezTo>
                    <a:pt x="5048004" y="1751973"/>
                    <a:pt x="5247055" y="1997765"/>
                    <a:pt x="5477536" y="2216158"/>
                  </a:cubicBezTo>
                  <a:cubicBezTo>
                    <a:pt x="5703987" y="2430521"/>
                    <a:pt x="5951390" y="2612648"/>
                    <a:pt x="6245535" y="2725471"/>
                  </a:cubicBezTo>
                  <a:cubicBezTo>
                    <a:pt x="6372863" y="2773823"/>
                    <a:pt x="6505833" y="2802835"/>
                    <a:pt x="6636385" y="2841517"/>
                  </a:cubicBezTo>
                  <a:cubicBezTo>
                    <a:pt x="6863642" y="2908405"/>
                    <a:pt x="7086063" y="2984963"/>
                    <a:pt x="7292367" y="3103426"/>
                  </a:cubicBezTo>
                  <a:cubicBezTo>
                    <a:pt x="7538159" y="3244455"/>
                    <a:pt x="7730763" y="3433835"/>
                    <a:pt x="7847615" y="3695745"/>
                  </a:cubicBezTo>
                  <a:cubicBezTo>
                    <a:pt x="7903221" y="3820656"/>
                    <a:pt x="7937873" y="3952819"/>
                    <a:pt x="7956409" y="4088206"/>
                  </a:cubicBezTo>
                  <a:cubicBezTo>
                    <a:pt x="7987838" y="4317881"/>
                    <a:pt x="7970914" y="4547555"/>
                    <a:pt x="7957215" y="4777230"/>
                  </a:cubicBezTo>
                  <a:cubicBezTo>
                    <a:pt x="7944320" y="4980310"/>
                    <a:pt x="7904833" y="5178556"/>
                    <a:pt x="7835527" y="5369548"/>
                  </a:cubicBezTo>
                  <a:cubicBezTo>
                    <a:pt x="7723511" y="5677393"/>
                    <a:pt x="7534936" y="5928826"/>
                    <a:pt x="7272221" y="6124654"/>
                  </a:cubicBezTo>
                  <a:cubicBezTo>
                    <a:pt x="7071557" y="6273741"/>
                    <a:pt x="6849136" y="6381728"/>
                    <a:pt x="6616238" y="6467956"/>
                  </a:cubicBezTo>
                  <a:cubicBezTo>
                    <a:pt x="6311617" y="6581585"/>
                    <a:pt x="5998937" y="6669425"/>
                    <a:pt x="5683840" y="6745178"/>
                  </a:cubicBezTo>
                  <a:cubicBezTo>
                    <a:pt x="5503324" y="6788695"/>
                    <a:pt x="5319584" y="6818512"/>
                    <a:pt x="5134233" y="6837853"/>
                  </a:cubicBezTo>
                  <a:cubicBezTo>
                    <a:pt x="4925511" y="6859612"/>
                    <a:pt x="4715984" y="6866865"/>
                    <a:pt x="4506456" y="6853971"/>
                  </a:cubicBezTo>
                  <a:cubicBezTo>
                    <a:pt x="4051942" y="6825765"/>
                    <a:pt x="3619187" y="6712943"/>
                    <a:pt x="3208190" y="6517115"/>
                  </a:cubicBezTo>
                  <a:cubicBezTo>
                    <a:pt x="2886646" y="6363999"/>
                    <a:pt x="2590890" y="6168977"/>
                    <a:pt x="2314475" y="5944943"/>
                  </a:cubicBezTo>
                  <a:cubicBezTo>
                    <a:pt x="2032418" y="5716881"/>
                    <a:pt x="1772120" y="5465448"/>
                    <a:pt x="1530358" y="5194673"/>
                  </a:cubicBezTo>
                  <a:cubicBezTo>
                    <a:pt x="1436876" y="5089909"/>
                    <a:pt x="1359512" y="4970640"/>
                    <a:pt x="1277313" y="4856205"/>
                  </a:cubicBezTo>
                  <a:cubicBezTo>
                    <a:pt x="1054085" y="4544332"/>
                    <a:pt x="844558" y="4222788"/>
                    <a:pt x="656789" y="3887543"/>
                  </a:cubicBezTo>
                  <a:cubicBezTo>
                    <a:pt x="460961" y="3538599"/>
                    <a:pt x="290921" y="3178373"/>
                    <a:pt x="165204" y="2798000"/>
                  </a:cubicBezTo>
                  <a:cubicBezTo>
                    <a:pt x="107181" y="2621513"/>
                    <a:pt x="62052" y="2441803"/>
                    <a:pt x="32235" y="2258063"/>
                  </a:cubicBezTo>
                  <a:cubicBezTo>
                    <a:pt x="18535" y="2174252"/>
                    <a:pt x="8059" y="2090441"/>
                    <a:pt x="5641" y="2005018"/>
                  </a:cubicBezTo>
                  <a:cubicBezTo>
                    <a:pt x="5641" y="1994542"/>
                    <a:pt x="7253" y="1984065"/>
                    <a:pt x="0" y="1975201"/>
                  </a:cubicBezTo>
                  <a:cubicBezTo>
                    <a:pt x="0" y="1902672"/>
                    <a:pt x="0" y="1830143"/>
                    <a:pt x="0" y="1756809"/>
                  </a:cubicBezTo>
                  <a:cubicBezTo>
                    <a:pt x="8865" y="1727797"/>
                    <a:pt x="3224" y="1697174"/>
                    <a:pt x="4835" y="1667356"/>
                  </a:cubicBezTo>
                  <a:cubicBezTo>
                    <a:pt x="20953" y="1402223"/>
                    <a:pt x="108793" y="1160461"/>
                    <a:pt x="251433" y="938039"/>
                  </a:cubicBezTo>
                  <a:cubicBezTo>
                    <a:pt x="298980" y="864704"/>
                    <a:pt x="354585" y="797817"/>
                    <a:pt x="414220" y="734153"/>
                  </a:cubicBezTo>
                  <a:cubicBezTo>
                    <a:pt x="586677" y="549607"/>
                    <a:pt x="792981" y="411802"/>
                    <a:pt x="1019432" y="303815"/>
                  </a:cubicBezTo>
                  <a:cubicBezTo>
                    <a:pt x="1257166" y="190187"/>
                    <a:pt x="1506987" y="109599"/>
                    <a:pt x="1764867" y="53994"/>
                  </a:cubicBezTo>
                  <a:cubicBezTo>
                    <a:pt x="1907507" y="23370"/>
                    <a:pt x="2050147" y="1612"/>
                    <a:pt x="2196817" y="3224"/>
                  </a:cubicBezTo>
                  <a:cubicBezTo>
                    <a:pt x="2201652" y="3224"/>
                    <a:pt x="2207293" y="4029"/>
                    <a:pt x="2211322" y="0"/>
                  </a:cubicBezTo>
                  <a:cubicBezTo>
                    <a:pt x="2289492" y="806"/>
                    <a:pt x="2366051" y="806"/>
                    <a:pt x="2442609" y="80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8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383BD58-2239-497C-8509-9E090EAE80D0}"/>
                </a:ext>
              </a:extLst>
            </p:cNvPr>
            <p:cNvSpPr/>
            <p:nvPr/>
          </p:nvSpPr>
          <p:spPr>
            <a:xfrm>
              <a:off x="4142661" y="2275013"/>
              <a:ext cx="3906718" cy="3352573"/>
            </a:xfrm>
            <a:custGeom>
              <a:avLst/>
              <a:gdLst>
                <a:gd name="connsiteX0" fmla="*/ 4690344 w 7852128"/>
                <a:gd name="connsiteY0" fmla="*/ 6737991 h 6738351"/>
                <a:gd name="connsiteX1" fmla="*/ 3007676 w 7852128"/>
                <a:gd name="connsiteY1" fmla="*/ 6316518 h 6738351"/>
                <a:gd name="connsiteX2" fmla="*/ 2196965 w 7852128"/>
                <a:gd name="connsiteY2" fmla="*/ 5757240 h 6738351"/>
                <a:gd name="connsiteX3" fmla="*/ 1515195 w 7852128"/>
                <a:gd name="connsiteY3" fmla="*/ 5092393 h 6738351"/>
                <a:gd name="connsiteX4" fmla="*/ 1250867 w 7852128"/>
                <a:gd name="connsiteY4" fmla="*/ 4737808 h 6738351"/>
                <a:gd name="connsiteX5" fmla="*/ 563456 w 7852128"/>
                <a:gd name="connsiteY5" fmla="*/ 3638594 h 6738351"/>
                <a:gd name="connsiteX6" fmla="*/ 92018 w 7852128"/>
                <a:gd name="connsiteY6" fmla="*/ 2474104 h 6738351"/>
                <a:gd name="connsiteX7" fmla="*/ 1760 w 7852128"/>
                <a:gd name="connsiteY7" fmla="*/ 1723028 h 6738351"/>
                <a:gd name="connsiteX8" fmla="*/ 567485 w 7852128"/>
                <a:gd name="connsiteY8" fmla="*/ 568208 h 6738351"/>
                <a:gd name="connsiteX9" fmla="*/ 1221050 w 7852128"/>
                <a:gd name="connsiteY9" fmla="*/ 207176 h 6738351"/>
                <a:gd name="connsiteX10" fmla="*/ 1939085 w 7852128"/>
                <a:gd name="connsiteY10" fmla="*/ 21825 h 6738351"/>
                <a:gd name="connsiteX11" fmla="*/ 3321967 w 7852128"/>
                <a:gd name="connsiteY11" fmla="*/ 255529 h 6738351"/>
                <a:gd name="connsiteX12" fmla="*/ 4094802 w 7852128"/>
                <a:gd name="connsiteY12" fmla="*/ 806747 h 6738351"/>
                <a:gd name="connsiteX13" fmla="*/ 4837013 w 7852128"/>
                <a:gd name="connsiteY13" fmla="*/ 1608593 h 6738351"/>
                <a:gd name="connsiteX14" fmla="*/ 5386620 w 7852128"/>
                <a:gd name="connsiteY14" fmla="*/ 2210582 h 6738351"/>
                <a:gd name="connsiteX15" fmla="*/ 6141726 w 7852128"/>
                <a:gd name="connsiteY15" fmla="*/ 2712643 h 6738351"/>
                <a:gd name="connsiteX16" fmla="*/ 6534187 w 7852128"/>
                <a:gd name="connsiteY16" fmla="*/ 2831106 h 6738351"/>
                <a:gd name="connsiteX17" fmla="*/ 7206287 w 7852128"/>
                <a:gd name="connsiteY17" fmla="*/ 3097045 h 6738351"/>
                <a:gd name="connsiteX18" fmla="*/ 7786517 w 7852128"/>
                <a:gd name="connsiteY18" fmla="*/ 3806216 h 6738351"/>
                <a:gd name="connsiteX19" fmla="*/ 7851794 w 7852128"/>
                <a:gd name="connsiteY19" fmla="*/ 4232524 h 6738351"/>
                <a:gd name="connsiteX20" fmla="*/ 7820364 w 7852128"/>
                <a:gd name="connsiteY20" fmla="*/ 4865942 h 6738351"/>
                <a:gd name="connsiteX21" fmla="*/ 7485120 w 7852128"/>
                <a:gd name="connsiteY21" fmla="*/ 5712112 h 6738351"/>
                <a:gd name="connsiteX22" fmla="*/ 6976613 w 7852128"/>
                <a:gd name="connsiteY22" fmla="*/ 6144866 h 6738351"/>
                <a:gd name="connsiteX23" fmla="*/ 6204584 w 7852128"/>
                <a:gd name="connsiteY23" fmla="*/ 6460770 h 6738351"/>
                <a:gd name="connsiteX24" fmla="*/ 5275410 w 7852128"/>
                <a:gd name="connsiteY24" fmla="*/ 6688832 h 6738351"/>
                <a:gd name="connsiteX25" fmla="*/ 4690344 w 7852128"/>
                <a:gd name="connsiteY25" fmla="*/ 6737991 h 6738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852128" h="6738351">
                  <a:moveTo>
                    <a:pt x="4690344" y="6737991"/>
                  </a:moveTo>
                  <a:cubicBezTo>
                    <a:pt x="4044032" y="6729126"/>
                    <a:pt x="3509736" y="6585680"/>
                    <a:pt x="3007676" y="6316518"/>
                  </a:cubicBezTo>
                  <a:cubicBezTo>
                    <a:pt x="2716755" y="6160178"/>
                    <a:pt x="2449204" y="5969992"/>
                    <a:pt x="2196965" y="5757240"/>
                  </a:cubicBezTo>
                  <a:cubicBezTo>
                    <a:pt x="1953591" y="5551742"/>
                    <a:pt x="1726334" y="5330126"/>
                    <a:pt x="1515195" y="5092393"/>
                  </a:cubicBezTo>
                  <a:cubicBezTo>
                    <a:pt x="1417684" y="4982794"/>
                    <a:pt x="1336290" y="4857884"/>
                    <a:pt x="1250867" y="4737808"/>
                  </a:cubicBezTo>
                  <a:cubicBezTo>
                    <a:pt x="999434" y="4384835"/>
                    <a:pt x="766536" y="4021385"/>
                    <a:pt x="563456" y="3638594"/>
                  </a:cubicBezTo>
                  <a:cubicBezTo>
                    <a:pt x="366016" y="3267085"/>
                    <a:pt x="197588" y="2883488"/>
                    <a:pt x="92018" y="2474104"/>
                  </a:cubicBezTo>
                  <a:cubicBezTo>
                    <a:pt x="28354" y="2227506"/>
                    <a:pt x="-8716" y="1977684"/>
                    <a:pt x="1760" y="1723028"/>
                  </a:cubicBezTo>
                  <a:cubicBezTo>
                    <a:pt x="20295" y="1255620"/>
                    <a:pt x="200006" y="865576"/>
                    <a:pt x="567485" y="568208"/>
                  </a:cubicBezTo>
                  <a:cubicBezTo>
                    <a:pt x="764119" y="408645"/>
                    <a:pt x="985734" y="295016"/>
                    <a:pt x="1221050" y="207176"/>
                  </a:cubicBezTo>
                  <a:cubicBezTo>
                    <a:pt x="1453948" y="120141"/>
                    <a:pt x="1692487" y="54866"/>
                    <a:pt x="1939085" y="21825"/>
                  </a:cubicBezTo>
                  <a:cubicBezTo>
                    <a:pt x="2423416" y="-41840"/>
                    <a:pt x="2885183" y="33107"/>
                    <a:pt x="3321967" y="255529"/>
                  </a:cubicBezTo>
                  <a:cubicBezTo>
                    <a:pt x="3607247" y="400586"/>
                    <a:pt x="3859486" y="591579"/>
                    <a:pt x="4094802" y="806747"/>
                  </a:cubicBezTo>
                  <a:cubicBezTo>
                    <a:pt x="4364770" y="1053345"/>
                    <a:pt x="4602504" y="1328955"/>
                    <a:pt x="4837013" y="1608593"/>
                  </a:cubicBezTo>
                  <a:cubicBezTo>
                    <a:pt x="5011888" y="1816509"/>
                    <a:pt x="5188375" y="2024425"/>
                    <a:pt x="5386620" y="2210582"/>
                  </a:cubicBezTo>
                  <a:cubicBezTo>
                    <a:pt x="5609848" y="2420110"/>
                    <a:pt x="5854028" y="2598209"/>
                    <a:pt x="6141726" y="2712643"/>
                  </a:cubicBezTo>
                  <a:cubicBezTo>
                    <a:pt x="6269054" y="2763413"/>
                    <a:pt x="6402829" y="2793230"/>
                    <a:pt x="6534187" y="2831106"/>
                  </a:cubicBezTo>
                  <a:cubicBezTo>
                    <a:pt x="6766279" y="2897994"/>
                    <a:pt x="6995148" y="2975358"/>
                    <a:pt x="7206287" y="3097045"/>
                  </a:cubicBezTo>
                  <a:cubicBezTo>
                    <a:pt x="7489150" y="3260638"/>
                    <a:pt x="7691424" y="3489507"/>
                    <a:pt x="7786517" y="3806216"/>
                  </a:cubicBezTo>
                  <a:cubicBezTo>
                    <a:pt x="7828423" y="3944826"/>
                    <a:pt x="7850182" y="4087466"/>
                    <a:pt x="7851794" y="4232524"/>
                  </a:cubicBezTo>
                  <a:cubicBezTo>
                    <a:pt x="7853405" y="4444469"/>
                    <a:pt x="7850182" y="4656415"/>
                    <a:pt x="7820364" y="4865942"/>
                  </a:cubicBezTo>
                  <a:cubicBezTo>
                    <a:pt x="7776847" y="5174593"/>
                    <a:pt x="7678530" y="5462290"/>
                    <a:pt x="7485120" y="5712112"/>
                  </a:cubicBezTo>
                  <a:cubicBezTo>
                    <a:pt x="7345703" y="5891822"/>
                    <a:pt x="7172440" y="6032044"/>
                    <a:pt x="6976613" y="6144866"/>
                  </a:cubicBezTo>
                  <a:cubicBezTo>
                    <a:pt x="6733238" y="6285089"/>
                    <a:pt x="6471329" y="6380182"/>
                    <a:pt x="6204584" y="6460770"/>
                  </a:cubicBezTo>
                  <a:cubicBezTo>
                    <a:pt x="5899157" y="6553445"/>
                    <a:pt x="5592119" y="6641286"/>
                    <a:pt x="5275410" y="6688832"/>
                  </a:cubicBezTo>
                  <a:cubicBezTo>
                    <a:pt x="5055406" y="6722679"/>
                    <a:pt x="4835401" y="6741214"/>
                    <a:pt x="4690344" y="673799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B54BC6A-8EE3-46AD-816C-735E71349EAB}"/>
                </a:ext>
              </a:extLst>
            </p:cNvPr>
            <p:cNvSpPr/>
            <p:nvPr/>
          </p:nvSpPr>
          <p:spPr>
            <a:xfrm>
              <a:off x="4304111" y="2409590"/>
              <a:ext cx="3583669" cy="3083688"/>
            </a:xfrm>
            <a:custGeom>
              <a:avLst/>
              <a:gdLst>
                <a:gd name="connsiteX0" fmla="*/ 7202527 w 7202830"/>
                <a:gd name="connsiteY0" fmla="*/ 3996691 h 6197917"/>
                <a:gd name="connsiteX1" fmla="*/ 7135639 w 7202830"/>
                <a:gd name="connsiteY1" fmla="*/ 4655091 h 6197917"/>
                <a:gd name="connsiteX2" fmla="*/ 6525592 w 7202830"/>
                <a:gd name="connsiteY2" fmla="*/ 5563313 h 6197917"/>
                <a:gd name="connsiteX3" fmla="*/ 5873639 w 7202830"/>
                <a:gd name="connsiteY3" fmla="*/ 5879216 h 6197917"/>
                <a:gd name="connsiteX4" fmla="*/ 4831642 w 7202830"/>
                <a:gd name="connsiteY4" fmla="*/ 6152408 h 6197917"/>
                <a:gd name="connsiteX5" fmla="*/ 3968549 w 7202830"/>
                <a:gd name="connsiteY5" fmla="*/ 6183837 h 6197917"/>
                <a:gd name="connsiteX6" fmla="*/ 2538926 w 7202830"/>
                <a:gd name="connsiteY6" fmla="*/ 5690641 h 6197917"/>
                <a:gd name="connsiteX7" fmla="*/ 1646016 w 7202830"/>
                <a:gd name="connsiteY7" fmla="*/ 4971800 h 6197917"/>
                <a:gd name="connsiteX8" fmla="*/ 977945 w 7202830"/>
                <a:gd name="connsiteY8" fmla="*/ 4133689 h 6197917"/>
                <a:gd name="connsiteX9" fmla="*/ 352586 w 7202830"/>
                <a:gd name="connsiteY9" fmla="*/ 3041728 h 6197917"/>
                <a:gd name="connsiteX10" fmla="*/ 48771 w 7202830"/>
                <a:gd name="connsiteY10" fmla="*/ 2146401 h 6197917"/>
                <a:gd name="connsiteX11" fmla="*/ 14118 w 7202830"/>
                <a:gd name="connsiteY11" fmla="*/ 1458989 h 6197917"/>
                <a:gd name="connsiteX12" fmla="*/ 516178 w 7202830"/>
                <a:gd name="connsiteY12" fmla="*/ 540291 h 6197917"/>
                <a:gd name="connsiteX13" fmla="*/ 1210037 w 7202830"/>
                <a:gd name="connsiteY13" fmla="*/ 165559 h 6197917"/>
                <a:gd name="connsiteX14" fmla="*/ 2036059 w 7202830"/>
                <a:gd name="connsiteY14" fmla="*/ 1160 h 6197917"/>
                <a:gd name="connsiteX15" fmla="*/ 3209414 w 7202830"/>
                <a:gd name="connsiteY15" fmla="*/ 305781 h 6197917"/>
                <a:gd name="connsiteX16" fmla="*/ 3939537 w 7202830"/>
                <a:gd name="connsiteY16" fmla="*/ 883594 h 6197917"/>
                <a:gd name="connsiteX17" fmla="*/ 4589073 w 7202830"/>
                <a:gd name="connsiteY17" fmla="*/ 1614523 h 6197917"/>
                <a:gd name="connsiteX18" fmla="*/ 5082269 w 7202830"/>
                <a:gd name="connsiteY18" fmla="*/ 2119807 h 6197917"/>
                <a:gd name="connsiteX19" fmla="*/ 5910709 w 7202830"/>
                <a:gd name="connsiteY19" fmla="*/ 2541280 h 6197917"/>
                <a:gd name="connsiteX20" fmla="*/ 6587644 w 7202830"/>
                <a:gd name="connsiteY20" fmla="*/ 2799966 h 6197917"/>
                <a:gd name="connsiteX21" fmla="*/ 7139669 w 7202830"/>
                <a:gd name="connsiteY21" fmla="*/ 3469648 h 6197917"/>
                <a:gd name="connsiteX22" fmla="*/ 7202527 w 7202830"/>
                <a:gd name="connsiteY22" fmla="*/ 3996691 h 6197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202830" h="6197917">
                  <a:moveTo>
                    <a:pt x="7202527" y="3996691"/>
                  </a:moveTo>
                  <a:cubicBezTo>
                    <a:pt x="7196886" y="4217501"/>
                    <a:pt x="7188021" y="4438311"/>
                    <a:pt x="7135639" y="4655091"/>
                  </a:cubicBezTo>
                  <a:cubicBezTo>
                    <a:pt x="7044576" y="5033853"/>
                    <a:pt x="6845524" y="5339280"/>
                    <a:pt x="6525592" y="5563313"/>
                  </a:cubicBezTo>
                  <a:cubicBezTo>
                    <a:pt x="6324929" y="5703535"/>
                    <a:pt x="6104119" y="5801852"/>
                    <a:pt x="5873639" y="5879216"/>
                  </a:cubicBezTo>
                  <a:cubicBezTo>
                    <a:pt x="5532753" y="5993650"/>
                    <a:pt x="5187838" y="6095191"/>
                    <a:pt x="4831642" y="6152408"/>
                  </a:cubicBezTo>
                  <a:cubicBezTo>
                    <a:pt x="4545556" y="6197537"/>
                    <a:pt x="4257858" y="6211237"/>
                    <a:pt x="3968549" y="6183837"/>
                  </a:cubicBezTo>
                  <a:cubicBezTo>
                    <a:pt x="3451983" y="6135484"/>
                    <a:pt x="2978128" y="5963833"/>
                    <a:pt x="2538926" y="5690641"/>
                  </a:cubicBezTo>
                  <a:cubicBezTo>
                    <a:pt x="2211740" y="5486755"/>
                    <a:pt x="1923237" y="5237739"/>
                    <a:pt x="1646016" y="4971800"/>
                  </a:cubicBezTo>
                  <a:cubicBezTo>
                    <a:pt x="1384912" y="4721979"/>
                    <a:pt x="1178608" y="4430252"/>
                    <a:pt x="977945" y="4133689"/>
                  </a:cubicBezTo>
                  <a:cubicBezTo>
                    <a:pt x="742629" y="3785551"/>
                    <a:pt x="529072" y="3424519"/>
                    <a:pt x="352586" y="3041728"/>
                  </a:cubicBezTo>
                  <a:cubicBezTo>
                    <a:pt x="220422" y="2754031"/>
                    <a:pt x="110823" y="2458275"/>
                    <a:pt x="48771" y="2146401"/>
                  </a:cubicBezTo>
                  <a:cubicBezTo>
                    <a:pt x="2836" y="1919144"/>
                    <a:pt x="-14894" y="1690275"/>
                    <a:pt x="14118" y="1458989"/>
                  </a:cubicBezTo>
                  <a:cubicBezTo>
                    <a:pt x="61665" y="1087480"/>
                    <a:pt x="227675" y="780442"/>
                    <a:pt x="516178" y="540291"/>
                  </a:cubicBezTo>
                  <a:cubicBezTo>
                    <a:pt x="722482" y="369445"/>
                    <a:pt x="959410" y="254205"/>
                    <a:pt x="1210037" y="165559"/>
                  </a:cubicBezTo>
                  <a:cubicBezTo>
                    <a:pt x="1477588" y="71271"/>
                    <a:pt x="1752391" y="10025"/>
                    <a:pt x="2036059" y="1160"/>
                  </a:cubicBezTo>
                  <a:cubicBezTo>
                    <a:pt x="2456727" y="-12540"/>
                    <a:pt x="2846770" y="95448"/>
                    <a:pt x="3209414" y="305781"/>
                  </a:cubicBezTo>
                  <a:cubicBezTo>
                    <a:pt x="3480994" y="463733"/>
                    <a:pt x="3717922" y="663590"/>
                    <a:pt x="3939537" y="883594"/>
                  </a:cubicBezTo>
                  <a:cubicBezTo>
                    <a:pt x="4170824" y="1114074"/>
                    <a:pt x="4377128" y="1366313"/>
                    <a:pt x="4589073" y="1614523"/>
                  </a:cubicBezTo>
                  <a:cubicBezTo>
                    <a:pt x="4742189" y="1794233"/>
                    <a:pt x="4901753" y="1966691"/>
                    <a:pt x="5082269" y="2119807"/>
                  </a:cubicBezTo>
                  <a:cubicBezTo>
                    <a:pt x="5324837" y="2326917"/>
                    <a:pt x="5600447" y="2466333"/>
                    <a:pt x="5910709" y="2541280"/>
                  </a:cubicBezTo>
                  <a:cubicBezTo>
                    <a:pt x="6146830" y="2598497"/>
                    <a:pt x="6375699" y="2678279"/>
                    <a:pt x="6587644" y="2799966"/>
                  </a:cubicBezTo>
                  <a:cubicBezTo>
                    <a:pt x="6856001" y="2953888"/>
                    <a:pt x="7046993" y="3171474"/>
                    <a:pt x="7139669" y="3469648"/>
                  </a:cubicBezTo>
                  <a:cubicBezTo>
                    <a:pt x="7183186" y="3609065"/>
                    <a:pt x="7205751" y="3786357"/>
                    <a:pt x="7202527" y="399669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8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2ACA99BD-7FE0-4107-8EAA-27036D410FA8}"/>
                </a:ext>
              </a:extLst>
            </p:cNvPr>
            <p:cNvSpPr/>
            <p:nvPr/>
          </p:nvSpPr>
          <p:spPr>
            <a:xfrm>
              <a:off x="4334521" y="2439704"/>
              <a:ext cx="3522912" cy="3022973"/>
            </a:xfrm>
            <a:custGeom>
              <a:avLst/>
              <a:gdLst>
                <a:gd name="connsiteX0" fmla="*/ 7077742 w 7080716"/>
                <a:gd name="connsiteY0" fmla="*/ 4018363 h 6075887"/>
                <a:gd name="connsiteX1" fmla="*/ 7037449 w 7080716"/>
                <a:gd name="connsiteY1" fmla="*/ 4478518 h 6075887"/>
                <a:gd name="connsiteX2" fmla="*/ 6428206 w 7080716"/>
                <a:gd name="connsiteY2" fmla="*/ 5453627 h 6075887"/>
                <a:gd name="connsiteX3" fmla="*/ 5786730 w 7080716"/>
                <a:gd name="connsiteY3" fmla="*/ 5763083 h 6075887"/>
                <a:gd name="connsiteX4" fmla="*/ 4769715 w 7080716"/>
                <a:gd name="connsiteY4" fmla="*/ 6029828 h 6075887"/>
                <a:gd name="connsiteX5" fmla="*/ 3904205 w 7080716"/>
                <a:gd name="connsiteY5" fmla="*/ 6061257 h 6075887"/>
                <a:gd name="connsiteX6" fmla="*/ 2614804 w 7080716"/>
                <a:gd name="connsiteY6" fmla="*/ 5640590 h 6075887"/>
                <a:gd name="connsiteX7" fmla="*/ 1733982 w 7080716"/>
                <a:gd name="connsiteY7" fmla="*/ 4968490 h 6075887"/>
                <a:gd name="connsiteX8" fmla="*/ 1375367 w 7080716"/>
                <a:gd name="connsiteY8" fmla="*/ 4601011 h 6075887"/>
                <a:gd name="connsiteX9" fmla="*/ 1129575 w 7080716"/>
                <a:gd name="connsiteY9" fmla="*/ 4272214 h 6075887"/>
                <a:gd name="connsiteX10" fmla="*/ 424434 w 7080716"/>
                <a:gd name="connsiteY10" fmla="*/ 3116588 h 6075887"/>
                <a:gd name="connsiteX11" fmla="*/ 61790 w 7080716"/>
                <a:gd name="connsiteY11" fmla="*/ 2140673 h 6075887"/>
                <a:gd name="connsiteX12" fmla="*/ 9408 w 7080716"/>
                <a:gd name="connsiteY12" fmla="*/ 1445203 h 6075887"/>
                <a:gd name="connsiteX13" fmla="*/ 551763 w 7080716"/>
                <a:gd name="connsiteY13" fmla="*/ 479764 h 6075887"/>
                <a:gd name="connsiteX14" fmla="*/ 1294780 w 7080716"/>
                <a:gd name="connsiteY14" fmla="*/ 120343 h 6075887"/>
                <a:gd name="connsiteX15" fmla="*/ 2199778 w 7080716"/>
                <a:gd name="connsiteY15" fmla="*/ 5909 h 6075887"/>
                <a:gd name="connsiteX16" fmla="*/ 2987118 w 7080716"/>
                <a:gd name="connsiteY16" fmla="*/ 226719 h 6075887"/>
                <a:gd name="connsiteX17" fmla="*/ 3831676 w 7080716"/>
                <a:gd name="connsiteY17" fmla="*/ 861749 h 6075887"/>
                <a:gd name="connsiteX18" fmla="*/ 4453006 w 7080716"/>
                <a:gd name="connsiteY18" fmla="*/ 1558831 h 6075887"/>
                <a:gd name="connsiteX19" fmla="*/ 4889791 w 7080716"/>
                <a:gd name="connsiteY19" fmla="*/ 2023821 h 6075887"/>
                <a:gd name="connsiteX20" fmla="*/ 5845559 w 7080716"/>
                <a:gd name="connsiteY20" fmla="*/ 2542805 h 6075887"/>
                <a:gd name="connsiteX21" fmla="*/ 6495900 w 7080716"/>
                <a:gd name="connsiteY21" fmla="*/ 2791821 h 6075887"/>
                <a:gd name="connsiteX22" fmla="*/ 7060013 w 7080716"/>
                <a:gd name="connsiteY22" fmla="*/ 3594473 h 6075887"/>
                <a:gd name="connsiteX23" fmla="*/ 7077742 w 7080716"/>
                <a:gd name="connsiteY23" fmla="*/ 4018363 h 6075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080716" h="6075887">
                  <a:moveTo>
                    <a:pt x="7077742" y="4018363"/>
                  </a:moveTo>
                  <a:cubicBezTo>
                    <a:pt x="7074519" y="4142468"/>
                    <a:pt x="7068072" y="4311702"/>
                    <a:pt x="7037449" y="4478518"/>
                  </a:cubicBezTo>
                  <a:cubicBezTo>
                    <a:pt x="6963308" y="4883873"/>
                    <a:pt x="6770704" y="5215088"/>
                    <a:pt x="6428206" y="5453627"/>
                  </a:cubicBezTo>
                  <a:cubicBezTo>
                    <a:pt x="6230767" y="5591432"/>
                    <a:pt x="6013181" y="5687331"/>
                    <a:pt x="5786730" y="5763083"/>
                  </a:cubicBezTo>
                  <a:cubicBezTo>
                    <a:pt x="5453903" y="5875100"/>
                    <a:pt x="5117047" y="5974223"/>
                    <a:pt x="4769715" y="6029828"/>
                  </a:cubicBezTo>
                  <a:cubicBezTo>
                    <a:pt x="4482823" y="6075763"/>
                    <a:pt x="4193514" y="6089463"/>
                    <a:pt x="3904205" y="6061257"/>
                  </a:cubicBezTo>
                  <a:cubicBezTo>
                    <a:pt x="3443244" y="6016128"/>
                    <a:pt x="3015324" y="5871877"/>
                    <a:pt x="2614804" y="5640590"/>
                  </a:cubicBezTo>
                  <a:cubicBezTo>
                    <a:pt x="2292454" y="5454433"/>
                    <a:pt x="2003144" y="5223953"/>
                    <a:pt x="1733982" y="4968490"/>
                  </a:cubicBezTo>
                  <a:cubicBezTo>
                    <a:pt x="1609877" y="4850832"/>
                    <a:pt x="1487384" y="4729951"/>
                    <a:pt x="1375367" y="4601011"/>
                  </a:cubicBezTo>
                  <a:cubicBezTo>
                    <a:pt x="1285109" y="4497859"/>
                    <a:pt x="1209357" y="4383424"/>
                    <a:pt x="1129575" y="4272214"/>
                  </a:cubicBezTo>
                  <a:cubicBezTo>
                    <a:pt x="866860" y="3903928"/>
                    <a:pt x="625903" y="3521944"/>
                    <a:pt x="424434" y="3116588"/>
                  </a:cubicBezTo>
                  <a:cubicBezTo>
                    <a:pt x="268900" y="2803909"/>
                    <a:pt x="139154" y="2482364"/>
                    <a:pt x="61790" y="2140673"/>
                  </a:cubicBezTo>
                  <a:cubicBezTo>
                    <a:pt x="9408" y="1911804"/>
                    <a:pt x="-14768" y="1680518"/>
                    <a:pt x="9408" y="1445203"/>
                  </a:cubicBezTo>
                  <a:cubicBezTo>
                    <a:pt x="49702" y="1044683"/>
                    <a:pt x="231830" y="723138"/>
                    <a:pt x="551763" y="479764"/>
                  </a:cubicBezTo>
                  <a:cubicBezTo>
                    <a:pt x="774990" y="310530"/>
                    <a:pt x="1028841" y="202543"/>
                    <a:pt x="1294780" y="120343"/>
                  </a:cubicBezTo>
                  <a:cubicBezTo>
                    <a:pt x="1589730" y="30085"/>
                    <a:pt x="1890322" y="-17461"/>
                    <a:pt x="2199778" y="5909"/>
                  </a:cubicBezTo>
                  <a:cubicBezTo>
                    <a:pt x="2476999" y="26056"/>
                    <a:pt x="2738909" y="101808"/>
                    <a:pt x="2987118" y="226719"/>
                  </a:cubicBezTo>
                  <a:cubicBezTo>
                    <a:pt x="3307051" y="387088"/>
                    <a:pt x="3579437" y="611122"/>
                    <a:pt x="3831676" y="861749"/>
                  </a:cubicBezTo>
                  <a:cubicBezTo>
                    <a:pt x="4053292" y="1081753"/>
                    <a:pt x="4251537" y="1321904"/>
                    <a:pt x="4453006" y="1558831"/>
                  </a:cubicBezTo>
                  <a:cubicBezTo>
                    <a:pt x="4590810" y="1721618"/>
                    <a:pt x="4733450" y="1878764"/>
                    <a:pt x="4889791" y="2023821"/>
                  </a:cubicBezTo>
                  <a:cubicBezTo>
                    <a:pt x="5163788" y="2278478"/>
                    <a:pt x="5478080" y="2455770"/>
                    <a:pt x="5845559" y="2542805"/>
                  </a:cubicBezTo>
                  <a:cubicBezTo>
                    <a:pt x="6072816" y="2595993"/>
                    <a:pt x="6292014" y="2674969"/>
                    <a:pt x="6495900" y="2791821"/>
                  </a:cubicBezTo>
                  <a:cubicBezTo>
                    <a:pt x="6810192" y="2970725"/>
                    <a:pt x="7000378" y="3236664"/>
                    <a:pt x="7060013" y="3594473"/>
                  </a:cubicBezTo>
                  <a:cubicBezTo>
                    <a:pt x="7080966" y="3720189"/>
                    <a:pt x="7084189" y="3846711"/>
                    <a:pt x="7077742" y="4018363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8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7AE9930-B9A5-4A03-B050-66FBA29C3E78}"/>
                </a:ext>
              </a:extLst>
            </p:cNvPr>
            <p:cNvSpPr/>
            <p:nvPr/>
          </p:nvSpPr>
          <p:spPr>
            <a:xfrm>
              <a:off x="4809519" y="3527220"/>
              <a:ext cx="1332628" cy="1559405"/>
            </a:xfrm>
            <a:custGeom>
              <a:avLst/>
              <a:gdLst>
                <a:gd name="connsiteX0" fmla="*/ 2648913 w 2678454"/>
                <a:gd name="connsiteY0" fmla="*/ 3128408 h 3134255"/>
                <a:gd name="connsiteX1" fmla="*/ 2145241 w 2678454"/>
                <a:gd name="connsiteY1" fmla="*/ 2992216 h 3134255"/>
                <a:gd name="connsiteX2" fmla="*/ 1666551 w 2678454"/>
                <a:gd name="connsiteY2" fmla="*/ 2521584 h 3134255"/>
                <a:gd name="connsiteX3" fmla="*/ 1609333 w 2678454"/>
                <a:gd name="connsiteY3" fmla="*/ 2470814 h 3134255"/>
                <a:gd name="connsiteX4" fmla="*/ 753494 w 2678454"/>
                <a:gd name="connsiteY4" fmla="*/ 1612557 h 3134255"/>
                <a:gd name="connsiteX5" fmla="*/ 560083 w 2678454"/>
                <a:gd name="connsiteY5" fmla="*/ 1166908 h 3134255"/>
                <a:gd name="connsiteX6" fmla="*/ 524625 w 2678454"/>
                <a:gd name="connsiteY6" fmla="*/ 1033938 h 3134255"/>
                <a:gd name="connsiteX7" fmla="*/ 490778 w 2678454"/>
                <a:gd name="connsiteY7" fmla="*/ 806681 h 3134255"/>
                <a:gd name="connsiteX8" fmla="*/ 481914 w 2678454"/>
                <a:gd name="connsiteY8" fmla="*/ 620524 h 3134255"/>
                <a:gd name="connsiteX9" fmla="*/ 420667 w 2678454"/>
                <a:gd name="connsiteY9" fmla="*/ 480302 h 3134255"/>
                <a:gd name="connsiteX10" fmla="*/ 228869 w 2678454"/>
                <a:gd name="connsiteY10" fmla="*/ 332021 h 3134255"/>
                <a:gd name="connsiteX11" fmla="*/ 0 w 2678454"/>
                <a:gd name="connsiteY11" fmla="*/ 76558 h 3134255"/>
                <a:gd name="connsiteX12" fmla="*/ 22565 w 2678454"/>
                <a:gd name="connsiteY12" fmla="*/ 0 h 3134255"/>
                <a:gd name="connsiteX13" fmla="*/ 44323 w 2678454"/>
                <a:gd name="connsiteY13" fmla="*/ 20147 h 3134255"/>
                <a:gd name="connsiteX14" fmla="*/ 373926 w 2678454"/>
                <a:gd name="connsiteY14" fmla="*/ 353779 h 3134255"/>
                <a:gd name="connsiteX15" fmla="*/ 478690 w 2678454"/>
                <a:gd name="connsiteY15" fmla="*/ 441620 h 3134255"/>
                <a:gd name="connsiteX16" fmla="*/ 550413 w 2678454"/>
                <a:gd name="connsiteY16" fmla="*/ 614883 h 3134255"/>
                <a:gd name="connsiteX17" fmla="*/ 754300 w 2678454"/>
                <a:gd name="connsiteY17" fmla="*/ 1469917 h 3134255"/>
                <a:gd name="connsiteX18" fmla="*/ 1262001 w 2678454"/>
                <a:gd name="connsiteY18" fmla="*/ 2133152 h 3134255"/>
                <a:gd name="connsiteX19" fmla="*/ 1632704 w 2678454"/>
                <a:gd name="connsiteY19" fmla="*/ 2404732 h 3134255"/>
                <a:gd name="connsiteX20" fmla="*/ 1728603 w 2678454"/>
                <a:gd name="connsiteY20" fmla="*/ 2490961 h 3134255"/>
                <a:gd name="connsiteX21" fmla="*/ 1942966 w 2678454"/>
                <a:gd name="connsiteY21" fmla="*/ 2740783 h 3134255"/>
                <a:gd name="connsiteX22" fmla="*/ 2264510 w 2678454"/>
                <a:gd name="connsiteY22" fmla="*/ 2984157 h 3134255"/>
                <a:gd name="connsiteX23" fmla="*/ 2580413 w 2678454"/>
                <a:gd name="connsiteY23" fmla="*/ 3065550 h 3134255"/>
                <a:gd name="connsiteX24" fmla="*/ 2657778 w 2678454"/>
                <a:gd name="connsiteY24" fmla="*/ 3059103 h 3134255"/>
                <a:gd name="connsiteX25" fmla="*/ 2673895 w 2678454"/>
                <a:gd name="connsiteY25" fmla="*/ 3084085 h 3134255"/>
                <a:gd name="connsiteX26" fmla="*/ 2648913 w 2678454"/>
                <a:gd name="connsiteY26" fmla="*/ 3128408 h 313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78454" h="3134255">
                  <a:moveTo>
                    <a:pt x="2648913" y="3128408"/>
                  </a:moveTo>
                  <a:cubicBezTo>
                    <a:pt x="2461950" y="3154197"/>
                    <a:pt x="2298357" y="3092144"/>
                    <a:pt x="2145241" y="2992216"/>
                  </a:cubicBezTo>
                  <a:cubicBezTo>
                    <a:pt x="1954248" y="2867305"/>
                    <a:pt x="1801132" y="2702906"/>
                    <a:pt x="1666551" y="2521584"/>
                  </a:cubicBezTo>
                  <a:cubicBezTo>
                    <a:pt x="1650433" y="2499826"/>
                    <a:pt x="1631898" y="2484514"/>
                    <a:pt x="1609333" y="2470814"/>
                  </a:cubicBezTo>
                  <a:cubicBezTo>
                    <a:pt x="1249913" y="2258869"/>
                    <a:pt x="963827" y="1973589"/>
                    <a:pt x="753494" y="1612557"/>
                  </a:cubicBezTo>
                  <a:cubicBezTo>
                    <a:pt x="671294" y="1471529"/>
                    <a:pt x="608436" y="1322442"/>
                    <a:pt x="560083" y="1166908"/>
                  </a:cubicBezTo>
                  <a:cubicBezTo>
                    <a:pt x="532684" y="1126614"/>
                    <a:pt x="528654" y="1080679"/>
                    <a:pt x="524625" y="1033938"/>
                  </a:cubicBezTo>
                  <a:cubicBezTo>
                    <a:pt x="512537" y="958186"/>
                    <a:pt x="497225" y="883240"/>
                    <a:pt x="490778" y="806681"/>
                  </a:cubicBezTo>
                  <a:cubicBezTo>
                    <a:pt x="485943" y="744629"/>
                    <a:pt x="480302" y="682577"/>
                    <a:pt x="481914" y="620524"/>
                  </a:cubicBezTo>
                  <a:cubicBezTo>
                    <a:pt x="483525" y="563307"/>
                    <a:pt x="461767" y="518984"/>
                    <a:pt x="420667" y="480302"/>
                  </a:cubicBezTo>
                  <a:cubicBezTo>
                    <a:pt x="361838" y="424696"/>
                    <a:pt x="291727" y="382791"/>
                    <a:pt x="228869" y="332021"/>
                  </a:cubicBezTo>
                  <a:cubicBezTo>
                    <a:pt x="138611" y="259492"/>
                    <a:pt x="58023" y="178099"/>
                    <a:pt x="0" y="76558"/>
                  </a:cubicBezTo>
                  <a:cubicBezTo>
                    <a:pt x="1612" y="49158"/>
                    <a:pt x="4029" y="22565"/>
                    <a:pt x="22565" y="0"/>
                  </a:cubicBezTo>
                  <a:cubicBezTo>
                    <a:pt x="34653" y="1612"/>
                    <a:pt x="39488" y="11282"/>
                    <a:pt x="44323" y="20147"/>
                  </a:cubicBezTo>
                  <a:cubicBezTo>
                    <a:pt x="122493" y="161981"/>
                    <a:pt x="243374" y="262715"/>
                    <a:pt x="373926" y="353779"/>
                  </a:cubicBezTo>
                  <a:cubicBezTo>
                    <a:pt x="411802" y="379567"/>
                    <a:pt x="447261" y="407773"/>
                    <a:pt x="478690" y="441620"/>
                  </a:cubicBezTo>
                  <a:cubicBezTo>
                    <a:pt x="525431" y="489972"/>
                    <a:pt x="550413" y="546384"/>
                    <a:pt x="550413" y="614883"/>
                  </a:cubicBezTo>
                  <a:cubicBezTo>
                    <a:pt x="550413" y="915475"/>
                    <a:pt x="619718" y="1199949"/>
                    <a:pt x="754300" y="1469917"/>
                  </a:cubicBezTo>
                  <a:cubicBezTo>
                    <a:pt x="880822" y="1723768"/>
                    <a:pt x="1054085" y="1942966"/>
                    <a:pt x="1262001" y="2133152"/>
                  </a:cubicBezTo>
                  <a:cubicBezTo>
                    <a:pt x="1375630" y="2237110"/>
                    <a:pt x="1498122" y="2328980"/>
                    <a:pt x="1632704" y="2404732"/>
                  </a:cubicBezTo>
                  <a:cubicBezTo>
                    <a:pt x="1671386" y="2426491"/>
                    <a:pt x="1702815" y="2454697"/>
                    <a:pt x="1728603" y="2490961"/>
                  </a:cubicBezTo>
                  <a:cubicBezTo>
                    <a:pt x="1791461" y="2581219"/>
                    <a:pt x="1865602" y="2663419"/>
                    <a:pt x="1942966" y="2740783"/>
                  </a:cubicBezTo>
                  <a:cubicBezTo>
                    <a:pt x="2038865" y="2836682"/>
                    <a:pt x="2144435" y="2920493"/>
                    <a:pt x="2264510" y="2984157"/>
                  </a:cubicBezTo>
                  <a:cubicBezTo>
                    <a:pt x="2362827" y="3036539"/>
                    <a:pt x="2467591" y="3067968"/>
                    <a:pt x="2580413" y="3065550"/>
                  </a:cubicBezTo>
                  <a:cubicBezTo>
                    <a:pt x="2606201" y="3064745"/>
                    <a:pt x="2631989" y="3055880"/>
                    <a:pt x="2657778" y="3059103"/>
                  </a:cubicBezTo>
                  <a:cubicBezTo>
                    <a:pt x="2673895" y="3060715"/>
                    <a:pt x="2685177" y="3066356"/>
                    <a:pt x="2673895" y="3084085"/>
                  </a:cubicBezTo>
                  <a:cubicBezTo>
                    <a:pt x="2666642" y="3098591"/>
                    <a:pt x="2673089" y="3123573"/>
                    <a:pt x="2648913" y="3128408"/>
                  </a:cubicBezTo>
                  <a:close/>
                </a:path>
              </a:pathLst>
            </a:custGeom>
            <a:solidFill>
              <a:srgbClr val="000000"/>
            </a:solidFill>
            <a:ln w="8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97A4FBDF-5BCB-46BF-90B8-81940454E2D6}"/>
                </a:ext>
              </a:extLst>
            </p:cNvPr>
            <p:cNvGrpSpPr/>
            <p:nvPr/>
          </p:nvGrpSpPr>
          <p:grpSpPr>
            <a:xfrm>
              <a:off x="4719746" y="2767266"/>
              <a:ext cx="2642080" cy="2314948"/>
              <a:chOff x="4719746" y="2767266"/>
              <a:chExt cx="2642080" cy="2314948"/>
            </a:xfrm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5E5AE0A0-7F48-4CC2-9263-9B183C70E068}"/>
                  </a:ext>
                </a:extLst>
              </p:cNvPr>
              <p:cNvSpPr/>
              <p:nvPr/>
            </p:nvSpPr>
            <p:spPr>
              <a:xfrm>
                <a:off x="4719746" y="2767266"/>
                <a:ext cx="2642080" cy="2314948"/>
              </a:xfrm>
              <a:custGeom>
                <a:avLst/>
                <a:gdLst>
                  <a:gd name="connsiteX0" fmla="*/ 4525716 w 5310327"/>
                  <a:gd name="connsiteY0" fmla="*/ 3156108 h 4652824"/>
                  <a:gd name="connsiteX1" fmla="*/ 4557951 w 5310327"/>
                  <a:gd name="connsiteY1" fmla="*/ 3172226 h 4652824"/>
                  <a:gd name="connsiteX2" fmla="*/ 4814220 w 5310327"/>
                  <a:gd name="connsiteY2" fmla="*/ 3203655 h 4652824"/>
                  <a:gd name="connsiteX3" fmla="*/ 4933489 w 5310327"/>
                  <a:gd name="connsiteY3" fmla="*/ 3131126 h 4652824"/>
                  <a:gd name="connsiteX4" fmla="*/ 5172028 w 5310327"/>
                  <a:gd name="connsiteY4" fmla="*/ 3005409 h 4652824"/>
                  <a:gd name="connsiteX5" fmla="*/ 5308222 w 5310327"/>
                  <a:gd name="connsiteY5" fmla="*/ 2755588 h 4652824"/>
                  <a:gd name="connsiteX6" fmla="*/ 5189758 w 5310327"/>
                  <a:gd name="connsiteY6" fmla="*/ 2592801 h 4652824"/>
                  <a:gd name="connsiteX7" fmla="*/ 4884331 w 5310327"/>
                  <a:gd name="connsiteY7" fmla="*/ 2579101 h 4652824"/>
                  <a:gd name="connsiteX8" fmla="*/ 4580516 w 5310327"/>
                  <a:gd name="connsiteY8" fmla="*/ 2710459 h 4652824"/>
                  <a:gd name="connsiteX9" fmla="*/ 4530552 w 5310327"/>
                  <a:gd name="connsiteY9" fmla="*/ 2715294 h 4652824"/>
                  <a:gd name="connsiteX10" fmla="*/ 4233990 w 5310327"/>
                  <a:gd name="connsiteY10" fmla="*/ 2637124 h 4652824"/>
                  <a:gd name="connsiteX11" fmla="*/ 3914057 w 5310327"/>
                  <a:gd name="connsiteY11" fmla="*/ 2550896 h 4652824"/>
                  <a:gd name="connsiteX12" fmla="*/ 3794787 w 5310327"/>
                  <a:gd name="connsiteY12" fmla="*/ 2513020 h 4652824"/>
                  <a:gd name="connsiteX13" fmla="*/ 3464379 w 5310327"/>
                  <a:gd name="connsiteY13" fmla="*/ 2425985 h 4652824"/>
                  <a:gd name="connsiteX14" fmla="*/ 3241957 w 5310327"/>
                  <a:gd name="connsiteY14" fmla="*/ 2474338 h 4652824"/>
                  <a:gd name="connsiteX15" fmla="*/ 3022758 w 5310327"/>
                  <a:gd name="connsiteY15" fmla="*/ 2647601 h 4652824"/>
                  <a:gd name="connsiteX16" fmla="*/ 2996971 w 5310327"/>
                  <a:gd name="connsiteY16" fmla="*/ 2645989 h 4652824"/>
                  <a:gd name="connsiteX17" fmla="*/ 2893013 w 5310327"/>
                  <a:gd name="connsiteY17" fmla="*/ 2558149 h 4652824"/>
                  <a:gd name="connsiteX18" fmla="*/ 2631103 w 5310327"/>
                  <a:gd name="connsiteY18" fmla="*/ 2417926 h 4652824"/>
                  <a:gd name="connsiteX19" fmla="*/ 2635132 w 5310327"/>
                  <a:gd name="connsiteY19" fmla="*/ 2412285 h 4652824"/>
                  <a:gd name="connsiteX20" fmla="*/ 2995359 w 5310327"/>
                  <a:gd name="connsiteY20" fmla="*/ 1753079 h 4652824"/>
                  <a:gd name="connsiteX21" fmla="*/ 3025176 w 5310327"/>
                  <a:gd name="connsiteY21" fmla="*/ 1692638 h 4652824"/>
                  <a:gd name="connsiteX22" fmla="*/ 3126716 w 5310327"/>
                  <a:gd name="connsiteY22" fmla="*/ 1519375 h 4652824"/>
                  <a:gd name="connsiteX23" fmla="*/ 3130746 w 5310327"/>
                  <a:gd name="connsiteY23" fmla="*/ 1263107 h 4652824"/>
                  <a:gd name="connsiteX24" fmla="*/ 2842243 w 5310327"/>
                  <a:gd name="connsiteY24" fmla="*/ 1110796 h 4652824"/>
                  <a:gd name="connsiteX25" fmla="*/ 2687514 w 5310327"/>
                  <a:gd name="connsiteY25" fmla="*/ 1253436 h 4652824"/>
                  <a:gd name="connsiteX26" fmla="*/ 2667367 w 5310327"/>
                  <a:gd name="connsiteY26" fmla="*/ 1334024 h 4652824"/>
                  <a:gd name="connsiteX27" fmla="*/ 2623850 w 5310327"/>
                  <a:gd name="connsiteY27" fmla="*/ 1293730 h 4652824"/>
                  <a:gd name="connsiteX28" fmla="*/ 2528757 w 5310327"/>
                  <a:gd name="connsiteY28" fmla="*/ 1322742 h 4652824"/>
                  <a:gd name="connsiteX29" fmla="*/ 2523922 w 5310327"/>
                  <a:gd name="connsiteY29" fmla="*/ 1365453 h 4652824"/>
                  <a:gd name="connsiteX30" fmla="*/ 2608539 w 5310327"/>
                  <a:gd name="connsiteY30" fmla="*/ 1666850 h 4652824"/>
                  <a:gd name="connsiteX31" fmla="*/ 2608539 w 5310327"/>
                  <a:gd name="connsiteY31" fmla="*/ 1695056 h 4652824"/>
                  <a:gd name="connsiteX32" fmla="*/ 2510222 w 5310327"/>
                  <a:gd name="connsiteY32" fmla="*/ 1794179 h 4652824"/>
                  <a:gd name="connsiteX33" fmla="*/ 2486851 w 5310327"/>
                  <a:gd name="connsiteY33" fmla="*/ 1797402 h 4652824"/>
                  <a:gd name="connsiteX34" fmla="*/ 2234612 w 5310327"/>
                  <a:gd name="connsiteY34" fmla="*/ 1803043 h 4652824"/>
                  <a:gd name="connsiteX35" fmla="*/ 2222524 w 5310327"/>
                  <a:gd name="connsiteY35" fmla="*/ 1719232 h 4652824"/>
                  <a:gd name="connsiteX36" fmla="*/ 2242671 w 5310327"/>
                  <a:gd name="connsiteY36" fmla="*/ 1683774 h 4652824"/>
                  <a:gd name="connsiteX37" fmla="*/ 2311170 w 5310327"/>
                  <a:gd name="connsiteY37" fmla="*/ 1502452 h 4652824"/>
                  <a:gd name="connsiteX38" fmla="*/ 2281353 w 5310327"/>
                  <a:gd name="connsiteY38" fmla="*/ 1462964 h 4652824"/>
                  <a:gd name="connsiteX39" fmla="*/ 2257983 w 5310327"/>
                  <a:gd name="connsiteY39" fmla="*/ 1391241 h 4652824"/>
                  <a:gd name="connsiteX40" fmla="*/ 2275712 w 5310327"/>
                  <a:gd name="connsiteY40" fmla="*/ 999585 h 4652824"/>
                  <a:gd name="connsiteX41" fmla="*/ 2253953 w 5310327"/>
                  <a:gd name="connsiteY41" fmla="*/ 855334 h 4652824"/>
                  <a:gd name="connsiteX42" fmla="*/ 2075049 w 5310327"/>
                  <a:gd name="connsiteY42" fmla="*/ 477378 h 4652824"/>
                  <a:gd name="connsiteX43" fmla="*/ 1577824 w 5310327"/>
                  <a:gd name="connsiteY43" fmla="*/ 59129 h 4652824"/>
                  <a:gd name="connsiteX44" fmla="*/ 979058 w 5310327"/>
                  <a:gd name="connsiteY44" fmla="*/ 1106 h 4652824"/>
                  <a:gd name="connsiteX45" fmla="*/ 675243 w 5310327"/>
                  <a:gd name="connsiteY45" fmla="*/ 60740 h 4652824"/>
                  <a:gd name="connsiteX46" fmla="*/ 96625 w 5310327"/>
                  <a:gd name="connsiteY46" fmla="*/ 589395 h 4652824"/>
                  <a:gd name="connsiteX47" fmla="*/ 13619 w 5310327"/>
                  <a:gd name="connsiteY47" fmla="*/ 1129331 h 4652824"/>
                  <a:gd name="connsiteX48" fmla="*/ 82119 w 5310327"/>
                  <a:gd name="connsiteY48" fmla="*/ 1396076 h 4652824"/>
                  <a:gd name="connsiteX49" fmla="*/ 181242 w 5310327"/>
                  <a:gd name="connsiteY49" fmla="*/ 1595933 h 4652824"/>
                  <a:gd name="connsiteX50" fmla="*/ 410110 w 5310327"/>
                  <a:gd name="connsiteY50" fmla="*/ 1851396 h 4652824"/>
                  <a:gd name="connsiteX51" fmla="*/ 601909 w 5310327"/>
                  <a:gd name="connsiteY51" fmla="*/ 1999677 h 4652824"/>
                  <a:gd name="connsiteX52" fmla="*/ 663155 w 5310327"/>
                  <a:gd name="connsiteY52" fmla="*/ 2139899 h 4652824"/>
                  <a:gd name="connsiteX53" fmla="*/ 672020 w 5310327"/>
                  <a:gd name="connsiteY53" fmla="*/ 2326056 h 4652824"/>
                  <a:gd name="connsiteX54" fmla="*/ 741325 w 5310327"/>
                  <a:gd name="connsiteY54" fmla="*/ 2686283 h 4652824"/>
                  <a:gd name="connsiteX55" fmla="*/ 934735 w 5310327"/>
                  <a:gd name="connsiteY55" fmla="*/ 3131932 h 4652824"/>
                  <a:gd name="connsiteX56" fmla="*/ 1789769 w 5310327"/>
                  <a:gd name="connsiteY56" fmla="*/ 3989384 h 4652824"/>
                  <a:gd name="connsiteX57" fmla="*/ 1846986 w 5310327"/>
                  <a:gd name="connsiteY57" fmla="*/ 4040154 h 4652824"/>
                  <a:gd name="connsiteX58" fmla="*/ 2325676 w 5310327"/>
                  <a:gd name="connsiteY58" fmla="*/ 4510785 h 4652824"/>
                  <a:gd name="connsiteX59" fmla="*/ 2829348 w 5310327"/>
                  <a:gd name="connsiteY59" fmla="*/ 4646978 h 4652824"/>
                  <a:gd name="connsiteX60" fmla="*/ 3099317 w 5310327"/>
                  <a:gd name="connsiteY60" fmla="*/ 4538990 h 4652824"/>
                  <a:gd name="connsiteX61" fmla="*/ 3432143 w 5310327"/>
                  <a:gd name="connsiteY61" fmla="*/ 4123159 h 4652824"/>
                  <a:gd name="connsiteX62" fmla="*/ 3624747 w 5310327"/>
                  <a:gd name="connsiteY62" fmla="*/ 3617069 h 4652824"/>
                  <a:gd name="connsiteX63" fmla="*/ 3726288 w 5310327"/>
                  <a:gd name="connsiteY63" fmla="*/ 3741174 h 4652824"/>
                  <a:gd name="connsiteX64" fmla="*/ 4067173 w 5310327"/>
                  <a:gd name="connsiteY64" fmla="*/ 3966013 h 4652824"/>
                  <a:gd name="connsiteX65" fmla="*/ 4145343 w 5310327"/>
                  <a:gd name="connsiteY65" fmla="*/ 4032095 h 4652824"/>
                  <a:gd name="connsiteX66" fmla="*/ 4308936 w 5310327"/>
                  <a:gd name="connsiteY66" fmla="*/ 4263381 h 4652824"/>
                  <a:gd name="connsiteX67" fmla="*/ 4491064 w 5310327"/>
                  <a:gd name="connsiteY67" fmla="*/ 4319793 h 4652824"/>
                  <a:gd name="connsiteX68" fmla="*/ 4986677 w 5310327"/>
                  <a:gd name="connsiteY68" fmla="*/ 4094953 h 4652824"/>
                  <a:gd name="connsiteX69" fmla="*/ 5137376 w 5310327"/>
                  <a:gd name="connsiteY69" fmla="*/ 3971654 h 4652824"/>
                  <a:gd name="connsiteX70" fmla="*/ 5117229 w 5310327"/>
                  <a:gd name="connsiteY70" fmla="*/ 3730697 h 4652824"/>
                  <a:gd name="connsiteX71" fmla="*/ 4981842 w 5310327"/>
                  <a:gd name="connsiteY71" fmla="*/ 3658169 h 4652824"/>
                  <a:gd name="connsiteX72" fmla="*/ 4454799 w 5310327"/>
                  <a:gd name="connsiteY72" fmla="*/ 3717803 h 4652824"/>
                  <a:gd name="connsiteX73" fmla="*/ 4413700 w 5310327"/>
                  <a:gd name="connsiteY73" fmla="*/ 3709745 h 4652824"/>
                  <a:gd name="connsiteX74" fmla="*/ 4071203 w 5310327"/>
                  <a:gd name="connsiteY74" fmla="*/ 3330983 h 4652824"/>
                  <a:gd name="connsiteX75" fmla="*/ 3929368 w 5310327"/>
                  <a:gd name="connsiteY75" fmla="*/ 3174643 h 4652824"/>
                  <a:gd name="connsiteX76" fmla="*/ 4525716 w 5310327"/>
                  <a:gd name="connsiteY76" fmla="*/ 3156108 h 4652824"/>
                  <a:gd name="connsiteX77" fmla="*/ 2093584 w 5310327"/>
                  <a:gd name="connsiteY77" fmla="*/ 2125394 h 4652824"/>
                  <a:gd name="connsiteX78" fmla="*/ 2087137 w 5310327"/>
                  <a:gd name="connsiteY78" fmla="*/ 2048835 h 4652824"/>
                  <a:gd name="connsiteX79" fmla="*/ 2148384 w 5310327"/>
                  <a:gd name="connsiteY79" fmla="*/ 1977918 h 4652824"/>
                  <a:gd name="connsiteX80" fmla="*/ 2167725 w 5310327"/>
                  <a:gd name="connsiteY80" fmla="*/ 2177775 h 4652824"/>
                  <a:gd name="connsiteX81" fmla="*/ 2093584 w 5310327"/>
                  <a:gd name="connsiteY81" fmla="*/ 2125394 h 4652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5310327" h="4652824">
                    <a:moveTo>
                      <a:pt x="4525716" y="3156108"/>
                    </a:moveTo>
                    <a:cubicBezTo>
                      <a:pt x="4541834" y="3153691"/>
                      <a:pt x="4549087" y="3160138"/>
                      <a:pt x="4557951" y="3172226"/>
                    </a:cubicBezTo>
                    <a:cubicBezTo>
                      <a:pt x="4625645" y="3260066"/>
                      <a:pt x="4732021" y="3256037"/>
                      <a:pt x="4814220" y="3203655"/>
                    </a:cubicBezTo>
                    <a:cubicBezTo>
                      <a:pt x="4853708" y="3178673"/>
                      <a:pt x="4891584" y="3152079"/>
                      <a:pt x="4933489" y="3131126"/>
                    </a:cubicBezTo>
                    <a:cubicBezTo>
                      <a:pt x="5013271" y="3090026"/>
                      <a:pt x="5097082" y="3056180"/>
                      <a:pt x="5172028" y="3005409"/>
                    </a:cubicBezTo>
                    <a:cubicBezTo>
                      <a:pt x="5260675" y="2945775"/>
                      <a:pt x="5322727" y="2870828"/>
                      <a:pt x="5308222" y="2755588"/>
                    </a:cubicBezTo>
                    <a:cubicBezTo>
                      <a:pt x="5298551" y="2680642"/>
                      <a:pt x="5267122" y="2621007"/>
                      <a:pt x="5189758" y="2592801"/>
                    </a:cubicBezTo>
                    <a:cubicBezTo>
                      <a:pt x="5089023" y="2555731"/>
                      <a:pt x="4987483" y="2553313"/>
                      <a:pt x="4884331" y="2579101"/>
                    </a:cubicBezTo>
                    <a:cubicBezTo>
                      <a:pt x="4776344" y="2606501"/>
                      <a:pt x="4678833" y="2658883"/>
                      <a:pt x="4580516" y="2710459"/>
                    </a:cubicBezTo>
                    <a:cubicBezTo>
                      <a:pt x="4563592" y="2719324"/>
                      <a:pt x="4549087" y="2720935"/>
                      <a:pt x="4530552" y="2715294"/>
                    </a:cubicBezTo>
                    <a:cubicBezTo>
                      <a:pt x="4431429" y="2688700"/>
                      <a:pt x="4332306" y="2663718"/>
                      <a:pt x="4233990" y="2637124"/>
                    </a:cubicBezTo>
                    <a:cubicBezTo>
                      <a:pt x="4127614" y="2608919"/>
                      <a:pt x="4020433" y="2579101"/>
                      <a:pt x="3914057" y="2550896"/>
                    </a:cubicBezTo>
                    <a:cubicBezTo>
                      <a:pt x="3877793" y="2527525"/>
                      <a:pt x="3834275" y="2526719"/>
                      <a:pt x="3794787" y="2513020"/>
                    </a:cubicBezTo>
                    <a:cubicBezTo>
                      <a:pt x="3685188" y="2482396"/>
                      <a:pt x="3574783" y="2454191"/>
                      <a:pt x="3464379" y="2425985"/>
                    </a:cubicBezTo>
                    <a:cubicBezTo>
                      <a:pt x="3382179" y="2405032"/>
                      <a:pt x="3308844" y="2426791"/>
                      <a:pt x="3241957" y="2474338"/>
                    </a:cubicBezTo>
                    <a:cubicBezTo>
                      <a:pt x="3229063" y="2497708"/>
                      <a:pt x="3053382" y="2620201"/>
                      <a:pt x="3022758" y="2647601"/>
                    </a:cubicBezTo>
                    <a:cubicBezTo>
                      <a:pt x="3012282" y="2656465"/>
                      <a:pt x="3007447" y="2659689"/>
                      <a:pt x="2996971" y="2645989"/>
                    </a:cubicBezTo>
                    <a:cubicBezTo>
                      <a:pt x="2968765" y="2609725"/>
                      <a:pt x="2931695" y="2583131"/>
                      <a:pt x="2893013" y="2558149"/>
                    </a:cubicBezTo>
                    <a:cubicBezTo>
                      <a:pt x="2809202" y="2504155"/>
                      <a:pt x="2718943" y="2463055"/>
                      <a:pt x="2631103" y="2417926"/>
                    </a:cubicBezTo>
                    <a:cubicBezTo>
                      <a:pt x="2632715" y="2415509"/>
                      <a:pt x="2633521" y="2413091"/>
                      <a:pt x="2635132" y="2412285"/>
                    </a:cubicBezTo>
                    <a:cubicBezTo>
                      <a:pt x="2826931" y="2231769"/>
                      <a:pt x="2940559" y="2008542"/>
                      <a:pt x="2995359" y="1753079"/>
                    </a:cubicBezTo>
                    <a:cubicBezTo>
                      <a:pt x="3000194" y="1729709"/>
                      <a:pt x="3010670" y="1711174"/>
                      <a:pt x="3025176" y="1692638"/>
                    </a:cubicBezTo>
                    <a:cubicBezTo>
                      <a:pt x="3067082" y="1639450"/>
                      <a:pt x="3102540" y="1583039"/>
                      <a:pt x="3126716" y="1519375"/>
                    </a:cubicBezTo>
                    <a:cubicBezTo>
                      <a:pt x="3158952" y="1434758"/>
                      <a:pt x="3169428" y="1349335"/>
                      <a:pt x="3130746" y="1263107"/>
                    </a:cubicBezTo>
                    <a:cubicBezTo>
                      <a:pt x="3078364" y="1146255"/>
                      <a:pt x="2940559" y="1095485"/>
                      <a:pt x="2842243" y="1110796"/>
                    </a:cubicBezTo>
                    <a:cubicBezTo>
                      <a:pt x="2732643" y="1127720"/>
                      <a:pt x="2706855" y="1164790"/>
                      <a:pt x="2687514" y="1253436"/>
                    </a:cubicBezTo>
                    <a:cubicBezTo>
                      <a:pt x="2681873" y="1279224"/>
                      <a:pt x="2674620" y="1305012"/>
                      <a:pt x="2667367" y="1334024"/>
                    </a:cubicBezTo>
                    <a:cubicBezTo>
                      <a:pt x="2651250" y="1318712"/>
                      <a:pt x="2638356" y="1305818"/>
                      <a:pt x="2623850" y="1293730"/>
                    </a:cubicBezTo>
                    <a:cubicBezTo>
                      <a:pt x="2583556" y="1260689"/>
                      <a:pt x="2543263" y="1272777"/>
                      <a:pt x="2528757" y="1322742"/>
                    </a:cubicBezTo>
                    <a:cubicBezTo>
                      <a:pt x="2524727" y="1336441"/>
                      <a:pt x="2523922" y="1351753"/>
                      <a:pt x="2523922" y="1365453"/>
                    </a:cubicBezTo>
                    <a:cubicBezTo>
                      <a:pt x="2525533" y="1473440"/>
                      <a:pt x="2553739" y="1573369"/>
                      <a:pt x="2608539" y="1666850"/>
                    </a:cubicBezTo>
                    <a:cubicBezTo>
                      <a:pt x="2614180" y="1677327"/>
                      <a:pt x="2620627" y="1682968"/>
                      <a:pt x="2608539" y="1695056"/>
                    </a:cubicBezTo>
                    <a:cubicBezTo>
                      <a:pt x="2574692" y="1727291"/>
                      <a:pt x="2542457" y="1761138"/>
                      <a:pt x="2510222" y="1794179"/>
                    </a:cubicBezTo>
                    <a:cubicBezTo>
                      <a:pt x="2502163" y="1802237"/>
                      <a:pt x="2497328" y="1803849"/>
                      <a:pt x="2486851" y="1797402"/>
                    </a:cubicBezTo>
                    <a:cubicBezTo>
                      <a:pt x="2402235" y="1745020"/>
                      <a:pt x="2317618" y="1744214"/>
                      <a:pt x="2234612" y="1803043"/>
                    </a:cubicBezTo>
                    <a:cubicBezTo>
                      <a:pt x="2224942" y="1774838"/>
                      <a:pt x="2229777" y="1745826"/>
                      <a:pt x="2222524" y="1719232"/>
                    </a:cubicBezTo>
                    <a:cubicBezTo>
                      <a:pt x="2217689" y="1699891"/>
                      <a:pt x="2223330" y="1691832"/>
                      <a:pt x="2242671" y="1683774"/>
                    </a:cubicBezTo>
                    <a:cubicBezTo>
                      <a:pt x="2313588" y="1655568"/>
                      <a:pt x="2363552" y="1590292"/>
                      <a:pt x="2311170" y="1502452"/>
                    </a:cubicBezTo>
                    <a:cubicBezTo>
                      <a:pt x="2303112" y="1487946"/>
                      <a:pt x="2294247" y="1472634"/>
                      <a:pt x="2281353" y="1462964"/>
                    </a:cubicBezTo>
                    <a:cubicBezTo>
                      <a:pt x="2256371" y="1443623"/>
                      <a:pt x="2254759" y="1419447"/>
                      <a:pt x="2257983" y="1391241"/>
                    </a:cubicBezTo>
                    <a:cubicBezTo>
                      <a:pt x="2272489" y="1261495"/>
                      <a:pt x="2280547" y="1130943"/>
                      <a:pt x="2275712" y="999585"/>
                    </a:cubicBezTo>
                    <a:cubicBezTo>
                      <a:pt x="2274100" y="950427"/>
                      <a:pt x="2269265" y="902075"/>
                      <a:pt x="2253953" y="855334"/>
                    </a:cubicBezTo>
                    <a:cubicBezTo>
                      <a:pt x="2208824" y="723170"/>
                      <a:pt x="2150801" y="595842"/>
                      <a:pt x="2075049" y="477378"/>
                    </a:cubicBezTo>
                    <a:cubicBezTo>
                      <a:pt x="1952556" y="286386"/>
                      <a:pt x="1792993" y="138910"/>
                      <a:pt x="1577824" y="59129"/>
                    </a:cubicBezTo>
                    <a:cubicBezTo>
                      <a:pt x="1523024" y="38982"/>
                      <a:pt x="1062063" y="-7759"/>
                      <a:pt x="979058" y="1106"/>
                    </a:cubicBezTo>
                    <a:cubicBezTo>
                      <a:pt x="875906" y="12388"/>
                      <a:pt x="772754" y="22059"/>
                      <a:pt x="675243" y="60740"/>
                    </a:cubicBezTo>
                    <a:cubicBezTo>
                      <a:pt x="414945" y="163087"/>
                      <a:pt x="223147" y="341991"/>
                      <a:pt x="96625" y="589395"/>
                    </a:cubicBezTo>
                    <a:cubicBezTo>
                      <a:pt x="9590" y="759435"/>
                      <a:pt x="-20227" y="939951"/>
                      <a:pt x="13619" y="1129331"/>
                    </a:cubicBezTo>
                    <a:cubicBezTo>
                      <a:pt x="29737" y="1220395"/>
                      <a:pt x="55525" y="1308236"/>
                      <a:pt x="82119" y="1396076"/>
                    </a:cubicBezTo>
                    <a:cubicBezTo>
                      <a:pt x="115160" y="1469411"/>
                      <a:pt x="153036" y="1554028"/>
                      <a:pt x="181242" y="1595933"/>
                    </a:cubicBezTo>
                    <a:cubicBezTo>
                      <a:pt x="239265" y="1697474"/>
                      <a:pt x="319852" y="1778867"/>
                      <a:pt x="410110" y="1851396"/>
                    </a:cubicBezTo>
                    <a:cubicBezTo>
                      <a:pt x="472968" y="1902166"/>
                      <a:pt x="543080" y="1943266"/>
                      <a:pt x="601909" y="1999677"/>
                    </a:cubicBezTo>
                    <a:cubicBezTo>
                      <a:pt x="642202" y="2038359"/>
                      <a:pt x="663961" y="2082682"/>
                      <a:pt x="663155" y="2139899"/>
                    </a:cubicBezTo>
                    <a:cubicBezTo>
                      <a:pt x="661543" y="2201952"/>
                      <a:pt x="666379" y="2264004"/>
                      <a:pt x="672020" y="2326056"/>
                    </a:cubicBezTo>
                    <a:cubicBezTo>
                      <a:pt x="678467" y="2402615"/>
                      <a:pt x="714731" y="2645989"/>
                      <a:pt x="741325" y="2686283"/>
                    </a:cubicBezTo>
                    <a:cubicBezTo>
                      <a:pt x="789678" y="2841817"/>
                      <a:pt x="852536" y="2990904"/>
                      <a:pt x="934735" y="3131932"/>
                    </a:cubicBezTo>
                    <a:cubicBezTo>
                      <a:pt x="1145069" y="3492964"/>
                      <a:pt x="1430349" y="3778244"/>
                      <a:pt x="1789769" y="3989384"/>
                    </a:cubicBezTo>
                    <a:cubicBezTo>
                      <a:pt x="1812334" y="4003083"/>
                      <a:pt x="1830869" y="4018395"/>
                      <a:pt x="1846986" y="4040154"/>
                    </a:cubicBezTo>
                    <a:cubicBezTo>
                      <a:pt x="1981567" y="4222281"/>
                      <a:pt x="2134684" y="4385874"/>
                      <a:pt x="2325676" y="4510785"/>
                    </a:cubicBezTo>
                    <a:cubicBezTo>
                      <a:pt x="2478793" y="4610713"/>
                      <a:pt x="2642385" y="4672766"/>
                      <a:pt x="2829348" y="4646978"/>
                    </a:cubicBezTo>
                    <a:cubicBezTo>
                      <a:pt x="2853525" y="4642143"/>
                      <a:pt x="3026788" y="4589761"/>
                      <a:pt x="3099317" y="4538990"/>
                    </a:cubicBezTo>
                    <a:cubicBezTo>
                      <a:pt x="3250822" y="4434227"/>
                      <a:pt x="3349138" y="4283528"/>
                      <a:pt x="3432143" y="4123159"/>
                    </a:cubicBezTo>
                    <a:cubicBezTo>
                      <a:pt x="3515149" y="3963595"/>
                      <a:pt x="3574783" y="3794362"/>
                      <a:pt x="3624747" y="3617069"/>
                    </a:cubicBezTo>
                    <a:cubicBezTo>
                      <a:pt x="3660206" y="3660586"/>
                      <a:pt x="3693247" y="3700880"/>
                      <a:pt x="3726288" y="3741174"/>
                    </a:cubicBezTo>
                    <a:cubicBezTo>
                      <a:pt x="3817352" y="3850773"/>
                      <a:pt x="3926145" y="3935390"/>
                      <a:pt x="4067173" y="3966013"/>
                    </a:cubicBezTo>
                    <a:cubicBezTo>
                      <a:pt x="4109079" y="3974877"/>
                      <a:pt x="4128420" y="3995831"/>
                      <a:pt x="4145343" y="4032095"/>
                    </a:cubicBezTo>
                    <a:cubicBezTo>
                      <a:pt x="4185637" y="4119129"/>
                      <a:pt x="4232378" y="4202135"/>
                      <a:pt x="4308936" y="4263381"/>
                    </a:cubicBezTo>
                    <a:cubicBezTo>
                      <a:pt x="4362124" y="4306898"/>
                      <a:pt x="4417729" y="4333492"/>
                      <a:pt x="4491064" y="4319793"/>
                    </a:cubicBezTo>
                    <a:cubicBezTo>
                      <a:pt x="4675609" y="4285140"/>
                      <a:pt x="4836784" y="4203746"/>
                      <a:pt x="4986677" y="4094953"/>
                    </a:cubicBezTo>
                    <a:cubicBezTo>
                      <a:pt x="5039059" y="4056271"/>
                      <a:pt x="5096276" y="4024036"/>
                      <a:pt x="5137376" y="3971654"/>
                    </a:cubicBezTo>
                    <a:cubicBezTo>
                      <a:pt x="5200234" y="3890261"/>
                      <a:pt x="5193787" y="3799197"/>
                      <a:pt x="5117229" y="3730697"/>
                    </a:cubicBezTo>
                    <a:cubicBezTo>
                      <a:pt x="5077741" y="3695239"/>
                      <a:pt x="5031806" y="3672674"/>
                      <a:pt x="4981842" y="3658169"/>
                    </a:cubicBezTo>
                    <a:cubicBezTo>
                      <a:pt x="4798103" y="3605787"/>
                      <a:pt x="4623227" y="3633992"/>
                      <a:pt x="4454799" y="3717803"/>
                    </a:cubicBezTo>
                    <a:cubicBezTo>
                      <a:pt x="4436264" y="3727474"/>
                      <a:pt x="4427400" y="3724250"/>
                      <a:pt x="4413700" y="3709745"/>
                    </a:cubicBezTo>
                    <a:cubicBezTo>
                      <a:pt x="4300071" y="3583222"/>
                      <a:pt x="4185637" y="3457506"/>
                      <a:pt x="4071203" y="3330983"/>
                    </a:cubicBezTo>
                    <a:cubicBezTo>
                      <a:pt x="4024462" y="3279407"/>
                      <a:pt x="3978527" y="3228637"/>
                      <a:pt x="3929368" y="3174643"/>
                    </a:cubicBezTo>
                    <a:cubicBezTo>
                      <a:pt x="4131643" y="3186731"/>
                      <a:pt x="4329889" y="3184314"/>
                      <a:pt x="4525716" y="3156108"/>
                    </a:cubicBezTo>
                    <a:close/>
                    <a:moveTo>
                      <a:pt x="2093584" y="2125394"/>
                    </a:moveTo>
                    <a:cubicBezTo>
                      <a:pt x="2066990" y="2103635"/>
                      <a:pt x="2066184" y="2075429"/>
                      <a:pt x="2087137" y="2048835"/>
                    </a:cubicBezTo>
                    <a:cubicBezTo>
                      <a:pt x="2105672" y="2026271"/>
                      <a:pt x="2124207" y="2005318"/>
                      <a:pt x="2148384" y="1977918"/>
                    </a:cubicBezTo>
                    <a:cubicBezTo>
                      <a:pt x="2141131" y="2048835"/>
                      <a:pt x="2152413" y="2110888"/>
                      <a:pt x="2167725" y="2177775"/>
                    </a:cubicBezTo>
                    <a:cubicBezTo>
                      <a:pt x="2141131" y="2159240"/>
                      <a:pt x="2116149" y="2143929"/>
                      <a:pt x="2093584" y="21253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DF685C5D-B3C5-4AAE-AEDF-EEA90BA2884E}"/>
                  </a:ext>
                </a:extLst>
              </p:cNvPr>
              <p:cNvSpPr/>
              <p:nvPr/>
            </p:nvSpPr>
            <p:spPr>
              <a:xfrm>
                <a:off x="4750560" y="2797846"/>
                <a:ext cx="2580949" cy="2258688"/>
              </a:xfrm>
              <a:custGeom>
                <a:avLst/>
                <a:gdLst>
                  <a:gd name="connsiteX0" fmla="*/ 536694 w 2580949"/>
                  <a:gd name="connsiteY0" fmla="*/ 719450 h 2258688"/>
                  <a:gd name="connsiteX1" fmla="*/ 520054 w 2580949"/>
                  <a:gd name="connsiteY1" fmla="*/ 722558 h 2258688"/>
                  <a:gd name="connsiteX2" fmla="*/ 488379 w 2580949"/>
                  <a:gd name="connsiteY2" fmla="*/ 734185 h 2258688"/>
                  <a:gd name="connsiteX3" fmla="*/ 443072 w 2580949"/>
                  <a:gd name="connsiteY3" fmla="*/ 878929 h 2258688"/>
                  <a:gd name="connsiteX4" fmla="*/ 587013 w 2580949"/>
                  <a:gd name="connsiteY4" fmla="*/ 958318 h 2258688"/>
                  <a:gd name="connsiteX5" fmla="*/ 609868 w 2580949"/>
                  <a:gd name="connsiteY5" fmla="*/ 946289 h 2258688"/>
                  <a:gd name="connsiteX6" fmla="*/ 596235 w 2580949"/>
                  <a:gd name="connsiteY6" fmla="*/ 929048 h 2258688"/>
                  <a:gd name="connsiteX7" fmla="*/ 580999 w 2580949"/>
                  <a:gd name="connsiteY7" fmla="*/ 926242 h 2258688"/>
                  <a:gd name="connsiteX8" fmla="*/ 475950 w 2580949"/>
                  <a:gd name="connsiteY8" fmla="*/ 872915 h 2258688"/>
                  <a:gd name="connsiteX9" fmla="*/ 491587 w 2580949"/>
                  <a:gd name="connsiteY9" fmla="*/ 767465 h 2258688"/>
                  <a:gd name="connsiteX10" fmla="*/ 528474 w 2580949"/>
                  <a:gd name="connsiteY10" fmla="*/ 751827 h 2258688"/>
                  <a:gd name="connsiteX11" fmla="*/ 548522 w 2580949"/>
                  <a:gd name="connsiteY11" fmla="*/ 730176 h 2258688"/>
                  <a:gd name="connsiteX12" fmla="*/ 536694 w 2580949"/>
                  <a:gd name="connsiteY12" fmla="*/ 719450 h 2258688"/>
                  <a:gd name="connsiteX13" fmla="*/ 977541 w 2580949"/>
                  <a:gd name="connsiteY13" fmla="*/ 678453 h 2258688"/>
                  <a:gd name="connsiteX14" fmla="*/ 955890 w 2580949"/>
                  <a:gd name="connsiteY14" fmla="*/ 691684 h 2258688"/>
                  <a:gd name="connsiteX15" fmla="*/ 899355 w 2580949"/>
                  <a:gd name="connsiteY15" fmla="*/ 731379 h 2258688"/>
                  <a:gd name="connsiteX16" fmla="*/ 852043 w 2580949"/>
                  <a:gd name="connsiteY16" fmla="*/ 726968 h 2258688"/>
                  <a:gd name="connsiteX17" fmla="*/ 832396 w 2580949"/>
                  <a:gd name="connsiteY17" fmla="*/ 739398 h 2258688"/>
                  <a:gd name="connsiteX18" fmla="*/ 847632 w 2580949"/>
                  <a:gd name="connsiteY18" fmla="*/ 756639 h 2258688"/>
                  <a:gd name="connsiteX19" fmla="*/ 886525 w 2580949"/>
                  <a:gd name="connsiteY19" fmla="*/ 761450 h 2258688"/>
                  <a:gd name="connsiteX20" fmla="*/ 983956 w 2580949"/>
                  <a:gd name="connsiteY20" fmla="*/ 703312 h 2258688"/>
                  <a:gd name="connsiteX21" fmla="*/ 977541 w 2580949"/>
                  <a:gd name="connsiteY21" fmla="*/ 678453 h 2258688"/>
                  <a:gd name="connsiteX22" fmla="*/ 1378492 w 2580949"/>
                  <a:gd name="connsiteY22" fmla="*/ 556563 h 2258688"/>
                  <a:gd name="connsiteX23" fmla="*/ 1361251 w 2580949"/>
                  <a:gd name="connsiteY23" fmla="*/ 588639 h 2258688"/>
                  <a:gd name="connsiteX24" fmla="*/ 1365261 w 2580949"/>
                  <a:gd name="connsiteY24" fmla="*/ 611494 h 2258688"/>
                  <a:gd name="connsiteX25" fmla="*/ 1388115 w 2580949"/>
                  <a:gd name="connsiteY25" fmla="*/ 602673 h 2258688"/>
                  <a:gd name="connsiteX26" fmla="*/ 1405757 w 2580949"/>
                  <a:gd name="connsiteY26" fmla="*/ 570196 h 2258688"/>
                  <a:gd name="connsiteX27" fmla="*/ 1429413 w 2580949"/>
                  <a:gd name="connsiteY27" fmla="*/ 559771 h 2258688"/>
                  <a:gd name="connsiteX28" fmla="*/ 1452267 w 2580949"/>
                  <a:gd name="connsiteY28" fmla="*/ 567389 h 2258688"/>
                  <a:gd name="connsiteX29" fmla="*/ 1414979 w 2580949"/>
                  <a:gd name="connsiteY29" fmla="*/ 612697 h 2258688"/>
                  <a:gd name="connsiteX30" fmla="*/ 1411771 w 2580949"/>
                  <a:gd name="connsiteY30" fmla="*/ 639159 h 2258688"/>
                  <a:gd name="connsiteX31" fmla="*/ 1438635 w 2580949"/>
                  <a:gd name="connsiteY31" fmla="*/ 631541 h 2258688"/>
                  <a:gd name="connsiteX32" fmla="*/ 1477126 w 2580949"/>
                  <a:gd name="connsiteY32" fmla="*/ 585031 h 2258688"/>
                  <a:gd name="connsiteX33" fmla="*/ 1479933 w 2580949"/>
                  <a:gd name="connsiteY33" fmla="*/ 586635 h 2258688"/>
                  <a:gd name="connsiteX34" fmla="*/ 1480334 w 2580949"/>
                  <a:gd name="connsiteY34" fmla="*/ 629937 h 2258688"/>
                  <a:gd name="connsiteX35" fmla="*/ 1462291 w 2580949"/>
                  <a:gd name="connsiteY35" fmla="*/ 649183 h 2258688"/>
                  <a:gd name="connsiteX36" fmla="*/ 1462291 w 2580949"/>
                  <a:gd name="connsiteY36" fmla="*/ 671235 h 2258688"/>
                  <a:gd name="connsiteX37" fmla="*/ 1484344 w 2580949"/>
                  <a:gd name="connsiteY37" fmla="*/ 669632 h 2258688"/>
                  <a:gd name="connsiteX38" fmla="*/ 1506797 w 2580949"/>
                  <a:gd name="connsiteY38" fmla="*/ 645574 h 2258688"/>
                  <a:gd name="connsiteX39" fmla="*/ 1485947 w 2580949"/>
                  <a:gd name="connsiteY39" fmla="*/ 739397 h 2258688"/>
                  <a:gd name="connsiteX40" fmla="*/ 1447055 w 2580949"/>
                  <a:gd name="connsiteY40" fmla="*/ 798738 h 2258688"/>
                  <a:gd name="connsiteX41" fmla="*/ 1429413 w 2580949"/>
                  <a:gd name="connsiteY41" fmla="*/ 837230 h 2258688"/>
                  <a:gd name="connsiteX42" fmla="*/ 1261815 w 2580949"/>
                  <a:gd name="connsiteY42" fmla="*/ 1147967 h 2258688"/>
                  <a:gd name="connsiteX43" fmla="*/ 1229338 w 2580949"/>
                  <a:gd name="connsiteY43" fmla="*/ 1152378 h 2258688"/>
                  <a:gd name="connsiteX44" fmla="*/ 1224527 w 2580949"/>
                  <a:gd name="connsiteY44" fmla="*/ 1122707 h 2258688"/>
                  <a:gd name="connsiteX45" fmla="*/ 1289882 w 2580949"/>
                  <a:gd name="connsiteY45" fmla="*/ 1031290 h 2258688"/>
                  <a:gd name="connsiteX46" fmla="*/ 1255400 w 2580949"/>
                  <a:gd name="connsiteY46" fmla="*/ 901783 h 2258688"/>
                  <a:gd name="connsiteX47" fmla="*/ 1252594 w 2580949"/>
                  <a:gd name="connsiteY47" fmla="*/ 871711 h 2258688"/>
                  <a:gd name="connsiteX48" fmla="*/ 1297901 w 2580949"/>
                  <a:gd name="connsiteY48" fmla="*/ 827206 h 2258688"/>
                  <a:gd name="connsiteX49" fmla="*/ 1299505 w 2580949"/>
                  <a:gd name="connsiteY49" fmla="*/ 795531 h 2258688"/>
                  <a:gd name="connsiteX50" fmla="*/ 1254197 w 2580949"/>
                  <a:gd name="connsiteY50" fmla="*/ 643570 h 2258688"/>
                  <a:gd name="connsiteX51" fmla="*/ 1257806 w 2580949"/>
                  <a:gd name="connsiteY51" fmla="*/ 641565 h 2258688"/>
                  <a:gd name="connsiteX52" fmla="*/ 1275047 w 2580949"/>
                  <a:gd name="connsiteY52" fmla="*/ 660009 h 2258688"/>
                  <a:gd name="connsiteX53" fmla="*/ 1322359 w 2580949"/>
                  <a:gd name="connsiteY53" fmla="*/ 649985 h 2258688"/>
                  <a:gd name="connsiteX54" fmla="*/ 1335991 w 2580949"/>
                  <a:gd name="connsiteY54" fmla="*/ 597861 h 2258688"/>
                  <a:gd name="connsiteX55" fmla="*/ 1378492 w 2580949"/>
                  <a:gd name="connsiteY55" fmla="*/ 556563 h 2258688"/>
                  <a:gd name="connsiteX56" fmla="*/ 538549 w 2580949"/>
                  <a:gd name="connsiteY56" fmla="*/ 42 h 2258688"/>
                  <a:gd name="connsiteX57" fmla="*/ 629113 w 2580949"/>
                  <a:gd name="connsiteY57" fmla="*/ 4453 h 2258688"/>
                  <a:gd name="connsiteX58" fmla="*/ 939050 w 2580949"/>
                  <a:gd name="connsiteY58" fmla="*/ 174857 h 2258688"/>
                  <a:gd name="connsiteX59" fmla="*/ 1062543 w 2580949"/>
                  <a:gd name="connsiteY59" fmla="*/ 410617 h 2258688"/>
                  <a:gd name="connsiteX60" fmla="*/ 1071765 w 2580949"/>
                  <a:gd name="connsiteY60" fmla="*/ 532106 h 2258688"/>
                  <a:gd name="connsiteX61" fmla="*/ 1061340 w 2580949"/>
                  <a:gd name="connsiteY61" fmla="*/ 680458 h 2258688"/>
                  <a:gd name="connsiteX62" fmla="*/ 1073770 w 2580949"/>
                  <a:gd name="connsiteY62" fmla="*/ 712935 h 2258688"/>
                  <a:gd name="connsiteX63" fmla="*/ 1093817 w 2580949"/>
                  <a:gd name="connsiteY63" fmla="*/ 738195 h 2258688"/>
                  <a:gd name="connsiteX64" fmla="*/ 1072567 w 2580949"/>
                  <a:gd name="connsiteY64" fmla="*/ 783102 h 2258688"/>
                  <a:gd name="connsiteX65" fmla="*/ 1057330 w 2580949"/>
                  <a:gd name="connsiteY65" fmla="*/ 785908 h 2258688"/>
                  <a:gd name="connsiteX66" fmla="*/ 1042094 w 2580949"/>
                  <a:gd name="connsiteY66" fmla="*/ 805154 h 2258688"/>
                  <a:gd name="connsiteX67" fmla="*/ 1046906 w 2580949"/>
                  <a:gd name="connsiteY67" fmla="*/ 852867 h 2258688"/>
                  <a:gd name="connsiteX68" fmla="*/ 1038887 w 2580949"/>
                  <a:gd name="connsiteY68" fmla="*/ 864896 h 2258688"/>
                  <a:gd name="connsiteX69" fmla="*/ 1016834 w 2580949"/>
                  <a:gd name="connsiteY69" fmla="*/ 900581 h 2258688"/>
                  <a:gd name="connsiteX70" fmla="*/ 1005608 w 2580949"/>
                  <a:gd name="connsiteY70" fmla="*/ 950700 h 2258688"/>
                  <a:gd name="connsiteX71" fmla="*/ 970725 w 2580949"/>
                  <a:gd name="connsiteY71" fmla="*/ 994002 h 2258688"/>
                  <a:gd name="connsiteX72" fmla="*/ 892539 w 2580949"/>
                  <a:gd name="connsiteY72" fmla="*/ 1034098 h 2258688"/>
                  <a:gd name="connsiteX73" fmla="*/ 719729 w 2580949"/>
                  <a:gd name="connsiteY73" fmla="*/ 1002021 h 2258688"/>
                  <a:gd name="connsiteX74" fmla="*/ 695271 w 2580949"/>
                  <a:gd name="connsiteY74" fmla="*/ 983177 h 2258688"/>
                  <a:gd name="connsiteX75" fmla="*/ 673219 w 2580949"/>
                  <a:gd name="connsiteY75" fmla="*/ 983578 h 2258688"/>
                  <a:gd name="connsiteX76" fmla="*/ 675223 w 2580949"/>
                  <a:gd name="connsiteY76" fmla="*/ 1005630 h 2258688"/>
                  <a:gd name="connsiteX77" fmla="*/ 747795 w 2580949"/>
                  <a:gd name="connsiteY77" fmla="*/ 1048532 h 2258688"/>
                  <a:gd name="connsiteX78" fmla="*/ 935441 w 2580949"/>
                  <a:gd name="connsiteY78" fmla="*/ 1053343 h 2258688"/>
                  <a:gd name="connsiteX79" fmla="*/ 971928 w 2580949"/>
                  <a:gd name="connsiteY79" fmla="*/ 1035301 h 2258688"/>
                  <a:gd name="connsiteX80" fmla="*/ 1000395 w 2580949"/>
                  <a:gd name="connsiteY80" fmla="*/ 1061363 h 2258688"/>
                  <a:gd name="connsiteX81" fmla="*/ 1026457 w 2580949"/>
                  <a:gd name="connsiteY81" fmla="*/ 1082212 h 2258688"/>
                  <a:gd name="connsiteX82" fmla="*/ 1003603 w 2580949"/>
                  <a:gd name="connsiteY82" fmla="*/ 1105868 h 2258688"/>
                  <a:gd name="connsiteX83" fmla="*/ 839213 w 2580949"/>
                  <a:gd name="connsiteY83" fmla="*/ 1259032 h 2258688"/>
                  <a:gd name="connsiteX84" fmla="*/ 811146 w 2580949"/>
                  <a:gd name="connsiteY84" fmla="*/ 1260235 h 2258688"/>
                  <a:gd name="connsiteX85" fmla="*/ 765036 w 2580949"/>
                  <a:gd name="connsiteY85" fmla="*/ 1206106 h 2258688"/>
                  <a:gd name="connsiteX86" fmla="*/ 675624 w 2580949"/>
                  <a:gd name="connsiteY86" fmla="*/ 1081811 h 2258688"/>
                  <a:gd name="connsiteX87" fmla="*/ 638736 w 2580949"/>
                  <a:gd name="connsiteY87" fmla="*/ 1044121 h 2258688"/>
                  <a:gd name="connsiteX88" fmla="*/ 429840 w 2580949"/>
                  <a:gd name="connsiteY88" fmla="*/ 1028083 h 2258688"/>
                  <a:gd name="connsiteX89" fmla="*/ 392151 w 2580949"/>
                  <a:gd name="connsiteY89" fmla="*/ 1054947 h 2258688"/>
                  <a:gd name="connsiteX90" fmla="*/ 386938 w 2580949"/>
                  <a:gd name="connsiteY90" fmla="*/ 1077401 h 2258688"/>
                  <a:gd name="connsiteX91" fmla="*/ 411397 w 2580949"/>
                  <a:gd name="connsiteY91" fmla="*/ 1078202 h 2258688"/>
                  <a:gd name="connsiteX92" fmla="*/ 453497 w 2580949"/>
                  <a:gd name="connsiteY92" fmla="*/ 1049334 h 2258688"/>
                  <a:gd name="connsiteX93" fmla="*/ 625505 w 2580949"/>
                  <a:gd name="connsiteY93" fmla="*/ 1072188 h 2258688"/>
                  <a:gd name="connsiteX94" fmla="*/ 704092 w 2580949"/>
                  <a:gd name="connsiteY94" fmla="*/ 1169619 h 2258688"/>
                  <a:gd name="connsiteX95" fmla="*/ 777466 w 2580949"/>
                  <a:gd name="connsiteY95" fmla="*/ 1269056 h 2258688"/>
                  <a:gd name="connsiteX96" fmla="*/ 795909 w 2580949"/>
                  <a:gd name="connsiteY96" fmla="*/ 1285495 h 2258688"/>
                  <a:gd name="connsiteX97" fmla="*/ 858057 w 2580949"/>
                  <a:gd name="connsiteY97" fmla="*/ 1281886 h 2258688"/>
                  <a:gd name="connsiteX98" fmla="*/ 1072567 w 2580949"/>
                  <a:gd name="connsiteY98" fmla="*/ 1082613 h 2258688"/>
                  <a:gd name="connsiteX99" fmla="*/ 1080185 w 2580949"/>
                  <a:gd name="connsiteY99" fmla="*/ 1053744 h 2258688"/>
                  <a:gd name="connsiteX100" fmla="*/ 1070562 w 2580949"/>
                  <a:gd name="connsiteY100" fmla="*/ 948294 h 2258688"/>
                  <a:gd name="connsiteX101" fmla="*/ 1133111 w 2580949"/>
                  <a:gd name="connsiteY101" fmla="*/ 879731 h 2258688"/>
                  <a:gd name="connsiteX102" fmla="*/ 1116271 w 2580949"/>
                  <a:gd name="connsiteY102" fmla="*/ 911406 h 2258688"/>
                  <a:gd name="connsiteX103" fmla="*/ 1120280 w 2580949"/>
                  <a:gd name="connsiteY103" fmla="*/ 934261 h 2258688"/>
                  <a:gd name="connsiteX104" fmla="*/ 1142734 w 2580949"/>
                  <a:gd name="connsiteY104" fmla="*/ 925440 h 2258688"/>
                  <a:gd name="connsiteX105" fmla="*/ 1161177 w 2580949"/>
                  <a:gd name="connsiteY105" fmla="*/ 891358 h 2258688"/>
                  <a:gd name="connsiteX106" fmla="*/ 1177616 w 2580949"/>
                  <a:gd name="connsiteY106" fmla="*/ 885745 h 2258688"/>
                  <a:gd name="connsiteX107" fmla="*/ 1199669 w 2580949"/>
                  <a:gd name="connsiteY107" fmla="*/ 898576 h 2258688"/>
                  <a:gd name="connsiteX108" fmla="*/ 1167592 w 2580949"/>
                  <a:gd name="connsiteY108" fmla="*/ 937869 h 2258688"/>
                  <a:gd name="connsiteX109" fmla="*/ 1167993 w 2580949"/>
                  <a:gd name="connsiteY109" fmla="*/ 963129 h 2258688"/>
                  <a:gd name="connsiteX110" fmla="*/ 1191649 w 2580949"/>
                  <a:gd name="connsiteY110" fmla="*/ 956313 h 2258688"/>
                  <a:gd name="connsiteX111" fmla="*/ 1218112 w 2580949"/>
                  <a:gd name="connsiteY111" fmla="*/ 923836 h 2258688"/>
                  <a:gd name="connsiteX112" fmla="*/ 1232547 w 2580949"/>
                  <a:gd name="connsiteY112" fmla="*/ 921831 h 2258688"/>
                  <a:gd name="connsiteX113" fmla="*/ 1234952 w 2580949"/>
                  <a:gd name="connsiteY113" fmla="*/ 953105 h 2258688"/>
                  <a:gd name="connsiteX114" fmla="*/ 1220117 w 2580949"/>
                  <a:gd name="connsiteY114" fmla="*/ 968742 h 2258688"/>
                  <a:gd name="connsiteX115" fmla="*/ 1217711 w 2580949"/>
                  <a:gd name="connsiteY115" fmla="*/ 994002 h 2258688"/>
                  <a:gd name="connsiteX116" fmla="*/ 1241769 w 2580949"/>
                  <a:gd name="connsiteY116" fmla="*/ 989592 h 2258688"/>
                  <a:gd name="connsiteX117" fmla="*/ 1265425 w 2580949"/>
                  <a:gd name="connsiteY117" fmla="*/ 965134 h 2258688"/>
                  <a:gd name="connsiteX118" fmla="*/ 1267831 w 2580949"/>
                  <a:gd name="connsiteY118" fmla="*/ 965134 h 2258688"/>
                  <a:gd name="connsiteX119" fmla="*/ 1258609 w 2580949"/>
                  <a:gd name="connsiteY119" fmla="*/ 1026479 h 2258688"/>
                  <a:gd name="connsiteX120" fmla="*/ 1218513 w 2580949"/>
                  <a:gd name="connsiteY120" fmla="*/ 1083415 h 2258688"/>
                  <a:gd name="connsiteX121" fmla="*/ 1154361 w 2580949"/>
                  <a:gd name="connsiteY121" fmla="*/ 1182851 h 2258688"/>
                  <a:gd name="connsiteX122" fmla="*/ 1045703 w 2580949"/>
                  <a:gd name="connsiteY122" fmla="*/ 1383728 h 2258688"/>
                  <a:gd name="connsiteX123" fmla="*/ 853647 w 2580949"/>
                  <a:gd name="connsiteY123" fmla="*/ 1543307 h 2258688"/>
                  <a:gd name="connsiteX124" fmla="*/ 757819 w 2580949"/>
                  <a:gd name="connsiteY124" fmla="*/ 1533684 h 2258688"/>
                  <a:gd name="connsiteX125" fmla="*/ 653171 w 2580949"/>
                  <a:gd name="connsiteY125" fmla="*/ 1431040 h 2258688"/>
                  <a:gd name="connsiteX126" fmla="*/ 548522 w 2580949"/>
                  <a:gd name="connsiteY126" fmla="*/ 1308750 h 2258688"/>
                  <a:gd name="connsiteX127" fmla="*/ 539701 w 2580949"/>
                  <a:gd name="connsiteY127" fmla="*/ 1300330 h 2258688"/>
                  <a:gd name="connsiteX128" fmla="*/ 518851 w 2580949"/>
                  <a:gd name="connsiteY128" fmla="*/ 1300731 h 2258688"/>
                  <a:gd name="connsiteX129" fmla="*/ 519252 w 2580949"/>
                  <a:gd name="connsiteY129" fmla="*/ 1321580 h 2258688"/>
                  <a:gd name="connsiteX130" fmla="*/ 554135 w 2580949"/>
                  <a:gd name="connsiteY130" fmla="*/ 1358869 h 2258688"/>
                  <a:gd name="connsiteX131" fmla="*/ 683643 w 2580949"/>
                  <a:gd name="connsiteY131" fmla="*/ 1511231 h 2258688"/>
                  <a:gd name="connsiteX132" fmla="*/ 759022 w 2580949"/>
                  <a:gd name="connsiteY132" fmla="*/ 1569770 h 2258688"/>
                  <a:gd name="connsiteX133" fmla="*/ 897752 w 2580949"/>
                  <a:gd name="connsiteY133" fmla="*/ 1557340 h 2258688"/>
                  <a:gd name="connsiteX134" fmla="*/ 1107049 w 2580949"/>
                  <a:gd name="connsiteY134" fmla="*/ 1340425 h 2258688"/>
                  <a:gd name="connsiteX135" fmla="*/ 1187640 w 2580949"/>
                  <a:gd name="connsiteY135" fmla="*/ 1182450 h 2258688"/>
                  <a:gd name="connsiteX136" fmla="*/ 1207688 w 2580949"/>
                  <a:gd name="connsiteY136" fmla="*/ 1176035 h 2258688"/>
                  <a:gd name="connsiteX137" fmla="*/ 1388517 w 2580949"/>
                  <a:gd name="connsiteY137" fmla="*/ 1269858 h 2258688"/>
                  <a:gd name="connsiteX138" fmla="*/ 1426608 w 2580949"/>
                  <a:gd name="connsiteY138" fmla="*/ 1298726 h 2258688"/>
                  <a:gd name="connsiteX139" fmla="*/ 1443046 w 2580949"/>
                  <a:gd name="connsiteY139" fmla="*/ 1322783 h 2258688"/>
                  <a:gd name="connsiteX140" fmla="*/ 1472717 w 2580949"/>
                  <a:gd name="connsiteY140" fmla="*/ 1329599 h 2258688"/>
                  <a:gd name="connsiteX141" fmla="*/ 1623876 w 2580949"/>
                  <a:gd name="connsiteY141" fmla="*/ 1218536 h 2258688"/>
                  <a:gd name="connsiteX142" fmla="*/ 1688830 w 2580949"/>
                  <a:gd name="connsiteY142" fmla="*/ 1214125 h 2258688"/>
                  <a:gd name="connsiteX143" fmla="*/ 2220493 w 2580949"/>
                  <a:gd name="connsiteY143" fmla="*/ 1354458 h 2258688"/>
                  <a:gd name="connsiteX144" fmla="*/ 2257381 w 2580949"/>
                  <a:gd name="connsiteY144" fmla="*/ 1350449 h 2258688"/>
                  <a:gd name="connsiteX145" fmla="*/ 2400922 w 2580949"/>
                  <a:gd name="connsiteY145" fmla="*/ 1286297 h 2258688"/>
                  <a:gd name="connsiteX146" fmla="*/ 2408139 w 2580949"/>
                  <a:gd name="connsiteY146" fmla="*/ 1285495 h 2258688"/>
                  <a:gd name="connsiteX147" fmla="*/ 2392502 w 2580949"/>
                  <a:gd name="connsiteY147" fmla="*/ 1297924 h 2258688"/>
                  <a:gd name="connsiteX148" fmla="*/ 2388091 w 2580949"/>
                  <a:gd name="connsiteY148" fmla="*/ 1319575 h 2258688"/>
                  <a:gd name="connsiteX149" fmla="*/ 2411346 w 2580949"/>
                  <a:gd name="connsiteY149" fmla="*/ 1321580 h 2258688"/>
                  <a:gd name="connsiteX150" fmla="*/ 2457055 w 2580949"/>
                  <a:gd name="connsiteY150" fmla="*/ 1287098 h 2258688"/>
                  <a:gd name="connsiteX151" fmla="*/ 2489131 w 2580949"/>
                  <a:gd name="connsiteY151" fmla="*/ 1280282 h 2258688"/>
                  <a:gd name="connsiteX152" fmla="*/ 2453848 w 2580949"/>
                  <a:gd name="connsiteY152" fmla="*/ 1305943 h 2258688"/>
                  <a:gd name="connsiteX153" fmla="*/ 2447432 w 2580949"/>
                  <a:gd name="connsiteY153" fmla="*/ 1329599 h 2258688"/>
                  <a:gd name="connsiteX154" fmla="*/ 2471890 w 2580949"/>
                  <a:gd name="connsiteY154" fmla="*/ 1330401 h 2258688"/>
                  <a:gd name="connsiteX155" fmla="*/ 2519603 w 2580949"/>
                  <a:gd name="connsiteY155" fmla="*/ 1295920 h 2258688"/>
                  <a:gd name="connsiteX156" fmla="*/ 2546066 w 2580949"/>
                  <a:gd name="connsiteY156" fmla="*/ 1294315 h 2258688"/>
                  <a:gd name="connsiteX157" fmla="*/ 2507174 w 2580949"/>
                  <a:gd name="connsiteY157" fmla="*/ 1323585 h 2258688"/>
                  <a:gd name="connsiteX158" fmla="*/ 2495948 w 2580949"/>
                  <a:gd name="connsiteY158" fmla="*/ 1339222 h 2258688"/>
                  <a:gd name="connsiteX159" fmla="*/ 2502764 w 2580949"/>
                  <a:gd name="connsiteY159" fmla="*/ 1352053 h 2258688"/>
                  <a:gd name="connsiteX160" fmla="*/ 2521608 w 2580949"/>
                  <a:gd name="connsiteY160" fmla="*/ 1350449 h 2258688"/>
                  <a:gd name="connsiteX161" fmla="*/ 2560100 w 2580949"/>
                  <a:gd name="connsiteY161" fmla="*/ 1321580 h 2258688"/>
                  <a:gd name="connsiteX162" fmla="*/ 2572128 w 2580949"/>
                  <a:gd name="connsiteY162" fmla="*/ 1318774 h 2258688"/>
                  <a:gd name="connsiteX163" fmla="*/ 2572529 w 2580949"/>
                  <a:gd name="connsiteY163" fmla="*/ 1338821 h 2258688"/>
                  <a:gd name="connsiteX164" fmla="*/ 2541656 w 2580949"/>
                  <a:gd name="connsiteY164" fmla="*/ 1362076 h 2258688"/>
                  <a:gd name="connsiteX165" fmla="*/ 2530028 w 2580949"/>
                  <a:gd name="connsiteY165" fmla="*/ 1388940 h 2258688"/>
                  <a:gd name="connsiteX166" fmla="*/ 2558897 w 2580949"/>
                  <a:gd name="connsiteY166" fmla="*/ 1386935 h 2258688"/>
                  <a:gd name="connsiteX167" fmla="*/ 2580949 w 2580949"/>
                  <a:gd name="connsiteY167" fmla="*/ 1370897 h 2258688"/>
                  <a:gd name="connsiteX168" fmla="*/ 2543660 w 2580949"/>
                  <a:gd name="connsiteY168" fmla="*/ 1429837 h 2258688"/>
                  <a:gd name="connsiteX169" fmla="*/ 2465475 w 2580949"/>
                  <a:gd name="connsiteY169" fmla="*/ 1476348 h 2258688"/>
                  <a:gd name="connsiteX170" fmla="*/ 2346392 w 2580949"/>
                  <a:gd name="connsiteY170" fmla="*/ 1541703 h 2258688"/>
                  <a:gd name="connsiteX171" fmla="*/ 2256579 w 2580949"/>
                  <a:gd name="connsiteY171" fmla="*/ 1524061 h 2258688"/>
                  <a:gd name="connsiteX172" fmla="*/ 2228111 w 2580949"/>
                  <a:gd name="connsiteY172" fmla="*/ 1511231 h 2258688"/>
                  <a:gd name="connsiteX173" fmla="*/ 1947044 w 2580949"/>
                  <a:gd name="connsiteY173" fmla="*/ 1523259 h 2258688"/>
                  <a:gd name="connsiteX174" fmla="*/ 1899330 w 2580949"/>
                  <a:gd name="connsiteY174" fmla="*/ 1519651 h 2258688"/>
                  <a:gd name="connsiteX175" fmla="*/ 1883292 w 2580949"/>
                  <a:gd name="connsiteY175" fmla="*/ 1509226 h 2258688"/>
                  <a:gd name="connsiteX176" fmla="*/ 1794682 w 2580949"/>
                  <a:gd name="connsiteY176" fmla="*/ 1430639 h 2258688"/>
                  <a:gd name="connsiteX177" fmla="*/ 1594607 w 2580949"/>
                  <a:gd name="connsiteY177" fmla="*/ 1441064 h 2258688"/>
                  <a:gd name="connsiteX178" fmla="*/ 1457080 w 2580949"/>
                  <a:gd name="connsiteY178" fmla="*/ 1578190 h 2258688"/>
                  <a:gd name="connsiteX179" fmla="*/ 1281864 w 2580949"/>
                  <a:gd name="connsiteY179" fmla="*/ 1886923 h 2258688"/>
                  <a:gd name="connsiteX180" fmla="*/ 1272241 w 2580949"/>
                  <a:gd name="connsiteY180" fmla="*/ 1907772 h 2258688"/>
                  <a:gd name="connsiteX181" fmla="*/ 1279458 w 2580949"/>
                  <a:gd name="connsiteY181" fmla="*/ 1928622 h 2258688"/>
                  <a:gd name="connsiteX182" fmla="*/ 1299907 w 2580949"/>
                  <a:gd name="connsiteY182" fmla="*/ 1919801 h 2258688"/>
                  <a:gd name="connsiteX183" fmla="*/ 1311935 w 2580949"/>
                  <a:gd name="connsiteY183" fmla="*/ 1894942 h 2258688"/>
                  <a:gd name="connsiteX184" fmla="*/ 1479132 w 2580949"/>
                  <a:gd name="connsiteY184" fmla="*/ 1599440 h 2258688"/>
                  <a:gd name="connsiteX185" fmla="*/ 1609041 w 2580949"/>
                  <a:gd name="connsiteY185" fmla="*/ 1467928 h 2258688"/>
                  <a:gd name="connsiteX186" fmla="*/ 1813927 w 2580949"/>
                  <a:gd name="connsiteY186" fmla="*/ 1481560 h 2258688"/>
                  <a:gd name="connsiteX187" fmla="*/ 1850414 w 2580949"/>
                  <a:gd name="connsiteY187" fmla="*/ 1517646 h 2258688"/>
                  <a:gd name="connsiteX188" fmla="*/ 2156742 w 2580949"/>
                  <a:gd name="connsiteY188" fmla="*/ 1854045 h 2258688"/>
                  <a:gd name="connsiteX189" fmla="*/ 2185610 w 2580949"/>
                  <a:gd name="connsiteY189" fmla="*/ 1858856 h 2258688"/>
                  <a:gd name="connsiteX190" fmla="*/ 2323538 w 2580949"/>
                  <a:gd name="connsiteY190" fmla="*/ 1813148 h 2258688"/>
                  <a:gd name="connsiteX191" fmla="*/ 2305094 w 2580949"/>
                  <a:gd name="connsiteY191" fmla="*/ 1829186 h 2258688"/>
                  <a:gd name="connsiteX192" fmla="*/ 2301887 w 2580949"/>
                  <a:gd name="connsiteY192" fmla="*/ 1850837 h 2258688"/>
                  <a:gd name="connsiteX193" fmla="*/ 2323939 w 2580949"/>
                  <a:gd name="connsiteY193" fmla="*/ 1852842 h 2258688"/>
                  <a:gd name="connsiteX194" fmla="*/ 2366039 w 2580949"/>
                  <a:gd name="connsiteY194" fmla="*/ 1821167 h 2258688"/>
                  <a:gd name="connsiteX195" fmla="*/ 2403327 w 2580949"/>
                  <a:gd name="connsiteY195" fmla="*/ 1814351 h 2258688"/>
                  <a:gd name="connsiteX196" fmla="*/ 2378468 w 2580949"/>
                  <a:gd name="connsiteY196" fmla="*/ 1833195 h 2258688"/>
                  <a:gd name="connsiteX197" fmla="*/ 2372053 w 2580949"/>
                  <a:gd name="connsiteY197" fmla="*/ 1857653 h 2258688"/>
                  <a:gd name="connsiteX198" fmla="*/ 2396511 w 2580949"/>
                  <a:gd name="connsiteY198" fmla="*/ 1857252 h 2258688"/>
                  <a:gd name="connsiteX199" fmla="*/ 2424979 w 2580949"/>
                  <a:gd name="connsiteY199" fmla="*/ 1835601 h 2258688"/>
                  <a:gd name="connsiteX200" fmla="*/ 2466678 w 2580949"/>
                  <a:gd name="connsiteY200" fmla="*/ 1834398 h 2258688"/>
                  <a:gd name="connsiteX201" fmla="*/ 2432597 w 2580949"/>
                  <a:gd name="connsiteY201" fmla="*/ 1860059 h 2258688"/>
                  <a:gd name="connsiteX202" fmla="*/ 2422573 w 2580949"/>
                  <a:gd name="connsiteY202" fmla="*/ 1886522 h 2258688"/>
                  <a:gd name="connsiteX203" fmla="*/ 2450239 w 2580949"/>
                  <a:gd name="connsiteY203" fmla="*/ 1884918 h 2258688"/>
                  <a:gd name="connsiteX204" fmla="*/ 2487126 w 2580949"/>
                  <a:gd name="connsiteY204" fmla="*/ 1856851 h 2258688"/>
                  <a:gd name="connsiteX205" fmla="*/ 2503164 w 2580949"/>
                  <a:gd name="connsiteY205" fmla="*/ 1860059 h 2258688"/>
                  <a:gd name="connsiteX206" fmla="*/ 2499556 w 2580949"/>
                  <a:gd name="connsiteY206" fmla="*/ 1872889 h 2258688"/>
                  <a:gd name="connsiteX207" fmla="*/ 2456253 w 2580949"/>
                  <a:gd name="connsiteY207" fmla="*/ 1905367 h 2258688"/>
                  <a:gd name="connsiteX208" fmla="*/ 2449036 w 2580949"/>
                  <a:gd name="connsiteY208" fmla="*/ 1930226 h 2258688"/>
                  <a:gd name="connsiteX209" fmla="*/ 2474697 w 2580949"/>
                  <a:gd name="connsiteY209" fmla="*/ 1929424 h 2258688"/>
                  <a:gd name="connsiteX210" fmla="*/ 2515594 w 2580949"/>
                  <a:gd name="connsiteY210" fmla="*/ 1898551 h 2258688"/>
                  <a:gd name="connsiteX211" fmla="*/ 2495546 w 2580949"/>
                  <a:gd name="connsiteY211" fmla="*/ 1938245 h 2258688"/>
                  <a:gd name="connsiteX212" fmla="*/ 2394907 w 2580949"/>
                  <a:gd name="connsiteY212" fmla="*/ 2012822 h 2258688"/>
                  <a:gd name="connsiteX213" fmla="*/ 2203653 w 2580949"/>
                  <a:gd name="connsiteY213" fmla="*/ 2092612 h 2258688"/>
                  <a:gd name="connsiteX214" fmla="*/ 2130279 w 2580949"/>
                  <a:gd name="connsiteY214" fmla="*/ 2070158 h 2258688"/>
                  <a:gd name="connsiteX215" fmla="*/ 2059310 w 2580949"/>
                  <a:gd name="connsiteY215" fmla="*/ 1966312 h 2258688"/>
                  <a:gd name="connsiteX216" fmla="*/ 2001573 w 2580949"/>
                  <a:gd name="connsiteY216" fmla="*/ 1917796 h 2258688"/>
                  <a:gd name="connsiteX217" fmla="*/ 1849211 w 2580949"/>
                  <a:gd name="connsiteY217" fmla="*/ 1818761 h 2258688"/>
                  <a:gd name="connsiteX218" fmla="*/ 1783455 w 2580949"/>
                  <a:gd name="connsiteY218" fmla="*/ 1738570 h 2258688"/>
                  <a:gd name="connsiteX219" fmla="*/ 1763408 w 2580949"/>
                  <a:gd name="connsiteY219" fmla="*/ 1726943 h 2258688"/>
                  <a:gd name="connsiteX220" fmla="*/ 1749374 w 2580949"/>
                  <a:gd name="connsiteY220" fmla="*/ 1745387 h 2258688"/>
                  <a:gd name="connsiteX221" fmla="*/ 1650740 w 2580949"/>
                  <a:gd name="connsiteY221" fmla="*/ 2011218 h 2258688"/>
                  <a:gd name="connsiteX222" fmla="*/ 1496774 w 2580949"/>
                  <a:gd name="connsiteY222" fmla="*/ 2206081 h 2258688"/>
                  <a:gd name="connsiteX223" fmla="*/ 1473920 w 2580949"/>
                  <a:gd name="connsiteY223" fmla="*/ 2221718 h 2258688"/>
                  <a:gd name="connsiteX224" fmla="*/ 1455877 w 2580949"/>
                  <a:gd name="connsiteY224" fmla="*/ 2231341 h 2258688"/>
                  <a:gd name="connsiteX225" fmla="*/ 1411772 w 2580949"/>
                  <a:gd name="connsiteY225" fmla="*/ 2249384 h 2258688"/>
                  <a:gd name="connsiteX226" fmla="*/ 1383706 w 2580949"/>
                  <a:gd name="connsiteY226" fmla="*/ 2255398 h 2258688"/>
                  <a:gd name="connsiteX227" fmla="*/ 1102638 w 2580949"/>
                  <a:gd name="connsiteY227" fmla="*/ 2163580 h 2258688"/>
                  <a:gd name="connsiteX228" fmla="*/ 910181 w 2580949"/>
                  <a:gd name="connsiteY228" fmla="*/ 1961099 h 2258688"/>
                  <a:gd name="connsiteX229" fmla="*/ 874897 w 2580949"/>
                  <a:gd name="connsiteY229" fmla="*/ 1931829 h 2258688"/>
                  <a:gd name="connsiteX230" fmla="*/ 481162 w 2580949"/>
                  <a:gd name="connsiteY230" fmla="*/ 1549722 h 2258688"/>
                  <a:gd name="connsiteX231" fmla="*/ 334013 w 2580949"/>
                  <a:gd name="connsiteY231" fmla="*/ 1125915 h 2258688"/>
                  <a:gd name="connsiteX232" fmla="*/ 330404 w 2580949"/>
                  <a:gd name="connsiteY232" fmla="*/ 1046928 h 2258688"/>
                  <a:gd name="connsiteX233" fmla="*/ 273870 w 2580949"/>
                  <a:gd name="connsiteY233" fmla="*/ 931454 h 2258688"/>
                  <a:gd name="connsiteX234" fmla="*/ 181250 w 2580949"/>
                  <a:gd name="connsiteY234" fmla="*/ 861287 h 2258688"/>
                  <a:gd name="connsiteX235" fmla="*/ 71790 w 2580949"/>
                  <a:gd name="connsiteY235" fmla="*/ 730176 h 2258688"/>
                  <a:gd name="connsiteX236" fmla="*/ 44525 w 2580949"/>
                  <a:gd name="connsiteY236" fmla="*/ 671236 h 2258688"/>
                  <a:gd name="connsiteX237" fmla="*/ 4029 w 2580949"/>
                  <a:gd name="connsiteY237" fmla="*/ 514463 h 2258688"/>
                  <a:gd name="connsiteX238" fmla="*/ 45327 w 2580949"/>
                  <a:gd name="connsiteY238" fmla="*/ 279105 h 2258688"/>
                  <a:gd name="connsiteX239" fmla="*/ 311158 w 2580949"/>
                  <a:gd name="connsiteY239" fmla="*/ 33722 h 2258688"/>
                  <a:gd name="connsiteX240" fmla="*/ 448284 w 2580949"/>
                  <a:gd name="connsiteY240" fmla="*/ 5255 h 2258688"/>
                  <a:gd name="connsiteX241" fmla="*/ 538549 w 2580949"/>
                  <a:gd name="connsiteY241" fmla="*/ 42 h 2258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</a:cxnLst>
                <a:rect l="l" t="t" r="r" b="b"/>
                <a:pathLst>
                  <a:path w="2580949" h="2258688">
                    <a:moveTo>
                      <a:pt x="536694" y="719450"/>
                    </a:moveTo>
                    <a:cubicBezTo>
                      <a:pt x="531482" y="719049"/>
                      <a:pt x="525467" y="720954"/>
                      <a:pt x="520054" y="722558"/>
                    </a:cubicBezTo>
                    <a:cubicBezTo>
                      <a:pt x="509229" y="725766"/>
                      <a:pt x="498403" y="729374"/>
                      <a:pt x="488379" y="734185"/>
                    </a:cubicBezTo>
                    <a:cubicBezTo>
                      <a:pt x="430642" y="760648"/>
                      <a:pt x="410595" y="823197"/>
                      <a:pt x="443072" y="878929"/>
                    </a:cubicBezTo>
                    <a:cubicBezTo>
                      <a:pt x="476351" y="933458"/>
                      <a:pt x="532083" y="950299"/>
                      <a:pt x="587013" y="958318"/>
                    </a:cubicBezTo>
                    <a:cubicBezTo>
                      <a:pt x="602250" y="958718"/>
                      <a:pt x="609066" y="954709"/>
                      <a:pt x="609868" y="946289"/>
                    </a:cubicBezTo>
                    <a:cubicBezTo>
                      <a:pt x="611071" y="936265"/>
                      <a:pt x="605458" y="931053"/>
                      <a:pt x="596235" y="929048"/>
                    </a:cubicBezTo>
                    <a:cubicBezTo>
                      <a:pt x="591023" y="927845"/>
                      <a:pt x="586211" y="927043"/>
                      <a:pt x="580999" y="926242"/>
                    </a:cubicBezTo>
                    <a:cubicBezTo>
                      <a:pt x="540503" y="919024"/>
                      <a:pt x="503214" y="905793"/>
                      <a:pt x="475950" y="872915"/>
                    </a:cubicBezTo>
                    <a:cubicBezTo>
                      <a:pt x="446279" y="836829"/>
                      <a:pt x="453096" y="793125"/>
                      <a:pt x="491587" y="767465"/>
                    </a:cubicBezTo>
                    <a:cubicBezTo>
                      <a:pt x="502813" y="759846"/>
                      <a:pt x="515243" y="755035"/>
                      <a:pt x="528474" y="751827"/>
                    </a:cubicBezTo>
                    <a:cubicBezTo>
                      <a:pt x="539701" y="749020"/>
                      <a:pt x="552933" y="745813"/>
                      <a:pt x="548522" y="730176"/>
                    </a:cubicBezTo>
                    <a:cubicBezTo>
                      <a:pt x="546317" y="722558"/>
                      <a:pt x="541907" y="719851"/>
                      <a:pt x="536694" y="719450"/>
                    </a:cubicBezTo>
                    <a:close/>
                    <a:moveTo>
                      <a:pt x="977541" y="678453"/>
                    </a:moveTo>
                    <a:cubicBezTo>
                      <a:pt x="965513" y="673241"/>
                      <a:pt x="959498" y="681660"/>
                      <a:pt x="955890" y="691684"/>
                    </a:cubicBezTo>
                    <a:cubicBezTo>
                      <a:pt x="946667" y="718949"/>
                      <a:pt x="926620" y="730176"/>
                      <a:pt x="899355" y="731379"/>
                    </a:cubicBezTo>
                    <a:cubicBezTo>
                      <a:pt x="883317" y="732181"/>
                      <a:pt x="867680" y="729775"/>
                      <a:pt x="852043" y="726968"/>
                    </a:cubicBezTo>
                    <a:cubicBezTo>
                      <a:pt x="842019" y="725364"/>
                      <a:pt x="834000" y="728973"/>
                      <a:pt x="832396" y="739398"/>
                    </a:cubicBezTo>
                    <a:cubicBezTo>
                      <a:pt x="830793" y="750223"/>
                      <a:pt x="838010" y="755436"/>
                      <a:pt x="847632" y="756639"/>
                    </a:cubicBezTo>
                    <a:cubicBezTo>
                      <a:pt x="861666" y="759044"/>
                      <a:pt x="875699" y="761851"/>
                      <a:pt x="886525" y="761450"/>
                    </a:cubicBezTo>
                    <a:cubicBezTo>
                      <a:pt x="939050" y="761851"/>
                      <a:pt x="969923" y="742606"/>
                      <a:pt x="983956" y="703312"/>
                    </a:cubicBezTo>
                    <a:cubicBezTo>
                      <a:pt x="987565" y="693288"/>
                      <a:pt x="989168" y="683666"/>
                      <a:pt x="977541" y="678453"/>
                    </a:cubicBezTo>
                    <a:close/>
                    <a:moveTo>
                      <a:pt x="1378492" y="556563"/>
                    </a:moveTo>
                    <a:cubicBezTo>
                      <a:pt x="1372077" y="568592"/>
                      <a:pt x="1366463" y="578615"/>
                      <a:pt x="1361251" y="588639"/>
                    </a:cubicBezTo>
                    <a:cubicBezTo>
                      <a:pt x="1356440" y="597460"/>
                      <a:pt x="1356039" y="606281"/>
                      <a:pt x="1365261" y="611494"/>
                    </a:cubicBezTo>
                    <a:cubicBezTo>
                      <a:pt x="1375285" y="617107"/>
                      <a:pt x="1382903" y="611895"/>
                      <a:pt x="1388115" y="602673"/>
                    </a:cubicBezTo>
                    <a:cubicBezTo>
                      <a:pt x="1394129" y="591847"/>
                      <a:pt x="1400946" y="581422"/>
                      <a:pt x="1405757" y="570196"/>
                    </a:cubicBezTo>
                    <a:cubicBezTo>
                      <a:pt x="1410568" y="558167"/>
                      <a:pt x="1417785" y="555360"/>
                      <a:pt x="1429413" y="559771"/>
                    </a:cubicBezTo>
                    <a:cubicBezTo>
                      <a:pt x="1436229" y="562577"/>
                      <a:pt x="1443447" y="564582"/>
                      <a:pt x="1452267" y="567389"/>
                    </a:cubicBezTo>
                    <a:cubicBezTo>
                      <a:pt x="1439036" y="583427"/>
                      <a:pt x="1427007" y="598262"/>
                      <a:pt x="1414979" y="612697"/>
                    </a:cubicBezTo>
                    <a:cubicBezTo>
                      <a:pt x="1408162" y="621116"/>
                      <a:pt x="1401347" y="629937"/>
                      <a:pt x="1411771" y="639159"/>
                    </a:cubicBezTo>
                    <a:cubicBezTo>
                      <a:pt x="1423399" y="649183"/>
                      <a:pt x="1431418" y="639961"/>
                      <a:pt x="1438635" y="631541"/>
                    </a:cubicBezTo>
                    <a:cubicBezTo>
                      <a:pt x="1451465" y="616305"/>
                      <a:pt x="1464296" y="600668"/>
                      <a:pt x="1477126" y="585031"/>
                    </a:cubicBezTo>
                    <a:cubicBezTo>
                      <a:pt x="1478329" y="585833"/>
                      <a:pt x="1479131" y="586234"/>
                      <a:pt x="1479933" y="586635"/>
                    </a:cubicBezTo>
                    <a:cubicBezTo>
                      <a:pt x="1500382" y="608687"/>
                      <a:pt x="1500382" y="608687"/>
                      <a:pt x="1480334" y="629937"/>
                    </a:cubicBezTo>
                    <a:cubicBezTo>
                      <a:pt x="1474320" y="636352"/>
                      <a:pt x="1467904" y="642367"/>
                      <a:pt x="1462291" y="649183"/>
                    </a:cubicBezTo>
                    <a:cubicBezTo>
                      <a:pt x="1456678" y="656400"/>
                      <a:pt x="1454673" y="664419"/>
                      <a:pt x="1462291" y="671235"/>
                    </a:cubicBezTo>
                    <a:cubicBezTo>
                      <a:pt x="1469909" y="678051"/>
                      <a:pt x="1477527" y="676448"/>
                      <a:pt x="1484344" y="669632"/>
                    </a:cubicBezTo>
                    <a:cubicBezTo>
                      <a:pt x="1491561" y="662414"/>
                      <a:pt x="1498377" y="654796"/>
                      <a:pt x="1506797" y="645574"/>
                    </a:cubicBezTo>
                    <a:cubicBezTo>
                      <a:pt x="1510405" y="680858"/>
                      <a:pt x="1499981" y="710529"/>
                      <a:pt x="1485947" y="739397"/>
                    </a:cubicBezTo>
                    <a:cubicBezTo>
                      <a:pt x="1475523" y="760648"/>
                      <a:pt x="1462692" y="780696"/>
                      <a:pt x="1447055" y="798738"/>
                    </a:cubicBezTo>
                    <a:cubicBezTo>
                      <a:pt x="1437432" y="809965"/>
                      <a:pt x="1432220" y="822796"/>
                      <a:pt x="1429413" y="837230"/>
                    </a:cubicBezTo>
                    <a:cubicBezTo>
                      <a:pt x="1403752" y="957114"/>
                      <a:pt x="1351227" y="1062565"/>
                      <a:pt x="1261815" y="1147967"/>
                    </a:cubicBezTo>
                    <a:cubicBezTo>
                      <a:pt x="1250588" y="1158793"/>
                      <a:pt x="1242570" y="1159996"/>
                      <a:pt x="1229338" y="1152378"/>
                    </a:cubicBezTo>
                    <a:cubicBezTo>
                      <a:pt x="1207687" y="1140349"/>
                      <a:pt x="1207286" y="1141151"/>
                      <a:pt x="1224527" y="1122707"/>
                    </a:cubicBezTo>
                    <a:cubicBezTo>
                      <a:pt x="1250187" y="1095042"/>
                      <a:pt x="1274646" y="1066173"/>
                      <a:pt x="1289882" y="1031290"/>
                    </a:cubicBezTo>
                    <a:cubicBezTo>
                      <a:pt x="1312736" y="979167"/>
                      <a:pt x="1301109" y="937468"/>
                      <a:pt x="1255400" y="901783"/>
                    </a:cubicBezTo>
                    <a:cubicBezTo>
                      <a:pt x="1237357" y="887749"/>
                      <a:pt x="1237357" y="887749"/>
                      <a:pt x="1252594" y="871711"/>
                    </a:cubicBezTo>
                    <a:cubicBezTo>
                      <a:pt x="1267429" y="856475"/>
                      <a:pt x="1282665" y="842041"/>
                      <a:pt x="1297901" y="827206"/>
                    </a:cubicBezTo>
                    <a:cubicBezTo>
                      <a:pt x="1310331" y="814776"/>
                      <a:pt x="1309930" y="809965"/>
                      <a:pt x="1299505" y="795531"/>
                    </a:cubicBezTo>
                    <a:cubicBezTo>
                      <a:pt x="1267028" y="749822"/>
                      <a:pt x="1255801" y="698099"/>
                      <a:pt x="1254197" y="643570"/>
                    </a:cubicBezTo>
                    <a:cubicBezTo>
                      <a:pt x="1255400" y="642768"/>
                      <a:pt x="1256603" y="642367"/>
                      <a:pt x="1257806" y="641565"/>
                    </a:cubicBezTo>
                    <a:cubicBezTo>
                      <a:pt x="1263419" y="647579"/>
                      <a:pt x="1269433" y="653594"/>
                      <a:pt x="1275047" y="660009"/>
                    </a:cubicBezTo>
                    <a:cubicBezTo>
                      <a:pt x="1295495" y="682061"/>
                      <a:pt x="1312736" y="678853"/>
                      <a:pt x="1322359" y="649985"/>
                    </a:cubicBezTo>
                    <a:cubicBezTo>
                      <a:pt x="1327972" y="633145"/>
                      <a:pt x="1333185" y="615503"/>
                      <a:pt x="1335991" y="597861"/>
                    </a:cubicBezTo>
                    <a:cubicBezTo>
                      <a:pt x="1340402" y="574205"/>
                      <a:pt x="1354435" y="562577"/>
                      <a:pt x="1378492" y="556563"/>
                    </a:cubicBezTo>
                    <a:close/>
                    <a:moveTo>
                      <a:pt x="538549" y="42"/>
                    </a:moveTo>
                    <a:cubicBezTo>
                      <a:pt x="568670" y="-259"/>
                      <a:pt x="598842" y="1045"/>
                      <a:pt x="629113" y="4453"/>
                    </a:cubicBezTo>
                    <a:cubicBezTo>
                      <a:pt x="755815" y="18887"/>
                      <a:pt x="859661" y="75020"/>
                      <a:pt x="939050" y="174857"/>
                    </a:cubicBezTo>
                    <a:cubicBezTo>
                      <a:pt x="995584" y="245425"/>
                      <a:pt x="1034476" y="325615"/>
                      <a:pt x="1062543" y="410617"/>
                    </a:cubicBezTo>
                    <a:cubicBezTo>
                      <a:pt x="1075374" y="449510"/>
                      <a:pt x="1072567" y="491209"/>
                      <a:pt x="1071765" y="532106"/>
                    </a:cubicBezTo>
                    <a:cubicBezTo>
                      <a:pt x="1070562" y="581824"/>
                      <a:pt x="1066152" y="631141"/>
                      <a:pt x="1061340" y="680458"/>
                    </a:cubicBezTo>
                    <a:cubicBezTo>
                      <a:pt x="1059737" y="693689"/>
                      <a:pt x="1062543" y="704515"/>
                      <a:pt x="1073770" y="712935"/>
                    </a:cubicBezTo>
                    <a:cubicBezTo>
                      <a:pt x="1082190" y="719350"/>
                      <a:pt x="1089006" y="728171"/>
                      <a:pt x="1093817" y="738195"/>
                    </a:cubicBezTo>
                    <a:cubicBezTo>
                      <a:pt x="1103440" y="757842"/>
                      <a:pt x="1094218" y="777488"/>
                      <a:pt x="1072567" y="783102"/>
                    </a:cubicBezTo>
                    <a:cubicBezTo>
                      <a:pt x="1067755" y="784706"/>
                      <a:pt x="1062543" y="785106"/>
                      <a:pt x="1057330" y="785908"/>
                    </a:cubicBezTo>
                    <a:cubicBezTo>
                      <a:pt x="1046104" y="787512"/>
                      <a:pt x="1041292" y="793927"/>
                      <a:pt x="1042094" y="805154"/>
                    </a:cubicBezTo>
                    <a:cubicBezTo>
                      <a:pt x="1043698" y="821192"/>
                      <a:pt x="1044901" y="837230"/>
                      <a:pt x="1046906" y="852867"/>
                    </a:cubicBezTo>
                    <a:cubicBezTo>
                      <a:pt x="1048109" y="860485"/>
                      <a:pt x="1047708" y="863693"/>
                      <a:pt x="1038887" y="864896"/>
                    </a:cubicBezTo>
                    <a:cubicBezTo>
                      <a:pt x="1010820" y="869306"/>
                      <a:pt x="1007613" y="873717"/>
                      <a:pt x="1016834" y="900581"/>
                    </a:cubicBezTo>
                    <a:cubicBezTo>
                      <a:pt x="1024052" y="920628"/>
                      <a:pt x="1022047" y="935864"/>
                      <a:pt x="1005608" y="950700"/>
                    </a:cubicBezTo>
                    <a:cubicBezTo>
                      <a:pt x="991976" y="963129"/>
                      <a:pt x="982353" y="979568"/>
                      <a:pt x="970725" y="994002"/>
                    </a:cubicBezTo>
                    <a:cubicBezTo>
                      <a:pt x="951078" y="1018461"/>
                      <a:pt x="922611" y="1029286"/>
                      <a:pt x="892539" y="1034098"/>
                    </a:cubicBezTo>
                    <a:cubicBezTo>
                      <a:pt x="831594" y="1043720"/>
                      <a:pt x="773857" y="1032494"/>
                      <a:pt x="719729" y="1002021"/>
                    </a:cubicBezTo>
                    <a:cubicBezTo>
                      <a:pt x="710908" y="996809"/>
                      <a:pt x="703290" y="989993"/>
                      <a:pt x="695271" y="983177"/>
                    </a:cubicBezTo>
                    <a:cubicBezTo>
                      <a:pt x="688455" y="977163"/>
                      <a:pt x="680034" y="975959"/>
                      <a:pt x="673219" y="983578"/>
                    </a:cubicBezTo>
                    <a:cubicBezTo>
                      <a:pt x="666803" y="991196"/>
                      <a:pt x="668407" y="998814"/>
                      <a:pt x="675223" y="1005630"/>
                    </a:cubicBezTo>
                    <a:cubicBezTo>
                      <a:pt x="695672" y="1026078"/>
                      <a:pt x="720932" y="1039310"/>
                      <a:pt x="747795" y="1048532"/>
                    </a:cubicBezTo>
                    <a:cubicBezTo>
                      <a:pt x="809542" y="1069782"/>
                      <a:pt x="872091" y="1076198"/>
                      <a:pt x="935441" y="1053343"/>
                    </a:cubicBezTo>
                    <a:cubicBezTo>
                      <a:pt x="948272" y="1048532"/>
                      <a:pt x="960300" y="1036503"/>
                      <a:pt x="971928" y="1035301"/>
                    </a:cubicBezTo>
                    <a:cubicBezTo>
                      <a:pt x="983154" y="1034098"/>
                      <a:pt x="988367" y="1054145"/>
                      <a:pt x="1000395" y="1061363"/>
                    </a:cubicBezTo>
                    <a:cubicBezTo>
                      <a:pt x="1010018" y="1067377"/>
                      <a:pt x="1026457" y="1071787"/>
                      <a:pt x="1026457" y="1082212"/>
                    </a:cubicBezTo>
                    <a:cubicBezTo>
                      <a:pt x="1026457" y="1090231"/>
                      <a:pt x="1012023" y="1098250"/>
                      <a:pt x="1003603" y="1105868"/>
                    </a:cubicBezTo>
                    <a:cubicBezTo>
                      <a:pt x="948673" y="1156789"/>
                      <a:pt x="893742" y="1207710"/>
                      <a:pt x="839213" y="1259032"/>
                    </a:cubicBezTo>
                    <a:cubicBezTo>
                      <a:pt x="829189" y="1268655"/>
                      <a:pt x="821170" y="1268655"/>
                      <a:pt x="811146" y="1260235"/>
                    </a:cubicBezTo>
                    <a:cubicBezTo>
                      <a:pt x="792702" y="1244598"/>
                      <a:pt x="778669" y="1225352"/>
                      <a:pt x="765036" y="1206106"/>
                    </a:cubicBezTo>
                    <a:cubicBezTo>
                      <a:pt x="735767" y="1164407"/>
                      <a:pt x="709304" y="1120302"/>
                      <a:pt x="675624" y="1081811"/>
                    </a:cubicBezTo>
                    <a:cubicBezTo>
                      <a:pt x="663996" y="1068579"/>
                      <a:pt x="651968" y="1055749"/>
                      <a:pt x="638736" y="1044121"/>
                    </a:cubicBezTo>
                    <a:cubicBezTo>
                      <a:pt x="574985" y="987587"/>
                      <a:pt x="503214" y="982375"/>
                      <a:pt x="429840" y="1028083"/>
                    </a:cubicBezTo>
                    <a:cubicBezTo>
                      <a:pt x="417010" y="1036102"/>
                      <a:pt x="404580" y="1045725"/>
                      <a:pt x="392151" y="1054947"/>
                    </a:cubicBezTo>
                    <a:cubicBezTo>
                      <a:pt x="384934" y="1060561"/>
                      <a:pt x="379721" y="1068178"/>
                      <a:pt x="386938" y="1077401"/>
                    </a:cubicBezTo>
                    <a:cubicBezTo>
                      <a:pt x="394155" y="1086623"/>
                      <a:pt x="402977" y="1085018"/>
                      <a:pt x="411397" y="1078202"/>
                    </a:cubicBezTo>
                    <a:cubicBezTo>
                      <a:pt x="424628" y="1067377"/>
                      <a:pt x="438661" y="1057754"/>
                      <a:pt x="453497" y="1049334"/>
                    </a:cubicBezTo>
                    <a:cubicBezTo>
                      <a:pt x="516847" y="1014050"/>
                      <a:pt x="572980" y="1021668"/>
                      <a:pt x="625505" y="1072188"/>
                    </a:cubicBezTo>
                    <a:cubicBezTo>
                      <a:pt x="655977" y="1101458"/>
                      <a:pt x="680435" y="1135138"/>
                      <a:pt x="704092" y="1169619"/>
                    </a:cubicBezTo>
                    <a:cubicBezTo>
                      <a:pt x="727347" y="1203300"/>
                      <a:pt x="748998" y="1238984"/>
                      <a:pt x="777466" y="1269056"/>
                    </a:cubicBezTo>
                    <a:cubicBezTo>
                      <a:pt x="783079" y="1275070"/>
                      <a:pt x="789094" y="1280683"/>
                      <a:pt x="795909" y="1285495"/>
                    </a:cubicBezTo>
                    <a:cubicBezTo>
                      <a:pt x="819165" y="1302335"/>
                      <a:pt x="837208" y="1301533"/>
                      <a:pt x="858057" y="1281886"/>
                    </a:cubicBezTo>
                    <a:cubicBezTo>
                      <a:pt x="929828" y="1215729"/>
                      <a:pt x="1000796" y="1148770"/>
                      <a:pt x="1072567" y="1082613"/>
                    </a:cubicBezTo>
                    <a:cubicBezTo>
                      <a:pt x="1081388" y="1074193"/>
                      <a:pt x="1083793" y="1065773"/>
                      <a:pt x="1080185" y="1053744"/>
                    </a:cubicBezTo>
                    <a:cubicBezTo>
                      <a:pt x="1069760" y="1019263"/>
                      <a:pt x="1064147" y="984379"/>
                      <a:pt x="1070562" y="948294"/>
                    </a:cubicBezTo>
                    <a:cubicBezTo>
                      <a:pt x="1077378" y="910604"/>
                      <a:pt x="1098629" y="886146"/>
                      <a:pt x="1133111" y="879731"/>
                    </a:cubicBezTo>
                    <a:cubicBezTo>
                      <a:pt x="1127096" y="890958"/>
                      <a:pt x="1121483" y="900981"/>
                      <a:pt x="1116271" y="911406"/>
                    </a:cubicBezTo>
                    <a:cubicBezTo>
                      <a:pt x="1111860" y="920227"/>
                      <a:pt x="1110657" y="928647"/>
                      <a:pt x="1120280" y="934261"/>
                    </a:cubicBezTo>
                    <a:cubicBezTo>
                      <a:pt x="1130705" y="940676"/>
                      <a:pt x="1137521" y="934261"/>
                      <a:pt x="1142734" y="925440"/>
                    </a:cubicBezTo>
                    <a:cubicBezTo>
                      <a:pt x="1149149" y="914213"/>
                      <a:pt x="1155965" y="902986"/>
                      <a:pt x="1161177" y="891358"/>
                    </a:cubicBezTo>
                    <a:cubicBezTo>
                      <a:pt x="1165187" y="883340"/>
                      <a:pt x="1169597" y="880934"/>
                      <a:pt x="1177616" y="885745"/>
                    </a:cubicBezTo>
                    <a:cubicBezTo>
                      <a:pt x="1184834" y="889755"/>
                      <a:pt x="1191649" y="893765"/>
                      <a:pt x="1199669" y="898576"/>
                    </a:cubicBezTo>
                    <a:cubicBezTo>
                      <a:pt x="1188442" y="912609"/>
                      <a:pt x="1178017" y="925039"/>
                      <a:pt x="1167592" y="937869"/>
                    </a:cubicBezTo>
                    <a:cubicBezTo>
                      <a:pt x="1160776" y="946289"/>
                      <a:pt x="1157569" y="955912"/>
                      <a:pt x="1167993" y="963129"/>
                    </a:cubicBezTo>
                    <a:cubicBezTo>
                      <a:pt x="1177215" y="969945"/>
                      <a:pt x="1185234" y="964332"/>
                      <a:pt x="1191649" y="956313"/>
                    </a:cubicBezTo>
                    <a:cubicBezTo>
                      <a:pt x="1200471" y="945487"/>
                      <a:pt x="1209692" y="935063"/>
                      <a:pt x="1218112" y="923836"/>
                    </a:cubicBezTo>
                    <a:cubicBezTo>
                      <a:pt x="1222924" y="917420"/>
                      <a:pt x="1226132" y="916619"/>
                      <a:pt x="1232547" y="921831"/>
                    </a:cubicBezTo>
                    <a:cubicBezTo>
                      <a:pt x="1250990" y="936265"/>
                      <a:pt x="1250990" y="935864"/>
                      <a:pt x="1234952" y="953105"/>
                    </a:cubicBezTo>
                    <a:cubicBezTo>
                      <a:pt x="1230141" y="958318"/>
                      <a:pt x="1224929" y="963530"/>
                      <a:pt x="1220117" y="968742"/>
                    </a:cubicBezTo>
                    <a:cubicBezTo>
                      <a:pt x="1212499" y="976361"/>
                      <a:pt x="1208088" y="985181"/>
                      <a:pt x="1217711" y="994002"/>
                    </a:cubicBezTo>
                    <a:cubicBezTo>
                      <a:pt x="1226533" y="1001620"/>
                      <a:pt x="1234551" y="997210"/>
                      <a:pt x="1241769" y="989592"/>
                    </a:cubicBezTo>
                    <a:cubicBezTo>
                      <a:pt x="1249386" y="981172"/>
                      <a:pt x="1257406" y="973153"/>
                      <a:pt x="1265425" y="965134"/>
                    </a:cubicBezTo>
                    <a:cubicBezTo>
                      <a:pt x="1265425" y="964733"/>
                      <a:pt x="1266227" y="965134"/>
                      <a:pt x="1267831" y="965134"/>
                    </a:cubicBezTo>
                    <a:cubicBezTo>
                      <a:pt x="1275849" y="987186"/>
                      <a:pt x="1268232" y="1007234"/>
                      <a:pt x="1258609" y="1026479"/>
                    </a:cubicBezTo>
                    <a:cubicBezTo>
                      <a:pt x="1248184" y="1047730"/>
                      <a:pt x="1234952" y="1066976"/>
                      <a:pt x="1218513" y="1083415"/>
                    </a:cubicBezTo>
                    <a:cubicBezTo>
                      <a:pt x="1189645" y="1111882"/>
                      <a:pt x="1172404" y="1147567"/>
                      <a:pt x="1154361" y="1182851"/>
                    </a:cubicBezTo>
                    <a:cubicBezTo>
                      <a:pt x="1119478" y="1250612"/>
                      <a:pt x="1088605" y="1320377"/>
                      <a:pt x="1045703" y="1383728"/>
                    </a:cubicBezTo>
                    <a:cubicBezTo>
                      <a:pt x="997188" y="1455498"/>
                      <a:pt x="935040" y="1510830"/>
                      <a:pt x="853647" y="1543307"/>
                    </a:cubicBezTo>
                    <a:cubicBezTo>
                      <a:pt x="819967" y="1556939"/>
                      <a:pt x="787891" y="1553331"/>
                      <a:pt x="757819" y="1533684"/>
                    </a:cubicBezTo>
                    <a:cubicBezTo>
                      <a:pt x="715719" y="1506820"/>
                      <a:pt x="684445" y="1468730"/>
                      <a:pt x="653171" y="1431040"/>
                    </a:cubicBezTo>
                    <a:cubicBezTo>
                      <a:pt x="618689" y="1390143"/>
                      <a:pt x="586612" y="1346840"/>
                      <a:pt x="548522" y="1308750"/>
                    </a:cubicBezTo>
                    <a:cubicBezTo>
                      <a:pt x="545715" y="1305943"/>
                      <a:pt x="542909" y="1302736"/>
                      <a:pt x="539701" y="1300330"/>
                    </a:cubicBezTo>
                    <a:cubicBezTo>
                      <a:pt x="532484" y="1294716"/>
                      <a:pt x="525267" y="1293914"/>
                      <a:pt x="518851" y="1300731"/>
                    </a:cubicBezTo>
                    <a:cubicBezTo>
                      <a:pt x="512436" y="1307547"/>
                      <a:pt x="513639" y="1315165"/>
                      <a:pt x="519252" y="1321580"/>
                    </a:cubicBezTo>
                    <a:cubicBezTo>
                      <a:pt x="530479" y="1334411"/>
                      <a:pt x="542909" y="1346038"/>
                      <a:pt x="554135" y="1358869"/>
                    </a:cubicBezTo>
                    <a:cubicBezTo>
                      <a:pt x="598641" y="1408988"/>
                      <a:pt x="636732" y="1463518"/>
                      <a:pt x="683643" y="1511231"/>
                    </a:cubicBezTo>
                    <a:cubicBezTo>
                      <a:pt x="706096" y="1534085"/>
                      <a:pt x="729753" y="1555736"/>
                      <a:pt x="759022" y="1569770"/>
                    </a:cubicBezTo>
                    <a:cubicBezTo>
                      <a:pt x="807537" y="1592624"/>
                      <a:pt x="852444" y="1580194"/>
                      <a:pt x="897752" y="1557340"/>
                    </a:cubicBezTo>
                    <a:cubicBezTo>
                      <a:pt x="992777" y="1509226"/>
                      <a:pt x="1057731" y="1431842"/>
                      <a:pt x="1107049" y="1340425"/>
                    </a:cubicBezTo>
                    <a:cubicBezTo>
                      <a:pt x="1135115" y="1288702"/>
                      <a:pt x="1161177" y="1235376"/>
                      <a:pt x="1187640" y="1182450"/>
                    </a:cubicBezTo>
                    <a:cubicBezTo>
                      <a:pt x="1192852" y="1172025"/>
                      <a:pt x="1196862" y="1170823"/>
                      <a:pt x="1207688" y="1176035"/>
                    </a:cubicBezTo>
                    <a:cubicBezTo>
                      <a:pt x="1268232" y="1206507"/>
                      <a:pt x="1330379" y="1234173"/>
                      <a:pt x="1388517" y="1269858"/>
                    </a:cubicBezTo>
                    <a:cubicBezTo>
                      <a:pt x="1402149" y="1278277"/>
                      <a:pt x="1414980" y="1287499"/>
                      <a:pt x="1426608" y="1298726"/>
                    </a:cubicBezTo>
                    <a:cubicBezTo>
                      <a:pt x="1433825" y="1305943"/>
                      <a:pt x="1439438" y="1313160"/>
                      <a:pt x="1443046" y="1322783"/>
                    </a:cubicBezTo>
                    <a:cubicBezTo>
                      <a:pt x="1449462" y="1338821"/>
                      <a:pt x="1459085" y="1341227"/>
                      <a:pt x="1472717" y="1329599"/>
                    </a:cubicBezTo>
                    <a:cubicBezTo>
                      <a:pt x="1486349" y="1317571"/>
                      <a:pt x="1609442" y="1224149"/>
                      <a:pt x="1623876" y="1218536"/>
                    </a:cubicBezTo>
                    <a:cubicBezTo>
                      <a:pt x="1645127" y="1209715"/>
                      <a:pt x="1666377" y="1208111"/>
                      <a:pt x="1688830" y="1214125"/>
                    </a:cubicBezTo>
                    <a:cubicBezTo>
                      <a:pt x="1866051" y="1261037"/>
                      <a:pt x="2043272" y="1307547"/>
                      <a:pt x="2220493" y="1354458"/>
                    </a:cubicBezTo>
                    <a:cubicBezTo>
                      <a:pt x="2234126" y="1358067"/>
                      <a:pt x="2245352" y="1356864"/>
                      <a:pt x="2257381" y="1350449"/>
                    </a:cubicBezTo>
                    <a:cubicBezTo>
                      <a:pt x="2303891" y="1325590"/>
                      <a:pt x="2350001" y="1301132"/>
                      <a:pt x="2400922" y="1286297"/>
                    </a:cubicBezTo>
                    <a:cubicBezTo>
                      <a:pt x="2402125" y="1285896"/>
                      <a:pt x="2403728" y="1285896"/>
                      <a:pt x="2408139" y="1285495"/>
                    </a:cubicBezTo>
                    <a:cubicBezTo>
                      <a:pt x="2401724" y="1290707"/>
                      <a:pt x="2396912" y="1293914"/>
                      <a:pt x="2392502" y="1297924"/>
                    </a:cubicBezTo>
                    <a:cubicBezTo>
                      <a:pt x="2385686" y="1303938"/>
                      <a:pt x="2381676" y="1311156"/>
                      <a:pt x="2388091" y="1319575"/>
                    </a:cubicBezTo>
                    <a:cubicBezTo>
                      <a:pt x="2394506" y="1327996"/>
                      <a:pt x="2403327" y="1327595"/>
                      <a:pt x="2411346" y="1321580"/>
                    </a:cubicBezTo>
                    <a:cubicBezTo>
                      <a:pt x="2426984" y="1310354"/>
                      <a:pt x="2442621" y="1299528"/>
                      <a:pt x="2457055" y="1287098"/>
                    </a:cubicBezTo>
                    <a:cubicBezTo>
                      <a:pt x="2466678" y="1278678"/>
                      <a:pt x="2475900" y="1276273"/>
                      <a:pt x="2489131" y="1280282"/>
                    </a:cubicBezTo>
                    <a:cubicBezTo>
                      <a:pt x="2477102" y="1289103"/>
                      <a:pt x="2465475" y="1297523"/>
                      <a:pt x="2453848" y="1305943"/>
                    </a:cubicBezTo>
                    <a:cubicBezTo>
                      <a:pt x="2445828" y="1312359"/>
                      <a:pt x="2440215" y="1319976"/>
                      <a:pt x="2447432" y="1329599"/>
                    </a:cubicBezTo>
                    <a:cubicBezTo>
                      <a:pt x="2454248" y="1338821"/>
                      <a:pt x="2463470" y="1336415"/>
                      <a:pt x="2471890" y="1330401"/>
                    </a:cubicBezTo>
                    <a:cubicBezTo>
                      <a:pt x="2487928" y="1318774"/>
                      <a:pt x="2504367" y="1308349"/>
                      <a:pt x="2519603" y="1295920"/>
                    </a:cubicBezTo>
                    <a:cubicBezTo>
                      <a:pt x="2528024" y="1289103"/>
                      <a:pt x="2535240" y="1286698"/>
                      <a:pt x="2546066" y="1294315"/>
                    </a:cubicBezTo>
                    <a:cubicBezTo>
                      <a:pt x="2532835" y="1304339"/>
                      <a:pt x="2520004" y="1313962"/>
                      <a:pt x="2507174" y="1323585"/>
                    </a:cubicBezTo>
                    <a:cubicBezTo>
                      <a:pt x="2501962" y="1327595"/>
                      <a:pt x="2496348" y="1331604"/>
                      <a:pt x="2495948" y="1339222"/>
                    </a:cubicBezTo>
                    <a:cubicBezTo>
                      <a:pt x="2495546" y="1344835"/>
                      <a:pt x="2497952" y="1349246"/>
                      <a:pt x="2502764" y="1352053"/>
                    </a:cubicBezTo>
                    <a:cubicBezTo>
                      <a:pt x="2509179" y="1355661"/>
                      <a:pt x="2515594" y="1354859"/>
                      <a:pt x="2521608" y="1350449"/>
                    </a:cubicBezTo>
                    <a:cubicBezTo>
                      <a:pt x="2534438" y="1340826"/>
                      <a:pt x="2546868" y="1330802"/>
                      <a:pt x="2560100" y="1321580"/>
                    </a:cubicBezTo>
                    <a:cubicBezTo>
                      <a:pt x="2563307" y="1319175"/>
                      <a:pt x="2567317" y="1310755"/>
                      <a:pt x="2572128" y="1318774"/>
                    </a:cubicBezTo>
                    <a:cubicBezTo>
                      <a:pt x="2575336" y="1324387"/>
                      <a:pt x="2582152" y="1332005"/>
                      <a:pt x="2572529" y="1338821"/>
                    </a:cubicBezTo>
                    <a:cubicBezTo>
                      <a:pt x="2562104" y="1346439"/>
                      <a:pt x="2552081" y="1354458"/>
                      <a:pt x="2541656" y="1362076"/>
                    </a:cubicBezTo>
                    <a:cubicBezTo>
                      <a:pt x="2532434" y="1368893"/>
                      <a:pt x="2520405" y="1375308"/>
                      <a:pt x="2530028" y="1388940"/>
                    </a:cubicBezTo>
                    <a:cubicBezTo>
                      <a:pt x="2539651" y="1402573"/>
                      <a:pt x="2549675" y="1393752"/>
                      <a:pt x="2558897" y="1386935"/>
                    </a:cubicBezTo>
                    <a:cubicBezTo>
                      <a:pt x="2565312" y="1382124"/>
                      <a:pt x="2571727" y="1377312"/>
                      <a:pt x="2580949" y="1370897"/>
                    </a:cubicBezTo>
                    <a:cubicBezTo>
                      <a:pt x="2576940" y="1397761"/>
                      <a:pt x="2561703" y="1415002"/>
                      <a:pt x="2543660" y="1429837"/>
                    </a:cubicBezTo>
                    <a:cubicBezTo>
                      <a:pt x="2520004" y="1449484"/>
                      <a:pt x="2492740" y="1463117"/>
                      <a:pt x="2465475" y="1476348"/>
                    </a:cubicBezTo>
                    <a:cubicBezTo>
                      <a:pt x="2424578" y="1496396"/>
                      <a:pt x="2384884" y="1516844"/>
                      <a:pt x="2346392" y="1541703"/>
                    </a:cubicBezTo>
                    <a:cubicBezTo>
                      <a:pt x="2312712" y="1562954"/>
                      <a:pt x="2279032" y="1560147"/>
                      <a:pt x="2256579" y="1524061"/>
                    </a:cubicBezTo>
                    <a:cubicBezTo>
                      <a:pt x="2249362" y="1512834"/>
                      <a:pt x="2240942" y="1509226"/>
                      <a:pt x="2228111" y="1511231"/>
                    </a:cubicBezTo>
                    <a:cubicBezTo>
                      <a:pt x="2135090" y="1524462"/>
                      <a:pt x="2041268" y="1528472"/>
                      <a:pt x="1947044" y="1523259"/>
                    </a:cubicBezTo>
                    <a:cubicBezTo>
                      <a:pt x="1931407" y="1522457"/>
                      <a:pt x="1915369" y="1520453"/>
                      <a:pt x="1899330" y="1519651"/>
                    </a:cubicBezTo>
                    <a:cubicBezTo>
                      <a:pt x="1891311" y="1519250"/>
                      <a:pt x="1887703" y="1514438"/>
                      <a:pt x="1883292" y="1509226"/>
                    </a:cubicBezTo>
                    <a:cubicBezTo>
                      <a:pt x="1858032" y="1478353"/>
                      <a:pt x="1829564" y="1450687"/>
                      <a:pt x="1794682" y="1430639"/>
                    </a:cubicBezTo>
                    <a:cubicBezTo>
                      <a:pt x="1726119" y="1391747"/>
                      <a:pt x="1659160" y="1400167"/>
                      <a:pt x="1594607" y="1441064"/>
                    </a:cubicBezTo>
                    <a:cubicBezTo>
                      <a:pt x="1538473" y="1476749"/>
                      <a:pt x="1495972" y="1525665"/>
                      <a:pt x="1457080" y="1578190"/>
                    </a:cubicBezTo>
                    <a:cubicBezTo>
                      <a:pt x="1386512" y="1674017"/>
                      <a:pt x="1332384" y="1779467"/>
                      <a:pt x="1281864" y="1886923"/>
                    </a:cubicBezTo>
                    <a:cubicBezTo>
                      <a:pt x="1278656" y="1893739"/>
                      <a:pt x="1275048" y="1900555"/>
                      <a:pt x="1272241" y="1907772"/>
                    </a:cubicBezTo>
                    <a:cubicBezTo>
                      <a:pt x="1268633" y="1916593"/>
                      <a:pt x="1270236" y="1924612"/>
                      <a:pt x="1279458" y="1928622"/>
                    </a:cubicBezTo>
                    <a:cubicBezTo>
                      <a:pt x="1288680" y="1932631"/>
                      <a:pt x="1295496" y="1928221"/>
                      <a:pt x="1299907" y="1919801"/>
                    </a:cubicBezTo>
                    <a:cubicBezTo>
                      <a:pt x="1304317" y="1911782"/>
                      <a:pt x="1307926" y="1903362"/>
                      <a:pt x="1311935" y="1894942"/>
                    </a:cubicBezTo>
                    <a:cubicBezTo>
                      <a:pt x="1360049" y="1791897"/>
                      <a:pt x="1412173" y="1691258"/>
                      <a:pt x="1479132" y="1599440"/>
                    </a:cubicBezTo>
                    <a:cubicBezTo>
                      <a:pt x="1516020" y="1549321"/>
                      <a:pt x="1556516" y="1502410"/>
                      <a:pt x="1609041" y="1467928"/>
                    </a:cubicBezTo>
                    <a:cubicBezTo>
                      <a:pt x="1679609" y="1422220"/>
                      <a:pt x="1750176" y="1426630"/>
                      <a:pt x="1813927" y="1481560"/>
                    </a:cubicBezTo>
                    <a:cubicBezTo>
                      <a:pt x="1827159" y="1492787"/>
                      <a:pt x="1838786" y="1504816"/>
                      <a:pt x="1850414" y="1517646"/>
                    </a:cubicBezTo>
                    <a:cubicBezTo>
                      <a:pt x="1952256" y="1629913"/>
                      <a:pt x="2054499" y="1741778"/>
                      <a:pt x="2156742" y="1854045"/>
                    </a:cubicBezTo>
                    <a:cubicBezTo>
                      <a:pt x="2165563" y="1863667"/>
                      <a:pt x="2174383" y="1865271"/>
                      <a:pt x="2185610" y="1858856"/>
                    </a:cubicBezTo>
                    <a:cubicBezTo>
                      <a:pt x="2228111" y="1833997"/>
                      <a:pt x="2273419" y="1819162"/>
                      <a:pt x="2323538" y="1813148"/>
                    </a:cubicBezTo>
                    <a:cubicBezTo>
                      <a:pt x="2318727" y="1821167"/>
                      <a:pt x="2310707" y="1823973"/>
                      <a:pt x="2305094" y="1829186"/>
                    </a:cubicBezTo>
                    <a:cubicBezTo>
                      <a:pt x="2298278" y="1835601"/>
                      <a:pt x="2295471" y="1842818"/>
                      <a:pt x="2301887" y="1850837"/>
                    </a:cubicBezTo>
                    <a:cubicBezTo>
                      <a:pt x="2308302" y="1858856"/>
                      <a:pt x="2316321" y="1858054"/>
                      <a:pt x="2323939" y="1852842"/>
                    </a:cubicBezTo>
                    <a:cubicBezTo>
                      <a:pt x="2338373" y="1842818"/>
                      <a:pt x="2353208" y="1832794"/>
                      <a:pt x="2366039" y="1821167"/>
                    </a:cubicBezTo>
                    <a:cubicBezTo>
                      <a:pt x="2376464" y="1811544"/>
                      <a:pt x="2387289" y="1811544"/>
                      <a:pt x="2403327" y="1814351"/>
                    </a:cubicBezTo>
                    <a:cubicBezTo>
                      <a:pt x="2393303" y="1821567"/>
                      <a:pt x="2385686" y="1827582"/>
                      <a:pt x="2378468" y="1833195"/>
                    </a:cubicBezTo>
                    <a:cubicBezTo>
                      <a:pt x="2370048" y="1839611"/>
                      <a:pt x="2363232" y="1847229"/>
                      <a:pt x="2372053" y="1857653"/>
                    </a:cubicBezTo>
                    <a:cubicBezTo>
                      <a:pt x="2379671" y="1866474"/>
                      <a:pt x="2388492" y="1863667"/>
                      <a:pt x="2396511" y="1857252"/>
                    </a:cubicBezTo>
                    <a:cubicBezTo>
                      <a:pt x="2406134" y="1850035"/>
                      <a:pt x="2416559" y="1844021"/>
                      <a:pt x="2424979" y="1835601"/>
                    </a:cubicBezTo>
                    <a:cubicBezTo>
                      <a:pt x="2438210" y="1822369"/>
                      <a:pt x="2451040" y="1821969"/>
                      <a:pt x="2466678" y="1834398"/>
                    </a:cubicBezTo>
                    <a:cubicBezTo>
                      <a:pt x="2455050" y="1843219"/>
                      <a:pt x="2443824" y="1851639"/>
                      <a:pt x="2432597" y="1860059"/>
                    </a:cubicBezTo>
                    <a:cubicBezTo>
                      <a:pt x="2423776" y="1866875"/>
                      <a:pt x="2413752" y="1874092"/>
                      <a:pt x="2422573" y="1886522"/>
                    </a:cubicBezTo>
                    <a:cubicBezTo>
                      <a:pt x="2431394" y="1898951"/>
                      <a:pt x="2441418" y="1891734"/>
                      <a:pt x="2450239" y="1884918"/>
                    </a:cubicBezTo>
                    <a:cubicBezTo>
                      <a:pt x="2462668" y="1875696"/>
                      <a:pt x="2475499" y="1866875"/>
                      <a:pt x="2487126" y="1856851"/>
                    </a:cubicBezTo>
                    <a:cubicBezTo>
                      <a:pt x="2494744" y="1850436"/>
                      <a:pt x="2498353" y="1855248"/>
                      <a:pt x="2503164" y="1860059"/>
                    </a:cubicBezTo>
                    <a:cubicBezTo>
                      <a:pt x="2509981" y="1866875"/>
                      <a:pt x="2503966" y="1869682"/>
                      <a:pt x="2499556" y="1872889"/>
                    </a:cubicBezTo>
                    <a:cubicBezTo>
                      <a:pt x="2485122" y="1883715"/>
                      <a:pt x="2470688" y="1894541"/>
                      <a:pt x="2456253" y="1905367"/>
                    </a:cubicBezTo>
                    <a:cubicBezTo>
                      <a:pt x="2447031" y="1912183"/>
                      <a:pt x="2441418" y="1920202"/>
                      <a:pt x="2449036" y="1930226"/>
                    </a:cubicBezTo>
                    <a:cubicBezTo>
                      <a:pt x="2457055" y="1940650"/>
                      <a:pt x="2466277" y="1935839"/>
                      <a:pt x="2474697" y="1929424"/>
                    </a:cubicBezTo>
                    <a:cubicBezTo>
                      <a:pt x="2487928" y="1919400"/>
                      <a:pt x="2501160" y="1909376"/>
                      <a:pt x="2515594" y="1898551"/>
                    </a:cubicBezTo>
                    <a:cubicBezTo>
                      <a:pt x="2514792" y="1916192"/>
                      <a:pt x="2505971" y="1928221"/>
                      <a:pt x="2495546" y="1938245"/>
                    </a:cubicBezTo>
                    <a:cubicBezTo>
                      <a:pt x="2465475" y="1967514"/>
                      <a:pt x="2429790" y="1989967"/>
                      <a:pt x="2394907" y="2012822"/>
                    </a:cubicBezTo>
                    <a:cubicBezTo>
                      <a:pt x="2336368" y="2051313"/>
                      <a:pt x="2273018" y="2078578"/>
                      <a:pt x="2203653" y="2092612"/>
                    </a:cubicBezTo>
                    <a:cubicBezTo>
                      <a:pt x="2173181" y="2099026"/>
                      <a:pt x="2151529" y="2088201"/>
                      <a:pt x="2130279" y="2070158"/>
                    </a:cubicBezTo>
                    <a:cubicBezTo>
                      <a:pt x="2097000" y="2042091"/>
                      <a:pt x="2075749" y="2005203"/>
                      <a:pt x="2059310" y="1966312"/>
                    </a:cubicBezTo>
                    <a:cubicBezTo>
                      <a:pt x="2047683" y="1939047"/>
                      <a:pt x="2032847" y="1923410"/>
                      <a:pt x="2001573" y="1917796"/>
                    </a:cubicBezTo>
                    <a:cubicBezTo>
                      <a:pt x="1938222" y="1906168"/>
                      <a:pt x="1890108" y="1867276"/>
                      <a:pt x="1849211" y="1818761"/>
                    </a:cubicBezTo>
                    <a:cubicBezTo>
                      <a:pt x="1827159" y="1792298"/>
                      <a:pt x="1805508" y="1765434"/>
                      <a:pt x="1783455" y="1738570"/>
                    </a:cubicBezTo>
                    <a:cubicBezTo>
                      <a:pt x="1778243" y="1732155"/>
                      <a:pt x="1773030" y="1724938"/>
                      <a:pt x="1763408" y="1726943"/>
                    </a:cubicBezTo>
                    <a:cubicBezTo>
                      <a:pt x="1753785" y="1728948"/>
                      <a:pt x="1751780" y="1736967"/>
                      <a:pt x="1749374" y="1745387"/>
                    </a:cubicBezTo>
                    <a:cubicBezTo>
                      <a:pt x="1724916" y="1837205"/>
                      <a:pt x="1694444" y="1926617"/>
                      <a:pt x="1650740" y="2011218"/>
                    </a:cubicBezTo>
                    <a:cubicBezTo>
                      <a:pt x="1612249" y="2086196"/>
                      <a:pt x="1565337" y="2154759"/>
                      <a:pt x="1496774" y="2206081"/>
                    </a:cubicBezTo>
                    <a:cubicBezTo>
                      <a:pt x="1489557" y="2211293"/>
                      <a:pt x="1481538" y="2216506"/>
                      <a:pt x="1473920" y="2221718"/>
                    </a:cubicBezTo>
                    <a:cubicBezTo>
                      <a:pt x="1467906" y="2224925"/>
                      <a:pt x="1461891" y="2228133"/>
                      <a:pt x="1455877" y="2231341"/>
                    </a:cubicBezTo>
                    <a:cubicBezTo>
                      <a:pt x="1444249" y="2244572"/>
                      <a:pt x="1428211" y="2247379"/>
                      <a:pt x="1411772" y="2249384"/>
                    </a:cubicBezTo>
                    <a:cubicBezTo>
                      <a:pt x="1402149" y="2251388"/>
                      <a:pt x="1392928" y="2253393"/>
                      <a:pt x="1383706" y="2255398"/>
                    </a:cubicBezTo>
                    <a:cubicBezTo>
                      <a:pt x="1275048" y="2271436"/>
                      <a:pt x="1185635" y="2226930"/>
                      <a:pt x="1102638" y="2163580"/>
                    </a:cubicBezTo>
                    <a:cubicBezTo>
                      <a:pt x="1027660" y="2106244"/>
                      <a:pt x="965112" y="2037280"/>
                      <a:pt x="910181" y="1961099"/>
                    </a:cubicBezTo>
                    <a:cubicBezTo>
                      <a:pt x="900558" y="1947867"/>
                      <a:pt x="888129" y="1939849"/>
                      <a:pt x="874897" y="1931829"/>
                    </a:cubicBezTo>
                    <a:cubicBezTo>
                      <a:pt x="712912" y="1836002"/>
                      <a:pt x="580999" y="1709301"/>
                      <a:pt x="481162" y="1549722"/>
                    </a:cubicBezTo>
                    <a:cubicBezTo>
                      <a:pt x="399368" y="1419813"/>
                      <a:pt x="349249" y="1278678"/>
                      <a:pt x="334013" y="1125915"/>
                    </a:cubicBezTo>
                    <a:cubicBezTo>
                      <a:pt x="331206" y="1099453"/>
                      <a:pt x="328800" y="1072990"/>
                      <a:pt x="330404" y="1046928"/>
                    </a:cubicBezTo>
                    <a:cubicBezTo>
                      <a:pt x="333612" y="996809"/>
                      <a:pt x="311559" y="960723"/>
                      <a:pt x="273870" y="931454"/>
                    </a:cubicBezTo>
                    <a:cubicBezTo>
                      <a:pt x="242996" y="907798"/>
                      <a:pt x="211321" y="885344"/>
                      <a:pt x="181250" y="861287"/>
                    </a:cubicBezTo>
                    <a:cubicBezTo>
                      <a:pt x="135942" y="825202"/>
                      <a:pt x="99857" y="780696"/>
                      <a:pt x="71790" y="730176"/>
                    </a:cubicBezTo>
                    <a:cubicBezTo>
                      <a:pt x="62969" y="710529"/>
                      <a:pt x="53747" y="690883"/>
                      <a:pt x="44525" y="671236"/>
                    </a:cubicBezTo>
                    <a:cubicBezTo>
                      <a:pt x="26081" y="620315"/>
                      <a:pt x="12048" y="568191"/>
                      <a:pt x="4029" y="514463"/>
                    </a:cubicBezTo>
                    <a:cubicBezTo>
                      <a:pt x="-8000" y="431466"/>
                      <a:pt x="7236" y="352880"/>
                      <a:pt x="45327" y="279105"/>
                    </a:cubicBezTo>
                    <a:cubicBezTo>
                      <a:pt x="103866" y="165234"/>
                      <a:pt x="192076" y="82638"/>
                      <a:pt x="311158" y="33722"/>
                    </a:cubicBezTo>
                    <a:cubicBezTo>
                      <a:pt x="354862" y="15679"/>
                      <a:pt x="401774" y="10066"/>
                      <a:pt x="448284" y="5255"/>
                    </a:cubicBezTo>
                    <a:cubicBezTo>
                      <a:pt x="478356" y="2247"/>
                      <a:pt x="508427" y="343"/>
                      <a:pt x="538549" y="42"/>
                    </a:cubicBezTo>
                    <a:close/>
                  </a:path>
                </a:pathLst>
              </a:custGeom>
              <a:solidFill>
                <a:srgbClr val="EEDCBF"/>
              </a:solidFill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A86C06D8-AFCD-409E-B902-AB7BE90715CB}"/>
                  </a:ext>
                </a:extLst>
              </p:cNvPr>
              <p:cNvSpPr/>
              <p:nvPr/>
            </p:nvSpPr>
            <p:spPr>
              <a:xfrm>
                <a:off x="6176285" y="3686168"/>
                <a:ext cx="492288" cy="574869"/>
              </a:xfrm>
              <a:custGeom>
                <a:avLst/>
                <a:gdLst>
                  <a:gd name="connsiteX0" fmla="*/ 318482 w 989452"/>
                  <a:gd name="connsiteY0" fmla="*/ 635493 h 1155431"/>
                  <a:gd name="connsiteX1" fmla="*/ 316870 w 989452"/>
                  <a:gd name="connsiteY1" fmla="*/ 707215 h 1155431"/>
                  <a:gd name="connsiteX2" fmla="*/ 261265 w 989452"/>
                  <a:gd name="connsiteY2" fmla="*/ 1029566 h 1155431"/>
                  <a:gd name="connsiteX3" fmla="*/ 71078 w 989452"/>
                  <a:gd name="connsiteY3" fmla="*/ 1155282 h 1155431"/>
                  <a:gd name="connsiteX4" fmla="*/ 161 w 989452"/>
                  <a:gd name="connsiteY4" fmla="*/ 1095647 h 1155431"/>
                  <a:gd name="connsiteX5" fmla="*/ 62214 w 989452"/>
                  <a:gd name="connsiteY5" fmla="*/ 1027148 h 1155431"/>
                  <a:gd name="connsiteX6" fmla="*/ 149248 w 989452"/>
                  <a:gd name="connsiteY6" fmla="*/ 951396 h 1155431"/>
                  <a:gd name="connsiteX7" fmla="*/ 176648 w 989452"/>
                  <a:gd name="connsiteY7" fmla="*/ 815203 h 1155431"/>
                  <a:gd name="connsiteX8" fmla="*/ 188736 w 989452"/>
                  <a:gd name="connsiteY8" fmla="*/ 728168 h 1155431"/>
                  <a:gd name="connsiteX9" fmla="*/ 206466 w 989452"/>
                  <a:gd name="connsiteY9" fmla="*/ 536370 h 1155431"/>
                  <a:gd name="connsiteX10" fmla="*/ 282218 w 989452"/>
                  <a:gd name="connsiteY10" fmla="*/ 208379 h 1155431"/>
                  <a:gd name="connsiteX11" fmla="*/ 762520 w 989452"/>
                  <a:gd name="connsiteY11" fmla="*/ 34309 h 1155431"/>
                  <a:gd name="connsiteX12" fmla="*/ 941424 w 989452"/>
                  <a:gd name="connsiteY12" fmla="*/ 274460 h 1155431"/>
                  <a:gd name="connsiteX13" fmla="*/ 986553 w 989452"/>
                  <a:gd name="connsiteY13" fmla="*/ 711245 h 1155431"/>
                  <a:gd name="connsiteX14" fmla="*/ 868895 w 989452"/>
                  <a:gd name="connsiteY14" fmla="*/ 682233 h 1155431"/>
                  <a:gd name="connsiteX15" fmla="*/ 864865 w 989452"/>
                  <a:gd name="connsiteY15" fmla="*/ 595199 h 1155431"/>
                  <a:gd name="connsiteX16" fmla="*/ 813290 w 989452"/>
                  <a:gd name="connsiteY16" fmla="*/ 286549 h 1155431"/>
                  <a:gd name="connsiteX17" fmla="*/ 806037 w 989452"/>
                  <a:gd name="connsiteY17" fmla="*/ 266402 h 1155431"/>
                  <a:gd name="connsiteX18" fmla="*/ 457898 w 989452"/>
                  <a:gd name="connsiteY18" fmla="*/ 178561 h 1155431"/>
                  <a:gd name="connsiteX19" fmla="*/ 382146 w 989452"/>
                  <a:gd name="connsiteY19" fmla="*/ 297831 h 1155431"/>
                  <a:gd name="connsiteX20" fmla="*/ 333794 w 989452"/>
                  <a:gd name="connsiteY20" fmla="*/ 534758 h 1155431"/>
                  <a:gd name="connsiteX21" fmla="*/ 318482 w 989452"/>
                  <a:gd name="connsiteY21" fmla="*/ 635493 h 1155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89452" h="1155431">
                    <a:moveTo>
                      <a:pt x="318482" y="635493"/>
                    </a:moveTo>
                    <a:cubicBezTo>
                      <a:pt x="311229" y="658863"/>
                      <a:pt x="308811" y="683039"/>
                      <a:pt x="316870" y="707215"/>
                    </a:cubicBezTo>
                    <a:cubicBezTo>
                      <a:pt x="312035" y="816814"/>
                      <a:pt x="304782" y="926414"/>
                      <a:pt x="261265" y="1029566"/>
                    </a:cubicBezTo>
                    <a:cubicBezTo>
                      <a:pt x="227418" y="1109347"/>
                      <a:pt x="153277" y="1158506"/>
                      <a:pt x="71078" y="1155282"/>
                    </a:cubicBezTo>
                    <a:cubicBezTo>
                      <a:pt x="31590" y="1153671"/>
                      <a:pt x="2579" y="1129494"/>
                      <a:pt x="161" y="1095647"/>
                    </a:cubicBezTo>
                    <a:cubicBezTo>
                      <a:pt x="-2256" y="1061801"/>
                      <a:pt x="22726" y="1031177"/>
                      <a:pt x="62214" y="1027148"/>
                    </a:cubicBezTo>
                    <a:cubicBezTo>
                      <a:pt x="111372" y="1022313"/>
                      <a:pt x="136354" y="994107"/>
                      <a:pt x="149248" y="951396"/>
                    </a:cubicBezTo>
                    <a:cubicBezTo>
                      <a:pt x="162142" y="907073"/>
                      <a:pt x="170201" y="861138"/>
                      <a:pt x="176648" y="815203"/>
                    </a:cubicBezTo>
                    <a:cubicBezTo>
                      <a:pt x="195183" y="788609"/>
                      <a:pt x="187124" y="757986"/>
                      <a:pt x="188736" y="728168"/>
                    </a:cubicBezTo>
                    <a:cubicBezTo>
                      <a:pt x="200018" y="664504"/>
                      <a:pt x="200018" y="600034"/>
                      <a:pt x="206466" y="536370"/>
                    </a:cubicBezTo>
                    <a:cubicBezTo>
                      <a:pt x="218554" y="423547"/>
                      <a:pt x="232253" y="312336"/>
                      <a:pt x="282218" y="208379"/>
                    </a:cubicBezTo>
                    <a:cubicBezTo>
                      <a:pt x="367641" y="31086"/>
                      <a:pt x="594091" y="-51919"/>
                      <a:pt x="762520" y="34309"/>
                    </a:cubicBezTo>
                    <a:cubicBezTo>
                      <a:pt x="860836" y="84274"/>
                      <a:pt x="909995" y="173726"/>
                      <a:pt x="941424" y="274460"/>
                    </a:cubicBezTo>
                    <a:cubicBezTo>
                      <a:pt x="984941" y="417100"/>
                      <a:pt x="995417" y="562964"/>
                      <a:pt x="986553" y="711245"/>
                    </a:cubicBezTo>
                    <a:cubicBezTo>
                      <a:pt x="947065" y="701574"/>
                      <a:pt x="907577" y="691904"/>
                      <a:pt x="868895" y="682233"/>
                    </a:cubicBezTo>
                    <a:cubicBezTo>
                      <a:pt x="861642" y="653222"/>
                      <a:pt x="866477" y="624210"/>
                      <a:pt x="864865" y="595199"/>
                    </a:cubicBezTo>
                    <a:cubicBezTo>
                      <a:pt x="860030" y="490435"/>
                      <a:pt x="850360" y="386477"/>
                      <a:pt x="813290" y="286549"/>
                    </a:cubicBezTo>
                    <a:cubicBezTo>
                      <a:pt x="810872" y="280101"/>
                      <a:pt x="808454" y="272849"/>
                      <a:pt x="806037" y="266402"/>
                    </a:cubicBezTo>
                    <a:cubicBezTo>
                      <a:pt x="745596" y="117315"/>
                      <a:pt x="582809" y="77021"/>
                      <a:pt x="457898" y="178561"/>
                    </a:cubicBezTo>
                    <a:cubicBezTo>
                      <a:pt x="419216" y="209990"/>
                      <a:pt x="399069" y="252702"/>
                      <a:pt x="382146" y="297831"/>
                    </a:cubicBezTo>
                    <a:cubicBezTo>
                      <a:pt x="353134" y="374389"/>
                      <a:pt x="344270" y="454976"/>
                      <a:pt x="333794" y="534758"/>
                    </a:cubicBezTo>
                    <a:cubicBezTo>
                      <a:pt x="328958" y="567799"/>
                      <a:pt x="334599" y="603257"/>
                      <a:pt x="318482" y="635493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5CC42214-64D9-4ED4-9382-5967B129559A}"/>
                </a:ext>
              </a:extLst>
            </p:cNvPr>
            <p:cNvGrpSpPr/>
            <p:nvPr/>
          </p:nvGrpSpPr>
          <p:grpSpPr>
            <a:xfrm>
              <a:off x="4596494" y="2616643"/>
              <a:ext cx="3068318" cy="2708029"/>
              <a:chOff x="1611300" y="2753265"/>
              <a:chExt cx="3068318" cy="2708029"/>
            </a:xfrm>
            <a:solidFill>
              <a:schemeClr val="bg1">
                <a:alpha val="70000"/>
              </a:schemeClr>
            </a:solidFill>
          </p:grpSpPr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867A7974-28D9-4527-8C87-D2B686D4C94D}"/>
                  </a:ext>
                </a:extLst>
              </p:cNvPr>
              <p:cNvSpPr/>
              <p:nvPr/>
            </p:nvSpPr>
            <p:spPr>
              <a:xfrm>
                <a:off x="3498254" y="5050335"/>
                <a:ext cx="141992" cy="142821"/>
              </a:xfrm>
              <a:custGeom>
                <a:avLst/>
                <a:gdLst>
                  <a:gd name="connsiteX0" fmla="*/ 909 w 285390"/>
                  <a:gd name="connsiteY0" fmla="*/ 140286 h 287056"/>
                  <a:gd name="connsiteX1" fmla="*/ 141131 w 285390"/>
                  <a:gd name="connsiteY1" fmla="*/ 64 h 287056"/>
                  <a:gd name="connsiteX2" fmla="*/ 285383 w 285390"/>
                  <a:gd name="connsiteY2" fmla="*/ 144315 h 287056"/>
                  <a:gd name="connsiteX3" fmla="*/ 140325 w 285390"/>
                  <a:gd name="connsiteY3" fmla="*/ 286956 h 287056"/>
                  <a:gd name="connsiteX4" fmla="*/ 909 w 285390"/>
                  <a:gd name="connsiteY4" fmla="*/ 140286 h 287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390" h="287056">
                    <a:moveTo>
                      <a:pt x="909" y="140286"/>
                    </a:moveTo>
                    <a:cubicBezTo>
                      <a:pt x="909" y="64534"/>
                      <a:pt x="65379" y="-2354"/>
                      <a:pt x="141131" y="64"/>
                    </a:cubicBezTo>
                    <a:cubicBezTo>
                      <a:pt x="227359" y="2482"/>
                      <a:pt x="286189" y="66952"/>
                      <a:pt x="285383" y="144315"/>
                    </a:cubicBezTo>
                    <a:cubicBezTo>
                      <a:pt x="284577" y="228932"/>
                      <a:pt x="220107" y="283732"/>
                      <a:pt x="140325" y="286956"/>
                    </a:cubicBezTo>
                    <a:cubicBezTo>
                      <a:pt x="72632" y="290179"/>
                      <a:pt x="-9568" y="216039"/>
                      <a:pt x="909" y="140286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1EEAA095-A7D0-4962-A8E0-52F3C63972E7}"/>
                  </a:ext>
                </a:extLst>
              </p:cNvPr>
              <p:cNvSpPr/>
              <p:nvPr/>
            </p:nvSpPr>
            <p:spPr>
              <a:xfrm>
                <a:off x="4358348" y="4455750"/>
                <a:ext cx="141536" cy="141544"/>
              </a:xfrm>
              <a:custGeom>
                <a:avLst/>
                <a:gdLst>
                  <a:gd name="connsiteX0" fmla="*/ 284474 w 284473"/>
                  <a:gd name="connsiteY0" fmla="*/ 144261 h 284489"/>
                  <a:gd name="connsiteX1" fmla="*/ 142640 w 284473"/>
                  <a:gd name="connsiteY1" fmla="*/ 284483 h 284489"/>
                  <a:gd name="connsiteX2" fmla="*/ 0 w 284473"/>
                  <a:gd name="connsiteY2" fmla="*/ 144261 h 284489"/>
                  <a:gd name="connsiteX3" fmla="*/ 136999 w 284473"/>
                  <a:gd name="connsiteY3" fmla="*/ 9 h 284489"/>
                  <a:gd name="connsiteX4" fmla="*/ 284474 w 284473"/>
                  <a:gd name="connsiteY4" fmla="*/ 144261 h 28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473" h="284489">
                    <a:moveTo>
                      <a:pt x="284474" y="144261"/>
                    </a:moveTo>
                    <a:cubicBezTo>
                      <a:pt x="284474" y="216789"/>
                      <a:pt x="217586" y="285289"/>
                      <a:pt x="142640" y="284483"/>
                    </a:cubicBezTo>
                    <a:cubicBezTo>
                      <a:pt x="62858" y="283677"/>
                      <a:pt x="0" y="219207"/>
                      <a:pt x="0" y="144261"/>
                    </a:cubicBezTo>
                    <a:cubicBezTo>
                      <a:pt x="0" y="58838"/>
                      <a:pt x="59634" y="1621"/>
                      <a:pt x="136999" y="9"/>
                    </a:cubicBezTo>
                    <a:cubicBezTo>
                      <a:pt x="217586" y="-797"/>
                      <a:pt x="281250" y="54003"/>
                      <a:pt x="284474" y="144261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C22D5E7-AB79-4D5D-B9B9-E09194C1F37B}"/>
                  </a:ext>
                </a:extLst>
              </p:cNvPr>
              <p:cNvSpPr/>
              <p:nvPr/>
            </p:nvSpPr>
            <p:spPr>
              <a:xfrm>
                <a:off x="3018762" y="3131410"/>
                <a:ext cx="140742" cy="139535"/>
              </a:xfrm>
              <a:custGeom>
                <a:avLst/>
                <a:gdLst>
                  <a:gd name="connsiteX0" fmla="*/ 142649 w 282878"/>
                  <a:gd name="connsiteY0" fmla="*/ 0 h 280452"/>
                  <a:gd name="connsiteX1" fmla="*/ 282871 w 282878"/>
                  <a:gd name="connsiteY1" fmla="*/ 140222 h 280452"/>
                  <a:gd name="connsiteX2" fmla="*/ 140231 w 282878"/>
                  <a:gd name="connsiteY2" fmla="*/ 280445 h 280452"/>
                  <a:gd name="connsiteX3" fmla="*/ 9 w 282878"/>
                  <a:gd name="connsiteY3" fmla="*/ 141028 h 280452"/>
                  <a:gd name="connsiteX4" fmla="*/ 142649 w 282878"/>
                  <a:gd name="connsiteY4" fmla="*/ 0 h 28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878" h="280452">
                    <a:moveTo>
                      <a:pt x="142649" y="0"/>
                    </a:moveTo>
                    <a:cubicBezTo>
                      <a:pt x="220819" y="2418"/>
                      <a:pt x="283677" y="59635"/>
                      <a:pt x="282871" y="140222"/>
                    </a:cubicBezTo>
                    <a:cubicBezTo>
                      <a:pt x="282065" y="220810"/>
                      <a:pt x="228071" y="279639"/>
                      <a:pt x="140231" y="280445"/>
                    </a:cubicBezTo>
                    <a:cubicBezTo>
                      <a:pt x="61255" y="281250"/>
                      <a:pt x="814" y="221616"/>
                      <a:pt x="9" y="141028"/>
                    </a:cubicBezTo>
                    <a:cubicBezTo>
                      <a:pt x="-797" y="65276"/>
                      <a:pt x="55614" y="2418"/>
                      <a:pt x="142649" y="0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3C37BFDF-6EDA-426F-8DBF-37FAF548C406}"/>
                  </a:ext>
                </a:extLst>
              </p:cNvPr>
              <p:cNvSpPr/>
              <p:nvPr/>
            </p:nvSpPr>
            <p:spPr>
              <a:xfrm>
                <a:off x="1933284" y="4147294"/>
                <a:ext cx="142042" cy="137684"/>
              </a:xfrm>
              <a:custGeom>
                <a:avLst/>
                <a:gdLst>
                  <a:gd name="connsiteX0" fmla="*/ 250033 w 285491"/>
                  <a:gd name="connsiteY0" fmla="*/ 30881 h 276731"/>
                  <a:gd name="connsiteX1" fmla="*/ 285492 w 285491"/>
                  <a:gd name="connsiteY1" fmla="*/ 163850 h 276731"/>
                  <a:gd name="connsiteX2" fmla="*/ 121899 w 285491"/>
                  <a:gd name="connsiteY2" fmla="*/ 275867 h 276731"/>
                  <a:gd name="connsiteX3" fmla="*/ 2629 w 285491"/>
                  <a:gd name="connsiteY3" fmla="*/ 113080 h 276731"/>
                  <a:gd name="connsiteX4" fmla="*/ 210545 w 285491"/>
                  <a:gd name="connsiteY4" fmla="*/ 19598 h 276731"/>
                  <a:gd name="connsiteX5" fmla="*/ 245198 w 285491"/>
                  <a:gd name="connsiteY5" fmla="*/ 38940 h 276731"/>
                  <a:gd name="connsiteX6" fmla="*/ 250033 w 285491"/>
                  <a:gd name="connsiteY6" fmla="*/ 30881 h 276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491" h="276731">
                    <a:moveTo>
                      <a:pt x="250033" y="30881"/>
                    </a:moveTo>
                    <a:cubicBezTo>
                      <a:pt x="262121" y="75204"/>
                      <a:pt x="273403" y="119527"/>
                      <a:pt x="285492" y="163850"/>
                    </a:cubicBezTo>
                    <a:cubicBezTo>
                      <a:pt x="254062" y="234767"/>
                      <a:pt x="209739" y="283926"/>
                      <a:pt x="121899" y="275867"/>
                    </a:cubicBezTo>
                    <a:cubicBezTo>
                      <a:pt x="53399" y="269420"/>
                      <a:pt x="-14294" y="187221"/>
                      <a:pt x="2629" y="113080"/>
                    </a:cubicBezTo>
                    <a:cubicBezTo>
                      <a:pt x="22776" y="20404"/>
                      <a:pt x="131569" y="-30366"/>
                      <a:pt x="210545" y="19598"/>
                    </a:cubicBezTo>
                    <a:cubicBezTo>
                      <a:pt x="221827" y="26852"/>
                      <a:pt x="236333" y="26046"/>
                      <a:pt x="245198" y="38940"/>
                    </a:cubicBezTo>
                    <a:cubicBezTo>
                      <a:pt x="246810" y="42163"/>
                      <a:pt x="248421" y="34104"/>
                      <a:pt x="250033" y="30881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C10E7C1E-7406-43DD-B650-E3A0FF4248DB}"/>
                  </a:ext>
                </a:extLst>
              </p:cNvPr>
              <p:cNvSpPr/>
              <p:nvPr/>
            </p:nvSpPr>
            <p:spPr>
              <a:xfrm>
                <a:off x="2335941" y="4789330"/>
                <a:ext cx="139138" cy="137579"/>
              </a:xfrm>
              <a:custGeom>
                <a:avLst/>
                <a:gdLst>
                  <a:gd name="connsiteX0" fmla="*/ 137813 w 279654"/>
                  <a:gd name="connsiteY0" fmla="*/ 275642 h 276520"/>
                  <a:gd name="connsiteX1" fmla="*/ 9 w 279654"/>
                  <a:gd name="connsiteY1" fmla="*/ 138643 h 276520"/>
                  <a:gd name="connsiteX2" fmla="*/ 140231 w 279654"/>
                  <a:gd name="connsiteY2" fmla="*/ 32 h 276520"/>
                  <a:gd name="connsiteX3" fmla="*/ 279648 w 279654"/>
                  <a:gd name="connsiteY3" fmla="*/ 137837 h 276520"/>
                  <a:gd name="connsiteX4" fmla="*/ 137813 w 279654"/>
                  <a:gd name="connsiteY4" fmla="*/ 275642 h 276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654" h="276520">
                    <a:moveTo>
                      <a:pt x="137813" y="275642"/>
                    </a:moveTo>
                    <a:cubicBezTo>
                      <a:pt x="54808" y="283701"/>
                      <a:pt x="-797" y="199084"/>
                      <a:pt x="9" y="138643"/>
                    </a:cubicBezTo>
                    <a:cubicBezTo>
                      <a:pt x="815" y="57249"/>
                      <a:pt x="70120" y="-1580"/>
                      <a:pt x="140231" y="32"/>
                    </a:cubicBezTo>
                    <a:cubicBezTo>
                      <a:pt x="211148" y="1644"/>
                      <a:pt x="278842" y="59667"/>
                      <a:pt x="279648" y="137837"/>
                    </a:cubicBezTo>
                    <a:cubicBezTo>
                      <a:pt x="280453" y="213589"/>
                      <a:pt x="207119" y="285312"/>
                      <a:pt x="137813" y="275642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54740EAF-661C-4B33-8D8A-8BCF1A37D2FE}"/>
                  </a:ext>
                </a:extLst>
              </p:cNvPr>
              <p:cNvSpPr/>
              <p:nvPr/>
            </p:nvSpPr>
            <p:spPr>
              <a:xfrm>
                <a:off x="3724840" y="3915243"/>
                <a:ext cx="139538" cy="136752"/>
              </a:xfrm>
              <a:custGeom>
                <a:avLst/>
                <a:gdLst>
                  <a:gd name="connsiteX0" fmla="*/ 138617 w 280458"/>
                  <a:gd name="connsiteY0" fmla="*/ 862 h 274859"/>
                  <a:gd name="connsiteX1" fmla="*/ 280451 w 280458"/>
                  <a:gd name="connsiteY1" fmla="*/ 139473 h 274859"/>
                  <a:gd name="connsiteX2" fmla="*/ 138617 w 280458"/>
                  <a:gd name="connsiteY2" fmla="*/ 274860 h 274859"/>
                  <a:gd name="connsiteX3" fmla="*/ 6 w 280458"/>
                  <a:gd name="connsiteY3" fmla="*/ 137861 h 274859"/>
                  <a:gd name="connsiteX4" fmla="*/ 138617 w 280458"/>
                  <a:gd name="connsiteY4" fmla="*/ 862 h 274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458" h="274859">
                    <a:moveTo>
                      <a:pt x="138617" y="862"/>
                    </a:moveTo>
                    <a:cubicBezTo>
                      <a:pt x="215175" y="862"/>
                      <a:pt x="278839" y="63720"/>
                      <a:pt x="280451" y="139473"/>
                    </a:cubicBezTo>
                    <a:cubicBezTo>
                      <a:pt x="281257" y="209584"/>
                      <a:pt x="213563" y="274860"/>
                      <a:pt x="138617" y="274860"/>
                    </a:cubicBezTo>
                    <a:cubicBezTo>
                      <a:pt x="62058" y="274860"/>
                      <a:pt x="812" y="213613"/>
                      <a:pt x="6" y="137861"/>
                    </a:cubicBezTo>
                    <a:cubicBezTo>
                      <a:pt x="-800" y="64526"/>
                      <a:pt x="74953" y="-8808"/>
                      <a:pt x="138617" y="862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FEFD6E8A-8634-445B-8299-2DB0F25CEACE}"/>
                  </a:ext>
                </a:extLst>
              </p:cNvPr>
              <p:cNvSpPr/>
              <p:nvPr/>
            </p:nvSpPr>
            <p:spPr>
              <a:xfrm>
                <a:off x="1611300" y="3048735"/>
                <a:ext cx="136050" cy="135600"/>
              </a:xfrm>
              <a:custGeom>
                <a:avLst/>
                <a:gdLst>
                  <a:gd name="connsiteX0" fmla="*/ 134025 w 273448"/>
                  <a:gd name="connsiteY0" fmla="*/ 272543 h 272543"/>
                  <a:gd name="connsiteX1" fmla="*/ 250 w 273448"/>
                  <a:gd name="connsiteY1" fmla="*/ 134739 h 272543"/>
                  <a:gd name="connsiteX2" fmla="*/ 138860 w 273448"/>
                  <a:gd name="connsiteY2" fmla="*/ 157 h 272543"/>
                  <a:gd name="connsiteX3" fmla="*/ 273442 w 273448"/>
                  <a:gd name="connsiteY3" fmla="*/ 139574 h 272543"/>
                  <a:gd name="connsiteX4" fmla="*/ 134025 w 273448"/>
                  <a:gd name="connsiteY4" fmla="*/ 272543 h 272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448" h="272543">
                    <a:moveTo>
                      <a:pt x="134025" y="272543"/>
                    </a:moveTo>
                    <a:cubicBezTo>
                      <a:pt x="61496" y="271737"/>
                      <a:pt x="-4585" y="208073"/>
                      <a:pt x="250" y="134739"/>
                    </a:cubicBezTo>
                    <a:cubicBezTo>
                      <a:pt x="5891" y="52539"/>
                      <a:pt x="57467" y="4993"/>
                      <a:pt x="138860" y="157"/>
                    </a:cubicBezTo>
                    <a:cubicBezTo>
                      <a:pt x="205748" y="-3872"/>
                      <a:pt x="274248" y="70268"/>
                      <a:pt x="273442" y="139574"/>
                    </a:cubicBezTo>
                    <a:cubicBezTo>
                      <a:pt x="271830" y="212102"/>
                      <a:pt x="208166" y="272543"/>
                      <a:pt x="134025" y="272543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9F1E923D-6A5F-4A01-8A4B-F7E9D77FC96C}"/>
                  </a:ext>
                </a:extLst>
              </p:cNvPr>
              <p:cNvSpPr/>
              <p:nvPr/>
            </p:nvSpPr>
            <p:spPr>
              <a:xfrm>
                <a:off x="2222071" y="3195558"/>
                <a:ext cx="139257" cy="139535"/>
              </a:xfrm>
              <a:custGeom>
                <a:avLst/>
                <a:gdLst>
                  <a:gd name="connsiteX0" fmla="*/ 278840 w 279893"/>
                  <a:gd name="connsiteY0" fmla="*/ 144258 h 280451"/>
                  <a:gd name="connsiteX1" fmla="*/ 142647 w 279893"/>
                  <a:gd name="connsiteY1" fmla="*/ 280451 h 280451"/>
                  <a:gd name="connsiteX2" fmla="*/ 7 w 279893"/>
                  <a:gd name="connsiteY2" fmla="*/ 138617 h 280451"/>
                  <a:gd name="connsiteX3" fmla="*/ 142647 w 279893"/>
                  <a:gd name="connsiteY3" fmla="*/ 7 h 280451"/>
                  <a:gd name="connsiteX4" fmla="*/ 278840 w 279893"/>
                  <a:gd name="connsiteY4" fmla="*/ 144258 h 28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893" h="280451">
                    <a:moveTo>
                      <a:pt x="278840" y="144258"/>
                    </a:moveTo>
                    <a:cubicBezTo>
                      <a:pt x="286093" y="208729"/>
                      <a:pt x="221623" y="280451"/>
                      <a:pt x="142647" y="280451"/>
                    </a:cubicBezTo>
                    <a:cubicBezTo>
                      <a:pt x="61254" y="280451"/>
                      <a:pt x="813" y="215981"/>
                      <a:pt x="7" y="138617"/>
                    </a:cubicBezTo>
                    <a:cubicBezTo>
                      <a:pt x="-799" y="70118"/>
                      <a:pt x="64477" y="-799"/>
                      <a:pt x="142647" y="7"/>
                    </a:cubicBezTo>
                    <a:cubicBezTo>
                      <a:pt x="220011" y="813"/>
                      <a:pt x="289317" y="74953"/>
                      <a:pt x="278840" y="144258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8584F0D6-5DD0-44E7-9A84-F1E1F47D8856}"/>
                  </a:ext>
                </a:extLst>
              </p:cNvPr>
              <p:cNvSpPr/>
              <p:nvPr/>
            </p:nvSpPr>
            <p:spPr>
              <a:xfrm>
                <a:off x="1679325" y="3618368"/>
                <a:ext cx="136050" cy="135600"/>
              </a:xfrm>
              <a:custGeom>
                <a:avLst/>
                <a:gdLst>
                  <a:gd name="connsiteX0" fmla="*/ 134025 w 273448"/>
                  <a:gd name="connsiteY0" fmla="*/ 272543 h 272543"/>
                  <a:gd name="connsiteX1" fmla="*/ 250 w 273448"/>
                  <a:gd name="connsiteY1" fmla="*/ 134739 h 272543"/>
                  <a:gd name="connsiteX2" fmla="*/ 138860 w 273448"/>
                  <a:gd name="connsiteY2" fmla="*/ 157 h 272543"/>
                  <a:gd name="connsiteX3" fmla="*/ 273442 w 273448"/>
                  <a:gd name="connsiteY3" fmla="*/ 139574 h 272543"/>
                  <a:gd name="connsiteX4" fmla="*/ 134025 w 273448"/>
                  <a:gd name="connsiteY4" fmla="*/ 272543 h 272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448" h="272543">
                    <a:moveTo>
                      <a:pt x="134025" y="272543"/>
                    </a:moveTo>
                    <a:cubicBezTo>
                      <a:pt x="61496" y="271737"/>
                      <a:pt x="-4585" y="208073"/>
                      <a:pt x="250" y="134739"/>
                    </a:cubicBezTo>
                    <a:cubicBezTo>
                      <a:pt x="5891" y="52539"/>
                      <a:pt x="57467" y="4993"/>
                      <a:pt x="138860" y="157"/>
                    </a:cubicBezTo>
                    <a:cubicBezTo>
                      <a:pt x="205748" y="-3872"/>
                      <a:pt x="274248" y="70268"/>
                      <a:pt x="273442" y="139574"/>
                    </a:cubicBezTo>
                    <a:cubicBezTo>
                      <a:pt x="271830" y="212102"/>
                      <a:pt x="208166" y="272543"/>
                      <a:pt x="134025" y="272543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12225E46-9ABF-4F07-888E-DB35E332F7DC}"/>
                  </a:ext>
                </a:extLst>
              </p:cNvPr>
              <p:cNvSpPr/>
              <p:nvPr/>
            </p:nvSpPr>
            <p:spPr>
              <a:xfrm>
                <a:off x="2347574" y="2753265"/>
                <a:ext cx="139257" cy="139535"/>
              </a:xfrm>
              <a:custGeom>
                <a:avLst/>
                <a:gdLst>
                  <a:gd name="connsiteX0" fmla="*/ 278840 w 279893"/>
                  <a:gd name="connsiteY0" fmla="*/ 144258 h 280451"/>
                  <a:gd name="connsiteX1" fmla="*/ 142647 w 279893"/>
                  <a:gd name="connsiteY1" fmla="*/ 280451 h 280451"/>
                  <a:gd name="connsiteX2" fmla="*/ 7 w 279893"/>
                  <a:gd name="connsiteY2" fmla="*/ 138617 h 280451"/>
                  <a:gd name="connsiteX3" fmla="*/ 142647 w 279893"/>
                  <a:gd name="connsiteY3" fmla="*/ 7 h 280451"/>
                  <a:gd name="connsiteX4" fmla="*/ 278840 w 279893"/>
                  <a:gd name="connsiteY4" fmla="*/ 144258 h 28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893" h="280451">
                    <a:moveTo>
                      <a:pt x="278840" y="144258"/>
                    </a:moveTo>
                    <a:cubicBezTo>
                      <a:pt x="286093" y="208729"/>
                      <a:pt x="221623" y="280451"/>
                      <a:pt x="142647" y="280451"/>
                    </a:cubicBezTo>
                    <a:cubicBezTo>
                      <a:pt x="61254" y="280451"/>
                      <a:pt x="813" y="215981"/>
                      <a:pt x="7" y="138617"/>
                    </a:cubicBezTo>
                    <a:cubicBezTo>
                      <a:pt x="-799" y="70118"/>
                      <a:pt x="64477" y="-799"/>
                      <a:pt x="142647" y="7"/>
                    </a:cubicBezTo>
                    <a:cubicBezTo>
                      <a:pt x="220011" y="813"/>
                      <a:pt x="289317" y="74953"/>
                      <a:pt x="278840" y="144258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E0E80FD2-DF08-478B-BD0A-9A27598CC8B9}"/>
                  </a:ext>
                </a:extLst>
              </p:cNvPr>
              <p:cNvSpPr/>
              <p:nvPr/>
            </p:nvSpPr>
            <p:spPr>
              <a:xfrm>
                <a:off x="3014022" y="5010803"/>
                <a:ext cx="141992" cy="142821"/>
              </a:xfrm>
              <a:custGeom>
                <a:avLst/>
                <a:gdLst>
                  <a:gd name="connsiteX0" fmla="*/ 909 w 285390"/>
                  <a:gd name="connsiteY0" fmla="*/ 140286 h 287056"/>
                  <a:gd name="connsiteX1" fmla="*/ 141131 w 285390"/>
                  <a:gd name="connsiteY1" fmla="*/ 64 h 287056"/>
                  <a:gd name="connsiteX2" fmla="*/ 285383 w 285390"/>
                  <a:gd name="connsiteY2" fmla="*/ 144315 h 287056"/>
                  <a:gd name="connsiteX3" fmla="*/ 140325 w 285390"/>
                  <a:gd name="connsiteY3" fmla="*/ 286956 h 287056"/>
                  <a:gd name="connsiteX4" fmla="*/ 909 w 285390"/>
                  <a:gd name="connsiteY4" fmla="*/ 140286 h 287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390" h="287056">
                    <a:moveTo>
                      <a:pt x="909" y="140286"/>
                    </a:moveTo>
                    <a:cubicBezTo>
                      <a:pt x="909" y="64534"/>
                      <a:pt x="65379" y="-2354"/>
                      <a:pt x="141131" y="64"/>
                    </a:cubicBezTo>
                    <a:cubicBezTo>
                      <a:pt x="227359" y="2482"/>
                      <a:pt x="286189" y="66952"/>
                      <a:pt x="285383" y="144315"/>
                    </a:cubicBezTo>
                    <a:cubicBezTo>
                      <a:pt x="284577" y="228932"/>
                      <a:pt x="220107" y="283732"/>
                      <a:pt x="140325" y="286956"/>
                    </a:cubicBezTo>
                    <a:cubicBezTo>
                      <a:pt x="72632" y="290179"/>
                      <a:pt x="-9568" y="216039"/>
                      <a:pt x="909" y="140286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47CCA08-2335-4ED4-ABAF-BCC0E040B00A}"/>
                  </a:ext>
                </a:extLst>
              </p:cNvPr>
              <p:cNvSpPr/>
              <p:nvPr/>
            </p:nvSpPr>
            <p:spPr>
              <a:xfrm>
                <a:off x="3982301" y="5318473"/>
                <a:ext cx="141992" cy="142821"/>
              </a:xfrm>
              <a:custGeom>
                <a:avLst/>
                <a:gdLst>
                  <a:gd name="connsiteX0" fmla="*/ 909 w 285390"/>
                  <a:gd name="connsiteY0" fmla="*/ 140286 h 287056"/>
                  <a:gd name="connsiteX1" fmla="*/ 141131 w 285390"/>
                  <a:gd name="connsiteY1" fmla="*/ 64 h 287056"/>
                  <a:gd name="connsiteX2" fmla="*/ 285383 w 285390"/>
                  <a:gd name="connsiteY2" fmla="*/ 144315 h 287056"/>
                  <a:gd name="connsiteX3" fmla="*/ 140325 w 285390"/>
                  <a:gd name="connsiteY3" fmla="*/ 286956 h 287056"/>
                  <a:gd name="connsiteX4" fmla="*/ 909 w 285390"/>
                  <a:gd name="connsiteY4" fmla="*/ 140286 h 287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390" h="287056">
                    <a:moveTo>
                      <a:pt x="909" y="140286"/>
                    </a:moveTo>
                    <a:cubicBezTo>
                      <a:pt x="909" y="64534"/>
                      <a:pt x="65379" y="-2354"/>
                      <a:pt x="141131" y="64"/>
                    </a:cubicBezTo>
                    <a:cubicBezTo>
                      <a:pt x="227359" y="2482"/>
                      <a:pt x="286189" y="66952"/>
                      <a:pt x="285383" y="144315"/>
                    </a:cubicBezTo>
                    <a:cubicBezTo>
                      <a:pt x="284577" y="228932"/>
                      <a:pt x="220107" y="283732"/>
                      <a:pt x="140325" y="286956"/>
                    </a:cubicBezTo>
                    <a:cubicBezTo>
                      <a:pt x="72632" y="290179"/>
                      <a:pt x="-9568" y="216039"/>
                      <a:pt x="909" y="140286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2FFE2359-EEE7-4CC7-9AE6-1494C7CE3DCB}"/>
                  </a:ext>
                </a:extLst>
              </p:cNvPr>
              <p:cNvSpPr/>
              <p:nvPr/>
            </p:nvSpPr>
            <p:spPr>
              <a:xfrm>
                <a:off x="4538082" y="4856137"/>
                <a:ext cx="141536" cy="141544"/>
              </a:xfrm>
              <a:custGeom>
                <a:avLst/>
                <a:gdLst>
                  <a:gd name="connsiteX0" fmla="*/ 284474 w 284473"/>
                  <a:gd name="connsiteY0" fmla="*/ 144261 h 284489"/>
                  <a:gd name="connsiteX1" fmla="*/ 142640 w 284473"/>
                  <a:gd name="connsiteY1" fmla="*/ 284483 h 284489"/>
                  <a:gd name="connsiteX2" fmla="*/ 0 w 284473"/>
                  <a:gd name="connsiteY2" fmla="*/ 144261 h 284489"/>
                  <a:gd name="connsiteX3" fmla="*/ 136999 w 284473"/>
                  <a:gd name="connsiteY3" fmla="*/ 9 h 284489"/>
                  <a:gd name="connsiteX4" fmla="*/ 284474 w 284473"/>
                  <a:gd name="connsiteY4" fmla="*/ 144261 h 28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473" h="284489">
                    <a:moveTo>
                      <a:pt x="284474" y="144261"/>
                    </a:moveTo>
                    <a:cubicBezTo>
                      <a:pt x="284474" y="216789"/>
                      <a:pt x="217586" y="285289"/>
                      <a:pt x="142640" y="284483"/>
                    </a:cubicBezTo>
                    <a:cubicBezTo>
                      <a:pt x="62858" y="283677"/>
                      <a:pt x="0" y="219207"/>
                      <a:pt x="0" y="144261"/>
                    </a:cubicBezTo>
                    <a:cubicBezTo>
                      <a:pt x="0" y="58838"/>
                      <a:pt x="59634" y="1621"/>
                      <a:pt x="136999" y="9"/>
                    </a:cubicBezTo>
                    <a:cubicBezTo>
                      <a:pt x="217586" y="-797"/>
                      <a:pt x="281250" y="54003"/>
                      <a:pt x="284474" y="144261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9670943-6565-4EB2-A96F-1F97FF3E59CC}"/>
                  </a:ext>
                </a:extLst>
              </p:cNvPr>
              <p:cNvSpPr/>
              <p:nvPr/>
            </p:nvSpPr>
            <p:spPr>
              <a:xfrm>
                <a:off x="3428485" y="3481616"/>
                <a:ext cx="139538" cy="136752"/>
              </a:xfrm>
              <a:custGeom>
                <a:avLst/>
                <a:gdLst>
                  <a:gd name="connsiteX0" fmla="*/ 138617 w 280458"/>
                  <a:gd name="connsiteY0" fmla="*/ 862 h 274859"/>
                  <a:gd name="connsiteX1" fmla="*/ 280451 w 280458"/>
                  <a:gd name="connsiteY1" fmla="*/ 139473 h 274859"/>
                  <a:gd name="connsiteX2" fmla="*/ 138617 w 280458"/>
                  <a:gd name="connsiteY2" fmla="*/ 274860 h 274859"/>
                  <a:gd name="connsiteX3" fmla="*/ 6 w 280458"/>
                  <a:gd name="connsiteY3" fmla="*/ 137861 h 274859"/>
                  <a:gd name="connsiteX4" fmla="*/ 138617 w 280458"/>
                  <a:gd name="connsiteY4" fmla="*/ 862 h 274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458" h="274859">
                    <a:moveTo>
                      <a:pt x="138617" y="862"/>
                    </a:moveTo>
                    <a:cubicBezTo>
                      <a:pt x="215175" y="862"/>
                      <a:pt x="278839" y="63720"/>
                      <a:pt x="280451" y="139473"/>
                    </a:cubicBezTo>
                    <a:cubicBezTo>
                      <a:pt x="281257" y="209584"/>
                      <a:pt x="213563" y="274860"/>
                      <a:pt x="138617" y="274860"/>
                    </a:cubicBezTo>
                    <a:cubicBezTo>
                      <a:pt x="62058" y="274860"/>
                      <a:pt x="812" y="213613"/>
                      <a:pt x="6" y="137861"/>
                    </a:cubicBezTo>
                    <a:cubicBezTo>
                      <a:pt x="-800" y="64526"/>
                      <a:pt x="74953" y="-8808"/>
                      <a:pt x="138617" y="862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FF9680E5-661C-4A1B-ADD8-8B25E7B07E71}"/>
                  </a:ext>
                </a:extLst>
              </p:cNvPr>
              <p:cNvSpPr/>
              <p:nvPr/>
            </p:nvSpPr>
            <p:spPr>
              <a:xfrm>
                <a:off x="2861828" y="4457759"/>
                <a:ext cx="139257" cy="139535"/>
              </a:xfrm>
              <a:custGeom>
                <a:avLst/>
                <a:gdLst>
                  <a:gd name="connsiteX0" fmla="*/ 278840 w 279893"/>
                  <a:gd name="connsiteY0" fmla="*/ 144258 h 280451"/>
                  <a:gd name="connsiteX1" fmla="*/ 142647 w 279893"/>
                  <a:gd name="connsiteY1" fmla="*/ 280451 h 280451"/>
                  <a:gd name="connsiteX2" fmla="*/ 7 w 279893"/>
                  <a:gd name="connsiteY2" fmla="*/ 138617 h 280451"/>
                  <a:gd name="connsiteX3" fmla="*/ 142647 w 279893"/>
                  <a:gd name="connsiteY3" fmla="*/ 7 h 280451"/>
                  <a:gd name="connsiteX4" fmla="*/ 278840 w 279893"/>
                  <a:gd name="connsiteY4" fmla="*/ 144258 h 28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893" h="280451">
                    <a:moveTo>
                      <a:pt x="278840" y="144258"/>
                    </a:moveTo>
                    <a:cubicBezTo>
                      <a:pt x="286093" y="208729"/>
                      <a:pt x="221623" y="280451"/>
                      <a:pt x="142647" y="280451"/>
                    </a:cubicBezTo>
                    <a:cubicBezTo>
                      <a:pt x="61254" y="280451"/>
                      <a:pt x="813" y="215981"/>
                      <a:pt x="7" y="138617"/>
                    </a:cubicBezTo>
                    <a:cubicBezTo>
                      <a:pt x="-799" y="70118"/>
                      <a:pt x="64477" y="-799"/>
                      <a:pt x="142647" y="7"/>
                    </a:cubicBezTo>
                    <a:cubicBezTo>
                      <a:pt x="220011" y="813"/>
                      <a:pt x="289317" y="74953"/>
                      <a:pt x="278840" y="144258"/>
                    </a:cubicBezTo>
                    <a:close/>
                  </a:path>
                </a:pathLst>
              </a:custGeom>
              <a:grpFill/>
              <a:ln w="80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BE32985F-897D-4985-914A-B0BA6C9E2C54}"/>
              </a:ext>
            </a:extLst>
          </p:cNvPr>
          <p:cNvGrpSpPr/>
          <p:nvPr/>
        </p:nvGrpSpPr>
        <p:grpSpPr>
          <a:xfrm>
            <a:off x="5039355" y="1993950"/>
            <a:ext cx="2758932" cy="2758932"/>
            <a:chOff x="2360431" y="3369814"/>
            <a:chExt cx="1647640" cy="1647640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7C3996DF-5AC7-4042-ABD1-76174ADE9DB6}"/>
                </a:ext>
              </a:extLst>
            </p:cNvPr>
            <p:cNvSpPr/>
            <p:nvPr/>
          </p:nvSpPr>
          <p:spPr>
            <a:xfrm>
              <a:off x="2360431" y="3369814"/>
              <a:ext cx="1647640" cy="164764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508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0C92895C-5954-4E7D-8E7A-9F92F27C3031}"/>
                </a:ext>
              </a:extLst>
            </p:cNvPr>
            <p:cNvSpPr/>
            <p:nvPr/>
          </p:nvSpPr>
          <p:spPr>
            <a:xfrm rot="1800000">
              <a:off x="2469906" y="3520062"/>
              <a:ext cx="1139656" cy="1264830"/>
            </a:xfrm>
            <a:custGeom>
              <a:avLst/>
              <a:gdLst>
                <a:gd name="connsiteX0" fmla="*/ 1341712 w 1373020"/>
                <a:gd name="connsiteY0" fmla="*/ 197381 h 1781089"/>
                <a:gd name="connsiteX1" fmla="*/ 1133307 w 1373020"/>
                <a:gd name="connsiteY1" fmla="*/ 9170 h 1781089"/>
                <a:gd name="connsiteX2" fmla="*/ 686608 w 1373020"/>
                <a:gd name="connsiteY2" fmla="*/ 140837 h 1781089"/>
                <a:gd name="connsiteX3" fmla="*/ 605830 w 1373020"/>
                <a:gd name="connsiteY3" fmla="*/ 336318 h 1781089"/>
                <a:gd name="connsiteX4" fmla="*/ 685800 w 1373020"/>
                <a:gd name="connsiteY4" fmla="*/ 553609 h 1781089"/>
                <a:gd name="connsiteX5" fmla="*/ 723765 w 1373020"/>
                <a:gd name="connsiteY5" fmla="*/ 647311 h 1781089"/>
                <a:gd name="connsiteX6" fmla="*/ 740729 w 1373020"/>
                <a:gd name="connsiteY6" fmla="*/ 685276 h 1781089"/>
                <a:gd name="connsiteX7" fmla="*/ 785964 w 1373020"/>
                <a:gd name="connsiteY7" fmla="*/ 732935 h 1781089"/>
                <a:gd name="connsiteX8" fmla="*/ 971752 w 1373020"/>
                <a:gd name="connsiteY8" fmla="*/ 783825 h 1781089"/>
                <a:gd name="connsiteX9" fmla="*/ 1008102 w 1373020"/>
                <a:gd name="connsiteY9" fmla="*/ 762015 h 1781089"/>
                <a:gd name="connsiteX10" fmla="*/ 1046067 w 1373020"/>
                <a:gd name="connsiteY10" fmla="*/ 772516 h 1781089"/>
                <a:gd name="connsiteX11" fmla="*/ 992754 w 1373020"/>
                <a:gd name="connsiteY11" fmla="*/ 852486 h 1781089"/>
                <a:gd name="connsiteX12" fmla="*/ 872396 w 1373020"/>
                <a:gd name="connsiteY12" fmla="*/ 896105 h 1781089"/>
                <a:gd name="connsiteX13" fmla="*/ 779502 w 1373020"/>
                <a:gd name="connsiteY13" fmla="*/ 883181 h 1781089"/>
                <a:gd name="connsiteX14" fmla="*/ 656720 w 1373020"/>
                <a:gd name="connsiteY14" fmla="*/ 684469 h 1781089"/>
                <a:gd name="connsiteX15" fmla="*/ 663182 w 1373020"/>
                <a:gd name="connsiteY15" fmla="*/ 621462 h 1781089"/>
                <a:gd name="connsiteX16" fmla="*/ 665605 w 1373020"/>
                <a:gd name="connsiteY16" fmla="*/ 570572 h 1781089"/>
                <a:gd name="connsiteX17" fmla="*/ 647027 w 1373020"/>
                <a:gd name="connsiteY17" fmla="*/ 557648 h 1781089"/>
                <a:gd name="connsiteX18" fmla="*/ 647027 w 1373020"/>
                <a:gd name="connsiteY18" fmla="*/ 577843 h 1781089"/>
                <a:gd name="connsiteX19" fmla="*/ 640565 w 1373020"/>
                <a:gd name="connsiteY19" fmla="*/ 602883 h 1781089"/>
                <a:gd name="connsiteX20" fmla="*/ 612293 w 1373020"/>
                <a:gd name="connsiteY20" fmla="*/ 599653 h 1781089"/>
                <a:gd name="connsiteX21" fmla="*/ 597753 w 1373020"/>
                <a:gd name="connsiteY21" fmla="*/ 582689 h 1781089"/>
                <a:gd name="connsiteX22" fmla="*/ 574327 w 1373020"/>
                <a:gd name="connsiteY22" fmla="*/ 546339 h 1781089"/>
                <a:gd name="connsiteX23" fmla="*/ 571096 w 1373020"/>
                <a:gd name="connsiteY23" fmla="*/ 590767 h 1781089"/>
                <a:gd name="connsiteX24" fmla="*/ 563019 w 1373020"/>
                <a:gd name="connsiteY24" fmla="*/ 610154 h 1781089"/>
                <a:gd name="connsiteX25" fmla="*/ 544439 w 1373020"/>
                <a:gd name="connsiteY25" fmla="*/ 600460 h 1781089"/>
                <a:gd name="connsiteX26" fmla="*/ 514552 w 1373020"/>
                <a:gd name="connsiteY26" fmla="*/ 566534 h 1781089"/>
                <a:gd name="connsiteX27" fmla="*/ 500012 w 1373020"/>
                <a:gd name="connsiteY27" fmla="*/ 562495 h 1781089"/>
                <a:gd name="connsiteX28" fmla="*/ 500820 w 1373020"/>
                <a:gd name="connsiteY28" fmla="*/ 577035 h 1781089"/>
                <a:gd name="connsiteX29" fmla="*/ 529092 w 1373020"/>
                <a:gd name="connsiteY29" fmla="*/ 618231 h 1781089"/>
                <a:gd name="connsiteX30" fmla="*/ 532323 w 1373020"/>
                <a:gd name="connsiteY30" fmla="*/ 630348 h 1781089"/>
                <a:gd name="connsiteX31" fmla="*/ 517783 w 1373020"/>
                <a:gd name="connsiteY31" fmla="*/ 629540 h 1781089"/>
                <a:gd name="connsiteX32" fmla="*/ 483049 w 1373020"/>
                <a:gd name="connsiteY32" fmla="*/ 601268 h 1781089"/>
                <a:gd name="connsiteX33" fmla="*/ 465278 w 1373020"/>
                <a:gd name="connsiteY33" fmla="*/ 600460 h 1781089"/>
                <a:gd name="connsiteX34" fmla="*/ 469316 w 1373020"/>
                <a:gd name="connsiteY34" fmla="*/ 617423 h 1781089"/>
                <a:gd name="connsiteX35" fmla="*/ 498397 w 1373020"/>
                <a:gd name="connsiteY35" fmla="*/ 651350 h 1781089"/>
                <a:gd name="connsiteX36" fmla="*/ 474163 w 1373020"/>
                <a:gd name="connsiteY36" fmla="*/ 637618 h 1781089"/>
                <a:gd name="connsiteX37" fmla="*/ 459623 w 1373020"/>
                <a:gd name="connsiteY37" fmla="*/ 636002 h 1781089"/>
                <a:gd name="connsiteX38" fmla="*/ 461239 w 1373020"/>
                <a:gd name="connsiteY38" fmla="*/ 650542 h 1781089"/>
                <a:gd name="connsiteX39" fmla="*/ 483856 w 1373020"/>
                <a:gd name="connsiteY39" fmla="*/ 670737 h 1781089"/>
                <a:gd name="connsiteX40" fmla="*/ 562210 w 1373020"/>
                <a:gd name="connsiteY40" fmla="*/ 728088 h 1781089"/>
                <a:gd name="connsiteX41" fmla="*/ 653489 w 1373020"/>
                <a:gd name="connsiteY41" fmla="*/ 879950 h 1781089"/>
                <a:gd name="connsiteX42" fmla="*/ 655913 w 1373020"/>
                <a:gd name="connsiteY42" fmla="*/ 900144 h 1781089"/>
                <a:gd name="connsiteX43" fmla="*/ 635718 w 1373020"/>
                <a:gd name="connsiteY43" fmla="*/ 896913 h 1781089"/>
                <a:gd name="connsiteX44" fmla="*/ 561403 w 1373020"/>
                <a:gd name="connsiteY44" fmla="*/ 846024 h 1781089"/>
                <a:gd name="connsiteX45" fmla="*/ 540400 w 1373020"/>
                <a:gd name="connsiteY45" fmla="*/ 794326 h 1781089"/>
                <a:gd name="connsiteX46" fmla="*/ 513744 w 1373020"/>
                <a:gd name="connsiteY46" fmla="*/ 740205 h 1781089"/>
                <a:gd name="connsiteX47" fmla="*/ 492742 w 1373020"/>
                <a:gd name="connsiteY47" fmla="*/ 741013 h 1781089"/>
                <a:gd name="connsiteX48" fmla="*/ 501627 w 1373020"/>
                <a:gd name="connsiteY48" fmla="*/ 757976 h 1781089"/>
                <a:gd name="connsiteX49" fmla="*/ 509705 w 1373020"/>
                <a:gd name="connsiteY49" fmla="*/ 793518 h 1781089"/>
                <a:gd name="connsiteX50" fmla="*/ 472548 w 1373020"/>
                <a:gd name="connsiteY50" fmla="*/ 793518 h 1781089"/>
                <a:gd name="connsiteX51" fmla="*/ 444276 w 1373020"/>
                <a:gd name="connsiteY51" fmla="*/ 766861 h 1781089"/>
                <a:gd name="connsiteX52" fmla="*/ 431351 w 1373020"/>
                <a:gd name="connsiteY52" fmla="*/ 764438 h 1781089"/>
                <a:gd name="connsiteX53" fmla="*/ 428928 w 1373020"/>
                <a:gd name="connsiteY53" fmla="*/ 779786 h 1781089"/>
                <a:gd name="connsiteX54" fmla="*/ 443468 w 1373020"/>
                <a:gd name="connsiteY54" fmla="*/ 804019 h 1781089"/>
                <a:gd name="connsiteX55" fmla="*/ 448315 w 1373020"/>
                <a:gd name="connsiteY55" fmla="*/ 829060 h 1781089"/>
                <a:gd name="connsiteX56" fmla="*/ 422466 w 1373020"/>
                <a:gd name="connsiteY56" fmla="*/ 828252 h 1781089"/>
                <a:gd name="connsiteX57" fmla="*/ 394194 w 1373020"/>
                <a:gd name="connsiteY57" fmla="*/ 816136 h 1781089"/>
                <a:gd name="connsiteX58" fmla="*/ 374807 w 1373020"/>
                <a:gd name="connsiteY58" fmla="*/ 818559 h 1781089"/>
                <a:gd name="connsiteX59" fmla="*/ 385308 w 1373020"/>
                <a:gd name="connsiteY59" fmla="*/ 835522 h 1781089"/>
                <a:gd name="connsiteX60" fmla="*/ 421658 w 1373020"/>
                <a:gd name="connsiteY60" fmla="*/ 864602 h 1781089"/>
                <a:gd name="connsiteX61" fmla="*/ 383693 w 1373020"/>
                <a:gd name="connsiteY61" fmla="*/ 861371 h 1781089"/>
                <a:gd name="connsiteX62" fmla="*/ 364306 w 1373020"/>
                <a:gd name="connsiteY62" fmla="*/ 866218 h 1781089"/>
                <a:gd name="connsiteX63" fmla="*/ 380461 w 1373020"/>
                <a:gd name="connsiteY63" fmla="*/ 882373 h 1781089"/>
                <a:gd name="connsiteX64" fmla="*/ 418427 w 1373020"/>
                <a:gd name="connsiteY64" fmla="*/ 896913 h 1781089"/>
                <a:gd name="connsiteX65" fmla="*/ 376422 w 1373020"/>
                <a:gd name="connsiteY65" fmla="*/ 905799 h 1781089"/>
                <a:gd name="connsiteX66" fmla="*/ 474971 w 1373020"/>
                <a:gd name="connsiteY66" fmla="*/ 918723 h 1781089"/>
                <a:gd name="connsiteX67" fmla="*/ 715687 w 1373020"/>
                <a:gd name="connsiteY67" fmla="*/ 1073008 h 1781089"/>
                <a:gd name="connsiteX68" fmla="*/ 723765 w 1373020"/>
                <a:gd name="connsiteY68" fmla="*/ 1098857 h 1781089"/>
                <a:gd name="connsiteX69" fmla="*/ 684185 w 1373020"/>
                <a:gd name="connsiteY69" fmla="*/ 1231331 h 1781089"/>
                <a:gd name="connsiteX70" fmla="*/ 679338 w 1373020"/>
                <a:gd name="connsiteY70" fmla="*/ 1240217 h 1781089"/>
                <a:gd name="connsiteX71" fmla="*/ 630064 w 1373020"/>
                <a:gd name="connsiteY71" fmla="*/ 1160247 h 1781089"/>
                <a:gd name="connsiteX72" fmla="*/ 595329 w 1373020"/>
                <a:gd name="connsiteY72" fmla="*/ 1083509 h 1781089"/>
                <a:gd name="connsiteX73" fmla="*/ 404695 w 1373020"/>
                <a:gd name="connsiteY73" fmla="*/ 937302 h 1781089"/>
                <a:gd name="connsiteX74" fmla="*/ 223753 w 1373020"/>
                <a:gd name="connsiteY74" fmla="*/ 922762 h 1781089"/>
                <a:gd name="connsiteX75" fmla="*/ 73507 w 1373020"/>
                <a:gd name="connsiteY75" fmla="*/ 837138 h 1781089"/>
                <a:gd name="connsiteX76" fmla="*/ 28272 w 1373020"/>
                <a:gd name="connsiteY76" fmla="*/ 748283 h 1781089"/>
                <a:gd name="connsiteX77" fmla="*/ 0 w 1373020"/>
                <a:gd name="connsiteY77" fmla="*/ 794326 h 1781089"/>
                <a:gd name="connsiteX78" fmla="*/ 21810 w 1373020"/>
                <a:gd name="connsiteY78" fmla="*/ 837138 h 1781089"/>
                <a:gd name="connsiteX79" fmla="*/ 197905 w 1373020"/>
                <a:gd name="connsiteY79" fmla="*/ 967997 h 1781089"/>
                <a:gd name="connsiteX80" fmla="*/ 411157 w 1373020"/>
                <a:gd name="connsiteY80" fmla="*/ 986576 h 1781089"/>
                <a:gd name="connsiteX81" fmla="*/ 555748 w 1373020"/>
                <a:gd name="connsiteY81" fmla="*/ 1112589 h 1781089"/>
                <a:gd name="connsiteX82" fmla="*/ 651066 w 1373020"/>
                <a:gd name="connsiteY82" fmla="*/ 1289491 h 1781089"/>
                <a:gd name="connsiteX83" fmla="*/ 658336 w 1373020"/>
                <a:gd name="connsiteY83" fmla="*/ 1306455 h 1781089"/>
                <a:gd name="connsiteX84" fmla="*/ 620370 w 1373020"/>
                <a:gd name="connsiteY84" fmla="*/ 1344420 h 1781089"/>
                <a:gd name="connsiteX85" fmla="*/ 589675 w 1373020"/>
                <a:gd name="connsiteY85" fmla="*/ 1312917 h 1781089"/>
                <a:gd name="connsiteX86" fmla="*/ 579174 w 1373020"/>
                <a:gd name="connsiteY86" fmla="*/ 1274951 h 1781089"/>
                <a:gd name="connsiteX87" fmla="*/ 556556 w 1373020"/>
                <a:gd name="connsiteY87" fmla="*/ 1179634 h 1781089"/>
                <a:gd name="connsiteX88" fmla="*/ 493550 w 1373020"/>
                <a:gd name="connsiteY88" fmla="*/ 1119051 h 1781089"/>
                <a:gd name="connsiteX89" fmla="*/ 348958 w 1373020"/>
                <a:gd name="connsiteY89" fmla="*/ 1138437 h 1781089"/>
                <a:gd name="connsiteX90" fmla="*/ 273835 w 1373020"/>
                <a:gd name="connsiteY90" fmla="*/ 1099664 h 1781089"/>
                <a:gd name="connsiteX91" fmla="*/ 262527 w 1373020"/>
                <a:gd name="connsiteY91" fmla="*/ 1056045 h 1781089"/>
                <a:gd name="connsiteX92" fmla="*/ 243948 w 1373020"/>
                <a:gd name="connsiteY92" fmla="*/ 1031812 h 1781089"/>
                <a:gd name="connsiteX93" fmla="*/ 232639 w 1373020"/>
                <a:gd name="connsiteY93" fmla="*/ 1058468 h 1781089"/>
                <a:gd name="connsiteX94" fmla="*/ 238293 w 1373020"/>
                <a:gd name="connsiteY94" fmla="*/ 1194982 h 1781089"/>
                <a:gd name="connsiteX95" fmla="*/ 293222 w 1373020"/>
                <a:gd name="connsiteY95" fmla="*/ 1230524 h 1781089"/>
                <a:gd name="connsiteX96" fmla="*/ 293222 w 1373020"/>
                <a:gd name="connsiteY96" fmla="*/ 1230524 h 1781089"/>
                <a:gd name="connsiteX97" fmla="*/ 293222 w 1373020"/>
                <a:gd name="connsiteY97" fmla="*/ 1230524 h 1781089"/>
                <a:gd name="connsiteX98" fmla="*/ 445083 w 1373020"/>
                <a:gd name="connsiteY98" fmla="*/ 1209522 h 1781089"/>
                <a:gd name="connsiteX99" fmla="*/ 466893 w 1373020"/>
                <a:gd name="connsiteY99" fmla="*/ 1229716 h 1781089"/>
                <a:gd name="connsiteX100" fmla="*/ 469316 w 1373020"/>
                <a:gd name="connsiteY100" fmla="*/ 1343612 h 1781089"/>
                <a:gd name="connsiteX101" fmla="*/ 465278 w 1373020"/>
                <a:gd name="connsiteY101" fmla="*/ 1358152 h 1781089"/>
                <a:gd name="connsiteX102" fmla="*/ 451545 w 1373020"/>
                <a:gd name="connsiteY102" fmla="*/ 1350882 h 1781089"/>
                <a:gd name="connsiteX103" fmla="*/ 395809 w 1373020"/>
                <a:gd name="connsiteY103" fmla="*/ 1304839 h 1781089"/>
                <a:gd name="connsiteX104" fmla="*/ 310993 w 1373020"/>
                <a:gd name="connsiteY104" fmla="*/ 1314532 h 1781089"/>
                <a:gd name="connsiteX105" fmla="*/ 217291 w 1373020"/>
                <a:gd name="connsiteY105" fmla="*/ 1410657 h 1781089"/>
                <a:gd name="connsiteX106" fmla="*/ 150246 w 1373020"/>
                <a:gd name="connsiteY106" fmla="*/ 1421966 h 1781089"/>
                <a:gd name="connsiteX107" fmla="*/ 105818 w 1373020"/>
                <a:gd name="connsiteY107" fmla="*/ 1384001 h 1781089"/>
                <a:gd name="connsiteX108" fmla="*/ 78354 w 1373020"/>
                <a:gd name="connsiteY108" fmla="*/ 1377539 h 1781089"/>
                <a:gd name="connsiteX109" fmla="*/ 77546 w 1373020"/>
                <a:gd name="connsiteY109" fmla="*/ 1408234 h 1781089"/>
                <a:gd name="connsiteX110" fmla="*/ 109857 w 1373020"/>
                <a:gd name="connsiteY110" fmla="*/ 1442968 h 1781089"/>
                <a:gd name="connsiteX111" fmla="*/ 181749 w 1373020"/>
                <a:gd name="connsiteY111" fmla="*/ 1528593 h 1781089"/>
                <a:gd name="connsiteX112" fmla="*/ 233446 w 1373020"/>
                <a:gd name="connsiteY112" fmla="*/ 1524554 h 1781089"/>
                <a:gd name="connsiteX113" fmla="*/ 301300 w 1373020"/>
                <a:gd name="connsiteY113" fmla="*/ 1458316 h 1781089"/>
                <a:gd name="connsiteX114" fmla="*/ 336034 w 1373020"/>
                <a:gd name="connsiteY114" fmla="*/ 1426005 h 1781089"/>
                <a:gd name="connsiteX115" fmla="*/ 384500 w 1373020"/>
                <a:gd name="connsiteY115" fmla="*/ 1428428 h 1781089"/>
                <a:gd name="connsiteX116" fmla="*/ 468509 w 1373020"/>
                <a:gd name="connsiteY116" fmla="*/ 1527784 h 1781089"/>
                <a:gd name="connsiteX117" fmla="*/ 507282 w 1373020"/>
                <a:gd name="connsiteY117" fmla="*/ 1594022 h 1781089"/>
                <a:gd name="connsiteX118" fmla="*/ 533131 w 1373020"/>
                <a:gd name="connsiteY118" fmla="*/ 1685300 h 1781089"/>
                <a:gd name="connsiteX119" fmla="*/ 740729 w 1373020"/>
                <a:gd name="connsiteY119" fmla="*/ 1762039 h 1781089"/>
                <a:gd name="connsiteX120" fmla="*/ 1049298 w 1373020"/>
                <a:gd name="connsiteY120" fmla="*/ 1509206 h 1781089"/>
                <a:gd name="connsiteX121" fmla="*/ 1242356 w 1373020"/>
                <a:gd name="connsiteY121" fmla="*/ 1203059 h 1781089"/>
                <a:gd name="connsiteX122" fmla="*/ 1276283 w 1373020"/>
                <a:gd name="connsiteY122" fmla="*/ 1148131 h 1781089"/>
                <a:gd name="connsiteX123" fmla="*/ 1315863 w 1373020"/>
                <a:gd name="connsiteY123" fmla="*/ 899336 h 1781089"/>
                <a:gd name="connsiteX124" fmla="*/ 1315863 w 1373020"/>
                <a:gd name="connsiteY124" fmla="*/ 899336 h 1781089"/>
                <a:gd name="connsiteX125" fmla="*/ 1315863 w 1373020"/>
                <a:gd name="connsiteY125" fmla="*/ 899336 h 1781089"/>
                <a:gd name="connsiteX126" fmla="*/ 1306978 w 1373020"/>
                <a:gd name="connsiteY126" fmla="*/ 869449 h 1781089"/>
                <a:gd name="connsiteX127" fmla="*/ 1333635 w 1373020"/>
                <a:gd name="connsiteY127" fmla="*/ 556840 h 1781089"/>
                <a:gd name="connsiteX128" fmla="*/ 1366754 w 1373020"/>
                <a:gd name="connsiteY128" fmla="*/ 480102 h 1781089"/>
                <a:gd name="connsiteX129" fmla="*/ 1341712 w 1373020"/>
                <a:gd name="connsiteY129" fmla="*/ 197381 h 1781089"/>
                <a:gd name="connsiteX0" fmla="*/ 1558981 w 1590289"/>
                <a:gd name="connsiteY0" fmla="*/ 197381 h 1781089"/>
                <a:gd name="connsiteX1" fmla="*/ 1350576 w 1590289"/>
                <a:gd name="connsiteY1" fmla="*/ 9170 h 1781089"/>
                <a:gd name="connsiteX2" fmla="*/ 903877 w 1590289"/>
                <a:gd name="connsiteY2" fmla="*/ 140837 h 1781089"/>
                <a:gd name="connsiteX3" fmla="*/ 823099 w 1590289"/>
                <a:gd name="connsiteY3" fmla="*/ 336318 h 1781089"/>
                <a:gd name="connsiteX4" fmla="*/ 903069 w 1590289"/>
                <a:gd name="connsiteY4" fmla="*/ 553609 h 1781089"/>
                <a:gd name="connsiteX5" fmla="*/ 941034 w 1590289"/>
                <a:gd name="connsiteY5" fmla="*/ 647311 h 1781089"/>
                <a:gd name="connsiteX6" fmla="*/ 957998 w 1590289"/>
                <a:gd name="connsiteY6" fmla="*/ 685276 h 1781089"/>
                <a:gd name="connsiteX7" fmla="*/ 1003233 w 1590289"/>
                <a:gd name="connsiteY7" fmla="*/ 732935 h 1781089"/>
                <a:gd name="connsiteX8" fmla="*/ 1189021 w 1590289"/>
                <a:gd name="connsiteY8" fmla="*/ 783825 h 1781089"/>
                <a:gd name="connsiteX9" fmla="*/ 1225371 w 1590289"/>
                <a:gd name="connsiteY9" fmla="*/ 762015 h 1781089"/>
                <a:gd name="connsiteX10" fmla="*/ 1263336 w 1590289"/>
                <a:gd name="connsiteY10" fmla="*/ 772516 h 1781089"/>
                <a:gd name="connsiteX11" fmla="*/ 1210023 w 1590289"/>
                <a:gd name="connsiteY11" fmla="*/ 852486 h 1781089"/>
                <a:gd name="connsiteX12" fmla="*/ 1089665 w 1590289"/>
                <a:gd name="connsiteY12" fmla="*/ 896105 h 1781089"/>
                <a:gd name="connsiteX13" fmla="*/ 996771 w 1590289"/>
                <a:gd name="connsiteY13" fmla="*/ 883181 h 1781089"/>
                <a:gd name="connsiteX14" fmla="*/ 873989 w 1590289"/>
                <a:gd name="connsiteY14" fmla="*/ 684469 h 1781089"/>
                <a:gd name="connsiteX15" fmla="*/ 880451 w 1590289"/>
                <a:gd name="connsiteY15" fmla="*/ 621462 h 1781089"/>
                <a:gd name="connsiteX16" fmla="*/ 882874 w 1590289"/>
                <a:gd name="connsiteY16" fmla="*/ 570572 h 1781089"/>
                <a:gd name="connsiteX17" fmla="*/ 864296 w 1590289"/>
                <a:gd name="connsiteY17" fmla="*/ 557648 h 1781089"/>
                <a:gd name="connsiteX18" fmla="*/ 864296 w 1590289"/>
                <a:gd name="connsiteY18" fmla="*/ 577843 h 1781089"/>
                <a:gd name="connsiteX19" fmla="*/ 857834 w 1590289"/>
                <a:gd name="connsiteY19" fmla="*/ 602883 h 1781089"/>
                <a:gd name="connsiteX20" fmla="*/ 829562 w 1590289"/>
                <a:gd name="connsiteY20" fmla="*/ 599653 h 1781089"/>
                <a:gd name="connsiteX21" fmla="*/ 815022 w 1590289"/>
                <a:gd name="connsiteY21" fmla="*/ 582689 h 1781089"/>
                <a:gd name="connsiteX22" fmla="*/ 791596 w 1590289"/>
                <a:gd name="connsiteY22" fmla="*/ 546339 h 1781089"/>
                <a:gd name="connsiteX23" fmla="*/ 788365 w 1590289"/>
                <a:gd name="connsiteY23" fmla="*/ 590767 h 1781089"/>
                <a:gd name="connsiteX24" fmla="*/ 780288 w 1590289"/>
                <a:gd name="connsiteY24" fmla="*/ 610154 h 1781089"/>
                <a:gd name="connsiteX25" fmla="*/ 761708 w 1590289"/>
                <a:gd name="connsiteY25" fmla="*/ 600460 h 1781089"/>
                <a:gd name="connsiteX26" fmla="*/ 731821 w 1590289"/>
                <a:gd name="connsiteY26" fmla="*/ 566534 h 1781089"/>
                <a:gd name="connsiteX27" fmla="*/ 717281 w 1590289"/>
                <a:gd name="connsiteY27" fmla="*/ 562495 h 1781089"/>
                <a:gd name="connsiteX28" fmla="*/ 718089 w 1590289"/>
                <a:gd name="connsiteY28" fmla="*/ 577035 h 1781089"/>
                <a:gd name="connsiteX29" fmla="*/ 746361 w 1590289"/>
                <a:gd name="connsiteY29" fmla="*/ 618231 h 1781089"/>
                <a:gd name="connsiteX30" fmla="*/ 749592 w 1590289"/>
                <a:gd name="connsiteY30" fmla="*/ 630348 h 1781089"/>
                <a:gd name="connsiteX31" fmla="*/ 735052 w 1590289"/>
                <a:gd name="connsiteY31" fmla="*/ 629540 h 1781089"/>
                <a:gd name="connsiteX32" fmla="*/ 700318 w 1590289"/>
                <a:gd name="connsiteY32" fmla="*/ 601268 h 1781089"/>
                <a:gd name="connsiteX33" fmla="*/ 682547 w 1590289"/>
                <a:gd name="connsiteY33" fmla="*/ 600460 h 1781089"/>
                <a:gd name="connsiteX34" fmla="*/ 686585 w 1590289"/>
                <a:gd name="connsiteY34" fmla="*/ 617423 h 1781089"/>
                <a:gd name="connsiteX35" fmla="*/ 715666 w 1590289"/>
                <a:gd name="connsiteY35" fmla="*/ 651350 h 1781089"/>
                <a:gd name="connsiteX36" fmla="*/ 691432 w 1590289"/>
                <a:gd name="connsiteY36" fmla="*/ 637618 h 1781089"/>
                <a:gd name="connsiteX37" fmla="*/ 676892 w 1590289"/>
                <a:gd name="connsiteY37" fmla="*/ 636002 h 1781089"/>
                <a:gd name="connsiteX38" fmla="*/ 678508 w 1590289"/>
                <a:gd name="connsiteY38" fmla="*/ 650542 h 1781089"/>
                <a:gd name="connsiteX39" fmla="*/ 701125 w 1590289"/>
                <a:gd name="connsiteY39" fmla="*/ 670737 h 1781089"/>
                <a:gd name="connsiteX40" fmla="*/ 779479 w 1590289"/>
                <a:gd name="connsiteY40" fmla="*/ 728088 h 1781089"/>
                <a:gd name="connsiteX41" fmla="*/ 870758 w 1590289"/>
                <a:gd name="connsiteY41" fmla="*/ 879950 h 1781089"/>
                <a:gd name="connsiteX42" fmla="*/ 873182 w 1590289"/>
                <a:gd name="connsiteY42" fmla="*/ 900144 h 1781089"/>
                <a:gd name="connsiteX43" fmla="*/ 852987 w 1590289"/>
                <a:gd name="connsiteY43" fmla="*/ 896913 h 1781089"/>
                <a:gd name="connsiteX44" fmla="*/ 778672 w 1590289"/>
                <a:gd name="connsiteY44" fmla="*/ 846024 h 1781089"/>
                <a:gd name="connsiteX45" fmla="*/ 757669 w 1590289"/>
                <a:gd name="connsiteY45" fmla="*/ 794326 h 1781089"/>
                <a:gd name="connsiteX46" fmla="*/ 731013 w 1590289"/>
                <a:gd name="connsiteY46" fmla="*/ 740205 h 1781089"/>
                <a:gd name="connsiteX47" fmla="*/ 710011 w 1590289"/>
                <a:gd name="connsiteY47" fmla="*/ 741013 h 1781089"/>
                <a:gd name="connsiteX48" fmla="*/ 718896 w 1590289"/>
                <a:gd name="connsiteY48" fmla="*/ 757976 h 1781089"/>
                <a:gd name="connsiteX49" fmla="*/ 726974 w 1590289"/>
                <a:gd name="connsiteY49" fmla="*/ 793518 h 1781089"/>
                <a:gd name="connsiteX50" fmla="*/ 689817 w 1590289"/>
                <a:gd name="connsiteY50" fmla="*/ 793518 h 1781089"/>
                <a:gd name="connsiteX51" fmla="*/ 661545 w 1590289"/>
                <a:gd name="connsiteY51" fmla="*/ 766861 h 1781089"/>
                <a:gd name="connsiteX52" fmla="*/ 648620 w 1590289"/>
                <a:gd name="connsiteY52" fmla="*/ 764438 h 1781089"/>
                <a:gd name="connsiteX53" fmla="*/ 646197 w 1590289"/>
                <a:gd name="connsiteY53" fmla="*/ 779786 h 1781089"/>
                <a:gd name="connsiteX54" fmla="*/ 660737 w 1590289"/>
                <a:gd name="connsiteY54" fmla="*/ 804019 h 1781089"/>
                <a:gd name="connsiteX55" fmla="*/ 665584 w 1590289"/>
                <a:gd name="connsiteY55" fmla="*/ 829060 h 1781089"/>
                <a:gd name="connsiteX56" fmla="*/ 639735 w 1590289"/>
                <a:gd name="connsiteY56" fmla="*/ 828252 h 1781089"/>
                <a:gd name="connsiteX57" fmla="*/ 611463 w 1590289"/>
                <a:gd name="connsiteY57" fmla="*/ 816136 h 1781089"/>
                <a:gd name="connsiteX58" fmla="*/ 592076 w 1590289"/>
                <a:gd name="connsiteY58" fmla="*/ 818559 h 1781089"/>
                <a:gd name="connsiteX59" fmla="*/ 602577 w 1590289"/>
                <a:gd name="connsiteY59" fmla="*/ 835522 h 1781089"/>
                <a:gd name="connsiteX60" fmla="*/ 638927 w 1590289"/>
                <a:gd name="connsiteY60" fmla="*/ 864602 h 1781089"/>
                <a:gd name="connsiteX61" fmla="*/ 600962 w 1590289"/>
                <a:gd name="connsiteY61" fmla="*/ 861371 h 1781089"/>
                <a:gd name="connsiteX62" fmla="*/ 581575 w 1590289"/>
                <a:gd name="connsiteY62" fmla="*/ 866218 h 1781089"/>
                <a:gd name="connsiteX63" fmla="*/ 597730 w 1590289"/>
                <a:gd name="connsiteY63" fmla="*/ 882373 h 1781089"/>
                <a:gd name="connsiteX64" fmla="*/ 635696 w 1590289"/>
                <a:gd name="connsiteY64" fmla="*/ 896913 h 1781089"/>
                <a:gd name="connsiteX65" fmla="*/ 593691 w 1590289"/>
                <a:gd name="connsiteY65" fmla="*/ 905799 h 1781089"/>
                <a:gd name="connsiteX66" fmla="*/ 692240 w 1590289"/>
                <a:gd name="connsiteY66" fmla="*/ 918723 h 1781089"/>
                <a:gd name="connsiteX67" fmla="*/ 932956 w 1590289"/>
                <a:gd name="connsiteY67" fmla="*/ 1073008 h 1781089"/>
                <a:gd name="connsiteX68" fmla="*/ 941034 w 1590289"/>
                <a:gd name="connsiteY68" fmla="*/ 1098857 h 1781089"/>
                <a:gd name="connsiteX69" fmla="*/ 901454 w 1590289"/>
                <a:gd name="connsiteY69" fmla="*/ 1231331 h 1781089"/>
                <a:gd name="connsiteX70" fmla="*/ 896607 w 1590289"/>
                <a:gd name="connsiteY70" fmla="*/ 1240217 h 1781089"/>
                <a:gd name="connsiteX71" fmla="*/ 847333 w 1590289"/>
                <a:gd name="connsiteY71" fmla="*/ 1160247 h 1781089"/>
                <a:gd name="connsiteX72" fmla="*/ 812598 w 1590289"/>
                <a:gd name="connsiteY72" fmla="*/ 1083509 h 1781089"/>
                <a:gd name="connsiteX73" fmla="*/ 621964 w 1590289"/>
                <a:gd name="connsiteY73" fmla="*/ 937302 h 1781089"/>
                <a:gd name="connsiteX74" fmla="*/ 441022 w 1590289"/>
                <a:gd name="connsiteY74" fmla="*/ 922762 h 1781089"/>
                <a:gd name="connsiteX75" fmla="*/ 290776 w 1590289"/>
                <a:gd name="connsiteY75" fmla="*/ 837138 h 1781089"/>
                <a:gd name="connsiteX76" fmla="*/ 876 w 1590289"/>
                <a:gd name="connsiteY76" fmla="*/ 276227 h 1781089"/>
                <a:gd name="connsiteX77" fmla="*/ 217269 w 1590289"/>
                <a:gd name="connsiteY77" fmla="*/ 794326 h 1781089"/>
                <a:gd name="connsiteX78" fmla="*/ 239079 w 1590289"/>
                <a:gd name="connsiteY78" fmla="*/ 837138 h 1781089"/>
                <a:gd name="connsiteX79" fmla="*/ 415174 w 1590289"/>
                <a:gd name="connsiteY79" fmla="*/ 967997 h 1781089"/>
                <a:gd name="connsiteX80" fmla="*/ 628426 w 1590289"/>
                <a:gd name="connsiteY80" fmla="*/ 986576 h 1781089"/>
                <a:gd name="connsiteX81" fmla="*/ 773017 w 1590289"/>
                <a:gd name="connsiteY81" fmla="*/ 1112589 h 1781089"/>
                <a:gd name="connsiteX82" fmla="*/ 868335 w 1590289"/>
                <a:gd name="connsiteY82" fmla="*/ 1289491 h 1781089"/>
                <a:gd name="connsiteX83" fmla="*/ 875605 w 1590289"/>
                <a:gd name="connsiteY83" fmla="*/ 1306455 h 1781089"/>
                <a:gd name="connsiteX84" fmla="*/ 837639 w 1590289"/>
                <a:gd name="connsiteY84" fmla="*/ 1344420 h 1781089"/>
                <a:gd name="connsiteX85" fmla="*/ 806944 w 1590289"/>
                <a:gd name="connsiteY85" fmla="*/ 1312917 h 1781089"/>
                <a:gd name="connsiteX86" fmla="*/ 796443 w 1590289"/>
                <a:gd name="connsiteY86" fmla="*/ 1274951 h 1781089"/>
                <a:gd name="connsiteX87" fmla="*/ 773825 w 1590289"/>
                <a:gd name="connsiteY87" fmla="*/ 1179634 h 1781089"/>
                <a:gd name="connsiteX88" fmla="*/ 710819 w 1590289"/>
                <a:gd name="connsiteY88" fmla="*/ 1119051 h 1781089"/>
                <a:gd name="connsiteX89" fmla="*/ 566227 w 1590289"/>
                <a:gd name="connsiteY89" fmla="*/ 1138437 h 1781089"/>
                <a:gd name="connsiteX90" fmla="*/ 491104 w 1590289"/>
                <a:gd name="connsiteY90" fmla="*/ 1099664 h 1781089"/>
                <a:gd name="connsiteX91" fmla="*/ 479796 w 1590289"/>
                <a:gd name="connsiteY91" fmla="*/ 1056045 h 1781089"/>
                <a:gd name="connsiteX92" fmla="*/ 461217 w 1590289"/>
                <a:gd name="connsiteY92" fmla="*/ 1031812 h 1781089"/>
                <a:gd name="connsiteX93" fmla="*/ 449908 w 1590289"/>
                <a:gd name="connsiteY93" fmla="*/ 1058468 h 1781089"/>
                <a:gd name="connsiteX94" fmla="*/ 455562 w 1590289"/>
                <a:gd name="connsiteY94" fmla="*/ 1194982 h 1781089"/>
                <a:gd name="connsiteX95" fmla="*/ 510491 w 1590289"/>
                <a:gd name="connsiteY95" fmla="*/ 1230524 h 1781089"/>
                <a:gd name="connsiteX96" fmla="*/ 510491 w 1590289"/>
                <a:gd name="connsiteY96" fmla="*/ 1230524 h 1781089"/>
                <a:gd name="connsiteX97" fmla="*/ 510491 w 1590289"/>
                <a:gd name="connsiteY97" fmla="*/ 1230524 h 1781089"/>
                <a:gd name="connsiteX98" fmla="*/ 662352 w 1590289"/>
                <a:gd name="connsiteY98" fmla="*/ 1209522 h 1781089"/>
                <a:gd name="connsiteX99" fmla="*/ 684162 w 1590289"/>
                <a:gd name="connsiteY99" fmla="*/ 1229716 h 1781089"/>
                <a:gd name="connsiteX100" fmla="*/ 686585 w 1590289"/>
                <a:gd name="connsiteY100" fmla="*/ 1343612 h 1781089"/>
                <a:gd name="connsiteX101" fmla="*/ 682547 w 1590289"/>
                <a:gd name="connsiteY101" fmla="*/ 1358152 h 1781089"/>
                <a:gd name="connsiteX102" fmla="*/ 668814 w 1590289"/>
                <a:gd name="connsiteY102" fmla="*/ 1350882 h 1781089"/>
                <a:gd name="connsiteX103" fmla="*/ 613078 w 1590289"/>
                <a:gd name="connsiteY103" fmla="*/ 1304839 h 1781089"/>
                <a:gd name="connsiteX104" fmla="*/ 528262 w 1590289"/>
                <a:gd name="connsiteY104" fmla="*/ 1314532 h 1781089"/>
                <a:gd name="connsiteX105" fmla="*/ 434560 w 1590289"/>
                <a:gd name="connsiteY105" fmla="*/ 1410657 h 1781089"/>
                <a:gd name="connsiteX106" fmla="*/ 367515 w 1590289"/>
                <a:gd name="connsiteY106" fmla="*/ 1421966 h 1781089"/>
                <a:gd name="connsiteX107" fmla="*/ 323087 w 1590289"/>
                <a:gd name="connsiteY107" fmla="*/ 1384001 h 1781089"/>
                <a:gd name="connsiteX108" fmla="*/ 295623 w 1590289"/>
                <a:gd name="connsiteY108" fmla="*/ 1377539 h 1781089"/>
                <a:gd name="connsiteX109" fmla="*/ 294815 w 1590289"/>
                <a:gd name="connsiteY109" fmla="*/ 1408234 h 1781089"/>
                <a:gd name="connsiteX110" fmla="*/ 327126 w 1590289"/>
                <a:gd name="connsiteY110" fmla="*/ 1442968 h 1781089"/>
                <a:gd name="connsiteX111" fmla="*/ 399018 w 1590289"/>
                <a:gd name="connsiteY111" fmla="*/ 1528593 h 1781089"/>
                <a:gd name="connsiteX112" fmla="*/ 450715 w 1590289"/>
                <a:gd name="connsiteY112" fmla="*/ 1524554 h 1781089"/>
                <a:gd name="connsiteX113" fmla="*/ 518569 w 1590289"/>
                <a:gd name="connsiteY113" fmla="*/ 1458316 h 1781089"/>
                <a:gd name="connsiteX114" fmla="*/ 553303 w 1590289"/>
                <a:gd name="connsiteY114" fmla="*/ 1426005 h 1781089"/>
                <a:gd name="connsiteX115" fmla="*/ 601769 w 1590289"/>
                <a:gd name="connsiteY115" fmla="*/ 1428428 h 1781089"/>
                <a:gd name="connsiteX116" fmla="*/ 685778 w 1590289"/>
                <a:gd name="connsiteY116" fmla="*/ 1527784 h 1781089"/>
                <a:gd name="connsiteX117" fmla="*/ 724551 w 1590289"/>
                <a:gd name="connsiteY117" fmla="*/ 1594022 h 1781089"/>
                <a:gd name="connsiteX118" fmla="*/ 750400 w 1590289"/>
                <a:gd name="connsiteY118" fmla="*/ 1685300 h 1781089"/>
                <a:gd name="connsiteX119" fmla="*/ 957998 w 1590289"/>
                <a:gd name="connsiteY119" fmla="*/ 1762039 h 1781089"/>
                <a:gd name="connsiteX120" fmla="*/ 1266567 w 1590289"/>
                <a:gd name="connsiteY120" fmla="*/ 1509206 h 1781089"/>
                <a:gd name="connsiteX121" fmla="*/ 1459625 w 1590289"/>
                <a:gd name="connsiteY121" fmla="*/ 1203059 h 1781089"/>
                <a:gd name="connsiteX122" fmla="*/ 1493552 w 1590289"/>
                <a:gd name="connsiteY122" fmla="*/ 1148131 h 1781089"/>
                <a:gd name="connsiteX123" fmla="*/ 1533132 w 1590289"/>
                <a:gd name="connsiteY123" fmla="*/ 899336 h 1781089"/>
                <a:gd name="connsiteX124" fmla="*/ 1533132 w 1590289"/>
                <a:gd name="connsiteY124" fmla="*/ 899336 h 1781089"/>
                <a:gd name="connsiteX125" fmla="*/ 1533132 w 1590289"/>
                <a:gd name="connsiteY125" fmla="*/ 899336 h 1781089"/>
                <a:gd name="connsiteX126" fmla="*/ 1524247 w 1590289"/>
                <a:gd name="connsiteY126" fmla="*/ 869449 h 1781089"/>
                <a:gd name="connsiteX127" fmla="*/ 1550904 w 1590289"/>
                <a:gd name="connsiteY127" fmla="*/ 556840 h 1781089"/>
                <a:gd name="connsiteX128" fmla="*/ 1584023 w 1590289"/>
                <a:gd name="connsiteY128" fmla="*/ 480102 h 1781089"/>
                <a:gd name="connsiteX129" fmla="*/ 1558981 w 1590289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15411 w 1604824"/>
                <a:gd name="connsiteY76" fmla="*/ 276227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127212 w 1604824"/>
                <a:gd name="connsiteY76" fmla="*/ 276729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1604824" h="1781089">
                  <a:moveTo>
                    <a:pt x="1573516" y="197381"/>
                  </a:moveTo>
                  <a:cubicBezTo>
                    <a:pt x="1538782" y="96409"/>
                    <a:pt x="1470121" y="26941"/>
                    <a:pt x="1365111" y="9170"/>
                  </a:cubicBezTo>
                  <a:cubicBezTo>
                    <a:pt x="1197094" y="-18295"/>
                    <a:pt x="1042809" y="13208"/>
                    <a:pt x="918412" y="140837"/>
                  </a:cubicBezTo>
                  <a:cubicBezTo>
                    <a:pt x="865098" y="195765"/>
                    <a:pt x="842481" y="262811"/>
                    <a:pt x="837634" y="336318"/>
                  </a:cubicBezTo>
                  <a:cubicBezTo>
                    <a:pt x="831980" y="419519"/>
                    <a:pt x="857021" y="494642"/>
                    <a:pt x="917604" y="553609"/>
                  </a:cubicBezTo>
                  <a:cubicBezTo>
                    <a:pt x="945068" y="580266"/>
                    <a:pt x="958801" y="608538"/>
                    <a:pt x="955569" y="647311"/>
                  </a:cubicBezTo>
                  <a:cubicBezTo>
                    <a:pt x="953954" y="661851"/>
                    <a:pt x="956377" y="682853"/>
                    <a:pt x="972533" y="685276"/>
                  </a:cubicBezTo>
                  <a:cubicBezTo>
                    <a:pt x="1001612" y="690931"/>
                    <a:pt x="1006459" y="712741"/>
                    <a:pt x="1017768" y="732935"/>
                  </a:cubicBezTo>
                  <a:cubicBezTo>
                    <a:pt x="1061388" y="811289"/>
                    <a:pt x="1127625" y="829868"/>
                    <a:pt x="1203556" y="783825"/>
                  </a:cubicBezTo>
                  <a:cubicBezTo>
                    <a:pt x="1215673" y="776555"/>
                    <a:pt x="1226982" y="768477"/>
                    <a:pt x="1239906" y="762015"/>
                  </a:cubicBezTo>
                  <a:cubicBezTo>
                    <a:pt x="1255254" y="753130"/>
                    <a:pt x="1269793" y="756360"/>
                    <a:pt x="1277871" y="772516"/>
                  </a:cubicBezTo>
                  <a:cubicBezTo>
                    <a:pt x="1291603" y="799172"/>
                    <a:pt x="1252830" y="858140"/>
                    <a:pt x="1224558" y="852486"/>
                  </a:cubicBezTo>
                  <a:cubicBezTo>
                    <a:pt x="1174476" y="841985"/>
                    <a:pt x="1138126" y="862179"/>
                    <a:pt x="1104200" y="896105"/>
                  </a:cubicBezTo>
                  <a:cubicBezTo>
                    <a:pt x="1073504" y="926801"/>
                    <a:pt x="1033923" y="920338"/>
                    <a:pt x="1011306" y="883181"/>
                  </a:cubicBezTo>
                  <a:cubicBezTo>
                    <a:pt x="970917" y="816943"/>
                    <a:pt x="933759" y="748283"/>
                    <a:pt x="888524" y="684469"/>
                  </a:cubicBezTo>
                  <a:cubicBezTo>
                    <a:pt x="873176" y="662659"/>
                    <a:pt x="873176" y="640041"/>
                    <a:pt x="894986" y="621462"/>
                  </a:cubicBezTo>
                  <a:cubicBezTo>
                    <a:pt x="914373" y="604499"/>
                    <a:pt x="912757" y="587536"/>
                    <a:pt x="897409" y="570572"/>
                  </a:cubicBezTo>
                  <a:cubicBezTo>
                    <a:pt x="892563" y="564918"/>
                    <a:pt x="888524" y="552802"/>
                    <a:pt x="878831" y="557648"/>
                  </a:cubicBezTo>
                  <a:cubicBezTo>
                    <a:pt x="869945" y="561687"/>
                    <a:pt x="876407" y="571380"/>
                    <a:pt x="878831" y="577843"/>
                  </a:cubicBezTo>
                  <a:cubicBezTo>
                    <a:pt x="882870" y="587536"/>
                    <a:pt x="881254" y="596421"/>
                    <a:pt x="872369" y="602883"/>
                  </a:cubicBezTo>
                  <a:cubicBezTo>
                    <a:pt x="861868" y="610961"/>
                    <a:pt x="852174" y="606115"/>
                    <a:pt x="844097" y="599653"/>
                  </a:cubicBezTo>
                  <a:cubicBezTo>
                    <a:pt x="838442" y="594806"/>
                    <a:pt x="834403" y="588344"/>
                    <a:pt x="829557" y="582689"/>
                  </a:cubicBezTo>
                  <a:cubicBezTo>
                    <a:pt x="819863" y="570572"/>
                    <a:pt x="819863" y="541493"/>
                    <a:pt x="806131" y="546339"/>
                  </a:cubicBezTo>
                  <a:cubicBezTo>
                    <a:pt x="786745" y="551994"/>
                    <a:pt x="804515" y="575419"/>
                    <a:pt x="802900" y="590767"/>
                  </a:cubicBezTo>
                  <a:cubicBezTo>
                    <a:pt x="802092" y="598037"/>
                    <a:pt x="802900" y="606922"/>
                    <a:pt x="794823" y="610154"/>
                  </a:cubicBezTo>
                  <a:cubicBezTo>
                    <a:pt x="785937" y="613384"/>
                    <a:pt x="781090" y="606115"/>
                    <a:pt x="776243" y="600460"/>
                  </a:cubicBezTo>
                  <a:cubicBezTo>
                    <a:pt x="765742" y="589151"/>
                    <a:pt x="756857" y="577843"/>
                    <a:pt x="746356" y="566534"/>
                  </a:cubicBezTo>
                  <a:cubicBezTo>
                    <a:pt x="742317" y="562495"/>
                    <a:pt x="736663" y="558456"/>
                    <a:pt x="731816" y="562495"/>
                  </a:cubicBezTo>
                  <a:cubicBezTo>
                    <a:pt x="725354" y="567341"/>
                    <a:pt x="730201" y="572996"/>
                    <a:pt x="732624" y="577035"/>
                  </a:cubicBezTo>
                  <a:cubicBezTo>
                    <a:pt x="741509" y="590767"/>
                    <a:pt x="751203" y="604499"/>
                    <a:pt x="760896" y="618231"/>
                  </a:cubicBezTo>
                  <a:cubicBezTo>
                    <a:pt x="763319" y="622270"/>
                    <a:pt x="767358" y="626309"/>
                    <a:pt x="764127" y="630348"/>
                  </a:cubicBezTo>
                  <a:cubicBezTo>
                    <a:pt x="759280" y="636002"/>
                    <a:pt x="753626" y="633579"/>
                    <a:pt x="749587" y="629540"/>
                  </a:cubicBezTo>
                  <a:cubicBezTo>
                    <a:pt x="737470" y="620655"/>
                    <a:pt x="726162" y="610154"/>
                    <a:pt x="714853" y="601268"/>
                  </a:cubicBezTo>
                  <a:cubicBezTo>
                    <a:pt x="709198" y="597229"/>
                    <a:pt x="702736" y="593190"/>
                    <a:pt x="697082" y="600460"/>
                  </a:cubicBezTo>
                  <a:cubicBezTo>
                    <a:pt x="691427" y="606922"/>
                    <a:pt x="696274" y="613384"/>
                    <a:pt x="701120" y="617423"/>
                  </a:cubicBezTo>
                  <a:cubicBezTo>
                    <a:pt x="713237" y="626309"/>
                    <a:pt x="724546" y="636810"/>
                    <a:pt x="730201" y="651350"/>
                  </a:cubicBezTo>
                  <a:cubicBezTo>
                    <a:pt x="720507" y="648119"/>
                    <a:pt x="713237" y="642464"/>
                    <a:pt x="705967" y="637618"/>
                  </a:cubicBezTo>
                  <a:cubicBezTo>
                    <a:pt x="701120" y="634387"/>
                    <a:pt x="696274" y="630348"/>
                    <a:pt x="691427" y="636002"/>
                  </a:cubicBezTo>
                  <a:cubicBezTo>
                    <a:pt x="686581" y="641656"/>
                    <a:pt x="689812" y="646503"/>
                    <a:pt x="693043" y="650542"/>
                  </a:cubicBezTo>
                  <a:cubicBezTo>
                    <a:pt x="699505" y="658620"/>
                    <a:pt x="707583" y="664274"/>
                    <a:pt x="715660" y="670737"/>
                  </a:cubicBezTo>
                  <a:cubicBezTo>
                    <a:pt x="740702" y="690931"/>
                    <a:pt x="776243" y="696585"/>
                    <a:pt x="794014" y="728088"/>
                  </a:cubicBezTo>
                  <a:cubicBezTo>
                    <a:pt x="823095" y="778978"/>
                    <a:pt x="854597" y="829060"/>
                    <a:pt x="885293" y="879950"/>
                  </a:cubicBezTo>
                  <a:cubicBezTo>
                    <a:pt x="888524" y="885604"/>
                    <a:pt x="894986" y="892874"/>
                    <a:pt x="887717" y="900144"/>
                  </a:cubicBezTo>
                  <a:cubicBezTo>
                    <a:pt x="879639" y="907414"/>
                    <a:pt x="873984" y="900952"/>
                    <a:pt x="867522" y="896913"/>
                  </a:cubicBezTo>
                  <a:cubicBezTo>
                    <a:pt x="842481" y="879950"/>
                    <a:pt x="819056" y="862179"/>
                    <a:pt x="793207" y="846024"/>
                  </a:cubicBezTo>
                  <a:cubicBezTo>
                    <a:pt x="773820" y="833099"/>
                    <a:pt x="764935" y="819367"/>
                    <a:pt x="772204" y="794326"/>
                  </a:cubicBezTo>
                  <a:cubicBezTo>
                    <a:pt x="780282" y="766861"/>
                    <a:pt x="768974" y="749091"/>
                    <a:pt x="745548" y="740205"/>
                  </a:cubicBezTo>
                  <a:cubicBezTo>
                    <a:pt x="738278" y="737782"/>
                    <a:pt x="729393" y="734550"/>
                    <a:pt x="724546" y="741013"/>
                  </a:cubicBezTo>
                  <a:cubicBezTo>
                    <a:pt x="718084" y="749091"/>
                    <a:pt x="727777" y="754745"/>
                    <a:pt x="733431" y="757976"/>
                  </a:cubicBezTo>
                  <a:cubicBezTo>
                    <a:pt x="747971" y="767669"/>
                    <a:pt x="752010" y="780594"/>
                    <a:pt x="741509" y="793518"/>
                  </a:cubicBezTo>
                  <a:cubicBezTo>
                    <a:pt x="731008" y="806442"/>
                    <a:pt x="716468" y="804019"/>
                    <a:pt x="704352" y="793518"/>
                  </a:cubicBezTo>
                  <a:cubicBezTo>
                    <a:pt x="694658" y="784632"/>
                    <a:pt x="685773" y="774939"/>
                    <a:pt x="676080" y="766861"/>
                  </a:cubicBezTo>
                  <a:cubicBezTo>
                    <a:pt x="672848" y="763631"/>
                    <a:pt x="668002" y="761207"/>
                    <a:pt x="663155" y="764438"/>
                  </a:cubicBezTo>
                  <a:cubicBezTo>
                    <a:pt x="657501" y="768477"/>
                    <a:pt x="657501" y="774132"/>
                    <a:pt x="660732" y="779786"/>
                  </a:cubicBezTo>
                  <a:cubicBezTo>
                    <a:pt x="664771" y="787864"/>
                    <a:pt x="670425" y="795942"/>
                    <a:pt x="675272" y="804019"/>
                  </a:cubicBezTo>
                  <a:cubicBezTo>
                    <a:pt x="679310" y="812097"/>
                    <a:pt x="688196" y="820175"/>
                    <a:pt x="680119" y="829060"/>
                  </a:cubicBezTo>
                  <a:cubicBezTo>
                    <a:pt x="672041" y="837946"/>
                    <a:pt x="662347" y="831483"/>
                    <a:pt x="654270" y="828252"/>
                  </a:cubicBezTo>
                  <a:cubicBezTo>
                    <a:pt x="644576" y="825021"/>
                    <a:pt x="635691" y="820175"/>
                    <a:pt x="625998" y="816136"/>
                  </a:cubicBezTo>
                  <a:cubicBezTo>
                    <a:pt x="618727" y="812905"/>
                    <a:pt x="610650" y="809674"/>
                    <a:pt x="606611" y="818559"/>
                  </a:cubicBezTo>
                  <a:cubicBezTo>
                    <a:pt x="602572" y="827444"/>
                    <a:pt x="609842" y="831483"/>
                    <a:pt x="617112" y="835522"/>
                  </a:cubicBezTo>
                  <a:cubicBezTo>
                    <a:pt x="629229" y="843600"/>
                    <a:pt x="646192" y="846024"/>
                    <a:pt x="653462" y="864602"/>
                  </a:cubicBezTo>
                  <a:cubicBezTo>
                    <a:pt x="638922" y="869449"/>
                    <a:pt x="627613" y="861371"/>
                    <a:pt x="615497" y="861371"/>
                  </a:cubicBezTo>
                  <a:cubicBezTo>
                    <a:pt x="608226" y="861371"/>
                    <a:pt x="598533" y="855716"/>
                    <a:pt x="596110" y="866218"/>
                  </a:cubicBezTo>
                  <a:cubicBezTo>
                    <a:pt x="593687" y="876719"/>
                    <a:pt x="604188" y="879950"/>
                    <a:pt x="612265" y="882373"/>
                  </a:cubicBezTo>
                  <a:cubicBezTo>
                    <a:pt x="623574" y="887220"/>
                    <a:pt x="638114" y="884797"/>
                    <a:pt x="650231" y="896913"/>
                  </a:cubicBezTo>
                  <a:cubicBezTo>
                    <a:pt x="641345" y="899336"/>
                    <a:pt x="610650" y="897721"/>
                    <a:pt x="608226" y="905799"/>
                  </a:cubicBezTo>
                  <a:cubicBezTo>
                    <a:pt x="608226" y="924377"/>
                    <a:pt x="680926" y="907414"/>
                    <a:pt x="706775" y="918723"/>
                  </a:cubicBezTo>
                  <a:cubicBezTo>
                    <a:pt x="794823" y="958304"/>
                    <a:pt x="871561" y="1014040"/>
                    <a:pt x="947491" y="1073008"/>
                  </a:cubicBezTo>
                  <a:cubicBezTo>
                    <a:pt x="955569" y="1079470"/>
                    <a:pt x="964455" y="1088356"/>
                    <a:pt x="955569" y="1098857"/>
                  </a:cubicBezTo>
                  <a:cubicBezTo>
                    <a:pt x="924874" y="1137630"/>
                    <a:pt x="921643" y="1185289"/>
                    <a:pt x="915989" y="1231331"/>
                  </a:cubicBezTo>
                  <a:cubicBezTo>
                    <a:pt x="915989" y="1232947"/>
                    <a:pt x="914373" y="1234563"/>
                    <a:pt x="911142" y="1240217"/>
                  </a:cubicBezTo>
                  <a:cubicBezTo>
                    <a:pt x="887717" y="1215984"/>
                    <a:pt x="875600" y="1187712"/>
                    <a:pt x="861868" y="1160247"/>
                  </a:cubicBezTo>
                  <a:cubicBezTo>
                    <a:pt x="849751" y="1135207"/>
                    <a:pt x="838442" y="1109358"/>
                    <a:pt x="827133" y="1083509"/>
                  </a:cubicBezTo>
                  <a:cubicBezTo>
                    <a:pt x="796438" y="1014040"/>
                    <a:pt x="747164" y="966382"/>
                    <a:pt x="636499" y="937302"/>
                  </a:cubicBezTo>
                  <a:cubicBezTo>
                    <a:pt x="589648" y="925993"/>
                    <a:pt x="508063" y="927609"/>
                    <a:pt x="455557" y="922762"/>
                  </a:cubicBezTo>
                  <a:cubicBezTo>
                    <a:pt x="392551" y="916300"/>
                    <a:pt x="341661" y="891259"/>
                    <a:pt x="305311" y="837138"/>
                  </a:cubicBezTo>
                  <a:cubicBezTo>
                    <a:pt x="205198" y="725378"/>
                    <a:pt x="268321" y="399875"/>
                    <a:pt x="30284" y="253702"/>
                  </a:cubicBezTo>
                  <a:cubicBezTo>
                    <a:pt x="13321" y="274704"/>
                    <a:pt x="1616" y="276065"/>
                    <a:pt x="0" y="296259"/>
                  </a:cubicBezTo>
                  <a:cubicBezTo>
                    <a:pt x="213882" y="419182"/>
                    <a:pt x="141757" y="655487"/>
                    <a:pt x="253614" y="837138"/>
                  </a:cubicBezTo>
                  <a:cubicBezTo>
                    <a:pt x="323301" y="950306"/>
                    <a:pt x="345700" y="956688"/>
                    <a:pt x="429709" y="967997"/>
                  </a:cubicBezTo>
                  <a:cubicBezTo>
                    <a:pt x="500793" y="977691"/>
                    <a:pt x="572685" y="970420"/>
                    <a:pt x="642961" y="986576"/>
                  </a:cubicBezTo>
                  <a:cubicBezTo>
                    <a:pt x="718084" y="1010809"/>
                    <a:pt x="758473" y="1045543"/>
                    <a:pt x="787552" y="1112589"/>
                  </a:cubicBezTo>
                  <a:cubicBezTo>
                    <a:pt x="814209" y="1173980"/>
                    <a:pt x="840058" y="1236986"/>
                    <a:pt x="882870" y="1289491"/>
                  </a:cubicBezTo>
                  <a:cubicBezTo>
                    <a:pt x="886908" y="1294338"/>
                    <a:pt x="894986" y="1299992"/>
                    <a:pt x="890140" y="1306455"/>
                  </a:cubicBezTo>
                  <a:cubicBezTo>
                    <a:pt x="879639" y="1321802"/>
                    <a:pt x="873984" y="1342805"/>
                    <a:pt x="852174" y="1344420"/>
                  </a:cubicBezTo>
                  <a:cubicBezTo>
                    <a:pt x="831980" y="1346035"/>
                    <a:pt x="827133" y="1328264"/>
                    <a:pt x="821479" y="1312917"/>
                  </a:cubicBezTo>
                  <a:cubicBezTo>
                    <a:pt x="817440" y="1300800"/>
                    <a:pt x="814209" y="1287876"/>
                    <a:pt x="810978" y="1274951"/>
                  </a:cubicBezTo>
                  <a:cubicBezTo>
                    <a:pt x="802900" y="1243448"/>
                    <a:pt x="796438" y="1211137"/>
                    <a:pt x="788360" y="1179634"/>
                  </a:cubicBezTo>
                  <a:cubicBezTo>
                    <a:pt x="779475" y="1147323"/>
                    <a:pt x="758473" y="1127129"/>
                    <a:pt x="725354" y="1119051"/>
                  </a:cubicBezTo>
                  <a:cubicBezTo>
                    <a:pt x="674464" y="1107742"/>
                    <a:pt x="626805" y="1116628"/>
                    <a:pt x="580762" y="1138437"/>
                  </a:cubicBezTo>
                  <a:cubicBezTo>
                    <a:pt x="526641" y="1156208"/>
                    <a:pt x="521795" y="1153785"/>
                    <a:pt x="505639" y="1099664"/>
                  </a:cubicBezTo>
                  <a:cubicBezTo>
                    <a:pt x="501600" y="1085124"/>
                    <a:pt x="498369" y="1070585"/>
                    <a:pt x="494331" y="1056045"/>
                  </a:cubicBezTo>
                  <a:cubicBezTo>
                    <a:pt x="491099" y="1046351"/>
                    <a:pt x="490292" y="1031004"/>
                    <a:pt x="475752" y="1031812"/>
                  </a:cubicBezTo>
                  <a:cubicBezTo>
                    <a:pt x="458788" y="1033427"/>
                    <a:pt x="465250" y="1048775"/>
                    <a:pt x="464443" y="1058468"/>
                  </a:cubicBezTo>
                  <a:cubicBezTo>
                    <a:pt x="459596" y="1104511"/>
                    <a:pt x="469289" y="1149746"/>
                    <a:pt x="470097" y="1194982"/>
                  </a:cubicBezTo>
                  <a:cubicBezTo>
                    <a:pt x="470905" y="1242640"/>
                    <a:pt x="481406" y="1249911"/>
                    <a:pt x="525026" y="1230524"/>
                  </a:cubicBezTo>
                  <a:lnTo>
                    <a:pt x="525026" y="1230524"/>
                  </a:lnTo>
                  <a:lnTo>
                    <a:pt x="525026" y="1230524"/>
                  </a:lnTo>
                  <a:cubicBezTo>
                    <a:pt x="575108" y="1220023"/>
                    <a:pt x="626805" y="1224869"/>
                    <a:pt x="676887" y="1209522"/>
                  </a:cubicBezTo>
                  <a:cubicBezTo>
                    <a:pt x="689812" y="1205483"/>
                    <a:pt x="700313" y="1213561"/>
                    <a:pt x="698697" y="1229716"/>
                  </a:cubicBezTo>
                  <a:cubicBezTo>
                    <a:pt x="695466" y="1267681"/>
                    <a:pt x="695466" y="1305647"/>
                    <a:pt x="701120" y="1343612"/>
                  </a:cubicBezTo>
                  <a:cubicBezTo>
                    <a:pt x="701929" y="1348459"/>
                    <a:pt x="703544" y="1355729"/>
                    <a:pt x="697082" y="1358152"/>
                  </a:cubicBezTo>
                  <a:cubicBezTo>
                    <a:pt x="690619" y="1360575"/>
                    <a:pt x="686581" y="1354921"/>
                    <a:pt x="683349" y="1350882"/>
                  </a:cubicBezTo>
                  <a:cubicBezTo>
                    <a:pt x="665579" y="1333919"/>
                    <a:pt x="650231" y="1315340"/>
                    <a:pt x="627613" y="1304839"/>
                  </a:cubicBezTo>
                  <a:cubicBezTo>
                    <a:pt x="597725" y="1291914"/>
                    <a:pt x="568646" y="1295953"/>
                    <a:pt x="542797" y="1314532"/>
                  </a:cubicBezTo>
                  <a:cubicBezTo>
                    <a:pt x="505639" y="1341189"/>
                    <a:pt x="475752" y="1374307"/>
                    <a:pt x="449095" y="1410657"/>
                  </a:cubicBezTo>
                  <a:cubicBezTo>
                    <a:pt x="425670" y="1442161"/>
                    <a:pt x="414361" y="1444584"/>
                    <a:pt x="382050" y="1421966"/>
                  </a:cubicBezTo>
                  <a:cubicBezTo>
                    <a:pt x="365894" y="1410657"/>
                    <a:pt x="352970" y="1396117"/>
                    <a:pt x="337622" y="1384001"/>
                  </a:cubicBezTo>
                  <a:cubicBezTo>
                    <a:pt x="329544" y="1377539"/>
                    <a:pt x="319043" y="1370269"/>
                    <a:pt x="310158" y="1377539"/>
                  </a:cubicBezTo>
                  <a:cubicBezTo>
                    <a:pt x="300465" y="1385616"/>
                    <a:pt x="304504" y="1396925"/>
                    <a:pt x="309350" y="1408234"/>
                  </a:cubicBezTo>
                  <a:cubicBezTo>
                    <a:pt x="315812" y="1424390"/>
                    <a:pt x="332776" y="1429236"/>
                    <a:pt x="341661" y="1442968"/>
                  </a:cubicBezTo>
                  <a:cubicBezTo>
                    <a:pt x="361048" y="1475279"/>
                    <a:pt x="386897" y="1502744"/>
                    <a:pt x="413553" y="1528593"/>
                  </a:cubicBezTo>
                  <a:cubicBezTo>
                    <a:pt x="434555" y="1548787"/>
                    <a:pt x="449095" y="1548787"/>
                    <a:pt x="465250" y="1524554"/>
                  </a:cubicBezTo>
                  <a:cubicBezTo>
                    <a:pt x="483830" y="1497897"/>
                    <a:pt x="507255" y="1476895"/>
                    <a:pt x="533104" y="1458316"/>
                  </a:cubicBezTo>
                  <a:cubicBezTo>
                    <a:pt x="546028" y="1448623"/>
                    <a:pt x="558144" y="1438929"/>
                    <a:pt x="567838" y="1426005"/>
                  </a:cubicBezTo>
                  <a:cubicBezTo>
                    <a:pt x="591263" y="1392079"/>
                    <a:pt x="597725" y="1392886"/>
                    <a:pt x="616304" y="1428428"/>
                  </a:cubicBezTo>
                  <a:cubicBezTo>
                    <a:pt x="636499" y="1468009"/>
                    <a:pt x="660732" y="1505167"/>
                    <a:pt x="700313" y="1527784"/>
                  </a:cubicBezTo>
                  <a:cubicBezTo>
                    <a:pt x="726969" y="1543132"/>
                    <a:pt x="735855" y="1565750"/>
                    <a:pt x="739086" y="1594022"/>
                  </a:cubicBezTo>
                  <a:cubicBezTo>
                    <a:pt x="743125" y="1625525"/>
                    <a:pt x="752818" y="1656221"/>
                    <a:pt x="764935" y="1685300"/>
                  </a:cubicBezTo>
                  <a:cubicBezTo>
                    <a:pt x="802900" y="1775771"/>
                    <a:pt x="875600" y="1804043"/>
                    <a:pt x="972533" y="1762039"/>
                  </a:cubicBezTo>
                  <a:cubicBezTo>
                    <a:pt x="1099353" y="1707918"/>
                    <a:pt x="1204363" y="1623910"/>
                    <a:pt x="1281102" y="1509206"/>
                  </a:cubicBezTo>
                  <a:cubicBezTo>
                    <a:pt x="1348148" y="1409042"/>
                    <a:pt x="1410346" y="1305647"/>
                    <a:pt x="1474160" y="1203059"/>
                  </a:cubicBezTo>
                  <a:cubicBezTo>
                    <a:pt x="1485469" y="1184481"/>
                    <a:pt x="1495970" y="1165902"/>
                    <a:pt x="1508087" y="1148131"/>
                  </a:cubicBezTo>
                  <a:cubicBezTo>
                    <a:pt x="1557361" y="1070585"/>
                    <a:pt x="1563015" y="986576"/>
                    <a:pt x="1547667" y="899336"/>
                  </a:cubicBezTo>
                  <a:lnTo>
                    <a:pt x="1547667" y="899336"/>
                  </a:lnTo>
                  <a:lnTo>
                    <a:pt x="1547667" y="899336"/>
                  </a:lnTo>
                  <a:cubicBezTo>
                    <a:pt x="1544437" y="889643"/>
                    <a:pt x="1542821" y="879142"/>
                    <a:pt x="1538782" y="869449"/>
                  </a:cubicBezTo>
                  <a:cubicBezTo>
                    <a:pt x="1499201" y="761207"/>
                    <a:pt x="1505664" y="656197"/>
                    <a:pt x="1565439" y="556840"/>
                  </a:cubicBezTo>
                  <a:cubicBezTo>
                    <a:pt x="1579978" y="532607"/>
                    <a:pt x="1592903" y="507566"/>
                    <a:pt x="1598558" y="480102"/>
                  </a:cubicBezTo>
                  <a:cubicBezTo>
                    <a:pt x="1611482" y="385592"/>
                    <a:pt x="1605020" y="290275"/>
                    <a:pt x="1573516" y="197381"/>
                  </a:cubicBezTo>
                  <a:close/>
                </a:path>
              </a:pathLst>
            </a:custGeom>
            <a:solidFill>
              <a:schemeClr val="accent1"/>
            </a:solidFill>
            <a:ln w="80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</p:grpSp>
      <p:sp>
        <p:nvSpPr>
          <p:cNvPr id="72" name="Freeform 26">
            <a:extLst>
              <a:ext uri="{FF2B5EF4-FFF2-40B4-BE49-F238E27FC236}">
                <a16:creationId xmlns:a16="http://schemas.microsoft.com/office/drawing/2014/main" id="{4D29D2F5-6E98-4494-A06C-B9020324FAC8}"/>
              </a:ext>
            </a:extLst>
          </p:cNvPr>
          <p:cNvSpPr/>
          <p:nvPr/>
        </p:nvSpPr>
        <p:spPr>
          <a:xfrm>
            <a:off x="593058" y="6346937"/>
            <a:ext cx="3386322" cy="1423407"/>
          </a:xfrm>
          <a:custGeom>
            <a:avLst/>
            <a:gdLst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774700 w 1016000"/>
              <a:gd name="connsiteY5" fmla="*/ 533400 h 914400"/>
              <a:gd name="connsiteX6" fmla="*/ 1016000 w 1016000"/>
              <a:gd name="connsiteY6" fmla="*/ 533400 h 914400"/>
              <a:gd name="connsiteX0" fmla="*/ 0 w 1016000"/>
              <a:gd name="connsiteY0" fmla="*/ 457200 h 914400"/>
              <a:gd name="connsiteX1" fmla="*/ 215900 w 1016000"/>
              <a:gd name="connsiteY1" fmla="*/ 457200 h 914400"/>
              <a:gd name="connsiteX2" fmla="*/ 381000 w 1016000"/>
              <a:gd name="connsiteY2" fmla="*/ 0 h 914400"/>
              <a:gd name="connsiteX3" fmla="*/ 596900 w 1016000"/>
              <a:gd name="connsiteY3" fmla="*/ 914400 h 914400"/>
              <a:gd name="connsiteX4" fmla="*/ 736600 w 1016000"/>
              <a:gd name="connsiteY4" fmla="*/ 101600 h 914400"/>
              <a:gd name="connsiteX5" fmla="*/ 841026 w 1016000"/>
              <a:gd name="connsiteY5" fmla="*/ 674343 h 914400"/>
              <a:gd name="connsiteX6" fmla="*/ 1016000 w 1016000"/>
              <a:gd name="connsiteY6" fmla="*/ 533400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41026 w 982837"/>
              <a:gd name="connsiteY5" fmla="*/ 674343 h 914400"/>
              <a:gd name="connsiteX6" fmla="*/ 982837 w 982837"/>
              <a:gd name="connsiteY6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841026 w 982837"/>
              <a:gd name="connsiteY6" fmla="*/ 674343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14536 w 982837"/>
              <a:gd name="connsiteY5" fmla="*/ 510008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982837"/>
              <a:gd name="connsiteY0" fmla="*/ 457200 h 914400"/>
              <a:gd name="connsiteX1" fmla="*/ 215900 w 982837"/>
              <a:gd name="connsiteY1" fmla="*/ 457200 h 914400"/>
              <a:gd name="connsiteX2" fmla="*/ 381000 w 982837"/>
              <a:gd name="connsiteY2" fmla="*/ 0 h 914400"/>
              <a:gd name="connsiteX3" fmla="*/ 596900 w 982837"/>
              <a:gd name="connsiteY3" fmla="*/ 914400 h 914400"/>
              <a:gd name="connsiteX4" fmla="*/ 736600 w 982837"/>
              <a:gd name="connsiteY4" fmla="*/ 101600 h 914400"/>
              <a:gd name="connsiteX5" fmla="*/ 864281 w 982837"/>
              <a:gd name="connsiteY5" fmla="*/ 584624 h 914400"/>
              <a:gd name="connsiteX6" fmla="*/ 981969 w 982837"/>
              <a:gd name="connsiteY6" fmla="*/ 632890 h 914400"/>
              <a:gd name="connsiteX7" fmla="*/ 982837 w 982837"/>
              <a:gd name="connsiteY7" fmla="*/ 400748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81969 w 1231559"/>
              <a:gd name="connsiteY6" fmla="*/ 632890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64281 w 1231559"/>
              <a:gd name="connsiteY5" fmla="*/ 584624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231559"/>
              <a:gd name="connsiteY0" fmla="*/ 457200 h 914400"/>
              <a:gd name="connsiteX1" fmla="*/ 215900 w 1231559"/>
              <a:gd name="connsiteY1" fmla="*/ 457200 h 914400"/>
              <a:gd name="connsiteX2" fmla="*/ 381000 w 1231559"/>
              <a:gd name="connsiteY2" fmla="*/ 0 h 914400"/>
              <a:gd name="connsiteX3" fmla="*/ 596900 w 1231559"/>
              <a:gd name="connsiteY3" fmla="*/ 914400 h 914400"/>
              <a:gd name="connsiteX4" fmla="*/ 736600 w 1231559"/>
              <a:gd name="connsiteY4" fmla="*/ 101600 h 914400"/>
              <a:gd name="connsiteX5" fmla="*/ 880863 w 1231559"/>
              <a:gd name="connsiteY5" fmla="*/ 717276 h 914400"/>
              <a:gd name="connsiteX6" fmla="*/ 948806 w 1231559"/>
              <a:gd name="connsiteY6" fmla="*/ 259807 h 914400"/>
              <a:gd name="connsiteX7" fmla="*/ 1231559 w 1231559"/>
              <a:gd name="connsiteY7" fmla="*/ 467074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48806 w 1380792"/>
              <a:gd name="connsiteY6" fmla="*/ 259807 h 914400"/>
              <a:gd name="connsiteX7" fmla="*/ 1380792 w 1380792"/>
              <a:gd name="connsiteY7" fmla="*/ 409039 h 914400"/>
              <a:gd name="connsiteX0" fmla="*/ 0 w 1380792"/>
              <a:gd name="connsiteY0" fmla="*/ 457200 h 914400"/>
              <a:gd name="connsiteX1" fmla="*/ 215900 w 1380792"/>
              <a:gd name="connsiteY1" fmla="*/ 457200 h 914400"/>
              <a:gd name="connsiteX2" fmla="*/ 381000 w 1380792"/>
              <a:gd name="connsiteY2" fmla="*/ 0 h 914400"/>
              <a:gd name="connsiteX3" fmla="*/ 596900 w 1380792"/>
              <a:gd name="connsiteY3" fmla="*/ 914400 h 914400"/>
              <a:gd name="connsiteX4" fmla="*/ 736600 w 1380792"/>
              <a:gd name="connsiteY4" fmla="*/ 101600 h 914400"/>
              <a:gd name="connsiteX5" fmla="*/ 880863 w 1380792"/>
              <a:gd name="connsiteY5" fmla="*/ 717276 h 914400"/>
              <a:gd name="connsiteX6" fmla="*/ 932225 w 1380792"/>
              <a:gd name="connsiteY6" fmla="*/ 409040 h 914400"/>
              <a:gd name="connsiteX7" fmla="*/ 1380792 w 1380792"/>
              <a:gd name="connsiteY7" fmla="*/ 409039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384167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7330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5850 h 914400"/>
              <a:gd name="connsiteX0" fmla="*/ 0 w 1198396"/>
              <a:gd name="connsiteY0" fmla="*/ 457200 h 914400"/>
              <a:gd name="connsiteX1" fmla="*/ 215900 w 1198396"/>
              <a:gd name="connsiteY1" fmla="*/ 457200 h 914400"/>
              <a:gd name="connsiteX2" fmla="*/ 381000 w 1198396"/>
              <a:gd name="connsiteY2" fmla="*/ 0 h 914400"/>
              <a:gd name="connsiteX3" fmla="*/ 596900 w 1198396"/>
              <a:gd name="connsiteY3" fmla="*/ 914400 h 914400"/>
              <a:gd name="connsiteX4" fmla="*/ 736600 w 1198396"/>
              <a:gd name="connsiteY4" fmla="*/ 101600 h 914400"/>
              <a:gd name="connsiteX5" fmla="*/ 880863 w 1198396"/>
              <a:gd name="connsiteY5" fmla="*/ 717276 h 914400"/>
              <a:gd name="connsiteX6" fmla="*/ 932225 w 1198396"/>
              <a:gd name="connsiteY6" fmla="*/ 409040 h 914400"/>
              <a:gd name="connsiteX7" fmla="*/ 1198396 w 1198396"/>
              <a:gd name="connsiteY7" fmla="*/ 413503 h 914400"/>
              <a:gd name="connsiteX0" fmla="*/ 0 w 1202223"/>
              <a:gd name="connsiteY0" fmla="*/ 457200 h 914400"/>
              <a:gd name="connsiteX1" fmla="*/ 215900 w 1202223"/>
              <a:gd name="connsiteY1" fmla="*/ 457200 h 914400"/>
              <a:gd name="connsiteX2" fmla="*/ 381000 w 1202223"/>
              <a:gd name="connsiteY2" fmla="*/ 0 h 914400"/>
              <a:gd name="connsiteX3" fmla="*/ 596900 w 1202223"/>
              <a:gd name="connsiteY3" fmla="*/ 914400 h 914400"/>
              <a:gd name="connsiteX4" fmla="*/ 736600 w 1202223"/>
              <a:gd name="connsiteY4" fmla="*/ 101600 h 914400"/>
              <a:gd name="connsiteX5" fmla="*/ 880863 w 1202223"/>
              <a:gd name="connsiteY5" fmla="*/ 717276 h 914400"/>
              <a:gd name="connsiteX6" fmla="*/ 932225 w 1202223"/>
              <a:gd name="connsiteY6" fmla="*/ 409040 h 914400"/>
              <a:gd name="connsiteX7" fmla="*/ 1202223 w 1202223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02023 h 914400"/>
              <a:gd name="connsiteX0" fmla="*/ 0 w 1202266"/>
              <a:gd name="connsiteY0" fmla="*/ 457200 h 914400"/>
              <a:gd name="connsiteX1" fmla="*/ 215900 w 1202266"/>
              <a:gd name="connsiteY1" fmla="*/ 457200 h 914400"/>
              <a:gd name="connsiteX2" fmla="*/ 381000 w 1202266"/>
              <a:gd name="connsiteY2" fmla="*/ 0 h 914400"/>
              <a:gd name="connsiteX3" fmla="*/ 596900 w 1202266"/>
              <a:gd name="connsiteY3" fmla="*/ 914400 h 914400"/>
              <a:gd name="connsiteX4" fmla="*/ 736600 w 1202266"/>
              <a:gd name="connsiteY4" fmla="*/ 101600 h 914400"/>
              <a:gd name="connsiteX5" fmla="*/ 880863 w 1202266"/>
              <a:gd name="connsiteY5" fmla="*/ 717276 h 914400"/>
              <a:gd name="connsiteX6" fmla="*/ 932225 w 1202266"/>
              <a:gd name="connsiteY6" fmla="*/ 409040 h 914400"/>
              <a:gd name="connsiteX7" fmla="*/ 1202223 w 1202266"/>
              <a:gd name="connsiteY7" fmla="*/ 417329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13503 h 914400"/>
              <a:gd name="connsiteX0" fmla="*/ 0 w 1133408"/>
              <a:gd name="connsiteY0" fmla="*/ 457200 h 914400"/>
              <a:gd name="connsiteX1" fmla="*/ 215900 w 1133408"/>
              <a:gd name="connsiteY1" fmla="*/ 457200 h 914400"/>
              <a:gd name="connsiteX2" fmla="*/ 381000 w 1133408"/>
              <a:gd name="connsiteY2" fmla="*/ 0 h 914400"/>
              <a:gd name="connsiteX3" fmla="*/ 596900 w 1133408"/>
              <a:gd name="connsiteY3" fmla="*/ 914400 h 914400"/>
              <a:gd name="connsiteX4" fmla="*/ 736600 w 1133408"/>
              <a:gd name="connsiteY4" fmla="*/ 101600 h 914400"/>
              <a:gd name="connsiteX5" fmla="*/ 880863 w 1133408"/>
              <a:gd name="connsiteY5" fmla="*/ 717276 h 914400"/>
              <a:gd name="connsiteX6" fmla="*/ 932225 w 1133408"/>
              <a:gd name="connsiteY6" fmla="*/ 409040 h 914400"/>
              <a:gd name="connsiteX7" fmla="*/ 1133346 w 1133408"/>
              <a:gd name="connsiteY7" fmla="*/ 402024 h 914400"/>
              <a:gd name="connsiteX0" fmla="*/ 0 w 1079873"/>
              <a:gd name="connsiteY0" fmla="*/ 457200 h 914400"/>
              <a:gd name="connsiteX1" fmla="*/ 215900 w 1079873"/>
              <a:gd name="connsiteY1" fmla="*/ 457200 h 914400"/>
              <a:gd name="connsiteX2" fmla="*/ 381000 w 1079873"/>
              <a:gd name="connsiteY2" fmla="*/ 0 h 914400"/>
              <a:gd name="connsiteX3" fmla="*/ 596900 w 1079873"/>
              <a:gd name="connsiteY3" fmla="*/ 914400 h 914400"/>
              <a:gd name="connsiteX4" fmla="*/ 736600 w 1079873"/>
              <a:gd name="connsiteY4" fmla="*/ 101600 h 914400"/>
              <a:gd name="connsiteX5" fmla="*/ 880863 w 1079873"/>
              <a:gd name="connsiteY5" fmla="*/ 717276 h 914400"/>
              <a:gd name="connsiteX6" fmla="*/ 932225 w 1079873"/>
              <a:gd name="connsiteY6" fmla="*/ 409040 h 914400"/>
              <a:gd name="connsiteX7" fmla="*/ 1079775 w 1079873"/>
              <a:gd name="connsiteY7" fmla="*/ 409677 h 914400"/>
              <a:gd name="connsiteX0" fmla="*/ 0 w 1125759"/>
              <a:gd name="connsiteY0" fmla="*/ 457200 h 914400"/>
              <a:gd name="connsiteX1" fmla="*/ 215900 w 1125759"/>
              <a:gd name="connsiteY1" fmla="*/ 457200 h 914400"/>
              <a:gd name="connsiteX2" fmla="*/ 381000 w 1125759"/>
              <a:gd name="connsiteY2" fmla="*/ 0 h 914400"/>
              <a:gd name="connsiteX3" fmla="*/ 596900 w 1125759"/>
              <a:gd name="connsiteY3" fmla="*/ 914400 h 914400"/>
              <a:gd name="connsiteX4" fmla="*/ 736600 w 1125759"/>
              <a:gd name="connsiteY4" fmla="*/ 101600 h 914400"/>
              <a:gd name="connsiteX5" fmla="*/ 880863 w 1125759"/>
              <a:gd name="connsiteY5" fmla="*/ 717276 h 914400"/>
              <a:gd name="connsiteX6" fmla="*/ 932225 w 1125759"/>
              <a:gd name="connsiteY6" fmla="*/ 409040 h 914400"/>
              <a:gd name="connsiteX7" fmla="*/ 1125693 w 1125759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96900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36600 w 1125693"/>
              <a:gd name="connsiteY4" fmla="*/ 101600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880863 w 1125693"/>
              <a:gd name="connsiteY5" fmla="*/ 717276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125693"/>
              <a:gd name="connsiteY0" fmla="*/ 457200 h 914400"/>
              <a:gd name="connsiteX1" fmla="*/ 215900 w 1125693"/>
              <a:gd name="connsiteY1" fmla="*/ 457200 h 914400"/>
              <a:gd name="connsiteX2" fmla="*/ 381000 w 1125693"/>
              <a:gd name="connsiteY2" fmla="*/ 0 h 914400"/>
              <a:gd name="connsiteX3" fmla="*/ 547155 w 1125693"/>
              <a:gd name="connsiteY3" fmla="*/ 914400 h 914400"/>
              <a:gd name="connsiteX4" fmla="*/ 797824 w 1125693"/>
              <a:gd name="connsiteY4" fmla="*/ 105426 h 914400"/>
              <a:gd name="connsiteX5" fmla="*/ 796681 w 1125693"/>
              <a:gd name="connsiteY5" fmla="*/ 740235 h 914400"/>
              <a:gd name="connsiteX6" fmla="*/ 932225 w 1125693"/>
              <a:gd name="connsiteY6" fmla="*/ 409040 h 914400"/>
              <a:gd name="connsiteX7" fmla="*/ 1125693 w 1125693"/>
              <a:gd name="connsiteY7" fmla="*/ 409677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267273"/>
              <a:gd name="connsiteY0" fmla="*/ 457200 h 914400"/>
              <a:gd name="connsiteX1" fmla="*/ 215900 w 1267273"/>
              <a:gd name="connsiteY1" fmla="*/ 457200 h 914400"/>
              <a:gd name="connsiteX2" fmla="*/ 381000 w 1267273"/>
              <a:gd name="connsiteY2" fmla="*/ 0 h 914400"/>
              <a:gd name="connsiteX3" fmla="*/ 547155 w 1267273"/>
              <a:gd name="connsiteY3" fmla="*/ 914400 h 914400"/>
              <a:gd name="connsiteX4" fmla="*/ 797824 w 1267273"/>
              <a:gd name="connsiteY4" fmla="*/ 105426 h 914400"/>
              <a:gd name="connsiteX5" fmla="*/ 796681 w 1267273"/>
              <a:gd name="connsiteY5" fmla="*/ 740235 h 914400"/>
              <a:gd name="connsiteX6" fmla="*/ 932225 w 1267273"/>
              <a:gd name="connsiteY6" fmla="*/ 409040 h 914400"/>
              <a:gd name="connsiteX7" fmla="*/ 1267273 w 1267273"/>
              <a:gd name="connsiteY7" fmla="*/ 405851 h 914400"/>
              <a:gd name="connsiteX0" fmla="*/ 0 w 1339977"/>
              <a:gd name="connsiteY0" fmla="*/ 453374 h 914400"/>
              <a:gd name="connsiteX1" fmla="*/ 288604 w 1339977"/>
              <a:gd name="connsiteY1" fmla="*/ 457200 h 914400"/>
              <a:gd name="connsiteX2" fmla="*/ 453704 w 1339977"/>
              <a:gd name="connsiteY2" fmla="*/ 0 h 914400"/>
              <a:gd name="connsiteX3" fmla="*/ 619859 w 1339977"/>
              <a:gd name="connsiteY3" fmla="*/ 914400 h 914400"/>
              <a:gd name="connsiteX4" fmla="*/ 870528 w 1339977"/>
              <a:gd name="connsiteY4" fmla="*/ 105426 h 914400"/>
              <a:gd name="connsiteX5" fmla="*/ 869385 w 1339977"/>
              <a:gd name="connsiteY5" fmla="*/ 740235 h 914400"/>
              <a:gd name="connsiteX6" fmla="*/ 1004929 w 1339977"/>
              <a:gd name="connsiteY6" fmla="*/ 409040 h 914400"/>
              <a:gd name="connsiteX7" fmla="*/ 1339977 w 1339977"/>
              <a:gd name="connsiteY7" fmla="*/ 405851 h 914400"/>
              <a:gd name="connsiteX0" fmla="*/ 0 w 1343804"/>
              <a:gd name="connsiteY0" fmla="*/ 461027 h 914400"/>
              <a:gd name="connsiteX1" fmla="*/ 292431 w 1343804"/>
              <a:gd name="connsiteY1" fmla="*/ 457200 h 914400"/>
              <a:gd name="connsiteX2" fmla="*/ 457531 w 1343804"/>
              <a:gd name="connsiteY2" fmla="*/ 0 h 914400"/>
              <a:gd name="connsiteX3" fmla="*/ 623686 w 1343804"/>
              <a:gd name="connsiteY3" fmla="*/ 914400 h 914400"/>
              <a:gd name="connsiteX4" fmla="*/ 874355 w 1343804"/>
              <a:gd name="connsiteY4" fmla="*/ 105426 h 914400"/>
              <a:gd name="connsiteX5" fmla="*/ 873212 w 1343804"/>
              <a:gd name="connsiteY5" fmla="*/ 740235 h 914400"/>
              <a:gd name="connsiteX6" fmla="*/ 1008756 w 1343804"/>
              <a:gd name="connsiteY6" fmla="*/ 409040 h 914400"/>
              <a:gd name="connsiteX7" fmla="*/ 1343804 w 1343804"/>
              <a:gd name="connsiteY7" fmla="*/ 405851 h 914400"/>
              <a:gd name="connsiteX0" fmla="*/ 0 w 1347630"/>
              <a:gd name="connsiteY0" fmla="*/ 453374 h 914400"/>
              <a:gd name="connsiteX1" fmla="*/ 296257 w 1347630"/>
              <a:gd name="connsiteY1" fmla="*/ 457200 h 914400"/>
              <a:gd name="connsiteX2" fmla="*/ 461357 w 1347630"/>
              <a:gd name="connsiteY2" fmla="*/ 0 h 914400"/>
              <a:gd name="connsiteX3" fmla="*/ 627512 w 1347630"/>
              <a:gd name="connsiteY3" fmla="*/ 914400 h 914400"/>
              <a:gd name="connsiteX4" fmla="*/ 878181 w 1347630"/>
              <a:gd name="connsiteY4" fmla="*/ 105426 h 914400"/>
              <a:gd name="connsiteX5" fmla="*/ 877038 w 1347630"/>
              <a:gd name="connsiteY5" fmla="*/ 740235 h 914400"/>
              <a:gd name="connsiteX6" fmla="*/ 1012582 w 1347630"/>
              <a:gd name="connsiteY6" fmla="*/ 409040 h 914400"/>
              <a:gd name="connsiteX7" fmla="*/ 1347630 w 1347630"/>
              <a:gd name="connsiteY7" fmla="*/ 405851 h 914400"/>
              <a:gd name="connsiteX0" fmla="*/ 0 w 1347630"/>
              <a:gd name="connsiteY0" fmla="*/ 347948 h 808974"/>
              <a:gd name="connsiteX1" fmla="*/ 296257 w 1347630"/>
              <a:gd name="connsiteY1" fmla="*/ 351774 h 808974"/>
              <a:gd name="connsiteX2" fmla="*/ 399176 w 1347630"/>
              <a:gd name="connsiteY2" fmla="*/ 93552 h 808974"/>
              <a:gd name="connsiteX3" fmla="*/ 627512 w 1347630"/>
              <a:gd name="connsiteY3" fmla="*/ 808974 h 808974"/>
              <a:gd name="connsiteX4" fmla="*/ 878181 w 1347630"/>
              <a:gd name="connsiteY4" fmla="*/ 0 h 808974"/>
              <a:gd name="connsiteX5" fmla="*/ 877038 w 1347630"/>
              <a:gd name="connsiteY5" fmla="*/ 634809 h 808974"/>
              <a:gd name="connsiteX6" fmla="*/ 1012582 w 1347630"/>
              <a:gd name="connsiteY6" fmla="*/ 303614 h 808974"/>
              <a:gd name="connsiteX7" fmla="*/ 1347630 w 1347630"/>
              <a:gd name="connsiteY7" fmla="*/ 300425 h 808974"/>
              <a:gd name="connsiteX0" fmla="*/ 0 w 1347630"/>
              <a:gd name="connsiteY0" fmla="*/ 347948 h 680468"/>
              <a:gd name="connsiteX1" fmla="*/ 296257 w 1347630"/>
              <a:gd name="connsiteY1" fmla="*/ 351774 h 680468"/>
              <a:gd name="connsiteX2" fmla="*/ 399176 w 1347630"/>
              <a:gd name="connsiteY2" fmla="*/ 93552 h 680468"/>
              <a:gd name="connsiteX3" fmla="*/ 577767 w 1347630"/>
              <a:gd name="connsiteY3" fmla="*/ 680468 h 680468"/>
              <a:gd name="connsiteX4" fmla="*/ 878181 w 1347630"/>
              <a:gd name="connsiteY4" fmla="*/ 0 h 680468"/>
              <a:gd name="connsiteX5" fmla="*/ 877038 w 1347630"/>
              <a:gd name="connsiteY5" fmla="*/ 634809 h 680468"/>
              <a:gd name="connsiteX6" fmla="*/ 1012582 w 1347630"/>
              <a:gd name="connsiteY6" fmla="*/ 303614 h 680468"/>
              <a:gd name="connsiteX7" fmla="*/ 1347630 w 1347630"/>
              <a:gd name="connsiteY7" fmla="*/ 300425 h 680468"/>
              <a:gd name="connsiteX0" fmla="*/ 0 w 1347630"/>
              <a:gd name="connsiteY0" fmla="*/ 447437 h 779957"/>
              <a:gd name="connsiteX1" fmla="*/ 296257 w 1347630"/>
              <a:gd name="connsiteY1" fmla="*/ 451263 h 779957"/>
              <a:gd name="connsiteX2" fmla="*/ 399176 w 1347630"/>
              <a:gd name="connsiteY2" fmla="*/ 193041 h 779957"/>
              <a:gd name="connsiteX3" fmla="*/ 577767 w 1347630"/>
              <a:gd name="connsiteY3" fmla="*/ 779957 h 779957"/>
              <a:gd name="connsiteX4" fmla="*/ 774547 w 1347630"/>
              <a:gd name="connsiteY4" fmla="*/ 0 h 779957"/>
              <a:gd name="connsiteX5" fmla="*/ 877038 w 1347630"/>
              <a:gd name="connsiteY5" fmla="*/ 734298 h 779957"/>
              <a:gd name="connsiteX6" fmla="*/ 1012582 w 1347630"/>
              <a:gd name="connsiteY6" fmla="*/ 403103 h 779957"/>
              <a:gd name="connsiteX7" fmla="*/ 1347630 w 1347630"/>
              <a:gd name="connsiteY7" fmla="*/ 399914 h 779957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347630 w 1347630"/>
              <a:gd name="connsiteY7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12582 w 1347630"/>
              <a:gd name="connsiteY6" fmla="*/ 403103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37454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347630 w 1347630"/>
              <a:gd name="connsiteY8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05802 w 1347630"/>
              <a:gd name="connsiteY7" fmla="*/ 400437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347630"/>
              <a:gd name="connsiteY0" fmla="*/ 447437 h 966439"/>
              <a:gd name="connsiteX1" fmla="*/ 296257 w 1347630"/>
              <a:gd name="connsiteY1" fmla="*/ 451263 h 966439"/>
              <a:gd name="connsiteX2" fmla="*/ 399176 w 1347630"/>
              <a:gd name="connsiteY2" fmla="*/ 193041 h 966439"/>
              <a:gd name="connsiteX3" fmla="*/ 577767 w 1347630"/>
              <a:gd name="connsiteY3" fmla="*/ 779957 h 966439"/>
              <a:gd name="connsiteX4" fmla="*/ 774547 w 1347630"/>
              <a:gd name="connsiteY4" fmla="*/ 0 h 966439"/>
              <a:gd name="connsiteX5" fmla="*/ 914347 w 1347630"/>
              <a:gd name="connsiteY5" fmla="*/ 966439 h 966439"/>
              <a:gd name="connsiteX6" fmla="*/ 1078907 w 1347630"/>
              <a:gd name="connsiteY6" fmla="*/ 191689 h 966439"/>
              <a:gd name="connsiteX7" fmla="*/ 1126529 w 1347630"/>
              <a:gd name="connsiteY7" fmla="*/ 669886 h 966439"/>
              <a:gd name="connsiteX8" fmla="*/ 1172128 w 1347630"/>
              <a:gd name="connsiteY8" fmla="*/ 396291 h 966439"/>
              <a:gd name="connsiteX9" fmla="*/ 1347630 w 1347630"/>
              <a:gd name="connsiteY9" fmla="*/ 399914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74547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77767 w 1459555"/>
              <a:gd name="connsiteY3" fmla="*/ 779957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966439"/>
              <a:gd name="connsiteX1" fmla="*/ 296257 w 1459555"/>
              <a:gd name="connsiteY1" fmla="*/ 451263 h 966439"/>
              <a:gd name="connsiteX2" fmla="*/ 399176 w 1459555"/>
              <a:gd name="connsiteY2" fmla="*/ 193041 h 966439"/>
              <a:gd name="connsiteX3" fmla="*/ 540458 w 1459555"/>
              <a:gd name="connsiteY3" fmla="*/ 721922 h 966439"/>
              <a:gd name="connsiteX4" fmla="*/ 728948 w 1459555"/>
              <a:gd name="connsiteY4" fmla="*/ 0 h 966439"/>
              <a:gd name="connsiteX5" fmla="*/ 914347 w 1459555"/>
              <a:gd name="connsiteY5" fmla="*/ 966439 h 966439"/>
              <a:gd name="connsiteX6" fmla="*/ 1078907 w 1459555"/>
              <a:gd name="connsiteY6" fmla="*/ 191689 h 966439"/>
              <a:gd name="connsiteX7" fmla="*/ 1126529 w 1459555"/>
              <a:gd name="connsiteY7" fmla="*/ 669886 h 966439"/>
              <a:gd name="connsiteX8" fmla="*/ 1172128 w 1459555"/>
              <a:gd name="connsiteY8" fmla="*/ 396291 h 966439"/>
              <a:gd name="connsiteX9" fmla="*/ 1459555 w 1459555"/>
              <a:gd name="connsiteY9" fmla="*/ 395769 h 966439"/>
              <a:gd name="connsiteX0" fmla="*/ 0 w 1459555"/>
              <a:gd name="connsiteY0" fmla="*/ 447437 h 875241"/>
              <a:gd name="connsiteX1" fmla="*/ 296257 w 1459555"/>
              <a:gd name="connsiteY1" fmla="*/ 451263 h 875241"/>
              <a:gd name="connsiteX2" fmla="*/ 399176 w 1459555"/>
              <a:gd name="connsiteY2" fmla="*/ 193041 h 875241"/>
              <a:gd name="connsiteX3" fmla="*/ 540458 w 1459555"/>
              <a:gd name="connsiteY3" fmla="*/ 721922 h 875241"/>
              <a:gd name="connsiteX4" fmla="*/ 728948 w 1459555"/>
              <a:gd name="connsiteY4" fmla="*/ 0 h 875241"/>
              <a:gd name="connsiteX5" fmla="*/ 901911 w 1459555"/>
              <a:gd name="connsiteY5" fmla="*/ 875241 h 875241"/>
              <a:gd name="connsiteX6" fmla="*/ 1078907 w 1459555"/>
              <a:gd name="connsiteY6" fmla="*/ 191689 h 875241"/>
              <a:gd name="connsiteX7" fmla="*/ 1126529 w 1459555"/>
              <a:gd name="connsiteY7" fmla="*/ 669886 h 875241"/>
              <a:gd name="connsiteX8" fmla="*/ 1172128 w 1459555"/>
              <a:gd name="connsiteY8" fmla="*/ 396291 h 875241"/>
              <a:gd name="connsiteX9" fmla="*/ 1459555 w 1459555"/>
              <a:gd name="connsiteY9" fmla="*/ 395769 h 875241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26529 w 1459555"/>
              <a:gd name="connsiteY7" fmla="*/ 669886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72128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78907 w 1459555"/>
              <a:gd name="connsiteY6" fmla="*/ 191689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35655 w 1459555"/>
              <a:gd name="connsiteY6" fmla="*/ 17838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399176 w 1459555"/>
              <a:gd name="connsiteY2" fmla="*/ 193041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47437 h 924985"/>
              <a:gd name="connsiteX1" fmla="*/ 296257 w 1459555"/>
              <a:gd name="connsiteY1" fmla="*/ 451263 h 924985"/>
              <a:gd name="connsiteX2" fmla="*/ 412484 w 1459555"/>
              <a:gd name="connsiteY2" fmla="*/ 166426 h 924985"/>
              <a:gd name="connsiteX3" fmla="*/ 540458 w 1459555"/>
              <a:gd name="connsiteY3" fmla="*/ 721922 h 924985"/>
              <a:gd name="connsiteX4" fmla="*/ 728948 w 1459555"/>
              <a:gd name="connsiteY4" fmla="*/ 0 h 924985"/>
              <a:gd name="connsiteX5" fmla="*/ 918493 w 1459555"/>
              <a:gd name="connsiteY5" fmla="*/ 924985 h 924985"/>
              <a:gd name="connsiteX6" fmla="*/ 1022347 w 1459555"/>
              <a:gd name="connsiteY6" fmla="*/ 168401 h 924985"/>
              <a:gd name="connsiteX7" fmla="*/ 1130674 w 1459555"/>
              <a:gd name="connsiteY7" fmla="*/ 645014 h 924985"/>
              <a:gd name="connsiteX8" fmla="*/ 1197000 w 1459555"/>
              <a:gd name="connsiteY8" fmla="*/ 396291 h 924985"/>
              <a:gd name="connsiteX9" fmla="*/ 1459555 w 1459555"/>
              <a:gd name="connsiteY9" fmla="*/ 395769 h 924985"/>
              <a:gd name="connsiteX0" fmla="*/ 0 w 1459555"/>
              <a:gd name="connsiteY0" fmla="*/ 474053 h 951601"/>
              <a:gd name="connsiteX1" fmla="*/ 296257 w 1459555"/>
              <a:gd name="connsiteY1" fmla="*/ 477879 h 951601"/>
              <a:gd name="connsiteX2" fmla="*/ 412484 w 1459555"/>
              <a:gd name="connsiteY2" fmla="*/ 193042 h 951601"/>
              <a:gd name="connsiteX3" fmla="*/ 540458 w 1459555"/>
              <a:gd name="connsiteY3" fmla="*/ 748538 h 951601"/>
              <a:gd name="connsiteX4" fmla="*/ 718966 w 1459555"/>
              <a:gd name="connsiteY4" fmla="*/ 0 h 951601"/>
              <a:gd name="connsiteX5" fmla="*/ 918493 w 1459555"/>
              <a:gd name="connsiteY5" fmla="*/ 951601 h 951601"/>
              <a:gd name="connsiteX6" fmla="*/ 1022347 w 1459555"/>
              <a:gd name="connsiteY6" fmla="*/ 195017 h 951601"/>
              <a:gd name="connsiteX7" fmla="*/ 1130674 w 1459555"/>
              <a:gd name="connsiteY7" fmla="*/ 671630 h 951601"/>
              <a:gd name="connsiteX8" fmla="*/ 1197000 w 1459555"/>
              <a:gd name="connsiteY8" fmla="*/ 422907 h 951601"/>
              <a:gd name="connsiteX9" fmla="*/ 1459555 w 1459555"/>
              <a:gd name="connsiteY9" fmla="*/ 422385 h 951601"/>
              <a:gd name="connsiteX0" fmla="*/ 0 w 1459555"/>
              <a:gd name="connsiteY0" fmla="*/ 474053 h 954928"/>
              <a:gd name="connsiteX1" fmla="*/ 296257 w 1459555"/>
              <a:gd name="connsiteY1" fmla="*/ 477879 h 954928"/>
              <a:gd name="connsiteX2" fmla="*/ 412484 w 1459555"/>
              <a:gd name="connsiteY2" fmla="*/ 193042 h 954928"/>
              <a:gd name="connsiteX3" fmla="*/ 540458 w 1459555"/>
              <a:gd name="connsiteY3" fmla="*/ 748538 h 954928"/>
              <a:gd name="connsiteX4" fmla="*/ 718966 w 1459555"/>
              <a:gd name="connsiteY4" fmla="*/ 0 h 954928"/>
              <a:gd name="connsiteX5" fmla="*/ 891876 w 1459555"/>
              <a:gd name="connsiteY5" fmla="*/ 954928 h 954928"/>
              <a:gd name="connsiteX6" fmla="*/ 1022347 w 1459555"/>
              <a:gd name="connsiteY6" fmla="*/ 195017 h 954928"/>
              <a:gd name="connsiteX7" fmla="*/ 1130674 w 1459555"/>
              <a:gd name="connsiteY7" fmla="*/ 671630 h 954928"/>
              <a:gd name="connsiteX8" fmla="*/ 1197000 w 1459555"/>
              <a:gd name="connsiteY8" fmla="*/ 422907 h 954928"/>
              <a:gd name="connsiteX9" fmla="*/ 1459555 w 1459555"/>
              <a:gd name="connsiteY9" fmla="*/ 422385 h 954928"/>
              <a:gd name="connsiteX0" fmla="*/ 0 w 2257791"/>
              <a:gd name="connsiteY0" fmla="*/ 474053 h 954928"/>
              <a:gd name="connsiteX1" fmla="*/ 296257 w 2257791"/>
              <a:gd name="connsiteY1" fmla="*/ 477879 h 954928"/>
              <a:gd name="connsiteX2" fmla="*/ 412484 w 2257791"/>
              <a:gd name="connsiteY2" fmla="*/ 193042 h 954928"/>
              <a:gd name="connsiteX3" fmla="*/ 540458 w 2257791"/>
              <a:gd name="connsiteY3" fmla="*/ 748538 h 954928"/>
              <a:gd name="connsiteX4" fmla="*/ 718966 w 2257791"/>
              <a:gd name="connsiteY4" fmla="*/ 0 h 954928"/>
              <a:gd name="connsiteX5" fmla="*/ 891876 w 2257791"/>
              <a:gd name="connsiteY5" fmla="*/ 954928 h 954928"/>
              <a:gd name="connsiteX6" fmla="*/ 1022347 w 2257791"/>
              <a:gd name="connsiteY6" fmla="*/ 195017 h 954928"/>
              <a:gd name="connsiteX7" fmla="*/ 1130674 w 2257791"/>
              <a:gd name="connsiteY7" fmla="*/ 671630 h 954928"/>
              <a:gd name="connsiteX8" fmla="*/ 1197000 w 2257791"/>
              <a:gd name="connsiteY8" fmla="*/ 422907 h 954928"/>
              <a:gd name="connsiteX9" fmla="*/ 2257791 w 2257791"/>
              <a:gd name="connsiteY9" fmla="*/ 422385 h 954928"/>
              <a:gd name="connsiteX0" fmla="*/ 0 w 2257791"/>
              <a:gd name="connsiteY0" fmla="*/ 474053 h 954928"/>
              <a:gd name="connsiteX1" fmla="*/ 296257 w 2257791"/>
              <a:gd name="connsiteY1" fmla="*/ 477879 h 954928"/>
              <a:gd name="connsiteX2" fmla="*/ 412484 w 2257791"/>
              <a:gd name="connsiteY2" fmla="*/ 193042 h 954928"/>
              <a:gd name="connsiteX3" fmla="*/ 540458 w 2257791"/>
              <a:gd name="connsiteY3" fmla="*/ 748538 h 954928"/>
              <a:gd name="connsiteX4" fmla="*/ 718966 w 2257791"/>
              <a:gd name="connsiteY4" fmla="*/ 0 h 954928"/>
              <a:gd name="connsiteX5" fmla="*/ 891876 w 2257791"/>
              <a:gd name="connsiteY5" fmla="*/ 954928 h 954928"/>
              <a:gd name="connsiteX6" fmla="*/ 1022347 w 2257791"/>
              <a:gd name="connsiteY6" fmla="*/ 195017 h 954928"/>
              <a:gd name="connsiteX7" fmla="*/ 1130674 w 2257791"/>
              <a:gd name="connsiteY7" fmla="*/ 671630 h 954928"/>
              <a:gd name="connsiteX8" fmla="*/ 1197000 w 2257791"/>
              <a:gd name="connsiteY8" fmla="*/ 422907 h 954928"/>
              <a:gd name="connsiteX9" fmla="*/ 2257791 w 2257791"/>
              <a:gd name="connsiteY9" fmla="*/ 443392 h 954928"/>
              <a:gd name="connsiteX0" fmla="*/ 0 w 2264793"/>
              <a:gd name="connsiteY0" fmla="*/ 474053 h 954928"/>
              <a:gd name="connsiteX1" fmla="*/ 296257 w 2264793"/>
              <a:gd name="connsiteY1" fmla="*/ 477879 h 954928"/>
              <a:gd name="connsiteX2" fmla="*/ 412484 w 2264793"/>
              <a:gd name="connsiteY2" fmla="*/ 193042 h 954928"/>
              <a:gd name="connsiteX3" fmla="*/ 540458 w 2264793"/>
              <a:gd name="connsiteY3" fmla="*/ 748538 h 954928"/>
              <a:gd name="connsiteX4" fmla="*/ 718966 w 2264793"/>
              <a:gd name="connsiteY4" fmla="*/ 0 h 954928"/>
              <a:gd name="connsiteX5" fmla="*/ 891876 w 2264793"/>
              <a:gd name="connsiteY5" fmla="*/ 954928 h 954928"/>
              <a:gd name="connsiteX6" fmla="*/ 1022347 w 2264793"/>
              <a:gd name="connsiteY6" fmla="*/ 195017 h 954928"/>
              <a:gd name="connsiteX7" fmla="*/ 1130674 w 2264793"/>
              <a:gd name="connsiteY7" fmla="*/ 671630 h 954928"/>
              <a:gd name="connsiteX8" fmla="*/ 1197000 w 2264793"/>
              <a:gd name="connsiteY8" fmla="*/ 422907 h 954928"/>
              <a:gd name="connsiteX9" fmla="*/ 2264793 w 2264793"/>
              <a:gd name="connsiteY9" fmla="*/ 422385 h 954928"/>
              <a:gd name="connsiteX0" fmla="*/ 0 w 2544876"/>
              <a:gd name="connsiteY0" fmla="*/ 488057 h 954928"/>
              <a:gd name="connsiteX1" fmla="*/ 576340 w 2544876"/>
              <a:gd name="connsiteY1" fmla="*/ 477879 h 954928"/>
              <a:gd name="connsiteX2" fmla="*/ 692567 w 2544876"/>
              <a:gd name="connsiteY2" fmla="*/ 193042 h 954928"/>
              <a:gd name="connsiteX3" fmla="*/ 820541 w 2544876"/>
              <a:gd name="connsiteY3" fmla="*/ 748538 h 954928"/>
              <a:gd name="connsiteX4" fmla="*/ 999049 w 2544876"/>
              <a:gd name="connsiteY4" fmla="*/ 0 h 954928"/>
              <a:gd name="connsiteX5" fmla="*/ 1171959 w 2544876"/>
              <a:gd name="connsiteY5" fmla="*/ 954928 h 954928"/>
              <a:gd name="connsiteX6" fmla="*/ 1302430 w 2544876"/>
              <a:gd name="connsiteY6" fmla="*/ 195017 h 954928"/>
              <a:gd name="connsiteX7" fmla="*/ 1410757 w 2544876"/>
              <a:gd name="connsiteY7" fmla="*/ 671630 h 954928"/>
              <a:gd name="connsiteX8" fmla="*/ 1477083 w 2544876"/>
              <a:gd name="connsiteY8" fmla="*/ 422907 h 954928"/>
              <a:gd name="connsiteX9" fmla="*/ 2544876 w 2544876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1630 h 954928"/>
              <a:gd name="connsiteX8" fmla="*/ 1456077 w 2523870"/>
              <a:gd name="connsiteY8" fmla="*/ 422907 h 954928"/>
              <a:gd name="connsiteX9" fmla="*/ 2523870 w 2523870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1630 h 954928"/>
              <a:gd name="connsiteX8" fmla="*/ 1435070 w 2523870"/>
              <a:gd name="connsiteY8" fmla="*/ 499930 h 954928"/>
              <a:gd name="connsiteX9" fmla="*/ 2523870 w 2523870"/>
              <a:gd name="connsiteY9" fmla="*/ 422385 h 954928"/>
              <a:gd name="connsiteX0" fmla="*/ 0 w 2523870"/>
              <a:gd name="connsiteY0" fmla="*/ 481055 h 954928"/>
              <a:gd name="connsiteX1" fmla="*/ 555334 w 2523870"/>
              <a:gd name="connsiteY1" fmla="*/ 477879 h 954928"/>
              <a:gd name="connsiteX2" fmla="*/ 671561 w 2523870"/>
              <a:gd name="connsiteY2" fmla="*/ 193042 h 954928"/>
              <a:gd name="connsiteX3" fmla="*/ 799535 w 2523870"/>
              <a:gd name="connsiteY3" fmla="*/ 748538 h 954928"/>
              <a:gd name="connsiteX4" fmla="*/ 978043 w 2523870"/>
              <a:gd name="connsiteY4" fmla="*/ 0 h 954928"/>
              <a:gd name="connsiteX5" fmla="*/ 1150953 w 2523870"/>
              <a:gd name="connsiteY5" fmla="*/ 954928 h 954928"/>
              <a:gd name="connsiteX6" fmla="*/ 1281424 w 2523870"/>
              <a:gd name="connsiteY6" fmla="*/ 195017 h 954928"/>
              <a:gd name="connsiteX7" fmla="*/ 1389751 w 2523870"/>
              <a:gd name="connsiteY7" fmla="*/ 678633 h 954928"/>
              <a:gd name="connsiteX8" fmla="*/ 1435070 w 2523870"/>
              <a:gd name="connsiteY8" fmla="*/ 499930 h 954928"/>
              <a:gd name="connsiteX9" fmla="*/ 2523870 w 2523870"/>
              <a:gd name="connsiteY9" fmla="*/ 422385 h 954928"/>
              <a:gd name="connsiteX0" fmla="*/ 0 w 2327812"/>
              <a:gd name="connsiteY0" fmla="*/ 481055 h 954928"/>
              <a:gd name="connsiteX1" fmla="*/ 555334 w 2327812"/>
              <a:gd name="connsiteY1" fmla="*/ 477879 h 954928"/>
              <a:gd name="connsiteX2" fmla="*/ 671561 w 2327812"/>
              <a:gd name="connsiteY2" fmla="*/ 193042 h 954928"/>
              <a:gd name="connsiteX3" fmla="*/ 799535 w 2327812"/>
              <a:gd name="connsiteY3" fmla="*/ 748538 h 954928"/>
              <a:gd name="connsiteX4" fmla="*/ 978043 w 2327812"/>
              <a:gd name="connsiteY4" fmla="*/ 0 h 954928"/>
              <a:gd name="connsiteX5" fmla="*/ 1150953 w 2327812"/>
              <a:gd name="connsiteY5" fmla="*/ 954928 h 954928"/>
              <a:gd name="connsiteX6" fmla="*/ 1281424 w 2327812"/>
              <a:gd name="connsiteY6" fmla="*/ 195017 h 954928"/>
              <a:gd name="connsiteX7" fmla="*/ 1389751 w 2327812"/>
              <a:gd name="connsiteY7" fmla="*/ 678633 h 954928"/>
              <a:gd name="connsiteX8" fmla="*/ 1435070 w 2327812"/>
              <a:gd name="connsiteY8" fmla="*/ 499930 h 954928"/>
              <a:gd name="connsiteX9" fmla="*/ 2327812 w 2327812"/>
              <a:gd name="connsiteY9" fmla="*/ 513412 h 954928"/>
              <a:gd name="connsiteX0" fmla="*/ 0 w 2271796"/>
              <a:gd name="connsiteY0" fmla="*/ 481055 h 954928"/>
              <a:gd name="connsiteX1" fmla="*/ 555334 w 2271796"/>
              <a:gd name="connsiteY1" fmla="*/ 477879 h 954928"/>
              <a:gd name="connsiteX2" fmla="*/ 671561 w 2271796"/>
              <a:gd name="connsiteY2" fmla="*/ 193042 h 954928"/>
              <a:gd name="connsiteX3" fmla="*/ 799535 w 2271796"/>
              <a:gd name="connsiteY3" fmla="*/ 748538 h 954928"/>
              <a:gd name="connsiteX4" fmla="*/ 978043 w 2271796"/>
              <a:gd name="connsiteY4" fmla="*/ 0 h 954928"/>
              <a:gd name="connsiteX5" fmla="*/ 1150953 w 2271796"/>
              <a:gd name="connsiteY5" fmla="*/ 954928 h 954928"/>
              <a:gd name="connsiteX6" fmla="*/ 1281424 w 2271796"/>
              <a:gd name="connsiteY6" fmla="*/ 195017 h 954928"/>
              <a:gd name="connsiteX7" fmla="*/ 1389751 w 2271796"/>
              <a:gd name="connsiteY7" fmla="*/ 678633 h 954928"/>
              <a:gd name="connsiteX8" fmla="*/ 1435070 w 2271796"/>
              <a:gd name="connsiteY8" fmla="*/ 499930 h 954928"/>
              <a:gd name="connsiteX9" fmla="*/ 2271796 w 2271796"/>
              <a:gd name="connsiteY9" fmla="*/ 499408 h 954928"/>
              <a:gd name="connsiteX0" fmla="*/ 0 w 2264794"/>
              <a:gd name="connsiteY0" fmla="*/ 481055 h 954928"/>
              <a:gd name="connsiteX1" fmla="*/ 555334 w 2264794"/>
              <a:gd name="connsiteY1" fmla="*/ 477879 h 954928"/>
              <a:gd name="connsiteX2" fmla="*/ 671561 w 2264794"/>
              <a:gd name="connsiteY2" fmla="*/ 193042 h 954928"/>
              <a:gd name="connsiteX3" fmla="*/ 799535 w 2264794"/>
              <a:gd name="connsiteY3" fmla="*/ 748538 h 954928"/>
              <a:gd name="connsiteX4" fmla="*/ 978043 w 2264794"/>
              <a:gd name="connsiteY4" fmla="*/ 0 h 954928"/>
              <a:gd name="connsiteX5" fmla="*/ 1150953 w 2264794"/>
              <a:gd name="connsiteY5" fmla="*/ 954928 h 954928"/>
              <a:gd name="connsiteX6" fmla="*/ 1281424 w 2264794"/>
              <a:gd name="connsiteY6" fmla="*/ 195017 h 954928"/>
              <a:gd name="connsiteX7" fmla="*/ 1389751 w 2264794"/>
              <a:gd name="connsiteY7" fmla="*/ 678633 h 954928"/>
              <a:gd name="connsiteX8" fmla="*/ 1435070 w 2264794"/>
              <a:gd name="connsiteY8" fmla="*/ 499930 h 954928"/>
              <a:gd name="connsiteX9" fmla="*/ 2264794 w 2264794"/>
              <a:gd name="connsiteY9" fmla="*/ 485404 h 954928"/>
              <a:gd name="connsiteX0" fmla="*/ 0 w 2271796"/>
              <a:gd name="connsiteY0" fmla="*/ 481055 h 954928"/>
              <a:gd name="connsiteX1" fmla="*/ 555334 w 2271796"/>
              <a:gd name="connsiteY1" fmla="*/ 477879 h 954928"/>
              <a:gd name="connsiteX2" fmla="*/ 671561 w 2271796"/>
              <a:gd name="connsiteY2" fmla="*/ 193042 h 954928"/>
              <a:gd name="connsiteX3" fmla="*/ 799535 w 2271796"/>
              <a:gd name="connsiteY3" fmla="*/ 748538 h 954928"/>
              <a:gd name="connsiteX4" fmla="*/ 978043 w 2271796"/>
              <a:gd name="connsiteY4" fmla="*/ 0 h 954928"/>
              <a:gd name="connsiteX5" fmla="*/ 1150953 w 2271796"/>
              <a:gd name="connsiteY5" fmla="*/ 954928 h 954928"/>
              <a:gd name="connsiteX6" fmla="*/ 1281424 w 2271796"/>
              <a:gd name="connsiteY6" fmla="*/ 195017 h 954928"/>
              <a:gd name="connsiteX7" fmla="*/ 1389751 w 2271796"/>
              <a:gd name="connsiteY7" fmla="*/ 678633 h 954928"/>
              <a:gd name="connsiteX8" fmla="*/ 1435070 w 2271796"/>
              <a:gd name="connsiteY8" fmla="*/ 499930 h 954928"/>
              <a:gd name="connsiteX9" fmla="*/ 2271796 w 2271796"/>
              <a:gd name="connsiteY9" fmla="*/ 499408 h 95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71796" h="954928">
                <a:moveTo>
                  <a:pt x="0" y="481055"/>
                </a:moveTo>
                <a:lnTo>
                  <a:pt x="555334" y="477879"/>
                </a:lnTo>
                <a:lnTo>
                  <a:pt x="671561" y="193042"/>
                </a:lnTo>
                <a:lnTo>
                  <a:pt x="799535" y="748538"/>
                </a:lnTo>
                <a:lnTo>
                  <a:pt x="978043" y="0"/>
                </a:lnTo>
                <a:lnTo>
                  <a:pt x="1150953" y="954928"/>
                </a:lnTo>
                <a:lnTo>
                  <a:pt x="1281424" y="195017"/>
                </a:lnTo>
                <a:lnTo>
                  <a:pt x="1389751" y="678633"/>
                </a:lnTo>
                <a:lnTo>
                  <a:pt x="1435070" y="499930"/>
                </a:lnTo>
                <a:lnTo>
                  <a:pt x="2271796" y="499408"/>
                </a:lnTo>
              </a:path>
            </a:pathLst>
          </a:custGeom>
          <a:noFill/>
          <a:ln w="76200" cap="rnd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100">
              <a:cs typeface="B Nazanin" panose="00000400000000000000" pitchFamily="2" charset="-78"/>
            </a:endParaRPr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3A30C70A-231A-480F-8DDF-3320CDDF33BF}"/>
              </a:ext>
            </a:extLst>
          </p:cNvPr>
          <p:cNvSpPr/>
          <p:nvPr/>
        </p:nvSpPr>
        <p:spPr>
          <a:xfrm>
            <a:off x="6436799" y="7955262"/>
            <a:ext cx="1498106" cy="1976562"/>
          </a:xfrm>
          <a:custGeom>
            <a:avLst/>
            <a:gdLst>
              <a:gd name="connsiteX0" fmla="*/ 261466 w 741632"/>
              <a:gd name="connsiteY0" fmla="*/ 746825 h 978491"/>
              <a:gd name="connsiteX1" fmla="*/ 207376 w 741632"/>
              <a:gd name="connsiteY1" fmla="*/ 747021 h 978491"/>
              <a:gd name="connsiteX2" fmla="*/ 207376 w 741632"/>
              <a:gd name="connsiteY2" fmla="*/ 786465 h 978491"/>
              <a:gd name="connsiteX3" fmla="*/ 168322 w 741632"/>
              <a:gd name="connsiteY3" fmla="*/ 786465 h 978491"/>
              <a:gd name="connsiteX4" fmla="*/ 168322 w 741632"/>
              <a:gd name="connsiteY4" fmla="*/ 840164 h 978491"/>
              <a:gd name="connsiteX5" fmla="*/ 207376 w 741632"/>
              <a:gd name="connsiteY5" fmla="*/ 840164 h 978491"/>
              <a:gd name="connsiteX6" fmla="*/ 207376 w 741632"/>
              <a:gd name="connsiteY6" fmla="*/ 879218 h 978491"/>
              <a:gd name="connsiteX7" fmla="*/ 261661 w 741632"/>
              <a:gd name="connsiteY7" fmla="*/ 879218 h 978491"/>
              <a:gd name="connsiteX8" fmla="*/ 261661 w 741632"/>
              <a:gd name="connsiteY8" fmla="*/ 839969 h 978491"/>
              <a:gd name="connsiteX9" fmla="*/ 300715 w 741632"/>
              <a:gd name="connsiteY9" fmla="*/ 839969 h 978491"/>
              <a:gd name="connsiteX10" fmla="*/ 300715 w 741632"/>
              <a:gd name="connsiteY10" fmla="*/ 785879 h 978491"/>
              <a:gd name="connsiteX11" fmla="*/ 261466 w 741632"/>
              <a:gd name="connsiteY11" fmla="*/ 785879 h 978491"/>
              <a:gd name="connsiteX12" fmla="*/ 261466 w 741632"/>
              <a:gd name="connsiteY12" fmla="*/ 746825 h 978491"/>
              <a:gd name="connsiteX13" fmla="*/ 175352 w 741632"/>
              <a:gd name="connsiteY13" fmla="*/ 639037 h 978491"/>
              <a:gd name="connsiteX14" fmla="*/ 151138 w 741632"/>
              <a:gd name="connsiteY14" fmla="*/ 664226 h 978491"/>
              <a:gd name="connsiteX15" fmla="*/ 175938 w 741632"/>
              <a:gd name="connsiteY15" fmla="*/ 688635 h 978491"/>
              <a:gd name="connsiteX16" fmla="*/ 200346 w 741632"/>
              <a:gd name="connsiteY16" fmla="*/ 663445 h 978491"/>
              <a:gd name="connsiteX17" fmla="*/ 175352 w 741632"/>
              <a:gd name="connsiteY17" fmla="*/ 639037 h 978491"/>
              <a:gd name="connsiteX18" fmla="*/ 175547 w 741632"/>
              <a:gd name="connsiteY18" fmla="*/ 624977 h 978491"/>
              <a:gd name="connsiteX19" fmla="*/ 214406 w 741632"/>
              <a:gd name="connsiteY19" fmla="*/ 664031 h 978491"/>
              <a:gd name="connsiteX20" fmla="*/ 175352 w 741632"/>
              <a:gd name="connsiteY20" fmla="*/ 702890 h 978491"/>
              <a:gd name="connsiteX21" fmla="*/ 136884 w 741632"/>
              <a:gd name="connsiteY21" fmla="*/ 664226 h 978491"/>
              <a:gd name="connsiteX22" fmla="*/ 175547 w 741632"/>
              <a:gd name="connsiteY22" fmla="*/ 624977 h 978491"/>
              <a:gd name="connsiteX23" fmla="*/ 499499 w 741632"/>
              <a:gd name="connsiteY23" fmla="*/ 424436 h 978491"/>
              <a:gd name="connsiteX24" fmla="*/ 536404 w 741632"/>
              <a:gd name="connsiteY24" fmla="*/ 424631 h 978491"/>
              <a:gd name="connsiteX25" fmla="*/ 543434 w 741632"/>
              <a:gd name="connsiteY25" fmla="*/ 427365 h 978491"/>
              <a:gd name="connsiteX26" fmla="*/ 629743 w 741632"/>
              <a:gd name="connsiteY26" fmla="*/ 506059 h 978491"/>
              <a:gd name="connsiteX27" fmla="*/ 658252 w 741632"/>
              <a:gd name="connsiteY27" fmla="*/ 621853 h 978491"/>
              <a:gd name="connsiteX28" fmla="*/ 650246 w 741632"/>
              <a:gd name="connsiteY28" fmla="*/ 661883 h 978491"/>
              <a:gd name="connsiteX29" fmla="*/ 535233 w 741632"/>
              <a:gd name="connsiteY29" fmla="*/ 693517 h 978491"/>
              <a:gd name="connsiteX30" fmla="*/ 495007 w 741632"/>
              <a:gd name="connsiteY30" fmla="*/ 753855 h 978491"/>
              <a:gd name="connsiteX31" fmla="*/ 487587 w 741632"/>
              <a:gd name="connsiteY31" fmla="*/ 763033 h 978491"/>
              <a:gd name="connsiteX32" fmla="*/ 474113 w 741632"/>
              <a:gd name="connsiteY32" fmla="*/ 800134 h 978491"/>
              <a:gd name="connsiteX33" fmla="*/ 502818 w 741632"/>
              <a:gd name="connsiteY33" fmla="*/ 809116 h 978491"/>
              <a:gd name="connsiteX34" fmla="*/ 510629 w 741632"/>
              <a:gd name="connsiteY34" fmla="*/ 767719 h 978491"/>
              <a:gd name="connsiteX35" fmla="*/ 508872 w 741632"/>
              <a:gd name="connsiteY35" fmla="*/ 760299 h 978491"/>
              <a:gd name="connsiteX36" fmla="*/ 598695 w 741632"/>
              <a:gd name="connsiteY36" fmla="*/ 672428 h 978491"/>
              <a:gd name="connsiteX37" fmla="*/ 674655 w 741632"/>
              <a:gd name="connsiteY37" fmla="*/ 730032 h 978491"/>
              <a:gd name="connsiteX38" fmla="*/ 630914 w 741632"/>
              <a:gd name="connsiteY38" fmla="*/ 831963 h 978491"/>
              <a:gd name="connsiteX39" fmla="*/ 622518 w 741632"/>
              <a:gd name="connsiteY39" fmla="*/ 833525 h 978491"/>
              <a:gd name="connsiteX40" fmla="*/ 583269 w 741632"/>
              <a:gd name="connsiteY40" fmla="*/ 856371 h 978491"/>
              <a:gd name="connsiteX41" fmla="*/ 601820 w 741632"/>
              <a:gd name="connsiteY41" fmla="*/ 878437 h 978491"/>
              <a:gd name="connsiteX42" fmla="*/ 631696 w 741632"/>
              <a:gd name="connsiteY42" fmla="*/ 855980 h 978491"/>
              <a:gd name="connsiteX43" fmla="*/ 639506 w 741632"/>
              <a:gd name="connsiteY43" fmla="*/ 844264 h 978491"/>
              <a:gd name="connsiteX44" fmla="*/ 689105 w 741632"/>
              <a:gd name="connsiteY44" fmla="*/ 723784 h 978491"/>
              <a:gd name="connsiteX45" fmla="*/ 669968 w 741632"/>
              <a:gd name="connsiteY45" fmla="*/ 677895 h 978491"/>
              <a:gd name="connsiteX46" fmla="*/ 667430 w 741632"/>
              <a:gd name="connsiteY46" fmla="*/ 664227 h 978491"/>
              <a:gd name="connsiteX47" fmla="*/ 669578 w 741632"/>
              <a:gd name="connsiteY47" fmla="*/ 541402 h 978491"/>
              <a:gd name="connsiteX48" fmla="*/ 625838 w 741632"/>
              <a:gd name="connsiteY48" fmla="*/ 474230 h 978491"/>
              <a:gd name="connsiteX49" fmla="*/ 572724 w 741632"/>
              <a:gd name="connsiteY49" fmla="*/ 425022 h 978491"/>
              <a:gd name="connsiteX50" fmla="*/ 670554 w 741632"/>
              <a:gd name="connsiteY50" fmla="*/ 444354 h 978491"/>
              <a:gd name="connsiteX51" fmla="*/ 739679 w 741632"/>
              <a:gd name="connsiteY51" fmla="*/ 544722 h 978491"/>
              <a:gd name="connsiteX52" fmla="*/ 741632 w 741632"/>
              <a:gd name="connsiteY52" fmla="*/ 553118 h 978491"/>
              <a:gd name="connsiteX53" fmla="*/ 741632 w 741632"/>
              <a:gd name="connsiteY53" fmla="*/ 978491 h 978491"/>
              <a:gd name="connsiteX54" fmla="*/ 389996 w 741632"/>
              <a:gd name="connsiteY54" fmla="*/ 978491 h 978491"/>
              <a:gd name="connsiteX55" fmla="*/ 389953 w 741632"/>
              <a:gd name="connsiteY55" fmla="*/ 791542 h 978491"/>
              <a:gd name="connsiteX56" fmla="*/ 398154 w 741632"/>
              <a:gd name="connsiteY56" fmla="*/ 773382 h 978491"/>
              <a:gd name="connsiteX57" fmla="*/ 500670 w 741632"/>
              <a:gd name="connsiteY57" fmla="*/ 682972 h 978491"/>
              <a:gd name="connsiteX58" fmla="*/ 504380 w 741632"/>
              <a:gd name="connsiteY58" fmla="*/ 666375 h 978491"/>
              <a:gd name="connsiteX59" fmla="*/ 485049 w 741632"/>
              <a:gd name="connsiteY59" fmla="*/ 614433 h 978491"/>
              <a:gd name="connsiteX60" fmla="*/ 560227 w 741632"/>
              <a:gd name="connsiteY60" fmla="*/ 591391 h 978491"/>
              <a:gd name="connsiteX61" fmla="*/ 499499 w 741632"/>
              <a:gd name="connsiteY61" fmla="*/ 424436 h 978491"/>
              <a:gd name="connsiteX62" fmla="*/ 447948 w 741632"/>
              <a:gd name="connsiteY62" fmla="*/ 423850 h 978491"/>
              <a:gd name="connsiteX63" fmla="*/ 479582 w 741632"/>
              <a:gd name="connsiteY63" fmla="*/ 446501 h 978491"/>
              <a:gd name="connsiteX64" fmla="*/ 525079 w 741632"/>
              <a:gd name="connsiteY64" fmla="*/ 573622 h 978491"/>
              <a:gd name="connsiteX65" fmla="*/ 449705 w 741632"/>
              <a:gd name="connsiteY65" fmla="*/ 596859 h 978491"/>
              <a:gd name="connsiteX66" fmla="*/ 473138 w 741632"/>
              <a:gd name="connsiteY66" fmla="*/ 659736 h 978491"/>
              <a:gd name="connsiteX67" fmla="*/ 469818 w 741632"/>
              <a:gd name="connsiteY67" fmla="*/ 673795 h 978491"/>
              <a:gd name="connsiteX68" fmla="*/ 376284 w 741632"/>
              <a:gd name="connsiteY68" fmla="*/ 756589 h 978491"/>
              <a:gd name="connsiteX69" fmla="*/ 326686 w 741632"/>
              <a:gd name="connsiteY69" fmla="*/ 712654 h 978491"/>
              <a:gd name="connsiteX70" fmla="*/ 282164 w 741632"/>
              <a:gd name="connsiteY70" fmla="*/ 673209 h 978491"/>
              <a:gd name="connsiteX71" fmla="*/ 279040 w 741632"/>
              <a:gd name="connsiteY71" fmla="*/ 660907 h 978491"/>
              <a:gd name="connsiteX72" fmla="*/ 302863 w 741632"/>
              <a:gd name="connsiteY72" fmla="*/ 596859 h 978491"/>
              <a:gd name="connsiteX73" fmla="*/ 227684 w 741632"/>
              <a:gd name="connsiteY73" fmla="*/ 573622 h 978491"/>
              <a:gd name="connsiteX74" fmla="*/ 271425 w 741632"/>
              <a:gd name="connsiteY74" fmla="*/ 450212 h 978491"/>
              <a:gd name="connsiteX75" fmla="*/ 276111 w 741632"/>
              <a:gd name="connsiteY75" fmla="*/ 437324 h 978491"/>
              <a:gd name="connsiteX76" fmla="*/ 298567 w 741632"/>
              <a:gd name="connsiteY76" fmla="*/ 424241 h 978491"/>
              <a:gd name="connsiteX77" fmla="*/ 305597 w 741632"/>
              <a:gd name="connsiteY77" fmla="*/ 432051 h 978491"/>
              <a:gd name="connsiteX78" fmla="*/ 364763 w 741632"/>
              <a:gd name="connsiteY78" fmla="*/ 582799 h 978491"/>
              <a:gd name="connsiteX79" fmla="*/ 370621 w 741632"/>
              <a:gd name="connsiteY79" fmla="*/ 596859 h 978491"/>
              <a:gd name="connsiteX80" fmla="*/ 381947 w 741632"/>
              <a:gd name="connsiteY80" fmla="*/ 568349 h 978491"/>
              <a:gd name="connsiteX81" fmla="*/ 434670 w 741632"/>
              <a:gd name="connsiteY81" fmla="*/ 433028 h 978491"/>
              <a:gd name="connsiteX82" fmla="*/ 447948 w 741632"/>
              <a:gd name="connsiteY82" fmla="*/ 423850 h 978491"/>
              <a:gd name="connsiteX83" fmla="*/ 251702 w 741632"/>
              <a:gd name="connsiteY83" fmla="*/ 423460 h 978491"/>
              <a:gd name="connsiteX84" fmla="*/ 252874 w 741632"/>
              <a:gd name="connsiteY84" fmla="*/ 425608 h 978491"/>
              <a:gd name="connsiteX85" fmla="*/ 192536 w 741632"/>
              <a:gd name="connsiteY85" fmla="*/ 591391 h 978491"/>
              <a:gd name="connsiteX86" fmla="*/ 267714 w 741632"/>
              <a:gd name="connsiteY86" fmla="*/ 614433 h 978491"/>
              <a:gd name="connsiteX87" fmla="*/ 248187 w 741632"/>
              <a:gd name="connsiteY87" fmla="*/ 666765 h 978491"/>
              <a:gd name="connsiteX88" fmla="*/ 252483 w 741632"/>
              <a:gd name="connsiteY88" fmla="*/ 682972 h 978491"/>
              <a:gd name="connsiteX89" fmla="*/ 355585 w 741632"/>
              <a:gd name="connsiteY89" fmla="*/ 774163 h 978491"/>
              <a:gd name="connsiteX90" fmla="*/ 362615 w 741632"/>
              <a:gd name="connsiteY90" fmla="*/ 790956 h 978491"/>
              <a:gd name="connsiteX91" fmla="*/ 362572 w 741632"/>
              <a:gd name="connsiteY91" fmla="*/ 978491 h 978491"/>
              <a:gd name="connsiteX92" fmla="*/ 0 w 741632"/>
              <a:gd name="connsiteY92" fmla="*/ 978491 h 978491"/>
              <a:gd name="connsiteX93" fmla="*/ 0 w 741632"/>
              <a:gd name="connsiteY93" fmla="*/ 566983 h 978491"/>
              <a:gd name="connsiteX94" fmla="*/ 141571 w 741632"/>
              <a:gd name="connsiteY94" fmla="*/ 424436 h 978491"/>
              <a:gd name="connsiteX95" fmla="*/ 221435 w 741632"/>
              <a:gd name="connsiteY95" fmla="*/ 424436 h 978491"/>
              <a:gd name="connsiteX96" fmla="*/ 215773 w 741632"/>
              <a:gd name="connsiteY96" fmla="*/ 431661 h 978491"/>
              <a:gd name="connsiteX97" fmla="*/ 164417 w 741632"/>
              <a:gd name="connsiteY97" fmla="*/ 532615 h 978491"/>
              <a:gd name="connsiteX98" fmla="*/ 160707 w 741632"/>
              <a:gd name="connsiteY98" fmla="*/ 612480 h 978491"/>
              <a:gd name="connsiteX99" fmla="*/ 154458 w 741632"/>
              <a:gd name="connsiteY99" fmla="*/ 623806 h 978491"/>
              <a:gd name="connsiteX100" fmla="*/ 132197 w 741632"/>
              <a:gd name="connsiteY100" fmla="*/ 677700 h 978491"/>
              <a:gd name="connsiteX101" fmla="*/ 180234 w 741632"/>
              <a:gd name="connsiteY101" fmla="*/ 709529 h 978491"/>
              <a:gd name="connsiteX102" fmla="*/ 221631 w 741632"/>
              <a:gd name="connsiteY102" fmla="*/ 669304 h 978491"/>
              <a:gd name="connsiteX103" fmla="*/ 185896 w 741632"/>
              <a:gd name="connsiteY103" fmla="*/ 619315 h 978491"/>
              <a:gd name="connsiteX104" fmla="*/ 178086 w 741632"/>
              <a:gd name="connsiteY104" fmla="*/ 612090 h 978491"/>
              <a:gd name="connsiteX105" fmla="*/ 183748 w 741632"/>
              <a:gd name="connsiteY105" fmla="*/ 524609 h 978491"/>
              <a:gd name="connsiteX106" fmla="*/ 195465 w 741632"/>
              <a:gd name="connsiteY106" fmla="*/ 492976 h 978491"/>
              <a:gd name="connsiteX107" fmla="*/ 241353 w 741632"/>
              <a:gd name="connsiteY107" fmla="*/ 428927 h 978491"/>
              <a:gd name="connsiteX108" fmla="*/ 251702 w 741632"/>
              <a:gd name="connsiteY108" fmla="*/ 423460 h 978491"/>
              <a:gd name="connsiteX109" fmla="*/ 371029 w 741632"/>
              <a:gd name="connsiteY109" fmla="*/ 2 h 978491"/>
              <a:gd name="connsiteX110" fmla="*/ 562763 w 741632"/>
              <a:gd name="connsiteY110" fmla="*/ 193062 h 978491"/>
              <a:gd name="connsiteX111" fmla="*/ 370035 w 741632"/>
              <a:gd name="connsiteY111" fmla="*/ 385128 h 978491"/>
              <a:gd name="connsiteX112" fmla="*/ 177803 w 741632"/>
              <a:gd name="connsiteY112" fmla="*/ 191571 h 978491"/>
              <a:gd name="connsiteX113" fmla="*/ 371029 w 741632"/>
              <a:gd name="connsiteY113" fmla="*/ 2 h 97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741632" h="978491">
                <a:moveTo>
                  <a:pt x="261466" y="746825"/>
                </a:moveTo>
                <a:cubicBezTo>
                  <a:pt x="243306" y="747021"/>
                  <a:pt x="226317" y="747021"/>
                  <a:pt x="207376" y="747021"/>
                </a:cubicBezTo>
                <a:cubicBezTo>
                  <a:pt x="207376" y="760104"/>
                  <a:pt x="207376" y="772601"/>
                  <a:pt x="207376" y="786465"/>
                </a:cubicBezTo>
                <a:cubicBezTo>
                  <a:pt x="193512" y="786465"/>
                  <a:pt x="180819" y="786465"/>
                  <a:pt x="168322" y="786465"/>
                </a:cubicBezTo>
                <a:cubicBezTo>
                  <a:pt x="168322" y="805015"/>
                  <a:pt x="168322" y="822199"/>
                  <a:pt x="168322" y="840164"/>
                </a:cubicBezTo>
                <a:cubicBezTo>
                  <a:pt x="181405" y="840164"/>
                  <a:pt x="193903" y="840164"/>
                  <a:pt x="207376" y="840164"/>
                </a:cubicBezTo>
                <a:cubicBezTo>
                  <a:pt x="207376" y="853637"/>
                  <a:pt x="207376" y="866135"/>
                  <a:pt x="207376" y="879218"/>
                </a:cubicBezTo>
                <a:cubicBezTo>
                  <a:pt x="225926" y="879218"/>
                  <a:pt x="243306" y="879218"/>
                  <a:pt x="261661" y="879218"/>
                </a:cubicBezTo>
                <a:cubicBezTo>
                  <a:pt x="261661" y="866135"/>
                  <a:pt x="261661" y="853637"/>
                  <a:pt x="261661" y="839969"/>
                </a:cubicBezTo>
                <a:cubicBezTo>
                  <a:pt x="275330" y="839969"/>
                  <a:pt x="287827" y="839969"/>
                  <a:pt x="300715" y="839969"/>
                </a:cubicBezTo>
                <a:cubicBezTo>
                  <a:pt x="300715" y="821613"/>
                  <a:pt x="300715" y="804234"/>
                  <a:pt x="300715" y="785879"/>
                </a:cubicBezTo>
                <a:cubicBezTo>
                  <a:pt x="287632" y="785879"/>
                  <a:pt x="275134" y="785879"/>
                  <a:pt x="261466" y="785879"/>
                </a:cubicBezTo>
                <a:cubicBezTo>
                  <a:pt x="261466" y="772406"/>
                  <a:pt x="261466" y="759908"/>
                  <a:pt x="261466" y="746825"/>
                </a:cubicBezTo>
                <a:close/>
                <a:moveTo>
                  <a:pt x="175352" y="639037"/>
                </a:moveTo>
                <a:cubicBezTo>
                  <a:pt x="161683" y="639232"/>
                  <a:pt x="150943" y="650362"/>
                  <a:pt x="151138" y="664226"/>
                </a:cubicBezTo>
                <a:cubicBezTo>
                  <a:pt x="151334" y="678090"/>
                  <a:pt x="162269" y="688830"/>
                  <a:pt x="175938" y="688635"/>
                </a:cubicBezTo>
                <a:cubicBezTo>
                  <a:pt x="189606" y="688244"/>
                  <a:pt x="200541" y="677114"/>
                  <a:pt x="200346" y="663445"/>
                </a:cubicBezTo>
                <a:cubicBezTo>
                  <a:pt x="200151" y="649972"/>
                  <a:pt x="188825" y="638841"/>
                  <a:pt x="175352" y="639037"/>
                </a:cubicBezTo>
                <a:close/>
                <a:moveTo>
                  <a:pt x="175547" y="624977"/>
                </a:moveTo>
                <a:cubicBezTo>
                  <a:pt x="197417" y="624977"/>
                  <a:pt x="214406" y="642161"/>
                  <a:pt x="214406" y="664031"/>
                </a:cubicBezTo>
                <a:cubicBezTo>
                  <a:pt x="214406" y="685706"/>
                  <a:pt x="196831" y="703085"/>
                  <a:pt x="175352" y="702890"/>
                </a:cubicBezTo>
                <a:cubicBezTo>
                  <a:pt x="154263" y="702695"/>
                  <a:pt x="137079" y="685315"/>
                  <a:pt x="136884" y="664226"/>
                </a:cubicBezTo>
                <a:cubicBezTo>
                  <a:pt x="136493" y="642551"/>
                  <a:pt x="154067" y="624977"/>
                  <a:pt x="175547" y="624977"/>
                </a:cubicBezTo>
                <a:close/>
                <a:moveTo>
                  <a:pt x="499499" y="424436"/>
                </a:moveTo>
                <a:cubicBezTo>
                  <a:pt x="512582" y="424436"/>
                  <a:pt x="524493" y="424241"/>
                  <a:pt x="536404" y="424631"/>
                </a:cubicBezTo>
                <a:cubicBezTo>
                  <a:pt x="538748" y="424631"/>
                  <a:pt x="541481" y="425998"/>
                  <a:pt x="543434" y="427365"/>
                </a:cubicBezTo>
                <a:cubicBezTo>
                  <a:pt x="575263" y="450212"/>
                  <a:pt x="604944" y="475401"/>
                  <a:pt x="629743" y="506059"/>
                </a:cubicBezTo>
                <a:cubicBezTo>
                  <a:pt x="657471" y="540426"/>
                  <a:pt x="663329" y="579870"/>
                  <a:pt x="658252" y="621853"/>
                </a:cubicBezTo>
                <a:cubicBezTo>
                  <a:pt x="656690" y="635327"/>
                  <a:pt x="652980" y="648410"/>
                  <a:pt x="650246" y="661883"/>
                </a:cubicBezTo>
                <a:cubicBezTo>
                  <a:pt x="603577" y="646457"/>
                  <a:pt x="567452" y="663641"/>
                  <a:pt x="535233" y="693517"/>
                </a:cubicBezTo>
                <a:cubicBezTo>
                  <a:pt x="517073" y="710310"/>
                  <a:pt x="504185" y="731008"/>
                  <a:pt x="495007" y="753855"/>
                </a:cubicBezTo>
                <a:cubicBezTo>
                  <a:pt x="493641" y="757370"/>
                  <a:pt x="490711" y="760885"/>
                  <a:pt x="487587" y="763033"/>
                </a:cubicBezTo>
                <a:cubicBezTo>
                  <a:pt x="476066" y="771039"/>
                  <a:pt x="470208" y="786660"/>
                  <a:pt x="474113" y="800134"/>
                </a:cubicBezTo>
                <a:cubicBezTo>
                  <a:pt x="478214" y="813412"/>
                  <a:pt x="491688" y="817708"/>
                  <a:pt x="502818" y="809116"/>
                </a:cubicBezTo>
                <a:cubicBezTo>
                  <a:pt x="514925" y="799743"/>
                  <a:pt x="518245" y="780997"/>
                  <a:pt x="510629" y="767719"/>
                </a:cubicBezTo>
                <a:cubicBezTo>
                  <a:pt x="509457" y="765571"/>
                  <a:pt x="508090" y="762252"/>
                  <a:pt x="508872" y="760299"/>
                </a:cubicBezTo>
                <a:cubicBezTo>
                  <a:pt x="525664" y="717535"/>
                  <a:pt x="553393" y="685120"/>
                  <a:pt x="598695" y="672428"/>
                </a:cubicBezTo>
                <a:cubicBezTo>
                  <a:pt x="640678" y="660517"/>
                  <a:pt x="673483" y="685901"/>
                  <a:pt x="674655" y="730032"/>
                </a:cubicBezTo>
                <a:cubicBezTo>
                  <a:pt x="675631" y="770453"/>
                  <a:pt x="658448" y="803648"/>
                  <a:pt x="630914" y="831963"/>
                </a:cubicBezTo>
                <a:cubicBezTo>
                  <a:pt x="629352" y="833720"/>
                  <a:pt x="625056" y="834110"/>
                  <a:pt x="622518" y="833525"/>
                </a:cubicBezTo>
                <a:cubicBezTo>
                  <a:pt x="607092" y="829815"/>
                  <a:pt x="587760" y="840750"/>
                  <a:pt x="583269" y="856371"/>
                </a:cubicBezTo>
                <a:cubicBezTo>
                  <a:pt x="579363" y="869845"/>
                  <a:pt x="587760" y="880194"/>
                  <a:pt x="601820" y="878437"/>
                </a:cubicBezTo>
                <a:cubicBezTo>
                  <a:pt x="615683" y="876679"/>
                  <a:pt x="625642" y="868868"/>
                  <a:pt x="631696" y="855980"/>
                </a:cubicBezTo>
                <a:cubicBezTo>
                  <a:pt x="633648" y="851685"/>
                  <a:pt x="636187" y="847584"/>
                  <a:pt x="639506" y="844264"/>
                </a:cubicBezTo>
                <a:cubicBezTo>
                  <a:pt x="672311" y="810874"/>
                  <a:pt x="692424" y="772210"/>
                  <a:pt x="689105" y="723784"/>
                </a:cubicBezTo>
                <a:cubicBezTo>
                  <a:pt x="687933" y="706405"/>
                  <a:pt x="681880" y="690783"/>
                  <a:pt x="669968" y="677895"/>
                </a:cubicBezTo>
                <a:cubicBezTo>
                  <a:pt x="665673" y="673209"/>
                  <a:pt x="665868" y="669499"/>
                  <a:pt x="667430" y="664227"/>
                </a:cubicBezTo>
                <a:cubicBezTo>
                  <a:pt x="679927" y="623611"/>
                  <a:pt x="682466" y="582604"/>
                  <a:pt x="669578" y="541402"/>
                </a:cubicBezTo>
                <a:cubicBezTo>
                  <a:pt x="661181" y="515041"/>
                  <a:pt x="644974" y="493366"/>
                  <a:pt x="625838" y="474230"/>
                </a:cubicBezTo>
                <a:cubicBezTo>
                  <a:pt x="608849" y="457242"/>
                  <a:pt x="590689" y="441620"/>
                  <a:pt x="572724" y="425022"/>
                </a:cubicBezTo>
                <a:cubicBezTo>
                  <a:pt x="606896" y="422483"/>
                  <a:pt x="640092" y="426194"/>
                  <a:pt x="670554" y="444354"/>
                </a:cubicBezTo>
                <a:cubicBezTo>
                  <a:pt x="708632" y="467395"/>
                  <a:pt x="731673" y="500982"/>
                  <a:pt x="739679" y="544722"/>
                </a:cubicBezTo>
                <a:cubicBezTo>
                  <a:pt x="740265" y="547455"/>
                  <a:pt x="741046" y="550385"/>
                  <a:pt x="741632" y="553118"/>
                </a:cubicBezTo>
                <a:lnTo>
                  <a:pt x="741632" y="978491"/>
                </a:lnTo>
                <a:lnTo>
                  <a:pt x="389996" y="978491"/>
                </a:lnTo>
                <a:lnTo>
                  <a:pt x="389953" y="791542"/>
                </a:lnTo>
                <a:cubicBezTo>
                  <a:pt x="389953" y="783536"/>
                  <a:pt x="392296" y="778459"/>
                  <a:pt x="398154" y="773382"/>
                </a:cubicBezTo>
                <a:cubicBezTo>
                  <a:pt x="432521" y="743310"/>
                  <a:pt x="466107" y="712849"/>
                  <a:pt x="500670" y="682972"/>
                </a:cubicBezTo>
                <a:cubicBezTo>
                  <a:pt x="506919" y="677700"/>
                  <a:pt x="507309" y="673404"/>
                  <a:pt x="504380" y="666375"/>
                </a:cubicBezTo>
                <a:cubicBezTo>
                  <a:pt x="497741" y="649582"/>
                  <a:pt x="491688" y="632398"/>
                  <a:pt x="485049" y="614433"/>
                </a:cubicBezTo>
                <a:cubicBezTo>
                  <a:pt x="510238" y="606622"/>
                  <a:pt x="534842" y="599202"/>
                  <a:pt x="560227" y="591391"/>
                </a:cubicBezTo>
                <a:cubicBezTo>
                  <a:pt x="539919" y="535544"/>
                  <a:pt x="519806" y="480478"/>
                  <a:pt x="499499" y="424436"/>
                </a:cubicBezTo>
                <a:close/>
                <a:moveTo>
                  <a:pt x="447948" y="423850"/>
                </a:moveTo>
                <a:cubicBezTo>
                  <a:pt x="471576" y="424241"/>
                  <a:pt x="471576" y="423850"/>
                  <a:pt x="479582" y="446501"/>
                </a:cubicBezTo>
                <a:cubicBezTo>
                  <a:pt x="494617" y="488484"/>
                  <a:pt x="509653" y="530272"/>
                  <a:pt x="525079" y="573622"/>
                </a:cubicBezTo>
                <a:cubicBezTo>
                  <a:pt x="499694" y="581433"/>
                  <a:pt x="475090" y="589048"/>
                  <a:pt x="449705" y="596859"/>
                </a:cubicBezTo>
                <a:cubicBezTo>
                  <a:pt x="457712" y="618534"/>
                  <a:pt x="465132" y="639233"/>
                  <a:pt x="473138" y="659736"/>
                </a:cubicBezTo>
                <a:cubicBezTo>
                  <a:pt x="475481" y="665594"/>
                  <a:pt x="475090" y="669304"/>
                  <a:pt x="469818" y="673795"/>
                </a:cubicBezTo>
                <a:cubicBezTo>
                  <a:pt x="438575" y="700937"/>
                  <a:pt x="407918" y="728471"/>
                  <a:pt x="376284" y="756589"/>
                </a:cubicBezTo>
                <a:cubicBezTo>
                  <a:pt x="359686" y="741944"/>
                  <a:pt x="343284" y="727299"/>
                  <a:pt x="326686" y="712654"/>
                </a:cubicBezTo>
                <a:cubicBezTo>
                  <a:pt x="311845" y="699571"/>
                  <a:pt x="297200" y="686097"/>
                  <a:pt x="282164" y="673209"/>
                </a:cubicBezTo>
                <a:cubicBezTo>
                  <a:pt x="277673" y="669499"/>
                  <a:pt x="277087" y="666180"/>
                  <a:pt x="279040" y="660907"/>
                </a:cubicBezTo>
                <a:cubicBezTo>
                  <a:pt x="287046" y="640014"/>
                  <a:pt x="294662" y="619120"/>
                  <a:pt x="302863" y="596859"/>
                </a:cubicBezTo>
                <a:cubicBezTo>
                  <a:pt x="277478" y="589048"/>
                  <a:pt x="252874" y="581433"/>
                  <a:pt x="227684" y="573622"/>
                </a:cubicBezTo>
                <a:cubicBezTo>
                  <a:pt x="242525" y="532029"/>
                  <a:pt x="256975" y="491218"/>
                  <a:pt x="271425" y="450212"/>
                </a:cubicBezTo>
                <a:cubicBezTo>
                  <a:pt x="272987" y="445916"/>
                  <a:pt x="274549" y="441620"/>
                  <a:pt x="276111" y="437324"/>
                </a:cubicBezTo>
                <a:cubicBezTo>
                  <a:pt x="281188" y="423264"/>
                  <a:pt x="284117" y="421312"/>
                  <a:pt x="298567" y="424241"/>
                </a:cubicBezTo>
                <a:cubicBezTo>
                  <a:pt x="301301" y="424826"/>
                  <a:pt x="304230" y="428927"/>
                  <a:pt x="305597" y="432051"/>
                </a:cubicBezTo>
                <a:cubicBezTo>
                  <a:pt x="325514" y="482236"/>
                  <a:pt x="345041" y="532420"/>
                  <a:pt x="364763" y="582799"/>
                </a:cubicBezTo>
                <a:cubicBezTo>
                  <a:pt x="366325" y="586900"/>
                  <a:pt x="368083" y="591001"/>
                  <a:pt x="370621" y="596859"/>
                </a:cubicBezTo>
                <a:cubicBezTo>
                  <a:pt x="374917" y="586119"/>
                  <a:pt x="378432" y="577137"/>
                  <a:pt x="381947" y="568349"/>
                </a:cubicBezTo>
                <a:cubicBezTo>
                  <a:pt x="399521" y="523242"/>
                  <a:pt x="417291" y="478135"/>
                  <a:pt x="434670" y="433028"/>
                </a:cubicBezTo>
                <a:cubicBezTo>
                  <a:pt x="437208" y="426193"/>
                  <a:pt x="440723" y="423655"/>
                  <a:pt x="447948" y="423850"/>
                </a:cubicBezTo>
                <a:close/>
                <a:moveTo>
                  <a:pt x="251702" y="423460"/>
                </a:moveTo>
                <a:cubicBezTo>
                  <a:pt x="252093" y="424241"/>
                  <a:pt x="252483" y="424827"/>
                  <a:pt x="252874" y="425608"/>
                </a:cubicBezTo>
                <a:cubicBezTo>
                  <a:pt x="232956" y="480478"/>
                  <a:pt x="212844" y="535349"/>
                  <a:pt x="192536" y="591391"/>
                </a:cubicBezTo>
                <a:cubicBezTo>
                  <a:pt x="217725" y="599202"/>
                  <a:pt x="242329" y="606622"/>
                  <a:pt x="267714" y="614433"/>
                </a:cubicBezTo>
                <a:cubicBezTo>
                  <a:pt x="261270" y="632202"/>
                  <a:pt x="255412" y="649777"/>
                  <a:pt x="248187" y="666765"/>
                </a:cubicBezTo>
                <a:cubicBezTo>
                  <a:pt x="245063" y="674185"/>
                  <a:pt x="246821" y="678091"/>
                  <a:pt x="252483" y="682972"/>
                </a:cubicBezTo>
                <a:cubicBezTo>
                  <a:pt x="287046" y="713239"/>
                  <a:pt x="321023" y="743896"/>
                  <a:pt x="355585" y="774163"/>
                </a:cubicBezTo>
                <a:cubicBezTo>
                  <a:pt x="361248" y="779045"/>
                  <a:pt x="362615" y="784122"/>
                  <a:pt x="362615" y="790956"/>
                </a:cubicBezTo>
                <a:lnTo>
                  <a:pt x="362572" y="978491"/>
                </a:lnTo>
                <a:lnTo>
                  <a:pt x="0" y="978491"/>
                </a:lnTo>
                <a:lnTo>
                  <a:pt x="0" y="566983"/>
                </a:lnTo>
                <a:cubicBezTo>
                  <a:pt x="390" y="488094"/>
                  <a:pt x="62681" y="426194"/>
                  <a:pt x="141571" y="424436"/>
                </a:cubicBezTo>
                <a:cubicBezTo>
                  <a:pt x="167541" y="423850"/>
                  <a:pt x="193707" y="424436"/>
                  <a:pt x="221435" y="424436"/>
                </a:cubicBezTo>
                <a:cubicBezTo>
                  <a:pt x="219092" y="427560"/>
                  <a:pt x="217335" y="429708"/>
                  <a:pt x="215773" y="431661"/>
                </a:cubicBezTo>
                <a:cubicBezTo>
                  <a:pt x="191364" y="461733"/>
                  <a:pt x="168322" y="492585"/>
                  <a:pt x="164417" y="532615"/>
                </a:cubicBezTo>
                <a:cubicBezTo>
                  <a:pt x="161878" y="559172"/>
                  <a:pt x="161488" y="585924"/>
                  <a:pt x="160707" y="612480"/>
                </a:cubicBezTo>
                <a:cubicBezTo>
                  <a:pt x="160511" y="617948"/>
                  <a:pt x="159731" y="620877"/>
                  <a:pt x="154458" y="623806"/>
                </a:cubicBezTo>
                <a:cubicBezTo>
                  <a:pt x="134345" y="634741"/>
                  <a:pt x="125558" y="656611"/>
                  <a:pt x="132197" y="677700"/>
                </a:cubicBezTo>
                <a:cubicBezTo>
                  <a:pt x="138837" y="698399"/>
                  <a:pt x="158168" y="711287"/>
                  <a:pt x="180234" y="709529"/>
                </a:cubicBezTo>
                <a:cubicBezTo>
                  <a:pt x="201323" y="707967"/>
                  <a:pt x="218506" y="691369"/>
                  <a:pt x="221631" y="669304"/>
                </a:cubicBezTo>
                <a:cubicBezTo>
                  <a:pt x="224950" y="647043"/>
                  <a:pt x="208743" y="624196"/>
                  <a:pt x="185896" y="619315"/>
                </a:cubicBezTo>
                <a:cubicBezTo>
                  <a:pt x="181601" y="618338"/>
                  <a:pt x="177695" y="618338"/>
                  <a:pt x="178086" y="612090"/>
                </a:cubicBezTo>
                <a:cubicBezTo>
                  <a:pt x="180038" y="582994"/>
                  <a:pt x="180624" y="553704"/>
                  <a:pt x="183748" y="524609"/>
                </a:cubicBezTo>
                <a:cubicBezTo>
                  <a:pt x="184920" y="513674"/>
                  <a:pt x="189411" y="502153"/>
                  <a:pt x="195465" y="492976"/>
                </a:cubicBezTo>
                <a:cubicBezTo>
                  <a:pt x="209719" y="470910"/>
                  <a:pt x="225536" y="450017"/>
                  <a:pt x="241353" y="428927"/>
                </a:cubicBezTo>
                <a:cubicBezTo>
                  <a:pt x="243501" y="425998"/>
                  <a:pt x="248187" y="425217"/>
                  <a:pt x="251702" y="423460"/>
                </a:cubicBezTo>
                <a:close/>
                <a:moveTo>
                  <a:pt x="371029" y="2"/>
                </a:moveTo>
                <a:cubicBezTo>
                  <a:pt x="477419" y="499"/>
                  <a:pt x="563095" y="86838"/>
                  <a:pt x="562763" y="193062"/>
                </a:cubicBezTo>
                <a:cubicBezTo>
                  <a:pt x="562432" y="299452"/>
                  <a:pt x="475928" y="385625"/>
                  <a:pt x="370035" y="385128"/>
                </a:cubicBezTo>
                <a:cubicBezTo>
                  <a:pt x="263313" y="384631"/>
                  <a:pt x="177472" y="298127"/>
                  <a:pt x="177803" y="191571"/>
                </a:cubicBezTo>
                <a:cubicBezTo>
                  <a:pt x="178300" y="85346"/>
                  <a:pt x="264970" y="-495"/>
                  <a:pt x="371029" y="2"/>
                </a:cubicBezTo>
                <a:close/>
              </a:path>
            </a:pathLst>
          </a:custGeom>
          <a:solidFill>
            <a:schemeClr val="accent3"/>
          </a:solidFill>
          <a:ln w="6414" cap="flat">
            <a:noFill/>
            <a:prstDash val="solid"/>
            <a:miter/>
          </a:ln>
          <a:scene3d>
            <a:camera prst="isometricOffAxis1Left">
              <a:rot lat="0" lon="1200000" rev="0"/>
            </a:camera>
            <a:lightRig rig="threePt" dir="t"/>
          </a:scene3d>
        </p:spPr>
        <p:txBody>
          <a:bodyPr rtlCol="0" anchor="ctr"/>
          <a:lstStyle/>
          <a:p>
            <a:endParaRPr lang="en-US" sz="2100">
              <a:cs typeface="B Nazanin" panose="00000400000000000000" pitchFamily="2" charset="-78"/>
            </a:endParaRPr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EFC07966-A736-4E66-A537-DAB63489659A}"/>
              </a:ext>
            </a:extLst>
          </p:cNvPr>
          <p:cNvSpPr/>
          <p:nvPr/>
        </p:nvSpPr>
        <p:spPr>
          <a:xfrm>
            <a:off x="4587707" y="6477935"/>
            <a:ext cx="706061" cy="1022571"/>
          </a:xfrm>
          <a:custGeom>
            <a:avLst/>
            <a:gdLst>
              <a:gd name="connsiteX0" fmla="*/ 137834 w 276225"/>
              <a:gd name="connsiteY0" fmla="*/ 156 h 400050"/>
              <a:gd name="connsiteX1" fmla="*/ 214987 w 276225"/>
              <a:gd name="connsiteY1" fmla="*/ 156 h 400050"/>
              <a:gd name="connsiteX2" fmla="*/ 232132 w 276225"/>
              <a:gd name="connsiteY2" fmla="*/ 7776 h 400050"/>
              <a:gd name="connsiteX3" fmla="*/ 275947 w 276225"/>
              <a:gd name="connsiteY3" fmla="*/ 139221 h 400050"/>
              <a:gd name="connsiteX4" fmla="*/ 223559 w 276225"/>
              <a:gd name="connsiteY4" fmla="*/ 235423 h 400050"/>
              <a:gd name="connsiteX5" fmla="*/ 190222 w 276225"/>
              <a:gd name="connsiteY5" fmla="*/ 253521 h 400050"/>
              <a:gd name="connsiteX6" fmla="*/ 153074 w 276225"/>
              <a:gd name="connsiteY6" fmla="*/ 321148 h 400050"/>
              <a:gd name="connsiteX7" fmla="*/ 189269 w 276225"/>
              <a:gd name="connsiteY7" fmla="*/ 373536 h 400050"/>
              <a:gd name="connsiteX8" fmla="*/ 225464 w 276225"/>
              <a:gd name="connsiteY8" fmla="*/ 387823 h 400050"/>
              <a:gd name="connsiteX9" fmla="*/ 231179 w 276225"/>
              <a:gd name="connsiteY9" fmla="*/ 395443 h 400050"/>
              <a:gd name="connsiteX10" fmla="*/ 222607 w 276225"/>
              <a:gd name="connsiteY10" fmla="*/ 400206 h 400050"/>
              <a:gd name="connsiteX11" fmla="*/ 54014 w 276225"/>
              <a:gd name="connsiteY11" fmla="*/ 400206 h 400050"/>
              <a:gd name="connsiteX12" fmla="*/ 45442 w 276225"/>
              <a:gd name="connsiteY12" fmla="*/ 396396 h 400050"/>
              <a:gd name="connsiteX13" fmla="*/ 53062 w 276225"/>
              <a:gd name="connsiteY13" fmla="*/ 387823 h 400050"/>
              <a:gd name="connsiteX14" fmla="*/ 91162 w 276225"/>
              <a:gd name="connsiteY14" fmla="*/ 372583 h 400050"/>
              <a:gd name="connsiteX15" fmla="*/ 124499 w 276225"/>
              <a:gd name="connsiteY15" fmla="*/ 322101 h 400050"/>
              <a:gd name="connsiteX16" fmla="*/ 91162 w 276225"/>
              <a:gd name="connsiteY16" fmla="*/ 255426 h 400050"/>
              <a:gd name="connsiteX17" fmla="*/ 55919 w 276225"/>
              <a:gd name="connsiteY17" fmla="*/ 237328 h 400050"/>
              <a:gd name="connsiteX18" fmla="*/ 4484 w 276225"/>
              <a:gd name="connsiteY18" fmla="*/ 117313 h 400050"/>
              <a:gd name="connsiteX19" fmla="*/ 40679 w 276225"/>
              <a:gd name="connsiteY19" fmla="*/ 12538 h 400050"/>
              <a:gd name="connsiteX20" fmla="*/ 59729 w 276225"/>
              <a:gd name="connsiteY20" fmla="*/ 156 h 400050"/>
              <a:gd name="connsiteX21" fmla="*/ 137834 w 276225"/>
              <a:gd name="connsiteY21" fmla="*/ 156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76225" h="400050">
                <a:moveTo>
                  <a:pt x="137834" y="156"/>
                </a:moveTo>
                <a:cubicBezTo>
                  <a:pt x="165457" y="156"/>
                  <a:pt x="187364" y="156"/>
                  <a:pt x="214987" y="156"/>
                </a:cubicBezTo>
                <a:cubicBezTo>
                  <a:pt x="221654" y="156"/>
                  <a:pt x="228322" y="-1749"/>
                  <a:pt x="232132" y="7776"/>
                </a:cubicBezTo>
                <a:cubicBezTo>
                  <a:pt x="250229" y="48733"/>
                  <a:pt x="272137" y="93501"/>
                  <a:pt x="275947" y="139221"/>
                </a:cubicBezTo>
                <a:cubicBezTo>
                  <a:pt x="279757" y="183988"/>
                  <a:pt x="261659" y="212563"/>
                  <a:pt x="223559" y="235423"/>
                </a:cubicBezTo>
                <a:cubicBezTo>
                  <a:pt x="212129" y="242091"/>
                  <a:pt x="202604" y="247806"/>
                  <a:pt x="190222" y="253521"/>
                </a:cubicBezTo>
                <a:cubicBezTo>
                  <a:pt x="154979" y="270666"/>
                  <a:pt x="153074" y="291621"/>
                  <a:pt x="153074" y="321148"/>
                </a:cubicBezTo>
                <a:cubicBezTo>
                  <a:pt x="152122" y="349723"/>
                  <a:pt x="163552" y="364963"/>
                  <a:pt x="189269" y="373536"/>
                </a:cubicBezTo>
                <a:cubicBezTo>
                  <a:pt x="200699" y="377346"/>
                  <a:pt x="214034" y="384013"/>
                  <a:pt x="225464" y="387823"/>
                </a:cubicBezTo>
                <a:cubicBezTo>
                  <a:pt x="229274" y="388776"/>
                  <a:pt x="232132" y="391633"/>
                  <a:pt x="231179" y="395443"/>
                </a:cubicBezTo>
                <a:cubicBezTo>
                  <a:pt x="230227" y="399253"/>
                  <a:pt x="226417" y="400206"/>
                  <a:pt x="222607" y="400206"/>
                </a:cubicBezTo>
                <a:cubicBezTo>
                  <a:pt x="168314" y="400206"/>
                  <a:pt x="109259" y="400206"/>
                  <a:pt x="54014" y="400206"/>
                </a:cubicBezTo>
                <a:cubicBezTo>
                  <a:pt x="50204" y="400206"/>
                  <a:pt x="46394" y="400206"/>
                  <a:pt x="45442" y="396396"/>
                </a:cubicBezTo>
                <a:cubicBezTo>
                  <a:pt x="44489" y="391633"/>
                  <a:pt x="49252" y="388776"/>
                  <a:pt x="53062" y="387823"/>
                </a:cubicBezTo>
                <a:cubicBezTo>
                  <a:pt x="64492" y="383061"/>
                  <a:pt x="78779" y="376393"/>
                  <a:pt x="91162" y="372583"/>
                </a:cubicBezTo>
                <a:cubicBezTo>
                  <a:pt x="115927" y="364011"/>
                  <a:pt x="125452" y="348771"/>
                  <a:pt x="124499" y="322101"/>
                </a:cubicBezTo>
                <a:cubicBezTo>
                  <a:pt x="124499" y="295431"/>
                  <a:pt x="129262" y="270666"/>
                  <a:pt x="91162" y="255426"/>
                </a:cubicBezTo>
                <a:cubicBezTo>
                  <a:pt x="78779" y="249711"/>
                  <a:pt x="68302" y="244948"/>
                  <a:pt x="55919" y="237328"/>
                </a:cubicBezTo>
                <a:cubicBezTo>
                  <a:pt x="7342" y="207801"/>
                  <a:pt x="-8851" y="172558"/>
                  <a:pt x="4484" y="117313"/>
                </a:cubicBezTo>
                <a:cubicBezTo>
                  <a:pt x="13057" y="83023"/>
                  <a:pt x="26392" y="44923"/>
                  <a:pt x="40679" y="12538"/>
                </a:cubicBezTo>
                <a:cubicBezTo>
                  <a:pt x="44489" y="3013"/>
                  <a:pt x="49252" y="156"/>
                  <a:pt x="59729" y="156"/>
                </a:cubicBezTo>
                <a:cubicBezTo>
                  <a:pt x="85447" y="1108"/>
                  <a:pt x="110212" y="156"/>
                  <a:pt x="137834" y="15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00">
              <a:cs typeface="B Nazanin" panose="00000400000000000000" pitchFamily="2" charset="-78"/>
            </a:endParaRP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48C9CBE5-1BD4-4DCB-8457-B11BE42AF218}"/>
              </a:ext>
            </a:extLst>
          </p:cNvPr>
          <p:cNvGrpSpPr/>
          <p:nvPr/>
        </p:nvGrpSpPr>
        <p:grpSpPr>
          <a:xfrm>
            <a:off x="5445311" y="6702029"/>
            <a:ext cx="1380488" cy="764864"/>
            <a:chOff x="3293429" y="2401985"/>
            <a:chExt cx="704850" cy="390525"/>
          </a:xfrm>
          <a:solidFill>
            <a:schemeClr val="accent3">
              <a:lumMod val="75000"/>
            </a:schemeClr>
          </a:solidFill>
        </p:grpSpPr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7A1B261A-9C51-46CC-AB87-9857818268F9}"/>
                </a:ext>
              </a:extLst>
            </p:cNvPr>
            <p:cNvSpPr/>
            <p:nvPr/>
          </p:nvSpPr>
          <p:spPr>
            <a:xfrm>
              <a:off x="3483843" y="2401985"/>
              <a:ext cx="419100" cy="314325"/>
            </a:xfrm>
            <a:custGeom>
              <a:avLst/>
              <a:gdLst>
                <a:gd name="connsiteX0" fmla="*/ 392516 w 419100"/>
                <a:gd name="connsiteY0" fmla="*/ 78105 h 314325"/>
                <a:gd name="connsiteX1" fmla="*/ 323936 w 419100"/>
                <a:gd name="connsiteY1" fmla="*/ 51435 h 314325"/>
                <a:gd name="connsiteX2" fmla="*/ 316316 w 419100"/>
                <a:gd name="connsiteY2" fmla="*/ 48577 h 314325"/>
                <a:gd name="connsiteX3" fmla="*/ 311553 w 419100"/>
                <a:gd name="connsiteY3" fmla="*/ 0 h 314325"/>
                <a:gd name="connsiteX4" fmla="*/ 9611 w 419100"/>
                <a:gd name="connsiteY4" fmla="*/ 0 h 314325"/>
                <a:gd name="connsiteX5" fmla="*/ 1038 w 419100"/>
                <a:gd name="connsiteY5" fmla="*/ 21908 h 314325"/>
                <a:gd name="connsiteX6" fmla="*/ 1991 w 419100"/>
                <a:gd name="connsiteY6" fmla="*/ 134302 h 314325"/>
                <a:gd name="connsiteX7" fmla="*/ 61046 w 419100"/>
                <a:gd name="connsiteY7" fmla="*/ 306705 h 314325"/>
                <a:gd name="connsiteX8" fmla="*/ 67713 w 419100"/>
                <a:gd name="connsiteY8" fmla="*/ 315278 h 314325"/>
                <a:gd name="connsiteX9" fmla="*/ 238211 w 419100"/>
                <a:gd name="connsiteY9" fmla="*/ 316230 h 314325"/>
                <a:gd name="connsiteX10" fmla="*/ 253451 w 419100"/>
                <a:gd name="connsiteY10" fmla="*/ 306705 h 314325"/>
                <a:gd name="connsiteX11" fmla="*/ 292503 w 419100"/>
                <a:gd name="connsiteY11" fmla="*/ 241935 h 314325"/>
                <a:gd name="connsiteX12" fmla="*/ 311553 w 419100"/>
                <a:gd name="connsiteY12" fmla="*/ 223838 h 314325"/>
                <a:gd name="connsiteX13" fmla="*/ 402041 w 419100"/>
                <a:gd name="connsiteY13" fmla="*/ 178118 h 314325"/>
                <a:gd name="connsiteX14" fmla="*/ 392516 w 419100"/>
                <a:gd name="connsiteY14" fmla="*/ 78105 h 314325"/>
                <a:gd name="connsiteX15" fmla="*/ 382038 w 419100"/>
                <a:gd name="connsiteY15" fmla="*/ 154305 h 314325"/>
                <a:gd name="connsiteX16" fmla="*/ 315363 w 419100"/>
                <a:gd name="connsiteY16" fmla="*/ 192405 h 314325"/>
                <a:gd name="connsiteX17" fmla="*/ 308696 w 419100"/>
                <a:gd name="connsiteY17" fmla="*/ 181927 h 314325"/>
                <a:gd name="connsiteX18" fmla="*/ 316316 w 419100"/>
                <a:gd name="connsiteY18" fmla="*/ 93345 h 314325"/>
                <a:gd name="connsiteX19" fmla="*/ 324888 w 419100"/>
                <a:gd name="connsiteY19" fmla="*/ 85725 h 314325"/>
                <a:gd name="connsiteX20" fmla="*/ 376323 w 419100"/>
                <a:gd name="connsiteY20" fmla="*/ 105727 h 314325"/>
                <a:gd name="connsiteX21" fmla="*/ 382038 w 419100"/>
                <a:gd name="connsiteY21" fmla="*/ 15430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19100" h="314325">
                  <a:moveTo>
                    <a:pt x="392516" y="78105"/>
                  </a:moveTo>
                  <a:cubicBezTo>
                    <a:pt x="377276" y="66675"/>
                    <a:pt x="353463" y="51435"/>
                    <a:pt x="323936" y="51435"/>
                  </a:cubicBezTo>
                  <a:cubicBezTo>
                    <a:pt x="321078" y="51435"/>
                    <a:pt x="317268" y="53340"/>
                    <a:pt x="316316" y="48577"/>
                  </a:cubicBezTo>
                  <a:cubicBezTo>
                    <a:pt x="311553" y="42863"/>
                    <a:pt x="318221" y="5715"/>
                    <a:pt x="311553" y="0"/>
                  </a:cubicBezTo>
                  <a:cubicBezTo>
                    <a:pt x="214398" y="0"/>
                    <a:pt x="106766" y="0"/>
                    <a:pt x="9611" y="0"/>
                  </a:cubicBezTo>
                  <a:cubicBezTo>
                    <a:pt x="86" y="0"/>
                    <a:pt x="86" y="19050"/>
                    <a:pt x="1038" y="21908"/>
                  </a:cubicBezTo>
                  <a:cubicBezTo>
                    <a:pt x="-867" y="37148"/>
                    <a:pt x="86" y="103823"/>
                    <a:pt x="1991" y="134302"/>
                  </a:cubicBezTo>
                  <a:cubicBezTo>
                    <a:pt x="8658" y="211455"/>
                    <a:pt x="31518" y="236220"/>
                    <a:pt x="61046" y="306705"/>
                  </a:cubicBezTo>
                  <a:cubicBezTo>
                    <a:pt x="61998" y="310515"/>
                    <a:pt x="63903" y="313373"/>
                    <a:pt x="67713" y="315278"/>
                  </a:cubicBezTo>
                  <a:cubicBezTo>
                    <a:pt x="124863" y="319088"/>
                    <a:pt x="181061" y="316230"/>
                    <a:pt x="238211" y="316230"/>
                  </a:cubicBezTo>
                  <a:cubicBezTo>
                    <a:pt x="244878" y="316230"/>
                    <a:pt x="251546" y="314325"/>
                    <a:pt x="253451" y="306705"/>
                  </a:cubicBezTo>
                  <a:cubicBezTo>
                    <a:pt x="275359" y="269557"/>
                    <a:pt x="280121" y="264795"/>
                    <a:pt x="292503" y="241935"/>
                  </a:cubicBezTo>
                  <a:cubicBezTo>
                    <a:pt x="297266" y="232410"/>
                    <a:pt x="302028" y="224790"/>
                    <a:pt x="311553" y="223838"/>
                  </a:cubicBezTo>
                  <a:cubicBezTo>
                    <a:pt x="347748" y="220980"/>
                    <a:pt x="378228" y="205740"/>
                    <a:pt x="402041" y="178118"/>
                  </a:cubicBezTo>
                  <a:cubicBezTo>
                    <a:pt x="430616" y="148590"/>
                    <a:pt x="424901" y="103823"/>
                    <a:pt x="392516" y="78105"/>
                  </a:cubicBezTo>
                  <a:close/>
                  <a:moveTo>
                    <a:pt x="382038" y="154305"/>
                  </a:moveTo>
                  <a:cubicBezTo>
                    <a:pt x="366798" y="178118"/>
                    <a:pt x="342034" y="187643"/>
                    <a:pt x="315363" y="192405"/>
                  </a:cubicBezTo>
                  <a:cubicBezTo>
                    <a:pt x="303934" y="194310"/>
                    <a:pt x="308696" y="186690"/>
                    <a:pt x="308696" y="181927"/>
                  </a:cubicBezTo>
                  <a:cubicBezTo>
                    <a:pt x="312506" y="152400"/>
                    <a:pt x="316316" y="122873"/>
                    <a:pt x="316316" y="93345"/>
                  </a:cubicBezTo>
                  <a:cubicBezTo>
                    <a:pt x="316316" y="86677"/>
                    <a:pt x="318221" y="84773"/>
                    <a:pt x="324888" y="85725"/>
                  </a:cubicBezTo>
                  <a:cubicBezTo>
                    <a:pt x="343938" y="87630"/>
                    <a:pt x="361084" y="92393"/>
                    <a:pt x="376323" y="105727"/>
                  </a:cubicBezTo>
                  <a:cubicBezTo>
                    <a:pt x="390611" y="118110"/>
                    <a:pt x="392516" y="138113"/>
                    <a:pt x="382038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 dirty="0">
                <a:cs typeface="B Nazanin" panose="00000400000000000000" pitchFamily="2" charset="-78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2A8E21B5-6A74-4D43-A5B5-62BB244A9F56}"/>
                </a:ext>
              </a:extLst>
            </p:cNvPr>
            <p:cNvSpPr/>
            <p:nvPr/>
          </p:nvSpPr>
          <p:spPr>
            <a:xfrm>
              <a:off x="3293429" y="2725835"/>
              <a:ext cx="704850" cy="66675"/>
            </a:xfrm>
            <a:custGeom>
              <a:avLst/>
              <a:gdLst>
                <a:gd name="connsiteX0" fmla="*/ 0 w 704850"/>
                <a:gd name="connsiteY0" fmla="*/ 0 h 66675"/>
                <a:gd name="connsiteX1" fmla="*/ 352425 w 704850"/>
                <a:gd name="connsiteY1" fmla="*/ 73342 h 66675"/>
                <a:gd name="connsiteX2" fmla="*/ 704850 w 704850"/>
                <a:gd name="connsiteY2" fmla="*/ 0 h 66675"/>
                <a:gd name="connsiteX3" fmla="*/ 0 w 704850"/>
                <a:gd name="connsiteY3" fmla="*/ 0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850" h="66675">
                  <a:moveTo>
                    <a:pt x="0" y="0"/>
                  </a:moveTo>
                  <a:cubicBezTo>
                    <a:pt x="107633" y="46672"/>
                    <a:pt x="226695" y="73342"/>
                    <a:pt x="352425" y="73342"/>
                  </a:cubicBezTo>
                  <a:cubicBezTo>
                    <a:pt x="478155" y="73342"/>
                    <a:pt x="597218" y="47625"/>
                    <a:pt x="70485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</p:grp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86127320-1324-48DD-AA05-902EC7BA4CDA}"/>
              </a:ext>
            </a:extLst>
          </p:cNvPr>
          <p:cNvSpPr/>
          <p:nvPr/>
        </p:nvSpPr>
        <p:spPr>
          <a:xfrm>
            <a:off x="4887244" y="7489913"/>
            <a:ext cx="68579" cy="68579"/>
          </a:xfrm>
          <a:custGeom>
            <a:avLst/>
            <a:gdLst>
              <a:gd name="connsiteX0" fmla="*/ 0 w 0"/>
              <a:gd name="connsiteY0" fmla="*/ 953 h 0"/>
              <a:gd name="connsiteX1" fmla="*/ 5715 w 0"/>
              <a:gd name="connsiteY1" fmla="*/ 0 h 0"/>
              <a:gd name="connsiteX2" fmla="*/ 4763 w 0"/>
              <a:gd name="connsiteY2" fmla="*/ 3810 h 0"/>
              <a:gd name="connsiteX3" fmla="*/ 0 w 0"/>
              <a:gd name="connsiteY3" fmla="*/ 953 h 0"/>
              <a:gd name="connsiteX4" fmla="*/ 0 w 0"/>
              <a:gd name="connsiteY4" fmla="*/ 953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>
                <a:moveTo>
                  <a:pt x="0" y="953"/>
                </a:moveTo>
                <a:cubicBezTo>
                  <a:pt x="1905" y="953"/>
                  <a:pt x="3810" y="0"/>
                  <a:pt x="5715" y="0"/>
                </a:cubicBezTo>
                <a:cubicBezTo>
                  <a:pt x="5715" y="953"/>
                  <a:pt x="5715" y="2858"/>
                  <a:pt x="4763" y="3810"/>
                </a:cubicBezTo>
                <a:cubicBezTo>
                  <a:pt x="3810" y="2858"/>
                  <a:pt x="2857" y="953"/>
                  <a:pt x="0" y="953"/>
                </a:cubicBezTo>
                <a:cubicBezTo>
                  <a:pt x="952" y="0"/>
                  <a:pt x="0" y="953"/>
                  <a:pt x="0" y="953"/>
                </a:cubicBezTo>
                <a:close/>
              </a:path>
            </a:pathLst>
          </a:custGeom>
          <a:solidFill>
            <a:srgbClr val="F2EAD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00">
              <a:cs typeface="B Nazanin" panose="00000400000000000000" pitchFamily="2" charset="-78"/>
            </a:endParaRPr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EE5AF39B-6E0C-40E9-843E-1DD357FF62D8}"/>
              </a:ext>
            </a:extLst>
          </p:cNvPr>
          <p:cNvSpPr/>
          <p:nvPr/>
        </p:nvSpPr>
        <p:spPr>
          <a:xfrm>
            <a:off x="6977343" y="6286805"/>
            <a:ext cx="771060" cy="1237397"/>
          </a:xfrm>
          <a:custGeom>
            <a:avLst/>
            <a:gdLst>
              <a:gd name="connsiteX0" fmla="*/ 75583 w 301654"/>
              <a:gd name="connsiteY0" fmla="*/ 483559 h 484094"/>
              <a:gd name="connsiteX1" fmla="*/ 75826 w 301654"/>
              <a:gd name="connsiteY1" fmla="*/ 483559 h 484094"/>
              <a:gd name="connsiteX2" fmla="*/ 76007 w 301654"/>
              <a:gd name="connsiteY2" fmla="*/ 483636 h 484094"/>
              <a:gd name="connsiteX3" fmla="*/ 75478 w 301654"/>
              <a:gd name="connsiteY3" fmla="*/ 483540 h 484094"/>
              <a:gd name="connsiteX4" fmla="*/ 75583 w 301654"/>
              <a:gd name="connsiteY4" fmla="*/ 483559 h 484094"/>
              <a:gd name="connsiteX5" fmla="*/ 73754 w 301654"/>
              <a:gd name="connsiteY5" fmla="*/ 483558 h 484094"/>
              <a:gd name="connsiteX6" fmla="*/ 74905 w 301654"/>
              <a:gd name="connsiteY6" fmla="*/ 483541 h 484094"/>
              <a:gd name="connsiteX7" fmla="*/ 96604 w 301654"/>
              <a:gd name="connsiteY7" fmla="*/ 265076 h 484094"/>
              <a:gd name="connsiteX8" fmla="*/ 82962 w 301654"/>
              <a:gd name="connsiteY8" fmla="*/ 278718 h 484094"/>
              <a:gd name="connsiteX9" fmla="*/ 96604 w 301654"/>
              <a:gd name="connsiteY9" fmla="*/ 292360 h 484094"/>
              <a:gd name="connsiteX10" fmla="*/ 110246 w 301654"/>
              <a:gd name="connsiteY10" fmla="*/ 278718 h 484094"/>
              <a:gd name="connsiteX11" fmla="*/ 96604 w 301654"/>
              <a:gd name="connsiteY11" fmla="*/ 265076 h 484094"/>
              <a:gd name="connsiteX12" fmla="*/ 71628 w 301654"/>
              <a:gd name="connsiteY12" fmla="*/ 242199 h 484094"/>
              <a:gd name="connsiteX13" fmla="*/ 61974 w 301654"/>
              <a:gd name="connsiteY13" fmla="*/ 251853 h 484094"/>
              <a:gd name="connsiteX14" fmla="*/ 71628 w 301654"/>
              <a:gd name="connsiteY14" fmla="*/ 261508 h 484094"/>
              <a:gd name="connsiteX15" fmla="*/ 81283 w 301654"/>
              <a:gd name="connsiteY15" fmla="*/ 251853 h 484094"/>
              <a:gd name="connsiteX16" fmla="*/ 71628 w 301654"/>
              <a:gd name="connsiteY16" fmla="*/ 242199 h 484094"/>
              <a:gd name="connsiteX17" fmla="*/ 132204 w 301654"/>
              <a:gd name="connsiteY17" fmla="*/ 84371 h 484094"/>
              <a:gd name="connsiteX18" fmla="*/ 40986 w 301654"/>
              <a:gd name="connsiteY18" fmla="*/ 101791 h 484094"/>
              <a:gd name="connsiteX19" fmla="*/ 19159 w 301654"/>
              <a:gd name="connsiteY19" fmla="*/ 138100 h 484094"/>
              <a:gd name="connsiteX20" fmla="*/ 48752 w 301654"/>
              <a:gd name="connsiteY20" fmla="*/ 432768 h 484094"/>
              <a:gd name="connsiteX21" fmla="*/ 77059 w 301654"/>
              <a:gd name="connsiteY21" fmla="*/ 467372 h 484094"/>
              <a:gd name="connsiteX22" fmla="*/ 84119 w 301654"/>
              <a:gd name="connsiteY22" fmla="*/ 469058 h 484094"/>
              <a:gd name="connsiteX23" fmla="*/ 83685 w 301654"/>
              <a:gd name="connsiteY23" fmla="*/ 469059 h 484094"/>
              <a:gd name="connsiteX24" fmla="*/ 82654 w 301654"/>
              <a:gd name="connsiteY24" fmla="*/ 469077 h 484094"/>
              <a:gd name="connsiteX25" fmla="*/ 84198 w 301654"/>
              <a:gd name="connsiteY25" fmla="*/ 469077 h 484094"/>
              <a:gd name="connsiteX26" fmla="*/ 84523 w 301654"/>
              <a:gd name="connsiteY26" fmla="*/ 469155 h 484094"/>
              <a:gd name="connsiteX27" fmla="*/ 84431 w 301654"/>
              <a:gd name="connsiteY27" fmla="*/ 469077 h 484094"/>
              <a:gd name="connsiteX28" fmla="*/ 84198 w 301654"/>
              <a:gd name="connsiteY28" fmla="*/ 469077 h 484094"/>
              <a:gd name="connsiteX29" fmla="*/ 84119 w 301654"/>
              <a:gd name="connsiteY29" fmla="*/ 469058 h 484094"/>
              <a:gd name="connsiteX30" fmla="*/ 88019 w 301654"/>
              <a:gd name="connsiteY30" fmla="*/ 469048 h 484094"/>
              <a:gd name="connsiteX31" fmla="*/ 193148 w 301654"/>
              <a:gd name="connsiteY31" fmla="*/ 469077 h 484094"/>
              <a:gd name="connsiteX32" fmla="*/ 230296 w 301654"/>
              <a:gd name="connsiteY32" fmla="*/ 431089 h 484094"/>
              <a:gd name="connsiteX33" fmla="*/ 259259 w 301654"/>
              <a:gd name="connsiteY33" fmla="*/ 125717 h 484094"/>
              <a:gd name="connsiteX34" fmla="*/ 241210 w 301654"/>
              <a:gd name="connsiteY34" fmla="*/ 103470 h 484094"/>
              <a:gd name="connsiteX35" fmla="*/ 214713 w 301654"/>
              <a:gd name="connsiteY35" fmla="*/ 95370 h 484094"/>
              <a:gd name="connsiteX36" fmla="*/ 211803 w 301654"/>
              <a:gd name="connsiteY36" fmla="*/ 106740 h 484094"/>
              <a:gd name="connsiteX37" fmla="*/ 185906 w 301654"/>
              <a:gd name="connsiteY37" fmla="*/ 208167 h 484094"/>
              <a:gd name="connsiteX38" fmla="*/ 185754 w 301654"/>
              <a:gd name="connsiteY38" fmla="*/ 208759 h 484094"/>
              <a:gd name="connsiteX39" fmla="*/ 198556 w 301654"/>
              <a:gd name="connsiteY39" fmla="*/ 210965 h 484094"/>
              <a:gd name="connsiteX40" fmla="*/ 222531 w 301654"/>
              <a:gd name="connsiteY40" fmla="*/ 216804 h 484094"/>
              <a:gd name="connsiteX41" fmla="*/ 237222 w 301654"/>
              <a:gd name="connsiteY41" fmla="*/ 231285 h 484094"/>
              <a:gd name="connsiteX42" fmla="*/ 213716 w 301654"/>
              <a:gd name="connsiteY42" fmla="*/ 430460 h 484094"/>
              <a:gd name="connsiteX43" fmla="*/ 183493 w 301654"/>
              <a:gd name="connsiteY43" fmla="*/ 455225 h 484094"/>
              <a:gd name="connsiteX44" fmla="*/ 97843 w 301654"/>
              <a:gd name="connsiteY44" fmla="*/ 455225 h 484094"/>
              <a:gd name="connsiteX45" fmla="*/ 94925 w 301654"/>
              <a:gd name="connsiteY45" fmla="*/ 455225 h 484094"/>
              <a:gd name="connsiteX46" fmla="*/ 95010 w 301654"/>
              <a:gd name="connsiteY46" fmla="*/ 455247 h 484094"/>
              <a:gd name="connsiteX47" fmla="*/ 94895 w 301654"/>
              <a:gd name="connsiteY47" fmla="*/ 455225 h 484094"/>
              <a:gd name="connsiteX48" fmla="*/ 88917 w 301654"/>
              <a:gd name="connsiteY48" fmla="*/ 454071 h 484094"/>
              <a:gd name="connsiteX49" fmla="*/ 65752 w 301654"/>
              <a:gd name="connsiteY49" fmla="*/ 431509 h 484094"/>
              <a:gd name="connsiteX50" fmla="*/ 41406 w 301654"/>
              <a:gd name="connsiteY50" fmla="*/ 239261 h 484094"/>
              <a:gd name="connsiteX51" fmla="*/ 59245 w 301654"/>
              <a:gd name="connsiteY51" fmla="*/ 215754 h 484094"/>
              <a:gd name="connsiteX52" fmla="*/ 154228 w 301654"/>
              <a:gd name="connsiteY52" fmla="*/ 204906 h 484094"/>
              <a:gd name="connsiteX53" fmla="*/ 172247 w 301654"/>
              <a:gd name="connsiteY53" fmla="*/ 206693 h 484094"/>
              <a:gd name="connsiteX54" fmla="*/ 201522 w 301654"/>
              <a:gd name="connsiteY54" fmla="*/ 92257 h 484094"/>
              <a:gd name="connsiteX55" fmla="*/ 183923 w 301654"/>
              <a:gd name="connsiteY55" fmla="*/ 88451 h 484094"/>
              <a:gd name="connsiteX56" fmla="*/ 132204 w 301654"/>
              <a:gd name="connsiteY56" fmla="*/ 84371 h 484094"/>
              <a:gd name="connsiteX57" fmla="*/ 238061 w 301654"/>
              <a:gd name="connsiteY57" fmla="*/ 0 h 484094"/>
              <a:gd name="connsiteX58" fmla="*/ 301654 w 301654"/>
              <a:gd name="connsiteY58" fmla="*/ 0 h 484094"/>
              <a:gd name="connsiteX59" fmla="*/ 301024 w 301654"/>
              <a:gd name="connsiteY59" fmla="*/ 13852 h 484094"/>
              <a:gd name="connsiteX60" fmla="*/ 248555 w 301654"/>
              <a:gd name="connsiteY60" fmla="*/ 13852 h 484094"/>
              <a:gd name="connsiteX61" fmla="*/ 231345 w 301654"/>
              <a:gd name="connsiteY61" fmla="*/ 30852 h 484094"/>
              <a:gd name="connsiteX62" fmla="*/ 221222 w 301654"/>
              <a:gd name="connsiteY62" fmla="*/ 69962 h 484094"/>
              <a:gd name="connsiteX63" fmla="*/ 219741 w 301654"/>
              <a:gd name="connsiteY63" fmla="*/ 75739 h 484094"/>
              <a:gd name="connsiteX64" fmla="*/ 223284 w 301654"/>
              <a:gd name="connsiteY64" fmla="*/ 76460 h 484094"/>
              <a:gd name="connsiteX65" fmla="*/ 257370 w 301654"/>
              <a:gd name="connsiteY65" fmla="*/ 86260 h 484094"/>
              <a:gd name="connsiteX66" fmla="*/ 278148 w 301654"/>
              <a:gd name="connsiteY66" fmla="*/ 110396 h 484094"/>
              <a:gd name="connsiteX67" fmla="*/ 244777 w 301654"/>
              <a:gd name="connsiteY67" fmla="*/ 442213 h 484094"/>
              <a:gd name="connsiteX68" fmla="*/ 201752 w 301654"/>
              <a:gd name="connsiteY68" fmla="*/ 483559 h 484094"/>
              <a:gd name="connsiteX69" fmla="*/ 79918 w 301654"/>
              <a:gd name="connsiteY69" fmla="*/ 483529 h 484094"/>
              <a:gd name="connsiteX70" fmla="*/ 75478 w 301654"/>
              <a:gd name="connsiteY70" fmla="*/ 483540 h 484094"/>
              <a:gd name="connsiteX71" fmla="*/ 71976 w 301654"/>
              <a:gd name="connsiteY71" fmla="*/ 482899 h 484094"/>
              <a:gd name="connsiteX72" fmla="*/ 34480 w 301654"/>
              <a:gd name="connsiteY72" fmla="*/ 444102 h 484094"/>
              <a:gd name="connsiteX73" fmla="*/ 60 w 301654"/>
              <a:gd name="connsiteY73" fmla="*/ 123828 h 484094"/>
              <a:gd name="connsiteX74" fmla="*/ 25245 w 301654"/>
              <a:gd name="connsiteY74" fmla="*/ 84371 h 484094"/>
              <a:gd name="connsiteX75" fmla="*/ 190967 w 301654"/>
              <a:gd name="connsiteY75" fmla="*/ 69880 h 484094"/>
              <a:gd name="connsiteX76" fmla="*/ 206440 w 301654"/>
              <a:gd name="connsiteY76" fmla="*/ 73030 h 484094"/>
              <a:gd name="connsiteX77" fmla="*/ 221901 w 301654"/>
              <a:gd name="connsiteY77" fmla="*/ 12593 h 484094"/>
              <a:gd name="connsiteX78" fmla="*/ 238061 w 301654"/>
              <a:gd name="connsiteY78" fmla="*/ 0 h 48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01654" h="484094">
                <a:moveTo>
                  <a:pt x="75583" y="483559"/>
                </a:moveTo>
                <a:lnTo>
                  <a:pt x="75826" y="483559"/>
                </a:lnTo>
                <a:cubicBezTo>
                  <a:pt x="85821" y="483559"/>
                  <a:pt x="83332" y="484710"/>
                  <a:pt x="76007" y="483636"/>
                </a:cubicBezTo>
                <a:close/>
                <a:moveTo>
                  <a:pt x="75478" y="483540"/>
                </a:moveTo>
                <a:lnTo>
                  <a:pt x="75583" y="483559"/>
                </a:lnTo>
                <a:lnTo>
                  <a:pt x="73754" y="483558"/>
                </a:lnTo>
                <a:cubicBezTo>
                  <a:pt x="71002" y="483556"/>
                  <a:pt x="71690" y="483550"/>
                  <a:pt x="74905" y="483541"/>
                </a:cubicBezTo>
                <a:close/>
                <a:moveTo>
                  <a:pt x="96604" y="265076"/>
                </a:moveTo>
                <a:cubicBezTo>
                  <a:pt x="89069" y="265076"/>
                  <a:pt x="82962" y="271184"/>
                  <a:pt x="82962" y="278718"/>
                </a:cubicBezTo>
                <a:cubicBezTo>
                  <a:pt x="82962" y="286252"/>
                  <a:pt x="89069" y="292360"/>
                  <a:pt x="96604" y="292360"/>
                </a:cubicBezTo>
                <a:cubicBezTo>
                  <a:pt x="104138" y="292360"/>
                  <a:pt x="110246" y="286252"/>
                  <a:pt x="110246" y="278718"/>
                </a:cubicBezTo>
                <a:cubicBezTo>
                  <a:pt x="110246" y="271184"/>
                  <a:pt x="104138" y="265076"/>
                  <a:pt x="96604" y="265076"/>
                </a:cubicBezTo>
                <a:close/>
                <a:moveTo>
                  <a:pt x="71628" y="242199"/>
                </a:moveTo>
                <a:cubicBezTo>
                  <a:pt x="66296" y="242199"/>
                  <a:pt x="61974" y="246522"/>
                  <a:pt x="61974" y="251853"/>
                </a:cubicBezTo>
                <a:cubicBezTo>
                  <a:pt x="61974" y="257185"/>
                  <a:pt x="66296" y="261508"/>
                  <a:pt x="71628" y="261508"/>
                </a:cubicBezTo>
                <a:cubicBezTo>
                  <a:pt x="76960" y="261508"/>
                  <a:pt x="81283" y="257185"/>
                  <a:pt x="81283" y="251853"/>
                </a:cubicBezTo>
                <a:cubicBezTo>
                  <a:pt x="81283" y="246522"/>
                  <a:pt x="76960" y="242199"/>
                  <a:pt x="71628" y="242199"/>
                </a:cubicBezTo>
                <a:close/>
                <a:moveTo>
                  <a:pt x="132204" y="84371"/>
                </a:moveTo>
                <a:cubicBezTo>
                  <a:pt x="99332" y="84896"/>
                  <a:pt x="69425" y="91507"/>
                  <a:pt x="40986" y="101791"/>
                </a:cubicBezTo>
                <a:cubicBezTo>
                  <a:pt x="16850" y="110606"/>
                  <a:pt x="19159" y="138100"/>
                  <a:pt x="19159" y="138100"/>
                </a:cubicBezTo>
                <a:cubicBezTo>
                  <a:pt x="19159" y="138100"/>
                  <a:pt x="43715" y="388904"/>
                  <a:pt x="48752" y="432768"/>
                </a:cubicBezTo>
                <a:cubicBezTo>
                  <a:pt x="51270" y="454700"/>
                  <a:pt x="65909" y="463778"/>
                  <a:pt x="77059" y="467372"/>
                </a:cubicBezTo>
                <a:lnTo>
                  <a:pt x="84119" y="469058"/>
                </a:lnTo>
                <a:lnTo>
                  <a:pt x="83685" y="469059"/>
                </a:lnTo>
                <a:cubicBezTo>
                  <a:pt x="80902" y="469068"/>
                  <a:pt x="80297" y="469075"/>
                  <a:pt x="82654" y="469077"/>
                </a:cubicBezTo>
                <a:lnTo>
                  <a:pt x="84198" y="469077"/>
                </a:lnTo>
                <a:lnTo>
                  <a:pt x="84523" y="469155"/>
                </a:lnTo>
                <a:cubicBezTo>
                  <a:pt x="90845" y="470140"/>
                  <a:pt x="93010" y="469077"/>
                  <a:pt x="84431" y="469077"/>
                </a:cubicBezTo>
                <a:lnTo>
                  <a:pt x="84198" y="469077"/>
                </a:lnTo>
                <a:lnTo>
                  <a:pt x="84119" y="469058"/>
                </a:lnTo>
                <a:lnTo>
                  <a:pt x="88019" y="469048"/>
                </a:lnTo>
                <a:cubicBezTo>
                  <a:pt x="109131" y="468998"/>
                  <a:pt x="173157" y="468920"/>
                  <a:pt x="193148" y="469077"/>
                </a:cubicBezTo>
                <a:cubicBezTo>
                  <a:pt x="219802" y="469287"/>
                  <a:pt x="227988" y="438855"/>
                  <a:pt x="230296" y="431089"/>
                </a:cubicBezTo>
                <a:cubicBezTo>
                  <a:pt x="232815" y="423324"/>
                  <a:pt x="259259" y="134112"/>
                  <a:pt x="259259" y="125717"/>
                </a:cubicBezTo>
                <a:cubicBezTo>
                  <a:pt x="259259" y="117322"/>
                  <a:pt x="255691" y="108507"/>
                  <a:pt x="241210" y="103470"/>
                </a:cubicBezTo>
                <a:lnTo>
                  <a:pt x="214713" y="95370"/>
                </a:lnTo>
                <a:lnTo>
                  <a:pt x="211803" y="106740"/>
                </a:lnTo>
                <a:cubicBezTo>
                  <a:pt x="203282" y="140056"/>
                  <a:pt x="193529" y="178276"/>
                  <a:pt x="185906" y="208167"/>
                </a:cubicBezTo>
                <a:lnTo>
                  <a:pt x="185754" y="208759"/>
                </a:lnTo>
                <a:lnTo>
                  <a:pt x="198556" y="210965"/>
                </a:lnTo>
                <a:cubicBezTo>
                  <a:pt x="206334" y="212583"/>
                  <a:pt x="214319" y="214522"/>
                  <a:pt x="222531" y="216804"/>
                </a:cubicBezTo>
                <a:cubicBezTo>
                  <a:pt x="234284" y="220162"/>
                  <a:pt x="237222" y="225829"/>
                  <a:pt x="237222" y="231285"/>
                </a:cubicBezTo>
                <a:cubicBezTo>
                  <a:pt x="237222" y="236742"/>
                  <a:pt x="215605" y="425423"/>
                  <a:pt x="213716" y="430460"/>
                </a:cubicBezTo>
                <a:cubicBezTo>
                  <a:pt x="211827" y="435497"/>
                  <a:pt x="205111" y="455225"/>
                  <a:pt x="183493" y="455225"/>
                </a:cubicBezTo>
                <a:cubicBezTo>
                  <a:pt x="167280" y="455225"/>
                  <a:pt x="115060" y="455225"/>
                  <a:pt x="97843" y="455225"/>
                </a:cubicBezTo>
                <a:lnTo>
                  <a:pt x="94925" y="455225"/>
                </a:lnTo>
                <a:cubicBezTo>
                  <a:pt x="101929" y="455225"/>
                  <a:pt x="100168" y="455904"/>
                  <a:pt x="95010" y="455247"/>
                </a:cubicBezTo>
                <a:lnTo>
                  <a:pt x="94895" y="455225"/>
                </a:lnTo>
                <a:lnTo>
                  <a:pt x="88917" y="454071"/>
                </a:lnTo>
                <a:cubicBezTo>
                  <a:pt x="79814" y="451710"/>
                  <a:pt x="67850" y="445781"/>
                  <a:pt x="65752" y="431509"/>
                </a:cubicBezTo>
                <a:cubicBezTo>
                  <a:pt x="61554" y="402966"/>
                  <a:pt x="41406" y="239261"/>
                  <a:pt x="41406" y="239261"/>
                </a:cubicBezTo>
                <a:cubicBezTo>
                  <a:pt x="41406" y="239261"/>
                  <a:pt x="39517" y="221211"/>
                  <a:pt x="59245" y="215754"/>
                </a:cubicBezTo>
                <a:cubicBezTo>
                  <a:pt x="88235" y="207359"/>
                  <a:pt x="119110" y="202735"/>
                  <a:pt x="154228" y="204906"/>
                </a:cubicBezTo>
                <a:lnTo>
                  <a:pt x="172247" y="206693"/>
                </a:lnTo>
                <a:lnTo>
                  <a:pt x="201522" y="92257"/>
                </a:lnTo>
                <a:lnTo>
                  <a:pt x="183923" y="88451"/>
                </a:lnTo>
                <a:cubicBezTo>
                  <a:pt x="165818" y="85368"/>
                  <a:pt x="148640" y="84109"/>
                  <a:pt x="132204" y="84371"/>
                </a:cubicBezTo>
                <a:close/>
                <a:moveTo>
                  <a:pt x="238061" y="0"/>
                </a:moveTo>
                <a:lnTo>
                  <a:pt x="301654" y="0"/>
                </a:lnTo>
                <a:lnTo>
                  <a:pt x="301024" y="13852"/>
                </a:lnTo>
                <a:cubicBezTo>
                  <a:pt x="301024" y="13852"/>
                  <a:pt x="260938" y="13852"/>
                  <a:pt x="248555" y="13852"/>
                </a:cubicBezTo>
                <a:cubicBezTo>
                  <a:pt x="233234" y="13852"/>
                  <a:pt x="234074" y="21408"/>
                  <a:pt x="231345" y="30852"/>
                </a:cubicBezTo>
                <a:cubicBezTo>
                  <a:pt x="230768" y="32846"/>
                  <a:pt x="226820" y="48141"/>
                  <a:pt x="221222" y="69962"/>
                </a:cubicBezTo>
                <a:lnTo>
                  <a:pt x="219741" y="75739"/>
                </a:lnTo>
                <a:lnTo>
                  <a:pt x="223284" y="76460"/>
                </a:lnTo>
                <a:cubicBezTo>
                  <a:pt x="234343" y="79177"/>
                  <a:pt x="245696" y="82430"/>
                  <a:pt x="257370" y="86260"/>
                </a:cubicBezTo>
                <a:cubicBezTo>
                  <a:pt x="274160" y="91717"/>
                  <a:pt x="278148" y="101371"/>
                  <a:pt x="278148" y="110396"/>
                </a:cubicBezTo>
                <a:cubicBezTo>
                  <a:pt x="278148" y="119421"/>
                  <a:pt x="247506" y="433818"/>
                  <a:pt x="244777" y="442213"/>
                </a:cubicBezTo>
                <a:cubicBezTo>
                  <a:pt x="242049" y="450608"/>
                  <a:pt x="232605" y="483559"/>
                  <a:pt x="201752" y="483559"/>
                </a:cubicBezTo>
                <a:cubicBezTo>
                  <a:pt x="178613" y="483402"/>
                  <a:pt x="104356" y="483480"/>
                  <a:pt x="79918" y="483529"/>
                </a:cubicBezTo>
                <a:lnTo>
                  <a:pt x="75478" y="483540"/>
                </a:lnTo>
                <a:lnTo>
                  <a:pt x="71976" y="482899"/>
                </a:lnTo>
                <a:cubicBezTo>
                  <a:pt x="58888" y="480035"/>
                  <a:pt x="37785" y="470901"/>
                  <a:pt x="34480" y="444102"/>
                </a:cubicBezTo>
                <a:cubicBezTo>
                  <a:pt x="28603" y="396460"/>
                  <a:pt x="60" y="123828"/>
                  <a:pt x="60" y="123828"/>
                </a:cubicBezTo>
                <a:cubicBezTo>
                  <a:pt x="60" y="123828"/>
                  <a:pt x="-2459" y="93816"/>
                  <a:pt x="25245" y="84371"/>
                </a:cubicBezTo>
                <a:cubicBezTo>
                  <a:pt x="74671" y="67529"/>
                  <a:pt x="127994" y="59776"/>
                  <a:pt x="190967" y="69880"/>
                </a:cubicBezTo>
                <a:lnTo>
                  <a:pt x="206440" y="73030"/>
                </a:lnTo>
                <a:lnTo>
                  <a:pt x="221901" y="12593"/>
                </a:lnTo>
                <a:cubicBezTo>
                  <a:pt x="223790" y="5247"/>
                  <a:pt x="230506" y="0"/>
                  <a:pt x="238061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2100">
              <a:cs typeface="B Nazanin" panose="00000400000000000000" pitchFamily="2" charset="-78"/>
            </a:endParaRPr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A78B7D5E-E68B-4765-83EE-250C54C16536}"/>
              </a:ext>
            </a:extLst>
          </p:cNvPr>
          <p:cNvSpPr/>
          <p:nvPr/>
        </p:nvSpPr>
        <p:spPr>
          <a:xfrm>
            <a:off x="8259998" y="2827544"/>
            <a:ext cx="3405851" cy="1868672"/>
          </a:xfrm>
          <a:custGeom>
            <a:avLst/>
            <a:gdLst>
              <a:gd name="connsiteX0" fmla="*/ 2201427 w 2277402"/>
              <a:gd name="connsiteY0" fmla="*/ 698617 h 1249531"/>
              <a:gd name="connsiteX1" fmla="*/ 2173962 w 2277402"/>
              <a:gd name="connsiteY1" fmla="*/ 692963 h 1249531"/>
              <a:gd name="connsiteX2" fmla="*/ 2043911 w 2277402"/>
              <a:gd name="connsiteY2" fmla="*/ 701848 h 1249531"/>
              <a:gd name="connsiteX3" fmla="*/ 2035025 w 2277402"/>
              <a:gd name="connsiteY3" fmla="*/ 697002 h 1249531"/>
              <a:gd name="connsiteX4" fmla="*/ 2001906 w 2277402"/>
              <a:gd name="connsiteY4" fmla="*/ 591183 h 1249531"/>
              <a:gd name="connsiteX5" fmla="*/ 2117418 w 2277402"/>
              <a:gd name="connsiteY5" fmla="*/ 463555 h 1249531"/>
              <a:gd name="connsiteX6" fmla="*/ 2107724 w 2277402"/>
              <a:gd name="connsiteY6" fmla="*/ 439322 h 1249531"/>
              <a:gd name="connsiteX7" fmla="*/ 2005945 w 2277402"/>
              <a:gd name="connsiteY7" fmla="*/ 440129 h 1249531"/>
              <a:gd name="connsiteX8" fmla="*/ 1978481 w 2277402"/>
              <a:gd name="connsiteY8" fmla="*/ 463555 h 1249531"/>
              <a:gd name="connsiteX9" fmla="*/ 1958286 w 2277402"/>
              <a:gd name="connsiteY9" fmla="*/ 456285 h 1249531"/>
              <a:gd name="connsiteX10" fmla="*/ 1927591 w 2277402"/>
              <a:gd name="connsiteY10" fmla="*/ 308462 h 1249531"/>
              <a:gd name="connsiteX11" fmla="*/ 1934053 w 2277402"/>
              <a:gd name="connsiteY11" fmla="*/ 293922 h 1249531"/>
              <a:gd name="connsiteX12" fmla="*/ 1934053 w 2277402"/>
              <a:gd name="connsiteY12" fmla="*/ 293922 h 1249531"/>
              <a:gd name="connsiteX13" fmla="*/ 2219198 w 2277402"/>
              <a:gd name="connsiteY13" fmla="*/ 251110 h 1249531"/>
              <a:gd name="connsiteX14" fmla="*/ 2185271 w 2277402"/>
              <a:gd name="connsiteY14" fmla="*/ 249495 h 1249531"/>
              <a:gd name="connsiteX15" fmla="*/ 1984943 w 2277402"/>
              <a:gd name="connsiteY15" fmla="*/ 274536 h 1249531"/>
              <a:gd name="connsiteX16" fmla="*/ 1620637 w 2277402"/>
              <a:gd name="connsiteY16" fmla="*/ 275344 h 1249531"/>
              <a:gd name="connsiteX17" fmla="*/ 1601251 w 2277402"/>
              <a:gd name="connsiteY17" fmla="*/ 264843 h 1249531"/>
              <a:gd name="connsiteX18" fmla="*/ 1507549 w 2277402"/>
              <a:gd name="connsiteY18" fmla="*/ 158216 h 1249531"/>
              <a:gd name="connsiteX19" fmla="*/ 1441311 w 2277402"/>
              <a:gd name="connsiteY19" fmla="*/ 138022 h 1249531"/>
              <a:gd name="connsiteX20" fmla="*/ 1438080 w 2277402"/>
              <a:gd name="connsiteY20" fmla="*/ 136406 h 1249531"/>
              <a:gd name="connsiteX21" fmla="*/ 1494624 w 2277402"/>
              <a:gd name="connsiteY21" fmla="*/ 91979 h 1249531"/>
              <a:gd name="connsiteX22" fmla="*/ 1341147 w 2277402"/>
              <a:gd name="connsiteY22" fmla="*/ 157409 h 1249531"/>
              <a:gd name="connsiteX23" fmla="*/ 1316914 w 2277402"/>
              <a:gd name="connsiteY23" fmla="*/ 380354 h 1249531"/>
              <a:gd name="connsiteX24" fmla="*/ 1312067 w 2277402"/>
              <a:gd name="connsiteY24" fmla="*/ 413473 h 1249531"/>
              <a:gd name="connsiteX25" fmla="*/ 1085891 w 2277402"/>
              <a:gd name="connsiteY25" fmla="*/ 536255 h 1249531"/>
              <a:gd name="connsiteX26" fmla="*/ 1011575 w 2277402"/>
              <a:gd name="connsiteY26" fmla="*/ 514445 h 1249531"/>
              <a:gd name="connsiteX27" fmla="*/ 947761 w 2277402"/>
              <a:gd name="connsiteY27" fmla="*/ 469209 h 1249531"/>
              <a:gd name="connsiteX28" fmla="*/ 920297 w 2277402"/>
              <a:gd name="connsiteY28" fmla="*/ 433667 h 1249531"/>
              <a:gd name="connsiteX29" fmla="*/ 880716 w 2277402"/>
              <a:gd name="connsiteY29" fmla="*/ 259188 h 1249531"/>
              <a:gd name="connsiteX30" fmla="*/ 852444 w 2277402"/>
              <a:gd name="connsiteY30" fmla="*/ 203452 h 1249531"/>
              <a:gd name="connsiteX31" fmla="*/ 849213 w 2277402"/>
              <a:gd name="connsiteY31" fmla="*/ 197797 h 1249531"/>
              <a:gd name="connsiteX32" fmla="*/ 849213 w 2277402"/>
              <a:gd name="connsiteY32" fmla="*/ 197797 h 1249531"/>
              <a:gd name="connsiteX33" fmla="*/ 745818 w 2277402"/>
              <a:gd name="connsiteY33" fmla="*/ 76631 h 1249531"/>
              <a:gd name="connsiteX34" fmla="*/ 617382 w 2277402"/>
              <a:gd name="connsiteY34" fmla="*/ 3932 h 1249531"/>
              <a:gd name="connsiteX35" fmla="*/ 576185 w 2277402"/>
              <a:gd name="connsiteY35" fmla="*/ 14433 h 1249531"/>
              <a:gd name="connsiteX36" fmla="*/ 555991 w 2277402"/>
              <a:gd name="connsiteY36" fmla="*/ 24126 h 1249531"/>
              <a:gd name="connsiteX37" fmla="*/ 496216 w 2277402"/>
              <a:gd name="connsiteY37" fmla="*/ 41897 h 1249531"/>
              <a:gd name="connsiteX38" fmla="*/ 550336 w 2277402"/>
              <a:gd name="connsiteY38" fmla="*/ 70977 h 1249531"/>
              <a:gd name="connsiteX39" fmla="*/ 556799 w 2277402"/>
              <a:gd name="connsiteY39" fmla="*/ 88748 h 1249531"/>
              <a:gd name="connsiteX40" fmla="*/ 539835 w 2277402"/>
              <a:gd name="connsiteY40" fmla="*/ 94402 h 1249531"/>
              <a:gd name="connsiteX41" fmla="*/ 453404 w 2277402"/>
              <a:gd name="connsiteY41" fmla="*/ 113789 h 1249531"/>
              <a:gd name="connsiteX42" fmla="*/ 413823 w 2277402"/>
              <a:gd name="connsiteY42" fmla="*/ 154985 h 1249531"/>
              <a:gd name="connsiteX43" fmla="*/ 438056 w 2277402"/>
              <a:gd name="connsiteY43" fmla="*/ 201836 h 1249531"/>
              <a:gd name="connsiteX44" fmla="*/ 397667 w 2277402"/>
              <a:gd name="connsiteY44" fmla="*/ 221223 h 1249531"/>
              <a:gd name="connsiteX45" fmla="*/ 246614 w 2277402"/>
              <a:gd name="connsiteY45" fmla="*/ 354505 h 1249531"/>
              <a:gd name="connsiteX46" fmla="*/ 291041 w 2277402"/>
              <a:gd name="connsiteY46" fmla="*/ 455477 h 1249531"/>
              <a:gd name="connsiteX47" fmla="*/ 332237 w 2277402"/>
              <a:gd name="connsiteY47" fmla="*/ 462747 h 1249531"/>
              <a:gd name="connsiteX48" fmla="*/ 249845 w 2277402"/>
              <a:gd name="connsiteY48" fmla="*/ 496674 h 1249531"/>
              <a:gd name="connsiteX49" fmla="*/ 121409 w 2277402"/>
              <a:gd name="connsiteY49" fmla="*/ 447399 h 1249531"/>
              <a:gd name="connsiteX50" fmla="*/ 60018 w 2277402"/>
              <a:gd name="connsiteY50" fmla="*/ 403780 h 1249531"/>
              <a:gd name="connsiteX51" fmla="*/ 10744 w 2277402"/>
              <a:gd name="connsiteY51" fmla="*/ 407818 h 1249531"/>
              <a:gd name="connsiteX52" fmla="*/ 7513 w 2277402"/>
              <a:gd name="connsiteY52" fmla="*/ 457093 h 1249531"/>
              <a:gd name="connsiteX53" fmla="*/ 75365 w 2277402"/>
              <a:gd name="connsiteY53" fmla="*/ 575028 h 1249531"/>
              <a:gd name="connsiteX54" fmla="*/ 80212 w 2277402"/>
              <a:gd name="connsiteY54" fmla="*/ 596838 h 1249531"/>
              <a:gd name="connsiteX55" fmla="*/ 93944 w 2277402"/>
              <a:gd name="connsiteY55" fmla="*/ 659036 h 1249531"/>
              <a:gd name="connsiteX56" fmla="*/ 176337 w 2277402"/>
              <a:gd name="connsiteY56" fmla="*/ 704272 h 1249531"/>
              <a:gd name="connsiteX57" fmla="*/ 237728 w 2277402"/>
              <a:gd name="connsiteY57" fmla="*/ 758392 h 1249531"/>
              <a:gd name="connsiteX58" fmla="*/ 266000 w 2277402"/>
              <a:gd name="connsiteY58" fmla="*/ 797973 h 1249531"/>
              <a:gd name="connsiteX59" fmla="*/ 385551 w 2277402"/>
              <a:gd name="connsiteY59" fmla="*/ 802820 h 1249531"/>
              <a:gd name="connsiteX60" fmla="*/ 421900 w 2277402"/>
              <a:gd name="connsiteY60" fmla="*/ 803628 h 1249531"/>
              <a:gd name="connsiteX61" fmla="*/ 505909 w 2277402"/>
              <a:gd name="connsiteY61" fmla="*/ 832708 h 1249531"/>
              <a:gd name="connsiteX62" fmla="*/ 543874 w 2277402"/>
              <a:gd name="connsiteY62" fmla="*/ 839978 h 1249531"/>
              <a:gd name="connsiteX63" fmla="*/ 874254 w 2277402"/>
              <a:gd name="connsiteY63" fmla="*/ 804435 h 1249531"/>
              <a:gd name="connsiteX64" fmla="*/ 1021269 w 2277402"/>
              <a:gd name="connsiteY64" fmla="*/ 743852 h 1249531"/>
              <a:gd name="connsiteX65" fmla="*/ 1112547 w 2277402"/>
              <a:gd name="connsiteY65" fmla="*/ 708310 h 1249531"/>
              <a:gd name="connsiteX66" fmla="*/ 1233713 w 2277402"/>
              <a:gd name="connsiteY66" fmla="*/ 612993 h 1249531"/>
              <a:gd name="connsiteX67" fmla="*/ 1474430 w 2277402"/>
              <a:gd name="connsiteY67" fmla="*/ 423974 h 1249531"/>
              <a:gd name="connsiteX68" fmla="*/ 1492201 w 2277402"/>
              <a:gd name="connsiteY68" fmla="*/ 418320 h 1249531"/>
              <a:gd name="connsiteX69" fmla="*/ 1627099 w 2277402"/>
              <a:gd name="connsiteY69" fmla="*/ 390855 h 1249531"/>
              <a:gd name="connsiteX70" fmla="*/ 1920321 w 2277402"/>
              <a:gd name="connsiteY70" fmla="*/ 299577 h 1249531"/>
              <a:gd name="connsiteX71" fmla="*/ 1876701 w 2277402"/>
              <a:gd name="connsiteY71" fmla="*/ 456285 h 1249531"/>
              <a:gd name="connsiteX72" fmla="*/ 1844390 w 2277402"/>
              <a:gd name="connsiteY72" fmla="*/ 395702 h 1249531"/>
              <a:gd name="connsiteX73" fmla="*/ 1757958 w 2277402"/>
              <a:gd name="connsiteY73" fmla="*/ 383585 h 1249531"/>
              <a:gd name="connsiteX74" fmla="*/ 1707876 w 2277402"/>
              <a:gd name="connsiteY74" fmla="*/ 473248 h 1249531"/>
              <a:gd name="connsiteX75" fmla="*/ 1718378 w 2277402"/>
              <a:gd name="connsiteY75" fmla="*/ 526561 h 1249531"/>
              <a:gd name="connsiteX76" fmla="*/ 1830658 w 2277402"/>
              <a:gd name="connsiteY76" fmla="*/ 570989 h 1249531"/>
              <a:gd name="connsiteX77" fmla="*/ 1798347 w 2277402"/>
              <a:gd name="connsiteY77" fmla="*/ 637226 h 1249531"/>
              <a:gd name="connsiteX78" fmla="*/ 1757151 w 2277402"/>
              <a:gd name="connsiteY78" fmla="*/ 696194 h 1249531"/>
              <a:gd name="connsiteX79" fmla="*/ 1703837 w 2277402"/>
              <a:gd name="connsiteY79" fmla="*/ 751930 h 1249531"/>
              <a:gd name="connsiteX80" fmla="*/ 1638408 w 2277402"/>
              <a:gd name="connsiteY80" fmla="*/ 816552 h 1249531"/>
              <a:gd name="connsiteX81" fmla="*/ 1644870 w 2277402"/>
              <a:gd name="connsiteY81" fmla="*/ 842401 h 1249531"/>
              <a:gd name="connsiteX82" fmla="*/ 1648101 w 2277402"/>
              <a:gd name="connsiteY82" fmla="*/ 863403 h 1249531"/>
              <a:gd name="connsiteX83" fmla="*/ 1598827 w 2277402"/>
              <a:gd name="connsiteY83" fmla="*/ 966798 h 1249531"/>
              <a:gd name="connsiteX84" fmla="*/ 1623868 w 2277402"/>
              <a:gd name="connsiteY84" fmla="*/ 1097657 h 1249531"/>
              <a:gd name="connsiteX85" fmla="*/ 1668296 w 2277402"/>
              <a:gd name="connsiteY85" fmla="*/ 1155817 h 1249531"/>
              <a:gd name="connsiteX86" fmla="*/ 1668296 w 2277402"/>
              <a:gd name="connsiteY86" fmla="*/ 1155817 h 1249531"/>
              <a:gd name="connsiteX87" fmla="*/ 1697375 w 2277402"/>
              <a:gd name="connsiteY87" fmla="*/ 1188936 h 1249531"/>
              <a:gd name="connsiteX88" fmla="*/ 1937284 w 2277402"/>
              <a:gd name="connsiteY88" fmla="*/ 1247096 h 1249531"/>
              <a:gd name="connsiteX89" fmla="*/ 2089146 w 2277402"/>
              <a:gd name="connsiteY89" fmla="*/ 1173588 h 1249531"/>
              <a:gd name="connsiteX90" fmla="*/ 2115802 w 2277402"/>
              <a:gd name="connsiteY90" fmla="*/ 1159048 h 1249531"/>
              <a:gd name="connsiteX91" fmla="*/ 2197388 w 2277402"/>
              <a:gd name="connsiteY91" fmla="*/ 1066154 h 1249531"/>
              <a:gd name="connsiteX92" fmla="*/ 2197388 w 2277402"/>
              <a:gd name="connsiteY92" fmla="*/ 974876 h 1249531"/>
              <a:gd name="connsiteX93" fmla="*/ 2207889 w 2277402"/>
              <a:gd name="connsiteY93" fmla="*/ 947411 h 1249531"/>
              <a:gd name="connsiteX94" fmla="*/ 2201427 w 2277402"/>
              <a:gd name="connsiteY94" fmla="*/ 698617 h 1249531"/>
              <a:gd name="connsiteX95" fmla="*/ 334661 w 2277402"/>
              <a:gd name="connsiteY95" fmla="*/ 739006 h 1249531"/>
              <a:gd name="connsiteX96" fmla="*/ 303158 w 2277402"/>
              <a:gd name="connsiteY96" fmla="*/ 713965 h 1249531"/>
              <a:gd name="connsiteX97" fmla="*/ 333853 w 2277402"/>
              <a:gd name="connsiteY97" fmla="*/ 697809 h 1249531"/>
              <a:gd name="connsiteX98" fmla="*/ 350009 w 2277402"/>
              <a:gd name="connsiteY98" fmla="*/ 728505 h 1249531"/>
              <a:gd name="connsiteX99" fmla="*/ 334661 w 2277402"/>
              <a:gd name="connsiteY99" fmla="*/ 739006 h 1249531"/>
              <a:gd name="connsiteX100" fmla="*/ 1993828 w 2277402"/>
              <a:gd name="connsiteY100" fmla="*/ 491827 h 1249531"/>
              <a:gd name="connsiteX101" fmla="*/ 2055219 w 2277402"/>
              <a:gd name="connsiteY101" fmla="*/ 458708 h 1249531"/>
              <a:gd name="connsiteX102" fmla="*/ 2076222 w 2277402"/>
              <a:gd name="connsiteY102" fmla="*/ 477287 h 1249531"/>
              <a:gd name="connsiteX103" fmla="*/ 2005945 w 2277402"/>
              <a:gd name="connsiteY103" fmla="*/ 564527 h 1249531"/>
              <a:gd name="connsiteX104" fmla="*/ 1988174 w 2277402"/>
              <a:gd name="connsiteY104" fmla="*/ 562103 h 1249531"/>
              <a:gd name="connsiteX105" fmla="*/ 1993828 w 2277402"/>
              <a:gd name="connsiteY105" fmla="*/ 491827 h 1249531"/>
              <a:gd name="connsiteX106" fmla="*/ 1804809 w 2277402"/>
              <a:gd name="connsiteY106" fmla="*/ 549987 h 1249531"/>
              <a:gd name="connsiteX107" fmla="*/ 1739380 w 2277402"/>
              <a:gd name="connsiteY107" fmla="*/ 495866 h 1249531"/>
              <a:gd name="connsiteX108" fmla="*/ 1764421 w 2277402"/>
              <a:gd name="connsiteY108" fmla="*/ 435283 h 1249531"/>
              <a:gd name="connsiteX109" fmla="*/ 1801578 w 2277402"/>
              <a:gd name="connsiteY109" fmla="*/ 438514 h 1249531"/>
              <a:gd name="connsiteX110" fmla="*/ 1851660 w 2277402"/>
              <a:gd name="connsiteY110" fmla="*/ 508790 h 1249531"/>
              <a:gd name="connsiteX111" fmla="*/ 1804809 w 2277402"/>
              <a:gd name="connsiteY111" fmla="*/ 549987 h 124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2277402" h="1249531">
                <a:moveTo>
                  <a:pt x="2201427" y="698617"/>
                </a:moveTo>
                <a:cubicBezTo>
                  <a:pt x="2192541" y="696194"/>
                  <a:pt x="2188502" y="669537"/>
                  <a:pt x="2173962" y="692963"/>
                </a:cubicBezTo>
                <a:cubicBezTo>
                  <a:pt x="2129534" y="676807"/>
                  <a:pt x="2085915" y="680846"/>
                  <a:pt x="2043911" y="701848"/>
                </a:cubicBezTo>
                <a:cubicBezTo>
                  <a:pt x="2042295" y="702656"/>
                  <a:pt x="2035833" y="699425"/>
                  <a:pt x="2035025" y="697002"/>
                </a:cubicBezTo>
                <a:cubicBezTo>
                  <a:pt x="2023716" y="661460"/>
                  <a:pt x="2000291" y="630764"/>
                  <a:pt x="2001906" y="591183"/>
                </a:cubicBezTo>
                <a:cubicBezTo>
                  <a:pt x="2045526" y="579874"/>
                  <a:pt x="2110956" y="507982"/>
                  <a:pt x="2117418" y="463555"/>
                </a:cubicBezTo>
                <a:cubicBezTo>
                  <a:pt x="2119033" y="453054"/>
                  <a:pt x="2115802" y="445784"/>
                  <a:pt x="2107724" y="439322"/>
                </a:cubicBezTo>
                <a:cubicBezTo>
                  <a:pt x="2067336" y="407011"/>
                  <a:pt x="2047141" y="407011"/>
                  <a:pt x="2005945" y="440129"/>
                </a:cubicBezTo>
                <a:cubicBezTo>
                  <a:pt x="1996252" y="447399"/>
                  <a:pt x="1987366" y="455477"/>
                  <a:pt x="1978481" y="463555"/>
                </a:cubicBezTo>
                <a:cubicBezTo>
                  <a:pt x="1966364" y="474864"/>
                  <a:pt x="1962325" y="470017"/>
                  <a:pt x="1958286" y="456285"/>
                </a:cubicBezTo>
                <a:cubicBezTo>
                  <a:pt x="1944554" y="407818"/>
                  <a:pt x="1943746" y="356121"/>
                  <a:pt x="1927591" y="308462"/>
                </a:cubicBezTo>
                <a:cubicBezTo>
                  <a:pt x="1925975" y="302808"/>
                  <a:pt x="1930014" y="297961"/>
                  <a:pt x="1934053" y="293922"/>
                </a:cubicBezTo>
                <a:cubicBezTo>
                  <a:pt x="1934053" y="293922"/>
                  <a:pt x="1934053" y="293922"/>
                  <a:pt x="1934053" y="293922"/>
                </a:cubicBezTo>
                <a:cubicBezTo>
                  <a:pt x="2029371" y="279382"/>
                  <a:pt x="2123880" y="265650"/>
                  <a:pt x="2219198" y="251110"/>
                </a:cubicBezTo>
                <a:cubicBezTo>
                  <a:pt x="2207889" y="247879"/>
                  <a:pt x="2196580" y="248687"/>
                  <a:pt x="2185271" y="249495"/>
                </a:cubicBezTo>
                <a:cubicBezTo>
                  <a:pt x="2118226" y="257573"/>
                  <a:pt x="2051988" y="266458"/>
                  <a:pt x="1984943" y="274536"/>
                </a:cubicBezTo>
                <a:cubicBezTo>
                  <a:pt x="1863777" y="289884"/>
                  <a:pt x="1741803" y="277767"/>
                  <a:pt x="1620637" y="275344"/>
                </a:cubicBezTo>
                <a:cubicBezTo>
                  <a:pt x="1612559" y="275344"/>
                  <a:pt x="1607713" y="268881"/>
                  <a:pt x="1601251" y="264843"/>
                </a:cubicBezTo>
                <a:cubicBezTo>
                  <a:pt x="1561669" y="236570"/>
                  <a:pt x="1535821" y="196182"/>
                  <a:pt x="1507549" y="158216"/>
                </a:cubicBezTo>
                <a:cubicBezTo>
                  <a:pt x="1489778" y="133983"/>
                  <a:pt x="1471199" y="117828"/>
                  <a:pt x="1441311" y="138022"/>
                </a:cubicBezTo>
                <a:cubicBezTo>
                  <a:pt x="1440503" y="138022"/>
                  <a:pt x="1438888" y="136406"/>
                  <a:pt x="1438080" y="136406"/>
                </a:cubicBezTo>
                <a:cubicBezTo>
                  <a:pt x="1441311" y="104903"/>
                  <a:pt x="1474430" y="108942"/>
                  <a:pt x="1494624" y="91979"/>
                </a:cubicBezTo>
                <a:cubicBezTo>
                  <a:pt x="1440503" y="97633"/>
                  <a:pt x="1375881" y="125098"/>
                  <a:pt x="1341147" y="157409"/>
                </a:cubicBezTo>
                <a:cubicBezTo>
                  <a:pt x="1285411" y="209106"/>
                  <a:pt x="1249061" y="298769"/>
                  <a:pt x="1316914" y="380354"/>
                </a:cubicBezTo>
                <a:cubicBezTo>
                  <a:pt x="1329031" y="394894"/>
                  <a:pt x="1322568" y="403780"/>
                  <a:pt x="1312067" y="413473"/>
                </a:cubicBezTo>
                <a:cubicBezTo>
                  <a:pt x="1247445" y="474864"/>
                  <a:pt x="1173938" y="518484"/>
                  <a:pt x="1085891" y="536255"/>
                </a:cubicBezTo>
                <a:cubicBezTo>
                  <a:pt x="1056811" y="541909"/>
                  <a:pt x="1033385" y="535447"/>
                  <a:pt x="1011575" y="514445"/>
                </a:cubicBezTo>
                <a:cubicBezTo>
                  <a:pt x="992997" y="496674"/>
                  <a:pt x="973610" y="478095"/>
                  <a:pt x="947761" y="469209"/>
                </a:cubicBezTo>
                <a:cubicBezTo>
                  <a:pt x="926759" y="466786"/>
                  <a:pt x="920297" y="455477"/>
                  <a:pt x="920297" y="433667"/>
                </a:cubicBezTo>
                <a:cubicBezTo>
                  <a:pt x="920297" y="373084"/>
                  <a:pt x="908180" y="314117"/>
                  <a:pt x="880716" y="259188"/>
                </a:cubicBezTo>
                <a:cubicBezTo>
                  <a:pt x="875869" y="238186"/>
                  <a:pt x="864561" y="220415"/>
                  <a:pt x="852444" y="203452"/>
                </a:cubicBezTo>
                <a:cubicBezTo>
                  <a:pt x="851636" y="201836"/>
                  <a:pt x="850021" y="199413"/>
                  <a:pt x="849213" y="197797"/>
                </a:cubicBezTo>
                <a:cubicBezTo>
                  <a:pt x="849213" y="197797"/>
                  <a:pt x="849213" y="197797"/>
                  <a:pt x="849213" y="197797"/>
                </a:cubicBezTo>
                <a:cubicBezTo>
                  <a:pt x="821749" y="150946"/>
                  <a:pt x="785399" y="112173"/>
                  <a:pt x="745818" y="76631"/>
                </a:cubicBezTo>
                <a:cubicBezTo>
                  <a:pt x="708660" y="43512"/>
                  <a:pt x="665848" y="17664"/>
                  <a:pt x="617382" y="3932"/>
                </a:cubicBezTo>
                <a:cubicBezTo>
                  <a:pt x="602034" y="-107"/>
                  <a:pt x="582647" y="-5762"/>
                  <a:pt x="576185" y="14433"/>
                </a:cubicBezTo>
                <a:cubicBezTo>
                  <a:pt x="571339" y="29780"/>
                  <a:pt x="564877" y="24126"/>
                  <a:pt x="555991" y="24126"/>
                </a:cubicBezTo>
                <a:cubicBezTo>
                  <a:pt x="534989" y="22510"/>
                  <a:pt x="513179" y="18471"/>
                  <a:pt x="496216" y="41897"/>
                </a:cubicBezTo>
                <a:cubicBezTo>
                  <a:pt x="515602" y="51590"/>
                  <a:pt x="536604" y="54821"/>
                  <a:pt x="550336" y="70977"/>
                </a:cubicBezTo>
                <a:cubicBezTo>
                  <a:pt x="555183" y="75823"/>
                  <a:pt x="559222" y="82286"/>
                  <a:pt x="556799" y="88748"/>
                </a:cubicBezTo>
                <a:cubicBezTo>
                  <a:pt x="554375" y="96826"/>
                  <a:pt x="546298" y="94402"/>
                  <a:pt x="539835" y="94402"/>
                </a:cubicBezTo>
                <a:cubicBezTo>
                  <a:pt x="509140" y="94402"/>
                  <a:pt x="480060" y="99249"/>
                  <a:pt x="453404" y="113789"/>
                </a:cubicBezTo>
                <a:cubicBezTo>
                  <a:pt x="435633" y="123482"/>
                  <a:pt x="419477" y="134791"/>
                  <a:pt x="413823" y="154985"/>
                </a:cubicBezTo>
                <a:cubicBezTo>
                  <a:pt x="408168" y="175987"/>
                  <a:pt x="422708" y="188912"/>
                  <a:pt x="438056" y="201836"/>
                </a:cubicBezTo>
                <a:cubicBezTo>
                  <a:pt x="422708" y="209106"/>
                  <a:pt x="409784" y="215568"/>
                  <a:pt x="397667" y="221223"/>
                </a:cubicBezTo>
                <a:cubicBezTo>
                  <a:pt x="336276" y="252726"/>
                  <a:pt x="281348" y="291499"/>
                  <a:pt x="246614" y="354505"/>
                </a:cubicBezTo>
                <a:cubicBezTo>
                  <a:pt x="219957" y="403780"/>
                  <a:pt x="236112" y="441745"/>
                  <a:pt x="291041" y="455477"/>
                </a:cubicBezTo>
                <a:cubicBezTo>
                  <a:pt x="303158" y="458708"/>
                  <a:pt x="315274" y="460324"/>
                  <a:pt x="332237" y="462747"/>
                </a:cubicBezTo>
                <a:cubicBezTo>
                  <a:pt x="305581" y="485365"/>
                  <a:pt x="280540" y="497481"/>
                  <a:pt x="249845" y="496674"/>
                </a:cubicBezTo>
                <a:cubicBezTo>
                  <a:pt x="200570" y="496674"/>
                  <a:pt x="158566" y="478903"/>
                  <a:pt x="121409" y="447399"/>
                </a:cubicBezTo>
                <a:cubicBezTo>
                  <a:pt x="102022" y="431244"/>
                  <a:pt x="85059" y="412665"/>
                  <a:pt x="60018" y="403780"/>
                </a:cubicBezTo>
                <a:cubicBezTo>
                  <a:pt x="42247" y="397317"/>
                  <a:pt x="25283" y="392471"/>
                  <a:pt x="10744" y="407818"/>
                </a:cubicBezTo>
                <a:cubicBezTo>
                  <a:pt x="-2989" y="422358"/>
                  <a:pt x="-2989" y="442553"/>
                  <a:pt x="7513" y="457093"/>
                </a:cubicBezTo>
                <a:cubicBezTo>
                  <a:pt x="33361" y="494250"/>
                  <a:pt x="47093" y="538678"/>
                  <a:pt x="75365" y="575028"/>
                </a:cubicBezTo>
                <a:cubicBezTo>
                  <a:pt x="80212" y="581490"/>
                  <a:pt x="87482" y="586337"/>
                  <a:pt x="80212" y="596838"/>
                </a:cubicBezTo>
                <a:cubicBezTo>
                  <a:pt x="63249" y="621879"/>
                  <a:pt x="77789" y="642073"/>
                  <a:pt x="93944" y="659036"/>
                </a:cubicBezTo>
                <a:cubicBezTo>
                  <a:pt x="115754" y="683269"/>
                  <a:pt x="144834" y="698617"/>
                  <a:pt x="176337" y="704272"/>
                </a:cubicBezTo>
                <a:cubicBezTo>
                  <a:pt x="208648" y="710734"/>
                  <a:pt x="239343" y="715580"/>
                  <a:pt x="237728" y="758392"/>
                </a:cubicBezTo>
                <a:cubicBezTo>
                  <a:pt x="241767" y="775356"/>
                  <a:pt x="252268" y="789088"/>
                  <a:pt x="266000" y="797973"/>
                </a:cubicBezTo>
                <a:cubicBezTo>
                  <a:pt x="304773" y="823822"/>
                  <a:pt x="345162" y="820591"/>
                  <a:pt x="385551" y="802820"/>
                </a:cubicBezTo>
                <a:cubicBezTo>
                  <a:pt x="399283" y="796358"/>
                  <a:pt x="408976" y="797166"/>
                  <a:pt x="421900" y="803628"/>
                </a:cubicBezTo>
                <a:cubicBezTo>
                  <a:pt x="448557" y="816552"/>
                  <a:pt x="476021" y="829476"/>
                  <a:pt x="505909" y="832708"/>
                </a:cubicBezTo>
                <a:cubicBezTo>
                  <a:pt x="518025" y="839978"/>
                  <a:pt x="531758" y="835939"/>
                  <a:pt x="543874" y="839978"/>
                </a:cubicBezTo>
                <a:cubicBezTo>
                  <a:pt x="659386" y="877135"/>
                  <a:pt x="768435" y="861787"/>
                  <a:pt x="874254" y="804435"/>
                </a:cubicBezTo>
                <a:cubicBezTo>
                  <a:pt x="920297" y="779394"/>
                  <a:pt x="966340" y="750315"/>
                  <a:pt x="1021269" y="743852"/>
                </a:cubicBezTo>
                <a:cubicBezTo>
                  <a:pt x="1054388" y="739814"/>
                  <a:pt x="1083467" y="724466"/>
                  <a:pt x="1112547" y="708310"/>
                </a:cubicBezTo>
                <a:cubicBezTo>
                  <a:pt x="1158590" y="683269"/>
                  <a:pt x="1194940" y="646112"/>
                  <a:pt x="1233713" y="612993"/>
                </a:cubicBezTo>
                <a:cubicBezTo>
                  <a:pt x="1311260" y="545948"/>
                  <a:pt x="1401730" y="497481"/>
                  <a:pt x="1474430" y="423974"/>
                </a:cubicBezTo>
                <a:cubicBezTo>
                  <a:pt x="1479276" y="419127"/>
                  <a:pt x="1484931" y="416704"/>
                  <a:pt x="1492201" y="418320"/>
                </a:cubicBezTo>
                <a:cubicBezTo>
                  <a:pt x="1540668" y="428013"/>
                  <a:pt x="1584287" y="413473"/>
                  <a:pt x="1627099" y="390855"/>
                </a:cubicBezTo>
                <a:cubicBezTo>
                  <a:pt x="1719185" y="342389"/>
                  <a:pt x="1819350" y="318963"/>
                  <a:pt x="1920321" y="299577"/>
                </a:cubicBezTo>
                <a:cubicBezTo>
                  <a:pt x="1904166" y="349659"/>
                  <a:pt x="1899319" y="402972"/>
                  <a:pt x="1876701" y="456285"/>
                </a:cubicBezTo>
                <a:cubicBezTo>
                  <a:pt x="1864585" y="432860"/>
                  <a:pt x="1855699" y="413473"/>
                  <a:pt x="1844390" y="395702"/>
                </a:cubicBezTo>
                <a:cubicBezTo>
                  <a:pt x="1821773" y="359352"/>
                  <a:pt x="1789462" y="354505"/>
                  <a:pt x="1757958" y="383585"/>
                </a:cubicBezTo>
                <a:cubicBezTo>
                  <a:pt x="1732110" y="407818"/>
                  <a:pt x="1716762" y="438514"/>
                  <a:pt x="1707876" y="473248"/>
                </a:cubicBezTo>
                <a:cubicBezTo>
                  <a:pt x="1703030" y="491827"/>
                  <a:pt x="1707876" y="510406"/>
                  <a:pt x="1718378" y="526561"/>
                </a:cubicBezTo>
                <a:cubicBezTo>
                  <a:pt x="1744226" y="566950"/>
                  <a:pt x="1778153" y="587952"/>
                  <a:pt x="1830658" y="570989"/>
                </a:cubicBezTo>
                <a:cubicBezTo>
                  <a:pt x="1819350" y="596838"/>
                  <a:pt x="1812079" y="618647"/>
                  <a:pt x="1798347" y="637226"/>
                </a:cubicBezTo>
                <a:cubicBezTo>
                  <a:pt x="1783807" y="656613"/>
                  <a:pt x="1765229" y="672768"/>
                  <a:pt x="1757151" y="696194"/>
                </a:cubicBezTo>
                <a:cubicBezTo>
                  <a:pt x="1744226" y="719619"/>
                  <a:pt x="1726456" y="737390"/>
                  <a:pt x="1703837" y="751930"/>
                </a:cubicBezTo>
                <a:cubicBezTo>
                  <a:pt x="1677989" y="768893"/>
                  <a:pt x="1656179" y="791511"/>
                  <a:pt x="1638408" y="816552"/>
                </a:cubicBezTo>
                <a:cubicBezTo>
                  <a:pt x="1630330" y="827861"/>
                  <a:pt x="1625484" y="837554"/>
                  <a:pt x="1644870" y="842401"/>
                </a:cubicBezTo>
                <a:cubicBezTo>
                  <a:pt x="1661026" y="846440"/>
                  <a:pt x="1653756" y="855325"/>
                  <a:pt x="1648101" y="863403"/>
                </a:cubicBezTo>
                <a:cubicBezTo>
                  <a:pt x="1627099" y="895714"/>
                  <a:pt x="1607713" y="928833"/>
                  <a:pt x="1598827" y="966798"/>
                </a:cubicBezTo>
                <a:cubicBezTo>
                  <a:pt x="1587518" y="1013649"/>
                  <a:pt x="1585095" y="1061308"/>
                  <a:pt x="1623868" y="1097657"/>
                </a:cubicBezTo>
                <a:cubicBezTo>
                  <a:pt x="1642447" y="1115428"/>
                  <a:pt x="1660218" y="1131584"/>
                  <a:pt x="1668296" y="1155817"/>
                </a:cubicBezTo>
                <a:cubicBezTo>
                  <a:pt x="1668296" y="1155817"/>
                  <a:pt x="1668296" y="1155817"/>
                  <a:pt x="1668296" y="1155817"/>
                </a:cubicBezTo>
                <a:cubicBezTo>
                  <a:pt x="1674758" y="1169549"/>
                  <a:pt x="1685259" y="1180050"/>
                  <a:pt x="1697375" y="1188936"/>
                </a:cubicBezTo>
                <a:cubicBezTo>
                  <a:pt x="1769267" y="1241441"/>
                  <a:pt x="1850852" y="1255981"/>
                  <a:pt x="1937284" y="1247096"/>
                </a:cubicBezTo>
                <a:cubicBezTo>
                  <a:pt x="1996252" y="1240633"/>
                  <a:pt x="2051180" y="1223670"/>
                  <a:pt x="2089146" y="1173588"/>
                </a:cubicBezTo>
                <a:cubicBezTo>
                  <a:pt x="2095608" y="1164703"/>
                  <a:pt x="2106109" y="1163087"/>
                  <a:pt x="2115802" y="1159048"/>
                </a:cubicBezTo>
                <a:cubicBezTo>
                  <a:pt x="2160230" y="1142893"/>
                  <a:pt x="2185271" y="1111390"/>
                  <a:pt x="2197388" y="1066154"/>
                </a:cubicBezTo>
                <a:cubicBezTo>
                  <a:pt x="2205465" y="1035459"/>
                  <a:pt x="2204657" y="1004763"/>
                  <a:pt x="2197388" y="974876"/>
                </a:cubicBezTo>
                <a:cubicBezTo>
                  <a:pt x="2194156" y="962759"/>
                  <a:pt x="2196580" y="955489"/>
                  <a:pt x="2207889" y="947411"/>
                </a:cubicBezTo>
                <a:cubicBezTo>
                  <a:pt x="2303206" y="878751"/>
                  <a:pt x="2299975" y="765662"/>
                  <a:pt x="2201427" y="698617"/>
                </a:cubicBezTo>
                <a:close/>
                <a:moveTo>
                  <a:pt x="334661" y="739006"/>
                </a:moveTo>
                <a:cubicBezTo>
                  <a:pt x="316890" y="738198"/>
                  <a:pt x="302350" y="731736"/>
                  <a:pt x="303158" y="713965"/>
                </a:cubicBezTo>
                <a:cubicBezTo>
                  <a:pt x="303965" y="697002"/>
                  <a:pt x="323352" y="697809"/>
                  <a:pt x="333853" y="697809"/>
                </a:cubicBezTo>
                <a:cubicBezTo>
                  <a:pt x="350816" y="697809"/>
                  <a:pt x="346778" y="717196"/>
                  <a:pt x="350009" y="728505"/>
                </a:cubicBezTo>
                <a:cubicBezTo>
                  <a:pt x="354855" y="742237"/>
                  <a:pt x="341123" y="736583"/>
                  <a:pt x="334661" y="739006"/>
                </a:cubicBezTo>
                <a:close/>
                <a:moveTo>
                  <a:pt x="1993828" y="491827"/>
                </a:moveTo>
                <a:cubicBezTo>
                  <a:pt x="2013215" y="478095"/>
                  <a:pt x="2032602" y="465170"/>
                  <a:pt x="2055219" y="458708"/>
                </a:cubicBezTo>
                <a:cubicBezTo>
                  <a:pt x="2072183" y="453862"/>
                  <a:pt x="2077837" y="461939"/>
                  <a:pt x="2076222" y="477287"/>
                </a:cubicBezTo>
                <a:cubicBezTo>
                  <a:pt x="2072183" y="516060"/>
                  <a:pt x="2040679" y="554833"/>
                  <a:pt x="2005945" y="564527"/>
                </a:cubicBezTo>
                <a:cubicBezTo>
                  <a:pt x="1999483" y="566142"/>
                  <a:pt x="1993828" y="568566"/>
                  <a:pt x="1988174" y="562103"/>
                </a:cubicBezTo>
                <a:cubicBezTo>
                  <a:pt x="1970403" y="544332"/>
                  <a:pt x="1973634" y="507175"/>
                  <a:pt x="1993828" y="491827"/>
                </a:cubicBezTo>
                <a:close/>
                <a:moveTo>
                  <a:pt x="1804809" y="549987"/>
                </a:moveTo>
                <a:cubicBezTo>
                  <a:pt x="1783000" y="549987"/>
                  <a:pt x="1746650" y="521715"/>
                  <a:pt x="1739380" y="495866"/>
                </a:cubicBezTo>
                <a:cubicBezTo>
                  <a:pt x="1731302" y="469209"/>
                  <a:pt x="1748265" y="451438"/>
                  <a:pt x="1764421" y="435283"/>
                </a:cubicBezTo>
                <a:cubicBezTo>
                  <a:pt x="1777345" y="422358"/>
                  <a:pt x="1790269" y="428013"/>
                  <a:pt x="1801578" y="438514"/>
                </a:cubicBezTo>
                <a:cubicBezTo>
                  <a:pt x="1824196" y="457900"/>
                  <a:pt x="1838736" y="482941"/>
                  <a:pt x="1851660" y="508790"/>
                </a:cubicBezTo>
                <a:cubicBezTo>
                  <a:pt x="1862969" y="528985"/>
                  <a:pt x="1838736" y="549179"/>
                  <a:pt x="1804809" y="549987"/>
                </a:cubicBezTo>
                <a:close/>
              </a:path>
            </a:pathLst>
          </a:custGeom>
          <a:solidFill>
            <a:schemeClr val="accent2"/>
          </a:solidFill>
          <a:ln w="807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00">
              <a:cs typeface="B Nazanin" panose="00000400000000000000" pitchFamily="2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AA6A519-C66E-4CC3-8928-7A8522EA95C0}"/>
              </a:ext>
            </a:extLst>
          </p:cNvPr>
          <p:cNvGrpSpPr/>
          <p:nvPr/>
        </p:nvGrpSpPr>
        <p:grpSpPr>
          <a:xfrm>
            <a:off x="8543431" y="5139769"/>
            <a:ext cx="1861718" cy="4908365"/>
            <a:chOff x="6713084" y="1703596"/>
            <a:chExt cx="2624141" cy="6918474"/>
          </a:xfrm>
          <a:solidFill>
            <a:schemeClr val="accent2"/>
          </a:solidFill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73A5AE7-3A16-4B48-9C79-E8BA050FBA58}"/>
                </a:ext>
              </a:extLst>
            </p:cNvPr>
            <p:cNvSpPr/>
            <p:nvPr/>
          </p:nvSpPr>
          <p:spPr>
            <a:xfrm>
              <a:off x="6713084" y="3201150"/>
              <a:ext cx="2624141" cy="5420920"/>
            </a:xfrm>
            <a:custGeom>
              <a:avLst/>
              <a:gdLst>
                <a:gd name="connsiteX0" fmla="*/ 1481070 w 2437829"/>
                <a:gd name="connsiteY0" fmla="*/ 5037326 h 5036043"/>
                <a:gd name="connsiteX1" fmla="*/ 1434880 w 2437829"/>
                <a:gd name="connsiteY1" fmla="*/ 5025778 h 5036043"/>
                <a:gd name="connsiteX2" fmla="*/ 1218683 w 2437829"/>
                <a:gd name="connsiteY2" fmla="*/ 4885925 h 5036043"/>
                <a:gd name="connsiteX3" fmla="*/ 1191739 w 2437829"/>
                <a:gd name="connsiteY3" fmla="*/ 4907095 h 5036043"/>
                <a:gd name="connsiteX4" fmla="*/ 893425 w 2437829"/>
                <a:gd name="connsiteY4" fmla="*/ 5027703 h 5036043"/>
                <a:gd name="connsiteX5" fmla="*/ 658623 w 2437829"/>
                <a:gd name="connsiteY5" fmla="*/ 4893623 h 5036043"/>
                <a:gd name="connsiteX6" fmla="*/ 602169 w 2437829"/>
                <a:gd name="connsiteY6" fmla="*/ 4674860 h 5036043"/>
                <a:gd name="connsiteX7" fmla="*/ 557903 w 2437829"/>
                <a:gd name="connsiteY7" fmla="*/ 4070534 h 5036043"/>
                <a:gd name="connsiteX8" fmla="*/ 555337 w 2437829"/>
                <a:gd name="connsiteY8" fmla="*/ 4038458 h 5036043"/>
                <a:gd name="connsiteX9" fmla="*/ 412916 w 2437829"/>
                <a:gd name="connsiteY9" fmla="*/ 4038458 h 5036043"/>
                <a:gd name="connsiteX10" fmla="*/ 392387 w 2437829"/>
                <a:gd name="connsiteY10" fmla="*/ 3835091 h 5036043"/>
                <a:gd name="connsiteX11" fmla="*/ 266004 w 2437829"/>
                <a:gd name="connsiteY11" fmla="*/ 2519946 h 5036043"/>
                <a:gd name="connsiteX12" fmla="*/ 177473 w 2437829"/>
                <a:gd name="connsiteY12" fmla="*/ 2349940 h 5036043"/>
                <a:gd name="connsiteX13" fmla="*/ 1693 w 2437829"/>
                <a:gd name="connsiteY13" fmla="*/ 1991964 h 5036043"/>
                <a:gd name="connsiteX14" fmla="*/ 1693 w 2437829"/>
                <a:gd name="connsiteY14" fmla="*/ 471528 h 5036043"/>
                <a:gd name="connsiteX15" fmla="*/ 466805 w 2437829"/>
                <a:gd name="connsiteY15" fmla="*/ 3208 h 5036043"/>
                <a:gd name="connsiteX16" fmla="*/ 729192 w 2437829"/>
                <a:gd name="connsiteY16" fmla="*/ 3208 h 5036043"/>
                <a:gd name="connsiteX17" fmla="*/ 710588 w 2437829"/>
                <a:gd name="connsiteY17" fmla="*/ 26945 h 5036043"/>
                <a:gd name="connsiteX18" fmla="*/ 541864 w 2437829"/>
                <a:gd name="connsiteY18" fmla="*/ 358618 h 5036043"/>
                <a:gd name="connsiteX19" fmla="*/ 529675 w 2437829"/>
                <a:gd name="connsiteY19" fmla="*/ 621005 h 5036043"/>
                <a:gd name="connsiteX20" fmla="*/ 509146 w 2437829"/>
                <a:gd name="connsiteY20" fmla="*/ 658214 h 5036043"/>
                <a:gd name="connsiteX21" fmla="*/ 436011 w 2437829"/>
                <a:gd name="connsiteY21" fmla="*/ 835278 h 5036043"/>
                <a:gd name="connsiteX22" fmla="*/ 593829 w 2437829"/>
                <a:gd name="connsiteY22" fmla="*/ 939848 h 5036043"/>
                <a:gd name="connsiteX23" fmla="*/ 729834 w 2437829"/>
                <a:gd name="connsiteY23" fmla="*/ 807692 h 5036043"/>
                <a:gd name="connsiteX24" fmla="*/ 612433 w 2437829"/>
                <a:gd name="connsiteY24" fmla="*/ 643459 h 5036043"/>
                <a:gd name="connsiteX25" fmla="*/ 586772 w 2437829"/>
                <a:gd name="connsiteY25" fmla="*/ 619722 h 5036043"/>
                <a:gd name="connsiteX26" fmla="*/ 605376 w 2437829"/>
                <a:gd name="connsiteY26" fmla="*/ 332315 h 5036043"/>
                <a:gd name="connsiteX27" fmla="*/ 643868 w 2437829"/>
                <a:gd name="connsiteY27" fmla="*/ 228386 h 5036043"/>
                <a:gd name="connsiteX28" fmla="*/ 794629 w 2437829"/>
                <a:gd name="connsiteY28" fmla="*/ 17963 h 5036043"/>
                <a:gd name="connsiteX29" fmla="*/ 828630 w 2437829"/>
                <a:gd name="connsiteY29" fmla="*/ 0 h 5036043"/>
                <a:gd name="connsiteX30" fmla="*/ 832479 w 2437829"/>
                <a:gd name="connsiteY30" fmla="*/ 7057 h 5036043"/>
                <a:gd name="connsiteX31" fmla="*/ 634245 w 2437829"/>
                <a:gd name="connsiteY31" fmla="*/ 551719 h 5036043"/>
                <a:gd name="connsiteX32" fmla="*/ 881236 w 2437829"/>
                <a:gd name="connsiteY32" fmla="*/ 627421 h 5036043"/>
                <a:gd name="connsiteX33" fmla="*/ 817082 w 2437829"/>
                <a:gd name="connsiteY33" fmla="*/ 799352 h 5036043"/>
                <a:gd name="connsiteX34" fmla="*/ 831196 w 2437829"/>
                <a:gd name="connsiteY34" fmla="*/ 852599 h 5036043"/>
                <a:gd name="connsiteX35" fmla="*/ 1169926 w 2437829"/>
                <a:gd name="connsiteY35" fmla="*/ 1152195 h 5036043"/>
                <a:gd name="connsiteX36" fmla="*/ 1193021 w 2437829"/>
                <a:gd name="connsiteY36" fmla="*/ 1207367 h 5036043"/>
                <a:gd name="connsiteX37" fmla="*/ 1192380 w 2437829"/>
                <a:gd name="connsiteY37" fmla="*/ 3991626 h 5036043"/>
                <a:gd name="connsiteX38" fmla="*/ 1192380 w 2437829"/>
                <a:gd name="connsiteY38" fmla="*/ 4033967 h 5036043"/>
                <a:gd name="connsiteX39" fmla="*/ 1283478 w 2437829"/>
                <a:gd name="connsiteY39" fmla="*/ 4033967 h 5036043"/>
                <a:gd name="connsiteX40" fmla="*/ 1283478 w 2437829"/>
                <a:gd name="connsiteY40" fmla="*/ 3990343 h 5036043"/>
                <a:gd name="connsiteX41" fmla="*/ 1282836 w 2437829"/>
                <a:gd name="connsiteY41" fmla="*/ 1209292 h 5036043"/>
                <a:gd name="connsiteX42" fmla="*/ 1309781 w 2437829"/>
                <a:gd name="connsiteY42" fmla="*/ 1149629 h 5036043"/>
                <a:gd name="connsiteX43" fmla="*/ 1646586 w 2437829"/>
                <a:gd name="connsiteY43" fmla="*/ 852599 h 5036043"/>
                <a:gd name="connsiteX44" fmla="*/ 1658775 w 2437829"/>
                <a:gd name="connsiteY44" fmla="*/ 798069 h 5036043"/>
                <a:gd name="connsiteX45" fmla="*/ 1595264 w 2437829"/>
                <a:gd name="connsiteY45" fmla="*/ 627421 h 5036043"/>
                <a:gd name="connsiteX46" fmla="*/ 1842254 w 2437829"/>
                <a:gd name="connsiteY46" fmla="*/ 551719 h 5036043"/>
                <a:gd name="connsiteX47" fmla="*/ 1642737 w 2437829"/>
                <a:gd name="connsiteY47" fmla="*/ 3208 h 5036043"/>
                <a:gd name="connsiteX48" fmla="*/ 1763987 w 2437829"/>
                <a:gd name="connsiteY48" fmla="*/ 3849 h 5036043"/>
                <a:gd name="connsiteX49" fmla="*/ 1787082 w 2437829"/>
                <a:gd name="connsiteY49" fmla="*/ 12831 h 5036043"/>
                <a:gd name="connsiteX50" fmla="*/ 2070640 w 2437829"/>
                <a:gd name="connsiteY50" fmla="*/ 271369 h 5036043"/>
                <a:gd name="connsiteX51" fmla="*/ 2164304 w 2437829"/>
                <a:gd name="connsiteY51" fmla="*/ 651799 h 5036043"/>
                <a:gd name="connsiteX52" fmla="*/ 2138002 w 2437829"/>
                <a:gd name="connsiteY52" fmla="*/ 783313 h 5036043"/>
                <a:gd name="connsiteX53" fmla="*/ 1760138 w 2437829"/>
                <a:gd name="connsiteY53" fmla="*/ 887242 h 5036043"/>
                <a:gd name="connsiteX54" fmla="*/ 1627982 w 2437829"/>
                <a:gd name="connsiteY54" fmla="*/ 1085476 h 5036043"/>
                <a:gd name="connsiteX55" fmla="*/ 1603603 w 2437829"/>
                <a:gd name="connsiteY55" fmla="*/ 1115628 h 5036043"/>
                <a:gd name="connsiteX56" fmla="*/ 1559337 w 2437829"/>
                <a:gd name="connsiteY56" fmla="*/ 1237520 h 5036043"/>
                <a:gd name="connsiteX57" fmla="*/ 1653643 w 2437829"/>
                <a:gd name="connsiteY57" fmla="*/ 1267030 h 5036043"/>
                <a:gd name="connsiteX58" fmla="*/ 1679305 w 2437829"/>
                <a:gd name="connsiteY58" fmla="*/ 1131025 h 5036043"/>
                <a:gd name="connsiteX59" fmla="*/ 1673531 w 2437829"/>
                <a:gd name="connsiteY59" fmla="*/ 1106646 h 5036043"/>
                <a:gd name="connsiteX60" fmla="*/ 1968636 w 2437829"/>
                <a:gd name="connsiteY60" fmla="*/ 817956 h 5036043"/>
                <a:gd name="connsiteX61" fmla="*/ 2218193 w 2437829"/>
                <a:gd name="connsiteY61" fmla="*/ 1007209 h 5036043"/>
                <a:gd name="connsiteX62" fmla="*/ 2074489 w 2437829"/>
                <a:gd name="connsiteY62" fmla="*/ 1342090 h 5036043"/>
                <a:gd name="connsiteX63" fmla="*/ 2046903 w 2437829"/>
                <a:gd name="connsiteY63" fmla="*/ 1347222 h 5036043"/>
                <a:gd name="connsiteX64" fmla="*/ 1917955 w 2437829"/>
                <a:gd name="connsiteY64" fmla="*/ 1422281 h 5036043"/>
                <a:gd name="connsiteX65" fmla="*/ 1978901 w 2437829"/>
                <a:gd name="connsiteY65" fmla="*/ 1494775 h 5036043"/>
                <a:gd name="connsiteX66" fmla="*/ 2077056 w 2437829"/>
                <a:gd name="connsiteY66" fmla="*/ 1420998 h 5036043"/>
                <a:gd name="connsiteX67" fmla="*/ 2102717 w 2437829"/>
                <a:gd name="connsiteY67" fmla="*/ 1382506 h 5036043"/>
                <a:gd name="connsiteX68" fmla="*/ 2265667 w 2437829"/>
                <a:gd name="connsiteY68" fmla="*/ 986680 h 5036043"/>
                <a:gd name="connsiteX69" fmla="*/ 2202796 w 2437829"/>
                <a:gd name="connsiteY69" fmla="*/ 835919 h 5036043"/>
                <a:gd name="connsiteX70" fmla="*/ 2194456 w 2437829"/>
                <a:gd name="connsiteY70" fmla="*/ 791012 h 5036043"/>
                <a:gd name="connsiteX71" fmla="*/ 2201514 w 2437829"/>
                <a:gd name="connsiteY71" fmla="*/ 387487 h 5036043"/>
                <a:gd name="connsiteX72" fmla="*/ 2057810 w 2437829"/>
                <a:gd name="connsiteY72" fmla="*/ 166799 h 5036043"/>
                <a:gd name="connsiteX73" fmla="*/ 1883312 w 2437829"/>
                <a:gd name="connsiteY73" fmla="*/ 5132 h 5036043"/>
                <a:gd name="connsiteX74" fmla="*/ 2204721 w 2437829"/>
                <a:gd name="connsiteY74" fmla="*/ 68644 h 5036043"/>
                <a:gd name="connsiteX75" fmla="*/ 2431824 w 2437829"/>
                <a:gd name="connsiteY75" fmla="*/ 398393 h 5036043"/>
                <a:gd name="connsiteX76" fmla="*/ 2438239 w 2437829"/>
                <a:gd name="connsiteY76" fmla="*/ 425979 h 5036043"/>
                <a:gd name="connsiteX77" fmla="*/ 2438239 w 2437829"/>
                <a:gd name="connsiteY77" fmla="*/ 2042645 h 5036043"/>
                <a:gd name="connsiteX78" fmla="*/ 2433107 w 2437829"/>
                <a:gd name="connsiteY78" fmla="*/ 2057400 h 5036043"/>
                <a:gd name="connsiteX79" fmla="*/ 2206004 w 2437829"/>
                <a:gd name="connsiteY79" fmla="*/ 2393564 h 5036043"/>
                <a:gd name="connsiteX80" fmla="*/ 2182268 w 2437829"/>
                <a:gd name="connsiteY80" fmla="*/ 2438472 h 5036043"/>
                <a:gd name="connsiteX81" fmla="*/ 2147625 w 2437829"/>
                <a:gd name="connsiteY81" fmla="*/ 2805429 h 5036043"/>
                <a:gd name="connsiteX82" fmla="*/ 2046262 w 2437829"/>
                <a:gd name="connsiteY82" fmla="*/ 3848564 h 5036043"/>
                <a:gd name="connsiteX83" fmla="*/ 2027016 w 2437829"/>
                <a:gd name="connsiteY83" fmla="*/ 4039099 h 5036043"/>
                <a:gd name="connsiteX84" fmla="*/ 1883954 w 2437829"/>
                <a:gd name="connsiteY84" fmla="*/ 4039099 h 5036043"/>
                <a:gd name="connsiteX85" fmla="*/ 1874331 w 2437829"/>
                <a:gd name="connsiteY85" fmla="*/ 4173180 h 5036043"/>
                <a:gd name="connsiteX86" fmla="*/ 1834555 w 2437829"/>
                <a:gd name="connsiteY86" fmla="*/ 4687690 h 5036043"/>
                <a:gd name="connsiteX87" fmla="*/ 1585641 w 2437829"/>
                <a:gd name="connsiteY87" fmla="*/ 5038609 h 5036043"/>
                <a:gd name="connsiteX88" fmla="*/ 1481070 w 2437829"/>
                <a:gd name="connsiteY88" fmla="*/ 5037326 h 5036043"/>
                <a:gd name="connsiteX89" fmla="*/ 683002 w 2437829"/>
                <a:gd name="connsiteY89" fmla="*/ 1063022 h 5036043"/>
                <a:gd name="connsiteX90" fmla="*/ 683002 w 2437829"/>
                <a:gd name="connsiteY90" fmla="*/ 1192612 h 5036043"/>
                <a:gd name="connsiteX91" fmla="*/ 554695 w 2437829"/>
                <a:gd name="connsiteY91" fmla="*/ 1192612 h 5036043"/>
                <a:gd name="connsiteX92" fmla="*/ 554695 w 2437829"/>
                <a:gd name="connsiteY92" fmla="*/ 1369034 h 5036043"/>
                <a:gd name="connsiteX93" fmla="*/ 683002 w 2437829"/>
                <a:gd name="connsiteY93" fmla="*/ 1369034 h 5036043"/>
                <a:gd name="connsiteX94" fmla="*/ 683002 w 2437829"/>
                <a:gd name="connsiteY94" fmla="*/ 1497341 h 5036043"/>
                <a:gd name="connsiteX95" fmla="*/ 861348 w 2437829"/>
                <a:gd name="connsiteY95" fmla="*/ 1497341 h 5036043"/>
                <a:gd name="connsiteX96" fmla="*/ 861348 w 2437829"/>
                <a:gd name="connsiteY96" fmla="*/ 1368393 h 5036043"/>
                <a:gd name="connsiteX97" fmla="*/ 989655 w 2437829"/>
                <a:gd name="connsiteY97" fmla="*/ 1368393 h 5036043"/>
                <a:gd name="connsiteX98" fmla="*/ 989655 w 2437829"/>
                <a:gd name="connsiteY98" fmla="*/ 1190687 h 5036043"/>
                <a:gd name="connsiteX99" fmla="*/ 860707 w 2437829"/>
                <a:gd name="connsiteY99" fmla="*/ 1190687 h 5036043"/>
                <a:gd name="connsiteX100" fmla="*/ 860707 w 2437829"/>
                <a:gd name="connsiteY100" fmla="*/ 1062381 h 5036043"/>
                <a:gd name="connsiteX101" fmla="*/ 683002 w 2437829"/>
                <a:gd name="connsiteY101" fmla="*/ 1063022 h 503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437829" h="5036043">
                  <a:moveTo>
                    <a:pt x="1481070" y="5037326"/>
                  </a:moveTo>
                  <a:cubicBezTo>
                    <a:pt x="1465673" y="5033477"/>
                    <a:pt x="1450276" y="5028986"/>
                    <a:pt x="1434880" y="5025778"/>
                  </a:cubicBezTo>
                  <a:cubicBezTo>
                    <a:pt x="1346990" y="5005891"/>
                    <a:pt x="1274497" y="4962267"/>
                    <a:pt x="1218683" y="4885925"/>
                  </a:cubicBezTo>
                  <a:cubicBezTo>
                    <a:pt x="1209060" y="4892981"/>
                    <a:pt x="1200720" y="4900038"/>
                    <a:pt x="1191739" y="4907095"/>
                  </a:cubicBezTo>
                  <a:cubicBezTo>
                    <a:pt x="1103848" y="4975098"/>
                    <a:pt x="1006335" y="5021288"/>
                    <a:pt x="893425" y="5027703"/>
                  </a:cubicBezTo>
                  <a:cubicBezTo>
                    <a:pt x="786289" y="5033477"/>
                    <a:pt x="707380" y="4989853"/>
                    <a:pt x="658623" y="4893623"/>
                  </a:cubicBezTo>
                  <a:cubicBezTo>
                    <a:pt x="623981" y="4824979"/>
                    <a:pt x="608584" y="4750561"/>
                    <a:pt x="602169" y="4674860"/>
                  </a:cubicBezTo>
                  <a:cubicBezTo>
                    <a:pt x="586130" y="4473418"/>
                    <a:pt x="572658" y="4271976"/>
                    <a:pt x="557903" y="4070534"/>
                  </a:cubicBezTo>
                  <a:cubicBezTo>
                    <a:pt x="557261" y="4060911"/>
                    <a:pt x="555978" y="4051288"/>
                    <a:pt x="555337" y="4038458"/>
                  </a:cubicBezTo>
                  <a:cubicBezTo>
                    <a:pt x="508505" y="4038458"/>
                    <a:pt x="461672" y="4038458"/>
                    <a:pt x="412916" y="4038458"/>
                  </a:cubicBezTo>
                  <a:cubicBezTo>
                    <a:pt x="405859" y="3968531"/>
                    <a:pt x="398802" y="3901811"/>
                    <a:pt x="392387" y="3835091"/>
                  </a:cubicBezTo>
                  <a:cubicBezTo>
                    <a:pt x="350046" y="3396923"/>
                    <a:pt x="305780" y="2958756"/>
                    <a:pt x="266004" y="2519946"/>
                  </a:cubicBezTo>
                  <a:cubicBezTo>
                    <a:pt x="259589" y="2447453"/>
                    <a:pt x="242268" y="2396130"/>
                    <a:pt x="177473" y="2349940"/>
                  </a:cubicBezTo>
                  <a:cubicBezTo>
                    <a:pt x="58789" y="2265257"/>
                    <a:pt x="2334" y="2138233"/>
                    <a:pt x="1693" y="1991964"/>
                  </a:cubicBezTo>
                  <a:cubicBezTo>
                    <a:pt x="-232" y="1485152"/>
                    <a:pt x="-874" y="978340"/>
                    <a:pt x="1693" y="471528"/>
                  </a:cubicBezTo>
                  <a:cubicBezTo>
                    <a:pt x="2975" y="212348"/>
                    <a:pt x="207625" y="8982"/>
                    <a:pt x="466805" y="3208"/>
                  </a:cubicBezTo>
                  <a:cubicBezTo>
                    <a:pt x="552129" y="1283"/>
                    <a:pt x="638094" y="3208"/>
                    <a:pt x="729192" y="3208"/>
                  </a:cubicBezTo>
                  <a:cubicBezTo>
                    <a:pt x="721494" y="13472"/>
                    <a:pt x="715720" y="20529"/>
                    <a:pt x="710588" y="26945"/>
                  </a:cubicBezTo>
                  <a:cubicBezTo>
                    <a:pt x="630396" y="125741"/>
                    <a:pt x="554695" y="227103"/>
                    <a:pt x="541864" y="358618"/>
                  </a:cubicBezTo>
                  <a:cubicBezTo>
                    <a:pt x="533524" y="445866"/>
                    <a:pt x="532241" y="533757"/>
                    <a:pt x="529675" y="621005"/>
                  </a:cubicBezTo>
                  <a:cubicBezTo>
                    <a:pt x="529033" y="638968"/>
                    <a:pt x="526468" y="648591"/>
                    <a:pt x="509146" y="658214"/>
                  </a:cubicBezTo>
                  <a:cubicBezTo>
                    <a:pt x="443068" y="694140"/>
                    <a:pt x="414199" y="765992"/>
                    <a:pt x="436011" y="835278"/>
                  </a:cubicBezTo>
                  <a:cubicBezTo>
                    <a:pt x="457823" y="903280"/>
                    <a:pt x="521335" y="945622"/>
                    <a:pt x="593829" y="939848"/>
                  </a:cubicBezTo>
                  <a:cubicBezTo>
                    <a:pt x="663114" y="934715"/>
                    <a:pt x="719569" y="880185"/>
                    <a:pt x="729834" y="807692"/>
                  </a:cubicBezTo>
                  <a:cubicBezTo>
                    <a:pt x="740740" y="734557"/>
                    <a:pt x="687492" y="659497"/>
                    <a:pt x="612433" y="643459"/>
                  </a:cubicBezTo>
                  <a:cubicBezTo>
                    <a:pt x="598319" y="640251"/>
                    <a:pt x="585489" y="640251"/>
                    <a:pt x="586772" y="619722"/>
                  </a:cubicBezTo>
                  <a:cubicBezTo>
                    <a:pt x="593187" y="524133"/>
                    <a:pt x="595112" y="427903"/>
                    <a:pt x="605376" y="332315"/>
                  </a:cubicBezTo>
                  <a:cubicBezTo>
                    <a:pt x="609225" y="296389"/>
                    <a:pt x="623981" y="258538"/>
                    <a:pt x="643868" y="228386"/>
                  </a:cubicBezTo>
                  <a:cubicBezTo>
                    <a:pt x="690700" y="155893"/>
                    <a:pt x="742665" y="87249"/>
                    <a:pt x="794629" y="17963"/>
                  </a:cubicBezTo>
                  <a:cubicBezTo>
                    <a:pt x="801685" y="8340"/>
                    <a:pt x="817082" y="5774"/>
                    <a:pt x="828630" y="0"/>
                  </a:cubicBezTo>
                  <a:cubicBezTo>
                    <a:pt x="829913" y="2566"/>
                    <a:pt x="831196" y="4491"/>
                    <a:pt x="832479" y="7057"/>
                  </a:cubicBezTo>
                  <a:cubicBezTo>
                    <a:pt x="767043" y="187328"/>
                    <a:pt x="700965" y="367599"/>
                    <a:pt x="634245" y="551719"/>
                  </a:cubicBezTo>
                  <a:cubicBezTo>
                    <a:pt x="717003" y="577381"/>
                    <a:pt x="797836" y="601759"/>
                    <a:pt x="881236" y="627421"/>
                  </a:cubicBezTo>
                  <a:cubicBezTo>
                    <a:pt x="860065" y="685800"/>
                    <a:pt x="840819" y="743538"/>
                    <a:pt x="817082" y="799352"/>
                  </a:cubicBezTo>
                  <a:cubicBezTo>
                    <a:pt x="806818" y="823730"/>
                    <a:pt x="812592" y="836561"/>
                    <a:pt x="831196" y="852599"/>
                  </a:cubicBezTo>
                  <a:cubicBezTo>
                    <a:pt x="944748" y="952037"/>
                    <a:pt x="1056375" y="1052758"/>
                    <a:pt x="1169926" y="1152195"/>
                  </a:cubicBezTo>
                  <a:cubicBezTo>
                    <a:pt x="1188531" y="1168234"/>
                    <a:pt x="1193021" y="1184914"/>
                    <a:pt x="1193021" y="1207367"/>
                  </a:cubicBezTo>
                  <a:cubicBezTo>
                    <a:pt x="1192380" y="2135667"/>
                    <a:pt x="1192380" y="3063326"/>
                    <a:pt x="1192380" y="3991626"/>
                  </a:cubicBezTo>
                  <a:cubicBezTo>
                    <a:pt x="1192380" y="4005098"/>
                    <a:pt x="1192380" y="4018570"/>
                    <a:pt x="1192380" y="4033967"/>
                  </a:cubicBezTo>
                  <a:cubicBezTo>
                    <a:pt x="1223174" y="4033967"/>
                    <a:pt x="1250759" y="4033967"/>
                    <a:pt x="1283478" y="4033967"/>
                  </a:cubicBezTo>
                  <a:cubicBezTo>
                    <a:pt x="1283478" y="4019212"/>
                    <a:pt x="1283478" y="4005098"/>
                    <a:pt x="1283478" y="3990343"/>
                  </a:cubicBezTo>
                  <a:cubicBezTo>
                    <a:pt x="1283478" y="3063326"/>
                    <a:pt x="1283478" y="2136309"/>
                    <a:pt x="1282836" y="1209292"/>
                  </a:cubicBezTo>
                  <a:cubicBezTo>
                    <a:pt x="1282836" y="1182989"/>
                    <a:pt x="1290535" y="1166309"/>
                    <a:pt x="1309781" y="1149629"/>
                  </a:cubicBezTo>
                  <a:cubicBezTo>
                    <a:pt x="1422691" y="1050833"/>
                    <a:pt x="1533034" y="950754"/>
                    <a:pt x="1646586" y="852599"/>
                  </a:cubicBezTo>
                  <a:cubicBezTo>
                    <a:pt x="1667115" y="835278"/>
                    <a:pt x="1668398" y="821164"/>
                    <a:pt x="1658775" y="798069"/>
                  </a:cubicBezTo>
                  <a:cubicBezTo>
                    <a:pt x="1636963" y="742897"/>
                    <a:pt x="1617075" y="686442"/>
                    <a:pt x="1595264" y="627421"/>
                  </a:cubicBezTo>
                  <a:cubicBezTo>
                    <a:pt x="1678021" y="601759"/>
                    <a:pt x="1758855" y="577381"/>
                    <a:pt x="1842254" y="551719"/>
                  </a:cubicBezTo>
                  <a:cubicBezTo>
                    <a:pt x="1775535" y="368241"/>
                    <a:pt x="1709456" y="187328"/>
                    <a:pt x="1642737" y="3208"/>
                  </a:cubicBezTo>
                  <a:cubicBezTo>
                    <a:pt x="1685720" y="3208"/>
                    <a:pt x="1724853" y="2566"/>
                    <a:pt x="1763987" y="3849"/>
                  </a:cubicBezTo>
                  <a:cubicBezTo>
                    <a:pt x="1771686" y="3849"/>
                    <a:pt x="1780666" y="8340"/>
                    <a:pt x="1787082" y="12831"/>
                  </a:cubicBezTo>
                  <a:cubicBezTo>
                    <a:pt x="1891652" y="87890"/>
                    <a:pt x="1989165" y="170648"/>
                    <a:pt x="2070640" y="271369"/>
                  </a:cubicBezTo>
                  <a:cubicBezTo>
                    <a:pt x="2161738" y="384279"/>
                    <a:pt x="2180984" y="513869"/>
                    <a:pt x="2164304" y="651799"/>
                  </a:cubicBezTo>
                  <a:cubicBezTo>
                    <a:pt x="2159172" y="696065"/>
                    <a:pt x="2146983" y="739047"/>
                    <a:pt x="2138002" y="783313"/>
                  </a:cubicBezTo>
                  <a:cubicBezTo>
                    <a:pt x="1984675" y="732632"/>
                    <a:pt x="1865991" y="789087"/>
                    <a:pt x="1760138" y="887242"/>
                  </a:cubicBezTo>
                  <a:cubicBezTo>
                    <a:pt x="1700475" y="942414"/>
                    <a:pt x="1658134" y="1010416"/>
                    <a:pt x="1627982" y="1085476"/>
                  </a:cubicBezTo>
                  <a:cubicBezTo>
                    <a:pt x="1623491" y="1097023"/>
                    <a:pt x="1613868" y="1108571"/>
                    <a:pt x="1603603" y="1115628"/>
                  </a:cubicBezTo>
                  <a:cubicBezTo>
                    <a:pt x="1565753" y="1141931"/>
                    <a:pt x="1546507" y="1193254"/>
                    <a:pt x="1559337" y="1237520"/>
                  </a:cubicBezTo>
                  <a:cubicBezTo>
                    <a:pt x="1572810" y="1281144"/>
                    <a:pt x="1617075" y="1295258"/>
                    <a:pt x="1653643" y="1267030"/>
                  </a:cubicBezTo>
                  <a:cubicBezTo>
                    <a:pt x="1693418" y="1236236"/>
                    <a:pt x="1704325" y="1174649"/>
                    <a:pt x="1679305" y="1131025"/>
                  </a:cubicBezTo>
                  <a:cubicBezTo>
                    <a:pt x="1675455" y="1123968"/>
                    <a:pt x="1670964" y="1113062"/>
                    <a:pt x="1673531" y="1106646"/>
                  </a:cubicBezTo>
                  <a:cubicBezTo>
                    <a:pt x="1728702" y="966150"/>
                    <a:pt x="1819801" y="859656"/>
                    <a:pt x="1968636" y="817956"/>
                  </a:cubicBezTo>
                  <a:cubicBezTo>
                    <a:pt x="2106566" y="778823"/>
                    <a:pt x="2214344" y="862222"/>
                    <a:pt x="2218193" y="1007209"/>
                  </a:cubicBezTo>
                  <a:cubicBezTo>
                    <a:pt x="2221401" y="1140006"/>
                    <a:pt x="2164946" y="1249067"/>
                    <a:pt x="2074489" y="1342090"/>
                  </a:cubicBezTo>
                  <a:cubicBezTo>
                    <a:pt x="2069357" y="1347863"/>
                    <a:pt x="2055243" y="1349146"/>
                    <a:pt x="2046903" y="1347222"/>
                  </a:cubicBezTo>
                  <a:cubicBezTo>
                    <a:pt x="1996223" y="1335033"/>
                    <a:pt x="1932711" y="1370959"/>
                    <a:pt x="1917955" y="1422281"/>
                  </a:cubicBezTo>
                  <a:cubicBezTo>
                    <a:pt x="1905124" y="1466547"/>
                    <a:pt x="1932711" y="1500549"/>
                    <a:pt x="1978901" y="1494775"/>
                  </a:cubicBezTo>
                  <a:cubicBezTo>
                    <a:pt x="2024449" y="1489001"/>
                    <a:pt x="2057168" y="1463339"/>
                    <a:pt x="2077056" y="1420998"/>
                  </a:cubicBezTo>
                  <a:cubicBezTo>
                    <a:pt x="2083471" y="1406885"/>
                    <a:pt x="2091811" y="1393412"/>
                    <a:pt x="2102717" y="1382506"/>
                  </a:cubicBezTo>
                  <a:cubicBezTo>
                    <a:pt x="2210494" y="1272804"/>
                    <a:pt x="2276573" y="1145780"/>
                    <a:pt x="2265667" y="986680"/>
                  </a:cubicBezTo>
                  <a:cubicBezTo>
                    <a:pt x="2261817" y="929583"/>
                    <a:pt x="2241930" y="878260"/>
                    <a:pt x="2202796" y="835919"/>
                  </a:cubicBezTo>
                  <a:cubicBezTo>
                    <a:pt x="2188683" y="820522"/>
                    <a:pt x="2189324" y="808333"/>
                    <a:pt x="2194456" y="791012"/>
                  </a:cubicBezTo>
                  <a:cubicBezTo>
                    <a:pt x="2235514" y="657573"/>
                    <a:pt x="2243855" y="522850"/>
                    <a:pt x="2201514" y="387487"/>
                  </a:cubicBezTo>
                  <a:cubicBezTo>
                    <a:pt x="2173927" y="300880"/>
                    <a:pt x="2120680" y="229669"/>
                    <a:pt x="2057810" y="166799"/>
                  </a:cubicBezTo>
                  <a:cubicBezTo>
                    <a:pt x="2001996" y="110986"/>
                    <a:pt x="1942334" y="59663"/>
                    <a:pt x="1883312" y="5132"/>
                  </a:cubicBezTo>
                  <a:cubicBezTo>
                    <a:pt x="1995580" y="-3208"/>
                    <a:pt x="2104641" y="8982"/>
                    <a:pt x="2204721" y="68644"/>
                  </a:cubicBezTo>
                  <a:cubicBezTo>
                    <a:pt x="2329820" y="144345"/>
                    <a:pt x="2405521" y="254689"/>
                    <a:pt x="2431824" y="398393"/>
                  </a:cubicBezTo>
                  <a:cubicBezTo>
                    <a:pt x="2433749" y="407374"/>
                    <a:pt x="2436315" y="416997"/>
                    <a:pt x="2438239" y="425979"/>
                  </a:cubicBezTo>
                  <a:cubicBezTo>
                    <a:pt x="2438239" y="964868"/>
                    <a:pt x="2438239" y="1503756"/>
                    <a:pt x="2438239" y="2042645"/>
                  </a:cubicBezTo>
                  <a:cubicBezTo>
                    <a:pt x="2436315" y="2047777"/>
                    <a:pt x="2433749" y="2052268"/>
                    <a:pt x="2433107" y="2057400"/>
                  </a:cubicBezTo>
                  <a:cubicBezTo>
                    <a:pt x="2408729" y="2204312"/>
                    <a:pt x="2333028" y="2316580"/>
                    <a:pt x="2206004" y="2393564"/>
                  </a:cubicBezTo>
                  <a:cubicBezTo>
                    <a:pt x="2186758" y="2405112"/>
                    <a:pt x="2184192" y="2419867"/>
                    <a:pt x="2182268" y="2438472"/>
                  </a:cubicBezTo>
                  <a:cubicBezTo>
                    <a:pt x="2170720" y="2561005"/>
                    <a:pt x="2159172" y="2682896"/>
                    <a:pt x="2147625" y="2805429"/>
                  </a:cubicBezTo>
                  <a:cubicBezTo>
                    <a:pt x="2114264" y="3153140"/>
                    <a:pt x="2080263" y="3500852"/>
                    <a:pt x="2046262" y="3848564"/>
                  </a:cubicBezTo>
                  <a:cubicBezTo>
                    <a:pt x="2040488" y="3910793"/>
                    <a:pt x="2033431" y="3973021"/>
                    <a:pt x="2027016" y="4039099"/>
                  </a:cubicBezTo>
                  <a:cubicBezTo>
                    <a:pt x="1977618" y="4039099"/>
                    <a:pt x="1931427" y="4039099"/>
                    <a:pt x="1883954" y="4039099"/>
                  </a:cubicBezTo>
                  <a:cubicBezTo>
                    <a:pt x="1880746" y="4086573"/>
                    <a:pt x="1877539" y="4130197"/>
                    <a:pt x="1874331" y="4173180"/>
                  </a:cubicBezTo>
                  <a:cubicBezTo>
                    <a:pt x="1861500" y="4344470"/>
                    <a:pt x="1854443" y="4517042"/>
                    <a:pt x="1834555" y="4687690"/>
                  </a:cubicBezTo>
                  <a:cubicBezTo>
                    <a:pt x="1815951" y="4846149"/>
                    <a:pt x="1764628" y="4989853"/>
                    <a:pt x="1585641" y="5038609"/>
                  </a:cubicBezTo>
                  <a:cubicBezTo>
                    <a:pt x="1549714" y="5037326"/>
                    <a:pt x="1515072" y="5037326"/>
                    <a:pt x="1481070" y="5037326"/>
                  </a:cubicBezTo>
                  <a:close/>
                  <a:moveTo>
                    <a:pt x="683002" y="1063022"/>
                  </a:moveTo>
                  <a:cubicBezTo>
                    <a:pt x="683002" y="1106005"/>
                    <a:pt x="683002" y="1147063"/>
                    <a:pt x="683002" y="1192612"/>
                  </a:cubicBezTo>
                  <a:cubicBezTo>
                    <a:pt x="637453" y="1192612"/>
                    <a:pt x="595753" y="1192612"/>
                    <a:pt x="554695" y="1192612"/>
                  </a:cubicBezTo>
                  <a:cubicBezTo>
                    <a:pt x="554695" y="1253558"/>
                    <a:pt x="554695" y="1310013"/>
                    <a:pt x="554695" y="1369034"/>
                  </a:cubicBezTo>
                  <a:cubicBezTo>
                    <a:pt x="597678" y="1369034"/>
                    <a:pt x="638736" y="1369034"/>
                    <a:pt x="683002" y="1369034"/>
                  </a:cubicBezTo>
                  <a:cubicBezTo>
                    <a:pt x="683002" y="1413300"/>
                    <a:pt x="683002" y="1454358"/>
                    <a:pt x="683002" y="1497341"/>
                  </a:cubicBezTo>
                  <a:cubicBezTo>
                    <a:pt x="743947" y="1497341"/>
                    <a:pt x="801044" y="1497341"/>
                    <a:pt x="861348" y="1497341"/>
                  </a:cubicBezTo>
                  <a:cubicBezTo>
                    <a:pt x="861348" y="1454358"/>
                    <a:pt x="861348" y="1413300"/>
                    <a:pt x="861348" y="1368393"/>
                  </a:cubicBezTo>
                  <a:cubicBezTo>
                    <a:pt x="906256" y="1368393"/>
                    <a:pt x="947314" y="1368393"/>
                    <a:pt x="989655" y="1368393"/>
                  </a:cubicBezTo>
                  <a:cubicBezTo>
                    <a:pt x="989655" y="1308088"/>
                    <a:pt x="989655" y="1250992"/>
                    <a:pt x="989655" y="1190687"/>
                  </a:cubicBezTo>
                  <a:cubicBezTo>
                    <a:pt x="946672" y="1190687"/>
                    <a:pt x="905614" y="1190687"/>
                    <a:pt x="860707" y="1190687"/>
                  </a:cubicBezTo>
                  <a:cubicBezTo>
                    <a:pt x="860707" y="1146422"/>
                    <a:pt x="860707" y="1105364"/>
                    <a:pt x="860707" y="1062381"/>
                  </a:cubicBezTo>
                  <a:cubicBezTo>
                    <a:pt x="801044" y="1063022"/>
                    <a:pt x="745231" y="1063022"/>
                    <a:pt x="683002" y="1063022"/>
                  </a:cubicBezTo>
                  <a:close/>
                </a:path>
              </a:pathLst>
            </a:custGeom>
            <a:grpFill/>
            <a:ln w="64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03848FE4-75AA-4A08-BCFA-E0D7653B3943}"/>
                </a:ext>
              </a:extLst>
            </p:cNvPr>
            <p:cNvSpPr/>
            <p:nvPr/>
          </p:nvSpPr>
          <p:spPr>
            <a:xfrm>
              <a:off x="7343696" y="1703596"/>
              <a:ext cx="1359644" cy="1359644"/>
            </a:xfrm>
            <a:custGeom>
              <a:avLst/>
              <a:gdLst>
                <a:gd name="connsiteX0" fmla="*/ 744183 w 1488359"/>
                <a:gd name="connsiteY0" fmla="*/ 1490934 h 1488359"/>
                <a:gd name="connsiteX1" fmla="*/ 4 w 1488359"/>
                <a:gd name="connsiteY1" fmla="*/ 741622 h 1488359"/>
                <a:gd name="connsiteX2" fmla="*/ 748032 w 1488359"/>
                <a:gd name="connsiteY2" fmla="*/ 8 h 1488359"/>
                <a:gd name="connsiteX3" fmla="*/ 1490287 w 1488359"/>
                <a:gd name="connsiteY3" fmla="*/ 747396 h 1488359"/>
                <a:gd name="connsiteX4" fmla="*/ 744183 w 1488359"/>
                <a:gd name="connsiteY4" fmla="*/ 1490934 h 1488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59" h="1488359">
                  <a:moveTo>
                    <a:pt x="744183" y="1490934"/>
                  </a:moveTo>
                  <a:cubicBezTo>
                    <a:pt x="331035" y="1489009"/>
                    <a:pt x="-1279" y="1154128"/>
                    <a:pt x="4" y="741622"/>
                  </a:cubicBezTo>
                  <a:cubicBezTo>
                    <a:pt x="1928" y="330398"/>
                    <a:pt x="337451" y="-1916"/>
                    <a:pt x="748032" y="8"/>
                  </a:cubicBezTo>
                  <a:cubicBezTo>
                    <a:pt x="1159897" y="1933"/>
                    <a:pt x="1491571" y="336172"/>
                    <a:pt x="1490287" y="747396"/>
                  </a:cubicBezTo>
                  <a:cubicBezTo>
                    <a:pt x="1489004" y="1159261"/>
                    <a:pt x="1154124" y="1492858"/>
                    <a:pt x="744183" y="1490934"/>
                  </a:cubicBezTo>
                  <a:close/>
                </a:path>
              </a:pathLst>
            </a:custGeom>
            <a:grpFill/>
            <a:ln w="64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9317493C-C230-415B-B297-441996DAE9D0}"/>
                </a:ext>
              </a:extLst>
            </p:cNvPr>
            <p:cNvSpPr/>
            <p:nvPr/>
          </p:nvSpPr>
          <p:spPr>
            <a:xfrm>
              <a:off x="7520102" y="3199778"/>
              <a:ext cx="1049656" cy="1173959"/>
            </a:xfrm>
            <a:custGeom>
              <a:avLst/>
              <a:gdLst>
                <a:gd name="connsiteX0" fmla="*/ 977057 w 975131"/>
                <a:gd name="connsiteY0" fmla="*/ 494613 h 1090608"/>
                <a:gd name="connsiteX1" fmla="*/ 729424 w 975131"/>
                <a:gd name="connsiteY1" fmla="*/ 570956 h 1090608"/>
                <a:gd name="connsiteX2" fmla="*/ 806408 w 975131"/>
                <a:gd name="connsiteY2" fmla="*/ 777530 h 1090608"/>
                <a:gd name="connsiteX3" fmla="*/ 795502 w 975131"/>
                <a:gd name="connsiteY3" fmla="*/ 823720 h 1090608"/>
                <a:gd name="connsiteX4" fmla="*/ 488207 w 975131"/>
                <a:gd name="connsiteY4" fmla="*/ 1095731 h 1090608"/>
                <a:gd name="connsiteX5" fmla="*/ 325258 w 975131"/>
                <a:gd name="connsiteY5" fmla="*/ 951386 h 1090608"/>
                <a:gd name="connsiteX6" fmla="*/ 178988 w 975131"/>
                <a:gd name="connsiteY6" fmla="*/ 821796 h 1090608"/>
                <a:gd name="connsiteX7" fmla="*/ 168724 w 975131"/>
                <a:gd name="connsiteY7" fmla="*/ 781379 h 1090608"/>
                <a:gd name="connsiteX8" fmla="*/ 246991 w 975131"/>
                <a:gd name="connsiteY8" fmla="*/ 570956 h 1090608"/>
                <a:gd name="connsiteX9" fmla="*/ 0 w 975131"/>
                <a:gd name="connsiteY9" fmla="*/ 494613 h 1090608"/>
                <a:gd name="connsiteX10" fmla="*/ 143704 w 975131"/>
                <a:gd name="connsiteY10" fmla="*/ 89164 h 1090608"/>
                <a:gd name="connsiteX11" fmla="*/ 159101 w 975131"/>
                <a:gd name="connsiteY11" fmla="*/ 46822 h 1090608"/>
                <a:gd name="connsiteX12" fmla="*/ 232877 w 975131"/>
                <a:gd name="connsiteY12" fmla="*/ 3840 h 1090608"/>
                <a:gd name="connsiteX13" fmla="*/ 255972 w 975131"/>
                <a:gd name="connsiteY13" fmla="*/ 29501 h 1090608"/>
                <a:gd name="connsiteX14" fmla="*/ 450357 w 975131"/>
                <a:gd name="connsiteY14" fmla="*/ 524765 h 1090608"/>
                <a:gd name="connsiteX15" fmla="*/ 469603 w 975131"/>
                <a:gd name="connsiteY15" fmla="*/ 570956 h 1090608"/>
                <a:gd name="connsiteX16" fmla="*/ 506812 w 975131"/>
                <a:gd name="connsiteY16" fmla="*/ 477292 h 1090608"/>
                <a:gd name="connsiteX17" fmla="*/ 680026 w 975131"/>
                <a:gd name="connsiteY17" fmla="*/ 32709 h 1090608"/>
                <a:gd name="connsiteX18" fmla="*/ 723651 w 975131"/>
                <a:gd name="connsiteY18" fmla="*/ 2557 h 1090608"/>
                <a:gd name="connsiteX19" fmla="*/ 827579 w 975131"/>
                <a:gd name="connsiteY19" fmla="*/ 76975 h 1090608"/>
                <a:gd name="connsiteX20" fmla="*/ 977057 w 975131"/>
                <a:gd name="connsiteY20" fmla="*/ 494613 h 1090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75131" h="1090608">
                  <a:moveTo>
                    <a:pt x="977057" y="494613"/>
                  </a:moveTo>
                  <a:cubicBezTo>
                    <a:pt x="893657" y="520275"/>
                    <a:pt x="812823" y="545294"/>
                    <a:pt x="729424" y="570956"/>
                  </a:cubicBezTo>
                  <a:cubicBezTo>
                    <a:pt x="755728" y="642166"/>
                    <a:pt x="780105" y="710169"/>
                    <a:pt x="806408" y="777530"/>
                  </a:cubicBezTo>
                  <a:cubicBezTo>
                    <a:pt x="814107" y="796776"/>
                    <a:pt x="812823" y="808965"/>
                    <a:pt x="795502" y="823720"/>
                  </a:cubicBezTo>
                  <a:cubicBezTo>
                    <a:pt x="692857" y="912893"/>
                    <a:pt x="592136" y="1003350"/>
                    <a:pt x="488207" y="1095731"/>
                  </a:cubicBezTo>
                  <a:cubicBezTo>
                    <a:pt x="433677" y="1047616"/>
                    <a:pt x="379788" y="999501"/>
                    <a:pt x="325258" y="951386"/>
                  </a:cubicBezTo>
                  <a:cubicBezTo>
                    <a:pt x="276501" y="908403"/>
                    <a:pt x="228386" y="864137"/>
                    <a:pt x="178988" y="821796"/>
                  </a:cubicBezTo>
                  <a:cubicBezTo>
                    <a:pt x="164233" y="809606"/>
                    <a:pt x="162308" y="798700"/>
                    <a:pt x="168724" y="781379"/>
                  </a:cubicBezTo>
                  <a:cubicBezTo>
                    <a:pt x="195027" y="712735"/>
                    <a:pt x="220047" y="644091"/>
                    <a:pt x="246991" y="570956"/>
                  </a:cubicBezTo>
                  <a:cubicBezTo>
                    <a:pt x="163591" y="545294"/>
                    <a:pt x="82758" y="520275"/>
                    <a:pt x="0" y="494613"/>
                  </a:cubicBezTo>
                  <a:cubicBezTo>
                    <a:pt x="48756" y="357966"/>
                    <a:pt x="96230" y="223886"/>
                    <a:pt x="143704" y="89164"/>
                  </a:cubicBezTo>
                  <a:cubicBezTo>
                    <a:pt x="148836" y="75050"/>
                    <a:pt x="153968" y="60936"/>
                    <a:pt x="159101" y="46822"/>
                  </a:cubicBezTo>
                  <a:cubicBezTo>
                    <a:pt x="175781" y="632"/>
                    <a:pt x="185404" y="-5783"/>
                    <a:pt x="232877" y="3840"/>
                  </a:cubicBezTo>
                  <a:cubicBezTo>
                    <a:pt x="241858" y="5764"/>
                    <a:pt x="251481" y="19236"/>
                    <a:pt x="255972" y="29501"/>
                  </a:cubicBezTo>
                  <a:cubicBezTo>
                    <a:pt x="321408" y="194375"/>
                    <a:pt x="385562" y="359250"/>
                    <a:pt x="450357" y="524765"/>
                  </a:cubicBezTo>
                  <a:cubicBezTo>
                    <a:pt x="455489" y="538238"/>
                    <a:pt x="461263" y="551710"/>
                    <a:pt x="469603" y="570956"/>
                  </a:cubicBezTo>
                  <a:cubicBezTo>
                    <a:pt x="483717" y="535671"/>
                    <a:pt x="495264" y="506161"/>
                    <a:pt x="506812" y="477292"/>
                  </a:cubicBezTo>
                  <a:cubicBezTo>
                    <a:pt x="564550" y="329097"/>
                    <a:pt x="622930" y="180903"/>
                    <a:pt x="680026" y="32709"/>
                  </a:cubicBezTo>
                  <a:cubicBezTo>
                    <a:pt x="688366" y="10255"/>
                    <a:pt x="699914" y="1915"/>
                    <a:pt x="723651" y="2557"/>
                  </a:cubicBezTo>
                  <a:cubicBezTo>
                    <a:pt x="801276" y="3840"/>
                    <a:pt x="801276" y="2557"/>
                    <a:pt x="827579" y="76975"/>
                  </a:cubicBezTo>
                  <a:cubicBezTo>
                    <a:pt x="876977" y="214904"/>
                    <a:pt x="926375" y="352193"/>
                    <a:pt x="977057" y="494613"/>
                  </a:cubicBezTo>
                  <a:close/>
                </a:path>
              </a:pathLst>
            </a:custGeom>
            <a:grpFill/>
            <a:ln w="64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E3B59C5-C738-4E30-B62A-8AEAD7B3A341}"/>
                </a:ext>
              </a:extLst>
            </p:cNvPr>
            <p:cNvSpPr/>
            <p:nvPr/>
          </p:nvSpPr>
          <p:spPr>
            <a:xfrm>
              <a:off x="7198967" y="3913809"/>
              <a:ext cx="269320" cy="269320"/>
            </a:xfrm>
            <a:custGeom>
              <a:avLst/>
              <a:gdLst>
                <a:gd name="connsiteX0" fmla="*/ 127045 w 250198"/>
                <a:gd name="connsiteY0" fmla="*/ 0 h 250198"/>
                <a:gd name="connsiteX1" fmla="*/ 254710 w 250198"/>
                <a:gd name="connsiteY1" fmla="*/ 128307 h 250198"/>
                <a:gd name="connsiteX2" fmla="*/ 126403 w 250198"/>
                <a:gd name="connsiteY2" fmla="*/ 255972 h 250198"/>
                <a:gd name="connsiteX3" fmla="*/ 21 w 250198"/>
                <a:gd name="connsiteY3" fmla="*/ 128948 h 250198"/>
                <a:gd name="connsiteX4" fmla="*/ 127045 w 250198"/>
                <a:gd name="connsiteY4" fmla="*/ 0 h 250198"/>
                <a:gd name="connsiteX5" fmla="*/ 208520 w 250198"/>
                <a:gd name="connsiteY5" fmla="*/ 126382 h 250198"/>
                <a:gd name="connsiteX6" fmla="*/ 126403 w 250198"/>
                <a:gd name="connsiteY6" fmla="*/ 46191 h 250198"/>
                <a:gd name="connsiteX7" fmla="*/ 46853 w 250198"/>
                <a:gd name="connsiteY7" fmla="*/ 128948 h 250198"/>
                <a:gd name="connsiteX8" fmla="*/ 128328 w 250198"/>
                <a:gd name="connsiteY8" fmla="*/ 209140 h 250198"/>
                <a:gd name="connsiteX9" fmla="*/ 208520 w 250198"/>
                <a:gd name="connsiteY9" fmla="*/ 126382 h 25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0198" h="250198">
                  <a:moveTo>
                    <a:pt x="127045" y="0"/>
                  </a:moveTo>
                  <a:cubicBezTo>
                    <a:pt x="198897" y="0"/>
                    <a:pt x="254710" y="56455"/>
                    <a:pt x="254710" y="128307"/>
                  </a:cubicBezTo>
                  <a:cubicBezTo>
                    <a:pt x="254710" y="199517"/>
                    <a:pt x="196972" y="256614"/>
                    <a:pt x="126403" y="255972"/>
                  </a:cubicBezTo>
                  <a:cubicBezTo>
                    <a:pt x="57118" y="255331"/>
                    <a:pt x="662" y="198234"/>
                    <a:pt x="21" y="128948"/>
                  </a:cubicBezTo>
                  <a:cubicBezTo>
                    <a:pt x="-1262" y="57738"/>
                    <a:pt x="56476" y="0"/>
                    <a:pt x="127045" y="0"/>
                  </a:cubicBezTo>
                  <a:close/>
                  <a:moveTo>
                    <a:pt x="208520" y="126382"/>
                  </a:moveTo>
                  <a:cubicBezTo>
                    <a:pt x="207878" y="82116"/>
                    <a:pt x="170669" y="45549"/>
                    <a:pt x="126403" y="46191"/>
                  </a:cubicBezTo>
                  <a:cubicBezTo>
                    <a:pt x="81496" y="46832"/>
                    <a:pt x="46212" y="83399"/>
                    <a:pt x="46853" y="128948"/>
                  </a:cubicBezTo>
                  <a:cubicBezTo>
                    <a:pt x="47495" y="174497"/>
                    <a:pt x="83420" y="209782"/>
                    <a:pt x="128328" y="209140"/>
                  </a:cubicBezTo>
                  <a:cubicBezTo>
                    <a:pt x="173235" y="207857"/>
                    <a:pt x="209161" y="171290"/>
                    <a:pt x="208520" y="126382"/>
                  </a:cubicBezTo>
                  <a:close/>
                </a:path>
              </a:pathLst>
            </a:custGeom>
            <a:grpFill/>
            <a:ln w="64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0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09754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40C235-48DA-4906-8F52-9DBD137984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5294" y="290722"/>
            <a:ext cx="17359796" cy="1523454"/>
          </a:xfrm>
        </p:spPr>
        <p:txBody>
          <a:bodyPr/>
          <a:lstStyle/>
          <a:p>
            <a:pPr rtl="1"/>
            <a:r>
              <a:rPr lang="fa-IR" sz="8800" dirty="0">
                <a:cs typeface="B Nazanin" panose="00000400000000000000" pitchFamily="2" charset="-78"/>
              </a:rPr>
              <a:t>سبک اینفوگرافیک</a:t>
            </a:r>
            <a:endParaRPr lang="en-US" sz="8800" dirty="0">
              <a:cs typeface="B Nazanin" panose="00000400000000000000" pitchFamily="2" charset="-78"/>
            </a:endParaRPr>
          </a:p>
        </p:txBody>
      </p:sp>
      <p:grpSp>
        <p:nvGrpSpPr>
          <p:cNvPr id="5" name="Group 23">
            <a:extLst>
              <a:ext uri="{FF2B5EF4-FFF2-40B4-BE49-F238E27FC236}">
                <a16:creationId xmlns:a16="http://schemas.microsoft.com/office/drawing/2014/main" id="{09C0E0E8-3165-4E5D-B489-C8358F2DDD49}"/>
              </a:ext>
            </a:extLst>
          </p:cNvPr>
          <p:cNvGrpSpPr/>
          <p:nvPr/>
        </p:nvGrpSpPr>
        <p:grpSpPr>
          <a:xfrm>
            <a:off x="11493401" y="2595590"/>
            <a:ext cx="5832000" cy="1361913"/>
            <a:chOff x="-311418" y="4190374"/>
            <a:chExt cx="2741025" cy="109465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54204D7-176A-4FC2-8C32-22DD24C26210}"/>
                </a:ext>
              </a:extLst>
            </p:cNvPr>
            <p:cNvSpPr txBox="1"/>
            <p:nvPr/>
          </p:nvSpPr>
          <p:spPr>
            <a:xfrm>
              <a:off x="-311418" y="4542890"/>
              <a:ext cx="2741025" cy="742137"/>
            </a:xfrm>
            <a:prstGeom prst="rect">
              <a:avLst/>
            </a:prstGeom>
            <a:noFill/>
          </p:spPr>
          <p:txBody>
            <a:bodyPr wrap="square" lIns="162000" rIns="162000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en-US" altLang="ko-KR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C57E340-E334-4B3F-9796-E09A372BD859}"/>
                </a:ext>
              </a:extLst>
            </p:cNvPr>
            <p:cNvSpPr txBox="1"/>
            <p:nvPr/>
          </p:nvSpPr>
          <p:spPr>
            <a:xfrm>
              <a:off x="-311418" y="4190374"/>
              <a:ext cx="2741025" cy="333961"/>
            </a:xfrm>
            <a:prstGeom prst="rect">
              <a:avLst/>
            </a:prstGeom>
            <a:noFill/>
          </p:spPr>
          <p:txBody>
            <a:bodyPr wrap="square" lIns="162000" rIns="162000" rtlCol="0" anchor="ctr">
              <a:spAutoFit/>
            </a:bodyPr>
            <a:lstStyle/>
            <a:p>
              <a:pPr algn="r" rtl="1"/>
              <a:r>
                <a:rPr lang="fa-IR" altLang="ko-KR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26">
            <a:extLst>
              <a:ext uri="{FF2B5EF4-FFF2-40B4-BE49-F238E27FC236}">
                <a16:creationId xmlns:a16="http://schemas.microsoft.com/office/drawing/2014/main" id="{62216CE7-1D96-41BB-AC4B-174A6C5554F5}"/>
              </a:ext>
            </a:extLst>
          </p:cNvPr>
          <p:cNvGrpSpPr/>
          <p:nvPr/>
        </p:nvGrpSpPr>
        <p:grpSpPr>
          <a:xfrm>
            <a:off x="12943620" y="5074416"/>
            <a:ext cx="4212000" cy="1361459"/>
            <a:chOff x="-311417" y="4152003"/>
            <a:chExt cx="2778246" cy="70396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8657117-1699-41B6-A901-B0A153324A9A}"/>
                </a:ext>
              </a:extLst>
            </p:cNvPr>
            <p:cNvSpPr txBox="1"/>
            <p:nvPr/>
          </p:nvSpPr>
          <p:spPr>
            <a:xfrm>
              <a:off x="-311417" y="4378546"/>
              <a:ext cx="2778246" cy="477426"/>
            </a:xfrm>
            <a:prstGeom prst="rect">
              <a:avLst/>
            </a:prstGeom>
            <a:noFill/>
          </p:spPr>
          <p:txBody>
            <a:bodyPr wrap="square" lIns="162000" rIns="162000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en-US" altLang="ko-KR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31D9392-5F58-41FC-8E9C-573FDC2479CC}"/>
                </a:ext>
              </a:extLst>
            </p:cNvPr>
            <p:cNvSpPr txBox="1"/>
            <p:nvPr/>
          </p:nvSpPr>
          <p:spPr>
            <a:xfrm>
              <a:off x="-311417" y="4152003"/>
              <a:ext cx="2778246" cy="214841"/>
            </a:xfrm>
            <a:prstGeom prst="rect">
              <a:avLst/>
            </a:prstGeom>
            <a:noFill/>
          </p:spPr>
          <p:txBody>
            <a:bodyPr wrap="square" lIns="162000" rIns="162000" rtlCol="0" anchor="ctr">
              <a:spAutoFit/>
            </a:bodyPr>
            <a:lstStyle/>
            <a:p>
              <a:pPr algn="r" rtl="1"/>
              <a:r>
                <a:rPr lang="fa-IR" altLang="ko-KR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29">
            <a:extLst>
              <a:ext uri="{FF2B5EF4-FFF2-40B4-BE49-F238E27FC236}">
                <a16:creationId xmlns:a16="http://schemas.microsoft.com/office/drawing/2014/main" id="{BB95C938-EEE0-48D7-B065-D6E3CDE9E33E}"/>
              </a:ext>
            </a:extLst>
          </p:cNvPr>
          <p:cNvGrpSpPr/>
          <p:nvPr/>
        </p:nvGrpSpPr>
        <p:grpSpPr>
          <a:xfrm>
            <a:off x="11493401" y="7829793"/>
            <a:ext cx="5832000" cy="1297089"/>
            <a:chOff x="-311418" y="4190375"/>
            <a:chExt cx="2712798" cy="104255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0AA374E-5EF9-4017-B2A9-0A2537B70202}"/>
                </a:ext>
              </a:extLst>
            </p:cNvPr>
            <p:cNvSpPr txBox="1"/>
            <p:nvPr/>
          </p:nvSpPr>
          <p:spPr>
            <a:xfrm>
              <a:off x="-311418" y="4490788"/>
              <a:ext cx="2712798" cy="742137"/>
            </a:xfrm>
            <a:prstGeom prst="rect">
              <a:avLst/>
            </a:prstGeom>
            <a:noFill/>
          </p:spPr>
          <p:txBody>
            <a:bodyPr wrap="square" lIns="162000" rIns="162000" rtlCol="0">
              <a:spAutoFit/>
            </a:bodyPr>
            <a:lstStyle/>
            <a:p>
              <a:pPr algn="r" rtl="1"/>
              <a:r>
                <a:rPr lang="fa-IR" altLang="ko-K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تغییر رنگ، عکس و متن آسان است.</a:t>
              </a:r>
              <a:endParaRPr lang="en-US" altLang="ko-KR" sz="1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3C0E552-1B4B-4882-AEEC-6C36D3F72857}"/>
                </a:ext>
              </a:extLst>
            </p:cNvPr>
            <p:cNvSpPr txBox="1"/>
            <p:nvPr/>
          </p:nvSpPr>
          <p:spPr>
            <a:xfrm>
              <a:off x="-311418" y="4190375"/>
              <a:ext cx="2712798" cy="333961"/>
            </a:xfrm>
            <a:prstGeom prst="rect">
              <a:avLst/>
            </a:prstGeom>
            <a:noFill/>
          </p:spPr>
          <p:txBody>
            <a:bodyPr wrap="square" lIns="162000" rIns="162000" rtlCol="0" anchor="ctr">
              <a:spAutoFit/>
            </a:bodyPr>
            <a:lstStyle/>
            <a:p>
              <a:pPr algn="r" rtl="1"/>
              <a:r>
                <a:rPr lang="fa-IR" altLang="ko-KR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9CF07D1-7F8C-4F8F-B42F-61590505140A}"/>
              </a:ext>
            </a:extLst>
          </p:cNvPr>
          <p:cNvGrpSpPr/>
          <p:nvPr/>
        </p:nvGrpSpPr>
        <p:grpSpPr>
          <a:xfrm>
            <a:off x="7877838" y="2815711"/>
            <a:ext cx="4624902" cy="5938352"/>
            <a:chOff x="5251892" y="1877140"/>
            <a:chExt cx="3083268" cy="3958901"/>
          </a:xfrm>
        </p:grpSpPr>
        <p:sp>
          <p:nvSpPr>
            <p:cNvPr id="15" name="Heart 3">
              <a:extLst>
                <a:ext uri="{FF2B5EF4-FFF2-40B4-BE49-F238E27FC236}">
                  <a16:creationId xmlns:a16="http://schemas.microsoft.com/office/drawing/2014/main" id="{C6BC2C12-64E4-40B4-80CC-C3FFC7A387F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1821" y="3241849"/>
              <a:ext cx="926121" cy="838125"/>
            </a:xfrm>
            <a:custGeom>
              <a:avLst/>
              <a:gdLst/>
              <a:ahLst/>
              <a:cxnLst/>
              <a:rect l="l" t="t" r="r" b="b"/>
              <a:pathLst>
                <a:path w="3971393" h="3594045">
                  <a:moveTo>
                    <a:pt x="2284446" y="942229"/>
                  </a:moveTo>
                  <a:cubicBezTo>
                    <a:pt x="2231718" y="946666"/>
                    <a:pt x="2184212" y="981897"/>
                    <a:pt x="2166723" y="1035351"/>
                  </a:cubicBezTo>
                  <a:lnTo>
                    <a:pt x="1818705" y="2099054"/>
                  </a:lnTo>
                  <a:lnTo>
                    <a:pt x="1630896" y="1461099"/>
                  </a:lnTo>
                  <a:cubicBezTo>
                    <a:pt x="1625536" y="1442893"/>
                    <a:pt x="1616698" y="1426659"/>
                    <a:pt x="1605222" y="1412988"/>
                  </a:cubicBezTo>
                  <a:cubicBezTo>
                    <a:pt x="1592838" y="1372092"/>
                    <a:pt x="1559535" y="1339590"/>
                    <a:pt x="1515200" y="1327710"/>
                  </a:cubicBezTo>
                  <a:cubicBezTo>
                    <a:pt x="1442764" y="1308302"/>
                    <a:pt x="1368310" y="1351289"/>
                    <a:pt x="1348901" y="1423723"/>
                  </a:cubicBezTo>
                  <a:lnTo>
                    <a:pt x="1175574" y="2070589"/>
                  </a:lnTo>
                  <a:lnTo>
                    <a:pt x="887391" y="2070589"/>
                  </a:lnTo>
                  <a:cubicBezTo>
                    <a:pt x="812401" y="2070589"/>
                    <a:pt x="751610" y="2131382"/>
                    <a:pt x="751610" y="2206372"/>
                  </a:cubicBezTo>
                  <a:cubicBezTo>
                    <a:pt x="751609" y="2281361"/>
                    <a:pt x="812402" y="2342153"/>
                    <a:pt x="887391" y="2342154"/>
                  </a:cubicBezTo>
                  <a:lnTo>
                    <a:pt x="1266160" y="2342154"/>
                  </a:lnTo>
                  <a:cubicBezTo>
                    <a:pt x="1309243" y="2342153"/>
                    <a:pt x="1347639" y="2322088"/>
                    <a:pt x="1370869" y="2289485"/>
                  </a:cubicBezTo>
                  <a:cubicBezTo>
                    <a:pt x="1392914" y="2274134"/>
                    <a:pt x="1408463" y="2250677"/>
                    <a:pt x="1415910" y="2222885"/>
                  </a:cubicBezTo>
                  <a:lnTo>
                    <a:pt x="1490320" y="1945186"/>
                  </a:lnTo>
                  <a:lnTo>
                    <a:pt x="1661817" y="2527729"/>
                  </a:lnTo>
                  <a:cubicBezTo>
                    <a:pt x="1680716" y="2591927"/>
                    <a:pt x="1742866" y="2631605"/>
                    <a:pt x="1806849" y="2621696"/>
                  </a:cubicBezTo>
                  <a:cubicBezTo>
                    <a:pt x="1873057" y="2637495"/>
                    <a:pt x="1940784" y="2599243"/>
                    <a:pt x="1962449" y="2533025"/>
                  </a:cubicBezTo>
                  <a:lnTo>
                    <a:pt x="2291633" y="1526890"/>
                  </a:lnTo>
                  <a:lnTo>
                    <a:pt x="2478124" y="2222886"/>
                  </a:lnTo>
                  <a:cubicBezTo>
                    <a:pt x="2491725" y="2273643"/>
                    <a:pt x="2532355" y="2309941"/>
                    <a:pt x="2580723" y="2318869"/>
                  </a:cubicBezTo>
                  <a:cubicBezTo>
                    <a:pt x="2600453" y="2334375"/>
                    <a:pt x="2625460" y="2342152"/>
                    <a:pt x="2652283" y="2342153"/>
                  </a:cubicBezTo>
                  <a:lnTo>
                    <a:pt x="3058108" y="2342153"/>
                  </a:lnTo>
                  <a:cubicBezTo>
                    <a:pt x="3133099" y="2342153"/>
                    <a:pt x="3193891" y="2281360"/>
                    <a:pt x="3193891" y="2206371"/>
                  </a:cubicBezTo>
                  <a:cubicBezTo>
                    <a:pt x="3193890" y="2131381"/>
                    <a:pt x="3133099" y="2070589"/>
                    <a:pt x="3058108" y="2070588"/>
                  </a:cubicBezTo>
                  <a:lnTo>
                    <a:pt x="2718460" y="2070589"/>
                  </a:lnTo>
                  <a:lnTo>
                    <a:pt x="2455970" y="1090961"/>
                  </a:lnTo>
                  <a:cubicBezTo>
                    <a:pt x="2449895" y="1068289"/>
                    <a:pt x="2438427" y="1048501"/>
                    <a:pt x="2421928" y="1033927"/>
                  </a:cubicBezTo>
                  <a:cubicBezTo>
                    <a:pt x="2410672" y="994460"/>
                    <a:pt x="2379946" y="962248"/>
                    <a:pt x="2337996" y="948523"/>
                  </a:cubicBezTo>
                  <a:cubicBezTo>
                    <a:pt x="2320178" y="942693"/>
                    <a:pt x="2302022" y="940751"/>
                    <a:pt x="2284446" y="942229"/>
                  </a:cubicBezTo>
                  <a:close/>
                  <a:moveTo>
                    <a:pt x="941190" y="119"/>
                  </a:moveTo>
                  <a:cubicBezTo>
                    <a:pt x="1335246" y="6449"/>
                    <a:pt x="1754682" y="267656"/>
                    <a:pt x="1985697" y="864700"/>
                  </a:cubicBezTo>
                  <a:cubicBezTo>
                    <a:pt x="2807082" y="-1258124"/>
                    <a:pt x="6010484" y="864700"/>
                    <a:pt x="1985697" y="3594045"/>
                  </a:cubicBezTo>
                  <a:cubicBezTo>
                    <a:pt x="-907119" y="1632328"/>
                    <a:pt x="-65842" y="-16059"/>
                    <a:pt x="941190" y="1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4050"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C5F4AB8-7BD7-4F6E-9B21-70EC0AB7D8D2}"/>
                </a:ext>
              </a:extLst>
            </p:cNvPr>
            <p:cNvSpPr txBox="1"/>
            <p:nvPr/>
          </p:nvSpPr>
          <p:spPr>
            <a:xfrm>
              <a:off x="5251892" y="4119996"/>
              <a:ext cx="2005978" cy="6771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>
              <a:spAutoFit/>
            </a:bodyPr>
            <a:lstStyle/>
            <a:p>
              <a:pPr algn="ctr" rtl="1"/>
              <a:r>
                <a:rPr lang="fa-IR" altLang="ko-KR" sz="3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را اضافه کنید</a:t>
              </a:r>
            </a:p>
            <a:p>
              <a:pPr algn="ctr" rtl="1"/>
              <a:r>
                <a:rPr lang="fa-IR" altLang="ko-KR" sz="3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 اینجا</a:t>
              </a:r>
              <a:endParaRPr lang="en-US" altLang="ko-KR" sz="3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타원 2">
              <a:extLst>
                <a:ext uri="{FF2B5EF4-FFF2-40B4-BE49-F238E27FC236}">
                  <a16:creationId xmlns:a16="http://schemas.microsoft.com/office/drawing/2014/main" id="{1A15F280-4159-435A-84EB-6FEFF476F708}"/>
                </a:ext>
              </a:extLst>
            </p:cNvPr>
            <p:cNvSpPr/>
            <p:nvPr/>
          </p:nvSpPr>
          <p:spPr>
            <a:xfrm>
              <a:off x="6672371" y="5116041"/>
              <a:ext cx="720000" cy="720000"/>
            </a:xfrm>
            <a:prstGeom prst="ellipse">
              <a:avLst/>
            </a:prstGeom>
            <a:solidFill>
              <a:schemeClr val="accent4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8" name="타원 29">
              <a:extLst>
                <a:ext uri="{FF2B5EF4-FFF2-40B4-BE49-F238E27FC236}">
                  <a16:creationId xmlns:a16="http://schemas.microsoft.com/office/drawing/2014/main" id="{C6D0689C-5882-4485-89B3-EC2428144C38}"/>
                </a:ext>
              </a:extLst>
            </p:cNvPr>
            <p:cNvSpPr/>
            <p:nvPr/>
          </p:nvSpPr>
          <p:spPr>
            <a:xfrm>
              <a:off x="7615160" y="3554129"/>
              <a:ext cx="720000" cy="720000"/>
            </a:xfrm>
            <a:prstGeom prst="ellipse">
              <a:avLst/>
            </a:pr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9" name="타원 30">
              <a:extLst>
                <a:ext uri="{FF2B5EF4-FFF2-40B4-BE49-F238E27FC236}">
                  <a16:creationId xmlns:a16="http://schemas.microsoft.com/office/drawing/2014/main" id="{FC31DBB7-EEC1-4F19-9105-783D966908B9}"/>
                </a:ext>
              </a:extLst>
            </p:cNvPr>
            <p:cNvSpPr/>
            <p:nvPr/>
          </p:nvSpPr>
          <p:spPr>
            <a:xfrm>
              <a:off x="6653582" y="1877140"/>
              <a:ext cx="720000" cy="720000"/>
            </a:xfrm>
            <a:prstGeom prst="ellipse">
              <a:avLst/>
            </a:prstGeom>
            <a:solidFill>
              <a:schemeClr val="accent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>
                <a:cs typeface="B Nazanin" panose="00000400000000000000" pitchFamily="2" charset="-78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94E5E230-B3AE-426E-B5B9-BAC91072CA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24714" y="2117604"/>
              <a:ext cx="415314" cy="301474"/>
            </a:xfrm>
            <a:custGeom>
              <a:avLst/>
              <a:gdLst>
                <a:gd name="T0" fmla="*/ 1418 w 1846"/>
                <a:gd name="T1" fmla="*/ 21 h 1340"/>
                <a:gd name="T2" fmla="*/ 1609 w 1846"/>
                <a:gd name="T3" fmla="*/ 47 h 1340"/>
                <a:gd name="T4" fmla="*/ 1771 w 1846"/>
                <a:gd name="T5" fmla="*/ 100 h 1340"/>
                <a:gd name="T6" fmla="*/ 1840 w 1846"/>
                <a:gd name="T7" fmla="*/ 191 h 1340"/>
                <a:gd name="T8" fmla="*/ 1787 w 1846"/>
                <a:gd name="T9" fmla="*/ 294 h 1340"/>
                <a:gd name="T10" fmla="*/ 1673 w 1846"/>
                <a:gd name="T11" fmla="*/ 385 h 1340"/>
                <a:gd name="T12" fmla="*/ 1560 w 1846"/>
                <a:gd name="T13" fmla="*/ 447 h 1340"/>
                <a:gd name="T14" fmla="*/ 1462 w 1846"/>
                <a:gd name="T15" fmla="*/ 498 h 1340"/>
                <a:gd name="T16" fmla="*/ 1380 w 1846"/>
                <a:gd name="T17" fmla="*/ 565 h 1340"/>
                <a:gd name="T18" fmla="*/ 1289 w 1846"/>
                <a:gd name="T19" fmla="*/ 605 h 1340"/>
                <a:gd name="T20" fmla="*/ 1198 w 1846"/>
                <a:gd name="T21" fmla="*/ 596 h 1340"/>
                <a:gd name="T22" fmla="*/ 1140 w 1846"/>
                <a:gd name="T23" fmla="*/ 527 h 1340"/>
                <a:gd name="T24" fmla="*/ 1107 w 1846"/>
                <a:gd name="T25" fmla="*/ 447 h 1340"/>
                <a:gd name="T26" fmla="*/ 1091 w 1846"/>
                <a:gd name="T27" fmla="*/ 371 h 1340"/>
                <a:gd name="T28" fmla="*/ 1091 w 1846"/>
                <a:gd name="T29" fmla="*/ 232 h 1340"/>
                <a:gd name="T30" fmla="*/ 1106 w 1846"/>
                <a:gd name="T31" fmla="*/ 129 h 1340"/>
                <a:gd name="T32" fmla="*/ 1138 w 1846"/>
                <a:gd name="T33" fmla="*/ 80 h 1340"/>
                <a:gd name="T34" fmla="*/ 1213 w 1846"/>
                <a:gd name="T35" fmla="*/ 32 h 1340"/>
                <a:gd name="T36" fmla="*/ 606 w 1846"/>
                <a:gd name="T37" fmla="*/ 0 h 1340"/>
                <a:gd name="T38" fmla="*/ 749 w 1846"/>
                <a:gd name="T39" fmla="*/ 9 h 1340"/>
                <a:gd name="T40" fmla="*/ 882 w 1846"/>
                <a:gd name="T41" fmla="*/ 45 h 1340"/>
                <a:gd name="T42" fmla="*/ 978 w 1846"/>
                <a:gd name="T43" fmla="*/ 111 h 1340"/>
                <a:gd name="T44" fmla="*/ 1018 w 1846"/>
                <a:gd name="T45" fmla="*/ 229 h 1340"/>
                <a:gd name="T46" fmla="*/ 1018 w 1846"/>
                <a:gd name="T47" fmla="*/ 401 h 1340"/>
                <a:gd name="T48" fmla="*/ 1049 w 1846"/>
                <a:gd name="T49" fmla="*/ 511 h 1340"/>
                <a:gd name="T50" fmla="*/ 1086 w 1846"/>
                <a:gd name="T51" fmla="*/ 600 h 1340"/>
                <a:gd name="T52" fmla="*/ 1071 w 1846"/>
                <a:gd name="T53" fmla="*/ 678 h 1340"/>
                <a:gd name="T54" fmla="*/ 1029 w 1846"/>
                <a:gd name="T55" fmla="*/ 731 h 1340"/>
                <a:gd name="T56" fmla="*/ 940 w 1846"/>
                <a:gd name="T57" fmla="*/ 807 h 1340"/>
                <a:gd name="T58" fmla="*/ 780 w 1846"/>
                <a:gd name="T59" fmla="*/ 907 h 1340"/>
                <a:gd name="T60" fmla="*/ 658 w 1846"/>
                <a:gd name="T61" fmla="*/ 1016 h 1340"/>
                <a:gd name="T62" fmla="*/ 564 w 1846"/>
                <a:gd name="T63" fmla="*/ 1147 h 1340"/>
                <a:gd name="T64" fmla="*/ 458 w 1846"/>
                <a:gd name="T65" fmla="*/ 1252 h 1340"/>
                <a:gd name="T66" fmla="*/ 344 w 1846"/>
                <a:gd name="T67" fmla="*/ 1320 h 1340"/>
                <a:gd name="T68" fmla="*/ 246 w 1846"/>
                <a:gd name="T69" fmla="*/ 1340 h 1340"/>
                <a:gd name="T70" fmla="*/ 169 w 1846"/>
                <a:gd name="T71" fmla="*/ 1287 h 1340"/>
                <a:gd name="T72" fmla="*/ 93 w 1846"/>
                <a:gd name="T73" fmla="*/ 1156 h 1340"/>
                <a:gd name="T74" fmla="*/ 33 w 1846"/>
                <a:gd name="T75" fmla="*/ 974 h 1340"/>
                <a:gd name="T76" fmla="*/ 2 w 1846"/>
                <a:gd name="T77" fmla="*/ 760 h 1340"/>
                <a:gd name="T78" fmla="*/ 11 w 1846"/>
                <a:gd name="T79" fmla="*/ 540 h 1340"/>
                <a:gd name="T80" fmla="*/ 77 w 1846"/>
                <a:gd name="T81" fmla="*/ 332 h 1340"/>
                <a:gd name="T82" fmla="*/ 211 w 1846"/>
                <a:gd name="T83" fmla="*/ 161 h 1340"/>
                <a:gd name="T84" fmla="*/ 364 w 1846"/>
                <a:gd name="T85" fmla="*/ 60 h 1340"/>
                <a:gd name="T86" fmla="*/ 509 w 1846"/>
                <a:gd name="T87" fmla="*/ 16 h 1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46" h="1340">
                  <a:moveTo>
                    <a:pt x="1289" y="20"/>
                  </a:moveTo>
                  <a:lnTo>
                    <a:pt x="1353" y="20"/>
                  </a:lnTo>
                  <a:lnTo>
                    <a:pt x="1418" y="21"/>
                  </a:lnTo>
                  <a:lnTo>
                    <a:pt x="1484" y="27"/>
                  </a:lnTo>
                  <a:lnTo>
                    <a:pt x="1547" y="36"/>
                  </a:lnTo>
                  <a:lnTo>
                    <a:pt x="1609" y="47"/>
                  </a:lnTo>
                  <a:lnTo>
                    <a:pt x="1669" y="61"/>
                  </a:lnTo>
                  <a:lnTo>
                    <a:pt x="1722" y="78"/>
                  </a:lnTo>
                  <a:lnTo>
                    <a:pt x="1771" y="100"/>
                  </a:lnTo>
                  <a:lnTo>
                    <a:pt x="1813" y="123"/>
                  </a:lnTo>
                  <a:lnTo>
                    <a:pt x="1846" y="151"/>
                  </a:lnTo>
                  <a:lnTo>
                    <a:pt x="1840" y="191"/>
                  </a:lnTo>
                  <a:lnTo>
                    <a:pt x="1827" y="229"/>
                  </a:lnTo>
                  <a:lnTo>
                    <a:pt x="1809" y="263"/>
                  </a:lnTo>
                  <a:lnTo>
                    <a:pt x="1787" y="294"/>
                  </a:lnTo>
                  <a:lnTo>
                    <a:pt x="1762" y="320"/>
                  </a:lnTo>
                  <a:lnTo>
                    <a:pt x="1717" y="356"/>
                  </a:lnTo>
                  <a:lnTo>
                    <a:pt x="1673" y="385"/>
                  </a:lnTo>
                  <a:lnTo>
                    <a:pt x="1633" y="409"/>
                  </a:lnTo>
                  <a:lnTo>
                    <a:pt x="1595" y="429"/>
                  </a:lnTo>
                  <a:lnTo>
                    <a:pt x="1560" y="447"/>
                  </a:lnTo>
                  <a:lnTo>
                    <a:pt x="1526" y="463"/>
                  </a:lnTo>
                  <a:lnTo>
                    <a:pt x="1493" y="480"/>
                  </a:lnTo>
                  <a:lnTo>
                    <a:pt x="1462" y="498"/>
                  </a:lnTo>
                  <a:lnTo>
                    <a:pt x="1431" y="520"/>
                  </a:lnTo>
                  <a:lnTo>
                    <a:pt x="1402" y="547"/>
                  </a:lnTo>
                  <a:lnTo>
                    <a:pt x="1380" y="565"/>
                  </a:lnTo>
                  <a:lnTo>
                    <a:pt x="1353" y="581"/>
                  </a:lnTo>
                  <a:lnTo>
                    <a:pt x="1322" y="594"/>
                  </a:lnTo>
                  <a:lnTo>
                    <a:pt x="1289" y="605"/>
                  </a:lnTo>
                  <a:lnTo>
                    <a:pt x="1257" y="609"/>
                  </a:lnTo>
                  <a:lnTo>
                    <a:pt x="1226" y="605"/>
                  </a:lnTo>
                  <a:lnTo>
                    <a:pt x="1198" y="596"/>
                  </a:lnTo>
                  <a:lnTo>
                    <a:pt x="1177" y="578"/>
                  </a:lnTo>
                  <a:lnTo>
                    <a:pt x="1157" y="554"/>
                  </a:lnTo>
                  <a:lnTo>
                    <a:pt x="1140" y="527"/>
                  </a:lnTo>
                  <a:lnTo>
                    <a:pt x="1126" y="498"/>
                  </a:lnTo>
                  <a:lnTo>
                    <a:pt x="1115" y="471"/>
                  </a:lnTo>
                  <a:lnTo>
                    <a:pt x="1107" y="447"/>
                  </a:lnTo>
                  <a:lnTo>
                    <a:pt x="1102" y="431"/>
                  </a:lnTo>
                  <a:lnTo>
                    <a:pt x="1097" y="405"/>
                  </a:lnTo>
                  <a:lnTo>
                    <a:pt x="1091" y="371"/>
                  </a:lnTo>
                  <a:lnTo>
                    <a:pt x="1089" y="327"/>
                  </a:lnTo>
                  <a:lnTo>
                    <a:pt x="1089" y="281"/>
                  </a:lnTo>
                  <a:lnTo>
                    <a:pt x="1091" y="232"/>
                  </a:lnTo>
                  <a:lnTo>
                    <a:pt x="1095" y="183"/>
                  </a:lnTo>
                  <a:lnTo>
                    <a:pt x="1102" y="140"/>
                  </a:lnTo>
                  <a:lnTo>
                    <a:pt x="1106" y="129"/>
                  </a:lnTo>
                  <a:lnTo>
                    <a:pt x="1113" y="114"/>
                  </a:lnTo>
                  <a:lnTo>
                    <a:pt x="1124" y="98"/>
                  </a:lnTo>
                  <a:lnTo>
                    <a:pt x="1138" y="80"/>
                  </a:lnTo>
                  <a:lnTo>
                    <a:pt x="1158" y="63"/>
                  </a:lnTo>
                  <a:lnTo>
                    <a:pt x="1184" y="47"/>
                  </a:lnTo>
                  <a:lnTo>
                    <a:pt x="1213" y="32"/>
                  </a:lnTo>
                  <a:lnTo>
                    <a:pt x="1249" y="23"/>
                  </a:lnTo>
                  <a:lnTo>
                    <a:pt x="1289" y="20"/>
                  </a:lnTo>
                  <a:close/>
                  <a:moveTo>
                    <a:pt x="606" y="0"/>
                  </a:moveTo>
                  <a:lnTo>
                    <a:pt x="653" y="0"/>
                  </a:lnTo>
                  <a:lnTo>
                    <a:pt x="702" y="3"/>
                  </a:lnTo>
                  <a:lnTo>
                    <a:pt x="749" y="9"/>
                  </a:lnTo>
                  <a:lnTo>
                    <a:pt x="797" y="18"/>
                  </a:lnTo>
                  <a:lnTo>
                    <a:pt x="840" y="31"/>
                  </a:lnTo>
                  <a:lnTo>
                    <a:pt x="882" y="45"/>
                  </a:lnTo>
                  <a:lnTo>
                    <a:pt x="918" y="63"/>
                  </a:lnTo>
                  <a:lnTo>
                    <a:pt x="951" y="85"/>
                  </a:lnTo>
                  <a:lnTo>
                    <a:pt x="978" y="111"/>
                  </a:lnTo>
                  <a:lnTo>
                    <a:pt x="998" y="138"/>
                  </a:lnTo>
                  <a:lnTo>
                    <a:pt x="1009" y="171"/>
                  </a:lnTo>
                  <a:lnTo>
                    <a:pt x="1018" y="229"/>
                  </a:lnTo>
                  <a:lnTo>
                    <a:pt x="1020" y="289"/>
                  </a:lnTo>
                  <a:lnTo>
                    <a:pt x="1018" y="345"/>
                  </a:lnTo>
                  <a:lnTo>
                    <a:pt x="1018" y="401"/>
                  </a:lnTo>
                  <a:lnTo>
                    <a:pt x="1026" y="456"/>
                  </a:lnTo>
                  <a:lnTo>
                    <a:pt x="1035" y="481"/>
                  </a:lnTo>
                  <a:lnTo>
                    <a:pt x="1049" y="511"/>
                  </a:lnTo>
                  <a:lnTo>
                    <a:pt x="1064" y="540"/>
                  </a:lnTo>
                  <a:lnTo>
                    <a:pt x="1077" y="569"/>
                  </a:lnTo>
                  <a:lnTo>
                    <a:pt x="1086" y="600"/>
                  </a:lnTo>
                  <a:lnTo>
                    <a:pt x="1087" y="631"/>
                  </a:lnTo>
                  <a:lnTo>
                    <a:pt x="1078" y="663"/>
                  </a:lnTo>
                  <a:lnTo>
                    <a:pt x="1071" y="678"/>
                  </a:lnTo>
                  <a:lnTo>
                    <a:pt x="1060" y="694"/>
                  </a:lnTo>
                  <a:lnTo>
                    <a:pt x="1047" y="712"/>
                  </a:lnTo>
                  <a:lnTo>
                    <a:pt x="1029" y="731"/>
                  </a:lnTo>
                  <a:lnTo>
                    <a:pt x="1007" y="754"/>
                  </a:lnTo>
                  <a:lnTo>
                    <a:pt x="977" y="778"/>
                  </a:lnTo>
                  <a:lnTo>
                    <a:pt x="940" y="807"/>
                  </a:lnTo>
                  <a:lnTo>
                    <a:pt x="895" y="840"/>
                  </a:lnTo>
                  <a:lnTo>
                    <a:pt x="833" y="874"/>
                  </a:lnTo>
                  <a:lnTo>
                    <a:pt x="780" y="907"/>
                  </a:lnTo>
                  <a:lnTo>
                    <a:pt x="735" y="941"/>
                  </a:lnTo>
                  <a:lnTo>
                    <a:pt x="695" y="978"/>
                  </a:lnTo>
                  <a:lnTo>
                    <a:pt x="658" y="1016"/>
                  </a:lnTo>
                  <a:lnTo>
                    <a:pt x="624" y="1060"/>
                  </a:lnTo>
                  <a:lnTo>
                    <a:pt x="589" y="1107"/>
                  </a:lnTo>
                  <a:lnTo>
                    <a:pt x="564" y="1147"/>
                  </a:lnTo>
                  <a:lnTo>
                    <a:pt x="531" y="1185"/>
                  </a:lnTo>
                  <a:lnTo>
                    <a:pt x="497" y="1221"/>
                  </a:lnTo>
                  <a:lnTo>
                    <a:pt x="458" y="1252"/>
                  </a:lnTo>
                  <a:lnTo>
                    <a:pt x="420" y="1280"/>
                  </a:lnTo>
                  <a:lnTo>
                    <a:pt x="382" y="1303"/>
                  </a:lnTo>
                  <a:lnTo>
                    <a:pt x="344" y="1320"/>
                  </a:lnTo>
                  <a:lnTo>
                    <a:pt x="307" y="1332"/>
                  </a:lnTo>
                  <a:lnTo>
                    <a:pt x="275" y="1340"/>
                  </a:lnTo>
                  <a:lnTo>
                    <a:pt x="246" y="1340"/>
                  </a:lnTo>
                  <a:lnTo>
                    <a:pt x="220" y="1331"/>
                  </a:lnTo>
                  <a:lnTo>
                    <a:pt x="195" y="1314"/>
                  </a:lnTo>
                  <a:lnTo>
                    <a:pt x="169" y="1287"/>
                  </a:lnTo>
                  <a:lnTo>
                    <a:pt x="144" y="1251"/>
                  </a:lnTo>
                  <a:lnTo>
                    <a:pt x="118" y="1207"/>
                  </a:lnTo>
                  <a:lnTo>
                    <a:pt x="93" y="1156"/>
                  </a:lnTo>
                  <a:lnTo>
                    <a:pt x="71" y="1100"/>
                  </a:lnTo>
                  <a:lnTo>
                    <a:pt x="51" y="1040"/>
                  </a:lnTo>
                  <a:lnTo>
                    <a:pt x="33" y="974"/>
                  </a:lnTo>
                  <a:lnTo>
                    <a:pt x="18" y="905"/>
                  </a:lnTo>
                  <a:lnTo>
                    <a:pt x="7" y="832"/>
                  </a:lnTo>
                  <a:lnTo>
                    <a:pt x="2" y="760"/>
                  </a:lnTo>
                  <a:lnTo>
                    <a:pt x="0" y="687"/>
                  </a:lnTo>
                  <a:lnTo>
                    <a:pt x="4" y="612"/>
                  </a:lnTo>
                  <a:lnTo>
                    <a:pt x="11" y="540"/>
                  </a:lnTo>
                  <a:lnTo>
                    <a:pt x="27" y="467"/>
                  </a:lnTo>
                  <a:lnTo>
                    <a:pt x="49" y="398"/>
                  </a:lnTo>
                  <a:lnTo>
                    <a:pt x="77" y="332"/>
                  </a:lnTo>
                  <a:lnTo>
                    <a:pt x="113" y="271"/>
                  </a:lnTo>
                  <a:lnTo>
                    <a:pt x="158" y="214"/>
                  </a:lnTo>
                  <a:lnTo>
                    <a:pt x="211" y="161"/>
                  </a:lnTo>
                  <a:lnTo>
                    <a:pt x="264" y="120"/>
                  </a:lnTo>
                  <a:lnTo>
                    <a:pt x="313" y="85"/>
                  </a:lnTo>
                  <a:lnTo>
                    <a:pt x="364" y="60"/>
                  </a:lnTo>
                  <a:lnTo>
                    <a:pt x="413" y="41"/>
                  </a:lnTo>
                  <a:lnTo>
                    <a:pt x="460" y="27"/>
                  </a:lnTo>
                  <a:lnTo>
                    <a:pt x="509" y="16"/>
                  </a:lnTo>
                  <a:lnTo>
                    <a:pt x="558" y="7"/>
                  </a:lnTo>
                  <a:lnTo>
                    <a:pt x="60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4050">
                <a:cs typeface="B Nazanin" panose="00000400000000000000" pitchFamily="2" charset="-78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1FB78B2C-BBF4-41AA-A61A-53611FD47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8860" y="3736142"/>
              <a:ext cx="376873" cy="385934"/>
            </a:xfrm>
            <a:custGeom>
              <a:avLst/>
              <a:gdLst>
                <a:gd name="T0" fmla="*/ 1754 w 3785"/>
                <a:gd name="T1" fmla="*/ 114 h 3876"/>
                <a:gd name="T2" fmla="*/ 1771 w 3785"/>
                <a:gd name="T3" fmla="*/ 367 h 3876"/>
                <a:gd name="T4" fmla="*/ 1818 w 3785"/>
                <a:gd name="T5" fmla="*/ 614 h 3876"/>
                <a:gd name="T6" fmla="*/ 1902 w 3785"/>
                <a:gd name="T7" fmla="*/ 796 h 3876"/>
                <a:gd name="T8" fmla="*/ 2038 w 3785"/>
                <a:gd name="T9" fmla="*/ 858 h 3876"/>
                <a:gd name="T10" fmla="*/ 2180 w 3785"/>
                <a:gd name="T11" fmla="*/ 802 h 3876"/>
                <a:gd name="T12" fmla="*/ 2320 w 3785"/>
                <a:gd name="T13" fmla="*/ 722 h 3876"/>
                <a:gd name="T14" fmla="*/ 2609 w 3785"/>
                <a:gd name="T15" fmla="*/ 640 h 3876"/>
                <a:gd name="T16" fmla="*/ 2954 w 3785"/>
                <a:gd name="T17" fmla="*/ 674 h 3876"/>
                <a:gd name="T18" fmla="*/ 3298 w 3785"/>
                <a:gd name="T19" fmla="*/ 856 h 3876"/>
                <a:gd name="T20" fmla="*/ 3556 w 3785"/>
                <a:gd name="T21" fmla="*/ 1133 h 3876"/>
                <a:gd name="T22" fmla="*/ 3704 w 3785"/>
                <a:gd name="T23" fmla="*/ 1473 h 3876"/>
                <a:gd name="T24" fmla="*/ 3776 w 3785"/>
                <a:gd name="T25" fmla="*/ 1871 h 3876"/>
                <a:gd name="T26" fmla="*/ 3771 w 3785"/>
                <a:gd name="T27" fmla="*/ 2284 h 3876"/>
                <a:gd name="T28" fmla="*/ 3674 w 3785"/>
                <a:gd name="T29" fmla="*/ 2671 h 3876"/>
                <a:gd name="T30" fmla="*/ 3467 w 3785"/>
                <a:gd name="T31" fmla="*/ 3049 h 3876"/>
                <a:gd name="T32" fmla="*/ 3198 w 3785"/>
                <a:gd name="T33" fmla="*/ 3334 h 3876"/>
                <a:gd name="T34" fmla="*/ 2900 w 3785"/>
                <a:gd name="T35" fmla="*/ 3536 h 3876"/>
                <a:gd name="T36" fmla="*/ 2609 w 3785"/>
                <a:gd name="T37" fmla="*/ 3667 h 3876"/>
                <a:gd name="T38" fmla="*/ 2300 w 3785"/>
                <a:gd name="T39" fmla="*/ 3738 h 3876"/>
                <a:gd name="T40" fmla="*/ 1933 w 3785"/>
                <a:gd name="T41" fmla="*/ 3720 h 3876"/>
                <a:gd name="T42" fmla="*/ 1602 w 3785"/>
                <a:gd name="T43" fmla="*/ 3634 h 3876"/>
                <a:gd name="T44" fmla="*/ 1262 w 3785"/>
                <a:gd name="T45" fmla="*/ 3469 h 3876"/>
                <a:gd name="T46" fmla="*/ 913 w 3785"/>
                <a:gd name="T47" fmla="*/ 3256 h 3876"/>
                <a:gd name="T48" fmla="*/ 842 w 3785"/>
                <a:gd name="T49" fmla="*/ 3214 h 3876"/>
                <a:gd name="T50" fmla="*/ 753 w 3785"/>
                <a:gd name="T51" fmla="*/ 3174 h 3876"/>
                <a:gd name="T52" fmla="*/ 658 w 3785"/>
                <a:gd name="T53" fmla="*/ 3164 h 3876"/>
                <a:gd name="T54" fmla="*/ 571 w 3785"/>
                <a:gd name="T55" fmla="*/ 3213 h 3876"/>
                <a:gd name="T56" fmla="*/ 504 w 3785"/>
                <a:gd name="T57" fmla="*/ 3347 h 3876"/>
                <a:gd name="T58" fmla="*/ 467 w 3785"/>
                <a:gd name="T59" fmla="*/ 3596 h 3876"/>
                <a:gd name="T60" fmla="*/ 382 w 3785"/>
                <a:gd name="T61" fmla="*/ 3873 h 3876"/>
                <a:gd name="T62" fmla="*/ 16 w 3785"/>
                <a:gd name="T63" fmla="*/ 3869 h 3876"/>
                <a:gd name="T64" fmla="*/ 2 w 3785"/>
                <a:gd name="T65" fmla="*/ 3682 h 3876"/>
                <a:gd name="T66" fmla="*/ 9 w 3785"/>
                <a:gd name="T67" fmla="*/ 3413 h 3876"/>
                <a:gd name="T68" fmla="*/ 64 w 3785"/>
                <a:gd name="T69" fmla="*/ 3125 h 3876"/>
                <a:gd name="T70" fmla="*/ 182 w 3785"/>
                <a:gd name="T71" fmla="*/ 2867 h 3876"/>
                <a:gd name="T72" fmla="*/ 382 w 3785"/>
                <a:gd name="T73" fmla="*/ 2689 h 3876"/>
                <a:gd name="T74" fmla="*/ 556 w 3785"/>
                <a:gd name="T75" fmla="*/ 2647 h 3876"/>
                <a:gd name="T76" fmla="*/ 714 w 3785"/>
                <a:gd name="T77" fmla="*/ 2684 h 3876"/>
                <a:gd name="T78" fmla="*/ 971 w 3785"/>
                <a:gd name="T79" fmla="*/ 2734 h 3876"/>
                <a:gd name="T80" fmla="*/ 1387 w 3785"/>
                <a:gd name="T81" fmla="*/ 2694 h 3876"/>
                <a:gd name="T82" fmla="*/ 1711 w 3785"/>
                <a:gd name="T83" fmla="*/ 2527 h 3876"/>
                <a:gd name="T84" fmla="*/ 1909 w 3785"/>
                <a:gd name="T85" fmla="*/ 2273 h 3876"/>
                <a:gd name="T86" fmla="*/ 1973 w 3785"/>
                <a:gd name="T87" fmla="*/ 1993 h 3876"/>
                <a:gd name="T88" fmla="*/ 1916 w 3785"/>
                <a:gd name="T89" fmla="*/ 1658 h 3876"/>
                <a:gd name="T90" fmla="*/ 1760 w 3785"/>
                <a:gd name="T91" fmla="*/ 1404 h 3876"/>
                <a:gd name="T92" fmla="*/ 1564 w 3785"/>
                <a:gd name="T93" fmla="*/ 1238 h 3876"/>
                <a:gd name="T94" fmla="*/ 1387 w 3785"/>
                <a:gd name="T95" fmla="*/ 1056 h 3876"/>
                <a:gd name="T96" fmla="*/ 1300 w 3785"/>
                <a:gd name="T97" fmla="*/ 807 h 3876"/>
                <a:gd name="T98" fmla="*/ 1260 w 3785"/>
                <a:gd name="T99" fmla="*/ 585 h 3876"/>
                <a:gd name="T100" fmla="*/ 1251 w 3785"/>
                <a:gd name="T101" fmla="*/ 485 h 3876"/>
                <a:gd name="T102" fmla="*/ 1236 w 3785"/>
                <a:gd name="T103" fmla="*/ 293 h 3876"/>
                <a:gd name="T104" fmla="*/ 1236 w 3785"/>
                <a:gd name="T105" fmla="*/ 85 h 3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85" h="3876">
                  <a:moveTo>
                    <a:pt x="1245" y="0"/>
                  </a:moveTo>
                  <a:lnTo>
                    <a:pt x="1753" y="4"/>
                  </a:lnTo>
                  <a:lnTo>
                    <a:pt x="1753" y="56"/>
                  </a:lnTo>
                  <a:lnTo>
                    <a:pt x="1754" y="114"/>
                  </a:lnTo>
                  <a:lnTo>
                    <a:pt x="1756" y="174"/>
                  </a:lnTo>
                  <a:lnTo>
                    <a:pt x="1760" y="238"/>
                  </a:lnTo>
                  <a:lnTo>
                    <a:pt x="1765" y="302"/>
                  </a:lnTo>
                  <a:lnTo>
                    <a:pt x="1771" y="367"/>
                  </a:lnTo>
                  <a:lnTo>
                    <a:pt x="1780" y="433"/>
                  </a:lnTo>
                  <a:lnTo>
                    <a:pt x="1791" y="494"/>
                  </a:lnTo>
                  <a:lnTo>
                    <a:pt x="1804" y="556"/>
                  </a:lnTo>
                  <a:lnTo>
                    <a:pt x="1818" y="614"/>
                  </a:lnTo>
                  <a:lnTo>
                    <a:pt x="1836" y="669"/>
                  </a:lnTo>
                  <a:lnTo>
                    <a:pt x="1854" y="718"/>
                  </a:lnTo>
                  <a:lnTo>
                    <a:pt x="1878" y="760"/>
                  </a:lnTo>
                  <a:lnTo>
                    <a:pt x="1902" y="796"/>
                  </a:lnTo>
                  <a:lnTo>
                    <a:pt x="1931" y="825"/>
                  </a:lnTo>
                  <a:lnTo>
                    <a:pt x="1962" y="844"/>
                  </a:lnTo>
                  <a:lnTo>
                    <a:pt x="2000" y="856"/>
                  </a:lnTo>
                  <a:lnTo>
                    <a:pt x="2038" y="858"/>
                  </a:lnTo>
                  <a:lnTo>
                    <a:pt x="2076" y="851"/>
                  </a:lnTo>
                  <a:lnTo>
                    <a:pt x="2113" y="838"/>
                  </a:lnTo>
                  <a:lnTo>
                    <a:pt x="2147" y="822"/>
                  </a:lnTo>
                  <a:lnTo>
                    <a:pt x="2180" y="802"/>
                  </a:lnTo>
                  <a:lnTo>
                    <a:pt x="2211" y="782"/>
                  </a:lnTo>
                  <a:lnTo>
                    <a:pt x="2240" y="764"/>
                  </a:lnTo>
                  <a:lnTo>
                    <a:pt x="2265" y="747"/>
                  </a:lnTo>
                  <a:lnTo>
                    <a:pt x="2320" y="722"/>
                  </a:lnTo>
                  <a:lnTo>
                    <a:pt x="2384" y="696"/>
                  </a:lnTo>
                  <a:lnTo>
                    <a:pt x="2454" y="673"/>
                  </a:lnTo>
                  <a:lnTo>
                    <a:pt x="2531" y="653"/>
                  </a:lnTo>
                  <a:lnTo>
                    <a:pt x="2609" y="640"/>
                  </a:lnTo>
                  <a:lnTo>
                    <a:pt x="2693" y="633"/>
                  </a:lnTo>
                  <a:lnTo>
                    <a:pt x="2774" y="636"/>
                  </a:lnTo>
                  <a:lnTo>
                    <a:pt x="2856" y="649"/>
                  </a:lnTo>
                  <a:lnTo>
                    <a:pt x="2954" y="674"/>
                  </a:lnTo>
                  <a:lnTo>
                    <a:pt x="3047" y="709"/>
                  </a:lnTo>
                  <a:lnTo>
                    <a:pt x="3136" y="751"/>
                  </a:lnTo>
                  <a:lnTo>
                    <a:pt x="3220" y="800"/>
                  </a:lnTo>
                  <a:lnTo>
                    <a:pt x="3298" y="856"/>
                  </a:lnTo>
                  <a:lnTo>
                    <a:pt x="3373" y="918"/>
                  </a:lnTo>
                  <a:lnTo>
                    <a:pt x="3440" y="985"/>
                  </a:lnTo>
                  <a:lnTo>
                    <a:pt x="3502" y="1056"/>
                  </a:lnTo>
                  <a:lnTo>
                    <a:pt x="3556" y="1133"/>
                  </a:lnTo>
                  <a:lnTo>
                    <a:pt x="3604" y="1213"/>
                  </a:lnTo>
                  <a:lnTo>
                    <a:pt x="3645" y="1296"/>
                  </a:lnTo>
                  <a:lnTo>
                    <a:pt x="3678" y="1384"/>
                  </a:lnTo>
                  <a:lnTo>
                    <a:pt x="3704" y="1473"/>
                  </a:lnTo>
                  <a:lnTo>
                    <a:pt x="3724" y="1567"/>
                  </a:lnTo>
                  <a:lnTo>
                    <a:pt x="3744" y="1665"/>
                  </a:lnTo>
                  <a:lnTo>
                    <a:pt x="3762" y="1769"/>
                  </a:lnTo>
                  <a:lnTo>
                    <a:pt x="3776" y="1871"/>
                  </a:lnTo>
                  <a:lnTo>
                    <a:pt x="3784" y="1974"/>
                  </a:lnTo>
                  <a:lnTo>
                    <a:pt x="3785" y="2078"/>
                  </a:lnTo>
                  <a:lnTo>
                    <a:pt x="3780" y="2182"/>
                  </a:lnTo>
                  <a:lnTo>
                    <a:pt x="3771" y="2284"/>
                  </a:lnTo>
                  <a:lnTo>
                    <a:pt x="3756" y="2380"/>
                  </a:lnTo>
                  <a:lnTo>
                    <a:pt x="3736" y="2473"/>
                  </a:lnTo>
                  <a:lnTo>
                    <a:pt x="3713" y="2560"/>
                  </a:lnTo>
                  <a:lnTo>
                    <a:pt x="3674" y="2671"/>
                  </a:lnTo>
                  <a:lnTo>
                    <a:pt x="3631" y="2774"/>
                  </a:lnTo>
                  <a:lnTo>
                    <a:pt x="3582" y="2873"/>
                  </a:lnTo>
                  <a:lnTo>
                    <a:pt x="3527" y="2964"/>
                  </a:lnTo>
                  <a:lnTo>
                    <a:pt x="3467" y="3049"/>
                  </a:lnTo>
                  <a:lnTo>
                    <a:pt x="3404" y="3129"/>
                  </a:lnTo>
                  <a:lnTo>
                    <a:pt x="3338" y="3204"/>
                  </a:lnTo>
                  <a:lnTo>
                    <a:pt x="3269" y="3271"/>
                  </a:lnTo>
                  <a:lnTo>
                    <a:pt x="3198" y="3334"/>
                  </a:lnTo>
                  <a:lnTo>
                    <a:pt x="3124" y="3393"/>
                  </a:lnTo>
                  <a:lnTo>
                    <a:pt x="3049" y="3445"/>
                  </a:lnTo>
                  <a:lnTo>
                    <a:pt x="2974" y="3493"/>
                  </a:lnTo>
                  <a:lnTo>
                    <a:pt x="2900" y="3536"/>
                  </a:lnTo>
                  <a:lnTo>
                    <a:pt x="2825" y="3576"/>
                  </a:lnTo>
                  <a:lnTo>
                    <a:pt x="2751" y="3611"/>
                  </a:lnTo>
                  <a:lnTo>
                    <a:pt x="2680" y="3640"/>
                  </a:lnTo>
                  <a:lnTo>
                    <a:pt x="2609" y="3667"/>
                  </a:lnTo>
                  <a:lnTo>
                    <a:pt x="2542" y="3689"/>
                  </a:lnTo>
                  <a:lnTo>
                    <a:pt x="2476" y="3709"/>
                  </a:lnTo>
                  <a:lnTo>
                    <a:pt x="2391" y="3727"/>
                  </a:lnTo>
                  <a:lnTo>
                    <a:pt x="2300" y="3738"/>
                  </a:lnTo>
                  <a:lnTo>
                    <a:pt x="2209" y="3742"/>
                  </a:lnTo>
                  <a:lnTo>
                    <a:pt x="2116" y="3740"/>
                  </a:lnTo>
                  <a:lnTo>
                    <a:pt x="2025" y="3733"/>
                  </a:lnTo>
                  <a:lnTo>
                    <a:pt x="1933" y="3720"/>
                  </a:lnTo>
                  <a:lnTo>
                    <a:pt x="1845" y="3704"/>
                  </a:lnTo>
                  <a:lnTo>
                    <a:pt x="1760" y="3682"/>
                  </a:lnTo>
                  <a:lnTo>
                    <a:pt x="1678" y="3660"/>
                  </a:lnTo>
                  <a:lnTo>
                    <a:pt x="1602" y="3634"/>
                  </a:lnTo>
                  <a:lnTo>
                    <a:pt x="1533" y="3607"/>
                  </a:lnTo>
                  <a:lnTo>
                    <a:pt x="1438" y="3565"/>
                  </a:lnTo>
                  <a:lnTo>
                    <a:pt x="1347" y="3518"/>
                  </a:lnTo>
                  <a:lnTo>
                    <a:pt x="1262" y="3469"/>
                  </a:lnTo>
                  <a:lnTo>
                    <a:pt x="1176" y="3416"/>
                  </a:lnTo>
                  <a:lnTo>
                    <a:pt x="1093" y="3364"/>
                  </a:lnTo>
                  <a:lnTo>
                    <a:pt x="1005" y="3309"/>
                  </a:lnTo>
                  <a:lnTo>
                    <a:pt x="913" y="3256"/>
                  </a:lnTo>
                  <a:lnTo>
                    <a:pt x="898" y="3247"/>
                  </a:lnTo>
                  <a:lnTo>
                    <a:pt x="880" y="3236"/>
                  </a:lnTo>
                  <a:lnTo>
                    <a:pt x="862" y="3225"/>
                  </a:lnTo>
                  <a:lnTo>
                    <a:pt x="842" y="3214"/>
                  </a:lnTo>
                  <a:lnTo>
                    <a:pt x="820" y="3204"/>
                  </a:lnTo>
                  <a:lnTo>
                    <a:pt x="798" y="3193"/>
                  </a:lnTo>
                  <a:lnTo>
                    <a:pt x="776" y="3184"/>
                  </a:lnTo>
                  <a:lnTo>
                    <a:pt x="753" y="3174"/>
                  </a:lnTo>
                  <a:lnTo>
                    <a:pt x="729" y="3167"/>
                  </a:lnTo>
                  <a:lnTo>
                    <a:pt x="705" y="3164"/>
                  </a:lnTo>
                  <a:lnTo>
                    <a:pt x="682" y="3162"/>
                  </a:lnTo>
                  <a:lnTo>
                    <a:pt x="658" y="3164"/>
                  </a:lnTo>
                  <a:lnTo>
                    <a:pt x="636" y="3169"/>
                  </a:lnTo>
                  <a:lnTo>
                    <a:pt x="613" y="3178"/>
                  </a:lnTo>
                  <a:lnTo>
                    <a:pt x="591" y="3193"/>
                  </a:lnTo>
                  <a:lnTo>
                    <a:pt x="571" y="3213"/>
                  </a:lnTo>
                  <a:lnTo>
                    <a:pt x="553" y="3236"/>
                  </a:lnTo>
                  <a:lnTo>
                    <a:pt x="534" y="3267"/>
                  </a:lnTo>
                  <a:lnTo>
                    <a:pt x="518" y="3304"/>
                  </a:lnTo>
                  <a:lnTo>
                    <a:pt x="504" y="3347"/>
                  </a:lnTo>
                  <a:lnTo>
                    <a:pt x="491" y="3396"/>
                  </a:lnTo>
                  <a:lnTo>
                    <a:pt x="482" y="3454"/>
                  </a:lnTo>
                  <a:lnTo>
                    <a:pt x="473" y="3522"/>
                  </a:lnTo>
                  <a:lnTo>
                    <a:pt x="467" y="3596"/>
                  </a:lnTo>
                  <a:lnTo>
                    <a:pt x="465" y="3680"/>
                  </a:lnTo>
                  <a:lnTo>
                    <a:pt x="465" y="3773"/>
                  </a:lnTo>
                  <a:lnTo>
                    <a:pt x="469" y="3876"/>
                  </a:lnTo>
                  <a:lnTo>
                    <a:pt x="382" y="3873"/>
                  </a:lnTo>
                  <a:lnTo>
                    <a:pt x="291" y="3865"/>
                  </a:lnTo>
                  <a:lnTo>
                    <a:pt x="200" y="3862"/>
                  </a:lnTo>
                  <a:lnTo>
                    <a:pt x="107" y="3862"/>
                  </a:lnTo>
                  <a:lnTo>
                    <a:pt x="16" y="3869"/>
                  </a:lnTo>
                  <a:lnTo>
                    <a:pt x="16" y="3840"/>
                  </a:lnTo>
                  <a:lnTo>
                    <a:pt x="11" y="3793"/>
                  </a:lnTo>
                  <a:lnTo>
                    <a:pt x="5" y="3740"/>
                  </a:lnTo>
                  <a:lnTo>
                    <a:pt x="2" y="3682"/>
                  </a:lnTo>
                  <a:lnTo>
                    <a:pt x="0" y="3618"/>
                  </a:lnTo>
                  <a:lnTo>
                    <a:pt x="0" y="3553"/>
                  </a:lnTo>
                  <a:lnTo>
                    <a:pt x="4" y="3484"/>
                  </a:lnTo>
                  <a:lnTo>
                    <a:pt x="9" y="3413"/>
                  </a:lnTo>
                  <a:lnTo>
                    <a:pt x="16" y="3342"/>
                  </a:lnTo>
                  <a:lnTo>
                    <a:pt x="29" y="3269"/>
                  </a:lnTo>
                  <a:lnTo>
                    <a:pt x="44" y="3196"/>
                  </a:lnTo>
                  <a:lnTo>
                    <a:pt x="64" y="3125"/>
                  </a:lnTo>
                  <a:lnTo>
                    <a:pt x="85" y="3056"/>
                  </a:lnTo>
                  <a:lnTo>
                    <a:pt x="113" y="2989"/>
                  </a:lnTo>
                  <a:lnTo>
                    <a:pt x="145" y="2925"/>
                  </a:lnTo>
                  <a:lnTo>
                    <a:pt x="182" y="2867"/>
                  </a:lnTo>
                  <a:lnTo>
                    <a:pt x="224" y="2813"/>
                  </a:lnTo>
                  <a:lnTo>
                    <a:pt x="271" y="2765"/>
                  </a:lnTo>
                  <a:lnTo>
                    <a:pt x="324" y="2724"/>
                  </a:lnTo>
                  <a:lnTo>
                    <a:pt x="382" y="2689"/>
                  </a:lnTo>
                  <a:lnTo>
                    <a:pt x="429" y="2667"/>
                  </a:lnTo>
                  <a:lnTo>
                    <a:pt x="474" y="2654"/>
                  </a:lnTo>
                  <a:lnTo>
                    <a:pt x="516" y="2649"/>
                  </a:lnTo>
                  <a:lnTo>
                    <a:pt x="556" y="2647"/>
                  </a:lnTo>
                  <a:lnTo>
                    <a:pt x="594" y="2653"/>
                  </a:lnTo>
                  <a:lnTo>
                    <a:pt x="633" y="2662"/>
                  </a:lnTo>
                  <a:lnTo>
                    <a:pt x="673" y="2673"/>
                  </a:lnTo>
                  <a:lnTo>
                    <a:pt x="714" y="2684"/>
                  </a:lnTo>
                  <a:lnTo>
                    <a:pt x="758" y="2698"/>
                  </a:lnTo>
                  <a:lnTo>
                    <a:pt x="805" y="2709"/>
                  </a:lnTo>
                  <a:lnTo>
                    <a:pt x="856" y="2720"/>
                  </a:lnTo>
                  <a:lnTo>
                    <a:pt x="971" y="2734"/>
                  </a:lnTo>
                  <a:lnTo>
                    <a:pt x="1082" y="2738"/>
                  </a:lnTo>
                  <a:lnTo>
                    <a:pt x="1189" y="2733"/>
                  </a:lnTo>
                  <a:lnTo>
                    <a:pt x="1291" y="2718"/>
                  </a:lnTo>
                  <a:lnTo>
                    <a:pt x="1387" y="2694"/>
                  </a:lnTo>
                  <a:lnTo>
                    <a:pt x="1478" y="2664"/>
                  </a:lnTo>
                  <a:lnTo>
                    <a:pt x="1562" y="2625"/>
                  </a:lnTo>
                  <a:lnTo>
                    <a:pt x="1640" y="2580"/>
                  </a:lnTo>
                  <a:lnTo>
                    <a:pt x="1711" y="2527"/>
                  </a:lnTo>
                  <a:lnTo>
                    <a:pt x="1773" y="2471"/>
                  </a:lnTo>
                  <a:lnTo>
                    <a:pt x="1827" y="2409"/>
                  </a:lnTo>
                  <a:lnTo>
                    <a:pt x="1873" y="2342"/>
                  </a:lnTo>
                  <a:lnTo>
                    <a:pt x="1909" y="2273"/>
                  </a:lnTo>
                  <a:lnTo>
                    <a:pt x="1931" y="2213"/>
                  </a:lnTo>
                  <a:lnTo>
                    <a:pt x="1947" y="2149"/>
                  </a:lnTo>
                  <a:lnTo>
                    <a:pt x="1962" y="2084"/>
                  </a:lnTo>
                  <a:lnTo>
                    <a:pt x="1973" y="1993"/>
                  </a:lnTo>
                  <a:lnTo>
                    <a:pt x="1971" y="1904"/>
                  </a:lnTo>
                  <a:lnTo>
                    <a:pt x="1962" y="1818"/>
                  </a:lnTo>
                  <a:lnTo>
                    <a:pt x="1942" y="1736"/>
                  </a:lnTo>
                  <a:lnTo>
                    <a:pt x="1916" y="1658"/>
                  </a:lnTo>
                  <a:lnTo>
                    <a:pt x="1884" y="1585"/>
                  </a:lnTo>
                  <a:lnTo>
                    <a:pt x="1845" y="1518"/>
                  </a:lnTo>
                  <a:lnTo>
                    <a:pt x="1804" y="1458"/>
                  </a:lnTo>
                  <a:lnTo>
                    <a:pt x="1760" y="1404"/>
                  </a:lnTo>
                  <a:lnTo>
                    <a:pt x="1714" y="1356"/>
                  </a:lnTo>
                  <a:lnTo>
                    <a:pt x="1669" y="1316"/>
                  </a:lnTo>
                  <a:lnTo>
                    <a:pt x="1618" y="1278"/>
                  </a:lnTo>
                  <a:lnTo>
                    <a:pt x="1564" y="1238"/>
                  </a:lnTo>
                  <a:lnTo>
                    <a:pt x="1513" y="1198"/>
                  </a:lnTo>
                  <a:lnTo>
                    <a:pt x="1464" y="1156"/>
                  </a:lnTo>
                  <a:lnTo>
                    <a:pt x="1422" y="1107"/>
                  </a:lnTo>
                  <a:lnTo>
                    <a:pt x="1387" y="1056"/>
                  </a:lnTo>
                  <a:lnTo>
                    <a:pt x="1358" y="1000"/>
                  </a:lnTo>
                  <a:lnTo>
                    <a:pt x="1334" y="938"/>
                  </a:lnTo>
                  <a:lnTo>
                    <a:pt x="1316" y="874"/>
                  </a:lnTo>
                  <a:lnTo>
                    <a:pt x="1300" y="807"/>
                  </a:lnTo>
                  <a:lnTo>
                    <a:pt x="1285" y="736"/>
                  </a:lnTo>
                  <a:lnTo>
                    <a:pt x="1273" y="664"/>
                  </a:lnTo>
                  <a:lnTo>
                    <a:pt x="1262" y="589"/>
                  </a:lnTo>
                  <a:lnTo>
                    <a:pt x="1260" y="585"/>
                  </a:lnTo>
                  <a:lnTo>
                    <a:pt x="1258" y="574"/>
                  </a:lnTo>
                  <a:lnTo>
                    <a:pt x="1256" y="553"/>
                  </a:lnTo>
                  <a:lnTo>
                    <a:pt x="1253" y="522"/>
                  </a:lnTo>
                  <a:lnTo>
                    <a:pt x="1251" y="485"/>
                  </a:lnTo>
                  <a:lnTo>
                    <a:pt x="1247" y="442"/>
                  </a:lnTo>
                  <a:lnTo>
                    <a:pt x="1244" y="394"/>
                  </a:lnTo>
                  <a:lnTo>
                    <a:pt x="1240" y="345"/>
                  </a:lnTo>
                  <a:lnTo>
                    <a:pt x="1236" y="293"/>
                  </a:lnTo>
                  <a:lnTo>
                    <a:pt x="1234" y="238"/>
                  </a:lnTo>
                  <a:lnTo>
                    <a:pt x="1234" y="185"/>
                  </a:lnTo>
                  <a:lnTo>
                    <a:pt x="1234" y="134"/>
                  </a:lnTo>
                  <a:lnTo>
                    <a:pt x="1236" y="85"/>
                  </a:lnTo>
                  <a:lnTo>
                    <a:pt x="1240" y="40"/>
                  </a:lnTo>
                  <a:lnTo>
                    <a:pt x="124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4050">
                <a:cs typeface="B Nazanin" panose="00000400000000000000" pitchFamily="2" charset="-78"/>
              </a:endParaRPr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E3DC2878-51F7-4827-919D-B6107838B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1603" y="5302628"/>
              <a:ext cx="341536" cy="348078"/>
            </a:xfrm>
            <a:custGeom>
              <a:avLst/>
              <a:gdLst>
                <a:gd name="T0" fmla="*/ 987 w 1776"/>
                <a:gd name="T1" fmla="*/ 23 h 1881"/>
                <a:gd name="T2" fmla="*/ 994 w 1776"/>
                <a:gd name="T3" fmla="*/ 296 h 1881"/>
                <a:gd name="T4" fmla="*/ 994 w 1776"/>
                <a:gd name="T5" fmla="*/ 612 h 1881"/>
                <a:gd name="T6" fmla="*/ 1071 w 1776"/>
                <a:gd name="T7" fmla="*/ 663 h 1881"/>
                <a:gd name="T8" fmla="*/ 1145 w 1776"/>
                <a:gd name="T9" fmla="*/ 580 h 1881"/>
                <a:gd name="T10" fmla="*/ 1252 w 1776"/>
                <a:gd name="T11" fmla="*/ 490 h 1881"/>
                <a:gd name="T12" fmla="*/ 1380 w 1776"/>
                <a:gd name="T13" fmla="*/ 556 h 1881"/>
                <a:gd name="T14" fmla="*/ 1527 w 1776"/>
                <a:gd name="T15" fmla="*/ 729 h 1881"/>
                <a:gd name="T16" fmla="*/ 1634 w 1776"/>
                <a:gd name="T17" fmla="*/ 956 h 1881"/>
                <a:gd name="T18" fmla="*/ 1722 w 1776"/>
                <a:gd name="T19" fmla="*/ 1294 h 1881"/>
                <a:gd name="T20" fmla="*/ 1771 w 1776"/>
                <a:gd name="T21" fmla="*/ 1549 h 1881"/>
                <a:gd name="T22" fmla="*/ 1767 w 1776"/>
                <a:gd name="T23" fmla="*/ 1734 h 1881"/>
                <a:gd name="T24" fmla="*/ 1694 w 1776"/>
                <a:gd name="T25" fmla="*/ 1860 h 1881"/>
                <a:gd name="T26" fmla="*/ 1591 w 1776"/>
                <a:gd name="T27" fmla="*/ 1854 h 1881"/>
                <a:gd name="T28" fmla="*/ 1462 w 1776"/>
                <a:gd name="T29" fmla="*/ 1781 h 1881"/>
                <a:gd name="T30" fmla="*/ 1362 w 1776"/>
                <a:gd name="T31" fmla="*/ 1707 h 1881"/>
                <a:gd name="T32" fmla="*/ 1212 w 1776"/>
                <a:gd name="T33" fmla="*/ 1605 h 1881"/>
                <a:gd name="T34" fmla="*/ 1031 w 1776"/>
                <a:gd name="T35" fmla="*/ 1500 h 1881"/>
                <a:gd name="T36" fmla="*/ 989 w 1776"/>
                <a:gd name="T37" fmla="*/ 1327 h 1881"/>
                <a:gd name="T38" fmla="*/ 1014 w 1776"/>
                <a:gd name="T39" fmla="*/ 1176 h 1881"/>
                <a:gd name="T40" fmla="*/ 989 w 1776"/>
                <a:gd name="T41" fmla="*/ 1036 h 1881"/>
                <a:gd name="T42" fmla="*/ 1034 w 1776"/>
                <a:gd name="T43" fmla="*/ 858 h 1881"/>
                <a:gd name="T44" fmla="*/ 1009 w 1776"/>
                <a:gd name="T45" fmla="*/ 776 h 1881"/>
                <a:gd name="T46" fmla="*/ 891 w 1776"/>
                <a:gd name="T47" fmla="*/ 720 h 1881"/>
                <a:gd name="T48" fmla="*/ 787 w 1776"/>
                <a:gd name="T49" fmla="*/ 770 h 1881"/>
                <a:gd name="T50" fmla="*/ 740 w 1776"/>
                <a:gd name="T51" fmla="*/ 874 h 1881"/>
                <a:gd name="T52" fmla="*/ 778 w 1776"/>
                <a:gd name="T53" fmla="*/ 1021 h 1881"/>
                <a:gd name="T54" fmla="*/ 754 w 1776"/>
                <a:gd name="T55" fmla="*/ 1149 h 1881"/>
                <a:gd name="T56" fmla="*/ 767 w 1776"/>
                <a:gd name="T57" fmla="*/ 1292 h 1881"/>
                <a:gd name="T58" fmla="*/ 783 w 1776"/>
                <a:gd name="T59" fmla="*/ 1432 h 1881"/>
                <a:gd name="T60" fmla="*/ 540 w 1776"/>
                <a:gd name="T61" fmla="*/ 1621 h 1881"/>
                <a:gd name="T62" fmla="*/ 371 w 1776"/>
                <a:gd name="T63" fmla="*/ 1736 h 1881"/>
                <a:gd name="T64" fmla="*/ 252 w 1776"/>
                <a:gd name="T65" fmla="*/ 1827 h 1881"/>
                <a:gd name="T66" fmla="*/ 143 w 1776"/>
                <a:gd name="T67" fmla="*/ 1881 h 1881"/>
                <a:gd name="T68" fmla="*/ 47 w 1776"/>
                <a:gd name="T69" fmla="*/ 1832 h 1881"/>
                <a:gd name="T70" fmla="*/ 3 w 1776"/>
                <a:gd name="T71" fmla="*/ 1690 h 1881"/>
                <a:gd name="T72" fmla="*/ 5 w 1776"/>
                <a:gd name="T73" fmla="*/ 1512 h 1881"/>
                <a:gd name="T74" fmla="*/ 47 w 1776"/>
                <a:gd name="T75" fmla="*/ 1285 h 1881"/>
                <a:gd name="T76" fmla="*/ 162 w 1776"/>
                <a:gd name="T77" fmla="*/ 912 h 1881"/>
                <a:gd name="T78" fmla="*/ 311 w 1776"/>
                <a:gd name="T79" fmla="*/ 656 h 1881"/>
                <a:gd name="T80" fmla="*/ 378 w 1776"/>
                <a:gd name="T81" fmla="*/ 563 h 1881"/>
                <a:gd name="T82" fmla="*/ 471 w 1776"/>
                <a:gd name="T83" fmla="*/ 492 h 1881"/>
                <a:gd name="T84" fmla="*/ 582 w 1776"/>
                <a:gd name="T85" fmla="*/ 538 h 1881"/>
                <a:gd name="T86" fmla="*/ 638 w 1776"/>
                <a:gd name="T87" fmla="*/ 660 h 1881"/>
                <a:gd name="T88" fmla="*/ 674 w 1776"/>
                <a:gd name="T89" fmla="*/ 716 h 1881"/>
                <a:gd name="T90" fmla="*/ 694 w 1776"/>
                <a:gd name="T91" fmla="*/ 690 h 1881"/>
                <a:gd name="T92" fmla="*/ 774 w 1776"/>
                <a:gd name="T93" fmla="*/ 632 h 1881"/>
                <a:gd name="T94" fmla="*/ 816 w 1776"/>
                <a:gd name="T95" fmla="*/ 461 h 1881"/>
                <a:gd name="T96" fmla="*/ 811 w 1776"/>
                <a:gd name="T97" fmla="*/ 185 h 1881"/>
                <a:gd name="T98" fmla="*/ 829 w 1776"/>
                <a:gd name="T99" fmla="*/ 16 h 1881"/>
                <a:gd name="T100" fmla="*/ 914 w 1776"/>
                <a:gd name="T101" fmla="*/ 0 h 1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76" h="1881">
                  <a:moveTo>
                    <a:pt x="914" y="0"/>
                  </a:moveTo>
                  <a:lnTo>
                    <a:pt x="940" y="3"/>
                  </a:lnTo>
                  <a:lnTo>
                    <a:pt x="965" y="10"/>
                  </a:lnTo>
                  <a:lnTo>
                    <a:pt x="987" y="23"/>
                  </a:lnTo>
                  <a:lnTo>
                    <a:pt x="991" y="81"/>
                  </a:lnTo>
                  <a:lnTo>
                    <a:pt x="994" y="147"/>
                  </a:lnTo>
                  <a:lnTo>
                    <a:pt x="994" y="220"/>
                  </a:lnTo>
                  <a:lnTo>
                    <a:pt x="994" y="296"/>
                  </a:lnTo>
                  <a:lnTo>
                    <a:pt x="994" y="376"/>
                  </a:lnTo>
                  <a:lnTo>
                    <a:pt x="994" y="458"/>
                  </a:lnTo>
                  <a:lnTo>
                    <a:pt x="994" y="536"/>
                  </a:lnTo>
                  <a:lnTo>
                    <a:pt x="994" y="612"/>
                  </a:lnTo>
                  <a:lnTo>
                    <a:pt x="1020" y="629"/>
                  </a:lnTo>
                  <a:lnTo>
                    <a:pt x="1040" y="641"/>
                  </a:lnTo>
                  <a:lnTo>
                    <a:pt x="1056" y="652"/>
                  </a:lnTo>
                  <a:lnTo>
                    <a:pt x="1071" y="663"/>
                  </a:lnTo>
                  <a:lnTo>
                    <a:pt x="1085" y="674"/>
                  </a:lnTo>
                  <a:lnTo>
                    <a:pt x="1100" y="689"/>
                  </a:lnTo>
                  <a:lnTo>
                    <a:pt x="1122" y="629"/>
                  </a:lnTo>
                  <a:lnTo>
                    <a:pt x="1145" y="580"/>
                  </a:lnTo>
                  <a:lnTo>
                    <a:pt x="1171" y="543"/>
                  </a:lnTo>
                  <a:lnTo>
                    <a:pt x="1196" y="516"/>
                  </a:lnTo>
                  <a:lnTo>
                    <a:pt x="1223" y="498"/>
                  </a:lnTo>
                  <a:lnTo>
                    <a:pt x="1252" y="490"/>
                  </a:lnTo>
                  <a:lnTo>
                    <a:pt x="1282" y="494"/>
                  </a:lnTo>
                  <a:lnTo>
                    <a:pt x="1314" y="505"/>
                  </a:lnTo>
                  <a:lnTo>
                    <a:pt x="1345" y="525"/>
                  </a:lnTo>
                  <a:lnTo>
                    <a:pt x="1380" y="556"/>
                  </a:lnTo>
                  <a:lnTo>
                    <a:pt x="1414" y="594"/>
                  </a:lnTo>
                  <a:lnTo>
                    <a:pt x="1451" y="640"/>
                  </a:lnTo>
                  <a:lnTo>
                    <a:pt x="1491" y="683"/>
                  </a:lnTo>
                  <a:lnTo>
                    <a:pt x="1527" y="729"/>
                  </a:lnTo>
                  <a:lnTo>
                    <a:pt x="1558" y="778"/>
                  </a:lnTo>
                  <a:lnTo>
                    <a:pt x="1585" y="832"/>
                  </a:lnTo>
                  <a:lnTo>
                    <a:pt x="1611" y="890"/>
                  </a:lnTo>
                  <a:lnTo>
                    <a:pt x="1634" y="956"/>
                  </a:lnTo>
                  <a:lnTo>
                    <a:pt x="1656" y="1027"/>
                  </a:lnTo>
                  <a:lnTo>
                    <a:pt x="1678" y="1107"/>
                  </a:lnTo>
                  <a:lnTo>
                    <a:pt x="1700" y="1196"/>
                  </a:lnTo>
                  <a:lnTo>
                    <a:pt x="1722" y="1294"/>
                  </a:lnTo>
                  <a:lnTo>
                    <a:pt x="1747" y="1403"/>
                  </a:lnTo>
                  <a:lnTo>
                    <a:pt x="1756" y="1450"/>
                  </a:lnTo>
                  <a:lnTo>
                    <a:pt x="1765" y="1500"/>
                  </a:lnTo>
                  <a:lnTo>
                    <a:pt x="1771" y="1549"/>
                  </a:lnTo>
                  <a:lnTo>
                    <a:pt x="1774" y="1598"/>
                  </a:lnTo>
                  <a:lnTo>
                    <a:pt x="1776" y="1645"/>
                  </a:lnTo>
                  <a:lnTo>
                    <a:pt x="1774" y="1690"/>
                  </a:lnTo>
                  <a:lnTo>
                    <a:pt x="1767" y="1734"/>
                  </a:lnTo>
                  <a:lnTo>
                    <a:pt x="1756" y="1774"/>
                  </a:lnTo>
                  <a:lnTo>
                    <a:pt x="1742" y="1809"/>
                  </a:lnTo>
                  <a:lnTo>
                    <a:pt x="1722" y="1838"/>
                  </a:lnTo>
                  <a:lnTo>
                    <a:pt x="1694" y="1860"/>
                  </a:lnTo>
                  <a:lnTo>
                    <a:pt x="1674" y="1869"/>
                  </a:lnTo>
                  <a:lnTo>
                    <a:pt x="1649" y="1869"/>
                  </a:lnTo>
                  <a:lnTo>
                    <a:pt x="1622" y="1863"/>
                  </a:lnTo>
                  <a:lnTo>
                    <a:pt x="1591" y="1854"/>
                  </a:lnTo>
                  <a:lnTo>
                    <a:pt x="1558" y="1840"/>
                  </a:lnTo>
                  <a:lnTo>
                    <a:pt x="1527" y="1821"/>
                  </a:lnTo>
                  <a:lnTo>
                    <a:pt x="1494" y="1801"/>
                  </a:lnTo>
                  <a:lnTo>
                    <a:pt x="1462" y="1781"/>
                  </a:lnTo>
                  <a:lnTo>
                    <a:pt x="1432" y="1760"/>
                  </a:lnTo>
                  <a:lnTo>
                    <a:pt x="1405" y="1740"/>
                  </a:lnTo>
                  <a:lnTo>
                    <a:pt x="1382" y="1723"/>
                  </a:lnTo>
                  <a:lnTo>
                    <a:pt x="1362" y="1707"/>
                  </a:lnTo>
                  <a:lnTo>
                    <a:pt x="1347" y="1696"/>
                  </a:lnTo>
                  <a:lnTo>
                    <a:pt x="1305" y="1663"/>
                  </a:lnTo>
                  <a:lnTo>
                    <a:pt x="1260" y="1632"/>
                  </a:lnTo>
                  <a:lnTo>
                    <a:pt x="1212" y="1605"/>
                  </a:lnTo>
                  <a:lnTo>
                    <a:pt x="1163" y="1580"/>
                  </a:lnTo>
                  <a:lnTo>
                    <a:pt x="1114" y="1554"/>
                  </a:lnTo>
                  <a:lnTo>
                    <a:pt x="1071" y="1527"/>
                  </a:lnTo>
                  <a:lnTo>
                    <a:pt x="1031" y="1500"/>
                  </a:lnTo>
                  <a:lnTo>
                    <a:pt x="1000" y="1469"/>
                  </a:lnTo>
                  <a:lnTo>
                    <a:pt x="987" y="1420"/>
                  </a:lnTo>
                  <a:lnTo>
                    <a:pt x="985" y="1372"/>
                  </a:lnTo>
                  <a:lnTo>
                    <a:pt x="989" y="1327"/>
                  </a:lnTo>
                  <a:lnTo>
                    <a:pt x="996" y="1285"/>
                  </a:lnTo>
                  <a:lnTo>
                    <a:pt x="1003" y="1247"/>
                  </a:lnTo>
                  <a:lnTo>
                    <a:pt x="1011" y="1212"/>
                  </a:lnTo>
                  <a:lnTo>
                    <a:pt x="1014" y="1176"/>
                  </a:lnTo>
                  <a:lnTo>
                    <a:pt x="1009" y="1143"/>
                  </a:lnTo>
                  <a:lnTo>
                    <a:pt x="1002" y="1114"/>
                  </a:lnTo>
                  <a:lnTo>
                    <a:pt x="994" y="1089"/>
                  </a:lnTo>
                  <a:lnTo>
                    <a:pt x="989" y="1036"/>
                  </a:lnTo>
                  <a:lnTo>
                    <a:pt x="992" y="985"/>
                  </a:lnTo>
                  <a:lnTo>
                    <a:pt x="1003" y="938"/>
                  </a:lnTo>
                  <a:lnTo>
                    <a:pt x="1018" y="896"/>
                  </a:lnTo>
                  <a:lnTo>
                    <a:pt x="1034" y="858"/>
                  </a:lnTo>
                  <a:lnTo>
                    <a:pt x="1051" y="825"/>
                  </a:lnTo>
                  <a:lnTo>
                    <a:pt x="1040" y="810"/>
                  </a:lnTo>
                  <a:lnTo>
                    <a:pt x="1025" y="794"/>
                  </a:lnTo>
                  <a:lnTo>
                    <a:pt x="1009" y="776"/>
                  </a:lnTo>
                  <a:lnTo>
                    <a:pt x="989" y="758"/>
                  </a:lnTo>
                  <a:lnTo>
                    <a:pt x="963" y="743"/>
                  </a:lnTo>
                  <a:lnTo>
                    <a:pt x="931" y="729"/>
                  </a:lnTo>
                  <a:lnTo>
                    <a:pt x="891" y="720"/>
                  </a:lnTo>
                  <a:lnTo>
                    <a:pt x="856" y="732"/>
                  </a:lnTo>
                  <a:lnTo>
                    <a:pt x="829" y="743"/>
                  </a:lnTo>
                  <a:lnTo>
                    <a:pt x="805" y="756"/>
                  </a:lnTo>
                  <a:lnTo>
                    <a:pt x="787" y="770"/>
                  </a:lnTo>
                  <a:lnTo>
                    <a:pt x="769" y="789"/>
                  </a:lnTo>
                  <a:lnTo>
                    <a:pt x="751" y="810"/>
                  </a:lnTo>
                  <a:lnTo>
                    <a:pt x="727" y="840"/>
                  </a:lnTo>
                  <a:lnTo>
                    <a:pt x="740" y="874"/>
                  </a:lnTo>
                  <a:lnTo>
                    <a:pt x="752" y="909"/>
                  </a:lnTo>
                  <a:lnTo>
                    <a:pt x="765" y="945"/>
                  </a:lnTo>
                  <a:lnTo>
                    <a:pt x="774" y="983"/>
                  </a:lnTo>
                  <a:lnTo>
                    <a:pt x="778" y="1021"/>
                  </a:lnTo>
                  <a:lnTo>
                    <a:pt x="776" y="1056"/>
                  </a:lnTo>
                  <a:lnTo>
                    <a:pt x="769" y="1089"/>
                  </a:lnTo>
                  <a:lnTo>
                    <a:pt x="762" y="1120"/>
                  </a:lnTo>
                  <a:lnTo>
                    <a:pt x="754" y="1149"/>
                  </a:lnTo>
                  <a:lnTo>
                    <a:pt x="752" y="1183"/>
                  </a:lnTo>
                  <a:lnTo>
                    <a:pt x="754" y="1220"/>
                  </a:lnTo>
                  <a:lnTo>
                    <a:pt x="760" y="1256"/>
                  </a:lnTo>
                  <a:lnTo>
                    <a:pt x="767" y="1292"/>
                  </a:lnTo>
                  <a:lnTo>
                    <a:pt x="774" y="1330"/>
                  </a:lnTo>
                  <a:lnTo>
                    <a:pt x="782" y="1365"/>
                  </a:lnTo>
                  <a:lnTo>
                    <a:pt x="785" y="1400"/>
                  </a:lnTo>
                  <a:lnTo>
                    <a:pt x="783" y="1432"/>
                  </a:lnTo>
                  <a:lnTo>
                    <a:pt x="774" y="1461"/>
                  </a:lnTo>
                  <a:lnTo>
                    <a:pt x="760" y="1489"/>
                  </a:lnTo>
                  <a:lnTo>
                    <a:pt x="651" y="1556"/>
                  </a:lnTo>
                  <a:lnTo>
                    <a:pt x="540" y="1621"/>
                  </a:lnTo>
                  <a:lnTo>
                    <a:pt x="431" y="1689"/>
                  </a:lnTo>
                  <a:lnTo>
                    <a:pt x="416" y="1700"/>
                  </a:lnTo>
                  <a:lnTo>
                    <a:pt x="396" y="1716"/>
                  </a:lnTo>
                  <a:lnTo>
                    <a:pt x="371" y="1736"/>
                  </a:lnTo>
                  <a:lnTo>
                    <a:pt x="343" y="1758"/>
                  </a:lnTo>
                  <a:lnTo>
                    <a:pt x="314" y="1781"/>
                  </a:lnTo>
                  <a:lnTo>
                    <a:pt x="283" y="1805"/>
                  </a:lnTo>
                  <a:lnTo>
                    <a:pt x="252" y="1827"/>
                  </a:lnTo>
                  <a:lnTo>
                    <a:pt x="222" y="1847"/>
                  </a:lnTo>
                  <a:lnTo>
                    <a:pt x="192" y="1863"/>
                  </a:lnTo>
                  <a:lnTo>
                    <a:pt x="167" y="1874"/>
                  </a:lnTo>
                  <a:lnTo>
                    <a:pt x="143" y="1881"/>
                  </a:lnTo>
                  <a:lnTo>
                    <a:pt x="123" y="1880"/>
                  </a:lnTo>
                  <a:lnTo>
                    <a:pt x="92" y="1872"/>
                  </a:lnTo>
                  <a:lnTo>
                    <a:pt x="69" y="1856"/>
                  </a:lnTo>
                  <a:lnTo>
                    <a:pt x="47" y="1832"/>
                  </a:lnTo>
                  <a:lnTo>
                    <a:pt x="31" y="1803"/>
                  </a:lnTo>
                  <a:lnTo>
                    <a:pt x="18" y="1769"/>
                  </a:lnTo>
                  <a:lnTo>
                    <a:pt x="9" y="1730"/>
                  </a:lnTo>
                  <a:lnTo>
                    <a:pt x="3" y="1690"/>
                  </a:lnTo>
                  <a:lnTo>
                    <a:pt x="0" y="1647"/>
                  </a:lnTo>
                  <a:lnTo>
                    <a:pt x="0" y="1601"/>
                  </a:lnTo>
                  <a:lnTo>
                    <a:pt x="2" y="1558"/>
                  </a:lnTo>
                  <a:lnTo>
                    <a:pt x="5" y="1512"/>
                  </a:lnTo>
                  <a:lnTo>
                    <a:pt x="9" y="1470"/>
                  </a:lnTo>
                  <a:lnTo>
                    <a:pt x="16" y="1429"/>
                  </a:lnTo>
                  <a:lnTo>
                    <a:pt x="23" y="1392"/>
                  </a:lnTo>
                  <a:lnTo>
                    <a:pt x="47" y="1285"/>
                  </a:lnTo>
                  <a:lnTo>
                    <a:pt x="72" y="1183"/>
                  </a:lnTo>
                  <a:lnTo>
                    <a:pt x="100" y="1087"/>
                  </a:lnTo>
                  <a:lnTo>
                    <a:pt x="129" y="996"/>
                  </a:lnTo>
                  <a:lnTo>
                    <a:pt x="162" y="912"/>
                  </a:lnTo>
                  <a:lnTo>
                    <a:pt x="194" y="834"/>
                  </a:lnTo>
                  <a:lnTo>
                    <a:pt x="231" y="767"/>
                  </a:lnTo>
                  <a:lnTo>
                    <a:pt x="269" y="707"/>
                  </a:lnTo>
                  <a:lnTo>
                    <a:pt x="311" y="656"/>
                  </a:lnTo>
                  <a:lnTo>
                    <a:pt x="327" y="634"/>
                  </a:lnTo>
                  <a:lnTo>
                    <a:pt x="343" y="610"/>
                  </a:lnTo>
                  <a:lnTo>
                    <a:pt x="360" y="587"/>
                  </a:lnTo>
                  <a:lnTo>
                    <a:pt x="378" y="563"/>
                  </a:lnTo>
                  <a:lnTo>
                    <a:pt x="398" y="541"/>
                  </a:lnTo>
                  <a:lnTo>
                    <a:pt x="420" y="521"/>
                  </a:lnTo>
                  <a:lnTo>
                    <a:pt x="443" y="505"/>
                  </a:lnTo>
                  <a:lnTo>
                    <a:pt x="471" y="492"/>
                  </a:lnTo>
                  <a:lnTo>
                    <a:pt x="502" y="487"/>
                  </a:lnTo>
                  <a:lnTo>
                    <a:pt x="534" y="489"/>
                  </a:lnTo>
                  <a:lnTo>
                    <a:pt x="562" y="510"/>
                  </a:lnTo>
                  <a:lnTo>
                    <a:pt x="582" y="538"/>
                  </a:lnTo>
                  <a:lnTo>
                    <a:pt x="596" y="567"/>
                  </a:lnTo>
                  <a:lnTo>
                    <a:pt x="611" y="598"/>
                  </a:lnTo>
                  <a:lnTo>
                    <a:pt x="623" y="629"/>
                  </a:lnTo>
                  <a:lnTo>
                    <a:pt x="638" y="660"/>
                  </a:lnTo>
                  <a:lnTo>
                    <a:pt x="654" y="689"/>
                  </a:lnTo>
                  <a:lnTo>
                    <a:pt x="672" y="712"/>
                  </a:lnTo>
                  <a:lnTo>
                    <a:pt x="671" y="716"/>
                  </a:lnTo>
                  <a:lnTo>
                    <a:pt x="674" y="716"/>
                  </a:lnTo>
                  <a:lnTo>
                    <a:pt x="672" y="712"/>
                  </a:lnTo>
                  <a:lnTo>
                    <a:pt x="672" y="710"/>
                  </a:lnTo>
                  <a:lnTo>
                    <a:pt x="682" y="701"/>
                  </a:lnTo>
                  <a:lnTo>
                    <a:pt x="694" y="690"/>
                  </a:lnTo>
                  <a:lnTo>
                    <a:pt x="711" y="676"/>
                  </a:lnTo>
                  <a:lnTo>
                    <a:pt x="731" y="661"/>
                  </a:lnTo>
                  <a:lnTo>
                    <a:pt x="752" y="645"/>
                  </a:lnTo>
                  <a:lnTo>
                    <a:pt x="774" y="632"/>
                  </a:lnTo>
                  <a:lnTo>
                    <a:pt x="796" y="620"/>
                  </a:lnTo>
                  <a:lnTo>
                    <a:pt x="814" y="612"/>
                  </a:lnTo>
                  <a:lnTo>
                    <a:pt x="816" y="534"/>
                  </a:lnTo>
                  <a:lnTo>
                    <a:pt x="816" y="461"/>
                  </a:lnTo>
                  <a:lnTo>
                    <a:pt x="814" y="394"/>
                  </a:lnTo>
                  <a:lnTo>
                    <a:pt x="812" y="327"/>
                  </a:lnTo>
                  <a:lnTo>
                    <a:pt x="812" y="258"/>
                  </a:lnTo>
                  <a:lnTo>
                    <a:pt x="811" y="185"/>
                  </a:lnTo>
                  <a:lnTo>
                    <a:pt x="812" y="107"/>
                  </a:lnTo>
                  <a:lnTo>
                    <a:pt x="814" y="20"/>
                  </a:lnTo>
                  <a:lnTo>
                    <a:pt x="818" y="20"/>
                  </a:lnTo>
                  <a:lnTo>
                    <a:pt x="829" y="16"/>
                  </a:lnTo>
                  <a:lnTo>
                    <a:pt x="845" y="10"/>
                  </a:lnTo>
                  <a:lnTo>
                    <a:pt x="865" y="5"/>
                  </a:lnTo>
                  <a:lnTo>
                    <a:pt x="889" y="1"/>
                  </a:lnTo>
                  <a:lnTo>
                    <a:pt x="9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4050">
                <a:cs typeface="B Nazanin" panose="00000400000000000000" pitchFamily="2" charset="-78"/>
              </a:endParaRPr>
            </a:p>
          </p:txBody>
        </p:sp>
      </p:grp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2696807F-496E-C269-E94D-CB494F7295AB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718852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7" name="Google Shape;9457;p63"/>
          <p:cNvSpPr/>
          <p:nvPr/>
        </p:nvSpPr>
        <p:spPr>
          <a:xfrm>
            <a:off x="11966551" y="3240650"/>
            <a:ext cx="357450" cy="341200"/>
          </a:xfrm>
          <a:custGeom>
            <a:avLst/>
            <a:gdLst/>
            <a:ahLst/>
            <a:cxnLst/>
            <a:rect l="l" t="t" r="r" b="b"/>
            <a:pathLst>
              <a:path w="7149" h="6824" extrusionOk="0">
                <a:moveTo>
                  <a:pt x="3571" y="0"/>
                </a:moveTo>
                <a:lnTo>
                  <a:pt x="0" y="2109"/>
                </a:lnTo>
                <a:cubicBezTo>
                  <a:pt x="0" y="2109"/>
                  <a:pt x="799" y="5114"/>
                  <a:pt x="246" y="6823"/>
                </a:cubicBezTo>
                <a:lnTo>
                  <a:pt x="7149" y="6823"/>
                </a:lnTo>
                <a:cubicBezTo>
                  <a:pt x="7149" y="6823"/>
                  <a:pt x="6872" y="5077"/>
                  <a:pt x="7149" y="2188"/>
                </a:cubicBezTo>
                <a:lnTo>
                  <a:pt x="3571" y="0"/>
                </a:lnTo>
                <a:close/>
              </a:path>
            </a:pathLst>
          </a:custGeom>
          <a:solidFill>
            <a:srgbClr val="E3E9ED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grpSp>
        <p:nvGrpSpPr>
          <p:cNvPr id="9458" name="Google Shape;9458;p63"/>
          <p:cNvGrpSpPr/>
          <p:nvPr/>
        </p:nvGrpSpPr>
        <p:grpSpPr>
          <a:xfrm>
            <a:off x="11762151" y="3213001"/>
            <a:ext cx="778550" cy="2598250"/>
            <a:chOff x="5881075" y="1606500"/>
            <a:chExt cx="389275" cy="1299125"/>
          </a:xfrm>
        </p:grpSpPr>
        <p:sp>
          <p:nvSpPr>
            <p:cNvPr id="9459" name="Google Shape;9459;p63"/>
            <p:cNvSpPr/>
            <p:nvPr/>
          </p:nvSpPr>
          <p:spPr>
            <a:xfrm>
              <a:off x="5881075" y="1721575"/>
              <a:ext cx="389275" cy="1184050"/>
            </a:xfrm>
            <a:custGeom>
              <a:avLst/>
              <a:gdLst/>
              <a:ahLst/>
              <a:cxnLst/>
              <a:rect l="l" t="t" r="r" b="b"/>
              <a:pathLst>
                <a:path w="15571" h="47362" extrusionOk="0">
                  <a:moveTo>
                    <a:pt x="9374" y="1"/>
                  </a:moveTo>
                  <a:lnTo>
                    <a:pt x="7788" y="38"/>
                  </a:lnTo>
                  <a:lnTo>
                    <a:pt x="6202" y="7"/>
                  </a:lnTo>
                  <a:lnTo>
                    <a:pt x="6202" y="7"/>
                  </a:lnTo>
                  <a:cubicBezTo>
                    <a:pt x="6202" y="7"/>
                    <a:pt x="6270" y="1525"/>
                    <a:pt x="6202" y="1771"/>
                  </a:cubicBezTo>
                  <a:cubicBezTo>
                    <a:pt x="6129" y="2017"/>
                    <a:pt x="5957" y="2367"/>
                    <a:pt x="5287" y="2576"/>
                  </a:cubicBezTo>
                  <a:cubicBezTo>
                    <a:pt x="4617" y="2792"/>
                    <a:pt x="3910" y="2718"/>
                    <a:pt x="3098" y="3216"/>
                  </a:cubicBezTo>
                  <a:cubicBezTo>
                    <a:pt x="2293" y="3707"/>
                    <a:pt x="2078" y="5680"/>
                    <a:pt x="2078" y="6947"/>
                  </a:cubicBezTo>
                  <a:cubicBezTo>
                    <a:pt x="2078" y="8213"/>
                    <a:pt x="1974" y="11034"/>
                    <a:pt x="1728" y="12128"/>
                  </a:cubicBezTo>
                  <a:cubicBezTo>
                    <a:pt x="1482" y="13216"/>
                    <a:pt x="812" y="16179"/>
                    <a:pt x="775" y="17058"/>
                  </a:cubicBezTo>
                  <a:cubicBezTo>
                    <a:pt x="738" y="17937"/>
                    <a:pt x="425" y="19173"/>
                    <a:pt x="351" y="19701"/>
                  </a:cubicBezTo>
                  <a:cubicBezTo>
                    <a:pt x="283" y="20230"/>
                    <a:pt x="0" y="22234"/>
                    <a:pt x="209" y="22658"/>
                  </a:cubicBezTo>
                  <a:cubicBezTo>
                    <a:pt x="682" y="23602"/>
                    <a:pt x="1024" y="23870"/>
                    <a:pt x="1191" y="23870"/>
                  </a:cubicBezTo>
                  <a:cubicBezTo>
                    <a:pt x="1277" y="23870"/>
                    <a:pt x="1316" y="23800"/>
                    <a:pt x="1304" y="23715"/>
                  </a:cubicBezTo>
                  <a:cubicBezTo>
                    <a:pt x="1267" y="23469"/>
                    <a:pt x="984" y="22977"/>
                    <a:pt x="916" y="22486"/>
                  </a:cubicBezTo>
                  <a:cubicBezTo>
                    <a:pt x="867" y="22089"/>
                    <a:pt x="945" y="21530"/>
                    <a:pt x="1032" y="21530"/>
                  </a:cubicBezTo>
                  <a:cubicBezTo>
                    <a:pt x="1053" y="21530"/>
                    <a:pt x="1074" y="21562"/>
                    <a:pt x="1095" y="21637"/>
                  </a:cubicBezTo>
                  <a:cubicBezTo>
                    <a:pt x="1187" y="21980"/>
                    <a:pt x="1308" y="22847"/>
                    <a:pt x="1484" y="22847"/>
                  </a:cubicBezTo>
                  <a:cubicBezTo>
                    <a:pt x="1507" y="22847"/>
                    <a:pt x="1531" y="22832"/>
                    <a:pt x="1556" y="22799"/>
                  </a:cubicBezTo>
                  <a:cubicBezTo>
                    <a:pt x="1771" y="22522"/>
                    <a:pt x="1838" y="21391"/>
                    <a:pt x="1838" y="20832"/>
                  </a:cubicBezTo>
                  <a:cubicBezTo>
                    <a:pt x="1838" y="20267"/>
                    <a:pt x="1556" y="19701"/>
                    <a:pt x="1592" y="19142"/>
                  </a:cubicBezTo>
                  <a:cubicBezTo>
                    <a:pt x="1629" y="18576"/>
                    <a:pt x="2932" y="15226"/>
                    <a:pt x="3178" y="13819"/>
                  </a:cubicBezTo>
                  <a:cubicBezTo>
                    <a:pt x="3424" y="12411"/>
                    <a:pt x="3775" y="8569"/>
                    <a:pt x="3775" y="8569"/>
                  </a:cubicBezTo>
                  <a:cubicBezTo>
                    <a:pt x="3916" y="9448"/>
                    <a:pt x="4481" y="10579"/>
                    <a:pt x="4518" y="12233"/>
                  </a:cubicBezTo>
                  <a:cubicBezTo>
                    <a:pt x="4549" y="13886"/>
                    <a:pt x="3105" y="16603"/>
                    <a:pt x="2828" y="18890"/>
                  </a:cubicBezTo>
                  <a:cubicBezTo>
                    <a:pt x="2545" y="21182"/>
                    <a:pt x="3357" y="27981"/>
                    <a:pt x="3670" y="30556"/>
                  </a:cubicBezTo>
                  <a:cubicBezTo>
                    <a:pt x="3990" y="33126"/>
                    <a:pt x="3320" y="35806"/>
                    <a:pt x="3566" y="37355"/>
                  </a:cubicBezTo>
                  <a:cubicBezTo>
                    <a:pt x="3811" y="38903"/>
                    <a:pt x="4623" y="42671"/>
                    <a:pt x="4623" y="43200"/>
                  </a:cubicBezTo>
                  <a:cubicBezTo>
                    <a:pt x="4623" y="43729"/>
                    <a:pt x="4586" y="44190"/>
                    <a:pt x="4727" y="44540"/>
                  </a:cubicBezTo>
                  <a:cubicBezTo>
                    <a:pt x="4869" y="44890"/>
                    <a:pt x="4414" y="45456"/>
                    <a:pt x="4266" y="46058"/>
                  </a:cubicBezTo>
                  <a:cubicBezTo>
                    <a:pt x="4125" y="46654"/>
                    <a:pt x="4512" y="47361"/>
                    <a:pt x="5145" y="47361"/>
                  </a:cubicBezTo>
                  <a:cubicBezTo>
                    <a:pt x="5785" y="47361"/>
                    <a:pt x="6375" y="46833"/>
                    <a:pt x="6276" y="46378"/>
                  </a:cubicBezTo>
                  <a:cubicBezTo>
                    <a:pt x="6172" y="45917"/>
                    <a:pt x="6172" y="44792"/>
                    <a:pt x="6239" y="44190"/>
                  </a:cubicBezTo>
                  <a:cubicBezTo>
                    <a:pt x="6313" y="43593"/>
                    <a:pt x="5957" y="43268"/>
                    <a:pt x="5957" y="42702"/>
                  </a:cubicBezTo>
                  <a:cubicBezTo>
                    <a:pt x="5957" y="42143"/>
                    <a:pt x="6166" y="37981"/>
                    <a:pt x="6190" y="34662"/>
                  </a:cubicBezTo>
                  <a:cubicBezTo>
                    <a:pt x="6202" y="33249"/>
                    <a:pt x="6565" y="32173"/>
                    <a:pt x="6946" y="28977"/>
                  </a:cubicBezTo>
                  <a:cubicBezTo>
                    <a:pt x="7321" y="25780"/>
                    <a:pt x="7788" y="21176"/>
                    <a:pt x="7788" y="21176"/>
                  </a:cubicBezTo>
                  <a:cubicBezTo>
                    <a:pt x="7788" y="21176"/>
                    <a:pt x="8256" y="25780"/>
                    <a:pt x="8637" y="28977"/>
                  </a:cubicBezTo>
                  <a:cubicBezTo>
                    <a:pt x="9012" y="32167"/>
                    <a:pt x="9374" y="33249"/>
                    <a:pt x="9387" y="34662"/>
                  </a:cubicBezTo>
                  <a:cubicBezTo>
                    <a:pt x="9411" y="37981"/>
                    <a:pt x="9620" y="42143"/>
                    <a:pt x="9620" y="42702"/>
                  </a:cubicBezTo>
                  <a:cubicBezTo>
                    <a:pt x="9620" y="43268"/>
                    <a:pt x="9270" y="43587"/>
                    <a:pt x="9337" y="44184"/>
                  </a:cubicBezTo>
                  <a:cubicBezTo>
                    <a:pt x="9411" y="44786"/>
                    <a:pt x="9411" y="45911"/>
                    <a:pt x="9300" y="46366"/>
                  </a:cubicBezTo>
                  <a:cubicBezTo>
                    <a:pt x="9196" y="46827"/>
                    <a:pt x="9798" y="47355"/>
                    <a:pt x="10431" y="47355"/>
                  </a:cubicBezTo>
                  <a:cubicBezTo>
                    <a:pt x="11065" y="47355"/>
                    <a:pt x="11452" y="46648"/>
                    <a:pt x="11310" y="46046"/>
                  </a:cubicBezTo>
                  <a:cubicBezTo>
                    <a:pt x="11169" y="45450"/>
                    <a:pt x="10714" y="44884"/>
                    <a:pt x="10849" y="44534"/>
                  </a:cubicBezTo>
                  <a:cubicBezTo>
                    <a:pt x="10985" y="44184"/>
                    <a:pt x="10954" y="43723"/>
                    <a:pt x="10954" y="43194"/>
                  </a:cubicBezTo>
                  <a:cubicBezTo>
                    <a:pt x="10954" y="42665"/>
                    <a:pt x="11765" y="38891"/>
                    <a:pt x="12011" y="37348"/>
                  </a:cubicBezTo>
                  <a:cubicBezTo>
                    <a:pt x="12257" y="35799"/>
                    <a:pt x="11587" y="33119"/>
                    <a:pt x="11907" y="30544"/>
                  </a:cubicBezTo>
                  <a:cubicBezTo>
                    <a:pt x="12226" y="27975"/>
                    <a:pt x="13032" y="21170"/>
                    <a:pt x="12755" y="18884"/>
                  </a:cubicBezTo>
                  <a:cubicBezTo>
                    <a:pt x="12472" y="16597"/>
                    <a:pt x="11028" y="13880"/>
                    <a:pt x="11065" y="12227"/>
                  </a:cubicBezTo>
                  <a:cubicBezTo>
                    <a:pt x="11095" y="10573"/>
                    <a:pt x="11661" y="9442"/>
                    <a:pt x="11802" y="8563"/>
                  </a:cubicBezTo>
                  <a:cubicBezTo>
                    <a:pt x="11802" y="8563"/>
                    <a:pt x="12153" y="12405"/>
                    <a:pt x="12398" y="13813"/>
                  </a:cubicBezTo>
                  <a:cubicBezTo>
                    <a:pt x="12650" y="15220"/>
                    <a:pt x="13954" y="18570"/>
                    <a:pt x="13984" y="19129"/>
                  </a:cubicBezTo>
                  <a:cubicBezTo>
                    <a:pt x="14021" y="19695"/>
                    <a:pt x="13738" y="20260"/>
                    <a:pt x="13738" y="20820"/>
                  </a:cubicBezTo>
                  <a:cubicBezTo>
                    <a:pt x="13738" y="21385"/>
                    <a:pt x="13812" y="22510"/>
                    <a:pt x="14021" y="22793"/>
                  </a:cubicBezTo>
                  <a:cubicBezTo>
                    <a:pt x="14045" y="22826"/>
                    <a:pt x="14069" y="22840"/>
                    <a:pt x="14091" y="22840"/>
                  </a:cubicBezTo>
                  <a:cubicBezTo>
                    <a:pt x="14262" y="22840"/>
                    <a:pt x="14384" y="21974"/>
                    <a:pt x="14482" y="21631"/>
                  </a:cubicBezTo>
                  <a:cubicBezTo>
                    <a:pt x="14504" y="21556"/>
                    <a:pt x="14526" y="21523"/>
                    <a:pt x="14548" y="21523"/>
                  </a:cubicBezTo>
                  <a:cubicBezTo>
                    <a:pt x="14638" y="21523"/>
                    <a:pt x="14715" y="22083"/>
                    <a:pt x="14660" y="22479"/>
                  </a:cubicBezTo>
                  <a:cubicBezTo>
                    <a:pt x="14587" y="22971"/>
                    <a:pt x="14304" y="23463"/>
                    <a:pt x="14273" y="23709"/>
                  </a:cubicBezTo>
                  <a:cubicBezTo>
                    <a:pt x="14261" y="23792"/>
                    <a:pt x="14300" y="23861"/>
                    <a:pt x="14385" y="23861"/>
                  </a:cubicBezTo>
                  <a:cubicBezTo>
                    <a:pt x="14552" y="23861"/>
                    <a:pt x="14893" y="23596"/>
                    <a:pt x="15361" y="22652"/>
                  </a:cubicBezTo>
                  <a:cubicBezTo>
                    <a:pt x="15570" y="22234"/>
                    <a:pt x="15294" y="20230"/>
                    <a:pt x="15220" y="19701"/>
                  </a:cubicBezTo>
                  <a:cubicBezTo>
                    <a:pt x="15152" y="19173"/>
                    <a:pt x="14839" y="17937"/>
                    <a:pt x="14796" y="17058"/>
                  </a:cubicBezTo>
                  <a:cubicBezTo>
                    <a:pt x="14759" y="16173"/>
                    <a:pt x="14095" y="13216"/>
                    <a:pt x="13849" y="12122"/>
                  </a:cubicBezTo>
                  <a:cubicBezTo>
                    <a:pt x="13597" y="11034"/>
                    <a:pt x="13493" y="8213"/>
                    <a:pt x="13493" y="6947"/>
                  </a:cubicBezTo>
                  <a:cubicBezTo>
                    <a:pt x="13493" y="5674"/>
                    <a:pt x="13284" y="3701"/>
                    <a:pt x="12472" y="3209"/>
                  </a:cubicBezTo>
                  <a:cubicBezTo>
                    <a:pt x="11661" y="2718"/>
                    <a:pt x="10960" y="2785"/>
                    <a:pt x="10290" y="2576"/>
                  </a:cubicBezTo>
                  <a:cubicBezTo>
                    <a:pt x="9620" y="2367"/>
                    <a:pt x="9442" y="2011"/>
                    <a:pt x="9374" y="1765"/>
                  </a:cubicBezTo>
                  <a:cubicBezTo>
                    <a:pt x="9300" y="1519"/>
                    <a:pt x="9374" y="1"/>
                    <a:pt x="9374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grpSp>
          <p:nvGrpSpPr>
            <p:cNvPr id="9460" name="Google Shape;9460;p63"/>
            <p:cNvGrpSpPr/>
            <p:nvPr/>
          </p:nvGrpSpPr>
          <p:grpSpPr>
            <a:xfrm>
              <a:off x="5888300" y="1606500"/>
              <a:ext cx="375575" cy="1290700"/>
              <a:chOff x="5888300" y="1606500"/>
              <a:chExt cx="375575" cy="1290700"/>
            </a:xfrm>
          </p:grpSpPr>
          <p:sp>
            <p:nvSpPr>
              <p:cNvPr id="9461" name="Google Shape;9461;p63"/>
              <p:cNvSpPr/>
              <p:nvPr/>
            </p:nvSpPr>
            <p:spPr>
              <a:xfrm>
                <a:off x="5979725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517" y="1"/>
                    </a:moveTo>
                    <a:cubicBezTo>
                      <a:pt x="465" y="1"/>
                      <a:pt x="423" y="10"/>
                      <a:pt x="394" y="28"/>
                    </a:cubicBezTo>
                    <a:cubicBezTo>
                      <a:pt x="1" y="286"/>
                      <a:pt x="2060" y="9297"/>
                      <a:pt x="2392" y="9648"/>
                    </a:cubicBezTo>
                    <a:cubicBezTo>
                      <a:pt x="2400" y="9656"/>
                      <a:pt x="2408" y="9660"/>
                      <a:pt x="2416" y="9660"/>
                    </a:cubicBezTo>
                    <a:cubicBezTo>
                      <a:pt x="2756" y="9660"/>
                      <a:pt x="3395" y="2872"/>
                      <a:pt x="3455" y="1780"/>
                    </a:cubicBezTo>
                    <a:cubicBezTo>
                      <a:pt x="3478" y="1370"/>
                      <a:pt x="1171" y="1"/>
                      <a:pt x="51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62" name="Google Shape;9462;p63"/>
              <p:cNvSpPr/>
              <p:nvPr/>
            </p:nvSpPr>
            <p:spPr>
              <a:xfrm>
                <a:off x="5961200" y="2207325"/>
                <a:ext cx="76950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78" h="13051" extrusionOk="0">
                    <a:moveTo>
                      <a:pt x="501" y="0"/>
                    </a:moveTo>
                    <a:cubicBezTo>
                      <a:pt x="302" y="0"/>
                      <a:pt x="0" y="270"/>
                      <a:pt x="22" y="499"/>
                    </a:cubicBezTo>
                    <a:cubicBezTo>
                      <a:pt x="53" y="812"/>
                      <a:pt x="754" y="12601"/>
                      <a:pt x="1104" y="12952"/>
                    </a:cubicBezTo>
                    <a:cubicBezTo>
                      <a:pt x="1176" y="13023"/>
                      <a:pt x="1239" y="13051"/>
                      <a:pt x="1298" y="13051"/>
                    </a:cubicBezTo>
                    <a:cubicBezTo>
                      <a:pt x="1506" y="13051"/>
                      <a:pt x="1663" y="12710"/>
                      <a:pt x="1929" y="12710"/>
                    </a:cubicBezTo>
                    <a:cubicBezTo>
                      <a:pt x="1960" y="12710"/>
                      <a:pt x="1992" y="12714"/>
                      <a:pt x="2026" y="12724"/>
                    </a:cubicBezTo>
                    <a:cubicBezTo>
                      <a:pt x="2341" y="12823"/>
                      <a:pt x="2379" y="13015"/>
                      <a:pt x="2536" y="13015"/>
                    </a:cubicBezTo>
                    <a:cubicBezTo>
                      <a:pt x="2585" y="13015"/>
                      <a:pt x="2644" y="12997"/>
                      <a:pt x="2727" y="12952"/>
                    </a:cubicBezTo>
                    <a:cubicBezTo>
                      <a:pt x="3077" y="12761"/>
                      <a:pt x="2506" y="9608"/>
                      <a:pt x="2254" y="8588"/>
                    </a:cubicBezTo>
                    <a:cubicBezTo>
                      <a:pt x="1996" y="7567"/>
                      <a:pt x="754" y="689"/>
                      <a:pt x="662" y="148"/>
                    </a:cubicBezTo>
                    <a:cubicBezTo>
                      <a:pt x="642" y="43"/>
                      <a:pt x="580" y="0"/>
                      <a:pt x="50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63" name="Google Shape;9463;p63"/>
              <p:cNvSpPr/>
              <p:nvPr/>
            </p:nvSpPr>
            <p:spPr>
              <a:xfrm>
                <a:off x="5978500" y="2551650"/>
                <a:ext cx="47050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9851" extrusionOk="0">
                    <a:moveTo>
                      <a:pt x="193" y="0"/>
                    </a:moveTo>
                    <a:cubicBezTo>
                      <a:pt x="192" y="0"/>
                      <a:pt x="192" y="1"/>
                      <a:pt x="191" y="2"/>
                    </a:cubicBezTo>
                    <a:cubicBezTo>
                      <a:pt x="130" y="199"/>
                      <a:pt x="0" y="2289"/>
                      <a:pt x="283" y="3918"/>
                    </a:cubicBezTo>
                    <a:cubicBezTo>
                      <a:pt x="572" y="5547"/>
                      <a:pt x="922" y="9180"/>
                      <a:pt x="1021" y="9530"/>
                    </a:cubicBezTo>
                    <a:cubicBezTo>
                      <a:pt x="1072" y="9726"/>
                      <a:pt x="1295" y="9851"/>
                      <a:pt x="1492" y="9851"/>
                    </a:cubicBezTo>
                    <a:cubicBezTo>
                      <a:pt x="1647" y="9851"/>
                      <a:pt x="1787" y="9773"/>
                      <a:pt x="1814" y="9591"/>
                    </a:cubicBezTo>
                    <a:cubicBezTo>
                      <a:pt x="1881" y="9180"/>
                      <a:pt x="1881" y="7778"/>
                      <a:pt x="1752" y="7458"/>
                    </a:cubicBezTo>
                    <a:cubicBezTo>
                      <a:pt x="1625" y="7142"/>
                      <a:pt x="269" y="0"/>
                      <a:pt x="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64" name="Google Shape;9464;p63"/>
              <p:cNvSpPr/>
              <p:nvPr/>
            </p:nvSpPr>
            <p:spPr>
              <a:xfrm>
                <a:off x="6000925" y="2557375"/>
                <a:ext cx="28425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37" h="5328" extrusionOk="0">
                    <a:moveTo>
                      <a:pt x="855" y="0"/>
                    </a:moveTo>
                    <a:cubicBezTo>
                      <a:pt x="853" y="0"/>
                      <a:pt x="851" y="0"/>
                      <a:pt x="849" y="1"/>
                    </a:cubicBezTo>
                    <a:cubicBezTo>
                      <a:pt x="566" y="62"/>
                      <a:pt x="136" y="972"/>
                      <a:pt x="87" y="1402"/>
                    </a:cubicBezTo>
                    <a:cubicBezTo>
                      <a:pt x="0" y="2240"/>
                      <a:pt x="722" y="5327"/>
                      <a:pt x="891" y="5327"/>
                    </a:cubicBezTo>
                    <a:cubicBezTo>
                      <a:pt x="902" y="5327"/>
                      <a:pt x="911" y="5314"/>
                      <a:pt x="917" y="5287"/>
                    </a:cubicBezTo>
                    <a:cubicBezTo>
                      <a:pt x="1008" y="4841"/>
                      <a:pt x="1136" y="0"/>
                      <a:pt x="8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65" name="Google Shape;9465;p63"/>
              <p:cNvSpPr/>
              <p:nvPr/>
            </p:nvSpPr>
            <p:spPr>
              <a:xfrm>
                <a:off x="5963800" y="1958025"/>
                <a:ext cx="10892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57" h="10767" extrusionOk="0">
                    <a:moveTo>
                      <a:pt x="1207" y="1"/>
                    </a:moveTo>
                    <a:cubicBezTo>
                      <a:pt x="991" y="1"/>
                      <a:pt x="1846" y="1795"/>
                      <a:pt x="1609" y="3174"/>
                    </a:cubicBezTo>
                    <a:cubicBezTo>
                      <a:pt x="1351" y="4631"/>
                      <a:pt x="48" y="8362"/>
                      <a:pt x="17" y="8842"/>
                    </a:cubicBezTo>
                    <a:cubicBezTo>
                      <a:pt x="1" y="9093"/>
                      <a:pt x="238" y="9133"/>
                      <a:pt x="535" y="9133"/>
                    </a:cubicBezTo>
                    <a:cubicBezTo>
                      <a:pt x="675" y="9133"/>
                      <a:pt x="830" y="9124"/>
                      <a:pt x="977" y="9124"/>
                    </a:cubicBezTo>
                    <a:cubicBezTo>
                      <a:pt x="1113" y="9124"/>
                      <a:pt x="1243" y="9132"/>
                      <a:pt x="1351" y="9161"/>
                    </a:cubicBezTo>
                    <a:cubicBezTo>
                      <a:pt x="1812" y="9286"/>
                      <a:pt x="3602" y="10766"/>
                      <a:pt x="4102" y="10766"/>
                    </a:cubicBezTo>
                    <a:cubicBezTo>
                      <a:pt x="4121" y="10766"/>
                      <a:pt x="4138" y="10764"/>
                      <a:pt x="4154" y="10759"/>
                    </a:cubicBezTo>
                    <a:cubicBezTo>
                      <a:pt x="4356" y="10692"/>
                      <a:pt x="2660" y="8915"/>
                      <a:pt x="2211" y="8338"/>
                    </a:cubicBezTo>
                    <a:cubicBezTo>
                      <a:pt x="1769" y="7760"/>
                      <a:pt x="2119" y="2474"/>
                      <a:pt x="2310" y="1871"/>
                    </a:cubicBezTo>
                    <a:cubicBezTo>
                      <a:pt x="2500" y="1263"/>
                      <a:pt x="2912" y="1042"/>
                      <a:pt x="2973" y="912"/>
                    </a:cubicBezTo>
                    <a:cubicBezTo>
                      <a:pt x="3041" y="789"/>
                      <a:pt x="1892" y="439"/>
                      <a:pt x="1258" y="21"/>
                    </a:cubicBezTo>
                    <a:cubicBezTo>
                      <a:pt x="1237" y="7"/>
                      <a:pt x="1220" y="1"/>
                      <a:pt x="1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66" name="Google Shape;9466;p63"/>
              <p:cNvSpPr/>
              <p:nvPr/>
            </p:nvSpPr>
            <p:spPr>
              <a:xfrm>
                <a:off x="6018925" y="2116700"/>
                <a:ext cx="55950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3448" extrusionOk="0">
                    <a:moveTo>
                      <a:pt x="287" y="0"/>
                    </a:moveTo>
                    <a:cubicBezTo>
                      <a:pt x="191" y="0"/>
                      <a:pt x="124" y="31"/>
                      <a:pt x="105" y="104"/>
                    </a:cubicBezTo>
                    <a:cubicBezTo>
                      <a:pt x="0" y="485"/>
                      <a:pt x="172" y="1345"/>
                      <a:pt x="350" y="1732"/>
                    </a:cubicBezTo>
                    <a:cubicBezTo>
                      <a:pt x="510" y="2086"/>
                      <a:pt x="1900" y="3448"/>
                      <a:pt x="2107" y="3448"/>
                    </a:cubicBezTo>
                    <a:cubicBezTo>
                      <a:pt x="2123" y="3448"/>
                      <a:pt x="2132" y="3440"/>
                      <a:pt x="2133" y="3423"/>
                    </a:cubicBezTo>
                    <a:cubicBezTo>
                      <a:pt x="2237" y="1413"/>
                      <a:pt x="2028" y="1253"/>
                      <a:pt x="1819" y="872"/>
                    </a:cubicBezTo>
                    <a:cubicBezTo>
                      <a:pt x="1650" y="563"/>
                      <a:pt x="698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67" name="Google Shape;9467;p63"/>
              <p:cNvSpPr/>
              <p:nvPr/>
            </p:nvSpPr>
            <p:spPr>
              <a:xfrm>
                <a:off x="6022450" y="2062450"/>
                <a:ext cx="49800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1992" h="2639" extrusionOk="0">
                    <a:moveTo>
                      <a:pt x="363" y="1"/>
                    </a:moveTo>
                    <a:cubicBezTo>
                      <a:pt x="247" y="1"/>
                      <a:pt x="165" y="24"/>
                      <a:pt x="142" y="79"/>
                    </a:cubicBezTo>
                    <a:cubicBezTo>
                      <a:pt x="37" y="331"/>
                      <a:pt x="0" y="1671"/>
                      <a:pt x="209" y="1671"/>
                    </a:cubicBezTo>
                    <a:cubicBezTo>
                      <a:pt x="408" y="1671"/>
                      <a:pt x="1585" y="2639"/>
                      <a:pt x="1763" y="2639"/>
                    </a:cubicBezTo>
                    <a:cubicBezTo>
                      <a:pt x="1773" y="2639"/>
                      <a:pt x="1780" y="2636"/>
                      <a:pt x="1783" y="2630"/>
                    </a:cubicBezTo>
                    <a:cubicBezTo>
                      <a:pt x="1924" y="2372"/>
                      <a:pt x="1992" y="749"/>
                      <a:pt x="1783" y="491"/>
                    </a:cubicBezTo>
                    <a:cubicBezTo>
                      <a:pt x="1620" y="294"/>
                      <a:pt x="776" y="1"/>
                      <a:pt x="36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68" name="Google Shape;9468;p63"/>
              <p:cNvSpPr/>
              <p:nvPr/>
            </p:nvSpPr>
            <p:spPr>
              <a:xfrm>
                <a:off x="5979275" y="1827925"/>
                <a:ext cx="93900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6" h="5541" extrusionOk="0">
                    <a:moveTo>
                      <a:pt x="2674" y="0"/>
                    </a:moveTo>
                    <a:cubicBezTo>
                      <a:pt x="2250" y="0"/>
                      <a:pt x="701" y="609"/>
                      <a:pt x="351" y="2041"/>
                    </a:cubicBezTo>
                    <a:cubicBezTo>
                      <a:pt x="0" y="3473"/>
                      <a:pt x="99" y="4936"/>
                      <a:pt x="1850" y="5446"/>
                    </a:cubicBezTo>
                    <a:cubicBezTo>
                      <a:pt x="2072" y="5511"/>
                      <a:pt x="2267" y="5541"/>
                      <a:pt x="2441" y="5541"/>
                    </a:cubicBezTo>
                    <a:cubicBezTo>
                      <a:pt x="3639" y="5541"/>
                      <a:pt x="3756" y="4110"/>
                      <a:pt x="3756" y="2773"/>
                    </a:cubicBezTo>
                    <a:cubicBezTo>
                      <a:pt x="3756" y="1242"/>
                      <a:pt x="3633" y="0"/>
                      <a:pt x="26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69" name="Google Shape;9469;p63"/>
              <p:cNvSpPr/>
              <p:nvPr/>
            </p:nvSpPr>
            <p:spPr>
              <a:xfrm>
                <a:off x="6026750" y="2017050"/>
                <a:ext cx="438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53" h="1768" extrusionOk="0">
                    <a:moveTo>
                      <a:pt x="720" y="1"/>
                    </a:moveTo>
                    <a:cubicBezTo>
                      <a:pt x="488" y="1"/>
                      <a:pt x="281" y="46"/>
                      <a:pt x="210" y="174"/>
                    </a:cubicBezTo>
                    <a:cubicBezTo>
                      <a:pt x="37" y="494"/>
                      <a:pt x="1" y="1262"/>
                      <a:pt x="210" y="1354"/>
                    </a:cubicBezTo>
                    <a:cubicBezTo>
                      <a:pt x="384" y="1434"/>
                      <a:pt x="1038" y="1768"/>
                      <a:pt x="1388" y="1768"/>
                    </a:cubicBezTo>
                    <a:cubicBezTo>
                      <a:pt x="1470" y="1768"/>
                      <a:pt x="1536" y="1749"/>
                      <a:pt x="1574" y="1705"/>
                    </a:cubicBezTo>
                    <a:cubicBezTo>
                      <a:pt x="1715" y="1545"/>
                      <a:pt x="1752" y="303"/>
                      <a:pt x="1574" y="174"/>
                    </a:cubicBezTo>
                    <a:cubicBezTo>
                      <a:pt x="1471" y="101"/>
                      <a:pt x="1067" y="1"/>
                      <a:pt x="7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70" name="Google Shape;9470;p63"/>
              <p:cNvSpPr/>
              <p:nvPr/>
            </p:nvSpPr>
            <p:spPr>
              <a:xfrm>
                <a:off x="6030275" y="1978675"/>
                <a:ext cx="37050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482" h="1329" extrusionOk="0">
                    <a:moveTo>
                      <a:pt x="1107" y="1"/>
                    </a:moveTo>
                    <a:cubicBezTo>
                      <a:pt x="886" y="1"/>
                      <a:pt x="451" y="431"/>
                      <a:pt x="278" y="658"/>
                    </a:cubicBezTo>
                    <a:cubicBezTo>
                      <a:pt x="69" y="947"/>
                      <a:pt x="1" y="1328"/>
                      <a:pt x="247" y="1328"/>
                    </a:cubicBezTo>
                    <a:cubicBezTo>
                      <a:pt x="418" y="1328"/>
                      <a:pt x="769" y="1247"/>
                      <a:pt x="1033" y="1247"/>
                    </a:cubicBezTo>
                    <a:cubicBezTo>
                      <a:pt x="1139" y="1247"/>
                      <a:pt x="1232" y="1260"/>
                      <a:pt x="1292" y="1297"/>
                    </a:cubicBezTo>
                    <a:cubicBezTo>
                      <a:pt x="1304" y="1305"/>
                      <a:pt x="1314" y="1308"/>
                      <a:pt x="1324" y="1308"/>
                    </a:cubicBezTo>
                    <a:cubicBezTo>
                      <a:pt x="1481" y="1308"/>
                      <a:pt x="1323" y="359"/>
                      <a:pt x="1224" y="86"/>
                    </a:cubicBezTo>
                    <a:cubicBezTo>
                      <a:pt x="1202" y="26"/>
                      <a:pt x="1161" y="1"/>
                      <a:pt x="11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71" name="Google Shape;9471;p63"/>
              <p:cNvSpPr/>
              <p:nvPr/>
            </p:nvSpPr>
            <p:spPr>
              <a:xfrm>
                <a:off x="5958675" y="1795100"/>
                <a:ext cx="102375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095" h="1009" extrusionOk="0">
                    <a:moveTo>
                      <a:pt x="2378" y="0"/>
                    </a:moveTo>
                    <a:cubicBezTo>
                      <a:pt x="1883" y="0"/>
                      <a:pt x="586" y="250"/>
                      <a:pt x="283" y="521"/>
                    </a:cubicBezTo>
                    <a:cubicBezTo>
                      <a:pt x="1" y="773"/>
                      <a:pt x="1752" y="521"/>
                      <a:pt x="2385" y="803"/>
                    </a:cubicBezTo>
                    <a:cubicBezTo>
                      <a:pt x="2696" y="944"/>
                      <a:pt x="2976" y="1009"/>
                      <a:pt x="3219" y="1009"/>
                    </a:cubicBezTo>
                    <a:cubicBezTo>
                      <a:pt x="3476" y="1009"/>
                      <a:pt x="3690" y="936"/>
                      <a:pt x="3855" y="803"/>
                    </a:cubicBezTo>
                    <a:cubicBezTo>
                      <a:pt x="4094" y="607"/>
                      <a:pt x="2834" y="72"/>
                      <a:pt x="2515" y="10"/>
                    </a:cubicBezTo>
                    <a:cubicBezTo>
                      <a:pt x="2482" y="3"/>
                      <a:pt x="2435" y="0"/>
                      <a:pt x="237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72" name="Google Shape;9472;p63"/>
              <p:cNvSpPr/>
              <p:nvPr/>
            </p:nvSpPr>
            <p:spPr>
              <a:xfrm>
                <a:off x="5943475" y="1817525"/>
                <a:ext cx="78075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3" h="3500" extrusionOk="0">
                    <a:moveTo>
                      <a:pt x="2275" y="0"/>
                    </a:moveTo>
                    <a:cubicBezTo>
                      <a:pt x="1715" y="0"/>
                      <a:pt x="998" y="125"/>
                      <a:pt x="633" y="416"/>
                    </a:cubicBezTo>
                    <a:cubicBezTo>
                      <a:pt x="0" y="927"/>
                      <a:pt x="0" y="3250"/>
                      <a:pt x="0" y="3478"/>
                    </a:cubicBezTo>
                    <a:cubicBezTo>
                      <a:pt x="0" y="3493"/>
                      <a:pt x="3" y="3500"/>
                      <a:pt x="9" y="3500"/>
                    </a:cubicBezTo>
                    <a:cubicBezTo>
                      <a:pt x="93" y="3500"/>
                      <a:pt x="731" y="2181"/>
                      <a:pt x="1561" y="1529"/>
                    </a:cubicBezTo>
                    <a:cubicBezTo>
                      <a:pt x="2453" y="828"/>
                      <a:pt x="3123" y="478"/>
                      <a:pt x="3055" y="195"/>
                    </a:cubicBezTo>
                    <a:cubicBezTo>
                      <a:pt x="3029" y="71"/>
                      <a:pt x="2696" y="0"/>
                      <a:pt x="227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73" name="Google Shape;9473;p63"/>
              <p:cNvSpPr/>
              <p:nvPr/>
            </p:nvSpPr>
            <p:spPr>
              <a:xfrm>
                <a:off x="5934700" y="1873700"/>
                <a:ext cx="5077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1" h="6540" extrusionOk="0">
                    <a:moveTo>
                      <a:pt x="1704" y="1"/>
                    </a:moveTo>
                    <a:cubicBezTo>
                      <a:pt x="1622" y="1"/>
                      <a:pt x="1495" y="82"/>
                      <a:pt x="1304" y="272"/>
                    </a:cubicBezTo>
                    <a:cubicBezTo>
                      <a:pt x="1033" y="542"/>
                      <a:pt x="535" y="1673"/>
                      <a:pt x="351" y="3044"/>
                    </a:cubicBezTo>
                    <a:cubicBezTo>
                      <a:pt x="167" y="4415"/>
                      <a:pt x="1" y="6166"/>
                      <a:pt x="253" y="6517"/>
                    </a:cubicBezTo>
                    <a:cubicBezTo>
                      <a:pt x="264" y="6532"/>
                      <a:pt x="277" y="6540"/>
                      <a:pt x="291" y="6540"/>
                    </a:cubicBezTo>
                    <a:cubicBezTo>
                      <a:pt x="597" y="6540"/>
                      <a:pt x="1497" y="3091"/>
                      <a:pt x="1562" y="2122"/>
                    </a:cubicBezTo>
                    <a:cubicBezTo>
                      <a:pt x="1611" y="1310"/>
                      <a:pt x="2031" y="1"/>
                      <a:pt x="17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74" name="Google Shape;9474;p63"/>
              <p:cNvSpPr/>
              <p:nvPr/>
            </p:nvSpPr>
            <p:spPr>
              <a:xfrm>
                <a:off x="5915500" y="2038075"/>
                <a:ext cx="427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72" extrusionOk="0">
                    <a:moveTo>
                      <a:pt x="1450" y="0"/>
                    </a:moveTo>
                    <a:cubicBezTo>
                      <a:pt x="942" y="0"/>
                      <a:pt x="1" y="5871"/>
                      <a:pt x="94" y="5871"/>
                    </a:cubicBezTo>
                    <a:cubicBezTo>
                      <a:pt x="95" y="5871"/>
                      <a:pt x="97" y="5870"/>
                      <a:pt x="99" y="5867"/>
                    </a:cubicBezTo>
                    <a:cubicBezTo>
                      <a:pt x="228" y="5677"/>
                      <a:pt x="1439" y="1435"/>
                      <a:pt x="1469" y="1054"/>
                    </a:cubicBezTo>
                    <a:cubicBezTo>
                      <a:pt x="1500" y="673"/>
                      <a:pt x="1709" y="83"/>
                      <a:pt x="1469" y="3"/>
                    </a:cubicBezTo>
                    <a:cubicBezTo>
                      <a:pt x="1463" y="1"/>
                      <a:pt x="1456" y="0"/>
                      <a:pt x="14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75" name="Google Shape;9475;p63"/>
              <p:cNvSpPr/>
              <p:nvPr/>
            </p:nvSpPr>
            <p:spPr>
              <a:xfrm>
                <a:off x="5904425" y="2034950"/>
                <a:ext cx="310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3" h="5980" extrusionOk="0">
                    <a:moveTo>
                      <a:pt x="982" y="0"/>
                    </a:moveTo>
                    <a:cubicBezTo>
                      <a:pt x="951" y="0"/>
                      <a:pt x="929" y="21"/>
                      <a:pt x="923" y="67"/>
                    </a:cubicBezTo>
                    <a:cubicBezTo>
                      <a:pt x="831" y="829"/>
                      <a:pt x="1" y="5414"/>
                      <a:pt x="1" y="5642"/>
                    </a:cubicBezTo>
                    <a:cubicBezTo>
                      <a:pt x="1" y="5802"/>
                      <a:pt x="69" y="5979"/>
                      <a:pt x="153" y="5979"/>
                    </a:cubicBezTo>
                    <a:cubicBezTo>
                      <a:pt x="185" y="5979"/>
                      <a:pt x="219" y="5954"/>
                      <a:pt x="253" y="5894"/>
                    </a:cubicBezTo>
                    <a:cubicBezTo>
                      <a:pt x="382" y="5672"/>
                      <a:pt x="1242" y="927"/>
                      <a:pt x="1242" y="509"/>
                    </a:cubicBezTo>
                    <a:cubicBezTo>
                      <a:pt x="1242" y="199"/>
                      <a:pt x="1075" y="0"/>
                      <a:pt x="9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76" name="Google Shape;9476;p63"/>
              <p:cNvSpPr/>
              <p:nvPr/>
            </p:nvSpPr>
            <p:spPr>
              <a:xfrm>
                <a:off x="5889625" y="2199400"/>
                <a:ext cx="309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2183" extrusionOk="0">
                    <a:moveTo>
                      <a:pt x="608" y="1"/>
                    </a:moveTo>
                    <a:cubicBezTo>
                      <a:pt x="582" y="1"/>
                      <a:pt x="556" y="13"/>
                      <a:pt x="531" y="41"/>
                    </a:cubicBezTo>
                    <a:cubicBezTo>
                      <a:pt x="287" y="303"/>
                      <a:pt x="0" y="2183"/>
                      <a:pt x="187" y="2183"/>
                    </a:cubicBezTo>
                    <a:cubicBezTo>
                      <a:pt x="202" y="2183"/>
                      <a:pt x="221" y="2170"/>
                      <a:pt x="242" y="2143"/>
                    </a:cubicBezTo>
                    <a:cubicBezTo>
                      <a:pt x="666" y="1608"/>
                      <a:pt x="1238" y="1762"/>
                      <a:pt x="1220" y="1596"/>
                    </a:cubicBezTo>
                    <a:cubicBezTo>
                      <a:pt x="1175" y="1140"/>
                      <a:pt x="859" y="1"/>
                      <a:pt x="6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77" name="Google Shape;9477;p63"/>
              <p:cNvSpPr/>
              <p:nvPr/>
            </p:nvSpPr>
            <p:spPr>
              <a:xfrm>
                <a:off x="5888300" y="2260125"/>
                <a:ext cx="2315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6" h="1910" extrusionOk="0">
                    <a:moveTo>
                      <a:pt x="253" y="1"/>
                    </a:moveTo>
                    <a:cubicBezTo>
                      <a:pt x="243" y="1"/>
                      <a:pt x="233" y="1"/>
                      <a:pt x="222" y="3"/>
                    </a:cubicBezTo>
                    <a:cubicBezTo>
                      <a:pt x="0" y="34"/>
                      <a:pt x="80" y="575"/>
                      <a:pt x="129" y="858"/>
                    </a:cubicBezTo>
                    <a:cubicBezTo>
                      <a:pt x="179" y="1146"/>
                      <a:pt x="461" y="1890"/>
                      <a:pt x="701" y="1909"/>
                    </a:cubicBezTo>
                    <a:cubicBezTo>
                      <a:pt x="705" y="1909"/>
                      <a:pt x="708" y="1909"/>
                      <a:pt x="712" y="1909"/>
                    </a:cubicBezTo>
                    <a:cubicBezTo>
                      <a:pt x="925" y="1909"/>
                      <a:pt x="436" y="1142"/>
                      <a:pt x="412" y="882"/>
                    </a:cubicBezTo>
                    <a:cubicBezTo>
                      <a:pt x="394" y="633"/>
                      <a:pt x="525" y="1"/>
                      <a:pt x="25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78" name="Google Shape;9478;p63"/>
              <p:cNvSpPr/>
              <p:nvPr/>
            </p:nvSpPr>
            <p:spPr>
              <a:xfrm>
                <a:off x="59134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132" y="1"/>
                    </a:moveTo>
                    <a:cubicBezTo>
                      <a:pt x="121" y="1"/>
                      <a:pt x="111" y="9"/>
                      <a:pt x="102" y="26"/>
                    </a:cubicBezTo>
                    <a:cubicBezTo>
                      <a:pt x="0" y="213"/>
                      <a:pt x="38" y="1067"/>
                      <a:pt x="162" y="1067"/>
                    </a:cubicBezTo>
                    <a:cubicBezTo>
                      <a:pt x="181" y="1067"/>
                      <a:pt x="202" y="1047"/>
                      <a:pt x="225" y="1003"/>
                    </a:cubicBezTo>
                    <a:cubicBezTo>
                      <a:pt x="375" y="703"/>
                      <a:pt x="233" y="1"/>
                      <a:pt x="1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79" name="Google Shape;9479;p63"/>
              <p:cNvSpPr/>
              <p:nvPr/>
            </p:nvSpPr>
            <p:spPr>
              <a:xfrm>
                <a:off x="6045250" y="1772400"/>
                <a:ext cx="30850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4" h="907" extrusionOk="0">
                    <a:moveTo>
                      <a:pt x="147" y="0"/>
                    </a:moveTo>
                    <a:cubicBezTo>
                      <a:pt x="45" y="0"/>
                      <a:pt x="0" y="46"/>
                      <a:pt x="41" y="181"/>
                    </a:cubicBezTo>
                    <a:cubicBezTo>
                      <a:pt x="115" y="427"/>
                      <a:pt x="1234" y="906"/>
                      <a:pt x="1234" y="906"/>
                    </a:cubicBezTo>
                    <a:lnTo>
                      <a:pt x="1234" y="181"/>
                    </a:lnTo>
                    <a:cubicBezTo>
                      <a:pt x="787" y="181"/>
                      <a:pt x="351" y="0"/>
                      <a:pt x="14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80" name="Google Shape;9480;p63"/>
              <p:cNvSpPr/>
              <p:nvPr/>
            </p:nvSpPr>
            <p:spPr>
              <a:xfrm>
                <a:off x="6030950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207" y="1"/>
                    </a:moveTo>
                    <a:cubicBezTo>
                      <a:pt x="1" y="1"/>
                      <a:pt x="291" y="283"/>
                      <a:pt x="576" y="509"/>
                    </a:cubicBezTo>
                    <a:cubicBezTo>
                      <a:pt x="915" y="778"/>
                      <a:pt x="1237" y="1523"/>
                      <a:pt x="1569" y="1523"/>
                    </a:cubicBezTo>
                    <a:cubicBezTo>
                      <a:pt x="1586" y="1523"/>
                      <a:pt x="1604" y="1521"/>
                      <a:pt x="1621" y="1517"/>
                    </a:cubicBezTo>
                    <a:cubicBezTo>
                      <a:pt x="1904" y="1456"/>
                      <a:pt x="1166" y="282"/>
                      <a:pt x="429" y="48"/>
                    </a:cubicBezTo>
                    <a:cubicBezTo>
                      <a:pt x="326" y="15"/>
                      <a:pt x="254" y="1"/>
                      <a:pt x="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81" name="Google Shape;9481;p63"/>
              <p:cNvSpPr/>
              <p:nvPr/>
            </p:nvSpPr>
            <p:spPr>
              <a:xfrm>
                <a:off x="5984025" y="1878975"/>
                <a:ext cx="83350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4" h="3025" extrusionOk="0">
                    <a:moveTo>
                      <a:pt x="890" y="1"/>
                    </a:moveTo>
                    <a:cubicBezTo>
                      <a:pt x="805" y="1"/>
                      <a:pt x="724" y="10"/>
                      <a:pt x="646" y="30"/>
                    </a:cubicBezTo>
                    <a:cubicBezTo>
                      <a:pt x="7" y="196"/>
                      <a:pt x="1" y="2464"/>
                      <a:pt x="1556" y="2943"/>
                    </a:cubicBezTo>
                    <a:cubicBezTo>
                      <a:pt x="1738" y="2999"/>
                      <a:pt x="1903" y="3024"/>
                      <a:pt x="2052" y="3024"/>
                    </a:cubicBezTo>
                    <a:cubicBezTo>
                      <a:pt x="3083" y="3024"/>
                      <a:pt x="3333" y="1826"/>
                      <a:pt x="3086" y="1370"/>
                    </a:cubicBezTo>
                    <a:cubicBezTo>
                      <a:pt x="2824" y="890"/>
                      <a:pt x="1717" y="1"/>
                      <a:pt x="890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82" name="Google Shape;9482;p63"/>
              <p:cNvSpPr/>
              <p:nvPr/>
            </p:nvSpPr>
            <p:spPr>
              <a:xfrm>
                <a:off x="6002000" y="2800350"/>
                <a:ext cx="24325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3" h="1271" extrusionOk="0">
                    <a:moveTo>
                      <a:pt x="742" y="1"/>
                    </a:moveTo>
                    <a:cubicBezTo>
                      <a:pt x="590" y="1"/>
                      <a:pt x="368" y="72"/>
                      <a:pt x="222" y="92"/>
                    </a:cubicBezTo>
                    <a:cubicBezTo>
                      <a:pt x="1" y="123"/>
                      <a:pt x="161" y="1076"/>
                      <a:pt x="351" y="1235"/>
                    </a:cubicBezTo>
                    <a:cubicBezTo>
                      <a:pt x="380" y="1259"/>
                      <a:pt x="410" y="1270"/>
                      <a:pt x="440" y="1270"/>
                    </a:cubicBezTo>
                    <a:cubicBezTo>
                      <a:pt x="610" y="1270"/>
                      <a:pt x="795" y="927"/>
                      <a:pt x="874" y="713"/>
                    </a:cubicBezTo>
                    <a:cubicBezTo>
                      <a:pt x="972" y="455"/>
                      <a:pt x="954" y="184"/>
                      <a:pt x="904" y="74"/>
                    </a:cubicBezTo>
                    <a:cubicBezTo>
                      <a:pt x="882" y="19"/>
                      <a:pt x="821" y="1"/>
                      <a:pt x="74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83" name="Google Shape;9483;p63"/>
              <p:cNvSpPr/>
              <p:nvPr/>
            </p:nvSpPr>
            <p:spPr>
              <a:xfrm>
                <a:off x="6021550" y="2827575"/>
                <a:ext cx="1197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9" h="2169" extrusionOk="0">
                    <a:moveTo>
                      <a:pt x="315" y="1"/>
                    </a:moveTo>
                    <a:cubicBezTo>
                      <a:pt x="313" y="1"/>
                      <a:pt x="310" y="2"/>
                      <a:pt x="307" y="5"/>
                    </a:cubicBezTo>
                    <a:cubicBezTo>
                      <a:pt x="1" y="281"/>
                      <a:pt x="129" y="2168"/>
                      <a:pt x="291" y="2168"/>
                    </a:cubicBezTo>
                    <a:cubicBezTo>
                      <a:pt x="298" y="2168"/>
                      <a:pt x="306" y="2164"/>
                      <a:pt x="313" y="2156"/>
                    </a:cubicBezTo>
                    <a:cubicBezTo>
                      <a:pt x="479" y="1972"/>
                      <a:pt x="467" y="1861"/>
                      <a:pt x="381" y="1425"/>
                    </a:cubicBezTo>
                    <a:cubicBezTo>
                      <a:pt x="292" y="1010"/>
                      <a:pt x="386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84" name="Google Shape;9484;p63"/>
              <p:cNvSpPr/>
              <p:nvPr/>
            </p:nvSpPr>
            <p:spPr>
              <a:xfrm>
                <a:off x="6013675" y="2835800"/>
                <a:ext cx="10650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183" extrusionOk="0">
                    <a:moveTo>
                      <a:pt x="207" y="0"/>
                    </a:moveTo>
                    <a:cubicBezTo>
                      <a:pt x="206" y="0"/>
                      <a:pt x="205" y="1"/>
                      <a:pt x="204" y="2"/>
                    </a:cubicBezTo>
                    <a:cubicBezTo>
                      <a:pt x="1" y="223"/>
                      <a:pt x="134" y="2183"/>
                      <a:pt x="266" y="2183"/>
                    </a:cubicBezTo>
                    <a:cubicBezTo>
                      <a:pt x="270" y="2183"/>
                      <a:pt x="274" y="2181"/>
                      <a:pt x="278" y="2178"/>
                    </a:cubicBezTo>
                    <a:cubicBezTo>
                      <a:pt x="413" y="2061"/>
                      <a:pt x="425" y="1969"/>
                      <a:pt x="327" y="1514"/>
                    </a:cubicBezTo>
                    <a:cubicBezTo>
                      <a:pt x="237" y="1069"/>
                      <a:pt x="246" y="0"/>
                      <a:pt x="20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85" name="Google Shape;9485;p63"/>
              <p:cNvSpPr/>
              <p:nvPr/>
            </p:nvSpPr>
            <p:spPr>
              <a:xfrm>
                <a:off x="6006475" y="2839675"/>
                <a:ext cx="11075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2265" extrusionOk="0">
                    <a:moveTo>
                      <a:pt x="252" y="0"/>
                    </a:moveTo>
                    <a:cubicBezTo>
                      <a:pt x="92" y="50"/>
                      <a:pt x="0" y="879"/>
                      <a:pt x="135" y="1734"/>
                    </a:cubicBezTo>
                    <a:cubicBezTo>
                      <a:pt x="217" y="2222"/>
                      <a:pt x="286" y="2264"/>
                      <a:pt x="342" y="2264"/>
                    </a:cubicBezTo>
                    <a:cubicBezTo>
                      <a:pt x="353" y="2264"/>
                      <a:pt x="365" y="2262"/>
                      <a:pt x="375" y="2262"/>
                    </a:cubicBezTo>
                    <a:cubicBezTo>
                      <a:pt x="443" y="2262"/>
                      <a:pt x="252" y="1513"/>
                      <a:pt x="252" y="990"/>
                    </a:cubicBezTo>
                    <a:lnTo>
                      <a:pt x="252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86" name="Google Shape;9486;p63"/>
              <p:cNvSpPr/>
              <p:nvPr/>
            </p:nvSpPr>
            <p:spPr>
              <a:xfrm>
                <a:off x="5996425" y="2846600"/>
                <a:ext cx="9950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398" h="2024" extrusionOk="0">
                    <a:moveTo>
                      <a:pt x="331" y="1"/>
                    </a:moveTo>
                    <a:cubicBezTo>
                      <a:pt x="293" y="1"/>
                      <a:pt x="0" y="1214"/>
                      <a:pt x="95" y="1776"/>
                    </a:cubicBezTo>
                    <a:cubicBezTo>
                      <a:pt x="124" y="1947"/>
                      <a:pt x="199" y="2024"/>
                      <a:pt x="264" y="2024"/>
                    </a:cubicBezTo>
                    <a:cubicBezTo>
                      <a:pt x="337" y="2024"/>
                      <a:pt x="398" y="1927"/>
                      <a:pt x="365" y="1758"/>
                    </a:cubicBezTo>
                    <a:cubicBezTo>
                      <a:pt x="304" y="1438"/>
                      <a:pt x="353" y="117"/>
                      <a:pt x="335" y="6"/>
                    </a:cubicBezTo>
                    <a:cubicBezTo>
                      <a:pt x="334" y="3"/>
                      <a:pt x="333" y="1"/>
                      <a:pt x="3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87" name="Google Shape;9487;p63"/>
              <p:cNvSpPr/>
              <p:nvPr/>
            </p:nvSpPr>
            <p:spPr>
              <a:xfrm>
                <a:off x="5991150" y="2857400"/>
                <a:ext cx="6425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57" h="1166" extrusionOk="0">
                    <a:moveTo>
                      <a:pt x="256" y="1"/>
                    </a:moveTo>
                    <a:cubicBezTo>
                      <a:pt x="238" y="1"/>
                      <a:pt x="28" y="667"/>
                      <a:pt x="5" y="1056"/>
                    </a:cubicBezTo>
                    <a:cubicBezTo>
                      <a:pt x="0" y="1127"/>
                      <a:pt x="13" y="1165"/>
                      <a:pt x="36" y="1165"/>
                    </a:cubicBezTo>
                    <a:cubicBezTo>
                      <a:pt x="104" y="1165"/>
                      <a:pt x="257" y="817"/>
                      <a:pt x="257" y="4"/>
                    </a:cubicBezTo>
                    <a:cubicBezTo>
                      <a:pt x="257" y="2"/>
                      <a:pt x="256" y="1"/>
                      <a:pt x="2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88" name="Google Shape;9488;p63"/>
              <p:cNvSpPr/>
              <p:nvPr/>
            </p:nvSpPr>
            <p:spPr>
              <a:xfrm>
                <a:off x="6085650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2960" y="1"/>
                    </a:moveTo>
                    <a:cubicBezTo>
                      <a:pt x="2303" y="1"/>
                      <a:pt x="1" y="1370"/>
                      <a:pt x="23" y="1780"/>
                    </a:cubicBezTo>
                    <a:cubicBezTo>
                      <a:pt x="77" y="2872"/>
                      <a:pt x="723" y="9660"/>
                      <a:pt x="1062" y="9660"/>
                    </a:cubicBezTo>
                    <a:cubicBezTo>
                      <a:pt x="1071" y="9660"/>
                      <a:pt x="1079" y="9656"/>
                      <a:pt x="1087" y="9648"/>
                    </a:cubicBezTo>
                    <a:cubicBezTo>
                      <a:pt x="1412" y="9297"/>
                      <a:pt x="3478" y="286"/>
                      <a:pt x="3084" y="28"/>
                    </a:cubicBezTo>
                    <a:cubicBezTo>
                      <a:pt x="3055" y="10"/>
                      <a:pt x="3013" y="1"/>
                      <a:pt x="296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89" name="Google Shape;9489;p63"/>
              <p:cNvSpPr/>
              <p:nvPr/>
            </p:nvSpPr>
            <p:spPr>
              <a:xfrm>
                <a:off x="6114025" y="2207325"/>
                <a:ext cx="77075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83" h="13051" extrusionOk="0">
                    <a:moveTo>
                      <a:pt x="2581" y="0"/>
                    </a:moveTo>
                    <a:cubicBezTo>
                      <a:pt x="2502" y="0"/>
                      <a:pt x="2440" y="43"/>
                      <a:pt x="2423" y="148"/>
                    </a:cubicBezTo>
                    <a:cubicBezTo>
                      <a:pt x="2324" y="689"/>
                      <a:pt x="1083" y="7567"/>
                      <a:pt x="831" y="8588"/>
                    </a:cubicBezTo>
                    <a:cubicBezTo>
                      <a:pt x="579" y="9608"/>
                      <a:pt x="1" y="12761"/>
                      <a:pt x="351" y="12952"/>
                    </a:cubicBezTo>
                    <a:cubicBezTo>
                      <a:pt x="434" y="12997"/>
                      <a:pt x="494" y="13015"/>
                      <a:pt x="542" y="13015"/>
                    </a:cubicBezTo>
                    <a:cubicBezTo>
                      <a:pt x="699" y="13015"/>
                      <a:pt x="737" y="12823"/>
                      <a:pt x="1052" y="12724"/>
                    </a:cubicBezTo>
                    <a:cubicBezTo>
                      <a:pt x="1086" y="12714"/>
                      <a:pt x="1118" y="12710"/>
                      <a:pt x="1149" y="12710"/>
                    </a:cubicBezTo>
                    <a:cubicBezTo>
                      <a:pt x="1415" y="12710"/>
                      <a:pt x="1572" y="13051"/>
                      <a:pt x="1780" y="13051"/>
                    </a:cubicBezTo>
                    <a:cubicBezTo>
                      <a:pt x="1839" y="13051"/>
                      <a:pt x="1903" y="13023"/>
                      <a:pt x="1974" y="12952"/>
                    </a:cubicBezTo>
                    <a:cubicBezTo>
                      <a:pt x="2324" y="12601"/>
                      <a:pt x="3025" y="812"/>
                      <a:pt x="3056" y="499"/>
                    </a:cubicBezTo>
                    <a:cubicBezTo>
                      <a:pt x="3082" y="270"/>
                      <a:pt x="2778" y="0"/>
                      <a:pt x="25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90" name="Google Shape;9490;p63"/>
              <p:cNvSpPr/>
              <p:nvPr/>
            </p:nvSpPr>
            <p:spPr>
              <a:xfrm>
                <a:off x="6126800" y="2551650"/>
                <a:ext cx="47025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1" h="9851" extrusionOk="0">
                    <a:moveTo>
                      <a:pt x="1688" y="0"/>
                    </a:moveTo>
                    <a:cubicBezTo>
                      <a:pt x="1606" y="0"/>
                      <a:pt x="251" y="7142"/>
                      <a:pt x="129" y="7458"/>
                    </a:cubicBezTo>
                    <a:cubicBezTo>
                      <a:pt x="0" y="7778"/>
                      <a:pt x="0" y="9180"/>
                      <a:pt x="62" y="9591"/>
                    </a:cubicBezTo>
                    <a:cubicBezTo>
                      <a:pt x="91" y="9773"/>
                      <a:pt x="231" y="9851"/>
                      <a:pt x="386" y="9851"/>
                    </a:cubicBezTo>
                    <a:cubicBezTo>
                      <a:pt x="583" y="9851"/>
                      <a:pt x="806" y="9726"/>
                      <a:pt x="861" y="9530"/>
                    </a:cubicBezTo>
                    <a:cubicBezTo>
                      <a:pt x="953" y="9180"/>
                      <a:pt x="1303" y="5547"/>
                      <a:pt x="1592" y="3918"/>
                    </a:cubicBezTo>
                    <a:cubicBezTo>
                      <a:pt x="1881" y="2289"/>
                      <a:pt x="1752" y="199"/>
                      <a:pt x="1690" y="2"/>
                    </a:cubicBezTo>
                    <a:cubicBezTo>
                      <a:pt x="1690" y="1"/>
                      <a:pt x="1689" y="0"/>
                      <a:pt x="168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91" name="Google Shape;9491;p63"/>
              <p:cNvSpPr/>
              <p:nvPr/>
            </p:nvSpPr>
            <p:spPr>
              <a:xfrm>
                <a:off x="6122850" y="2557375"/>
                <a:ext cx="28550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5328" extrusionOk="0">
                    <a:moveTo>
                      <a:pt x="281" y="0"/>
                    </a:moveTo>
                    <a:cubicBezTo>
                      <a:pt x="0" y="0"/>
                      <a:pt x="128" y="4841"/>
                      <a:pt x="220" y="5287"/>
                    </a:cubicBezTo>
                    <a:cubicBezTo>
                      <a:pt x="226" y="5314"/>
                      <a:pt x="234" y="5327"/>
                      <a:pt x="245" y="5327"/>
                    </a:cubicBezTo>
                    <a:cubicBezTo>
                      <a:pt x="415" y="5327"/>
                      <a:pt x="1142" y="2240"/>
                      <a:pt x="1049" y="1402"/>
                    </a:cubicBezTo>
                    <a:cubicBezTo>
                      <a:pt x="1006" y="972"/>
                      <a:pt x="570" y="62"/>
                      <a:pt x="287" y="1"/>
                    </a:cubicBezTo>
                    <a:cubicBezTo>
                      <a:pt x="285" y="0"/>
                      <a:pt x="283" y="0"/>
                      <a:pt x="2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92" name="Google Shape;9492;p63"/>
              <p:cNvSpPr/>
              <p:nvPr/>
            </p:nvSpPr>
            <p:spPr>
              <a:xfrm>
                <a:off x="6079450" y="1958025"/>
                <a:ext cx="10907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63" h="10767" extrusionOk="0">
                    <a:moveTo>
                      <a:pt x="3156" y="1"/>
                    </a:moveTo>
                    <a:cubicBezTo>
                      <a:pt x="3143" y="1"/>
                      <a:pt x="3126" y="7"/>
                      <a:pt x="3105" y="21"/>
                    </a:cubicBezTo>
                    <a:cubicBezTo>
                      <a:pt x="2466" y="439"/>
                      <a:pt x="1322" y="789"/>
                      <a:pt x="1384" y="912"/>
                    </a:cubicBezTo>
                    <a:cubicBezTo>
                      <a:pt x="1445" y="1042"/>
                      <a:pt x="1863" y="1263"/>
                      <a:pt x="2054" y="1871"/>
                    </a:cubicBezTo>
                    <a:cubicBezTo>
                      <a:pt x="2244" y="2474"/>
                      <a:pt x="2595" y="7760"/>
                      <a:pt x="2146" y="8338"/>
                    </a:cubicBezTo>
                    <a:cubicBezTo>
                      <a:pt x="1704" y="8915"/>
                      <a:pt x="1" y="10692"/>
                      <a:pt x="204" y="10759"/>
                    </a:cubicBezTo>
                    <a:cubicBezTo>
                      <a:pt x="219" y="10764"/>
                      <a:pt x="237" y="10766"/>
                      <a:pt x="256" y="10766"/>
                    </a:cubicBezTo>
                    <a:cubicBezTo>
                      <a:pt x="762" y="10766"/>
                      <a:pt x="2551" y="9286"/>
                      <a:pt x="3007" y="9161"/>
                    </a:cubicBezTo>
                    <a:cubicBezTo>
                      <a:pt x="3116" y="9132"/>
                      <a:pt x="3247" y="9124"/>
                      <a:pt x="3384" y="9124"/>
                    </a:cubicBezTo>
                    <a:cubicBezTo>
                      <a:pt x="3532" y="9124"/>
                      <a:pt x="3687" y="9133"/>
                      <a:pt x="3828" y="9133"/>
                    </a:cubicBezTo>
                    <a:cubicBezTo>
                      <a:pt x="4126" y="9133"/>
                      <a:pt x="4363" y="9093"/>
                      <a:pt x="4347" y="8842"/>
                    </a:cubicBezTo>
                    <a:cubicBezTo>
                      <a:pt x="4316" y="8362"/>
                      <a:pt x="3007" y="4631"/>
                      <a:pt x="2755" y="3174"/>
                    </a:cubicBezTo>
                    <a:cubicBezTo>
                      <a:pt x="2511" y="1795"/>
                      <a:pt x="3366" y="1"/>
                      <a:pt x="31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93" name="Google Shape;9493;p63"/>
              <p:cNvSpPr/>
              <p:nvPr/>
            </p:nvSpPr>
            <p:spPr>
              <a:xfrm>
                <a:off x="6076700" y="2116700"/>
                <a:ext cx="56725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3448" extrusionOk="0">
                    <a:moveTo>
                      <a:pt x="1973" y="0"/>
                    </a:moveTo>
                    <a:cubicBezTo>
                      <a:pt x="1558" y="0"/>
                      <a:pt x="594" y="563"/>
                      <a:pt x="424" y="872"/>
                    </a:cubicBezTo>
                    <a:cubicBezTo>
                      <a:pt x="209" y="1253"/>
                      <a:pt x="0" y="1413"/>
                      <a:pt x="105" y="3423"/>
                    </a:cubicBezTo>
                    <a:cubicBezTo>
                      <a:pt x="106" y="3440"/>
                      <a:pt x="115" y="3448"/>
                      <a:pt x="131" y="3448"/>
                    </a:cubicBezTo>
                    <a:cubicBezTo>
                      <a:pt x="340" y="3448"/>
                      <a:pt x="1746" y="2086"/>
                      <a:pt x="1912" y="1732"/>
                    </a:cubicBezTo>
                    <a:cubicBezTo>
                      <a:pt x="2090" y="1345"/>
                      <a:pt x="2268" y="485"/>
                      <a:pt x="2158" y="104"/>
                    </a:cubicBezTo>
                    <a:cubicBezTo>
                      <a:pt x="2138" y="31"/>
                      <a:pt x="2071" y="0"/>
                      <a:pt x="197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94" name="Google Shape;9494;p63"/>
              <p:cNvSpPr/>
              <p:nvPr/>
            </p:nvSpPr>
            <p:spPr>
              <a:xfrm>
                <a:off x="6079300" y="2062450"/>
                <a:ext cx="50425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2017" h="2639" extrusionOk="0">
                    <a:moveTo>
                      <a:pt x="1652" y="1"/>
                    </a:moveTo>
                    <a:cubicBezTo>
                      <a:pt x="1234" y="1"/>
                      <a:pt x="379" y="294"/>
                      <a:pt x="216" y="491"/>
                    </a:cubicBezTo>
                    <a:cubicBezTo>
                      <a:pt x="1" y="749"/>
                      <a:pt x="74" y="2372"/>
                      <a:pt x="216" y="2630"/>
                    </a:cubicBezTo>
                    <a:cubicBezTo>
                      <a:pt x="219" y="2636"/>
                      <a:pt x="226" y="2639"/>
                      <a:pt x="235" y="2639"/>
                    </a:cubicBezTo>
                    <a:cubicBezTo>
                      <a:pt x="410" y="2639"/>
                      <a:pt x="1610" y="1671"/>
                      <a:pt x="1808" y="1671"/>
                    </a:cubicBezTo>
                    <a:cubicBezTo>
                      <a:pt x="2017" y="1671"/>
                      <a:pt x="1986" y="331"/>
                      <a:pt x="1875" y="79"/>
                    </a:cubicBezTo>
                    <a:cubicBezTo>
                      <a:pt x="1853" y="24"/>
                      <a:pt x="1770" y="1"/>
                      <a:pt x="16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95" name="Google Shape;9495;p63"/>
              <p:cNvSpPr/>
              <p:nvPr/>
            </p:nvSpPr>
            <p:spPr>
              <a:xfrm>
                <a:off x="6079000" y="1827925"/>
                <a:ext cx="93925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7" h="5541" extrusionOk="0">
                    <a:moveTo>
                      <a:pt x="1082" y="0"/>
                    </a:moveTo>
                    <a:cubicBezTo>
                      <a:pt x="130" y="0"/>
                      <a:pt x="0" y="1242"/>
                      <a:pt x="0" y="2773"/>
                    </a:cubicBezTo>
                    <a:cubicBezTo>
                      <a:pt x="0" y="4110"/>
                      <a:pt x="122" y="5541"/>
                      <a:pt x="1321" y="5541"/>
                    </a:cubicBezTo>
                    <a:cubicBezTo>
                      <a:pt x="1495" y="5541"/>
                      <a:pt x="1691" y="5511"/>
                      <a:pt x="1912" y="5446"/>
                    </a:cubicBezTo>
                    <a:cubicBezTo>
                      <a:pt x="3664" y="4936"/>
                      <a:pt x="3756" y="3473"/>
                      <a:pt x="3406" y="2041"/>
                    </a:cubicBezTo>
                    <a:cubicBezTo>
                      <a:pt x="3055" y="609"/>
                      <a:pt x="1506" y="0"/>
                      <a:pt x="10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96" name="Google Shape;9496;p63"/>
              <p:cNvSpPr/>
              <p:nvPr/>
            </p:nvSpPr>
            <p:spPr>
              <a:xfrm>
                <a:off x="6081000" y="2017050"/>
                <a:ext cx="444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77" h="1768" extrusionOk="0">
                    <a:moveTo>
                      <a:pt x="1049" y="1"/>
                    </a:moveTo>
                    <a:cubicBezTo>
                      <a:pt x="698" y="1"/>
                      <a:pt x="285" y="101"/>
                      <a:pt x="179" y="174"/>
                    </a:cubicBezTo>
                    <a:cubicBezTo>
                      <a:pt x="0" y="303"/>
                      <a:pt x="37" y="1545"/>
                      <a:pt x="179" y="1705"/>
                    </a:cubicBezTo>
                    <a:cubicBezTo>
                      <a:pt x="218" y="1749"/>
                      <a:pt x="285" y="1768"/>
                      <a:pt x="370" y="1768"/>
                    </a:cubicBezTo>
                    <a:cubicBezTo>
                      <a:pt x="727" y="1768"/>
                      <a:pt x="1392" y="1434"/>
                      <a:pt x="1562" y="1354"/>
                    </a:cubicBezTo>
                    <a:cubicBezTo>
                      <a:pt x="1777" y="1262"/>
                      <a:pt x="1740" y="494"/>
                      <a:pt x="1562" y="174"/>
                    </a:cubicBezTo>
                    <a:cubicBezTo>
                      <a:pt x="1492" y="46"/>
                      <a:pt x="1284" y="1"/>
                      <a:pt x="104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97" name="Google Shape;9497;p63"/>
              <p:cNvSpPr/>
              <p:nvPr/>
            </p:nvSpPr>
            <p:spPr>
              <a:xfrm>
                <a:off x="6084275" y="1978675"/>
                <a:ext cx="3762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1329" extrusionOk="0">
                    <a:moveTo>
                      <a:pt x="383" y="1"/>
                    </a:moveTo>
                    <a:cubicBezTo>
                      <a:pt x="328" y="1"/>
                      <a:pt x="286" y="26"/>
                      <a:pt x="263" y="86"/>
                    </a:cubicBezTo>
                    <a:cubicBezTo>
                      <a:pt x="164" y="359"/>
                      <a:pt x="0" y="1308"/>
                      <a:pt x="157" y="1308"/>
                    </a:cubicBezTo>
                    <a:cubicBezTo>
                      <a:pt x="166" y="1308"/>
                      <a:pt x="177" y="1305"/>
                      <a:pt x="189" y="1297"/>
                    </a:cubicBezTo>
                    <a:cubicBezTo>
                      <a:pt x="251" y="1260"/>
                      <a:pt x="345" y="1247"/>
                      <a:pt x="453" y="1247"/>
                    </a:cubicBezTo>
                    <a:cubicBezTo>
                      <a:pt x="721" y="1247"/>
                      <a:pt x="1077" y="1328"/>
                      <a:pt x="1252" y="1328"/>
                    </a:cubicBezTo>
                    <a:cubicBezTo>
                      <a:pt x="1504" y="1328"/>
                      <a:pt x="1431" y="947"/>
                      <a:pt x="1222" y="658"/>
                    </a:cubicBezTo>
                    <a:cubicBezTo>
                      <a:pt x="1049" y="431"/>
                      <a:pt x="609" y="1"/>
                      <a:pt x="38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98" name="Google Shape;9498;p63"/>
              <p:cNvSpPr/>
              <p:nvPr/>
            </p:nvSpPr>
            <p:spPr>
              <a:xfrm>
                <a:off x="6091150" y="1795100"/>
                <a:ext cx="102500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100" h="1009" extrusionOk="0">
                    <a:moveTo>
                      <a:pt x="1722" y="0"/>
                    </a:moveTo>
                    <a:cubicBezTo>
                      <a:pt x="1665" y="0"/>
                      <a:pt x="1619" y="3"/>
                      <a:pt x="1586" y="10"/>
                    </a:cubicBezTo>
                    <a:cubicBezTo>
                      <a:pt x="1266" y="72"/>
                      <a:pt x="0" y="607"/>
                      <a:pt x="246" y="803"/>
                    </a:cubicBezTo>
                    <a:cubicBezTo>
                      <a:pt x="410" y="936"/>
                      <a:pt x="625" y="1009"/>
                      <a:pt x="881" y="1009"/>
                    </a:cubicBezTo>
                    <a:cubicBezTo>
                      <a:pt x="1122" y="1009"/>
                      <a:pt x="1401" y="944"/>
                      <a:pt x="1709" y="803"/>
                    </a:cubicBezTo>
                    <a:cubicBezTo>
                      <a:pt x="2348" y="521"/>
                      <a:pt x="4100" y="773"/>
                      <a:pt x="3811" y="521"/>
                    </a:cubicBezTo>
                    <a:cubicBezTo>
                      <a:pt x="3513" y="250"/>
                      <a:pt x="2217" y="0"/>
                      <a:pt x="172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499" name="Google Shape;9499;p63"/>
              <p:cNvSpPr/>
              <p:nvPr/>
            </p:nvSpPr>
            <p:spPr>
              <a:xfrm>
                <a:off x="6130775" y="1817525"/>
                <a:ext cx="78100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3500" extrusionOk="0">
                    <a:moveTo>
                      <a:pt x="845" y="0"/>
                    </a:moveTo>
                    <a:cubicBezTo>
                      <a:pt x="424" y="0"/>
                      <a:pt x="91" y="71"/>
                      <a:pt x="62" y="195"/>
                    </a:cubicBezTo>
                    <a:cubicBezTo>
                      <a:pt x="1" y="478"/>
                      <a:pt x="671" y="828"/>
                      <a:pt x="1562" y="1529"/>
                    </a:cubicBezTo>
                    <a:cubicBezTo>
                      <a:pt x="2392" y="2181"/>
                      <a:pt x="3030" y="3500"/>
                      <a:pt x="3114" y="3500"/>
                    </a:cubicBezTo>
                    <a:cubicBezTo>
                      <a:pt x="3120" y="3500"/>
                      <a:pt x="3123" y="3493"/>
                      <a:pt x="3123" y="3478"/>
                    </a:cubicBezTo>
                    <a:cubicBezTo>
                      <a:pt x="3123" y="3250"/>
                      <a:pt x="3123" y="927"/>
                      <a:pt x="2484" y="416"/>
                    </a:cubicBezTo>
                    <a:cubicBezTo>
                      <a:pt x="2119" y="125"/>
                      <a:pt x="1404" y="0"/>
                      <a:pt x="84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00" name="Google Shape;9500;p63"/>
              <p:cNvSpPr/>
              <p:nvPr/>
            </p:nvSpPr>
            <p:spPr>
              <a:xfrm>
                <a:off x="6166800" y="1873700"/>
                <a:ext cx="5082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6540" extrusionOk="0">
                    <a:moveTo>
                      <a:pt x="326" y="1"/>
                    </a:moveTo>
                    <a:cubicBezTo>
                      <a:pt x="1" y="1"/>
                      <a:pt x="417" y="1310"/>
                      <a:pt x="472" y="2122"/>
                    </a:cubicBezTo>
                    <a:cubicBezTo>
                      <a:pt x="530" y="3091"/>
                      <a:pt x="1436" y="6540"/>
                      <a:pt x="1737" y="6540"/>
                    </a:cubicBezTo>
                    <a:cubicBezTo>
                      <a:pt x="1751" y="6540"/>
                      <a:pt x="1763" y="6532"/>
                      <a:pt x="1775" y="6517"/>
                    </a:cubicBezTo>
                    <a:cubicBezTo>
                      <a:pt x="2033" y="6166"/>
                      <a:pt x="1873" y="4415"/>
                      <a:pt x="1682" y="3044"/>
                    </a:cubicBezTo>
                    <a:cubicBezTo>
                      <a:pt x="1492" y="1673"/>
                      <a:pt x="994" y="542"/>
                      <a:pt x="724" y="272"/>
                    </a:cubicBezTo>
                    <a:cubicBezTo>
                      <a:pt x="534" y="82"/>
                      <a:pt x="407" y="1"/>
                      <a:pt x="3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01" name="Google Shape;9501;p63"/>
              <p:cNvSpPr/>
              <p:nvPr/>
            </p:nvSpPr>
            <p:spPr>
              <a:xfrm>
                <a:off x="6194100" y="2038075"/>
                <a:ext cx="42575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03" h="5872" extrusionOk="0">
                    <a:moveTo>
                      <a:pt x="260" y="0"/>
                    </a:moveTo>
                    <a:cubicBezTo>
                      <a:pt x="253" y="0"/>
                      <a:pt x="247" y="1"/>
                      <a:pt x="240" y="3"/>
                    </a:cubicBezTo>
                    <a:cubicBezTo>
                      <a:pt x="0" y="83"/>
                      <a:pt x="203" y="673"/>
                      <a:pt x="240" y="1054"/>
                    </a:cubicBezTo>
                    <a:cubicBezTo>
                      <a:pt x="271" y="1435"/>
                      <a:pt x="1482" y="5677"/>
                      <a:pt x="1605" y="5867"/>
                    </a:cubicBezTo>
                    <a:cubicBezTo>
                      <a:pt x="1607" y="5870"/>
                      <a:pt x="1608" y="5871"/>
                      <a:pt x="1610" y="5871"/>
                    </a:cubicBezTo>
                    <a:cubicBezTo>
                      <a:pt x="1703" y="5871"/>
                      <a:pt x="767" y="0"/>
                      <a:pt x="26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02" name="Google Shape;9502;p63"/>
              <p:cNvSpPr/>
              <p:nvPr/>
            </p:nvSpPr>
            <p:spPr>
              <a:xfrm>
                <a:off x="6216675" y="2034950"/>
                <a:ext cx="312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80" extrusionOk="0">
                    <a:moveTo>
                      <a:pt x="264" y="0"/>
                    </a:moveTo>
                    <a:cubicBezTo>
                      <a:pt x="172" y="0"/>
                      <a:pt x="1" y="199"/>
                      <a:pt x="1" y="509"/>
                    </a:cubicBezTo>
                    <a:cubicBezTo>
                      <a:pt x="1" y="927"/>
                      <a:pt x="861" y="5672"/>
                      <a:pt x="991" y="5894"/>
                    </a:cubicBezTo>
                    <a:cubicBezTo>
                      <a:pt x="1026" y="5954"/>
                      <a:pt x="1061" y="5979"/>
                      <a:pt x="1094" y="5979"/>
                    </a:cubicBezTo>
                    <a:cubicBezTo>
                      <a:pt x="1181" y="5979"/>
                      <a:pt x="1249" y="5802"/>
                      <a:pt x="1249" y="5642"/>
                    </a:cubicBezTo>
                    <a:cubicBezTo>
                      <a:pt x="1249" y="5414"/>
                      <a:pt x="419" y="829"/>
                      <a:pt x="321" y="67"/>
                    </a:cubicBezTo>
                    <a:cubicBezTo>
                      <a:pt x="316" y="21"/>
                      <a:pt x="294" y="0"/>
                      <a:pt x="26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03" name="Google Shape;9503;p63"/>
              <p:cNvSpPr/>
              <p:nvPr/>
            </p:nvSpPr>
            <p:spPr>
              <a:xfrm>
                <a:off x="6231750" y="2199400"/>
                <a:ext cx="3082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3" h="2183" extrusionOk="0">
                    <a:moveTo>
                      <a:pt x="629" y="1"/>
                    </a:moveTo>
                    <a:cubicBezTo>
                      <a:pt x="373" y="1"/>
                      <a:pt x="57" y="1140"/>
                      <a:pt x="13" y="1596"/>
                    </a:cubicBezTo>
                    <a:cubicBezTo>
                      <a:pt x="0" y="1762"/>
                      <a:pt x="566" y="1608"/>
                      <a:pt x="996" y="2143"/>
                    </a:cubicBezTo>
                    <a:cubicBezTo>
                      <a:pt x="1017" y="2170"/>
                      <a:pt x="1035" y="2183"/>
                      <a:pt x="1050" y="2183"/>
                    </a:cubicBezTo>
                    <a:cubicBezTo>
                      <a:pt x="1233" y="2183"/>
                      <a:pt x="952" y="303"/>
                      <a:pt x="707" y="41"/>
                    </a:cubicBezTo>
                    <a:cubicBezTo>
                      <a:pt x="682" y="13"/>
                      <a:pt x="656" y="1"/>
                      <a:pt x="62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04" name="Google Shape;9504;p63"/>
              <p:cNvSpPr/>
              <p:nvPr/>
            </p:nvSpPr>
            <p:spPr>
              <a:xfrm>
                <a:off x="6240875" y="2260125"/>
                <a:ext cx="2300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0" h="1910" extrusionOk="0">
                    <a:moveTo>
                      <a:pt x="668" y="1"/>
                    </a:moveTo>
                    <a:cubicBezTo>
                      <a:pt x="401" y="1"/>
                      <a:pt x="532" y="633"/>
                      <a:pt x="508" y="882"/>
                    </a:cubicBezTo>
                    <a:cubicBezTo>
                      <a:pt x="484" y="1142"/>
                      <a:pt x="1" y="1909"/>
                      <a:pt x="215" y="1909"/>
                    </a:cubicBezTo>
                    <a:cubicBezTo>
                      <a:pt x="218" y="1909"/>
                      <a:pt x="222" y="1909"/>
                      <a:pt x="225" y="1909"/>
                    </a:cubicBezTo>
                    <a:cubicBezTo>
                      <a:pt x="459" y="1890"/>
                      <a:pt x="748" y="1146"/>
                      <a:pt x="797" y="858"/>
                    </a:cubicBezTo>
                    <a:cubicBezTo>
                      <a:pt x="846" y="575"/>
                      <a:pt x="920" y="34"/>
                      <a:pt x="699" y="3"/>
                    </a:cubicBezTo>
                    <a:cubicBezTo>
                      <a:pt x="688" y="1"/>
                      <a:pt x="678" y="1"/>
                      <a:pt x="66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05" name="Google Shape;9505;p63"/>
              <p:cNvSpPr/>
              <p:nvPr/>
            </p:nvSpPr>
            <p:spPr>
              <a:xfrm>
                <a:off x="62295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237" y="1"/>
                    </a:moveTo>
                    <a:cubicBezTo>
                      <a:pt x="137" y="1"/>
                      <a:pt x="1" y="703"/>
                      <a:pt x="151" y="1003"/>
                    </a:cubicBezTo>
                    <a:cubicBezTo>
                      <a:pt x="173" y="1047"/>
                      <a:pt x="193" y="1067"/>
                      <a:pt x="211" y="1067"/>
                    </a:cubicBezTo>
                    <a:cubicBezTo>
                      <a:pt x="333" y="1067"/>
                      <a:pt x="374" y="213"/>
                      <a:pt x="268" y="26"/>
                    </a:cubicBezTo>
                    <a:cubicBezTo>
                      <a:pt x="258" y="9"/>
                      <a:pt x="248" y="1"/>
                      <a:pt x="23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06" name="Google Shape;9506;p63"/>
              <p:cNvSpPr/>
              <p:nvPr/>
            </p:nvSpPr>
            <p:spPr>
              <a:xfrm>
                <a:off x="6076225" y="1772400"/>
                <a:ext cx="30875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5" h="907" extrusionOk="0">
                    <a:moveTo>
                      <a:pt x="1086" y="0"/>
                    </a:moveTo>
                    <a:cubicBezTo>
                      <a:pt x="880" y="0"/>
                      <a:pt x="443" y="181"/>
                      <a:pt x="1" y="181"/>
                    </a:cubicBezTo>
                    <a:lnTo>
                      <a:pt x="1" y="906"/>
                    </a:lnTo>
                    <a:cubicBezTo>
                      <a:pt x="1" y="906"/>
                      <a:pt x="1120" y="427"/>
                      <a:pt x="1193" y="181"/>
                    </a:cubicBezTo>
                    <a:cubicBezTo>
                      <a:pt x="1234" y="46"/>
                      <a:pt x="1189" y="0"/>
                      <a:pt x="108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07" name="Google Shape;9507;p63"/>
              <p:cNvSpPr/>
              <p:nvPr/>
            </p:nvSpPr>
            <p:spPr>
              <a:xfrm>
                <a:off x="6073775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1697" y="1"/>
                    </a:moveTo>
                    <a:cubicBezTo>
                      <a:pt x="1651" y="1"/>
                      <a:pt x="1579" y="15"/>
                      <a:pt x="1476" y="48"/>
                    </a:cubicBezTo>
                    <a:cubicBezTo>
                      <a:pt x="732" y="282"/>
                      <a:pt x="0" y="1456"/>
                      <a:pt x="277" y="1517"/>
                    </a:cubicBezTo>
                    <a:cubicBezTo>
                      <a:pt x="295" y="1521"/>
                      <a:pt x="313" y="1523"/>
                      <a:pt x="330" y="1523"/>
                    </a:cubicBezTo>
                    <a:cubicBezTo>
                      <a:pt x="667" y="1523"/>
                      <a:pt x="989" y="778"/>
                      <a:pt x="1322" y="509"/>
                    </a:cubicBezTo>
                    <a:cubicBezTo>
                      <a:pt x="1613" y="283"/>
                      <a:pt x="1903" y="1"/>
                      <a:pt x="169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08" name="Google Shape;9508;p63"/>
              <p:cNvSpPr/>
              <p:nvPr/>
            </p:nvSpPr>
            <p:spPr>
              <a:xfrm>
                <a:off x="6084825" y="1878975"/>
                <a:ext cx="83325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3" h="3025" extrusionOk="0">
                    <a:moveTo>
                      <a:pt x="2444" y="1"/>
                    </a:moveTo>
                    <a:cubicBezTo>
                      <a:pt x="1617" y="1"/>
                      <a:pt x="515" y="890"/>
                      <a:pt x="253" y="1370"/>
                    </a:cubicBezTo>
                    <a:cubicBezTo>
                      <a:pt x="1" y="1826"/>
                      <a:pt x="255" y="3024"/>
                      <a:pt x="1287" y="3024"/>
                    </a:cubicBezTo>
                    <a:cubicBezTo>
                      <a:pt x="1436" y="3024"/>
                      <a:pt x="1601" y="2999"/>
                      <a:pt x="1784" y="2943"/>
                    </a:cubicBezTo>
                    <a:cubicBezTo>
                      <a:pt x="3333" y="2464"/>
                      <a:pt x="3326" y="196"/>
                      <a:pt x="2687" y="30"/>
                    </a:cubicBezTo>
                    <a:cubicBezTo>
                      <a:pt x="2610" y="10"/>
                      <a:pt x="2528" y="1"/>
                      <a:pt x="2444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09" name="Google Shape;9509;p63"/>
              <p:cNvSpPr/>
              <p:nvPr/>
            </p:nvSpPr>
            <p:spPr>
              <a:xfrm>
                <a:off x="6126025" y="2800350"/>
                <a:ext cx="24300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2" h="1271" extrusionOk="0">
                    <a:moveTo>
                      <a:pt x="224" y="1"/>
                    </a:moveTo>
                    <a:cubicBezTo>
                      <a:pt x="145" y="1"/>
                      <a:pt x="85" y="19"/>
                      <a:pt x="62" y="74"/>
                    </a:cubicBezTo>
                    <a:cubicBezTo>
                      <a:pt x="13" y="184"/>
                      <a:pt x="0" y="455"/>
                      <a:pt x="93" y="713"/>
                    </a:cubicBezTo>
                    <a:cubicBezTo>
                      <a:pt x="176" y="927"/>
                      <a:pt x="362" y="1270"/>
                      <a:pt x="533" y="1270"/>
                    </a:cubicBezTo>
                    <a:cubicBezTo>
                      <a:pt x="563" y="1270"/>
                      <a:pt x="593" y="1259"/>
                      <a:pt x="621" y="1235"/>
                    </a:cubicBezTo>
                    <a:cubicBezTo>
                      <a:pt x="812" y="1076"/>
                      <a:pt x="972" y="123"/>
                      <a:pt x="750" y="92"/>
                    </a:cubicBezTo>
                    <a:cubicBezTo>
                      <a:pt x="600" y="72"/>
                      <a:pt x="377" y="1"/>
                      <a:pt x="22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10" name="Google Shape;9510;p63"/>
              <p:cNvSpPr/>
              <p:nvPr/>
            </p:nvSpPr>
            <p:spPr>
              <a:xfrm>
                <a:off x="6118800" y="2827575"/>
                <a:ext cx="1182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2169" extrusionOk="0">
                    <a:moveTo>
                      <a:pt x="164" y="1"/>
                    </a:moveTo>
                    <a:cubicBezTo>
                      <a:pt x="93" y="1"/>
                      <a:pt x="182" y="1010"/>
                      <a:pt x="99" y="1425"/>
                    </a:cubicBezTo>
                    <a:cubicBezTo>
                      <a:pt x="7" y="1861"/>
                      <a:pt x="0" y="1972"/>
                      <a:pt x="166" y="2156"/>
                    </a:cubicBezTo>
                    <a:cubicBezTo>
                      <a:pt x="174" y="2164"/>
                      <a:pt x="181" y="2168"/>
                      <a:pt x="188" y="2168"/>
                    </a:cubicBezTo>
                    <a:cubicBezTo>
                      <a:pt x="345" y="2168"/>
                      <a:pt x="473" y="281"/>
                      <a:pt x="173" y="5"/>
                    </a:cubicBezTo>
                    <a:cubicBezTo>
                      <a:pt x="169" y="2"/>
                      <a:pt x="167" y="1"/>
                      <a:pt x="1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11" name="Google Shape;9511;p63"/>
              <p:cNvSpPr/>
              <p:nvPr/>
            </p:nvSpPr>
            <p:spPr>
              <a:xfrm>
                <a:off x="6128025" y="2835800"/>
                <a:ext cx="104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2183" extrusionOk="0">
                    <a:moveTo>
                      <a:pt x="218" y="0"/>
                    </a:moveTo>
                    <a:cubicBezTo>
                      <a:pt x="173" y="0"/>
                      <a:pt x="183" y="1069"/>
                      <a:pt x="92" y="1514"/>
                    </a:cubicBezTo>
                    <a:cubicBezTo>
                      <a:pt x="0" y="1969"/>
                      <a:pt x="6" y="2061"/>
                      <a:pt x="142" y="2178"/>
                    </a:cubicBezTo>
                    <a:cubicBezTo>
                      <a:pt x="146" y="2181"/>
                      <a:pt x="150" y="2183"/>
                      <a:pt x="154" y="2183"/>
                    </a:cubicBezTo>
                    <a:cubicBezTo>
                      <a:pt x="291" y="2183"/>
                      <a:pt x="419" y="223"/>
                      <a:pt x="222" y="2"/>
                    </a:cubicBezTo>
                    <a:cubicBezTo>
                      <a:pt x="220" y="1"/>
                      <a:pt x="219" y="0"/>
                      <a:pt x="21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12" name="Google Shape;9512;p63"/>
              <p:cNvSpPr/>
              <p:nvPr/>
            </p:nvSpPr>
            <p:spPr>
              <a:xfrm>
                <a:off x="6134625" y="2839675"/>
                <a:ext cx="11100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265" extrusionOk="0">
                    <a:moveTo>
                      <a:pt x="197" y="0"/>
                    </a:moveTo>
                    <a:lnTo>
                      <a:pt x="191" y="990"/>
                    </a:lnTo>
                    <a:cubicBezTo>
                      <a:pt x="191" y="1513"/>
                      <a:pt x="1" y="2262"/>
                      <a:pt x="68" y="2262"/>
                    </a:cubicBezTo>
                    <a:cubicBezTo>
                      <a:pt x="79" y="2262"/>
                      <a:pt x="90" y="2264"/>
                      <a:pt x="102" y="2264"/>
                    </a:cubicBezTo>
                    <a:cubicBezTo>
                      <a:pt x="158" y="2264"/>
                      <a:pt x="227" y="2222"/>
                      <a:pt x="308" y="1734"/>
                    </a:cubicBezTo>
                    <a:cubicBezTo>
                      <a:pt x="443" y="879"/>
                      <a:pt x="357" y="50"/>
                      <a:pt x="19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13" name="Google Shape;9513;p63"/>
              <p:cNvSpPr/>
              <p:nvPr/>
            </p:nvSpPr>
            <p:spPr>
              <a:xfrm>
                <a:off x="6145800" y="2846600"/>
                <a:ext cx="10125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405" h="2024" extrusionOk="0">
                    <a:moveTo>
                      <a:pt x="72" y="1"/>
                    </a:moveTo>
                    <a:cubicBezTo>
                      <a:pt x="71" y="1"/>
                      <a:pt x="70" y="3"/>
                      <a:pt x="70" y="6"/>
                    </a:cubicBezTo>
                    <a:cubicBezTo>
                      <a:pt x="58" y="117"/>
                      <a:pt x="101" y="1438"/>
                      <a:pt x="33" y="1758"/>
                    </a:cubicBezTo>
                    <a:cubicBezTo>
                      <a:pt x="0" y="1927"/>
                      <a:pt x="61" y="2024"/>
                      <a:pt x="135" y="2024"/>
                    </a:cubicBezTo>
                    <a:cubicBezTo>
                      <a:pt x="201" y="2024"/>
                      <a:pt x="278" y="1947"/>
                      <a:pt x="310" y="1776"/>
                    </a:cubicBezTo>
                    <a:cubicBezTo>
                      <a:pt x="404" y="1214"/>
                      <a:pt x="105" y="1"/>
                      <a:pt x="7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14" name="Google Shape;9514;p63"/>
              <p:cNvSpPr/>
              <p:nvPr/>
            </p:nvSpPr>
            <p:spPr>
              <a:xfrm>
                <a:off x="6154600" y="2857400"/>
                <a:ext cx="6550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62" h="1166" extrusionOk="0">
                    <a:moveTo>
                      <a:pt x="2" y="1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1" y="817"/>
                      <a:pt x="153" y="1165"/>
                      <a:pt x="224" y="1165"/>
                    </a:cubicBezTo>
                    <a:cubicBezTo>
                      <a:pt x="247" y="1165"/>
                      <a:pt x="262" y="1127"/>
                      <a:pt x="259" y="1056"/>
                    </a:cubicBezTo>
                    <a:cubicBezTo>
                      <a:pt x="235" y="667"/>
                      <a:pt x="20" y="1"/>
                      <a:pt x="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15" name="Google Shape;9515;p63"/>
              <p:cNvSpPr/>
              <p:nvPr/>
            </p:nvSpPr>
            <p:spPr>
              <a:xfrm>
                <a:off x="6011075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1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16" name="Google Shape;9516;p63"/>
              <p:cNvSpPr/>
              <p:nvPr/>
            </p:nvSpPr>
            <p:spPr>
              <a:xfrm>
                <a:off x="6015808" y="1651250"/>
                <a:ext cx="62900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6" h="2580" extrusionOk="0">
                    <a:moveTo>
                      <a:pt x="1430" y="0"/>
                    </a:moveTo>
                    <a:cubicBezTo>
                      <a:pt x="830" y="0"/>
                      <a:pt x="1" y="463"/>
                      <a:pt x="87" y="1142"/>
                    </a:cubicBezTo>
                    <a:cubicBezTo>
                      <a:pt x="92" y="1175"/>
                      <a:pt x="109" y="1189"/>
                      <a:pt x="138" y="1189"/>
                    </a:cubicBezTo>
                    <a:cubicBezTo>
                      <a:pt x="290" y="1189"/>
                      <a:pt x="768" y="783"/>
                      <a:pt x="1344" y="783"/>
                    </a:cubicBezTo>
                    <a:cubicBezTo>
                      <a:pt x="1392" y="783"/>
                      <a:pt x="1440" y="786"/>
                      <a:pt x="1489" y="792"/>
                    </a:cubicBezTo>
                    <a:cubicBezTo>
                      <a:pt x="2186" y="881"/>
                      <a:pt x="2046" y="2580"/>
                      <a:pt x="2215" y="2580"/>
                    </a:cubicBezTo>
                    <a:cubicBezTo>
                      <a:pt x="2221" y="2580"/>
                      <a:pt x="2227" y="2578"/>
                      <a:pt x="2233" y="2574"/>
                    </a:cubicBezTo>
                    <a:cubicBezTo>
                      <a:pt x="2515" y="2421"/>
                      <a:pt x="2509" y="386"/>
                      <a:pt x="1759" y="60"/>
                    </a:cubicBezTo>
                    <a:cubicBezTo>
                      <a:pt x="1666" y="20"/>
                      <a:pt x="1553" y="0"/>
                      <a:pt x="14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17" name="Google Shape;9517;p63"/>
              <p:cNvSpPr/>
              <p:nvPr/>
            </p:nvSpPr>
            <p:spPr>
              <a:xfrm>
                <a:off x="6023758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794" y="413"/>
                    </a:moveTo>
                    <a:cubicBezTo>
                      <a:pt x="1037" y="413"/>
                      <a:pt x="1293" y="571"/>
                      <a:pt x="1282" y="686"/>
                    </a:cubicBezTo>
                    <a:cubicBezTo>
                      <a:pt x="1268" y="839"/>
                      <a:pt x="1067" y="903"/>
                      <a:pt x="861" y="903"/>
                    </a:cubicBezTo>
                    <a:cubicBezTo>
                      <a:pt x="614" y="903"/>
                      <a:pt x="358" y="811"/>
                      <a:pt x="409" y="674"/>
                    </a:cubicBezTo>
                    <a:cubicBezTo>
                      <a:pt x="479" y="481"/>
                      <a:pt x="634" y="413"/>
                      <a:pt x="794" y="413"/>
                    </a:cubicBezTo>
                    <a:close/>
                    <a:moveTo>
                      <a:pt x="950" y="0"/>
                    </a:moveTo>
                    <a:cubicBezTo>
                      <a:pt x="364" y="0"/>
                      <a:pt x="1" y="366"/>
                      <a:pt x="58" y="723"/>
                    </a:cubicBezTo>
                    <a:cubicBezTo>
                      <a:pt x="110" y="1067"/>
                      <a:pt x="445" y="1325"/>
                      <a:pt x="941" y="1325"/>
                    </a:cubicBezTo>
                    <a:cubicBezTo>
                      <a:pt x="1039" y="1325"/>
                      <a:pt x="1142" y="1316"/>
                      <a:pt x="1251" y="1294"/>
                    </a:cubicBezTo>
                    <a:cubicBezTo>
                      <a:pt x="1915" y="1165"/>
                      <a:pt x="1607" y="108"/>
                      <a:pt x="1269" y="34"/>
                    </a:cubicBezTo>
                    <a:cubicBezTo>
                      <a:pt x="1157" y="11"/>
                      <a:pt x="1050" y="0"/>
                      <a:pt x="9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18" name="Google Shape;9518;p63"/>
              <p:cNvSpPr/>
              <p:nvPr/>
            </p:nvSpPr>
            <p:spPr>
              <a:xfrm>
                <a:off x="6027375" y="1711375"/>
                <a:ext cx="33525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41" h="1072" extrusionOk="0">
                    <a:moveTo>
                      <a:pt x="19" y="1"/>
                    </a:moveTo>
                    <a:cubicBezTo>
                      <a:pt x="7" y="1"/>
                      <a:pt x="0" y="5"/>
                      <a:pt x="0" y="16"/>
                    </a:cubicBezTo>
                    <a:cubicBezTo>
                      <a:pt x="0" y="160"/>
                      <a:pt x="354" y="1072"/>
                      <a:pt x="544" y="1072"/>
                    </a:cubicBezTo>
                    <a:cubicBezTo>
                      <a:pt x="556" y="1072"/>
                      <a:pt x="567" y="1068"/>
                      <a:pt x="578" y="1060"/>
                    </a:cubicBezTo>
                    <a:cubicBezTo>
                      <a:pt x="748" y="943"/>
                      <a:pt x="1341" y="133"/>
                      <a:pt x="1236" y="133"/>
                    </a:cubicBezTo>
                    <a:cubicBezTo>
                      <a:pt x="1231" y="133"/>
                      <a:pt x="1225" y="135"/>
                      <a:pt x="1217" y="138"/>
                    </a:cubicBezTo>
                    <a:cubicBezTo>
                      <a:pt x="1100" y="194"/>
                      <a:pt x="976" y="215"/>
                      <a:pt x="855" y="215"/>
                    </a:cubicBezTo>
                    <a:cubicBezTo>
                      <a:pt x="469" y="215"/>
                      <a:pt x="106" y="1"/>
                      <a:pt x="1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19" name="Google Shape;9519;p63"/>
              <p:cNvSpPr/>
              <p:nvPr/>
            </p:nvSpPr>
            <p:spPr>
              <a:xfrm>
                <a:off x="6074233" y="1651250"/>
                <a:ext cx="62875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5" h="2580" extrusionOk="0">
                    <a:moveTo>
                      <a:pt x="1085" y="0"/>
                    </a:moveTo>
                    <a:cubicBezTo>
                      <a:pt x="963" y="0"/>
                      <a:pt x="850" y="20"/>
                      <a:pt x="756" y="60"/>
                    </a:cubicBezTo>
                    <a:cubicBezTo>
                      <a:pt x="6" y="386"/>
                      <a:pt x="0" y="2421"/>
                      <a:pt x="283" y="2574"/>
                    </a:cubicBezTo>
                    <a:cubicBezTo>
                      <a:pt x="289" y="2578"/>
                      <a:pt x="295" y="2580"/>
                      <a:pt x="300" y="2580"/>
                    </a:cubicBezTo>
                    <a:cubicBezTo>
                      <a:pt x="470" y="2580"/>
                      <a:pt x="330" y="881"/>
                      <a:pt x="1027" y="792"/>
                    </a:cubicBezTo>
                    <a:cubicBezTo>
                      <a:pt x="1076" y="786"/>
                      <a:pt x="1124" y="783"/>
                      <a:pt x="1171" y="783"/>
                    </a:cubicBezTo>
                    <a:cubicBezTo>
                      <a:pt x="1748" y="783"/>
                      <a:pt x="2230" y="1189"/>
                      <a:pt x="2380" y="1189"/>
                    </a:cubicBezTo>
                    <a:cubicBezTo>
                      <a:pt x="2408" y="1189"/>
                      <a:pt x="2425" y="1175"/>
                      <a:pt x="2428" y="1142"/>
                    </a:cubicBezTo>
                    <a:cubicBezTo>
                      <a:pt x="2515" y="463"/>
                      <a:pt x="1686" y="0"/>
                      <a:pt x="108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20" name="Google Shape;9520;p63"/>
              <p:cNvSpPr/>
              <p:nvPr/>
            </p:nvSpPr>
            <p:spPr>
              <a:xfrm>
                <a:off x="6081283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1119" y="413"/>
                    </a:moveTo>
                    <a:cubicBezTo>
                      <a:pt x="1279" y="413"/>
                      <a:pt x="1434" y="481"/>
                      <a:pt x="1507" y="674"/>
                    </a:cubicBezTo>
                    <a:cubicBezTo>
                      <a:pt x="1561" y="811"/>
                      <a:pt x="1305" y="903"/>
                      <a:pt x="1056" y="903"/>
                    </a:cubicBezTo>
                    <a:cubicBezTo>
                      <a:pt x="850" y="903"/>
                      <a:pt x="648" y="839"/>
                      <a:pt x="634" y="686"/>
                    </a:cubicBezTo>
                    <a:cubicBezTo>
                      <a:pt x="623" y="571"/>
                      <a:pt x="876" y="413"/>
                      <a:pt x="1119" y="413"/>
                    </a:cubicBezTo>
                    <a:close/>
                    <a:moveTo>
                      <a:pt x="966" y="0"/>
                    </a:moveTo>
                    <a:cubicBezTo>
                      <a:pt x="866" y="0"/>
                      <a:pt x="759" y="11"/>
                      <a:pt x="646" y="34"/>
                    </a:cubicBezTo>
                    <a:cubicBezTo>
                      <a:pt x="308" y="108"/>
                      <a:pt x="1" y="1165"/>
                      <a:pt x="665" y="1294"/>
                    </a:cubicBezTo>
                    <a:cubicBezTo>
                      <a:pt x="774" y="1316"/>
                      <a:pt x="877" y="1325"/>
                      <a:pt x="974" y="1325"/>
                    </a:cubicBezTo>
                    <a:cubicBezTo>
                      <a:pt x="1471" y="1325"/>
                      <a:pt x="1806" y="1067"/>
                      <a:pt x="1857" y="723"/>
                    </a:cubicBezTo>
                    <a:cubicBezTo>
                      <a:pt x="1915" y="366"/>
                      <a:pt x="1552" y="0"/>
                      <a:pt x="96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21" name="Google Shape;9521;p63"/>
              <p:cNvSpPr/>
              <p:nvPr/>
            </p:nvSpPr>
            <p:spPr>
              <a:xfrm>
                <a:off x="6092650" y="1711375"/>
                <a:ext cx="33400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1072" extrusionOk="0">
                    <a:moveTo>
                      <a:pt x="1316" y="1"/>
                    </a:moveTo>
                    <a:cubicBezTo>
                      <a:pt x="1230" y="1"/>
                      <a:pt x="867" y="215"/>
                      <a:pt x="483" y="215"/>
                    </a:cubicBezTo>
                    <a:cubicBezTo>
                      <a:pt x="363" y="215"/>
                      <a:pt x="241" y="194"/>
                      <a:pt x="124" y="138"/>
                    </a:cubicBezTo>
                    <a:cubicBezTo>
                      <a:pt x="117" y="135"/>
                      <a:pt x="111" y="133"/>
                      <a:pt x="106" y="133"/>
                    </a:cubicBezTo>
                    <a:cubicBezTo>
                      <a:pt x="1" y="133"/>
                      <a:pt x="593" y="943"/>
                      <a:pt x="764" y="1060"/>
                    </a:cubicBezTo>
                    <a:cubicBezTo>
                      <a:pt x="774" y="1068"/>
                      <a:pt x="785" y="1072"/>
                      <a:pt x="797" y="1072"/>
                    </a:cubicBezTo>
                    <a:cubicBezTo>
                      <a:pt x="982" y="1072"/>
                      <a:pt x="1335" y="160"/>
                      <a:pt x="1335" y="16"/>
                    </a:cubicBezTo>
                    <a:cubicBezTo>
                      <a:pt x="1335" y="5"/>
                      <a:pt x="1329" y="1"/>
                      <a:pt x="13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22" name="Google Shape;9522;p63"/>
              <p:cNvSpPr/>
              <p:nvPr/>
            </p:nvSpPr>
            <p:spPr>
              <a:xfrm>
                <a:off x="6048100" y="1722500"/>
                <a:ext cx="55825" cy="37375"/>
              </a:xfrm>
              <a:custGeom>
                <a:avLst/>
                <a:gdLst/>
                <a:ahLst/>
                <a:cxnLst/>
                <a:rect l="l" t="t" r="r" b="b"/>
                <a:pathLst>
                  <a:path w="2233" h="1495" extrusionOk="0">
                    <a:moveTo>
                      <a:pt x="1120" y="486"/>
                    </a:moveTo>
                    <a:cubicBezTo>
                      <a:pt x="1452" y="486"/>
                      <a:pt x="1728" y="640"/>
                      <a:pt x="1747" y="751"/>
                    </a:cubicBezTo>
                    <a:cubicBezTo>
                      <a:pt x="1765" y="855"/>
                      <a:pt x="1568" y="1009"/>
                      <a:pt x="1120" y="1009"/>
                    </a:cubicBezTo>
                    <a:cubicBezTo>
                      <a:pt x="665" y="1009"/>
                      <a:pt x="474" y="855"/>
                      <a:pt x="493" y="751"/>
                    </a:cubicBezTo>
                    <a:cubicBezTo>
                      <a:pt x="511" y="640"/>
                      <a:pt x="788" y="486"/>
                      <a:pt x="1120" y="486"/>
                    </a:cubicBezTo>
                    <a:close/>
                    <a:moveTo>
                      <a:pt x="1120" y="1"/>
                    </a:moveTo>
                    <a:cubicBezTo>
                      <a:pt x="542" y="1"/>
                      <a:pt x="69" y="450"/>
                      <a:pt x="38" y="751"/>
                    </a:cubicBezTo>
                    <a:cubicBezTo>
                      <a:pt x="1" y="1052"/>
                      <a:pt x="339" y="1494"/>
                      <a:pt x="1120" y="1494"/>
                    </a:cubicBezTo>
                    <a:cubicBezTo>
                      <a:pt x="1900" y="1494"/>
                      <a:pt x="2232" y="1046"/>
                      <a:pt x="2201" y="751"/>
                    </a:cubicBezTo>
                    <a:cubicBezTo>
                      <a:pt x="2171" y="450"/>
                      <a:pt x="1691" y="1"/>
                      <a:pt x="11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sp>
        <p:nvSpPr>
          <p:cNvPr id="9523" name="Google Shape;9523;p63"/>
          <p:cNvSpPr/>
          <p:nvPr/>
        </p:nvSpPr>
        <p:spPr>
          <a:xfrm>
            <a:off x="11940100" y="3097951"/>
            <a:ext cx="387600" cy="445750"/>
          </a:xfrm>
          <a:custGeom>
            <a:avLst/>
            <a:gdLst/>
            <a:ahLst/>
            <a:cxnLst/>
            <a:rect l="l" t="t" r="r" b="b"/>
            <a:pathLst>
              <a:path w="7752" h="8915" extrusionOk="0">
                <a:moveTo>
                  <a:pt x="3746" y="0"/>
                </a:moveTo>
                <a:cubicBezTo>
                  <a:pt x="3376" y="0"/>
                  <a:pt x="2959" y="59"/>
                  <a:pt x="2502" y="217"/>
                </a:cubicBezTo>
                <a:cubicBezTo>
                  <a:pt x="670" y="850"/>
                  <a:pt x="0" y="3457"/>
                  <a:pt x="738" y="5885"/>
                </a:cubicBezTo>
                <a:cubicBezTo>
                  <a:pt x="1482" y="8319"/>
                  <a:pt x="2889" y="8915"/>
                  <a:pt x="2889" y="8915"/>
                </a:cubicBezTo>
                <a:cubicBezTo>
                  <a:pt x="1869" y="7612"/>
                  <a:pt x="1832" y="5522"/>
                  <a:pt x="1832" y="5522"/>
                </a:cubicBezTo>
                <a:lnTo>
                  <a:pt x="1832" y="5522"/>
                </a:lnTo>
                <a:cubicBezTo>
                  <a:pt x="2047" y="6456"/>
                  <a:pt x="2643" y="6905"/>
                  <a:pt x="2643" y="6905"/>
                </a:cubicBezTo>
                <a:cubicBezTo>
                  <a:pt x="2182" y="6413"/>
                  <a:pt x="2115" y="4932"/>
                  <a:pt x="2643" y="4686"/>
                </a:cubicBezTo>
                <a:cubicBezTo>
                  <a:pt x="3172" y="4440"/>
                  <a:pt x="4229" y="3770"/>
                  <a:pt x="4229" y="3770"/>
                </a:cubicBezTo>
                <a:lnTo>
                  <a:pt x="4229" y="3770"/>
                </a:lnTo>
                <a:cubicBezTo>
                  <a:pt x="3947" y="4299"/>
                  <a:pt x="3277" y="4618"/>
                  <a:pt x="3277" y="4618"/>
                </a:cubicBezTo>
                <a:cubicBezTo>
                  <a:pt x="4832" y="4372"/>
                  <a:pt x="5287" y="3457"/>
                  <a:pt x="5287" y="3457"/>
                </a:cubicBezTo>
                <a:cubicBezTo>
                  <a:pt x="5287" y="3457"/>
                  <a:pt x="6381" y="4372"/>
                  <a:pt x="5993" y="6487"/>
                </a:cubicBezTo>
                <a:cubicBezTo>
                  <a:pt x="6270" y="6100"/>
                  <a:pt x="6436" y="5651"/>
                  <a:pt x="6479" y="5178"/>
                </a:cubicBezTo>
                <a:cubicBezTo>
                  <a:pt x="6479" y="5135"/>
                  <a:pt x="6485" y="5085"/>
                  <a:pt x="6485" y="5036"/>
                </a:cubicBezTo>
                <a:cubicBezTo>
                  <a:pt x="6485" y="4952"/>
                  <a:pt x="6489" y="4913"/>
                  <a:pt x="6493" y="4913"/>
                </a:cubicBezTo>
                <a:lnTo>
                  <a:pt x="6493" y="4913"/>
                </a:lnTo>
                <a:cubicBezTo>
                  <a:pt x="6534" y="4913"/>
                  <a:pt x="6671" y="7775"/>
                  <a:pt x="5569" y="8915"/>
                </a:cubicBezTo>
                <a:cubicBezTo>
                  <a:pt x="5569" y="8915"/>
                  <a:pt x="7610" y="7716"/>
                  <a:pt x="7684" y="5036"/>
                </a:cubicBezTo>
                <a:cubicBezTo>
                  <a:pt x="7751" y="2362"/>
                  <a:pt x="7186" y="605"/>
                  <a:pt x="5532" y="537"/>
                </a:cubicBezTo>
                <a:cubicBezTo>
                  <a:pt x="5532" y="537"/>
                  <a:pt x="4857" y="0"/>
                  <a:pt x="3746" y="0"/>
                </a:cubicBezTo>
                <a:close/>
              </a:path>
            </a:pathLst>
          </a:custGeom>
          <a:solidFill>
            <a:srgbClr val="E6EBE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sp>
        <p:nvSpPr>
          <p:cNvPr id="9524" name="Google Shape;9524;p63"/>
          <p:cNvSpPr/>
          <p:nvPr/>
        </p:nvSpPr>
        <p:spPr>
          <a:xfrm>
            <a:off x="13527200" y="5135350"/>
            <a:ext cx="60600" cy="613500"/>
          </a:xfrm>
          <a:custGeom>
            <a:avLst/>
            <a:gdLst/>
            <a:ahLst/>
            <a:cxnLst/>
            <a:rect l="l" t="t" r="r" b="b"/>
            <a:pathLst>
              <a:path w="1212" h="12270" extrusionOk="0">
                <a:moveTo>
                  <a:pt x="103" y="0"/>
                </a:moveTo>
                <a:cubicBezTo>
                  <a:pt x="99" y="0"/>
                  <a:pt x="96" y="0"/>
                  <a:pt x="92" y="1"/>
                </a:cubicBezTo>
                <a:cubicBezTo>
                  <a:pt x="37" y="7"/>
                  <a:pt x="0" y="50"/>
                  <a:pt x="0" y="99"/>
                </a:cubicBezTo>
                <a:cubicBezTo>
                  <a:pt x="6" y="148"/>
                  <a:pt x="295" y="5336"/>
                  <a:pt x="578" y="7371"/>
                </a:cubicBezTo>
                <a:cubicBezTo>
                  <a:pt x="867" y="9442"/>
                  <a:pt x="1021" y="10966"/>
                  <a:pt x="910" y="12165"/>
                </a:cubicBezTo>
                <a:cubicBezTo>
                  <a:pt x="904" y="12214"/>
                  <a:pt x="941" y="12263"/>
                  <a:pt x="996" y="12270"/>
                </a:cubicBezTo>
                <a:lnTo>
                  <a:pt x="1008" y="12270"/>
                </a:lnTo>
                <a:cubicBezTo>
                  <a:pt x="1051" y="12270"/>
                  <a:pt x="1094" y="12233"/>
                  <a:pt x="1100" y="12184"/>
                </a:cubicBezTo>
                <a:cubicBezTo>
                  <a:pt x="1211" y="10966"/>
                  <a:pt x="1057" y="9430"/>
                  <a:pt x="762" y="7346"/>
                </a:cubicBezTo>
                <a:cubicBezTo>
                  <a:pt x="486" y="5318"/>
                  <a:pt x="191" y="142"/>
                  <a:pt x="191" y="93"/>
                </a:cubicBezTo>
                <a:cubicBezTo>
                  <a:pt x="191" y="41"/>
                  <a:pt x="153" y="0"/>
                  <a:pt x="103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sp>
        <p:nvSpPr>
          <p:cNvPr id="9525" name="Google Shape;9525;p63"/>
          <p:cNvSpPr/>
          <p:nvPr/>
        </p:nvSpPr>
        <p:spPr>
          <a:xfrm>
            <a:off x="13526900" y="5577301"/>
            <a:ext cx="49400" cy="200750"/>
          </a:xfrm>
          <a:custGeom>
            <a:avLst/>
            <a:gdLst/>
            <a:ahLst/>
            <a:cxnLst/>
            <a:rect l="l" t="t" r="r" b="b"/>
            <a:pathLst>
              <a:path w="988" h="4015" extrusionOk="0">
                <a:moveTo>
                  <a:pt x="884" y="0"/>
                </a:moveTo>
                <a:cubicBezTo>
                  <a:pt x="842" y="0"/>
                  <a:pt x="801" y="26"/>
                  <a:pt x="793" y="81"/>
                </a:cubicBezTo>
                <a:cubicBezTo>
                  <a:pt x="787" y="111"/>
                  <a:pt x="289" y="3351"/>
                  <a:pt x="25" y="3873"/>
                </a:cubicBezTo>
                <a:cubicBezTo>
                  <a:pt x="0" y="3916"/>
                  <a:pt x="18" y="3978"/>
                  <a:pt x="62" y="4002"/>
                </a:cubicBezTo>
                <a:cubicBezTo>
                  <a:pt x="74" y="4008"/>
                  <a:pt x="92" y="4015"/>
                  <a:pt x="105" y="4015"/>
                </a:cubicBezTo>
                <a:cubicBezTo>
                  <a:pt x="141" y="4015"/>
                  <a:pt x="178" y="3990"/>
                  <a:pt x="191" y="3959"/>
                </a:cubicBezTo>
                <a:cubicBezTo>
                  <a:pt x="473" y="3412"/>
                  <a:pt x="959" y="247"/>
                  <a:pt x="977" y="111"/>
                </a:cubicBezTo>
                <a:cubicBezTo>
                  <a:pt x="988" y="40"/>
                  <a:pt x="935" y="0"/>
                  <a:pt x="884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sp>
        <p:nvSpPr>
          <p:cNvPr id="9526" name="Google Shape;9526;p63"/>
          <p:cNvSpPr/>
          <p:nvPr/>
        </p:nvSpPr>
        <p:spPr>
          <a:xfrm>
            <a:off x="13774901" y="5147101"/>
            <a:ext cx="44150" cy="601450"/>
          </a:xfrm>
          <a:custGeom>
            <a:avLst/>
            <a:gdLst/>
            <a:ahLst/>
            <a:cxnLst/>
            <a:rect l="l" t="t" r="r" b="b"/>
            <a:pathLst>
              <a:path w="883" h="12029" extrusionOk="0">
                <a:moveTo>
                  <a:pt x="782" y="1"/>
                </a:moveTo>
                <a:cubicBezTo>
                  <a:pt x="737" y="1"/>
                  <a:pt x="692" y="30"/>
                  <a:pt x="689" y="92"/>
                </a:cubicBezTo>
                <a:cubicBezTo>
                  <a:pt x="683" y="171"/>
                  <a:pt x="308" y="7867"/>
                  <a:pt x="209" y="8967"/>
                </a:cubicBezTo>
                <a:cubicBezTo>
                  <a:pt x="111" y="10129"/>
                  <a:pt x="0" y="11592"/>
                  <a:pt x="31" y="11942"/>
                </a:cubicBezTo>
                <a:cubicBezTo>
                  <a:pt x="37" y="11992"/>
                  <a:pt x="80" y="12028"/>
                  <a:pt x="130" y="12028"/>
                </a:cubicBezTo>
                <a:lnTo>
                  <a:pt x="136" y="12028"/>
                </a:lnTo>
                <a:cubicBezTo>
                  <a:pt x="191" y="12022"/>
                  <a:pt x="228" y="11973"/>
                  <a:pt x="222" y="11924"/>
                </a:cubicBezTo>
                <a:cubicBezTo>
                  <a:pt x="197" y="11660"/>
                  <a:pt x="259" y="10615"/>
                  <a:pt x="400" y="8980"/>
                </a:cubicBezTo>
                <a:cubicBezTo>
                  <a:pt x="498" y="7879"/>
                  <a:pt x="873" y="178"/>
                  <a:pt x="879" y="104"/>
                </a:cubicBezTo>
                <a:cubicBezTo>
                  <a:pt x="883" y="36"/>
                  <a:pt x="832" y="1"/>
                  <a:pt x="78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sp>
        <p:nvSpPr>
          <p:cNvPr id="9527" name="Google Shape;9527;p63"/>
          <p:cNvSpPr/>
          <p:nvPr/>
        </p:nvSpPr>
        <p:spPr>
          <a:xfrm>
            <a:off x="13785351" y="5591100"/>
            <a:ext cx="46150" cy="177400"/>
          </a:xfrm>
          <a:custGeom>
            <a:avLst/>
            <a:gdLst/>
            <a:ahLst/>
            <a:cxnLst/>
            <a:rect l="l" t="t" r="r" b="b"/>
            <a:pathLst>
              <a:path w="923" h="3548" extrusionOk="0">
                <a:moveTo>
                  <a:pt x="99" y="1"/>
                </a:moveTo>
                <a:cubicBezTo>
                  <a:pt x="95" y="1"/>
                  <a:pt x="91" y="1"/>
                  <a:pt x="87" y="1"/>
                </a:cubicBezTo>
                <a:cubicBezTo>
                  <a:pt x="37" y="7"/>
                  <a:pt x="0" y="50"/>
                  <a:pt x="0" y="106"/>
                </a:cubicBezTo>
                <a:cubicBezTo>
                  <a:pt x="13" y="204"/>
                  <a:pt x="246" y="2478"/>
                  <a:pt x="726" y="3493"/>
                </a:cubicBezTo>
                <a:cubicBezTo>
                  <a:pt x="744" y="3523"/>
                  <a:pt x="775" y="3542"/>
                  <a:pt x="812" y="3548"/>
                </a:cubicBezTo>
                <a:cubicBezTo>
                  <a:pt x="830" y="3548"/>
                  <a:pt x="843" y="3542"/>
                  <a:pt x="855" y="3536"/>
                </a:cubicBezTo>
                <a:cubicBezTo>
                  <a:pt x="904" y="3511"/>
                  <a:pt x="922" y="3456"/>
                  <a:pt x="898" y="3407"/>
                </a:cubicBezTo>
                <a:cubicBezTo>
                  <a:pt x="437" y="2429"/>
                  <a:pt x="191" y="106"/>
                  <a:pt x="191" y="87"/>
                </a:cubicBezTo>
                <a:cubicBezTo>
                  <a:pt x="191" y="36"/>
                  <a:pt x="149" y="1"/>
                  <a:pt x="99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grpSp>
        <p:nvGrpSpPr>
          <p:cNvPr id="9528" name="Google Shape;9528;p63"/>
          <p:cNvGrpSpPr/>
          <p:nvPr/>
        </p:nvGrpSpPr>
        <p:grpSpPr>
          <a:xfrm>
            <a:off x="10198401" y="6045176"/>
            <a:ext cx="870450" cy="2740500"/>
            <a:chOff x="5099200" y="2992450"/>
            <a:chExt cx="435225" cy="1370250"/>
          </a:xfrm>
        </p:grpSpPr>
        <p:grpSp>
          <p:nvGrpSpPr>
            <p:cNvPr id="9529" name="Google Shape;9529;p63"/>
            <p:cNvGrpSpPr/>
            <p:nvPr/>
          </p:nvGrpSpPr>
          <p:grpSpPr>
            <a:xfrm>
              <a:off x="5099200" y="3018075"/>
              <a:ext cx="435225" cy="1344625"/>
              <a:chOff x="5099200" y="3018075"/>
              <a:chExt cx="435225" cy="1344625"/>
            </a:xfrm>
          </p:grpSpPr>
          <p:sp>
            <p:nvSpPr>
              <p:cNvPr id="9530" name="Google Shape;9530;p63"/>
              <p:cNvSpPr/>
              <p:nvPr/>
            </p:nvSpPr>
            <p:spPr>
              <a:xfrm>
                <a:off x="5099200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6" y="1"/>
                    </a:moveTo>
                    <a:cubicBezTo>
                      <a:pt x="7156" y="1"/>
                      <a:pt x="6910" y="1765"/>
                      <a:pt x="6842" y="2010"/>
                    </a:cubicBezTo>
                    <a:cubicBezTo>
                      <a:pt x="6774" y="2256"/>
                      <a:pt x="6326" y="2453"/>
                      <a:pt x="5674" y="2662"/>
                    </a:cubicBezTo>
                    <a:cubicBezTo>
                      <a:pt x="5017" y="2877"/>
                      <a:pt x="3412" y="2711"/>
                      <a:pt x="2619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6" y="10727"/>
                      <a:pt x="1156" y="11814"/>
                    </a:cubicBezTo>
                    <a:cubicBezTo>
                      <a:pt x="910" y="12902"/>
                      <a:pt x="867" y="16179"/>
                      <a:pt x="831" y="17058"/>
                    </a:cubicBezTo>
                    <a:cubicBezTo>
                      <a:pt x="800" y="17937"/>
                      <a:pt x="665" y="19172"/>
                      <a:pt x="597" y="19701"/>
                    </a:cubicBezTo>
                    <a:cubicBezTo>
                      <a:pt x="523" y="20229"/>
                      <a:pt x="1" y="21569"/>
                      <a:pt x="474" y="22387"/>
                    </a:cubicBezTo>
                    <a:cubicBezTo>
                      <a:pt x="1073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6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64" y="22299"/>
                      <a:pt x="1842" y="22299"/>
                    </a:cubicBezTo>
                    <a:cubicBezTo>
                      <a:pt x="1885" y="22299"/>
                      <a:pt x="1934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41" y="19602"/>
                      <a:pt x="2140" y="19301"/>
                      <a:pt x="2195" y="18717"/>
                    </a:cubicBezTo>
                    <a:cubicBezTo>
                      <a:pt x="2250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1" y="46605"/>
                      <a:pt x="7377" y="46144"/>
                    </a:cubicBezTo>
                    <a:cubicBezTo>
                      <a:pt x="7279" y="45689"/>
                      <a:pt x="7211" y="44300"/>
                      <a:pt x="7328" y="43611"/>
                    </a:cubicBezTo>
                    <a:cubicBezTo>
                      <a:pt x="7444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1" y="34656"/>
                    </a:cubicBezTo>
                    <a:cubicBezTo>
                      <a:pt x="7414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5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2" y="42923"/>
                      <a:pt x="10069" y="43611"/>
                    </a:cubicBezTo>
                    <a:cubicBezTo>
                      <a:pt x="10186" y="44300"/>
                      <a:pt x="10124" y="45695"/>
                      <a:pt x="10020" y="46144"/>
                    </a:cubicBezTo>
                    <a:cubicBezTo>
                      <a:pt x="9915" y="46599"/>
                      <a:pt x="10635" y="47595"/>
                      <a:pt x="11255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897" y="38823"/>
                      <a:pt x="13143" y="37280"/>
                    </a:cubicBezTo>
                    <a:cubicBezTo>
                      <a:pt x="13388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11" y="22245"/>
                    </a:cubicBezTo>
                    <a:cubicBezTo>
                      <a:pt x="15469" y="22282"/>
                      <a:pt x="15518" y="22299"/>
                      <a:pt x="15561" y="22299"/>
                    </a:cubicBezTo>
                    <a:cubicBezTo>
                      <a:pt x="15839" y="22299"/>
                      <a:pt x="15824" y="21599"/>
                      <a:pt x="15958" y="21274"/>
                    </a:cubicBezTo>
                    <a:cubicBezTo>
                      <a:pt x="15988" y="21202"/>
                      <a:pt x="16019" y="21170"/>
                      <a:pt x="16049" y="21170"/>
                    </a:cubicBezTo>
                    <a:cubicBezTo>
                      <a:pt x="16183" y="21170"/>
                      <a:pt x="16296" y="21806"/>
                      <a:pt x="16240" y="22209"/>
                    </a:cubicBezTo>
                    <a:cubicBezTo>
                      <a:pt x="16167" y="22700"/>
                      <a:pt x="15527" y="23327"/>
                      <a:pt x="15644" y="23659"/>
                    </a:cubicBezTo>
                    <a:cubicBezTo>
                      <a:pt x="15665" y="23714"/>
                      <a:pt x="15705" y="23748"/>
                      <a:pt x="15765" y="23748"/>
                    </a:cubicBezTo>
                    <a:cubicBezTo>
                      <a:pt x="15950" y="23748"/>
                      <a:pt x="16329" y="23420"/>
                      <a:pt x="16929" y="22387"/>
                    </a:cubicBezTo>
                    <a:cubicBezTo>
                      <a:pt x="17408" y="21575"/>
                      <a:pt x="16886" y="20229"/>
                      <a:pt x="16818" y="19701"/>
                    </a:cubicBezTo>
                    <a:cubicBezTo>
                      <a:pt x="16751" y="19178"/>
                      <a:pt x="16615" y="17937"/>
                      <a:pt x="16579" y="17058"/>
                    </a:cubicBezTo>
                    <a:cubicBezTo>
                      <a:pt x="16542" y="16185"/>
                      <a:pt x="16505" y="12902"/>
                      <a:pt x="16259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4003" y="2711"/>
                      <a:pt x="12393" y="2871"/>
                      <a:pt x="11741" y="2662"/>
                    </a:cubicBezTo>
                    <a:cubicBezTo>
                      <a:pt x="11083" y="2453"/>
                      <a:pt x="10641" y="2256"/>
                      <a:pt x="10573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56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31" name="Google Shape;9531;p63"/>
              <p:cNvSpPr/>
              <p:nvPr/>
            </p:nvSpPr>
            <p:spPr>
              <a:xfrm>
                <a:off x="5241650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07" y="1"/>
                    </a:moveTo>
                    <a:cubicBezTo>
                      <a:pt x="56" y="1"/>
                      <a:pt x="1" y="1316"/>
                      <a:pt x="216" y="3916"/>
                    </a:cubicBezTo>
                    <a:cubicBezTo>
                      <a:pt x="437" y="6510"/>
                      <a:pt x="1968" y="8047"/>
                      <a:pt x="3007" y="8047"/>
                    </a:cubicBezTo>
                    <a:cubicBezTo>
                      <a:pt x="4045" y="8047"/>
                      <a:pt x="5576" y="6510"/>
                      <a:pt x="5797" y="3916"/>
                    </a:cubicBezTo>
                    <a:cubicBezTo>
                      <a:pt x="6018" y="1316"/>
                      <a:pt x="5963" y="1"/>
                      <a:pt x="3007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9532" name="Google Shape;9532;p63"/>
            <p:cNvGrpSpPr/>
            <p:nvPr/>
          </p:nvGrpSpPr>
          <p:grpSpPr>
            <a:xfrm>
              <a:off x="5110575" y="3060800"/>
              <a:ext cx="411850" cy="1291550"/>
              <a:chOff x="5110575" y="3060800"/>
              <a:chExt cx="411850" cy="1291550"/>
            </a:xfrm>
          </p:grpSpPr>
          <p:sp>
            <p:nvSpPr>
              <p:cNvPr id="9533" name="Google Shape;9533;p63"/>
              <p:cNvSpPr/>
              <p:nvPr/>
            </p:nvSpPr>
            <p:spPr>
              <a:xfrm>
                <a:off x="5216600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574" y="1"/>
                    </a:moveTo>
                    <a:cubicBezTo>
                      <a:pt x="433" y="1"/>
                      <a:pt x="342" y="91"/>
                      <a:pt x="339" y="299"/>
                    </a:cubicBezTo>
                    <a:cubicBezTo>
                      <a:pt x="321" y="1805"/>
                      <a:pt x="689" y="7675"/>
                      <a:pt x="640" y="9015"/>
                    </a:cubicBezTo>
                    <a:cubicBezTo>
                      <a:pt x="591" y="10355"/>
                      <a:pt x="1" y="12340"/>
                      <a:pt x="118" y="12998"/>
                    </a:cubicBezTo>
                    <a:cubicBezTo>
                      <a:pt x="197" y="13425"/>
                      <a:pt x="862" y="13748"/>
                      <a:pt x="1421" y="13748"/>
                    </a:cubicBezTo>
                    <a:cubicBezTo>
                      <a:pt x="1724" y="13748"/>
                      <a:pt x="1996" y="13653"/>
                      <a:pt x="2128" y="13428"/>
                    </a:cubicBezTo>
                    <a:cubicBezTo>
                      <a:pt x="2509" y="12789"/>
                      <a:pt x="1802" y="8646"/>
                      <a:pt x="1679" y="7011"/>
                    </a:cubicBezTo>
                    <a:cubicBezTo>
                      <a:pt x="1562" y="5376"/>
                      <a:pt x="2374" y="2567"/>
                      <a:pt x="2257" y="1953"/>
                    </a:cubicBezTo>
                    <a:cubicBezTo>
                      <a:pt x="2072" y="1002"/>
                      <a:pt x="1044" y="1"/>
                      <a:pt x="57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34" name="Google Shape;9534;p63"/>
              <p:cNvSpPr/>
              <p:nvPr/>
            </p:nvSpPr>
            <p:spPr>
              <a:xfrm>
                <a:off x="5217525" y="4046725"/>
                <a:ext cx="53050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2" h="8687" extrusionOk="0">
                    <a:moveTo>
                      <a:pt x="673" y="1579"/>
                    </a:moveTo>
                    <a:cubicBezTo>
                      <a:pt x="782" y="1579"/>
                      <a:pt x="1616" y="6491"/>
                      <a:pt x="1415" y="6645"/>
                    </a:cubicBezTo>
                    <a:lnTo>
                      <a:pt x="1415" y="6652"/>
                    </a:lnTo>
                    <a:cubicBezTo>
                      <a:pt x="1411" y="6654"/>
                      <a:pt x="1407" y="6656"/>
                      <a:pt x="1403" y="6656"/>
                    </a:cubicBezTo>
                    <a:cubicBezTo>
                      <a:pt x="1182" y="6656"/>
                      <a:pt x="544" y="2372"/>
                      <a:pt x="665" y="1599"/>
                    </a:cubicBezTo>
                    <a:cubicBezTo>
                      <a:pt x="667" y="1586"/>
                      <a:pt x="670" y="1579"/>
                      <a:pt x="673" y="1579"/>
                    </a:cubicBezTo>
                    <a:close/>
                    <a:moveTo>
                      <a:pt x="68" y="1"/>
                    </a:moveTo>
                    <a:lnTo>
                      <a:pt x="68" y="1"/>
                    </a:lnTo>
                    <a:cubicBezTo>
                      <a:pt x="1" y="241"/>
                      <a:pt x="173" y="984"/>
                      <a:pt x="161" y="1845"/>
                    </a:cubicBezTo>
                    <a:cubicBezTo>
                      <a:pt x="148" y="2705"/>
                      <a:pt x="1015" y="8336"/>
                      <a:pt x="1126" y="8563"/>
                    </a:cubicBezTo>
                    <a:cubicBezTo>
                      <a:pt x="1168" y="8648"/>
                      <a:pt x="1257" y="8686"/>
                      <a:pt x="1359" y="8686"/>
                    </a:cubicBezTo>
                    <a:cubicBezTo>
                      <a:pt x="1539" y="8686"/>
                      <a:pt x="1757" y="8565"/>
                      <a:pt x="1820" y="8360"/>
                    </a:cubicBezTo>
                    <a:cubicBezTo>
                      <a:pt x="1919" y="8047"/>
                      <a:pt x="1722" y="2742"/>
                      <a:pt x="1734" y="1962"/>
                    </a:cubicBezTo>
                    <a:cubicBezTo>
                      <a:pt x="1753" y="1181"/>
                      <a:pt x="2121" y="351"/>
                      <a:pt x="1974" y="155"/>
                    </a:cubicBezTo>
                    <a:cubicBezTo>
                      <a:pt x="1945" y="118"/>
                      <a:pt x="1916" y="103"/>
                      <a:pt x="1884" y="103"/>
                    </a:cubicBezTo>
                    <a:cubicBezTo>
                      <a:pt x="1749" y="103"/>
                      <a:pt x="1558" y="368"/>
                      <a:pt x="1126" y="413"/>
                    </a:cubicBezTo>
                    <a:cubicBezTo>
                      <a:pt x="1099" y="415"/>
                      <a:pt x="1072" y="416"/>
                      <a:pt x="1045" y="416"/>
                    </a:cubicBezTo>
                    <a:cubicBezTo>
                      <a:pt x="545" y="416"/>
                      <a:pt x="68" y="1"/>
                      <a:pt x="6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35" name="Google Shape;9535;p63"/>
              <p:cNvSpPr/>
              <p:nvPr/>
            </p:nvSpPr>
            <p:spPr>
              <a:xfrm>
                <a:off x="5242000" y="4261550"/>
                <a:ext cx="31650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980" extrusionOk="0">
                    <a:moveTo>
                      <a:pt x="977" y="1"/>
                    </a:moveTo>
                    <a:cubicBezTo>
                      <a:pt x="873" y="1"/>
                      <a:pt x="617" y="265"/>
                      <a:pt x="413" y="265"/>
                    </a:cubicBezTo>
                    <a:cubicBezTo>
                      <a:pt x="389" y="265"/>
                      <a:pt x="366" y="261"/>
                      <a:pt x="343" y="253"/>
                    </a:cubicBezTo>
                    <a:cubicBezTo>
                      <a:pt x="281" y="230"/>
                      <a:pt x="236" y="221"/>
                      <a:pt x="203" y="221"/>
                    </a:cubicBezTo>
                    <a:cubicBezTo>
                      <a:pt x="117" y="221"/>
                      <a:pt x="105" y="284"/>
                      <a:pt x="61" y="364"/>
                    </a:cubicBezTo>
                    <a:cubicBezTo>
                      <a:pt x="1" y="471"/>
                      <a:pt x="5" y="980"/>
                      <a:pt x="180" y="980"/>
                    </a:cubicBezTo>
                    <a:cubicBezTo>
                      <a:pt x="185" y="980"/>
                      <a:pt x="190" y="979"/>
                      <a:pt x="196" y="978"/>
                    </a:cubicBezTo>
                    <a:cubicBezTo>
                      <a:pt x="365" y="950"/>
                      <a:pt x="556" y="740"/>
                      <a:pt x="772" y="740"/>
                    </a:cubicBezTo>
                    <a:cubicBezTo>
                      <a:pt x="791" y="740"/>
                      <a:pt x="810" y="741"/>
                      <a:pt x="829" y="745"/>
                    </a:cubicBezTo>
                    <a:cubicBezTo>
                      <a:pt x="895" y="757"/>
                      <a:pt x="948" y="764"/>
                      <a:pt x="992" y="764"/>
                    </a:cubicBezTo>
                    <a:cubicBezTo>
                      <a:pt x="1103" y="764"/>
                      <a:pt x="1154" y="720"/>
                      <a:pt x="1198" y="610"/>
                    </a:cubicBezTo>
                    <a:cubicBezTo>
                      <a:pt x="1265" y="450"/>
                      <a:pt x="1124" y="19"/>
                      <a:pt x="983" y="1"/>
                    </a:cubicBezTo>
                    <a:cubicBezTo>
                      <a:pt x="981" y="1"/>
                      <a:pt x="979" y="1"/>
                      <a:pt x="97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36" name="Google Shape;9536;p63"/>
              <p:cNvSpPr/>
              <p:nvPr/>
            </p:nvSpPr>
            <p:spPr>
              <a:xfrm>
                <a:off x="526377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264" y="0"/>
                    </a:moveTo>
                    <a:cubicBezTo>
                      <a:pt x="200" y="0"/>
                      <a:pt x="120" y="19"/>
                      <a:pt x="75" y="43"/>
                    </a:cubicBezTo>
                    <a:cubicBezTo>
                      <a:pt x="1" y="92"/>
                      <a:pt x="99" y="332"/>
                      <a:pt x="112" y="394"/>
                    </a:cubicBezTo>
                    <a:cubicBezTo>
                      <a:pt x="124" y="461"/>
                      <a:pt x="148" y="996"/>
                      <a:pt x="148" y="1076"/>
                    </a:cubicBezTo>
                    <a:cubicBezTo>
                      <a:pt x="148" y="1109"/>
                      <a:pt x="181" y="1124"/>
                      <a:pt x="223" y="1124"/>
                    </a:cubicBezTo>
                    <a:cubicBezTo>
                      <a:pt x="282" y="1124"/>
                      <a:pt x="359" y="1097"/>
                      <a:pt x="394" y="1058"/>
                    </a:cubicBezTo>
                    <a:cubicBezTo>
                      <a:pt x="456" y="984"/>
                      <a:pt x="296" y="510"/>
                      <a:pt x="271" y="394"/>
                    </a:cubicBezTo>
                    <a:cubicBezTo>
                      <a:pt x="247" y="283"/>
                      <a:pt x="388" y="99"/>
                      <a:pt x="364" y="37"/>
                    </a:cubicBezTo>
                    <a:cubicBezTo>
                      <a:pt x="353" y="11"/>
                      <a:pt x="313" y="0"/>
                      <a:pt x="2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37" name="Google Shape;9537;p63"/>
              <p:cNvSpPr/>
              <p:nvPr/>
            </p:nvSpPr>
            <p:spPr>
              <a:xfrm>
                <a:off x="5257325" y="4284950"/>
                <a:ext cx="88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1124" extrusionOk="0">
                    <a:moveTo>
                      <a:pt x="174" y="0"/>
                    </a:moveTo>
                    <a:cubicBezTo>
                      <a:pt x="130" y="0"/>
                      <a:pt x="61" y="35"/>
                      <a:pt x="44" y="79"/>
                    </a:cubicBezTo>
                    <a:cubicBezTo>
                      <a:pt x="13" y="141"/>
                      <a:pt x="105" y="448"/>
                      <a:pt x="87" y="626"/>
                    </a:cubicBezTo>
                    <a:cubicBezTo>
                      <a:pt x="75" y="805"/>
                      <a:pt x="1" y="1001"/>
                      <a:pt x="32" y="1069"/>
                    </a:cubicBezTo>
                    <a:cubicBezTo>
                      <a:pt x="48" y="1105"/>
                      <a:pt x="121" y="1124"/>
                      <a:pt x="190" y="1124"/>
                    </a:cubicBezTo>
                    <a:cubicBezTo>
                      <a:pt x="249" y="1124"/>
                      <a:pt x="306" y="1110"/>
                      <a:pt x="320" y="1081"/>
                    </a:cubicBezTo>
                    <a:cubicBezTo>
                      <a:pt x="351" y="1020"/>
                      <a:pt x="247" y="688"/>
                      <a:pt x="259" y="552"/>
                    </a:cubicBezTo>
                    <a:cubicBezTo>
                      <a:pt x="265" y="368"/>
                      <a:pt x="253" y="190"/>
                      <a:pt x="210" y="18"/>
                    </a:cubicBezTo>
                    <a:cubicBezTo>
                      <a:pt x="205" y="6"/>
                      <a:pt x="191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38" name="Google Shape;9538;p63"/>
              <p:cNvSpPr/>
              <p:nvPr/>
            </p:nvSpPr>
            <p:spPr>
              <a:xfrm>
                <a:off x="5249500" y="4286900"/>
                <a:ext cx="740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1060" extrusionOk="0">
                    <a:moveTo>
                      <a:pt x="212" y="0"/>
                    </a:moveTo>
                    <a:cubicBezTo>
                      <a:pt x="172" y="0"/>
                      <a:pt x="129" y="14"/>
                      <a:pt x="129" y="38"/>
                    </a:cubicBezTo>
                    <a:cubicBezTo>
                      <a:pt x="129" y="81"/>
                      <a:pt x="203" y="419"/>
                      <a:pt x="142" y="585"/>
                    </a:cubicBezTo>
                    <a:cubicBezTo>
                      <a:pt x="80" y="751"/>
                      <a:pt x="0" y="929"/>
                      <a:pt x="31" y="1003"/>
                    </a:cubicBezTo>
                    <a:cubicBezTo>
                      <a:pt x="44" y="1039"/>
                      <a:pt x="101" y="1059"/>
                      <a:pt x="155" y="1059"/>
                    </a:cubicBezTo>
                    <a:cubicBezTo>
                      <a:pt x="202" y="1059"/>
                      <a:pt x="247" y="1044"/>
                      <a:pt x="258" y="1009"/>
                    </a:cubicBezTo>
                    <a:cubicBezTo>
                      <a:pt x="283" y="936"/>
                      <a:pt x="228" y="591"/>
                      <a:pt x="258" y="511"/>
                    </a:cubicBezTo>
                    <a:cubicBezTo>
                      <a:pt x="289" y="352"/>
                      <a:pt x="295" y="192"/>
                      <a:pt x="283" y="32"/>
                    </a:cubicBezTo>
                    <a:cubicBezTo>
                      <a:pt x="277" y="10"/>
                      <a:pt x="246" y="0"/>
                      <a:pt x="2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39" name="Google Shape;9539;p63"/>
              <p:cNvSpPr/>
              <p:nvPr/>
            </p:nvSpPr>
            <p:spPr>
              <a:xfrm>
                <a:off x="5268560" y="4334400"/>
                <a:ext cx="802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1" h="411" extrusionOk="0">
                    <a:moveTo>
                      <a:pt x="256" y="0"/>
                    </a:moveTo>
                    <a:cubicBezTo>
                      <a:pt x="255" y="0"/>
                      <a:pt x="254" y="0"/>
                      <a:pt x="253" y="1"/>
                    </a:cubicBezTo>
                    <a:cubicBezTo>
                      <a:pt x="210" y="7"/>
                      <a:pt x="56" y="31"/>
                      <a:pt x="38" y="74"/>
                    </a:cubicBezTo>
                    <a:cubicBezTo>
                      <a:pt x="7" y="179"/>
                      <a:pt x="1" y="345"/>
                      <a:pt x="81" y="400"/>
                    </a:cubicBezTo>
                    <a:cubicBezTo>
                      <a:pt x="92" y="407"/>
                      <a:pt x="104" y="410"/>
                      <a:pt x="116" y="410"/>
                    </a:cubicBezTo>
                    <a:cubicBezTo>
                      <a:pt x="191" y="410"/>
                      <a:pt x="292" y="299"/>
                      <a:pt x="302" y="210"/>
                    </a:cubicBezTo>
                    <a:cubicBezTo>
                      <a:pt x="320" y="114"/>
                      <a:pt x="291" y="0"/>
                      <a:pt x="25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40" name="Google Shape;9540;p63"/>
              <p:cNvSpPr/>
              <p:nvPr/>
            </p:nvSpPr>
            <p:spPr>
              <a:xfrm>
                <a:off x="5257960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89" y="0"/>
                    </a:moveTo>
                    <a:cubicBezTo>
                      <a:pt x="125" y="0"/>
                      <a:pt x="63" y="40"/>
                      <a:pt x="44" y="109"/>
                    </a:cubicBezTo>
                    <a:cubicBezTo>
                      <a:pt x="13" y="220"/>
                      <a:pt x="1" y="472"/>
                      <a:pt x="105" y="496"/>
                    </a:cubicBezTo>
                    <a:cubicBezTo>
                      <a:pt x="123" y="503"/>
                      <a:pt x="141" y="506"/>
                      <a:pt x="160" y="506"/>
                    </a:cubicBezTo>
                    <a:cubicBezTo>
                      <a:pt x="225" y="506"/>
                      <a:pt x="290" y="466"/>
                      <a:pt x="314" y="404"/>
                    </a:cubicBezTo>
                    <a:cubicBezTo>
                      <a:pt x="339" y="287"/>
                      <a:pt x="333" y="164"/>
                      <a:pt x="302" y="48"/>
                    </a:cubicBezTo>
                    <a:cubicBezTo>
                      <a:pt x="269" y="15"/>
                      <a:pt x="229" y="0"/>
                      <a:pt x="18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41" name="Google Shape;9541;p63"/>
              <p:cNvSpPr/>
              <p:nvPr/>
            </p:nvSpPr>
            <p:spPr>
              <a:xfrm>
                <a:off x="5248435" y="4338725"/>
                <a:ext cx="740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5" extrusionOk="0">
                    <a:moveTo>
                      <a:pt x="137" y="1"/>
                    </a:moveTo>
                    <a:cubicBezTo>
                      <a:pt x="88" y="1"/>
                      <a:pt x="40" y="32"/>
                      <a:pt x="25" y="86"/>
                    </a:cubicBezTo>
                    <a:cubicBezTo>
                      <a:pt x="1" y="172"/>
                      <a:pt x="1" y="498"/>
                      <a:pt x="87" y="522"/>
                    </a:cubicBezTo>
                    <a:cubicBezTo>
                      <a:pt x="124" y="533"/>
                      <a:pt x="161" y="545"/>
                      <a:pt x="193" y="545"/>
                    </a:cubicBezTo>
                    <a:cubicBezTo>
                      <a:pt x="236" y="545"/>
                      <a:pt x="269" y="524"/>
                      <a:pt x="283" y="455"/>
                    </a:cubicBezTo>
                    <a:cubicBezTo>
                      <a:pt x="296" y="313"/>
                      <a:pt x="277" y="178"/>
                      <a:pt x="228" y="49"/>
                    </a:cubicBezTo>
                    <a:cubicBezTo>
                      <a:pt x="205" y="16"/>
                      <a:pt x="171" y="1"/>
                      <a:pt x="13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42" name="Google Shape;9542;p63"/>
              <p:cNvSpPr/>
              <p:nvPr/>
            </p:nvSpPr>
            <p:spPr>
              <a:xfrm>
                <a:off x="523906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50" y="1"/>
                    </a:moveTo>
                    <a:cubicBezTo>
                      <a:pt x="109" y="1"/>
                      <a:pt x="68" y="24"/>
                      <a:pt x="50" y="64"/>
                    </a:cubicBezTo>
                    <a:cubicBezTo>
                      <a:pt x="25" y="125"/>
                      <a:pt x="1" y="396"/>
                      <a:pt x="62" y="457"/>
                    </a:cubicBezTo>
                    <a:cubicBezTo>
                      <a:pt x="98" y="490"/>
                      <a:pt x="132" y="505"/>
                      <a:pt x="161" y="505"/>
                    </a:cubicBezTo>
                    <a:cubicBezTo>
                      <a:pt x="188" y="505"/>
                      <a:pt x="211" y="493"/>
                      <a:pt x="228" y="470"/>
                    </a:cubicBezTo>
                    <a:cubicBezTo>
                      <a:pt x="265" y="427"/>
                      <a:pt x="290" y="89"/>
                      <a:pt x="228" y="33"/>
                    </a:cubicBezTo>
                    <a:cubicBezTo>
                      <a:pt x="206" y="11"/>
                      <a:pt x="178" y="1"/>
                      <a:pt x="15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43" name="Google Shape;9543;p63"/>
              <p:cNvSpPr/>
              <p:nvPr/>
            </p:nvSpPr>
            <p:spPr>
              <a:xfrm>
                <a:off x="5232935" y="4334100"/>
                <a:ext cx="62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0" h="364" extrusionOk="0">
                    <a:moveTo>
                      <a:pt x="93" y="0"/>
                    </a:moveTo>
                    <a:cubicBezTo>
                      <a:pt x="51" y="0"/>
                      <a:pt x="1" y="90"/>
                      <a:pt x="6" y="166"/>
                    </a:cubicBezTo>
                    <a:cubicBezTo>
                      <a:pt x="12" y="258"/>
                      <a:pt x="31" y="351"/>
                      <a:pt x="92" y="363"/>
                    </a:cubicBezTo>
                    <a:cubicBezTo>
                      <a:pt x="93" y="363"/>
                      <a:pt x="94" y="363"/>
                      <a:pt x="95" y="363"/>
                    </a:cubicBezTo>
                    <a:cubicBezTo>
                      <a:pt x="156" y="363"/>
                      <a:pt x="250" y="164"/>
                      <a:pt x="117" y="13"/>
                    </a:cubicBezTo>
                    <a:cubicBezTo>
                      <a:pt x="109" y="4"/>
                      <a:pt x="101" y="0"/>
                      <a:pt x="9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44" name="Google Shape;9544;p63"/>
              <p:cNvSpPr/>
              <p:nvPr/>
            </p:nvSpPr>
            <p:spPr>
              <a:xfrm>
                <a:off x="5243500" y="4289900"/>
                <a:ext cx="8325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3" h="912" extrusionOk="0">
                    <a:moveTo>
                      <a:pt x="276" y="1"/>
                    </a:moveTo>
                    <a:cubicBezTo>
                      <a:pt x="238" y="1"/>
                      <a:pt x="179" y="55"/>
                      <a:pt x="179" y="84"/>
                    </a:cubicBezTo>
                    <a:cubicBezTo>
                      <a:pt x="179" y="232"/>
                      <a:pt x="160" y="379"/>
                      <a:pt x="130" y="527"/>
                    </a:cubicBezTo>
                    <a:cubicBezTo>
                      <a:pt x="99" y="625"/>
                      <a:pt x="1" y="852"/>
                      <a:pt x="13" y="883"/>
                    </a:cubicBezTo>
                    <a:cubicBezTo>
                      <a:pt x="21" y="899"/>
                      <a:pt x="48" y="912"/>
                      <a:pt x="82" y="912"/>
                    </a:cubicBezTo>
                    <a:cubicBezTo>
                      <a:pt x="102" y="912"/>
                      <a:pt x="125" y="907"/>
                      <a:pt x="148" y="895"/>
                    </a:cubicBezTo>
                    <a:cubicBezTo>
                      <a:pt x="191" y="871"/>
                      <a:pt x="265" y="447"/>
                      <a:pt x="302" y="361"/>
                    </a:cubicBezTo>
                    <a:cubicBezTo>
                      <a:pt x="332" y="250"/>
                      <a:pt x="332" y="127"/>
                      <a:pt x="302" y="16"/>
                    </a:cubicBezTo>
                    <a:cubicBezTo>
                      <a:pt x="296" y="5"/>
                      <a:pt x="287" y="1"/>
                      <a:pt x="27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45" name="Google Shape;9545;p63"/>
              <p:cNvSpPr/>
              <p:nvPr/>
            </p:nvSpPr>
            <p:spPr>
              <a:xfrm>
                <a:off x="5262900" y="4293900"/>
                <a:ext cx="96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4" h="683" extrusionOk="0">
                    <a:moveTo>
                      <a:pt x="339" y="0"/>
                    </a:moveTo>
                    <a:cubicBezTo>
                      <a:pt x="325" y="0"/>
                      <a:pt x="305" y="19"/>
                      <a:pt x="279" y="72"/>
                    </a:cubicBezTo>
                    <a:cubicBezTo>
                      <a:pt x="224" y="201"/>
                      <a:pt x="27" y="569"/>
                      <a:pt x="15" y="612"/>
                    </a:cubicBezTo>
                    <a:cubicBezTo>
                      <a:pt x="1" y="640"/>
                      <a:pt x="82" y="683"/>
                      <a:pt x="130" y="683"/>
                    </a:cubicBezTo>
                    <a:cubicBezTo>
                      <a:pt x="146" y="683"/>
                      <a:pt x="158" y="678"/>
                      <a:pt x="162" y="668"/>
                    </a:cubicBezTo>
                    <a:cubicBezTo>
                      <a:pt x="181" y="619"/>
                      <a:pt x="384" y="121"/>
                      <a:pt x="371" y="65"/>
                    </a:cubicBezTo>
                    <a:cubicBezTo>
                      <a:pt x="368" y="34"/>
                      <a:pt x="358" y="0"/>
                      <a:pt x="33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46" name="Google Shape;9546;p63"/>
              <p:cNvSpPr/>
              <p:nvPr/>
            </p:nvSpPr>
            <p:spPr>
              <a:xfrm>
                <a:off x="5268110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152" y="0"/>
                    </a:moveTo>
                    <a:cubicBezTo>
                      <a:pt x="94" y="0"/>
                      <a:pt x="30" y="23"/>
                      <a:pt x="19" y="64"/>
                    </a:cubicBezTo>
                    <a:cubicBezTo>
                      <a:pt x="7" y="162"/>
                      <a:pt x="13" y="267"/>
                      <a:pt x="43" y="365"/>
                    </a:cubicBezTo>
                    <a:cubicBezTo>
                      <a:pt x="80" y="469"/>
                      <a:pt x="0" y="685"/>
                      <a:pt x="7" y="764"/>
                    </a:cubicBezTo>
                    <a:cubicBezTo>
                      <a:pt x="9" y="797"/>
                      <a:pt x="42" y="811"/>
                      <a:pt x="86" y="811"/>
                    </a:cubicBezTo>
                    <a:cubicBezTo>
                      <a:pt x="152" y="811"/>
                      <a:pt x="242" y="779"/>
                      <a:pt x="289" y="728"/>
                    </a:cubicBezTo>
                    <a:cubicBezTo>
                      <a:pt x="369" y="642"/>
                      <a:pt x="271" y="586"/>
                      <a:pt x="259" y="476"/>
                    </a:cubicBezTo>
                    <a:cubicBezTo>
                      <a:pt x="240" y="365"/>
                      <a:pt x="296" y="82"/>
                      <a:pt x="246" y="33"/>
                    </a:cubicBezTo>
                    <a:cubicBezTo>
                      <a:pt x="229" y="11"/>
                      <a:pt x="192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47" name="Google Shape;9547;p63"/>
              <p:cNvSpPr/>
              <p:nvPr/>
            </p:nvSpPr>
            <p:spPr>
              <a:xfrm>
                <a:off x="5258285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79" y="0"/>
                    </a:moveTo>
                    <a:cubicBezTo>
                      <a:pt x="124" y="0"/>
                      <a:pt x="63" y="26"/>
                      <a:pt x="55" y="66"/>
                    </a:cubicBezTo>
                    <a:cubicBezTo>
                      <a:pt x="37" y="140"/>
                      <a:pt x="117" y="380"/>
                      <a:pt x="92" y="503"/>
                    </a:cubicBezTo>
                    <a:cubicBezTo>
                      <a:pt x="68" y="626"/>
                      <a:pt x="0" y="724"/>
                      <a:pt x="43" y="792"/>
                    </a:cubicBezTo>
                    <a:cubicBezTo>
                      <a:pt x="64" y="821"/>
                      <a:pt x="105" y="835"/>
                      <a:pt x="146" y="835"/>
                    </a:cubicBezTo>
                    <a:cubicBezTo>
                      <a:pt x="201" y="835"/>
                      <a:pt x="257" y="810"/>
                      <a:pt x="271" y="761"/>
                    </a:cubicBezTo>
                    <a:cubicBezTo>
                      <a:pt x="295" y="675"/>
                      <a:pt x="221" y="583"/>
                      <a:pt x="240" y="466"/>
                    </a:cubicBezTo>
                    <a:cubicBezTo>
                      <a:pt x="252" y="349"/>
                      <a:pt x="295" y="91"/>
                      <a:pt x="264" y="36"/>
                    </a:cubicBezTo>
                    <a:cubicBezTo>
                      <a:pt x="250" y="11"/>
                      <a:pt x="216" y="0"/>
                      <a:pt x="17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48" name="Google Shape;9548;p63"/>
              <p:cNvSpPr/>
              <p:nvPr/>
            </p:nvSpPr>
            <p:spPr>
              <a:xfrm>
                <a:off x="5249985" y="4316575"/>
                <a:ext cx="6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6" h="763" extrusionOk="0">
                    <a:moveTo>
                      <a:pt x="129" y="1"/>
                    </a:moveTo>
                    <a:cubicBezTo>
                      <a:pt x="92" y="1"/>
                      <a:pt x="62" y="25"/>
                      <a:pt x="43" y="62"/>
                    </a:cubicBezTo>
                    <a:cubicBezTo>
                      <a:pt x="31" y="93"/>
                      <a:pt x="25" y="130"/>
                      <a:pt x="31" y="166"/>
                    </a:cubicBezTo>
                    <a:cubicBezTo>
                      <a:pt x="37" y="277"/>
                      <a:pt x="80" y="388"/>
                      <a:pt x="55" y="492"/>
                    </a:cubicBezTo>
                    <a:cubicBezTo>
                      <a:pt x="43" y="541"/>
                      <a:pt x="19" y="584"/>
                      <a:pt x="12" y="634"/>
                    </a:cubicBezTo>
                    <a:cubicBezTo>
                      <a:pt x="0" y="683"/>
                      <a:pt x="25" y="732"/>
                      <a:pt x="68" y="757"/>
                    </a:cubicBezTo>
                    <a:cubicBezTo>
                      <a:pt x="79" y="761"/>
                      <a:pt x="90" y="763"/>
                      <a:pt x="101" y="763"/>
                    </a:cubicBezTo>
                    <a:cubicBezTo>
                      <a:pt x="138" y="763"/>
                      <a:pt x="170" y="739"/>
                      <a:pt x="185" y="701"/>
                    </a:cubicBezTo>
                    <a:cubicBezTo>
                      <a:pt x="203" y="652"/>
                      <a:pt x="209" y="603"/>
                      <a:pt x="191" y="554"/>
                    </a:cubicBezTo>
                    <a:cubicBezTo>
                      <a:pt x="178" y="511"/>
                      <a:pt x="172" y="462"/>
                      <a:pt x="166" y="412"/>
                    </a:cubicBezTo>
                    <a:cubicBezTo>
                      <a:pt x="166" y="302"/>
                      <a:pt x="246" y="203"/>
                      <a:pt x="228" y="99"/>
                    </a:cubicBezTo>
                    <a:cubicBezTo>
                      <a:pt x="221" y="44"/>
                      <a:pt x="185" y="7"/>
                      <a:pt x="12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49" name="Google Shape;9549;p63"/>
              <p:cNvSpPr/>
              <p:nvPr/>
            </p:nvSpPr>
            <p:spPr>
              <a:xfrm>
                <a:off x="5241360" y="4316300"/>
                <a:ext cx="587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732" extrusionOk="0">
                    <a:moveTo>
                      <a:pt x="116" y="0"/>
                    </a:moveTo>
                    <a:cubicBezTo>
                      <a:pt x="105" y="0"/>
                      <a:pt x="93" y="2"/>
                      <a:pt x="81" y="5"/>
                    </a:cubicBezTo>
                    <a:cubicBezTo>
                      <a:pt x="38" y="36"/>
                      <a:pt x="19" y="85"/>
                      <a:pt x="26" y="134"/>
                    </a:cubicBezTo>
                    <a:cubicBezTo>
                      <a:pt x="26" y="233"/>
                      <a:pt x="69" y="331"/>
                      <a:pt x="50" y="423"/>
                    </a:cubicBezTo>
                    <a:cubicBezTo>
                      <a:pt x="44" y="485"/>
                      <a:pt x="13" y="540"/>
                      <a:pt x="7" y="595"/>
                    </a:cubicBezTo>
                    <a:cubicBezTo>
                      <a:pt x="1" y="657"/>
                      <a:pt x="32" y="725"/>
                      <a:pt x="87" y="731"/>
                    </a:cubicBezTo>
                    <a:cubicBezTo>
                      <a:pt x="91" y="731"/>
                      <a:pt x="94" y="731"/>
                      <a:pt x="98" y="731"/>
                    </a:cubicBezTo>
                    <a:cubicBezTo>
                      <a:pt x="137" y="731"/>
                      <a:pt x="175" y="702"/>
                      <a:pt x="191" y="663"/>
                    </a:cubicBezTo>
                    <a:cubicBezTo>
                      <a:pt x="204" y="620"/>
                      <a:pt x="204" y="571"/>
                      <a:pt x="191" y="528"/>
                    </a:cubicBezTo>
                    <a:cubicBezTo>
                      <a:pt x="179" y="485"/>
                      <a:pt x="173" y="442"/>
                      <a:pt x="173" y="399"/>
                    </a:cubicBezTo>
                    <a:cubicBezTo>
                      <a:pt x="173" y="343"/>
                      <a:pt x="185" y="294"/>
                      <a:pt x="204" y="245"/>
                    </a:cubicBezTo>
                    <a:cubicBezTo>
                      <a:pt x="228" y="196"/>
                      <a:pt x="235" y="134"/>
                      <a:pt x="216" y="79"/>
                    </a:cubicBezTo>
                    <a:cubicBezTo>
                      <a:pt x="201" y="30"/>
                      <a:pt x="162" y="0"/>
                      <a:pt x="11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50" name="Google Shape;9550;p63"/>
              <p:cNvSpPr/>
              <p:nvPr/>
            </p:nvSpPr>
            <p:spPr>
              <a:xfrm>
                <a:off x="5233685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197" y="0"/>
                    </a:moveTo>
                    <a:cubicBezTo>
                      <a:pt x="154" y="0"/>
                      <a:pt x="111" y="25"/>
                      <a:pt x="93" y="62"/>
                    </a:cubicBezTo>
                    <a:cubicBezTo>
                      <a:pt x="74" y="99"/>
                      <a:pt x="68" y="142"/>
                      <a:pt x="74" y="185"/>
                    </a:cubicBezTo>
                    <a:cubicBezTo>
                      <a:pt x="80" y="228"/>
                      <a:pt x="93" y="265"/>
                      <a:pt x="93" y="308"/>
                    </a:cubicBezTo>
                    <a:cubicBezTo>
                      <a:pt x="93" y="369"/>
                      <a:pt x="80" y="425"/>
                      <a:pt x="56" y="474"/>
                    </a:cubicBezTo>
                    <a:cubicBezTo>
                      <a:pt x="31" y="517"/>
                      <a:pt x="1" y="566"/>
                      <a:pt x="25" y="609"/>
                    </a:cubicBezTo>
                    <a:cubicBezTo>
                      <a:pt x="39" y="632"/>
                      <a:pt x="63" y="644"/>
                      <a:pt x="89" y="644"/>
                    </a:cubicBezTo>
                    <a:cubicBezTo>
                      <a:pt x="98" y="644"/>
                      <a:pt x="108" y="643"/>
                      <a:pt x="117" y="640"/>
                    </a:cubicBezTo>
                    <a:cubicBezTo>
                      <a:pt x="148" y="621"/>
                      <a:pt x="173" y="597"/>
                      <a:pt x="185" y="560"/>
                    </a:cubicBezTo>
                    <a:cubicBezTo>
                      <a:pt x="191" y="529"/>
                      <a:pt x="197" y="492"/>
                      <a:pt x="197" y="455"/>
                    </a:cubicBezTo>
                    <a:cubicBezTo>
                      <a:pt x="191" y="332"/>
                      <a:pt x="210" y="209"/>
                      <a:pt x="253" y="93"/>
                    </a:cubicBezTo>
                    <a:cubicBezTo>
                      <a:pt x="265" y="56"/>
                      <a:pt x="240" y="7"/>
                      <a:pt x="19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51" name="Google Shape;9551;p63"/>
              <p:cNvSpPr/>
              <p:nvPr/>
            </p:nvSpPr>
            <p:spPr>
              <a:xfrm>
                <a:off x="5218150" y="4017250"/>
                <a:ext cx="47200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310" extrusionOk="0">
                    <a:moveTo>
                      <a:pt x="532" y="0"/>
                    </a:moveTo>
                    <a:cubicBezTo>
                      <a:pt x="468" y="0"/>
                      <a:pt x="404" y="8"/>
                      <a:pt x="345" y="30"/>
                    </a:cubicBezTo>
                    <a:cubicBezTo>
                      <a:pt x="203" y="86"/>
                      <a:pt x="99" y="209"/>
                      <a:pt x="62" y="356"/>
                    </a:cubicBezTo>
                    <a:cubicBezTo>
                      <a:pt x="0" y="639"/>
                      <a:pt x="111" y="928"/>
                      <a:pt x="338" y="1094"/>
                    </a:cubicBezTo>
                    <a:cubicBezTo>
                      <a:pt x="531" y="1236"/>
                      <a:pt x="765" y="1310"/>
                      <a:pt x="1002" y="1310"/>
                    </a:cubicBezTo>
                    <a:cubicBezTo>
                      <a:pt x="1082" y="1310"/>
                      <a:pt x="1163" y="1301"/>
                      <a:pt x="1242" y="1284"/>
                    </a:cubicBezTo>
                    <a:cubicBezTo>
                      <a:pt x="1549" y="1204"/>
                      <a:pt x="1795" y="989"/>
                      <a:pt x="1857" y="731"/>
                    </a:cubicBezTo>
                    <a:cubicBezTo>
                      <a:pt x="1887" y="627"/>
                      <a:pt x="1875" y="516"/>
                      <a:pt x="1832" y="424"/>
                    </a:cubicBezTo>
                    <a:cubicBezTo>
                      <a:pt x="1758" y="295"/>
                      <a:pt x="1605" y="203"/>
                      <a:pt x="1439" y="153"/>
                    </a:cubicBezTo>
                    <a:cubicBezTo>
                      <a:pt x="1273" y="117"/>
                      <a:pt x="1107" y="80"/>
                      <a:pt x="941" y="61"/>
                    </a:cubicBezTo>
                    <a:cubicBezTo>
                      <a:pt x="808" y="36"/>
                      <a:pt x="667" y="0"/>
                      <a:pt x="5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52" name="Google Shape;9552;p63"/>
              <p:cNvSpPr/>
              <p:nvPr/>
            </p:nvSpPr>
            <p:spPr>
              <a:xfrm>
                <a:off x="5214600" y="3595400"/>
                <a:ext cx="203950" cy="107425"/>
              </a:xfrm>
              <a:custGeom>
                <a:avLst/>
                <a:gdLst/>
                <a:ahLst/>
                <a:cxnLst/>
                <a:rect l="l" t="t" r="r" b="b"/>
                <a:pathLst>
                  <a:path w="8158" h="4297" extrusionOk="0">
                    <a:moveTo>
                      <a:pt x="1562" y="1"/>
                    </a:moveTo>
                    <a:cubicBezTo>
                      <a:pt x="1311" y="1"/>
                      <a:pt x="1065" y="35"/>
                      <a:pt x="837" y="130"/>
                    </a:cubicBezTo>
                    <a:cubicBezTo>
                      <a:pt x="345" y="339"/>
                      <a:pt x="1" y="948"/>
                      <a:pt x="284" y="1378"/>
                    </a:cubicBezTo>
                    <a:cubicBezTo>
                      <a:pt x="462" y="1654"/>
                      <a:pt x="812" y="1765"/>
                      <a:pt x="1083" y="1962"/>
                    </a:cubicBezTo>
                    <a:cubicBezTo>
                      <a:pt x="1507" y="2269"/>
                      <a:pt x="1728" y="2761"/>
                      <a:pt x="1974" y="3210"/>
                    </a:cubicBezTo>
                    <a:cubicBezTo>
                      <a:pt x="2220" y="3664"/>
                      <a:pt x="2552" y="4132"/>
                      <a:pt x="3068" y="4267"/>
                    </a:cubicBezTo>
                    <a:cubicBezTo>
                      <a:pt x="3141" y="4287"/>
                      <a:pt x="3218" y="4297"/>
                      <a:pt x="3295" y="4297"/>
                    </a:cubicBezTo>
                    <a:cubicBezTo>
                      <a:pt x="3616" y="4297"/>
                      <a:pt x="3941" y="4128"/>
                      <a:pt x="3990" y="3830"/>
                    </a:cubicBezTo>
                    <a:cubicBezTo>
                      <a:pt x="4058" y="3468"/>
                      <a:pt x="3701" y="3179"/>
                      <a:pt x="3431" y="2921"/>
                    </a:cubicBezTo>
                    <a:cubicBezTo>
                      <a:pt x="3093" y="2601"/>
                      <a:pt x="2841" y="2202"/>
                      <a:pt x="2687" y="1759"/>
                    </a:cubicBezTo>
                    <a:cubicBezTo>
                      <a:pt x="2656" y="1667"/>
                      <a:pt x="2632" y="1550"/>
                      <a:pt x="2712" y="1482"/>
                    </a:cubicBezTo>
                    <a:cubicBezTo>
                      <a:pt x="2740" y="1457"/>
                      <a:pt x="2772" y="1446"/>
                      <a:pt x="2806" y="1446"/>
                    </a:cubicBezTo>
                    <a:cubicBezTo>
                      <a:pt x="2913" y="1446"/>
                      <a:pt x="3035" y="1552"/>
                      <a:pt x="3105" y="1654"/>
                    </a:cubicBezTo>
                    <a:cubicBezTo>
                      <a:pt x="3393" y="2077"/>
                      <a:pt x="3730" y="2964"/>
                      <a:pt x="4085" y="2964"/>
                    </a:cubicBezTo>
                    <a:cubicBezTo>
                      <a:pt x="4086" y="2964"/>
                      <a:pt x="4087" y="2964"/>
                      <a:pt x="4089" y="2964"/>
                    </a:cubicBezTo>
                    <a:cubicBezTo>
                      <a:pt x="4451" y="2958"/>
                      <a:pt x="4765" y="2079"/>
                      <a:pt x="5060" y="1654"/>
                    </a:cubicBezTo>
                    <a:cubicBezTo>
                      <a:pt x="5130" y="1552"/>
                      <a:pt x="5249" y="1446"/>
                      <a:pt x="5356" y="1446"/>
                    </a:cubicBezTo>
                    <a:cubicBezTo>
                      <a:pt x="5390" y="1446"/>
                      <a:pt x="5423" y="1457"/>
                      <a:pt x="5453" y="1482"/>
                    </a:cubicBezTo>
                    <a:cubicBezTo>
                      <a:pt x="5527" y="1550"/>
                      <a:pt x="5508" y="1667"/>
                      <a:pt x="5472" y="1759"/>
                    </a:cubicBezTo>
                    <a:cubicBezTo>
                      <a:pt x="5318" y="2202"/>
                      <a:pt x="5066" y="2601"/>
                      <a:pt x="4728" y="2921"/>
                    </a:cubicBezTo>
                    <a:cubicBezTo>
                      <a:pt x="4457" y="3185"/>
                      <a:pt x="4107" y="3468"/>
                      <a:pt x="4168" y="3830"/>
                    </a:cubicBezTo>
                    <a:cubicBezTo>
                      <a:pt x="4218" y="4124"/>
                      <a:pt x="4549" y="4296"/>
                      <a:pt x="4873" y="4296"/>
                    </a:cubicBezTo>
                    <a:cubicBezTo>
                      <a:pt x="4949" y="4296"/>
                      <a:pt x="5025" y="4287"/>
                      <a:pt x="5097" y="4267"/>
                    </a:cubicBezTo>
                    <a:cubicBezTo>
                      <a:pt x="5607" y="4132"/>
                      <a:pt x="5939" y="3664"/>
                      <a:pt x="6191" y="3210"/>
                    </a:cubicBezTo>
                    <a:cubicBezTo>
                      <a:pt x="6437" y="2761"/>
                      <a:pt x="6652" y="2263"/>
                      <a:pt x="7082" y="1962"/>
                    </a:cubicBezTo>
                    <a:cubicBezTo>
                      <a:pt x="7352" y="1765"/>
                      <a:pt x="7697" y="1654"/>
                      <a:pt x="7875" y="1378"/>
                    </a:cubicBezTo>
                    <a:cubicBezTo>
                      <a:pt x="8158" y="948"/>
                      <a:pt x="7813" y="339"/>
                      <a:pt x="7328" y="130"/>
                    </a:cubicBezTo>
                    <a:cubicBezTo>
                      <a:pt x="7097" y="35"/>
                      <a:pt x="6850" y="1"/>
                      <a:pt x="6598" y="1"/>
                    </a:cubicBezTo>
                    <a:cubicBezTo>
                      <a:pt x="6315" y="1"/>
                      <a:pt x="6025" y="44"/>
                      <a:pt x="5748" y="93"/>
                    </a:cubicBezTo>
                    <a:cubicBezTo>
                      <a:pt x="5189" y="185"/>
                      <a:pt x="4636" y="290"/>
                      <a:pt x="4082" y="401"/>
                    </a:cubicBezTo>
                    <a:cubicBezTo>
                      <a:pt x="3523" y="290"/>
                      <a:pt x="2970" y="185"/>
                      <a:pt x="2417" y="93"/>
                    </a:cubicBezTo>
                    <a:cubicBezTo>
                      <a:pt x="2136" y="44"/>
                      <a:pt x="1845" y="1"/>
                      <a:pt x="156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53" name="Google Shape;9553;p63"/>
              <p:cNvSpPr/>
              <p:nvPr/>
            </p:nvSpPr>
            <p:spPr>
              <a:xfrm>
                <a:off x="5147300" y="3277175"/>
                <a:ext cx="57200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8" h="7080" extrusionOk="0">
                    <a:moveTo>
                      <a:pt x="1357" y="1"/>
                    </a:moveTo>
                    <a:cubicBezTo>
                      <a:pt x="1056" y="1"/>
                      <a:pt x="778" y="99"/>
                      <a:pt x="769" y="320"/>
                    </a:cubicBezTo>
                    <a:cubicBezTo>
                      <a:pt x="744" y="762"/>
                      <a:pt x="886" y="2176"/>
                      <a:pt x="861" y="3135"/>
                    </a:cubicBezTo>
                    <a:cubicBezTo>
                      <a:pt x="843" y="4100"/>
                      <a:pt x="480" y="5514"/>
                      <a:pt x="394" y="5919"/>
                    </a:cubicBezTo>
                    <a:cubicBezTo>
                      <a:pt x="308" y="6319"/>
                      <a:pt x="1" y="6583"/>
                      <a:pt x="50" y="6835"/>
                    </a:cubicBezTo>
                    <a:cubicBezTo>
                      <a:pt x="75" y="6978"/>
                      <a:pt x="453" y="7079"/>
                      <a:pt x="793" y="7079"/>
                    </a:cubicBezTo>
                    <a:cubicBezTo>
                      <a:pt x="1039" y="7079"/>
                      <a:pt x="1265" y="7026"/>
                      <a:pt x="1322" y="6897"/>
                    </a:cubicBezTo>
                    <a:cubicBezTo>
                      <a:pt x="1451" y="6589"/>
                      <a:pt x="1199" y="5766"/>
                      <a:pt x="1193" y="5249"/>
                    </a:cubicBezTo>
                    <a:cubicBezTo>
                      <a:pt x="1193" y="4733"/>
                      <a:pt x="1685" y="1660"/>
                      <a:pt x="1857" y="1395"/>
                    </a:cubicBezTo>
                    <a:cubicBezTo>
                      <a:pt x="1986" y="1199"/>
                      <a:pt x="2287" y="621"/>
                      <a:pt x="2091" y="277"/>
                    </a:cubicBezTo>
                    <a:cubicBezTo>
                      <a:pt x="1989" y="101"/>
                      <a:pt x="1661" y="1"/>
                      <a:pt x="135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54" name="Google Shape;9554;p63"/>
              <p:cNvSpPr/>
              <p:nvPr/>
            </p:nvSpPr>
            <p:spPr>
              <a:xfrm>
                <a:off x="5122100" y="3459325"/>
                <a:ext cx="59350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4" h="7572" extrusionOk="0">
                    <a:moveTo>
                      <a:pt x="1433" y="749"/>
                    </a:moveTo>
                    <a:cubicBezTo>
                      <a:pt x="1568" y="749"/>
                      <a:pt x="1728" y="875"/>
                      <a:pt x="1716" y="1006"/>
                    </a:cubicBezTo>
                    <a:cubicBezTo>
                      <a:pt x="1697" y="1203"/>
                      <a:pt x="929" y="3791"/>
                      <a:pt x="849" y="4682"/>
                    </a:cubicBezTo>
                    <a:lnTo>
                      <a:pt x="843" y="4682"/>
                    </a:lnTo>
                    <a:cubicBezTo>
                      <a:pt x="843" y="4682"/>
                      <a:pt x="990" y="1578"/>
                      <a:pt x="1273" y="859"/>
                    </a:cubicBezTo>
                    <a:cubicBezTo>
                      <a:pt x="1304" y="781"/>
                      <a:pt x="1365" y="749"/>
                      <a:pt x="1433" y="749"/>
                    </a:cubicBezTo>
                    <a:close/>
                    <a:moveTo>
                      <a:pt x="1236" y="0"/>
                    </a:moveTo>
                    <a:cubicBezTo>
                      <a:pt x="1064" y="0"/>
                      <a:pt x="934" y="43"/>
                      <a:pt x="904" y="121"/>
                    </a:cubicBezTo>
                    <a:cubicBezTo>
                      <a:pt x="585" y="889"/>
                      <a:pt x="1" y="7220"/>
                      <a:pt x="68" y="7442"/>
                    </a:cubicBezTo>
                    <a:cubicBezTo>
                      <a:pt x="98" y="7533"/>
                      <a:pt x="197" y="7572"/>
                      <a:pt x="313" y="7572"/>
                    </a:cubicBezTo>
                    <a:cubicBezTo>
                      <a:pt x="485" y="7572"/>
                      <a:pt x="693" y="7487"/>
                      <a:pt x="763" y="7362"/>
                    </a:cubicBezTo>
                    <a:cubicBezTo>
                      <a:pt x="880" y="7153"/>
                      <a:pt x="1291" y="5100"/>
                      <a:pt x="1580" y="3588"/>
                    </a:cubicBezTo>
                    <a:cubicBezTo>
                      <a:pt x="1869" y="2076"/>
                      <a:pt x="2373" y="551"/>
                      <a:pt x="2072" y="299"/>
                    </a:cubicBezTo>
                    <a:cubicBezTo>
                      <a:pt x="1824" y="91"/>
                      <a:pt x="1486" y="0"/>
                      <a:pt x="12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55" name="Google Shape;9555;p63"/>
              <p:cNvSpPr/>
              <p:nvPr/>
            </p:nvSpPr>
            <p:spPr>
              <a:xfrm>
                <a:off x="5133025" y="3652625"/>
                <a:ext cx="16450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8" h="1520" extrusionOk="0">
                    <a:moveTo>
                      <a:pt x="218" y="0"/>
                    </a:moveTo>
                    <a:cubicBezTo>
                      <a:pt x="147" y="0"/>
                      <a:pt x="80" y="42"/>
                      <a:pt x="49" y="109"/>
                    </a:cubicBezTo>
                    <a:cubicBezTo>
                      <a:pt x="12" y="189"/>
                      <a:pt x="0" y="275"/>
                      <a:pt x="18" y="367"/>
                    </a:cubicBezTo>
                    <a:cubicBezTo>
                      <a:pt x="37" y="570"/>
                      <a:pt x="117" y="767"/>
                      <a:pt x="117" y="970"/>
                    </a:cubicBezTo>
                    <a:cubicBezTo>
                      <a:pt x="117" y="1056"/>
                      <a:pt x="98" y="1142"/>
                      <a:pt x="98" y="1228"/>
                    </a:cubicBezTo>
                    <a:cubicBezTo>
                      <a:pt x="98" y="1314"/>
                      <a:pt x="129" y="1394"/>
                      <a:pt x="184" y="1455"/>
                    </a:cubicBezTo>
                    <a:cubicBezTo>
                      <a:pt x="233" y="1498"/>
                      <a:pt x="292" y="1519"/>
                      <a:pt x="350" y="1519"/>
                    </a:cubicBezTo>
                    <a:cubicBezTo>
                      <a:pt x="411" y="1519"/>
                      <a:pt x="473" y="1496"/>
                      <a:pt x="523" y="1449"/>
                    </a:cubicBezTo>
                    <a:cubicBezTo>
                      <a:pt x="609" y="1363"/>
                      <a:pt x="658" y="1234"/>
                      <a:pt x="652" y="1111"/>
                    </a:cubicBezTo>
                    <a:cubicBezTo>
                      <a:pt x="645" y="982"/>
                      <a:pt x="621" y="853"/>
                      <a:pt x="578" y="736"/>
                    </a:cubicBezTo>
                    <a:cubicBezTo>
                      <a:pt x="523" y="564"/>
                      <a:pt x="473" y="398"/>
                      <a:pt x="424" y="232"/>
                    </a:cubicBezTo>
                    <a:cubicBezTo>
                      <a:pt x="393" y="140"/>
                      <a:pt x="350" y="29"/>
                      <a:pt x="258" y="5"/>
                    </a:cubicBezTo>
                    <a:cubicBezTo>
                      <a:pt x="245" y="2"/>
                      <a:pt x="232" y="0"/>
                      <a:pt x="21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56" name="Google Shape;9556;p63"/>
              <p:cNvSpPr/>
              <p:nvPr/>
            </p:nvSpPr>
            <p:spPr>
              <a:xfrm>
                <a:off x="5138400" y="3692475"/>
                <a:ext cx="9850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4" h="636" extrusionOk="0">
                    <a:moveTo>
                      <a:pt x="213" y="0"/>
                    </a:moveTo>
                    <a:cubicBezTo>
                      <a:pt x="197" y="0"/>
                      <a:pt x="181" y="3"/>
                      <a:pt x="166" y="9"/>
                    </a:cubicBezTo>
                    <a:cubicBezTo>
                      <a:pt x="111" y="21"/>
                      <a:pt x="68" y="46"/>
                      <a:pt x="25" y="83"/>
                    </a:cubicBezTo>
                    <a:cubicBezTo>
                      <a:pt x="0" y="267"/>
                      <a:pt x="92" y="587"/>
                      <a:pt x="258" y="636"/>
                    </a:cubicBezTo>
                    <a:cubicBezTo>
                      <a:pt x="357" y="501"/>
                      <a:pt x="394" y="322"/>
                      <a:pt x="363" y="156"/>
                    </a:cubicBezTo>
                    <a:cubicBezTo>
                      <a:pt x="363" y="113"/>
                      <a:pt x="338" y="70"/>
                      <a:pt x="314" y="40"/>
                    </a:cubicBezTo>
                    <a:cubicBezTo>
                      <a:pt x="284" y="14"/>
                      <a:pt x="248" y="0"/>
                      <a:pt x="21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57" name="Google Shape;9557;p63"/>
              <p:cNvSpPr/>
              <p:nvPr/>
            </p:nvSpPr>
            <p:spPr>
              <a:xfrm>
                <a:off x="5142075" y="3714950"/>
                <a:ext cx="587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426" extrusionOk="0">
                    <a:moveTo>
                      <a:pt x="96" y="0"/>
                    </a:moveTo>
                    <a:cubicBezTo>
                      <a:pt x="68" y="0"/>
                      <a:pt x="40" y="11"/>
                      <a:pt x="19" y="32"/>
                    </a:cubicBezTo>
                    <a:cubicBezTo>
                      <a:pt x="1" y="142"/>
                      <a:pt x="7" y="259"/>
                      <a:pt x="44" y="364"/>
                    </a:cubicBezTo>
                    <a:cubicBezTo>
                      <a:pt x="50" y="395"/>
                      <a:pt x="81" y="425"/>
                      <a:pt x="99" y="425"/>
                    </a:cubicBezTo>
                    <a:cubicBezTo>
                      <a:pt x="118" y="425"/>
                      <a:pt x="136" y="401"/>
                      <a:pt x="142" y="382"/>
                    </a:cubicBezTo>
                    <a:cubicBezTo>
                      <a:pt x="179" y="333"/>
                      <a:pt x="204" y="272"/>
                      <a:pt x="216" y="210"/>
                    </a:cubicBezTo>
                    <a:cubicBezTo>
                      <a:pt x="234" y="149"/>
                      <a:pt x="222" y="87"/>
                      <a:pt x="179" y="38"/>
                    </a:cubicBezTo>
                    <a:cubicBezTo>
                      <a:pt x="157" y="13"/>
                      <a:pt x="126" y="0"/>
                      <a:pt x="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58" name="Google Shape;9558;p63"/>
              <p:cNvSpPr/>
              <p:nvPr/>
            </p:nvSpPr>
            <p:spPr>
              <a:xfrm>
                <a:off x="51144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370" y="1"/>
                    </a:moveTo>
                    <a:cubicBezTo>
                      <a:pt x="366" y="1"/>
                      <a:pt x="361" y="1"/>
                      <a:pt x="357" y="2"/>
                    </a:cubicBezTo>
                    <a:cubicBezTo>
                      <a:pt x="258" y="14"/>
                      <a:pt x="209" y="118"/>
                      <a:pt x="179" y="211"/>
                    </a:cubicBezTo>
                    <a:cubicBezTo>
                      <a:pt x="93" y="493"/>
                      <a:pt x="37" y="788"/>
                      <a:pt x="13" y="1083"/>
                    </a:cubicBezTo>
                    <a:cubicBezTo>
                      <a:pt x="0" y="1163"/>
                      <a:pt x="0" y="1249"/>
                      <a:pt x="19" y="1335"/>
                    </a:cubicBezTo>
                    <a:cubicBezTo>
                      <a:pt x="36" y="1454"/>
                      <a:pt x="131" y="1518"/>
                      <a:pt x="227" y="1518"/>
                    </a:cubicBezTo>
                    <a:cubicBezTo>
                      <a:pt x="304" y="1518"/>
                      <a:pt x="382" y="1476"/>
                      <a:pt x="418" y="1385"/>
                    </a:cubicBezTo>
                    <a:cubicBezTo>
                      <a:pt x="467" y="1299"/>
                      <a:pt x="492" y="1200"/>
                      <a:pt x="504" y="1102"/>
                    </a:cubicBezTo>
                    <a:cubicBezTo>
                      <a:pt x="554" y="831"/>
                      <a:pt x="578" y="561"/>
                      <a:pt x="566" y="284"/>
                    </a:cubicBezTo>
                    <a:cubicBezTo>
                      <a:pt x="560" y="217"/>
                      <a:pt x="547" y="149"/>
                      <a:pt x="517" y="94"/>
                    </a:cubicBezTo>
                    <a:cubicBezTo>
                      <a:pt x="488" y="37"/>
                      <a:pt x="428" y="1"/>
                      <a:pt x="3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59" name="Google Shape;9559;p63"/>
              <p:cNvSpPr/>
              <p:nvPr/>
            </p:nvSpPr>
            <p:spPr>
              <a:xfrm>
                <a:off x="5110575" y="3696375"/>
                <a:ext cx="12025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1097" extrusionOk="0">
                    <a:moveTo>
                      <a:pt x="253" y="0"/>
                    </a:moveTo>
                    <a:cubicBezTo>
                      <a:pt x="191" y="0"/>
                      <a:pt x="136" y="31"/>
                      <a:pt x="105" y="86"/>
                    </a:cubicBezTo>
                    <a:cubicBezTo>
                      <a:pt x="74" y="136"/>
                      <a:pt x="56" y="197"/>
                      <a:pt x="56" y="259"/>
                    </a:cubicBezTo>
                    <a:cubicBezTo>
                      <a:pt x="44" y="369"/>
                      <a:pt x="62" y="480"/>
                      <a:pt x="44" y="590"/>
                    </a:cubicBezTo>
                    <a:cubicBezTo>
                      <a:pt x="25" y="683"/>
                      <a:pt x="13" y="781"/>
                      <a:pt x="7" y="873"/>
                    </a:cubicBezTo>
                    <a:cubicBezTo>
                      <a:pt x="1" y="972"/>
                      <a:pt x="56" y="1058"/>
                      <a:pt x="142" y="1094"/>
                    </a:cubicBezTo>
                    <a:cubicBezTo>
                      <a:pt x="153" y="1096"/>
                      <a:pt x="164" y="1097"/>
                      <a:pt x="174" y="1097"/>
                    </a:cubicBezTo>
                    <a:cubicBezTo>
                      <a:pt x="248" y="1097"/>
                      <a:pt x="313" y="1061"/>
                      <a:pt x="345" y="996"/>
                    </a:cubicBezTo>
                    <a:cubicBezTo>
                      <a:pt x="382" y="922"/>
                      <a:pt x="406" y="849"/>
                      <a:pt x="419" y="769"/>
                    </a:cubicBezTo>
                    <a:cubicBezTo>
                      <a:pt x="449" y="578"/>
                      <a:pt x="480" y="381"/>
                      <a:pt x="431" y="203"/>
                    </a:cubicBezTo>
                    <a:cubicBezTo>
                      <a:pt x="406" y="105"/>
                      <a:pt x="345" y="7"/>
                      <a:pt x="25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60" name="Google Shape;9560;p63"/>
              <p:cNvSpPr/>
              <p:nvPr/>
            </p:nvSpPr>
            <p:spPr>
              <a:xfrm>
                <a:off x="5116275" y="3726575"/>
                <a:ext cx="12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6" h="763" extrusionOk="0">
                    <a:moveTo>
                      <a:pt x="120" y="0"/>
                    </a:moveTo>
                    <a:cubicBezTo>
                      <a:pt x="65" y="0"/>
                      <a:pt x="12" y="60"/>
                      <a:pt x="6" y="120"/>
                    </a:cubicBezTo>
                    <a:cubicBezTo>
                      <a:pt x="0" y="188"/>
                      <a:pt x="25" y="255"/>
                      <a:pt x="74" y="311"/>
                    </a:cubicBezTo>
                    <a:cubicBezTo>
                      <a:pt x="117" y="360"/>
                      <a:pt x="154" y="421"/>
                      <a:pt x="191" y="483"/>
                    </a:cubicBezTo>
                    <a:cubicBezTo>
                      <a:pt x="221" y="544"/>
                      <a:pt x="227" y="624"/>
                      <a:pt x="271" y="686"/>
                    </a:cubicBezTo>
                    <a:cubicBezTo>
                      <a:pt x="296" y="728"/>
                      <a:pt x="346" y="762"/>
                      <a:pt x="392" y="762"/>
                    </a:cubicBezTo>
                    <a:cubicBezTo>
                      <a:pt x="412" y="762"/>
                      <a:pt x="432" y="756"/>
                      <a:pt x="449" y="741"/>
                    </a:cubicBezTo>
                    <a:cubicBezTo>
                      <a:pt x="473" y="710"/>
                      <a:pt x="486" y="667"/>
                      <a:pt x="473" y="624"/>
                    </a:cubicBezTo>
                    <a:cubicBezTo>
                      <a:pt x="461" y="587"/>
                      <a:pt x="443" y="550"/>
                      <a:pt x="424" y="513"/>
                    </a:cubicBezTo>
                    <a:cubicBezTo>
                      <a:pt x="357" y="397"/>
                      <a:pt x="295" y="274"/>
                      <a:pt x="252" y="145"/>
                    </a:cubicBezTo>
                    <a:cubicBezTo>
                      <a:pt x="227" y="89"/>
                      <a:pt x="203" y="16"/>
                      <a:pt x="141" y="3"/>
                    </a:cubicBezTo>
                    <a:cubicBezTo>
                      <a:pt x="134" y="1"/>
                      <a:pt x="127" y="0"/>
                      <a:pt x="12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61" name="Google Shape;9561;p63"/>
              <p:cNvSpPr/>
              <p:nvPr/>
            </p:nvSpPr>
            <p:spPr>
              <a:xfrm>
                <a:off x="5128550" y="3745675"/>
                <a:ext cx="755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302" h="549" extrusionOk="0">
                    <a:moveTo>
                      <a:pt x="102" y="0"/>
                    </a:moveTo>
                    <a:cubicBezTo>
                      <a:pt x="97" y="0"/>
                      <a:pt x="92" y="1"/>
                      <a:pt x="87" y="1"/>
                    </a:cubicBezTo>
                    <a:cubicBezTo>
                      <a:pt x="1" y="198"/>
                      <a:pt x="99" y="487"/>
                      <a:pt x="271" y="549"/>
                    </a:cubicBezTo>
                    <a:cubicBezTo>
                      <a:pt x="296" y="432"/>
                      <a:pt x="302" y="321"/>
                      <a:pt x="284" y="204"/>
                    </a:cubicBezTo>
                    <a:cubicBezTo>
                      <a:pt x="260" y="100"/>
                      <a:pt x="188" y="0"/>
                      <a:pt x="1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62" name="Google Shape;9562;p63"/>
              <p:cNvSpPr/>
              <p:nvPr/>
            </p:nvSpPr>
            <p:spPr>
              <a:xfrm>
                <a:off x="5222800" y="3273175"/>
                <a:ext cx="93725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49" h="8061" extrusionOk="0">
                    <a:moveTo>
                      <a:pt x="3127" y="0"/>
                    </a:moveTo>
                    <a:lnTo>
                      <a:pt x="3127" y="0"/>
                    </a:lnTo>
                    <a:cubicBezTo>
                      <a:pt x="3127" y="0"/>
                      <a:pt x="3201" y="4543"/>
                      <a:pt x="3127" y="4610"/>
                    </a:cubicBezTo>
                    <a:cubicBezTo>
                      <a:pt x="3048" y="4684"/>
                      <a:pt x="2654" y="4936"/>
                      <a:pt x="2150" y="5772"/>
                    </a:cubicBezTo>
                    <a:cubicBezTo>
                      <a:pt x="1665" y="6571"/>
                      <a:pt x="1492" y="7395"/>
                      <a:pt x="1210" y="7450"/>
                    </a:cubicBezTo>
                    <a:cubicBezTo>
                      <a:pt x="1200" y="7452"/>
                      <a:pt x="1190" y="7453"/>
                      <a:pt x="1180" y="7453"/>
                    </a:cubicBezTo>
                    <a:cubicBezTo>
                      <a:pt x="907" y="7453"/>
                      <a:pt x="313" y="6850"/>
                      <a:pt x="134" y="6850"/>
                    </a:cubicBezTo>
                    <a:cubicBezTo>
                      <a:pt x="114" y="6850"/>
                      <a:pt x="100" y="6857"/>
                      <a:pt x="91" y="6872"/>
                    </a:cubicBezTo>
                    <a:cubicBezTo>
                      <a:pt x="1" y="7029"/>
                      <a:pt x="669" y="8060"/>
                      <a:pt x="1215" y="8060"/>
                    </a:cubicBezTo>
                    <a:cubicBezTo>
                      <a:pt x="1228" y="8060"/>
                      <a:pt x="1240" y="8060"/>
                      <a:pt x="1253" y="8059"/>
                    </a:cubicBezTo>
                    <a:cubicBezTo>
                      <a:pt x="1806" y="8009"/>
                      <a:pt x="2150" y="7026"/>
                      <a:pt x="2451" y="6252"/>
                    </a:cubicBezTo>
                    <a:cubicBezTo>
                      <a:pt x="2753" y="5483"/>
                      <a:pt x="3748" y="5065"/>
                      <a:pt x="3748" y="5065"/>
                    </a:cubicBezTo>
                    <a:lnTo>
                      <a:pt x="3748" y="25"/>
                    </a:lnTo>
                    <a:cubicBezTo>
                      <a:pt x="3429" y="25"/>
                      <a:pt x="3128" y="0"/>
                      <a:pt x="31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63" name="Google Shape;9563;p63"/>
              <p:cNvSpPr/>
              <p:nvPr/>
            </p:nvSpPr>
            <p:spPr>
              <a:xfrm>
                <a:off x="5228100" y="3274500"/>
                <a:ext cx="76125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04" extrusionOk="0">
                    <a:moveTo>
                      <a:pt x="502" y="0"/>
                    </a:moveTo>
                    <a:cubicBezTo>
                      <a:pt x="143" y="0"/>
                      <a:pt x="0" y="171"/>
                      <a:pt x="76" y="292"/>
                    </a:cubicBezTo>
                    <a:cubicBezTo>
                      <a:pt x="155" y="413"/>
                      <a:pt x="1637" y="703"/>
                      <a:pt x="2617" y="703"/>
                    </a:cubicBezTo>
                    <a:cubicBezTo>
                      <a:pt x="2775" y="703"/>
                      <a:pt x="2921" y="696"/>
                      <a:pt x="3045" y="679"/>
                    </a:cubicBezTo>
                    <a:lnTo>
                      <a:pt x="3002" y="230"/>
                    </a:lnTo>
                    <a:cubicBezTo>
                      <a:pt x="3002" y="230"/>
                      <a:pt x="1317" y="126"/>
                      <a:pt x="770" y="27"/>
                    </a:cubicBezTo>
                    <a:cubicBezTo>
                      <a:pt x="670" y="8"/>
                      <a:pt x="581" y="0"/>
                      <a:pt x="5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64" name="Google Shape;9564;p63"/>
              <p:cNvSpPr/>
              <p:nvPr/>
            </p:nvSpPr>
            <p:spPr>
              <a:xfrm>
                <a:off x="5277625" y="3243725"/>
                <a:ext cx="34750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414" extrusionOk="0">
                    <a:moveTo>
                      <a:pt x="246" y="1"/>
                    </a:moveTo>
                    <a:cubicBezTo>
                      <a:pt x="64" y="1"/>
                      <a:pt x="1" y="127"/>
                      <a:pt x="43" y="207"/>
                    </a:cubicBezTo>
                    <a:cubicBezTo>
                      <a:pt x="82" y="284"/>
                      <a:pt x="642" y="413"/>
                      <a:pt x="1073" y="413"/>
                    </a:cubicBezTo>
                    <a:cubicBezTo>
                      <a:pt x="1193" y="413"/>
                      <a:pt x="1303" y="403"/>
                      <a:pt x="1389" y="379"/>
                    </a:cubicBezTo>
                    <a:lnTo>
                      <a:pt x="1340" y="72"/>
                    </a:lnTo>
                    <a:cubicBezTo>
                      <a:pt x="1340" y="72"/>
                      <a:pt x="590" y="60"/>
                      <a:pt x="338" y="10"/>
                    </a:cubicBezTo>
                    <a:cubicBezTo>
                      <a:pt x="305" y="4"/>
                      <a:pt x="274" y="1"/>
                      <a:pt x="24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65" name="Google Shape;9565;p63"/>
              <p:cNvSpPr/>
              <p:nvPr/>
            </p:nvSpPr>
            <p:spPr>
              <a:xfrm>
                <a:off x="5289300" y="3228050"/>
                <a:ext cx="2707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83" h="381" extrusionOk="0">
                    <a:moveTo>
                      <a:pt x="182" y="0"/>
                    </a:moveTo>
                    <a:cubicBezTo>
                      <a:pt x="45" y="0"/>
                      <a:pt x="0" y="115"/>
                      <a:pt x="37" y="189"/>
                    </a:cubicBezTo>
                    <a:cubicBezTo>
                      <a:pt x="67" y="253"/>
                      <a:pt x="525" y="381"/>
                      <a:pt x="863" y="381"/>
                    </a:cubicBezTo>
                    <a:cubicBezTo>
                      <a:pt x="946" y="381"/>
                      <a:pt x="1022" y="373"/>
                      <a:pt x="1082" y="355"/>
                    </a:cubicBezTo>
                    <a:lnTo>
                      <a:pt x="1039" y="78"/>
                    </a:lnTo>
                    <a:cubicBezTo>
                      <a:pt x="1039" y="78"/>
                      <a:pt x="455" y="60"/>
                      <a:pt x="258" y="10"/>
                    </a:cubicBezTo>
                    <a:cubicBezTo>
                      <a:pt x="231" y="3"/>
                      <a:pt x="205" y="0"/>
                      <a:pt x="18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66" name="Google Shape;9566;p63"/>
              <p:cNvSpPr/>
              <p:nvPr/>
            </p:nvSpPr>
            <p:spPr>
              <a:xfrm>
                <a:off x="5289400" y="3427625"/>
                <a:ext cx="24975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1" extrusionOk="0">
                    <a:moveTo>
                      <a:pt x="166" y="0"/>
                    </a:moveTo>
                    <a:cubicBezTo>
                      <a:pt x="31" y="0"/>
                      <a:pt x="1" y="132"/>
                      <a:pt x="39" y="209"/>
                    </a:cubicBezTo>
                    <a:cubicBezTo>
                      <a:pt x="73" y="272"/>
                      <a:pt x="394" y="351"/>
                      <a:pt x="674" y="351"/>
                    </a:cubicBezTo>
                    <a:cubicBezTo>
                      <a:pt x="800" y="351"/>
                      <a:pt x="918" y="335"/>
                      <a:pt x="998" y="295"/>
                    </a:cubicBezTo>
                    <a:lnTo>
                      <a:pt x="931" y="12"/>
                    </a:lnTo>
                    <a:cubicBezTo>
                      <a:pt x="931" y="12"/>
                      <a:pt x="724" y="24"/>
                      <a:pt x="524" y="24"/>
                    </a:cubicBezTo>
                    <a:cubicBezTo>
                      <a:pt x="404" y="24"/>
                      <a:pt x="287" y="20"/>
                      <a:pt x="218" y="6"/>
                    </a:cubicBezTo>
                    <a:cubicBezTo>
                      <a:pt x="199" y="2"/>
                      <a:pt x="182" y="0"/>
                      <a:pt x="16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67" name="Google Shape;9567;p63"/>
              <p:cNvSpPr/>
              <p:nvPr/>
            </p:nvSpPr>
            <p:spPr>
              <a:xfrm>
                <a:off x="5289250" y="3446250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4" y="352"/>
                      <a:pt x="688" y="352"/>
                    </a:cubicBezTo>
                    <a:cubicBezTo>
                      <a:pt x="811" y="352"/>
                      <a:pt x="926" y="337"/>
                      <a:pt x="1004" y="300"/>
                    </a:cubicBezTo>
                    <a:lnTo>
                      <a:pt x="937" y="11"/>
                    </a:lnTo>
                    <a:cubicBezTo>
                      <a:pt x="937" y="11"/>
                      <a:pt x="730" y="23"/>
                      <a:pt x="530" y="23"/>
                    </a:cubicBezTo>
                    <a:cubicBezTo>
                      <a:pt x="410" y="23"/>
                      <a:pt x="293" y="18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68" name="Google Shape;9568;p63"/>
              <p:cNvSpPr/>
              <p:nvPr/>
            </p:nvSpPr>
            <p:spPr>
              <a:xfrm>
                <a:off x="5289275" y="3464950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171" y="1"/>
                    </a:moveTo>
                    <a:cubicBezTo>
                      <a:pt x="35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5"/>
                      <a:pt x="1003" y="295"/>
                    </a:cubicBezTo>
                    <a:lnTo>
                      <a:pt x="929" y="13"/>
                    </a:lnTo>
                    <a:cubicBezTo>
                      <a:pt x="929" y="13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7"/>
                    </a:cubicBezTo>
                    <a:cubicBezTo>
                      <a:pt x="204" y="3"/>
                      <a:pt x="187" y="1"/>
                      <a:pt x="17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69" name="Google Shape;9569;p63"/>
              <p:cNvSpPr/>
              <p:nvPr/>
            </p:nvSpPr>
            <p:spPr>
              <a:xfrm>
                <a:off x="5289275" y="34835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1"/>
                    </a:moveTo>
                    <a:cubicBezTo>
                      <a:pt x="30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6"/>
                    </a:cubicBezTo>
                    <a:cubicBezTo>
                      <a:pt x="203" y="2"/>
                      <a:pt x="186" y="1"/>
                      <a:pt x="1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70" name="Google Shape;9570;p63"/>
              <p:cNvSpPr/>
              <p:nvPr/>
            </p:nvSpPr>
            <p:spPr>
              <a:xfrm>
                <a:off x="5289275" y="35021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2"/>
                      <a:pt x="44" y="209"/>
                    </a:cubicBezTo>
                    <a:cubicBezTo>
                      <a:pt x="74" y="269"/>
                      <a:pt x="399" y="350"/>
                      <a:pt x="683" y="350"/>
                    </a:cubicBezTo>
                    <a:cubicBezTo>
                      <a:pt x="807" y="350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3" y="24"/>
                      <a:pt x="525" y="24"/>
                    </a:cubicBezTo>
                    <a:cubicBezTo>
                      <a:pt x="406" y="24"/>
                      <a:pt x="289" y="20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71" name="Google Shape;9571;p63"/>
              <p:cNvSpPr/>
              <p:nvPr/>
            </p:nvSpPr>
            <p:spPr>
              <a:xfrm>
                <a:off x="5289250" y="3520775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1" y="352"/>
                      <a:pt x="685" y="352"/>
                    </a:cubicBezTo>
                    <a:cubicBezTo>
                      <a:pt x="809" y="352"/>
                      <a:pt x="924" y="337"/>
                      <a:pt x="1004" y="300"/>
                    </a:cubicBezTo>
                    <a:lnTo>
                      <a:pt x="930" y="11"/>
                    </a:lnTo>
                    <a:cubicBezTo>
                      <a:pt x="930" y="11"/>
                      <a:pt x="724" y="23"/>
                      <a:pt x="526" y="23"/>
                    </a:cubicBezTo>
                    <a:cubicBezTo>
                      <a:pt x="407" y="23"/>
                      <a:pt x="290" y="19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72" name="Google Shape;9572;p63"/>
              <p:cNvSpPr/>
              <p:nvPr/>
            </p:nvSpPr>
            <p:spPr>
              <a:xfrm>
                <a:off x="5289275" y="353950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1"/>
                      <a:pt x="44" y="209"/>
                    </a:cubicBezTo>
                    <a:cubicBezTo>
                      <a:pt x="74" y="268"/>
                      <a:pt x="399" y="349"/>
                      <a:pt x="683" y="349"/>
                    </a:cubicBezTo>
                    <a:cubicBezTo>
                      <a:pt x="807" y="349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9" y="21"/>
                      <a:pt x="534" y="21"/>
                    </a:cubicBezTo>
                    <a:cubicBezTo>
                      <a:pt x="412" y="21"/>
                      <a:pt x="291" y="18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73" name="Google Shape;9573;p63"/>
              <p:cNvSpPr/>
              <p:nvPr/>
            </p:nvSpPr>
            <p:spPr>
              <a:xfrm>
                <a:off x="52892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176" y="0"/>
                    </a:moveTo>
                    <a:cubicBezTo>
                      <a:pt x="32" y="0"/>
                      <a:pt x="0" y="129"/>
                      <a:pt x="39" y="207"/>
                    </a:cubicBezTo>
                    <a:cubicBezTo>
                      <a:pt x="73" y="267"/>
                      <a:pt x="400" y="348"/>
                      <a:pt x="682" y="348"/>
                    </a:cubicBezTo>
                    <a:cubicBezTo>
                      <a:pt x="805" y="348"/>
                      <a:pt x="920" y="333"/>
                      <a:pt x="998" y="293"/>
                    </a:cubicBezTo>
                    <a:lnTo>
                      <a:pt x="930" y="11"/>
                    </a:lnTo>
                    <a:cubicBezTo>
                      <a:pt x="930" y="11"/>
                      <a:pt x="730" y="20"/>
                      <a:pt x="535" y="20"/>
                    </a:cubicBezTo>
                    <a:cubicBezTo>
                      <a:pt x="413" y="20"/>
                      <a:pt x="292" y="16"/>
                      <a:pt x="224" y="4"/>
                    </a:cubicBezTo>
                    <a:cubicBezTo>
                      <a:pt x="207" y="2"/>
                      <a:pt x="191" y="0"/>
                      <a:pt x="17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74" name="Google Shape;9574;p63"/>
              <p:cNvSpPr/>
              <p:nvPr/>
            </p:nvSpPr>
            <p:spPr>
              <a:xfrm>
                <a:off x="5289225" y="3576725"/>
                <a:ext cx="2500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" extrusionOk="0">
                    <a:moveTo>
                      <a:pt x="174" y="0"/>
                    </a:moveTo>
                    <a:cubicBezTo>
                      <a:pt x="33" y="0"/>
                      <a:pt x="1" y="135"/>
                      <a:pt x="40" y="213"/>
                    </a:cubicBezTo>
                    <a:cubicBezTo>
                      <a:pt x="74" y="273"/>
                      <a:pt x="402" y="351"/>
                      <a:pt x="684" y="351"/>
                    </a:cubicBezTo>
                    <a:cubicBezTo>
                      <a:pt x="807" y="351"/>
                      <a:pt x="921" y="336"/>
                      <a:pt x="999" y="299"/>
                    </a:cubicBezTo>
                    <a:lnTo>
                      <a:pt x="931" y="10"/>
                    </a:lnTo>
                    <a:cubicBezTo>
                      <a:pt x="931" y="10"/>
                      <a:pt x="731" y="20"/>
                      <a:pt x="534" y="20"/>
                    </a:cubicBezTo>
                    <a:cubicBezTo>
                      <a:pt x="411" y="20"/>
                      <a:pt x="289" y="16"/>
                      <a:pt x="218" y="4"/>
                    </a:cubicBezTo>
                    <a:cubicBezTo>
                      <a:pt x="203" y="1"/>
                      <a:pt x="188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75" name="Google Shape;9575;p63"/>
              <p:cNvSpPr/>
              <p:nvPr/>
            </p:nvSpPr>
            <p:spPr>
              <a:xfrm>
                <a:off x="5218050" y="3291300"/>
                <a:ext cx="87550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2" h="713" extrusionOk="0">
                    <a:moveTo>
                      <a:pt x="319" y="0"/>
                    </a:moveTo>
                    <a:cubicBezTo>
                      <a:pt x="0" y="0"/>
                      <a:pt x="47" y="333"/>
                      <a:pt x="318" y="474"/>
                    </a:cubicBezTo>
                    <a:cubicBezTo>
                      <a:pt x="569" y="597"/>
                      <a:pt x="2156" y="712"/>
                      <a:pt x="3021" y="712"/>
                    </a:cubicBezTo>
                    <a:cubicBezTo>
                      <a:pt x="3237" y="712"/>
                      <a:pt x="3408" y="705"/>
                      <a:pt x="3502" y="689"/>
                    </a:cubicBezTo>
                    <a:lnTo>
                      <a:pt x="3447" y="302"/>
                    </a:lnTo>
                    <a:cubicBezTo>
                      <a:pt x="3447" y="302"/>
                      <a:pt x="1344" y="222"/>
                      <a:pt x="465" y="19"/>
                    </a:cubicBezTo>
                    <a:cubicBezTo>
                      <a:pt x="410" y="6"/>
                      <a:pt x="361" y="0"/>
                      <a:pt x="31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76" name="Google Shape;9576;p63"/>
              <p:cNvSpPr/>
              <p:nvPr/>
            </p:nvSpPr>
            <p:spPr>
              <a:xfrm>
                <a:off x="5216250" y="3341450"/>
                <a:ext cx="899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599" h="589" extrusionOk="0">
                    <a:moveTo>
                      <a:pt x="365" y="1"/>
                    </a:moveTo>
                    <a:cubicBezTo>
                      <a:pt x="0" y="1"/>
                      <a:pt x="67" y="373"/>
                      <a:pt x="365" y="502"/>
                    </a:cubicBezTo>
                    <a:cubicBezTo>
                      <a:pt x="504" y="563"/>
                      <a:pt x="1027" y="588"/>
                      <a:pt x="1618" y="588"/>
                    </a:cubicBezTo>
                    <a:cubicBezTo>
                      <a:pt x="2412" y="588"/>
                      <a:pt x="3327" y="542"/>
                      <a:pt x="3598" y="472"/>
                    </a:cubicBezTo>
                    <a:lnTo>
                      <a:pt x="3512" y="60"/>
                    </a:lnTo>
                    <a:cubicBezTo>
                      <a:pt x="3512" y="60"/>
                      <a:pt x="2829" y="89"/>
                      <a:pt x="2072" y="89"/>
                    </a:cubicBezTo>
                    <a:cubicBezTo>
                      <a:pt x="1492" y="89"/>
                      <a:pt x="868" y="72"/>
                      <a:pt x="476" y="11"/>
                    </a:cubicBezTo>
                    <a:cubicBezTo>
                      <a:pt x="435" y="4"/>
                      <a:pt x="398" y="1"/>
                      <a:pt x="3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77" name="Google Shape;9577;p63"/>
              <p:cNvSpPr/>
              <p:nvPr/>
            </p:nvSpPr>
            <p:spPr>
              <a:xfrm>
                <a:off x="5211750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96" y="0"/>
                    </a:moveTo>
                    <a:cubicBezTo>
                      <a:pt x="89" y="0"/>
                      <a:pt x="0" y="328"/>
                      <a:pt x="379" y="517"/>
                    </a:cubicBezTo>
                    <a:cubicBezTo>
                      <a:pt x="712" y="683"/>
                      <a:pt x="2324" y="802"/>
                      <a:pt x="3264" y="802"/>
                    </a:cubicBezTo>
                    <a:cubicBezTo>
                      <a:pt x="3541" y="802"/>
                      <a:pt x="3760" y="792"/>
                      <a:pt x="3871" y="769"/>
                    </a:cubicBezTo>
                    <a:lnTo>
                      <a:pt x="3797" y="290"/>
                    </a:lnTo>
                    <a:cubicBezTo>
                      <a:pt x="3797" y="290"/>
                      <a:pt x="3661" y="293"/>
                      <a:pt x="3439" y="293"/>
                    </a:cubicBezTo>
                    <a:cubicBezTo>
                      <a:pt x="2787" y="293"/>
                      <a:pt x="1391" y="263"/>
                      <a:pt x="533" y="19"/>
                    </a:cubicBezTo>
                    <a:cubicBezTo>
                      <a:pt x="484" y="6"/>
                      <a:pt x="438" y="0"/>
                      <a:pt x="3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78" name="Google Shape;9578;p63"/>
              <p:cNvSpPr/>
              <p:nvPr/>
            </p:nvSpPr>
            <p:spPr>
              <a:xfrm>
                <a:off x="52193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3495" y="1"/>
                    </a:moveTo>
                    <a:cubicBezTo>
                      <a:pt x="3495" y="1"/>
                      <a:pt x="2474" y="131"/>
                      <a:pt x="1499" y="131"/>
                    </a:cubicBezTo>
                    <a:cubicBezTo>
                      <a:pt x="1133" y="131"/>
                      <a:pt x="774" y="112"/>
                      <a:pt x="477" y="62"/>
                    </a:cubicBezTo>
                    <a:cubicBezTo>
                      <a:pt x="445" y="56"/>
                      <a:pt x="416" y="54"/>
                      <a:pt x="388" y="54"/>
                    </a:cubicBezTo>
                    <a:cubicBezTo>
                      <a:pt x="78" y="54"/>
                      <a:pt x="1" y="376"/>
                      <a:pt x="378" y="517"/>
                    </a:cubicBezTo>
                    <a:cubicBezTo>
                      <a:pt x="517" y="569"/>
                      <a:pt x="879" y="590"/>
                      <a:pt x="1315" y="590"/>
                    </a:cubicBezTo>
                    <a:cubicBezTo>
                      <a:pt x="2173" y="590"/>
                      <a:pt x="3316" y="508"/>
                      <a:pt x="3606" y="419"/>
                    </a:cubicBezTo>
                    <a:lnTo>
                      <a:pt x="3495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79" name="Google Shape;9579;p63"/>
              <p:cNvSpPr/>
              <p:nvPr/>
            </p:nvSpPr>
            <p:spPr>
              <a:xfrm>
                <a:off x="5220075" y="3384575"/>
                <a:ext cx="93075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23" h="657" extrusionOk="0">
                    <a:moveTo>
                      <a:pt x="3599" y="1"/>
                    </a:moveTo>
                    <a:cubicBezTo>
                      <a:pt x="3599" y="1"/>
                      <a:pt x="2129" y="243"/>
                      <a:pt x="1003" y="243"/>
                    </a:cubicBezTo>
                    <a:cubicBezTo>
                      <a:pt x="822" y="243"/>
                      <a:pt x="650" y="236"/>
                      <a:pt x="495" y="222"/>
                    </a:cubicBezTo>
                    <a:cubicBezTo>
                      <a:pt x="474" y="220"/>
                      <a:pt x="454" y="219"/>
                      <a:pt x="435" y="219"/>
                    </a:cubicBezTo>
                    <a:cubicBezTo>
                      <a:pt x="85" y="219"/>
                      <a:pt x="1" y="523"/>
                      <a:pt x="403" y="628"/>
                    </a:cubicBezTo>
                    <a:cubicBezTo>
                      <a:pt x="481" y="648"/>
                      <a:pt x="625" y="656"/>
                      <a:pt x="812" y="656"/>
                    </a:cubicBezTo>
                    <a:cubicBezTo>
                      <a:pt x="1654" y="656"/>
                      <a:pt x="3355" y="479"/>
                      <a:pt x="3722" y="363"/>
                    </a:cubicBezTo>
                    <a:lnTo>
                      <a:pt x="359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80" name="Google Shape;9580;p63"/>
              <p:cNvSpPr/>
              <p:nvPr/>
            </p:nvSpPr>
            <p:spPr>
              <a:xfrm>
                <a:off x="5223625" y="3408850"/>
                <a:ext cx="6630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2" h="537" extrusionOk="0">
                    <a:moveTo>
                      <a:pt x="2560" y="1"/>
                    </a:moveTo>
                    <a:cubicBezTo>
                      <a:pt x="2560" y="1"/>
                      <a:pt x="1673" y="155"/>
                      <a:pt x="904" y="155"/>
                    </a:cubicBezTo>
                    <a:cubicBezTo>
                      <a:pt x="702" y="155"/>
                      <a:pt x="508" y="144"/>
                      <a:pt x="341" y="118"/>
                    </a:cubicBezTo>
                    <a:cubicBezTo>
                      <a:pt x="320" y="114"/>
                      <a:pt x="300" y="112"/>
                      <a:pt x="281" y="112"/>
                    </a:cubicBezTo>
                    <a:cubicBezTo>
                      <a:pt x="43" y="112"/>
                      <a:pt x="1" y="384"/>
                      <a:pt x="285" y="493"/>
                    </a:cubicBezTo>
                    <a:cubicBezTo>
                      <a:pt x="367" y="523"/>
                      <a:pt x="549" y="536"/>
                      <a:pt x="778" y="536"/>
                    </a:cubicBezTo>
                    <a:cubicBezTo>
                      <a:pt x="1416" y="536"/>
                      <a:pt x="2421" y="437"/>
                      <a:pt x="2652" y="351"/>
                    </a:cubicBezTo>
                    <a:lnTo>
                      <a:pt x="2560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81" name="Google Shape;9581;p63"/>
              <p:cNvSpPr/>
              <p:nvPr/>
            </p:nvSpPr>
            <p:spPr>
              <a:xfrm>
                <a:off x="5227675" y="3429900"/>
                <a:ext cx="49350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74" h="459" extrusionOk="0">
                    <a:moveTo>
                      <a:pt x="1894" y="1"/>
                    </a:moveTo>
                    <a:cubicBezTo>
                      <a:pt x="1894" y="1"/>
                      <a:pt x="1363" y="98"/>
                      <a:pt x="840" y="98"/>
                    </a:cubicBezTo>
                    <a:cubicBezTo>
                      <a:pt x="629" y="98"/>
                      <a:pt x="419" y="82"/>
                      <a:pt x="246" y="38"/>
                    </a:cubicBezTo>
                    <a:cubicBezTo>
                      <a:pt x="230" y="34"/>
                      <a:pt x="214" y="32"/>
                      <a:pt x="200" y="32"/>
                    </a:cubicBezTo>
                    <a:cubicBezTo>
                      <a:pt x="25" y="32"/>
                      <a:pt x="0" y="287"/>
                      <a:pt x="216" y="401"/>
                    </a:cubicBezTo>
                    <a:cubicBezTo>
                      <a:pt x="297" y="441"/>
                      <a:pt x="509" y="458"/>
                      <a:pt x="760" y="458"/>
                    </a:cubicBezTo>
                    <a:cubicBezTo>
                      <a:pt x="1224" y="458"/>
                      <a:pt x="1822" y="401"/>
                      <a:pt x="1974" y="333"/>
                    </a:cubicBezTo>
                    <a:lnTo>
                      <a:pt x="1894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82" name="Google Shape;9582;p63"/>
              <p:cNvSpPr/>
              <p:nvPr/>
            </p:nvSpPr>
            <p:spPr>
              <a:xfrm>
                <a:off x="5300975" y="3223375"/>
                <a:ext cx="1555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2042" extrusionOk="0">
                    <a:moveTo>
                      <a:pt x="222" y="1"/>
                    </a:moveTo>
                    <a:cubicBezTo>
                      <a:pt x="222" y="1"/>
                      <a:pt x="0" y="1187"/>
                      <a:pt x="0" y="1992"/>
                    </a:cubicBezTo>
                    <a:cubicBezTo>
                      <a:pt x="0" y="1992"/>
                      <a:pt x="270" y="2042"/>
                      <a:pt x="461" y="2042"/>
                    </a:cubicBezTo>
                    <a:cubicBezTo>
                      <a:pt x="531" y="2042"/>
                      <a:pt x="590" y="2035"/>
                      <a:pt x="621" y="2017"/>
                    </a:cubicBezTo>
                    <a:lnTo>
                      <a:pt x="621" y="99"/>
                    </a:lnTo>
                    <a:cubicBezTo>
                      <a:pt x="621" y="99"/>
                      <a:pt x="320" y="62"/>
                      <a:pt x="22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83" name="Google Shape;9583;p63"/>
              <p:cNvSpPr/>
              <p:nvPr/>
            </p:nvSpPr>
            <p:spPr>
              <a:xfrm>
                <a:off x="5165450" y="3253825"/>
                <a:ext cx="49025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1076" extrusionOk="0">
                    <a:moveTo>
                      <a:pt x="1050" y="0"/>
                    </a:moveTo>
                    <a:cubicBezTo>
                      <a:pt x="747" y="0"/>
                      <a:pt x="446" y="143"/>
                      <a:pt x="221" y="362"/>
                    </a:cubicBezTo>
                    <a:cubicBezTo>
                      <a:pt x="92" y="479"/>
                      <a:pt x="12" y="639"/>
                      <a:pt x="0" y="811"/>
                    </a:cubicBezTo>
                    <a:cubicBezTo>
                      <a:pt x="221" y="674"/>
                      <a:pt x="469" y="606"/>
                      <a:pt x="715" y="606"/>
                    </a:cubicBezTo>
                    <a:cubicBezTo>
                      <a:pt x="1052" y="606"/>
                      <a:pt x="1386" y="732"/>
                      <a:pt x="1641" y="977"/>
                    </a:cubicBezTo>
                    <a:cubicBezTo>
                      <a:pt x="1688" y="1024"/>
                      <a:pt x="1746" y="1076"/>
                      <a:pt x="1809" y="1076"/>
                    </a:cubicBezTo>
                    <a:cubicBezTo>
                      <a:pt x="1813" y="1076"/>
                      <a:pt x="1816" y="1076"/>
                      <a:pt x="1819" y="1075"/>
                    </a:cubicBezTo>
                    <a:cubicBezTo>
                      <a:pt x="1918" y="1069"/>
                      <a:pt x="1961" y="940"/>
                      <a:pt x="1955" y="836"/>
                    </a:cubicBezTo>
                    <a:cubicBezTo>
                      <a:pt x="1930" y="442"/>
                      <a:pt x="1647" y="110"/>
                      <a:pt x="1260" y="24"/>
                    </a:cubicBezTo>
                    <a:cubicBezTo>
                      <a:pt x="1191" y="8"/>
                      <a:pt x="1120" y="0"/>
                      <a:pt x="105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84" name="Google Shape;9584;p63"/>
              <p:cNvSpPr/>
              <p:nvPr/>
            </p:nvSpPr>
            <p:spPr>
              <a:xfrm>
                <a:off x="5209375" y="3247925"/>
                <a:ext cx="9622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49" h="1171" extrusionOk="0">
                    <a:moveTo>
                      <a:pt x="442" y="1"/>
                    </a:moveTo>
                    <a:cubicBezTo>
                      <a:pt x="344" y="1"/>
                      <a:pt x="259" y="14"/>
                      <a:pt x="192" y="45"/>
                    </a:cubicBezTo>
                    <a:cubicBezTo>
                      <a:pt x="1" y="131"/>
                      <a:pt x="155" y="500"/>
                      <a:pt x="782" y="611"/>
                    </a:cubicBezTo>
                    <a:cubicBezTo>
                      <a:pt x="1409" y="728"/>
                      <a:pt x="2730" y="1121"/>
                      <a:pt x="3849" y="1170"/>
                    </a:cubicBezTo>
                    <a:lnTo>
                      <a:pt x="3794" y="346"/>
                    </a:lnTo>
                    <a:cubicBezTo>
                      <a:pt x="3794" y="346"/>
                      <a:pt x="3557" y="453"/>
                      <a:pt x="3050" y="453"/>
                    </a:cubicBezTo>
                    <a:cubicBezTo>
                      <a:pt x="2879" y="453"/>
                      <a:pt x="2676" y="441"/>
                      <a:pt x="2441" y="408"/>
                    </a:cubicBezTo>
                    <a:cubicBezTo>
                      <a:pt x="1670" y="296"/>
                      <a:pt x="904" y="1"/>
                      <a:pt x="44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85" name="Google Shape;9585;p63"/>
              <p:cNvSpPr/>
              <p:nvPr/>
            </p:nvSpPr>
            <p:spPr>
              <a:xfrm>
                <a:off x="5303575" y="3408850"/>
                <a:ext cx="12950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7242" extrusionOk="0">
                    <a:moveTo>
                      <a:pt x="1" y="345"/>
                    </a:move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close/>
                    <a:moveTo>
                      <a:pt x="517" y="1"/>
                    </a:moveTo>
                    <a:cubicBezTo>
                      <a:pt x="207" y="1"/>
                      <a:pt x="4" y="345"/>
                      <a:pt x="1" y="345"/>
                    </a:cubicBez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50" y="985"/>
                      <a:pt x="1" y="7106"/>
                      <a:pt x="1" y="7106"/>
                    </a:cubicBezTo>
                    <a:cubicBezTo>
                      <a:pt x="8" y="7106"/>
                      <a:pt x="15" y="7106"/>
                      <a:pt x="22" y="7106"/>
                    </a:cubicBezTo>
                    <a:cubicBezTo>
                      <a:pt x="194" y="7106"/>
                      <a:pt x="517" y="7242"/>
                      <a:pt x="517" y="7242"/>
                    </a:cubicBezTo>
                    <a:lnTo>
                      <a:pt x="517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86" name="Google Shape;9586;p63"/>
              <p:cNvSpPr/>
              <p:nvPr/>
            </p:nvSpPr>
            <p:spPr>
              <a:xfrm>
                <a:off x="5353675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1931" y="1"/>
                    </a:moveTo>
                    <a:cubicBezTo>
                      <a:pt x="1462" y="1"/>
                      <a:pt x="437" y="1002"/>
                      <a:pt x="253" y="1953"/>
                    </a:cubicBezTo>
                    <a:cubicBezTo>
                      <a:pt x="130" y="2567"/>
                      <a:pt x="941" y="5376"/>
                      <a:pt x="824" y="7011"/>
                    </a:cubicBezTo>
                    <a:cubicBezTo>
                      <a:pt x="708" y="8646"/>
                      <a:pt x="1" y="12789"/>
                      <a:pt x="376" y="13428"/>
                    </a:cubicBezTo>
                    <a:cubicBezTo>
                      <a:pt x="510" y="13653"/>
                      <a:pt x="783" y="13748"/>
                      <a:pt x="1087" y="13748"/>
                    </a:cubicBezTo>
                    <a:cubicBezTo>
                      <a:pt x="1647" y="13748"/>
                      <a:pt x="2310" y="13425"/>
                      <a:pt x="2386" y="12998"/>
                    </a:cubicBezTo>
                    <a:cubicBezTo>
                      <a:pt x="2509" y="12340"/>
                      <a:pt x="1912" y="10355"/>
                      <a:pt x="1863" y="9015"/>
                    </a:cubicBezTo>
                    <a:cubicBezTo>
                      <a:pt x="1820" y="7675"/>
                      <a:pt x="2183" y="1805"/>
                      <a:pt x="2164" y="299"/>
                    </a:cubicBezTo>
                    <a:cubicBezTo>
                      <a:pt x="2162" y="91"/>
                      <a:pt x="2071" y="1"/>
                      <a:pt x="193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87" name="Google Shape;9587;p63"/>
              <p:cNvSpPr/>
              <p:nvPr/>
            </p:nvSpPr>
            <p:spPr>
              <a:xfrm>
                <a:off x="5362300" y="4046725"/>
                <a:ext cx="53025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8687" extrusionOk="0">
                    <a:moveTo>
                      <a:pt x="1454" y="1579"/>
                    </a:moveTo>
                    <a:cubicBezTo>
                      <a:pt x="1458" y="1579"/>
                      <a:pt x="1461" y="1586"/>
                      <a:pt x="1463" y="1599"/>
                    </a:cubicBezTo>
                    <a:cubicBezTo>
                      <a:pt x="1578" y="2371"/>
                      <a:pt x="940" y="6650"/>
                      <a:pt x="719" y="6650"/>
                    </a:cubicBezTo>
                    <a:cubicBezTo>
                      <a:pt x="715" y="6650"/>
                      <a:pt x="711" y="6649"/>
                      <a:pt x="707" y="6645"/>
                    </a:cubicBezTo>
                    <a:cubicBezTo>
                      <a:pt x="505" y="6491"/>
                      <a:pt x="1340" y="1579"/>
                      <a:pt x="1454" y="1579"/>
                    </a:cubicBezTo>
                    <a:close/>
                    <a:moveTo>
                      <a:pt x="2059" y="1"/>
                    </a:moveTo>
                    <a:cubicBezTo>
                      <a:pt x="2059" y="1"/>
                      <a:pt x="1577" y="416"/>
                      <a:pt x="1076" y="416"/>
                    </a:cubicBezTo>
                    <a:cubicBezTo>
                      <a:pt x="1049" y="416"/>
                      <a:pt x="1023" y="415"/>
                      <a:pt x="996" y="413"/>
                    </a:cubicBezTo>
                    <a:cubicBezTo>
                      <a:pt x="568" y="373"/>
                      <a:pt x="378" y="103"/>
                      <a:pt x="242" y="103"/>
                    </a:cubicBezTo>
                    <a:cubicBezTo>
                      <a:pt x="210" y="103"/>
                      <a:pt x="182" y="118"/>
                      <a:pt x="154" y="155"/>
                    </a:cubicBezTo>
                    <a:cubicBezTo>
                      <a:pt x="0" y="345"/>
                      <a:pt x="375" y="1181"/>
                      <a:pt x="387" y="1962"/>
                    </a:cubicBezTo>
                    <a:cubicBezTo>
                      <a:pt x="400" y="2748"/>
                      <a:pt x="203" y="8047"/>
                      <a:pt x="301" y="8360"/>
                    </a:cubicBezTo>
                    <a:cubicBezTo>
                      <a:pt x="364" y="8565"/>
                      <a:pt x="585" y="8686"/>
                      <a:pt x="765" y="8686"/>
                    </a:cubicBezTo>
                    <a:cubicBezTo>
                      <a:pt x="867" y="8686"/>
                      <a:pt x="956" y="8648"/>
                      <a:pt x="996" y="8563"/>
                    </a:cubicBezTo>
                    <a:cubicBezTo>
                      <a:pt x="1106" y="8336"/>
                      <a:pt x="1973" y="2705"/>
                      <a:pt x="1961" y="1845"/>
                    </a:cubicBezTo>
                    <a:cubicBezTo>
                      <a:pt x="1949" y="984"/>
                      <a:pt x="2121" y="241"/>
                      <a:pt x="205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88" name="Google Shape;9588;p63"/>
              <p:cNvSpPr/>
              <p:nvPr/>
            </p:nvSpPr>
            <p:spPr>
              <a:xfrm>
                <a:off x="5359375" y="4261550"/>
                <a:ext cx="31475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980" extrusionOk="0">
                    <a:moveTo>
                      <a:pt x="283" y="1"/>
                    </a:moveTo>
                    <a:cubicBezTo>
                      <a:pt x="281" y="1"/>
                      <a:pt x="279" y="1"/>
                      <a:pt x="277" y="1"/>
                    </a:cubicBezTo>
                    <a:cubicBezTo>
                      <a:pt x="135" y="19"/>
                      <a:pt x="0" y="450"/>
                      <a:pt x="62" y="610"/>
                    </a:cubicBezTo>
                    <a:cubicBezTo>
                      <a:pt x="106" y="720"/>
                      <a:pt x="159" y="764"/>
                      <a:pt x="273" y="764"/>
                    </a:cubicBezTo>
                    <a:cubicBezTo>
                      <a:pt x="317" y="764"/>
                      <a:pt x="371" y="757"/>
                      <a:pt x="437" y="745"/>
                    </a:cubicBezTo>
                    <a:cubicBezTo>
                      <a:pt x="455" y="741"/>
                      <a:pt x="474" y="740"/>
                      <a:pt x="492" y="740"/>
                    </a:cubicBezTo>
                    <a:cubicBezTo>
                      <a:pt x="704" y="740"/>
                      <a:pt x="894" y="950"/>
                      <a:pt x="1070" y="978"/>
                    </a:cubicBezTo>
                    <a:cubicBezTo>
                      <a:pt x="1075" y="979"/>
                      <a:pt x="1080" y="980"/>
                      <a:pt x="1085" y="980"/>
                    </a:cubicBezTo>
                    <a:cubicBezTo>
                      <a:pt x="1254" y="980"/>
                      <a:pt x="1259" y="471"/>
                      <a:pt x="1199" y="364"/>
                    </a:cubicBezTo>
                    <a:cubicBezTo>
                      <a:pt x="1155" y="284"/>
                      <a:pt x="1142" y="221"/>
                      <a:pt x="1059" y="221"/>
                    </a:cubicBezTo>
                    <a:cubicBezTo>
                      <a:pt x="1027" y="221"/>
                      <a:pt x="983" y="230"/>
                      <a:pt x="922" y="253"/>
                    </a:cubicBezTo>
                    <a:cubicBezTo>
                      <a:pt x="899" y="261"/>
                      <a:pt x="875" y="265"/>
                      <a:pt x="851" y="265"/>
                    </a:cubicBezTo>
                    <a:cubicBezTo>
                      <a:pt x="643" y="265"/>
                      <a:pt x="392" y="1"/>
                      <a:pt x="28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89" name="Google Shape;9589;p63"/>
              <p:cNvSpPr/>
              <p:nvPr/>
            </p:nvSpPr>
            <p:spPr>
              <a:xfrm>
                <a:off x="535782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188" y="0"/>
                    </a:moveTo>
                    <a:cubicBezTo>
                      <a:pt x="139" y="0"/>
                      <a:pt x="97" y="11"/>
                      <a:pt x="87" y="37"/>
                    </a:cubicBezTo>
                    <a:cubicBezTo>
                      <a:pt x="62" y="99"/>
                      <a:pt x="210" y="283"/>
                      <a:pt x="185" y="394"/>
                    </a:cubicBezTo>
                    <a:cubicBezTo>
                      <a:pt x="154" y="510"/>
                      <a:pt x="1" y="984"/>
                      <a:pt x="56" y="1058"/>
                    </a:cubicBezTo>
                    <a:cubicBezTo>
                      <a:pt x="92" y="1097"/>
                      <a:pt x="171" y="1124"/>
                      <a:pt x="231" y="1124"/>
                    </a:cubicBezTo>
                    <a:cubicBezTo>
                      <a:pt x="274" y="1124"/>
                      <a:pt x="308" y="1109"/>
                      <a:pt x="308" y="1076"/>
                    </a:cubicBezTo>
                    <a:cubicBezTo>
                      <a:pt x="308" y="996"/>
                      <a:pt x="333" y="461"/>
                      <a:pt x="345" y="394"/>
                    </a:cubicBezTo>
                    <a:cubicBezTo>
                      <a:pt x="357" y="332"/>
                      <a:pt x="456" y="92"/>
                      <a:pt x="382" y="43"/>
                    </a:cubicBezTo>
                    <a:cubicBezTo>
                      <a:pt x="336" y="19"/>
                      <a:pt x="255" y="0"/>
                      <a:pt x="18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90" name="Google Shape;9590;p63"/>
              <p:cNvSpPr/>
              <p:nvPr/>
            </p:nvSpPr>
            <p:spPr>
              <a:xfrm>
                <a:off x="5366900" y="4284950"/>
                <a:ext cx="8625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45" h="1124" extrusionOk="0">
                    <a:moveTo>
                      <a:pt x="174" y="0"/>
                    </a:moveTo>
                    <a:cubicBezTo>
                      <a:pt x="157" y="0"/>
                      <a:pt x="143" y="6"/>
                      <a:pt x="136" y="18"/>
                    </a:cubicBezTo>
                    <a:cubicBezTo>
                      <a:pt x="99" y="190"/>
                      <a:pt x="80" y="368"/>
                      <a:pt x="93" y="552"/>
                    </a:cubicBezTo>
                    <a:cubicBezTo>
                      <a:pt x="105" y="688"/>
                      <a:pt x="0" y="1020"/>
                      <a:pt x="25" y="1081"/>
                    </a:cubicBezTo>
                    <a:cubicBezTo>
                      <a:pt x="39" y="1110"/>
                      <a:pt x="97" y="1124"/>
                      <a:pt x="158" y="1124"/>
                    </a:cubicBezTo>
                    <a:cubicBezTo>
                      <a:pt x="228" y="1124"/>
                      <a:pt x="301" y="1105"/>
                      <a:pt x="314" y="1069"/>
                    </a:cubicBezTo>
                    <a:cubicBezTo>
                      <a:pt x="345" y="1001"/>
                      <a:pt x="277" y="805"/>
                      <a:pt x="259" y="626"/>
                    </a:cubicBezTo>
                    <a:cubicBezTo>
                      <a:pt x="246" y="448"/>
                      <a:pt x="332" y="141"/>
                      <a:pt x="308" y="79"/>
                    </a:cubicBezTo>
                    <a:cubicBezTo>
                      <a:pt x="286" y="35"/>
                      <a:pt x="219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91" name="Google Shape;9591;p63"/>
              <p:cNvSpPr/>
              <p:nvPr/>
            </p:nvSpPr>
            <p:spPr>
              <a:xfrm>
                <a:off x="5376125" y="4286900"/>
                <a:ext cx="725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1060" extrusionOk="0">
                    <a:moveTo>
                      <a:pt x="83" y="0"/>
                    </a:moveTo>
                    <a:cubicBezTo>
                      <a:pt x="50" y="0"/>
                      <a:pt x="18" y="10"/>
                      <a:pt x="13" y="32"/>
                    </a:cubicBezTo>
                    <a:cubicBezTo>
                      <a:pt x="0" y="192"/>
                      <a:pt x="6" y="352"/>
                      <a:pt x="31" y="511"/>
                    </a:cubicBezTo>
                    <a:cubicBezTo>
                      <a:pt x="62" y="591"/>
                      <a:pt x="6" y="936"/>
                      <a:pt x="31" y="1009"/>
                    </a:cubicBezTo>
                    <a:cubicBezTo>
                      <a:pt x="45" y="1044"/>
                      <a:pt x="91" y="1059"/>
                      <a:pt x="138" y="1059"/>
                    </a:cubicBezTo>
                    <a:cubicBezTo>
                      <a:pt x="192" y="1059"/>
                      <a:pt x="248" y="1039"/>
                      <a:pt x="265" y="1003"/>
                    </a:cubicBezTo>
                    <a:cubicBezTo>
                      <a:pt x="289" y="929"/>
                      <a:pt x="215" y="751"/>
                      <a:pt x="154" y="585"/>
                    </a:cubicBezTo>
                    <a:cubicBezTo>
                      <a:pt x="86" y="419"/>
                      <a:pt x="166" y="81"/>
                      <a:pt x="166" y="38"/>
                    </a:cubicBezTo>
                    <a:cubicBezTo>
                      <a:pt x="166" y="14"/>
                      <a:pt x="124" y="0"/>
                      <a:pt x="8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92" name="Google Shape;9592;p63"/>
              <p:cNvSpPr/>
              <p:nvPr/>
            </p:nvSpPr>
            <p:spPr>
              <a:xfrm>
                <a:off x="5357710" y="4334400"/>
                <a:ext cx="80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0" h="411" extrusionOk="0">
                    <a:moveTo>
                      <a:pt x="65" y="0"/>
                    </a:moveTo>
                    <a:cubicBezTo>
                      <a:pt x="29" y="0"/>
                      <a:pt x="0" y="114"/>
                      <a:pt x="12" y="210"/>
                    </a:cubicBezTo>
                    <a:cubicBezTo>
                      <a:pt x="28" y="299"/>
                      <a:pt x="125" y="410"/>
                      <a:pt x="202" y="410"/>
                    </a:cubicBezTo>
                    <a:cubicBezTo>
                      <a:pt x="215" y="410"/>
                      <a:pt x="228" y="407"/>
                      <a:pt x="240" y="400"/>
                    </a:cubicBezTo>
                    <a:cubicBezTo>
                      <a:pt x="320" y="345"/>
                      <a:pt x="307" y="179"/>
                      <a:pt x="277" y="74"/>
                    </a:cubicBezTo>
                    <a:cubicBezTo>
                      <a:pt x="264" y="31"/>
                      <a:pt x="105" y="7"/>
                      <a:pt x="68" y="1"/>
                    </a:cubicBezTo>
                    <a:cubicBezTo>
                      <a:pt x="67" y="0"/>
                      <a:pt x="66" y="0"/>
                      <a:pt x="6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93" name="Google Shape;9593;p63"/>
              <p:cNvSpPr/>
              <p:nvPr/>
            </p:nvSpPr>
            <p:spPr>
              <a:xfrm>
                <a:off x="5367685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52" y="0"/>
                    </a:moveTo>
                    <a:cubicBezTo>
                      <a:pt x="113" y="0"/>
                      <a:pt x="74" y="15"/>
                      <a:pt x="44" y="48"/>
                    </a:cubicBezTo>
                    <a:cubicBezTo>
                      <a:pt x="7" y="164"/>
                      <a:pt x="1" y="287"/>
                      <a:pt x="25" y="404"/>
                    </a:cubicBezTo>
                    <a:cubicBezTo>
                      <a:pt x="54" y="466"/>
                      <a:pt x="116" y="506"/>
                      <a:pt x="180" y="506"/>
                    </a:cubicBezTo>
                    <a:cubicBezTo>
                      <a:pt x="198" y="506"/>
                      <a:pt x="217" y="503"/>
                      <a:pt x="234" y="496"/>
                    </a:cubicBezTo>
                    <a:cubicBezTo>
                      <a:pt x="339" y="472"/>
                      <a:pt x="332" y="220"/>
                      <a:pt x="302" y="109"/>
                    </a:cubicBezTo>
                    <a:cubicBezTo>
                      <a:pt x="279" y="40"/>
                      <a:pt x="216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94" name="Google Shape;9594;p63"/>
              <p:cNvSpPr/>
              <p:nvPr/>
            </p:nvSpPr>
            <p:spPr>
              <a:xfrm>
                <a:off x="5378435" y="4338725"/>
                <a:ext cx="725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45" extrusionOk="0">
                    <a:moveTo>
                      <a:pt x="160" y="1"/>
                    </a:moveTo>
                    <a:cubicBezTo>
                      <a:pt x="126" y="1"/>
                      <a:pt x="91" y="16"/>
                      <a:pt x="68" y="49"/>
                    </a:cubicBezTo>
                    <a:cubicBezTo>
                      <a:pt x="19" y="178"/>
                      <a:pt x="1" y="313"/>
                      <a:pt x="13" y="455"/>
                    </a:cubicBezTo>
                    <a:cubicBezTo>
                      <a:pt x="24" y="524"/>
                      <a:pt x="56" y="545"/>
                      <a:pt x="97" y="545"/>
                    </a:cubicBezTo>
                    <a:cubicBezTo>
                      <a:pt x="129" y="545"/>
                      <a:pt x="166" y="533"/>
                      <a:pt x="204" y="522"/>
                    </a:cubicBezTo>
                    <a:cubicBezTo>
                      <a:pt x="290" y="498"/>
                      <a:pt x="290" y="172"/>
                      <a:pt x="271" y="86"/>
                    </a:cubicBezTo>
                    <a:cubicBezTo>
                      <a:pt x="257" y="32"/>
                      <a:pt x="208" y="1"/>
                      <a:pt x="16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95" name="Google Shape;9595;p63"/>
              <p:cNvSpPr/>
              <p:nvPr/>
            </p:nvSpPr>
            <p:spPr>
              <a:xfrm>
                <a:off x="538781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41" y="1"/>
                    </a:moveTo>
                    <a:cubicBezTo>
                      <a:pt x="113" y="1"/>
                      <a:pt x="84" y="11"/>
                      <a:pt x="62" y="33"/>
                    </a:cubicBezTo>
                    <a:cubicBezTo>
                      <a:pt x="1" y="89"/>
                      <a:pt x="25" y="427"/>
                      <a:pt x="62" y="470"/>
                    </a:cubicBezTo>
                    <a:cubicBezTo>
                      <a:pt x="83" y="493"/>
                      <a:pt x="107" y="505"/>
                      <a:pt x="134" y="505"/>
                    </a:cubicBezTo>
                    <a:cubicBezTo>
                      <a:pt x="163" y="505"/>
                      <a:pt x="196" y="490"/>
                      <a:pt x="228" y="457"/>
                    </a:cubicBezTo>
                    <a:cubicBezTo>
                      <a:pt x="290" y="396"/>
                      <a:pt x="265" y="125"/>
                      <a:pt x="247" y="64"/>
                    </a:cubicBezTo>
                    <a:cubicBezTo>
                      <a:pt x="225" y="24"/>
                      <a:pt x="183" y="1"/>
                      <a:pt x="1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96" name="Google Shape;9596;p63"/>
              <p:cNvSpPr/>
              <p:nvPr/>
            </p:nvSpPr>
            <p:spPr>
              <a:xfrm>
                <a:off x="5394935" y="4334100"/>
                <a:ext cx="64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6" h="364" extrusionOk="0">
                    <a:moveTo>
                      <a:pt x="164" y="0"/>
                    </a:moveTo>
                    <a:cubicBezTo>
                      <a:pt x="155" y="0"/>
                      <a:pt x="147" y="4"/>
                      <a:pt x="140" y="13"/>
                    </a:cubicBezTo>
                    <a:cubicBezTo>
                      <a:pt x="1" y="164"/>
                      <a:pt x="94" y="363"/>
                      <a:pt x="161" y="363"/>
                    </a:cubicBezTo>
                    <a:cubicBezTo>
                      <a:pt x="162" y="363"/>
                      <a:pt x="163" y="363"/>
                      <a:pt x="164" y="363"/>
                    </a:cubicBezTo>
                    <a:cubicBezTo>
                      <a:pt x="226" y="351"/>
                      <a:pt x="238" y="258"/>
                      <a:pt x="251" y="166"/>
                    </a:cubicBezTo>
                    <a:cubicBezTo>
                      <a:pt x="256" y="90"/>
                      <a:pt x="206" y="0"/>
                      <a:pt x="1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97" name="Google Shape;9597;p63"/>
              <p:cNvSpPr/>
              <p:nvPr/>
            </p:nvSpPr>
            <p:spPr>
              <a:xfrm>
                <a:off x="5381200" y="4289900"/>
                <a:ext cx="8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2" h="912" extrusionOk="0">
                    <a:moveTo>
                      <a:pt x="53" y="1"/>
                    </a:moveTo>
                    <a:cubicBezTo>
                      <a:pt x="43" y="1"/>
                      <a:pt x="35" y="5"/>
                      <a:pt x="31" y="16"/>
                    </a:cubicBezTo>
                    <a:cubicBezTo>
                      <a:pt x="0" y="127"/>
                      <a:pt x="0" y="250"/>
                      <a:pt x="31" y="361"/>
                    </a:cubicBezTo>
                    <a:cubicBezTo>
                      <a:pt x="62" y="447"/>
                      <a:pt x="135" y="871"/>
                      <a:pt x="184" y="895"/>
                    </a:cubicBezTo>
                    <a:cubicBezTo>
                      <a:pt x="207" y="907"/>
                      <a:pt x="230" y="912"/>
                      <a:pt x="249" y="912"/>
                    </a:cubicBezTo>
                    <a:cubicBezTo>
                      <a:pt x="281" y="912"/>
                      <a:pt x="306" y="899"/>
                      <a:pt x="314" y="883"/>
                    </a:cubicBezTo>
                    <a:cubicBezTo>
                      <a:pt x="332" y="852"/>
                      <a:pt x="234" y="625"/>
                      <a:pt x="197" y="527"/>
                    </a:cubicBezTo>
                    <a:cubicBezTo>
                      <a:pt x="166" y="379"/>
                      <a:pt x="148" y="232"/>
                      <a:pt x="148" y="84"/>
                    </a:cubicBezTo>
                    <a:cubicBezTo>
                      <a:pt x="148" y="55"/>
                      <a:pt x="88" y="1"/>
                      <a:pt x="5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98" name="Google Shape;9598;p63"/>
              <p:cNvSpPr/>
              <p:nvPr/>
            </p:nvSpPr>
            <p:spPr>
              <a:xfrm>
                <a:off x="5386885" y="4293900"/>
                <a:ext cx="95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0" h="683" extrusionOk="0">
                    <a:moveTo>
                      <a:pt x="42" y="0"/>
                    </a:moveTo>
                    <a:cubicBezTo>
                      <a:pt x="22" y="0"/>
                      <a:pt x="11" y="34"/>
                      <a:pt x="7" y="65"/>
                    </a:cubicBezTo>
                    <a:cubicBezTo>
                      <a:pt x="1" y="121"/>
                      <a:pt x="198" y="619"/>
                      <a:pt x="216" y="668"/>
                    </a:cubicBezTo>
                    <a:cubicBezTo>
                      <a:pt x="220" y="678"/>
                      <a:pt x="233" y="683"/>
                      <a:pt x="248" y="683"/>
                    </a:cubicBezTo>
                    <a:cubicBezTo>
                      <a:pt x="297" y="683"/>
                      <a:pt x="379" y="640"/>
                      <a:pt x="370" y="612"/>
                    </a:cubicBezTo>
                    <a:cubicBezTo>
                      <a:pt x="351" y="569"/>
                      <a:pt x="155" y="201"/>
                      <a:pt x="99" y="72"/>
                    </a:cubicBezTo>
                    <a:cubicBezTo>
                      <a:pt x="76" y="19"/>
                      <a:pt x="56" y="0"/>
                      <a:pt x="4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599" name="Google Shape;9599;p63"/>
              <p:cNvSpPr/>
              <p:nvPr/>
            </p:nvSpPr>
            <p:spPr>
              <a:xfrm>
                <a:off x="5356935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211" y="0"/>
                    </a:moveTo>
                    <a:cubicBezTo>
                      <a:pt x="172" y="0"/>
                      <a:pt x="134" y="11"/>
                      <a:pt x="117" y="33"/>
                    </a:cubicBezTo>
                    <a:cubicBezTo>
                      <a:pt x="74" y="82"/>
                      <a:pt x="123" y="365"/>
                      <a:pt x="111" y="476"/>
                    </a:cubicBezTo>
                    <a:cubicBezTo>
                      <a:pt x="92" y="586"/>
                      <a:pt x="0" y="642"/>
                      <a:pt x="80" y="728"/>
                    </a:cubicBezTo>
                    <a:cubicBezTo>
                      <a:pt x="124" y="779"/>
                      <a:pt x="213" y="811"/>
                      <a:pt x="278" y="811"/>
                    </a:cubicBezTo>
                    <a:cubicBezTo>
                      <a:pt x="321" y="811"/>
                      <a:pt x="354" y="797"/>
                      <a:pt x="357" y="764"/>
                    </a:cubicBezTo>
                    <a:cubicBezTo>
                      <a:pt x="369" y="685"/>
                      <a:pt x="289" y="469"/>
                      <a:pt x="320" y="365"/>
                    </a:cubicBezTo>
                    <a:cubicBezTo>
                      <a:pt x="351" y="267"/>
                      <a:pt x="357" y="162"/>
                      <a:pt x="351" y="64"/>
                    </a:cubicBezTo>
                    <a:cubicBezTo>
                      <a:pt x="336" y="23"/>
                      <a:pt x="271" y="0"/>
                      <a:pt x="21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00" name="Google Shape;9600;p63"/>
              <p:cNvSpPr/>
              <p:nvPr/>
            </p:nvSpPr>
            <p:spPr>
              <a:xfrm>
                <a:off x="5368610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12" y="0"/>
                    </a:moveTo>
                    <a:cubicBezTo>
                      <a:pt x="76" y="0"/>
                      <a:pt x="43" y="11"/>
                      <a:pt x="31" y="36"/>
                    </a:cubicBezTo>
                    <a:cubicBezTo>
                      <a:pt x="0" y="91"/>
                      <a:pt x="37" y="349"/>
                      <a:pt x="50" y="466"/>
                    </a:cubicBezTo>
                    <a:cubicBezTo>
                      <a:pt x="68" y="583"/>
                      <a:pt x="0" y="675"/>
                      <a:pt x="19" y="761"/>
                    </a:cubicBezTo>
                    <a:cubicBezTo>
                      <a:pt x="33" y="810"/>
                      <a:pt x="91" y="835"/>
                      <a:pt x="146" y="835"/>
                    </a:cubicBezTo>
                    <a:cubicBezTo>
                      <a:pt x="188" y="835"/>
                      <a:pt x="228" y="821"/>
                      <a:pt x="246" y="792"/>
                    </a:cubicBezTo>
                    <a:cubicBezTo>
                      <a:pt x="295" y="724"/>
                      <a:pt x="222" y="626"/>
                      <a:pt x="197" y="503"/>
                    </a:cubicBezTo>
                    <a:cubicBezTo>
                      <a:pt x="179" y="380"/>
                      <a:pt x="252" y="140"/>
                      <a:pt x="240" y="66"/>
                    </a:cubicBezTo>
                    <a:cubicBezTo>
                      <a:pt x="229" y="26"/>
                      <a:pt x="166" y="0"/>
                      <a:pt x="1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01" name="Google Shape;9601;p63"/>
              <p:cNvSpPr/>
              <p:nvPr/>
            </p:nvSpPr>
            <p:spPr>
              <a:xfrm>
                <a:off x="5378135" y="4316575"/>
                <a:ext cx="6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7" h="763" extrusionOk="0">
                    <a:moveTo>
                      <a:pt x="117" y="1"/>
                    </a:moveTo>
                    <a:cubicBezTo>
                      <a:pt x="62" y="7"/>
                      <a:pt x="25" y="44"/>
                      <a:pt x="19" y="99"/>
                    </a:cubicBezTo>
                    <a:cubicBezTo>
                      <a:pt x="1" y="203"/>
                      <a:pt x="80" y="302"/>
                      <a:pt x="80" y="412"/>
                    </a:cubicBezTo>
                    <a:cubicBezTo>
                      <a:pt x="74" y="462"/>
                      <a:pt x="68" y="511"/>
                      <a:pt x="50" y="554"/>
                    </a:cubicBezTo>
                    <a:cubicBezTo>
                      <a:pt x="37" y="603"/>
                      <a:pt x="44" y="652"/>
                      <a:pt x="62" y="701"/>
                    </a:cubicBezTo>
                    <a:cubicBezTo>
                      <a:pt x="76" y="739"/>
                      <a:pt x="109" y="763"/>
                      <a:pt x="146" y="763"/>
                    </a:cubicBezTo>
                    <a:cubicBezTo>
                      <a:pt x="157" y="763"/>
                      <a:pt x="168" y="761"/>
                      <a:pt x="179" y="757"/>
                    </a:cubicBezTo>
                    <a:cubicBezTo>
                      <a:pt x="222" y="732"/>
                      <a:pt x="246" y="683"/>
                      <a:pt x="234" y="634"/>
                    </a:cubicBezTo>
                    <a:cubicBezTo>
                      <a:pt x="228" y="584"/>
                      <a:pt x="203" y="541"/>
                      <a:pt x="191" y="492"/>
                    </a:cubicBezTo>
                    <a:cubicBezTo>
                      <a:pt x="166" y="388"/>
                      <a:pt x="210" y="277"/>
                      <a:pt x="216" y="166"/>
                    </a:cubicBezTo>
                    <a:cubicBezTo>
                      <a:pt x="222" y="130"/>
                      <a:pt x="216" y="93"/>
                      <a:pt x="203" y="62"/>
                    </a:cubicBezTo>
                    <a:cubicBezTo>
                      <a:pt x="185" y="25"/>
                      <a:pt x="154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02" name="Google Shape;9602;p63"/>
              <p:cNvSpPr/>
              <p:nvPr/>
            </p:nvSpPr>
            <p:spPr>
              <a:xfrm>
                <a:off x="5387060" y="4316300"/>
                <a:ext cx="5850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732" extrusionOk="0">
                    <a:moveTo>
                      <a:pt x="115" y="0"/>
                    </a:moveTo>
                    <a:cubicBezTo>
                      <a:pt x="70" y="0"/>
                      <a:pt x="27" y="30"/>
                      <a:pt x="12" y="79"/>
                    </a:cubicBezTo>
                    <a:cubicBezTo>
                      <a:pt x="0" y="134"/>
                      <a:pt x="0" y="196"/>
                      <a:pt x="25" y="245"/>
                    </a:cubicBezTo>
                    <a:cubicBezTo>
                      <a:pt x="43" y="294"/>
                      <a:pt x="55" y="343"/>
                      <a:pt x="62" y="399"/>
                    </a:cubicBezTo>
                    <a:cubicBezTo>
                      <a:pt x="55" y="442"/>
                      <a:pt x="49" y="485"/>
                      <a:pt x="43" y="528"/>
                    </a:cubicBezTo>
                    <a:cubicBezTo>
                      <a:pt x="25" y="571"/>
                      <a:pt x="25" y="620"/>
                      <a:pt x="43" y="663"/>
                    </a:cubicBezTo>
                    <a:cubicBezTo>
                      <a:pt x="54" y="702"/>
                      <a:pt x="91" y="731"/>
                      <a:pt x="130" y="731"/>
                    </a:cubicBezTo>
                    <a:cubicBezTo>
                      <a:pt x="134" y="731"/>
                      <a:pt x="138" y="731"/>
                      <a:pt x="141" y="731"/>
                    </a:cubicBezTo>
                    <a:cubicBezTo>
                      <a:pt x="203" y="725"/>
                      <a:pt x="234" y="657"/>
                      <a:pt x="227" y="595"/>
                    </a:cubicBezTo>
                    <a:cubicBezTo>
                      <a:pt x="221" y="540"/>
                      <a:pt x="191" y="485"/>
                      <a:pt x="178" y="423"/>
                    </a:cubicBezTo>
                    <a:cubicBezTo>
                      <a:pt x="166" y="331"/>
                      <a:pt x="203" y="233"/>
                      <a:pt x="203" y="134"/>
                    </a:cubicBezTo>
                    <a:cubicBezTo>
                      <a:pt x="215" y="85"/>
                      <a:pt x="191" y="36"/>
                      <a:pt x="148" y="5"/>
                    </a:cubicBezTo>
                    <a:cubicBezTo>
                      <a:pt x="137" y="2"/>
                      <a:pt x="126" y="0"/>
                      <a:pt x="11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03" name="Google Shape;9603;p63"/>
              <p:cNvSpPr/>
              <p:nvPr/>
            </p:nvSpPr>
            <p:spPr>
              <a:xfrm>
                <a:off x="5393810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74" y="0"/>
                    </a:moveTo>
                    <a:cubicBezTo>
                      <a:pt x="31" y="7"/>
                      <a:pt x="1" y="56"/>
                      <a:pt x="19" y="93"/>
                    </a:cubicBezTo>
                    <a:cubicBezTo>
                      <a:pt x="56" y="209"/>
                      <a:pt x="74" y="332"/>
                      <a:pt x="74" y="455"/>
                    </a:cubicBezTo>
                    <a:cubicBezTo>
                      <a:pt x="74" y="492"/>
                      <a:pt x="74" y="529"/>
                      <a:pt x="87" y="560"/>
                    </a:cubicBezTo>
                    <a:cubicBezTo>
                      <a:pt x="93" y="597"/>
                      <a:pt x="117" y="621"/>
                      <a:pt x="154" y="640"/>
                    </a:cubicBezTo>
                    <a:cubicBezTo>
                      <a:pt x="162" y="643"/>
                      <a:pt x="170" y="644"/>
                      <a:pt x="179" y="644"/>
                    </a:cubicBezTo>
                    <a:cubicBezTo>
                      <a:pt x="203" y="644"/>
                      <a:pt x="228" y="632"/>
                      <a:pt x="246" y="609"/>
                    </a:cubicBezTo>
                    <a:cubicBezTo>
                      <a:pt x="265" y="566"/>
                      <a:pt x="234" y="517"/>
                      <a:pt x="209" y="474"/>
                    </a:cubicBezTo>
                    <a:cubicBezTo>
                      <a:pt x="185" y="425"/>
                      <a:pt x="173" y="369"/>
                      <a:pt x="173" y="308"/>
                    </a:cubicBezTo>
                    <a:cubicBezTo>
                      <a:pt x="179" y="265"/>
                      <a:pt x="185" y="228"/>
                      <a:pt x="191" y="185"/>
                    </a:cubicBezTo>
                    <a:cubicBezTo>
                      <a:pt x="197" y="142"/>
                      <a:pt x="191" y="99"/>
                      <a:pt x="173" y="62"/>
                    </a:cubicBezTo>
                    <a:cubicBezTo>
                      <a:pt x="154" y="25"/>
                      <a:pt x="117" y="0"/>
                      <a:pt x="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04" name="Google Shape;9604;p63"/>
              <p:cNvSpPr/>
              <p:nvPr/>
            </p:nvSpPr>
            <p:spPr>
              <a:xfrm>
                <a:off x="5367500" y="4017250"/>
                <a:ext cx="47375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95" h="1310" extrusionOk="0">
                    <a:moveTo>
                      <a:pt x="1358" y="0"/>
                    </a:moveTo>
                    <a:cubicBezTo>
                      <a:pt x="1225" y="0"/>
                      <a:pt x="1087" y="36"/>
                      <a:pt x="954" y="61"/>
                    </a:cubicBezTo>
                    <a:cubicBezTo>
                      <a:pt x="782" y="80"/>
                      <a:pt x="616" y="117"/>
                      <a:pt x="450" y="153"/>
                    </a:cubicBezTo>
                    <a:cubicBezTo>
                      <a:pt x="290" y="203"/>
                      <a:pt x="130" y="295"/>
                      <a:pt x="62" y="424"/>
                    </a:cubicBezTo>
                    <a:cubicBezTo>
                      <a:pt x="13" y="516"/>
                      <a:pt x="1" y="627"/>
                      <a:pt x="32" y="731"/>
                    </a:cubicBezTo>
                    <a:cubicBezTo>
                      <a:pt x="99" y="989"/>
                      <a:pt x="339" y="1204"/>
                      <a:pt x="646" y="1284"/>
                    </a:cubicBezTo>
                    <a:cubicBezTo>
                      <a:pt x="726" y="1301"/>
                      <a:pt x="806" y="1310"/>
                      <a:pt x="886" y="1310"/>
                    </a:cubicBezTo>
                    <a:cubicBezTo>
                      <a:pt x="1123" y="1310"/>
                      <a:pt x="1357" y="1236"/>
                      <a:pt x="1550" y="1094"/>
                    </a:cubicBezTo>
                    <a:cubicBezTo>
                      <a:pt x="1784" y="928"/>
                      <a:pt x="1894" y="639"/>
                      <a:pt x="1833" y="356"/>
                    </a:cubicBezTo>
                    <a:cubicBezTo>
                      <a:pt x="1796" y="209"/>
                      <a:pt x="1685" y="86"/>
                      <a:pt x="1544" y="30"/>
                    </a:cubicBezTo>
                    <a:cubicBezTo>
                      <a:pt x="1484" y="8"/>
                      <a:pt x="1422" y="0"/>
                      <a:pt x="135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05" name="Google Shape;9605;p63"/>
              <p:cNvSpPr/>
              <p:nvPr/>
            </p:nvSpPr>
            <p:spPr>
              <a:xfrm>
                <a:off x="5428525" y="3277175"/>
                <a:ext cx="57025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1" h="7080" extrusionOk="0">
                    <a:moveTo>
                      <a:pt x="926" y="1"/>
                    </a:moveTo>
                    <a:cubicBezTo>
                      <a:pt x="622" y="1"/>
                      <a:pt x="296" y="101"/>
                      <a:pt x="197" y="277"/>
                    </a:cubicBezTo>
                    <a:cubicBezTo>
                      <a:pt x="0" y="621"/>
                      <a:pt x="301" y="1199"/>
                      <a:pt x="424" y="1395"/>
                    </a:cubicBezTo>
                    <a:cubicBezTo>
                      <a:pt x="603" y="1660"/>
                      <a:pt x="1094" y="4733"/>
                      <a:pt x="1088" y="5249"/>
                    </a:cubicBezTo>
                    <a:cubicBezTo>
                      <a:pt x="1082" y="5766"/>
                      <a:pt x="830" y="6589"/>
                      <a:pt x="965" y="6897"/>
                    </a:cubicBezTo>
                    <a:cubicBezTo>
                      <a:pt x="1020" y="7026"/>
                      <a:pt x="1245" y="7079"/>
                      <a:pt x="1492" y="7079"/>
                    </a:cubicBezTo>
                    <a:cubicBezTo>
                      <a:pt x="1832" y="7079"/>
                      <a:pt x="2213" y="6978"/>
                      <a:pt x="2238" y="6835"/>
                    </a:cubicBezTo>
                    <a:cubicBezTo>
                      <a:pt x="2281" y="6583"/>
                      <a:pt x="1980" y="6319"/>
                      <a:pt x="1887" y="5919"/>
                    </a:cubicBezTo>
                    <a:cubicBezTo>
                      <a:pt x="1801" y="5514"/>
                      <a:pt x="1445" y="4100"/>
                      <a:pt x="1420" y="3135"/>
                    </a:cubicBezTo>
                    <a:cubicBezTo>
                      <a:pt x="1402" y="2176"/>
                      <a:pt x="1537" y="762"/>
                      <a:pt x="1518" y="320"/>
                    </a:cubicBezTo>
                    <a:cubicBezTo>
                      <a:pt x="1506" y="99"/>
                      <a:pt x="1227" y="1"/>
                      <a:pt x="92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06" name="Google Shape;9606;p63"/>
              <p:cNvSpPr/>
              <p:nvPr/>
            </p:nvSpPr>
            <p:spPr>
              <a:xfrm>
                <a:off x="5451425" y="3459325"/>
                <a:ext cx="59325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3" h="7572" extrusionOk="0">
                    <a:moveTo>
                      <a:pt x="946" y="749"/>
                    </a:moveTo>
                    <a:cubicBezTo>
                      <a:pt x="1014" y="749"/>
                      <a:pt x="1076" y="781"/>
                      <a:pt x="1107" y="859"/>
                    </a:cubicBezTo>
                    <a:cubicBezTo>
                      <a:pt x="1383" y="1578"/>
                      <a:pt x="1531" y="4682"/>
                      <a:pt x="1531" y="4682"/>
                    </a:cubicBezTo>
                    <a:cubicBezTo>
                      <a:pt x="1451" y="3791"/>
                      <a:pt x="670" y="1203"/>
                      <a:pt x="658" y="1006"/>
                    </a:cubicBezTo>
                    <a:cubicBezTo>
                      <a:pt x="650" y="875"/>
                      <a:pt x="811" y="749"/>
                      <a:pt x="946" y="749"/>
                    </a:cubicBezTo>
                    <a:close/>
                    <a:moveTo>
                      <a:pt x="1138" y="0"/>
                    </a:moveTo>
                    <a:cubicBezTo>
                      <a:pt x="888" y="0"/>
                      <a:pt x="549" y="91"/>
                      <a:pt x="301" y="299"/>
                    </a:cubicBezTo>
                    <a:cubicBezTo>
                      <a:pt x="0" y="551"/>
                      <a:pt x="504" y="2076"/>
                      <a:pt x="793" y="3588"/>
                    </a:cubicBezTo>
                    <a:cubicBezTo>
                      <a:pt x="1082" y="5100"/>
                      <a:pt x="1494" y="7153"/>
                      <a:pt x="1611" y="7362"/>
                    </a:cubicBezTo>
                    <a:cubicBezTo>
                      <a:pt x="1684" y="7487"/>
                      <a:pt x="1893" y="7572"/>
                      <a:pt x="2065" y="7572"/>
                    </a:cubicBezTo>
                    <a:cubicBezTo>
                      <a:pt x="2180" y="7572"/>
                      <a:pt x="2278" y="7533"/>
                      <a:pt x="2305" y="7442"/>
                    </a:cubicBezTo>
                    <a:cubicBezTo>
                      <a:pt x="2373" y="7220"/>
                      <a:pt x="1789" y="889"/>
                      <a:pt x="1469" y="121"/>
                    </a:cubicBezTo>
                    <a:cubicBezTo>
                      <a:pt x="1439" y="43"/>
                      <a:pt x="1309" y="0"/>
                      <a:pt x="1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07" name="Google Shape;9607;p63"/>
              <p:cNvSpPr/>
              <p:nvPr/>
            </p:nvSpPr>
            <p:spPr>
              <a:xfrm>
                <a:off x="5483375" y="3652625"/>
                <a:ext cx="16475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520" extrusionOk="0">
                    <a:moveTo>
                      <a:pt x="440" y="0"/>
                    </a:moveTo>
                    <a:cubicBezTo>
                      <a:pt x="427" y="0"/>
                      <a:pt x="414" y="2"/>
                      <a:pt x="400" y="5"/>
                    </a:cubicBezTo>
                    <a:cubicBezTo>
                      <a:pt x="308" y="29"/>
                      <a:pt x="271" y="140"/>
                      <a:pt x="240" y="232"/>
                    </a:cubicBezTo>
                    <a:cubicBezTo>
                      <a:pt x="191" y="398"/>
                      <a:pt x="136" y="564"/>
                      <a:pt x="87" y="736"/>
                    </a:cubicBezTo>
                    <a:cubicBezTo>
                      <a:pt x="44" y="853"/>
                      <a:pt x="19" y="982"/>
                      <a:pt x="7" y="1111"/>
                    </a:cubicBezTo>
                    <a:cubicBezTo>
                      <a:pt x="1" y="1234"/>
                      <a:pt x="50" y="1363"/>
                      <a:pt x="142" y="1449"/>
                    </a:cubicBezTo>
                    <a:cubicBezTo>
                      <a:pt x="189" y="1496"/>
                      <a:pt x="250" y="1519"/>
                      <a:pt x="312" y="1519"/>
                    </a:cubicBezTo>
                    <a:cubicBezTo>
                      <a:pt x="372" y="1519"/>
                      <a:pt x="432" y="1498"/>
                      <a:pt x="480" y="1455"/>
                    </a:cubicBezTo>
                    <a:cubicBezTo>
                      <a:pt x="535" y="1394"/>
                      <a:pt x="560" y="1314"/>
                      <a:pt x="560" y="1228"/>
                    </a:cubicBezTo>
                    <a:cubicBezTo>
                      <a:pt x="560" y="1142"/>
                      <a:pt x="548" y="1056"/>
                      <a:pt x="548" y="970"/>
                    </a:cubicBezTo>
                    <a:cubicBezTo>
                      <a:pt x="548" y="767"/>
                      <a:pt x="621" y="570"/>
                      <a:pt x="646" y="367"/>
                    </a:cubicBezTo>
                    <a:cubicBezTo>
                      <a:pt x="658" y="275"/>
                      <a:pt x="646" y="189"/>
                      <a:pt x="609" y="109"/>
                    </a:cubicBezTo>
                    <a:cubicBezTo>
                      <a:pt x="578" y="42"/>
                      <a:pt x="512" y="0"/>
                      <a:pt x="44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08" name="Google Shape;9608;p63"/>
              <p:cNvSpPr/>
              <p:nvPr/>
            </p:nvSpPr>
            <p:spPr>
              <a:xfrm>
                <a:off x="5484600" y="3692475"/>
                <a:ext cx="9875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636" extrusionOk="0">
                    <a:moveTo>
                      <a:pt x="186" y="0"/>
                    </a:moveTo>
                    <a:cubicBezTo>
                      <a:pt x="150" y="0"/>
                      <a:pt x="112" y="14"/>
                      <a:pt x="87" y="40"/>
                    </a:cubicBezTo>
                    <a:cubicBezTo>
                      <a:pt x="56" y="70"/>
                      <a:pt x="38" y="113"/>
                      <a:pt x="32" y="156"/>
                    </a:cubicBezTo>
                    <a:cubicBezTo>
                      <a:pt x="1" y="322"/>
                      <a:pt x="38" y="501"/>
                      <a:pt x="142" y="636"/>
                    </a:cubicBezTo>
                    <a:cubicBezTo>
                      <a:pt x="314" y="587"/>
                      <a:pt x="394" y="267"/>
                      <a:pt x="376" y="83"/>
                    </a:cubicBezTo>
                    <a:cubicBezTo>
                      <a:pt x="333" y="46"/>
                      <a:pt x="284" y="21"/>
                      <a:pt x="234" y="9"/>
                    </a:cubicBezTo>
                    <a:cubicBezTo>
                      <a:pt x="219" y="3"/>
                      <a:pt x="203" y="0"/>
                      <a:pt x="18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09" name="Google Shape;9609;p63"/>
              <p:cNvSpPr/>
              <p:nvPr/>
            </p:nvSpPr>
            <p:spPr>
              <a:xfrm>
                <a:off x="5484925" y="3714950"/>
                <a:ext cx="585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426" extrusionOk="0">
                    <a:moveTo>
                      <a:pt x="138" y="0"/>
                    </a:moveTo>
                    <a:cubicBezTo>
                      <a:pt x="108" y="0"/>
                      <a:pt x="78" y="13"/>
                      <a:pt x="55" y="38"/>
                    </a:cubicBezTo>
                    <a:cubicBezTo>
                      <a:pt x="19" y="87"/>
                      <a:pt x="0" y="149"/>
                      <a:pt x="19" y="210"/>
                    </a:cubicBezTo>
                    <a:cubicBezTo>
                      <a:pt x="37" y="272"/>
                      <a:pt x="62" y="333"/>
                      <a:pt x="92" y="382"/>
                    </a:cubicBezTo>
                    <a:cubicBezTo>
                      <a:pt x="105" y="401"/>
                      <a:pt x="117" y="425"/>
                      <a:pt x="135" y="425"/>
                    </a:cubicBezTo>
                    <a:cubicBezTo>
                      <a:pt x="160" y="425"/>
                      <a:pt x="185" y="395"/>
                      <a:pt x="197" y="364"/>
                    </a:cubicBezTo>
                    <a:cubicBezTo>
                      <a:pt x="228" y="259"/>
                      <a:pt x="234" y="142"/>
                      <a:pt x="215" y="32"/>
                    </a:cubicBezTo>
                    <a:cubicBezTo>
                      <a:pt x="194" y="11"/>
                      <a:pt x="166" y="0"/>
                      <a:pt x="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10" name="Google Shape;9610;p63"/>
              <p:cNvSpPr/>
              <p:nvPr/>
            </p:nvSpPr>
            <p:spPr>
              <a:xfrm>
                <a:off x="55041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207" y="1"/>
                    </a:moveTo>
                    <a:cubicBezTo>
                      <a:pt x="145" y="1"/>
                      <a:pt x="90" y="37"/>
                      <a:pt x="62" y="94"/>
                    </a:cubicBezTo>
                    <a:cubicBezTo>
                      <a:pt x="31" y="149"/>
                      <a:pt x="13" y="217"/>
                      <a:pt x="13" y="284"/>
                    </a:cubicBezTo>
                    <a:cubicBezTo>
                      <a:pt x="0" y="561"/>
                      <a:pt x="19" y="831"/>
                      <a:pt x="74" y="1102"/>
                    </a:cubicBezTo>
                    <a:cubicBezTo>
                      <a:pt x="80" y="1200"/>
                      <a:pt x="111" y="1299"/>
                      <a:pt x="154" y="1385"/>
                    </a:cubicBezTo>
                    <a:cubicBezTo>
                      <a:pt x="190" y="1476"/>
                      <a:pt x="269" y="1518"/>
                      <a:pt x="348" y="1518"/>
                    </a:cubicBezTo>
                    <a:cubicBezTo>
                      <a:pt x="444" y="1518"/>
                      <a:pt x="540" y="1454"/>
                      <a:pt x="554" y="1335"/>
                    </a:cubicBezTo>
                    <a:cubicBezTo>
                      <a:pt x="572" y="1249"/>
                      <a:pt x="578" y="1163"/>
                      <a:pt x="566" y="1083"/>
                    </a:cubicBezTo>
                    <a:cubicBezTo>
                      <a:pt x="541" y="788"/>
                      <a:pt x="480" y="493"/>
                      <a:pt x="394" y="211"/>
                    </a:cubicBezTo>
                    <a:cubicBezTo>
                      <a:pt x="363" y="118"/>
                      <a:pt x="314" y="14"/>
                      <a:pt x="222" y="2"/>
                    </a:cubicBezTo>
                    <a:cubicBezTo>
                      <a:pt x="217" y="1"/>
                      <a:pt x="212" y="1"/>
                      <a:pt x="20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11" name="Google Shape;9611;p63"/>
              <p:cNvSpPr/>
              <p:nvPr/>
            </p:nvSpPr>
            <p:spPr>
              <a:xfrm>
                <a:off x="5510425" y="3696375"/>
                <a:ext cx="12000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0" h="1097" extrusionOk="0">
                    <a:moveTo>
                      <a:pt x="228" y="0"/>
                    </a:moveTo>
                    <a:cubicBezTo>
                      <a:pt x="130" y="7"/>
                      <a:pt x="68" y="105"/>
                      <a:pt x="43" y="203"/>
                    </a:cubicBezTo>
                    <a:cubicBezTo>
                      <a:pt x="0" y="381"/>
                      <a:pt x="31" y="578"/>
                      <a:pt x="62" y="769"/>
                    </a:cubicBezTo>
                    <a:cubicBezTo>
                      <a:pt x="68" y="849"/>
                      <a:pt x="93" y="922"/>
                      <a:pt x="130" y="996"/>
                    </a:cubicBezTo>
                    <a:cubicBezTo>
                      <a:pt x="167" y="1061"/>
                      <a:pt x="233" y="1097"/>
                      <a:pt x="302" y="1097"/>
                    </a:cubicBezTo>
                    <a:cubicBezTo>
                      <a:pt x="312" y="1097"/>
                      <a:pt x="322" y="1096"/>
                      <a:pt x="332" y="1094"/>
                    </a:cubicBezTo>
                    <a:cubicBezTo>
                      <a:pt x="418" y="1058"/>
                      <a:pt x="480" y="972"/>
                      <a:pt x="474" y="873"/>
                    </a:cubicBezTo>
                    <a:cubicBezTo>
                      <a:pt x="468" y="781"/>
                      <a:pt x="449" y="683"/>
                      <a:pt x="431" y="590"/>
                    </a:cubicBezTo>
                    <a:cubicBezTo>
                      <a:pt x="418" y="480"/>
                      <a:pt x="431" y="369"/>
                      <a:pt x="425" y="259"/>
                    </a:cubicBezTo>
                    <a:cubicBezTo>
                      <a:pt x="418" y="197"/>
                      <a:pt x="400" y="136"/>
                      <a:pt x="369" y="86"/>
                    </a:cubicBezTo>
                    <a:cubicBezTo>
                      <a:pt x="339" y="31"/>
                      <a:pt x="283" y="0"/>
                      <a:pt x="22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12" name="Google Shape;9612;p63"/>
              <p:cNvSpPr/>
              <p:nvPr/>
            </p:nvSpPr>
            <p:spPr>
              <a:xfrm>
                <a:off x="5504425" y="3726575"/>
                <a:ext cx="12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763" extrusionOk="0">
                    <a:moveTo>
                      <a:pt x="371" y="0"/>
                    </a:moveTo>
                    <a:cubicBezTo>
                      <a:pt x="364" y="0"/>
                      <a:pt x="357" y="1"/>
                      <a:pt x="351" y="3"/>
                    </a:cubicBezTo>
                    <a:cubicBezTo>
                      <a:pt x="290" y="16"/>
                      <a:pt x="259" y="89"/>
                      <a:pt x="240" y="145"/>
                    </a:cubicBezTo>
                    <a:cubicBezTo>
                      <a:pt x="191" y="274"/>
                      <a:pt x="136" y="397"/>
                      <a:pt x="68" y="513"/>
                    </a:cubicBezTo>
                    <a:cubicBezTo>
                      <a:pt x="44" y="550"/>
                      <a:pt x="25" y="587"/>
                      <a:pt x="13" y="624"/>
                    </a:cubicBezTo>
                    <a:cubicBezTo>
                      <a:pt x="1" y="667"/>
                      <a:pt x="13" y="710"/>
                      <a:pt x="44" y="741"/>
                    </a:cubicBezTo>
                    <a:cubicBezTo>
                      <a:pt x="59" y="756"/>
                      <a:pt x="78" y="762"/>
                      <a:pt x="98" y="762"/>
                    </a:cubicBezTo>
                    <a:cubicBezTo>
                      <a:pt x="144" y="762"/>
                      <a:pt x="196" y="728"/>
                      <a:pt x="222" y="686"/>
                    </a:cubicBezTo>
                    <a:cubicBezTo>
                      <a:pt x="259" y="624"/>
                      <a:pt x="265" y="544"/>
                      <a:pt x="296" y="483"/>
                    </a:cubicBezTo>
                    <a:cubicBezTo>
                      <a:pt x="333" y="421"/>
                      <a:pt x="370" y="366"/>
                      <a:pt x="419" y="311"/>
                    </a:cubicBezTo>
                    <a:cubicBezTo>
                      <a:pt x="462" y="255"/>
                      <a:pt x="486" y="188"/>
                      <a:pt x="486" y="120"/>
                    </a:cubicBezTo>
                    <a:cubicBezTo>
                      <a:pt x="481" y="60"/>
                      <a:pt x="422" y="0"/>
                      <a:pt x="37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13" name="Google Shape;9613;p63"/>
              <p:cNvSpPr/>
              <p:nvPr/>
            </p:nvSpPr>
            <p:spPr>
              <a:xfrm>
                <a:off x="5496900" y="3745675"/>
                <a:ext cx="740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9" extrusionOk="0">
                    <a:moveTo>
                      <a:pt x="195" y="0"/>
                    </a:moveTo>
                    <a:cubicBezTo>
                      <a:pt x="109" y="0"/>
                      <a:pt x="36" y="100"/>
                      <a:pt x="13" y="204"/>
                    </a:cubicBezTo>
                    <a:cubicBezTo>
                      <a:pt x="1" y="321"/>
                      <a:pt x="1" y="432"/>
                      <a:pt x="25" y="549"/>
                    </a:cubicBezTo>
                    <a:cubicBezTo>
                      <a:pt x="197" y="487"/>
                      <a:pt x="296" y="198"/>
                      <a:pt x="210" y="1"/>
                    </a:cubicBezTo>
                    <a:cubicBezTo>
                      <a:pt x="205" y="1"/>
                      <a:pt x="200" y="0"/>
                      <a:pt x="19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14" name="Google Shape;9614;p63"/>
              <p:cNvSpPr/>
              <p:nvPr/>
            </p:nvSpPr>
            <p:spPr>
              <a:xfrm>
                <a:off x="5316350" y="3273175"/>
                <a:ext cx="93850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061" extrusionOk="0">
                    <a:moveTo>
                      <a:pt x="627" y="0"/>
                    </a:moveTo>
                    <a:cubicBezTo>
                      <a:pt x="627" y="0"/>
                      <a:pt x="320" y="25"/>
                      <a:pt x="0" y="25"/>
                    </a:cubicBezTo>
                    <a:lnTo>
                      <a:pt x="0" y="5065"/>
                    </a:lnTo>
                    <a:cubicBezTo>
                      <a:pt x="0" y="5065"/>
                      <a:pt x="1002" y="5483"/>
                      <a:pt x="1303" y="6252"/>
                    </a:cubicBezTo>
                    <a:cubicBezTo>
                      <a:pt x="1598" y="7026"/>
                      <a:pt x="1942" y="8009"/>
                      <a:pt x="2496" y="8059"/>
                    </a:cubicBezTo>
                    <a:cubicBezTo>
                      <a:pt x="2508" y="8060"/>
                      <a:pt x="2520" y="8060"/>
                      <a:pt x="2533" y="8060"/>
                    </a:cubicBezTo>
                    <a:cubicBezTo>
                      <a:pt x="3080" y="8060"/>
                      <a:pt x="3754" y="7029"/>
                      <a:pt x="3657" y="6872"/>
                    </a:cubicBezTo>
                    <a:cubicBezTo>
                      <a:pt x="3649" y="6857"/>
                      <a:pt x="3634" y="6850"/>
                      <a:pt x="3615" y="6850"/>
                    </a:cubicBezTo>
                    <a:cubicBezTo>
                      <a:pt x="3437" y="6850"/>
                      <a:pt x="2847" y="7453"/>
                      <a:pt x="2575" y="7453"/>
                    </a:cubicBezTo>
                    <a:cubicBezTo>
                      <a:pt x="2564" y="7453"/>
                      <a:pt x="2554" y="7452"/>
                      <a:pt x="2545" y="7450"/>
                    </a:cubicBezTo>
                    <a:cubicBezTo>
                      <a:pt x="2256" y="7395"/>
                      <a:pt x="2090" y="6571"/>
                      <a:pt x="1604" y="5772"/>
                    </a:cubicBezTo>
                    <a:cubicBezTo>
                      <a:pt x="1100" y="4936"/>
                      <a:pt x="701" y="4684"/>
                      <a:pt x="627" y="4610"/>
                    </a:cubicBezTo>
                    <a:cubicBezTo>
                      <a:pt x="547" y="4543"/>
                      <a:pt x="627" y="0"/>
                      <a:pt x="6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15" name="Google Shape;9615;p63"/>
              <p:cNvSpPr/>
              <p:nvPr/>
            </p:nvSpPr>
            <p:spPr>
              <a:xfrm>
                <a:off x="5328625" y="3274500"/>
                <a:ext cx="76150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704" extrusionOk="0">
                    <a:moveTo>
                      <a:pt x="2549" y="0"/>
                    </a:moveTo>
                    <a:cubicBezTo>
                      <a:pt x="2470" y="0"/>
                      <a:pt x="2381" y="8"/>
                      <a:pt x="2281" y="27"/>
                    </a:cubicBezTo>
                    <a:cubicBezTo>
                      <a:pt x="1728" y="126"/>
                      <a:pt x="50" y="230"/>
                      <a:pt x="50" y="230"/>
                    </a:cubicBezTo>
                    <a:lnTo>
                      <a:pt x="1" y="679"/>
                    </a:lnTo>
                    <a:cubicBezTo>
                      <a:pt x="126" y="696"/>
                      <a:pt x="272" y="703"/>
                      <a:pt x="431" y="703"/>
                    </a:cubicBezTo>
                    <a:cubicBezTo>
                      <a:pt x="1414" y="703"/>
                      <a:pt x="2896" y="413"/>
                      <a:pt x="2970" y="292"/>
                    </a:cubicBezTo>
                    <a:cubicBezTo>
                      <a:pt x="3045" y="171"/>
                      <a:pt x="2906" y="0"/>
                      <a:pt x="254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16" name="Google Shape;9616;p63"/>
              <p:cNvSpPr/>
              <p:nvPr/>
            </p:nvSpPr>
            <p:spPr>
              <a:xfrm>
                <a:off x="5320500" y="3243725"/>
                <a:ext cx="34725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414" extrusionOk="0">
                    <a:moveTo>
                      <a:pt x="1149" y="1"/>
                    </a:moveTo>
                    <a:cubicBezTo>
                      <a:pt x="1121" y="1"/>
                      <a:pt x="1091" y="4"/>
                      <a:pt x="1057" y="10"/>
                    </a:cubicBezTo>
                    <a:cubicBezTo>
                      <a:pt x="805" y="60"/>
                      <a:pt x="49" y="72"/>
                      <a:pt x="49" y="72"/>
                    </a:cubicBezTo>
                    <a:lnTo>
                      <a:pt x="0" y="379"/>
                    </a:lnTo>
                    <a:cubicBezTo>
                      <a:pt x="86" y="403"/>
                      <a:pt x="196" y="413"/>
                      <a:pt x="316" y="413"/>
                    </a:cubicBezTo>
                    <a:cubicBezTo>
                      <a:pt x="747" y="413"/>
                      <a:pt x="1308" y="284"/>
                      <a:pt x="1346" y="207"/>
                    </a:cubicBezTo>
                    <a:cubicBezTo>
                      <a:pt x="1389" y="127"/>
                      <a:pt x="1330" y="1"/>
                      <a:pt x="114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17" name="Google Shape;9617;p63"/>
              <p:cNvSpPr/>
              <p:nvPr/>
            </p:nvSpPr>
            <p:spPr>
              <a:xfrm>
                <a:off x="5316650" y="3228050"/>
                <a:ext cx="269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77" h="381" extrusionOk="0">
                    <a:moveTo>
                      <a:pt x="894" y="0"/>
                    </a:moveTo>
                    <a:cubicBezTo>
                      <a:pt x="871" y="0"/>
                      <a:pt x="846" y="3"/>
                      <a:pt x="818" y="10"/>
                    </a:cubicBezTo>
                    <a:cubicBezTo>
                      <a:pt x="627" y="60"/>
                      <a:pt x="37" y="78"/>
                      <a:pt x="37" y="78"/>
                    </a:cubicBezTo>
                    <a:lnTo>
                      <a:pt x="0" y="355"/>
                    </a:lnTo>
                    <a:cubicBezTo>
                      <a:pt x="60" y="373"/>
                      <a:pt x="135" y="381"/>
                      <a:pt x="217" y="381"/>
                    </a:cubicBezTo>
                    <a:cubicBezTo>
                      <a:pt x="552" y="381"/>
                      <a:pt x="1011" y="253"/>
                      <a:pt x="1045" y="189"/>
                    </a:cubicBezTo>
                    <a:cubicBezTo>
                      <a:pt x="1077" y="115"/>
                      <a:pt x="1032" y="0"/>
                      <a:pt x="89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18" name="Google Shape;9618;p63"/>
              <p:cNvSpPr/>
              <p:nvPr/>
            </p:nvSpPr>
            <p:spPr>
              <a:xfrm>
                <a:off x="5318500" y="3427625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834" y="0"/>
                    </a:moveTo>
                    <a:cubicBezTo>
                      <a:pt x="818" y="0"/>
                      <a:pt x="800" y="2"/>
                      <a:pt x="781" y="6"/>
                    </a:cubicBezTo>
                    <a:cubicBezTo>
                      <a:pt x="714" y="20"/>
                      <a:pt x="598" y="24"/>
                      <a:pt x="479" y="24"/>
                    </a:cubicBezTo>
                    <a:cubicBezTo>
                      <a:pt x="280" y="24"/>
                      <a:pt x="74" y="12"/>
                      <a:pt x="74" y="12"/>
                    </a:cubicBezTo>
                    <a:lnTo>
                      <a:pt x="0" y="295"/>
                    </a:lnTo>
                    <a:cubicBezTo>
                      <a:pt x="82" y="335"/>
                      <a:pt x="201" y="351"/>
                      <a:pt x="328" y="351"/>
                    </a:cubicBezTo>
                    <a:cubicBezTo>
                      <a:pt x="610" y="351"/>
                      <a:pt x="929" y="272"/>
                      <a:pt x="959" y="209"/>
                    </a:cubicBezTo>
                    <a:cubicBezTo>
                      <a:pt x="1003" y="132"/>
                      <a:pt x="973" y="0"/>
                      <a:pt x="83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19" name="Google Shape;9619;p63"/>
              <p:cNvSpPr/>
              <p:nvPr/>
            </p:nvSpPr>
            <p:spPr>
              <a:xfrm>
                <a:off x="5318650" y="3446250"/>
                <a:ext cx="2495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2" extrusionOk="0">
                    <a:moveTo>
                      <a:pt x="821" y="1"/>
                    </a:moveTo>
                    <a:cubicBezTo>
                      <a:pt x="806" y="1"/>
                      <a:pt x="791" y="2"/>
                      <a:pt x="775" y="5"/>
                    </a:cubicBezTo>
                    <a:cubicBezTo>
                      <a:pt x="708" y="18"/>
                      <a:pt x="592" y="23"/>
                      <a:pt x="473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7" y="352"/>
                      <a:pt x="923" y="274"/>
                      <a:pt x="953" y="214"/>
                    </a:cubicBezTo>
                    <a:cubicBezTo>
                      <a:pt x="998" y="135"/>
                      <a:pt x="966" y="1"/>
                      <a:pt x="8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20" name="Google Shape;9620;p63"/>
              <p:cNvSpPr/>
              <p:nvPr/>
            </p:nvSpPr>
            <p:spPr>
              <a:xfrm>
                <a:off x="5318650" y="3464950"/>
                <a:ext cx="2495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1" extrusionOk="0">
                    <a:moveTo>
                      <a:pt x="828" y="1"/>
                    </a:moveTo>
                    <a:cubicBezTo>
                      <a:pt x="812" y="1"/>
                      <a:pt x="794" y="3"/>
                      <a:pt x="775" y="7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3"/>
                      <a:pt x="68" y="13"/>
                    </a:cubicBezTo>
                    <a:lnTo>
                      <a:pt x="0" y="295"/>
                    </a:lnTo>
                    <a:cubicBezTo>
                      <a:pt x="79" y="335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21" name="Google Shape;9621;p63"/>
              <p:cNvSpPr/>
              <p:nvPr/>
            </p:nvSpPr>
            <p:spPr>
              <a:xfrm>
                <a:off x="5318650" y="34835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28" y="1"/>
                    </a:moveTo>
                    <a:cubicBezTo>
                      <a:pt x="812" y="1"/>
                      <a:pt x="794" y="2"/>
                      <a:pt x="775" y="6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22" name="Google Shape;9622;p63"/>
              <p:cNvSpPr/>
              <p:nvPr/>
            </p:nvSpPr>
            <p:spPr>
              <a:xfrm>
                <a:off x="5318650" y="35021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2" y="20"/>
                      <a:pt x="594" y="24"/>
                      <a:pt x="474" y="24"/>
                    </a:cubicBezTo>
                    <a:cubicBezTo>
                      <a:pt x="274" y="24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23" name="Google Shape;9623;p63"/>
              <p:cNvSpPr/>
              <p:nvPr/>
            </p:nvSpPr>
            <p:spPr>
              <a:xfrm>
                <a:off x="5318650" y="352077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1"/>
                    </a:moveTo>
                    <a:cubicBezTo>
                      <a:pt x="812" y="1"/>
                      <a:pt x="797" y="2"/>
                      <a:pt x="781" y="5"/>
                    </a:cubicBezTo>
                    <a:cubicBezTo>
                      <a:pt x="712" y="19"/>
                      <a:pt x="594" y="23"/>
                      <a:pt x="474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8" y="352"/>
                      <a:pt x="925" y="274"/>
                      <a:pt x="959" y="214"/>
                    </a:cubicBezTo>
                    <a:cubicBezTo>
                      <a:pt x="998" y="135"/>
                      <a:pt x="966" y="1"/>
                      <a:pt x="82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24" name="Google Shape;9624;p63"/>
              <p:cNvSpPr/>
              <p:nvPr/>
            </p:nvSpPr>
            <p:spPr>
              <a:xfrm>
                <a:off x="5318650" y="353950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0" y="18"/>
                      <a:pt x="588" y="21"/>
                      <a:pt x="465" y="21"/>
                    </a:cubicBezTo>
                    <a:cubicBezTo>
                      <a:pt x="268" y="21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49"/>
                      <a:pt x="317" y="349"/>
                    </a:cubicBezTo>
                    <a:cubicBezTo>
                      <a:pt x="599" y="349"/>
                      <a:pt x="925" y="268"/>
                      <a:pt x="959" y="209"/>
                    </a:cubicBezTo>
                    <a:cubicBezTo>
                      <a:pt x="998" y="131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25" name="Google Shape;9625;p63"/>
              <p:cNvSpPr/>
              <p:nvPr/>
            </p:nvSpPr>
            <p:spPr>
              <a:xfrm>
                <a:off x="53186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827" y="0"/>
                    </a:moveTo>
                    <a:cubicBezTo>
                      <a:pt x="813" y="0"/>
                      <a:pt x="797" y="2"/>
                      <a:pt x="781" y="4"/>
                    </a:cubicBezTo>
                    <a:cubicBezTo>
                      <a:pt x="710" y="16"/>
                      <a:pt x="588" y="20"/>
                      <a:pt x="465" y="20"/>
                    </a:cubicBezTo>
                    <a:cubicBezTo>
                      <a:pt x="268" y="20"/>
                      <a:pt x="68" y="11"/>
                      <a:pt x="68" y="11"/>
                    </a:cubicBezTo>
                    <a:lnTo>
                      <a:pt x="0" y="293"/>
                    </a:lnTo>
                    <a:cubicBezTo>
                      <a:pt x="79" y="333"/>
                      <a:pt x="194" y="348"/>
                      <a:pt x="317" y="348"/>
                    </a:cubicBezTo>
                    <a:cubicBezTo>
                      <a:pt x="599" y="348"/>
                      <a:pt x="925" y="267"/>
                      <a:pt x="959" y="207"/>
                    </a:cubicBezTo>
                    <a:cubicBezTo>
                      <a:pt x="998" y="129"/>
                      <a:pt x="966" y="0"/>
                      <a:pt x="8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26" name="Google Shape;9626;p63"/>
              <p:cNvSpPr/>
              <p:nvPr/>
            </p:nvSpPr>
            <p:spPr>
              <a:xfrm>
                <a:off x="5318650" y="357672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0"/>
                    </a:moveTo>
                    <a:cubicBezTo>
                      <a:pt x="812" y="0"/>
                      <a:pt x="797" y="1"/>
                      <a:pt x="781" y="4"/>
                    </a:cubicBezTo>
                    <a:cubicBezTo>
                      <a:pt x="710" y="16"/>
                      <a:pt x="589" y="20"/>
                      <a:pt x="467" y="20"/>
                    </a:cubicBezTo>
                    <a:cubicBezTo>
                      <a:pt x="272" y="20"/>
                      <a:pt x="74" y="10"/>
                      <a:pt x="74" y="10"/>
                    </a:cubicBezTo>
                    <a:lnTo>
                      <a:pt x="0" y="299"/>
                    </a:lnTo>
                    <a:cubicBezTo>
                      <a:pt x="78" y="336"/>
                      <a:pt x="193" y="351"/>
                      <a:pt x="316" y="351"/>
                    </a:cubicBezTo>
                    <a:cubicBezTo>
                      <a:pt x="600" y="351"/>
                      <a:pt x="929" y="273"/>
                      <a:pt x="959" y="213"/>
                    </a:cubicBezTo>
                    <a:cubicBezTo>
                      <a:pt x="998" y="135"/>
                      <a:pt x="966" y="0"/>
                      <a:pt x="82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27" name="Google Shape;9627;p63"/>
              <p:cNvSpPr/>
              <p:nvPr/>
            </p:nvSpPr>
            <p:spPr>
              <a:xfrm>
                <a:off x="5327250" y="3291300"/>
                <a:ext cx="875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3" h="713" extrusionOk="0">
                    <a:moveTo>
                      <a:pt x="3184" y="0"/>
                    </a:moveTo>
                    <a:cubicBezTo>
                      <a:pt x="3141" y="0"/>
                      <a:pt x="3093" y="6"/>
                      <a:pt x="3037" y="19"/>
                    </a:cubicBezTo>
                    <a:cubicBezTo>
                      <a:pt x="2158" y="222"/>
                      <a:pt x="56" y="302"/>
                      <a:pt x="56" y="302"/>
                    </a:cubicBezTo>
                    <a:lnTo>
                      <a:pt x="1" y="689"/>
                    </a:lnTo>
                    <a:cubicBezTo>
                      <a:pt x="95" y="705"/>
                      <a:pt x="266" y="712"/>
                      <a:pt x="482" y="712"/>
                    </a:cubicBezTo>
                    <a:cubicBezTo>
                      <a:pt x="1349" y="712"/>
                      <a:pt x="2938" y="597"/>
                      <a:pt x="3185" y="474"/>
                    </a:cubicBezTo>
                    <a:cubicBezTo>
                      <a:pt x="3456" y="333"/>
                      <a:pt x="3502" y="0"/>
                      <a:pt x="318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28" name="Google Shape;9628;p63"/>
              <p:cNvSpPr/>
              <p:nvPr/>
            </p:nvSpPr>
            <p:spPr>
              <a:xfrm>
                <a:off x="5326625" y="3341450"/>
                <a:ext cx="9012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605" h="589" extrusionOk="0">
                    <a:moveTo>
                      <a:pt x="3241" y="1"/>
                    </a:moveTo>
                    <a:cubicBezTo>
                      <a:pt x="3207" y="1"/>
                      <a:pt x="3170" y="4"/>
                      <a:pt x="3130" y="11"/>
                    </a:cubicBezTo>
                    <a:cubicBezTo>
                      <a:pt x="2735" y="72"/>
                      <a:pt x="2111" y="89"/>
                      <a:pt x="1531" y="89"/>
                    </a:cubicBezTo>
                    <a:cubicBezTo>
                      <a:pt x="775" y="89"/>
                      <a:pt x="93" y="60"/>
                      <a:pt x="93" y="60"/>
                    </a:cubicBezTo>
                    <a:lnTo>
                      <a:pt x="1" y="472"/>
                    </a:lnTo>
                    <a:cubicBezTo>
                      <a:pt x="272" y="542"/>
                      <a:pt x="1188" y="588"/>
                      <a:pt x="1981" y="588"/>
                    </a:cubicBezTo>
                    <a:cubicBezTo>
                      <a:pt x="2572" y="588"/>
                      <a:pt x="3095" y="563"/>
                      <a:pt x="3234" y="502"/>
                    </a:cubicBezTo>
                    <a:cubicBezTo>
                      <a:pt x="3533" y="373"/>
                      <a:pt x="3604" y="1"/>
                      <a:pt x="32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29" name="Google Shape;9629;p63"/>
              <p:cNvSpPr/>
              <p:nvPr/>
            </p:nvSpPr>
            <p:spPr>
              <a:xfrm>
                <a:off x="5324325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481" y="0"/>
                    </a:moveTo>
                    <a:cubicBezTo>
                      <a:pt x="3439" y="0"/>
                      <a:pt x="3394" y="6"/>
                      <a:pt x="3345" y="19"/>
                    </a:cubicBezTo>
                    <a:cubicBezTo>
                      <a:pt x="2482" y="263"/>
                      <a:pt x="1085" y="293"/>
                      <a:pt x="432" y="293"/>
                    </a:cubicBezTo>
                    <a:cubicBezTo>
                      <a:pt x="210" y="293"/>
                      <a:pt x="75" y="290"/>
                      <a:pt x="75" y="290"/>
                    </a:cubicBezTo>
                    <a:lnTo>
                      <a:pt x="1" y="769"/>
                    </a:lnTo>
                    <a:cubicBezTo>
                      <a:pt x="111" y="792"/>
                      <a:pt x="330" y="802"/>
                      <a:pt x="607" y="802"/>
                    </a:cubicBezTo>
                    <a:cubicBezTo>
                      <a:pt x="1547" y="802"/>
                      <a:pt x="3160" y="683"/>
                      <a:pt x="3492" y="517"/>
                    </a:cubicBezTo>
                    <a:cubicBezTo>
                      <a:pt x="3871" y="328"/>
                      <a:pt x="3788" y="0"/>
                      <a:pt x="348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30" name="Google Shape;9630;p63"/>
              <p:cNvSpPr/>
              <p:nvPr/>
            </p:nvSpPr>
            <p:spPr>
              <a:xfrm>
                <a:off x="53234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112" y="1"/>
                    </a:moveTo>
                    <a:lnTo>
                      <a:pt x="1" y="419"/>
                    </a:lnTo>
                    <a:cubicBezTo>
                      <a:pt x="294" y="508"/>
                      <a:pt x="1436" y="590"/>
                      <a:pt x="2292" y="590"/>
                    </a:cubicBezTo>
                    <a:cubicBezTo>
                      <a:pt x="2728" y="590"/>
                      <a:pt x="3089" y="569"/>
                      <a:pt x="3228" y="517"/>
                    </a:cubicBezTo>
                    <a:cubicBezTo>
                      <a:pt x="3606" y="376"/>
                      <a:pt x="3533" y="54"/>
                      <a:pt x="3220" y="54"/>
                    </a:cubicBezTo>
                    <a:cubicBezTo>
                      <a:pt x="3192" y="54"/>
                      <a:pt x="3162" y="56"/>
                      <a:pt x="3130" y="62"/>
                    </a:cubicBezTo>
                    <a:cubicBezTo>
                      <a:pt x="2835" y="112"/>
                      <a:pt x="2476" y="131"/>
                      <a:pt x="2110" y="131"/>
                    </a:cubicBezTo>
                    <a:cubicBezTo>
                      <a:pt x="1136" y="131"/>
                      <a:pt x="112" y="1"/>
                      <a:pt x="11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31" name="Google Shape;9631;p63"/>
              <p:cNvSpPr/>
              <p:nvPr/>
            </p:nvSpPr>
            <p:spPr>
              <a:xfrm>
                <a:off x="5319875" y="3384575"/>
                <a:ext cx="92900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16" h="657" extrusionOk="0">
                    <a:moveTo>
                      <a:pt x="117" y="1"/>
                    </a:moveTo>
                    <a:lnTo>
                      <a:pt x="1" y="363"/>
                    </a:lnTo>
                    <a:cubicBezTo>
                      <a:pt x="368" y="479"/>
                      <a:pt x="2069" y="656"/>
                      <a:pt x="2907" y="656"/>
                    </a:cubicBezTo>
                    <a:cubicBezTo>
                      <a:pt x="3093" y="656"/>
                      <a:pt x="3237" y="648"/>
                      <a:pt x="3314" y="628"/>
                    </a:cubicBezTo>
                    <a:cubicBezTo>
                      <a:pt x="3716" y="523"/>
                      <a:pt x="3632" y="219"/>
                      <a:pt x="3282" y="219"/>
                    </a:cubicBezTo>
                    <a:cubicBezTo>
                      <a:pt x="3262" y="219"/>
                      <a:pt x="3242" y="220"/>
                      <a:pt x="3221" y="222"/>
                    </a:cubicBezTo>
                    <a:cubicBezTo>
                      <a:pt x="3067" y="236"/>
                      <a:pt x="2896" y="243"/>
                      <a:pt x="2715" y="243"/>
                    </a:cubicBezTo>
                    <a:cubicBezTo>
                      <a:pt x="1592" y="243"/>
                      <a:pt x="117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32" name="Google Shape;9632;p63"/>
              <p:cNvSpPr/>
              <p:nvPr/>
            </p:nvSpPr>
            <p:spPr>
              <a:xfrm>
                <a:off x="5342925" y="3408850"/>
                <a:ext cx="6645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8" h="537" extrusionOk="0">
                    <a:moveTo>
                      <a:pt x="99" y="1"/>
                    </a:moveTo>
                    <a:lnTo>
                      <a:pt x="1" y="351"/>
                    </a:lnTo>
                    <a:cubicBezTo>
                      <a:pt x="236" y="437"/>
                      <a:pt x="1239" y="536"/>
                      <a:pt x="1875" y="536"/>
                    </a:cubicBezTo>
                    <a:cubicBezTo>
                      <a:pt x="2104" y="536"/>
                      <a:pt x="2286" y="523"/>
                      <a:pt x="2367" y="493"/>
                    </a:cubicBezTo>
                    <a:cubicBezTo>
                      <a:pt x="2658" y="384"/>
                      <a:pt x="2610" y="112"/>
                      <a:pt x="2376" y="112"/>
                    </a:cubicBezTo>
                    <a:cubicBezTo>
                      <a:pt x="2358" y="112"/>
                      <a:pt x="2338" y="114"/>
                      <a:pt x="2318" y="118"/>
                    </a:cubicBezTo>
                    <a:cubicBezTo>
                      <a:pt x="2150" y="144"/>
                      <a:pt x="1957" y="155"/>
                      <a:pt x="1755" y="155"/>
                    </a:cubicBezTo>
                    <a:cubicBezTo>
                      <a:pt x="986" y="155"/>
                      <a:pt x="99" y="1"/>
                      <a:pt x="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33" name="Google Shape;9633;p63"/>
              <p:cNvSpPr/>
              <p:nvPr/>
            </p:nvSpPr>
            <p:spPr>
              <a:xfrm>
                <a:off x="5355975" y="3429900"/>
                <a:ext cx="4922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459" extrusionOk="0">
                    <a:moveTo>
                      <a:pt x="81" y="1"/>
                    </a:moveTo>
                    <a:lnTo>
                      <a:pt x="1" y="333"/>
                    </a:lnTo>
                    <a:cubicBezTo>
                      <a:pt x="153" y="401"/>
                      <a:pt x="750" y="458"/>
                      <a:pt x="1214" y="458"/>
                    </a:cubicBezTo>
                    <a:cubicBezTo>
                      <a:pt x="1465" y="458"/>
                      <a:pt x="1677" y="441"/>
                      <a:pt x="1759" y="401"/>
                    </a:cubicBezTo>
                    <a:cubicBezTo>
                      <a:pt x="1969" y="287"/>
                      <a:pt x="1948" y="32"/>
                      <a:pt x="1775" y="32"/>
                    </a:cubicBezTo>
                    <a:cubicBezTo>
                      <a:pt x="1760" y="32"/>
                      <a:pt x="1745" y="34"/>
                      <a:pt x="1728" y="38"/>
                    </a:cubicBezTo>
                    <a:cubicBezTo>
                      <a:pt x="1555" y="82"/>
                      <a:pt x="1345" y="98"/>
                      <a:pt x="1135" y="98"/>
                    </a:cubicBezTo>
                    <a:cubicBezTo>
                      <a:pt x="612" y="98"/>
                      <a:pt x="81" y="1"/>
                      <a:pt x="8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34" name="Google Shape;9634;p63"/>
              <p:cNvSpPr/>
              <p:nvPr/>
            </p:nvSpPr>
            <p:spPr>
              <a:xfrm>
                <a:off x="5316350" y="3223375"/>
                <a:ext cx="1570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8" h="2042" extrusionOk="0">
                    <a:moveTo>
                      <a:pt x="400" y="1"/>
                    </a:moveTo>
                    <a:cubicBezTo>
                      <a:pt x="301" y="62"/>
                      <a:pt x="0" y="99"/>
                      <a:pt x="0" y="99"/>
                    </a:cubicBezTo>
                    <a:lnTo>
                      <a:pt x="0" y="2017"/>
                    </a:lnTo>
                    <a:cubicBezTo>
                      <a:pt x="31" y="2035"/>
                      <a:pt x="91" y="2042"/>
                      <a:pt x="162" y="2042"/>
                    </a:cubicBezTo>
                    <a:cubicBezTo>
                      <a:pt x="354" y="2042"/>
                      <a:pt x="627" y="1992"/>
                      <a:pt x="627" y="1992"/>
                    </a:cubicBezTo>
                    <a:cubicBezTo>
                      <a:pt x="627" y="1187"/>
                      <a:pt x="400" y="1"/>
                      <a:pt x="4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35" name="Google Shape;9635;p63"/>
              <p:cNvSpPr/>
              <p:nvPr/>
            </p:nvSpPr>
            <p:spPr>
              <a:xfrm>
                <a:off x="5418525" y="3253825"/>
                <a:ext cx="48900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56" h="1076" extrusionOk="0">
                    <a:moveTo>
                      <a:pt x="912" y="0"/>
                    </a:moveTo>
                    <a:cubicBezTo>
                      <a:pt x="841" y="0"/>
                      <a:pt x="771" y="8"/>
                      <a:pt x="701" y="24"/>
                    </a:cubicBezTo>
                    <a:cubicBezTo>
                      <a:pt x="314" y="110"/>
                      <a:pt x="31" y="442"/>
                      <a:pt x="1" y="836"/>
                    </a:cubicBezTo>
                    <a:cubicBezTo>
                      <a:pt x="1" y="940"/>
                      <a:pt x="38" y="1069"/>
                      <a:pt x="136" y="1075"/>
                    </a:cubicBezTo>
                    <a:cubicBezTo>
                      <a:pt x="140" y="1076"/>
                      <a:pt x="143" y="1076"/>
                      <a:pt x="147" y="1076"/>
                    </a:cubicBezTo>
                    <a:cubicBezTo>
                      <a:pt x="215" y="1076"/>
                      <a:pt x="268" y="1024"/>
                      <a:pt x="314" y="977"/>
                    </a:cubicBezTo>
                    <a:cubicBezTo>
                      <a:pt x="573" y="732"/>
                      <a:pt x="908" y="606"/>
                      <a:pt x="1245" y="606"/>
                    </a:cubicBezTo>
                    <a:cubicBezTo>
                      <a:pt x="1491" y="606"/>
                      <a:pt x="1737" y="674"/>
                      <a:pt x="1955" y="811"/>
                    </a:cubicBezTo>
                    <a:cubicBezTo>
                      <a:pt x="1943" y="639"/>
                      <a:pt x="1863" y="479"/>
                      <a:pt x="1734" y="362"/>
                    </a:cubicBezTo>
                    <a:cubicBezTo>
                      <a:pt x="1515" y="143"/>
                      <a:pt x="1214" y="0"/>
                      <a:pt x="9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36" name="Google Shape;9636;p63"/>
              <p:cNvSpPr/>
              <p:nvPr/>
            </p:nvSpPr>
            <p:spPr>
              <a:xfrm>
                <a:off x="5327100" y="3247925"/>
                <a:ext cx="9637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55" h="1171" extrusionOk="0">
                    <a:moveTo>
                      <a:pt x="3414" y="1"/>
                    </a:moveTo>
                    <a:cubicBezTo>
                      <a:pt x="2952" y="1"/>
                      <a:pt x="2186" y="296"/>
                      <a:pt x="1420" y="408"/>
                    </a:cubicBezTo>
                    <a:cubicBezTo>
                      <a:pt x="1184" y="441"/>
                      <a:pt x="980" y="453"/>
                      <a:pt x="808" y="453"/>
                    </a:cubicBezTo>
                    <a:cubicBezTo>
                      <a:pt x="299" y="453"/>
                      <a:pt x="62" y="346"/>
                      <a:pt x="62" y="346"/>
                    </a:cubicBezTo>
                    <a:lnTo>
                      <a:pt x="0" y="1170"/>
                    </a:lnTo>
                    <a:cubicBezTo>
                      <a:pt x="1125" y="1121"/>
                      <a:pt x="2447" y="728"/>
                      <a:pt x="3074" y="611"/>
                    </a:cubicBezTo>
                    <a:cubicBezTo>
                      <a:pt x="3701" y="500"/>
                      <a:pt x="3854" y="131"/>
                      <a:pt x="3664" y="45"/>
                    </a:cubicBezTo>
                    <a:cubicBezTo>
                      <a:pt x="3596" y="14"/>
                      <a:pt x="3512" y="1"/>
                      <a:pt x="341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37" name="Google Shape;9637;p63"/>
              <p:cNvSpPr/>
              <p:nvPr/>
            </p:nvSpPr>
            <p:spPr>
              <a:xfrm>
                <a:off x="5316350" y="3408850"/>
                <a:ext cx="12925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7242" extrusionOk="0">
                    <a:moveTo>
                      <a:pt x="516" y="345"/>
                    </a:moveTo>
                    <a:cubicBezTo>
                      <a:pt x="516" y="345"/>
                      <a:pt x="516" y="34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lose/>
                    <a:moveTo>
                      <a:pt x="0" y="1"/>
                    </a:moveTo>
                    <a:lnTo>
                      <a:pt x="0" y="7242"/>
                    </a:lnTo>
                    <a:cubicBezTo>
                      <a:pt x="0" y="7242"/>
                      <a:pt x="323" y="7106"/>
                      <a:pt x="496" y="7106"/>
                    </a:cubicBezTo>
                    <a:cubicBezTo>
                      <a:pt x="503" y="7106"/>
                      <a:pt x="510" y="7106"/>
                      <a:pt x="516" y="7106"/>
                    </a:cubicBezTo>
                    <a:cubicBezTo>
                      <a:pt x="516" y="7106"/>
                      <a:pt x="467" y="98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ubicBezTo>
                      <a:pt x="513" y="345"/>
                      <a:pt x="311" y="1"/>
                      <a:pt x="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38" name="Google Shape;9638;p63"/>
              <p:cNvSpPr/>
              <p:nvPr/>
            </p:nvSpPr>
            <p:spPr>
              <a:xfrm>
                <a:off x="5253800" y="3060800"/>
                <a:ext cx="126025" cy="150325"/>
              </a:xfrm>
              <a:custGeom>
                <a:avLst/>
                <a:gdLst/>
                <a:ahLst/>
                <a:cxnLst/>
                <a:rect l="l" t="t" r="r" b="b"/>
                <a:pathLst>
                  <a:path w="5041" h="6013" extrusionOk="0">
                    <a:moveTo>
                      <a:pt x="1426" y="2085"/>
                    </a:moveTo>
                    <a:cubicBezTo>
                      <a:pt x="1521" y="2085"/>
                      <a:pt x="1616" y="2099"/>
                      <a:pt x="1703" y="2127"/>
                    </a:cubicBezTo>
                    <a:cubicBezTo>
                      <a:pt x="1949" y="2213"/>
                      <a:pt x="2152" y="2392"/>
                      <a:pt x="2281" y="2625"/>
                    </a:cubicBezTo>
                    <a:cubicBezTo>
                      <a:pt x="2355" y="2760"/>
                      <a:pt x="2398" y="2914"/>
                      <a:pt x="2342" y="3055"/>
                    </a:cubicBezTo>
                    <a:cubicBezTo>
                      <a:pt x="2275" y="3215"/>
                      <a:pt x="2090" y="3314"/>
                      <a:pt x="1906" y="3387"/>
                    </a:cubicBezTo>
                    <a:cubicBezTo>
                      <a:pt x="1752" y="3461"/>
                      <a:pt x="1586" y="3504"/>
                      <a:pt x="1414" y="3523"/>
                    </a:cubicBezTo>
                    <a:cubicBezTo>
                      <a:pt x="1388" y="3525"/>
                      <a:pt x="1363" y="3527"/>
                      <a:pt x="1337" y="3527"/>
                    </a:cubicBezTo>
                    <a:cubicBezTo>
                      <a:pt x="1191" y="3527"/>
                      <a:pt x="1050" y="3482"/>
                      <a:pt x="935" y="3394"/>
                    </a:cubicBezTo>
                    <a:cubicBezTo>
                      <a:pt x="775" y="3258"/>
                      <a:pt x="744" y="3049"/>
                      <a:pt x="744" y="2859"/>
                    </a:cubicBezTo>
                    <a:cubicBezTo>
                      <a:pt x="744" y="2650"/>
                      <a:pt x="763" y="2422"/>
                      <a:pt x="922" y="2263"/>
                    </a:cubicBezTo>
                    <a:cubicBezTo>
                      <a:pt x="1046" y="2143"/>
                      <a:pt x="1235" y="2085"/>
                      <a:pt x="1426" y="2085"/>
                    </a:cubicBezTo>
                    <a:close/>
                    <a:moveTo>
                      <a:pt x="3664" y="2085"/>
                    </a:moveTo>
                    <a:cubicBezTo>
                      <a:pt x="3854" y="2085"/>
                      <a:pt x="4042" y="2143"/>
                      <a:pt x="4162" y="2263"/>
                    </a:cubicBezTo>
                    <a:cubicBezTo>
                      <a:pt x="4328" y="2422"/>
                      <a:pt x="4346" y="2650"/>
                      <a:pt x="4346" y="2859"/>
                    </a:cubicBezTo>
                    <a:cubicBezTo>
                      <a:pt x="4340" y="3049"/>
                      <a:pt x="4309" y="3258"/>
                      <a:pt x="4149" y="3394"/>
                    </a:cubicBezTo>
                    <a:lnTo>
                      <a:pt x="4156" y="3394"/>
                    </a:lnTo>
                    <a:cubicBezTo>
                      <a:pt x="4035" y="3482"/>
                      <a:pt x="3893" y="3527"/>
                      <a:pt x="3747" y="3527"/>
                    </a:cubicBezTo>
                    <a:cubicBezTo>
                      <a:pt x="3722" y="3527"/>
                      <a:pt x="3696" y="3525"/>
                      <a:pt x="3670" y="3523"/>
                    </a:cubicBezTo>
                    <a:cubicBezTo>
                      <a:pt x="3504" y="3504"/>
                      <a:pt x="3338" y="3461"/>
                      <a:pt x="3178" y="3387"/>
                    </a:cubicBezTo>
                    <a:cubicBezTo>
                      <a:pt x="3000" y="3314"/>
                      <a:pt x="2816" y="3215"/>
                      <a:pt x="2748" y="3055"/>
                    </a:cubicBezTo>
                    <a:cubicBezTo>
                      <a:pt x="2693" y="2914"/>
                      <a:pt x="2736" y="2760"/>
                      <a:pt x="2809" y="2625"/>
                    </a:cubicBezTo>
                    <a:cubicBezTo>
                      <a:pt x="2932" y="2392"/>
                      <a:pt x="3141" y="2213"/>
                      <a:pt x="3387" y="2127"/>
                    </a:cubicBezTo>
                    <a:cubicBezTo>
                      <a:pt x="3475" y="2099"/>
                      <a:pt x="3569" y="2085"/>
                      <a:pt x="3664" y="2085"/>
                    </a:cubicBezTo>
                    <a:close/>
                    <a:moveTo>
                      <a:pt x="2521" y="3406"/>
                    </a:moveTo>
                    <a:cubicBezTo>
                      <a:pt x="2668" y="3406"/>
                      <a:pt x="2920" y="3781"/>
                      <a:pt x="2951" y="3984"/>
                    </a:cubicBezTo>
                    <a:cubicBezTo>
                      <a:pt x="2982" y="4153"/>
                      <a:pt x="2948" y="4254"/>
                      <a:pt x="2840" y="4254"/>
                    </a:cubicBezTo>
                    <a:cubicBezTo>
                      <a:pt x="2818" y="4254"/>
                      <a:pt x="2794" y="4250"/>
                      <a:pt x="2766" y="4242"/>
                    </a:cubicBezTo>
                    <a:cubicBezTo>
                      <a:pt x="2600" y="4199"/>
                      <a:pt x="2613" y="3984"/>
                      <a:pt x="2521" y="3984"/>
                    </a:cubicBezTo>
                    <a:cubicBezTo>
                      <a:pt x="2435" y="3984"/>
                      <a:pt x="2447" y="4199"/>
                      <a:pt x="2281" y="4242"/>
                    </a:cubicBezTo>
                    <a:cubicBezTo>
                      <a:pt x="2253" y="4250"/>
                      <a:pt x="2229" y="4254"/>
                      <a:pt x="2208" y="4254"/>
                    </a:cubicBezTo>
                    <a:cubicBezTo>
                      <a:pt x="2099" y="4254"/>
                      <a:pt x="2066" y="4153"/>
                      <a:pt x="2096" y="3984"/>
                    </a:cubicBezTo>
                    <a:cubicBezTo>
                      <a:pt x="2127" y="3781"/>
                      <a:pt x="2373" y="3406"/>
                      <a:pt x="2521" y="3406"/>
                    </a:cubicBezTo>
                    <a:close/>
                    <a:moveTo>
                      <a:pt x="1099" y="4308"/>
                    </a:moveTo>
                    <a:cubicBezTo>
                      <a:pt x="1109" y="4308"/>
                      <a:pt x="1120" y="4312"/>
                      <a:pt x="1131" y="4322"/>
                    </a:cubicBezTo>
                    <a:cubicBezTo>
                      <a:pt x="1254" y="4432"/>
                      <a:pt x="1832" y="4690"/>
                      <a:pt x="2527" y="4690"/>
                    </a:cubicBezTo>
                    <a:cubicBezTo>
                      <a:pt x="3221" y="4690"/>
                      <a:pt x="3799" y="4432"/>
                      <a:pt x="3928" y="4322"/>
                    </a:cubicBezTo>
                    <a:cubicBezTo>
                      <a:pt x="3939" y="4312"/>
                      <a:pt x="3950" y="4308"/>
                      <a:pt x="3959" y="4308"/>
                    </a:cubicBezTo>
                    <a:cubicBezTo>
                      <a:pt x="4058" y="4308"/>
                      <a:pt x="4085" y="4759"/>
                      <a:pt x="3928" y="4955"/>
                    </a:cubicBezTo>
                    <a:cubicBezTo>
                      <a:pt x="3744" y="5164"/>
                      <a:pt x="3068" y="5643"/>
                      <a:pt x="2527" y="5643"/>
                    </a:cubicBezTo>
                    <a:cubicBezTo>
                      <a:pt x="1986" y="5643"/>
                      <a:pt x="1310" y="5170"/>
                      <a:pt x="1131" y="4955"/>
                    </a:cubicBezTo>
                    <a:cubicBezTo>
                      <a:pt x="969" y="4753"/>
                      <a:pt x="995" y="4308"/>
                      <a:pt x="1099" y="4308"/>
                    </a:cubicBezTo>
                    <a:close/>
                    <a:moveTo>
                      <a:pt x="2521" y="1"/>
                    </a:moveTo>
                    <a:cubicBezTo>
                      <a:pt x="50" y="1"/>
                      <a:pt x="0" y="984"/>
                      <a:pt x="185" y="2920"/>
                    </a:cubicBezTo>
                    <a:cubicBezTo>
                      <a:pt x="369" y="4863"/>
                      <a:pt x="1654" y="6012"/>
                      <a:pt x="2521" y="6012"/>
                    </a:cubicBezTo>
                    <a:cubicBezTo>
                      <a:pt x="3393" y="6012"/>
                      <a:pt x="4678" y="4863"/>
                      <a:pt x="4862" y="2920"/>
                    </a:cubicBezTo>
                    <a:cubicBezTo>
                      <a:pt x="5041" y="978"/>
                      <a:pt x="5004" y="1"/>
                      <a:pt x="25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39" name="Google Shape;9639;p63"/>
              <p:cNvSpPr/>
              <p:nvPr/>
            </p:nvSpPr>
            <p:spPr>
              <a:xfrm>
                <a:off x="5307425" y="3178825"/>
                <a:ext cx="895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358" h="432" extrusionOk="0">
                    <a:moveTo>
                      <a:pt x="201" y="0"/>
                    </a:moveTo>
                    <a:cubicBezTo>
                      <a:pt x="156" y="0"/>
                      <a:pt x="111" y="11"/>
                      <a:pt x="93" y="37"/>
                    </a:cubicBezTo>
                    <a:cubicBezTo>
                      <a:pt x="50" y="99"/>
                      <a:pt x="1" y="283"/>
                      <a:pt x="50" y="351"/>
                    </a:cubicBezTo>
                    <a:cubicBezTo>
                      <a:pt x="88" y="401"/>
                      <a:pt x="175" y="432"/>
                      <a:pt x="240" y="432"/>
                    </a:cubicBezTo>
                    <a:cubicBezTo>
                      <a:pt x="270" y="432"/>
                      <a:pt x="295" y="425"/>
                      <a:pt x="308" y="412"/>
                    </a:cubicBezTo>
                    <a:cubicBezTo>
                      <a:pt x="357" y="375"/>
                      <a:pt x="339" y="86"/>
                      <a:pt x="326" y="43"/>
                    </a:cubicBezTo>
                    <a:cubicBezTo>
                      <a:pt x="323" y="19"/>
                      <a:pt x="261" y="0"/>
                      <a:pt x="2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40" name="Google Shape;9640;p63"/>
              <p:cNvSpPr/>
              <p:nvPr/>
            </p:nvSpPr>
            <p:spPr>
              <a:xfrm>
                <a:off x="5306500" y="3190200"/>
                <a:ext cx="940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4" extrusionOk="0">
                    <a:moveTo>
                      <a:pt x="130" y="0"/>
                    </a:moveTo>
                    <a:cubicBezTo>
                      <a:pt x="102" y="0"/>
                      <a:pt x="80" y="5"/>
                      <a:pt x="68" y="19"/>
                    </a:cubicBezTo>
                    <a:cubicBezTo>
                      <a:pt x="25" y="68"/>
                      <a:pt x="1" y="338"/>
                      <a:pt x="38" y="363"/>
                    </a:cubicBezTo>
                    <a:cubicBezTo>
                      <a:pt x="65" y="381"/>
                      <a:pt x="191" y="423"/>
                      <a:pt x="272" y="423"/>
                    </a:cubicBezTo>
                    <a:cubicBezTo>
                      <a:pt x="300" y="423"/>
                      <a:pt x="322" y="418"/>
                      <a:pt x="333" y="406"/>
                    </a:cubicBezTo>
                    <a:cubicBezTo>
                      <a:pt x="376" y="357"/>
                      <a:pt x="351" y="86"/>
                      <a:pt x="333" y="62"/>
                    </a:cubicBezTo>
                    <a:cubicBezTo>
                      <a:pt x="315" y="39"/>
                      <a:pt x="204" y="0"/>
                      <a:pt x="1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41" name="Google Shape;9641;p63"/>
              <p:cNvSpPr/>
              <p:nvPr/>
            </p:nvSpPr>
            <p:spPr>
              <a:xfrm>
                <a:off x="5301425" y="3178325"/>
                <a:ext cx="6325" cy="8975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59" extrusionOk="0">
                    <a:moveTo>
                      <a:pt x="134" y="0"/>
                    </a:moveTo>
                    <a:cubicBezTo>
                      <a:pt x="103" y="0"/>
                      <a:pt x="72" y="9"/>
                      <a:pt x="56" y="33"/>
                    </a:cubicBezTo>
                    <a:cubicBezTo>
                      <a:pt x="25" y="88"/>
                      <a:pt x="1" y="254"/>
                      <a:pt x="32" y="297"/>
                    </a:cubicBezTo>
                    <a:cubicBezTo>
                      <a:pt x="69" y="340"/>
                      <a:pt x="130" y="358"/>
                      <a:pt x="185" y="358"/>
                    </a:cubicBezTo>
                    <a:cubicBezTo>
                      <a:pt x="234" y="352"/>
                      <a:pt x="253" y="94"/>
                      <a:pt x="234" y="39"/>
                    </a:cubicBezTo>
                    <a:cubicBezTo>
                      <a:pt x="224" y="17"/>
                      <a:pt x="178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42" name="Google Shape;9642;p63"/>
              <p:cNvSpPr/>
              <p:nvPr/>
            </p:nvSpPr>
            <p:spPr>
              <a:xfrm>
                <a:off x="530035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05" y="0"/>
                    </a:moveTo>
                    <a:cubicBezTo>
                      <a:pt x="79" y="0"/>
                      <a:pt x="53" y="7"/>
                      <a:pt x="32" y="22"/>
                    </a:cubicBezTo>
                    <a:cubicBezTo>
                      <a:pt x="1" y="53"/>
                      <a:pt x="1" y="219"/>
                      <a:pt x="13" y="262"/>
                    </a:cubicBezTo>
                    <a:cubicBezTo>
                      <a:pt x="47" y="312"/>
                      <a:pt x="106" y="342"/>
                      <a:pt x="168" y="342"/>
                    </a:cubicBezTo>
                    <a:cubicBezTo>
                      <a:pt x="174" y="342"/>
                      <a:pt x="180" y="342"/>
                      <a:pt x="185" y="342"/>
                    </a:cubicBezTo>
                    <a:cubicBezTo>
                      <a:pt x="234" y="323"/>
                      <a:pt x="241" y="108"/>
                      <a:pt x="210" y="46"/>
                    </a:cubicBezTo>
                    <a:cubicBezTo>
                      <a:pt x="184" y="17"/>
                      <a:pt x="144" y="0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43" name="Google Shape;9643;p63"/>
              <p:cNvSpPr/>
              <p:nvPr/>
            </p:nvSpPr>
            <p:spPr>
              <a:xfrm>
                <a:off x="5295300" y="3177425"/>
                <a:ext cx="80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0" h="364" extrusionOk="0">
                    <a:moveTo>
                      <a:pt x="86" y="1"/>
                    </a:moveTo>
                    <a:cubicBezTo>
                      <a:pt x="31" y="1"/>
                      <a:pt x="0" y="265"/>
                      <a:pt x="135" y="364"/>
                    </a:cubicBezTo>
                    <a:cubicBezTo>
                      <a:pt x="172" y="321"/>
                      <a:pt x="197" y="259"/>
                      <a:pt x="209" y="198"/>
                    </a:cubicBezTo>
                    <a:cubicBezTo>
                      <a:pt x="215" y="112"/>
                      <a:pt x="320" y="13"/>
                      <a:pt x="8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44" name="Google Shape;9644;p63"/>
              <p:cNvSpPr/>
              <p:nvPr/>
            </p:nvSpPr>
            <p:spPr>
              <a:xfrm>
                <a:off x="5293600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23" y="0"/>
                    </a:moveTo>
                    <a:cubicBezTo>
                      <a:pt x="43" y="37"/>
                      <a:pt x="0" y="135"/>
                      <a:pt x="19" y="221"/>
                    </a:cubicBezTo>
                    <a:cubicBezTo>
                      <a:pt x="23" y="277"/>
                      <a:pt x="97" y="315"/>
                      <a:pt x="142" y="315"/>
                    </a:cubicBezTo>
                    <a:cubicBezTo>
                      <a:pt x="156" y="315"/>
                      <a:pt x="168" y="311"/>
                      <a:pt x="173" y="301"/>
                    </a:cubicBezTo>
                    <a:cubicBezTo>
                      <a:pt x="228" y="185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45" name="Google Shape;9645;p63"/>
              <p:cNvSpPr/>
              <p:nvPr/>
            </p:nvSpPr>
            <p:spPr>
              <a:xfrm>
                <a:off x="5290075" y="3174900"/>
                <a:ext cx="5850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348" extrusionOk="0">
                    <a:moveTo>
                      <a:pt x="64" y="1"/>
                    </a:moveTo>
                    <a:cubicBezTo>
                      <a:pt x="53" y="1"/>
                      <a:pt x="43" y="3"/>
                      <a:pt x="37" y="10"/>
                    </a:cubicBezTo>
                    <a:cubicBezTo>
                      <a:pt x="0" y="40"/>
                      <a:pt x="0" y="206"/>
                      <a:pt x="6" y="256"/>
                    </a:cubicBezTo>
                    <a:cubicBezTo>
                      <a:pt x="12" y="305"/>
                      <a:pt x="111" y="348"/>
                      <a:pt x="160" y="348"/>
                    </a:cubicBezTo>
                    <a:cubicBezTo>
                      <a:pt x="209" y="348"/>
                      <a:pt x="234" y="90"/>
                      <a:pt x="197" y="59"/>
                    </a:cubicBezTo>
                    <a:cubicBezTo>
                      <a:pt x="172" y="39"/>
                      <a:pt x="106" y="1"/>
                      <a:pt x="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46" name="Google Shape;9646;p63"/>
              <p:cNvSpPr/>
              <p:nvPr/>
            </p:nvSpPr>
            <p:spPr>
              <a:xfrm>
                <a:off x="5288675" y="3183800"/>
                <a:ext cx="5250" cy="6925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7" extrusionOk="0">
                    <a:moveTo>
                      <a:pt x="69" y="0"/>
                    </a:moveTo>
                    <a:cubicBezTo>
                      <a:pt x="61" y="0"/>
                      <a:pt x="55" y="1"/>
                      <a:pt x="50" y="4"/>
                    </a:cubicBezTo>
                    <a:cubicBezTo>
                      <a:pt x="13" y="59"/>
                      <a:pt x="1" y="127"/>
                      <a:pt x="13" y="188"/>
                    </a:cubicBezTo>
                    <a:cubicBezTo>
                      <a:pt x="24" y="227"/>
                      <a:pt x="90" y="276"/>
                      <a:pt x="130" y="276"/>
                    </a:cubicBezTo>
                    <a:cubicBezTo>
                      <a:pt x="135" y="276"/>
                      <a:pt x="139" y="276"/>
                      <a:pt x="142" y="275"/>
                    </a:cubicBezTo>
                    <a:cubicBezTo>
                      <a:pt x="179" y="262"/>
                      <a:pt x="210" y="90"/>
                      <a:pt x="204" y="59"/>
                    </a:cubicBezTo>
                    <a:cubicBezTo>
                      <a:pt x="193" y="39"/>
                      <a:pt x="112" y="0"/>
                      <a:pt x="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47" name="Google Shape;9647;p63"/>
              <p:cNvSpPr/>
              <p:nvPr/>
            </p:nvSpPr>
            <p:spPr>
              <a:xfrm>
                <a:off x="5285150" y="3173800"/>
                <a:ext cx="402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61" h="272" extrusionOk="0">
                    <a:moveTo>
                      <a:pt x="78" y="1"/>
                    </a:moveTo>
                    <a:cubicBezTo>
                      <a:pt x="58" y="1"/>
                      <a:pt x="40" y="4"/>
                      <a:pt x="31" y="11"/>
                    </a:cubicBezTo>
                    <a:cubicBezTo>
                      <a:pt x="0" y="35"/>
                      <a:pt x="19" y="177"/>
                      <a:pt x="31" y="226"/>
                    </a:cubicBezTo>
                    <a:cubicBezTo>
                      <a:pt x="36" y="262"/>
                      <a:pt x="80" y="272"/>
                      <a:pt x="113" y="272"/>
                    </a:cubicBezTo>
                    <a:cubicBezTo>
                      <a:pt x="125" y="272"/>
                      <a:pt x="135" y="270"/>
                      <a:pt x="142" y="269"/>
                    </a:cubicBezTo>
                    <a:cubicBezTo>
                      <a:pt x="160" y="263"/>
                      <a:pt x="154" y="54"/>
                      <a:pt x="154" y="35"/>
                    </a:cubicBezTo>
                    <a:cubicBezTo>
                      <a:pt x="154" y="12"/>
                      <a:pt x="114" y="1"/>
                      <a:pt x="7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48" name="Google Shape;9648;p63"/>
              <p:cNvSpPr/>
              <p:nvPr/>
            </p:nvSpPr>
            <p:spPr>
              <a:xfrm>
                <a:off x="5280850" y="3171125"/>
                <a:ext cx="3700" cy="7100"/>
              </a:xfrm>
              <a:custGeom>
                <a:avLst/>
                <a:gdLst/>
                <a:ahLst/>
                <a:cxnLst/>
                <a:rect l="l" t="t" r="r" b="b"/>
                <a:pathLst>
                  <a:path w="148" h="284" extrusionOk="0">
                    <a:moveTo>
                      <a:pt x="42" y="0"/>
                    </a:moveTo>
                    <a:cubicBezTo>
                      <a:pt x="41" y="0"/>
                      <a:pt x="39" y="1"/>
                      <a:pt x="37" y="1"/>
                    </a:cubicBezTo>
                    <a:cubicBezTo>
                      <a:pt x="6" y="7"/>
                      <a:pt x="0" y="155"/>
                      <a:pt x="13" y="198"/>
                    </a:cubicBezTo>
                    <a:cubicBezTo>
                      <a:pt x="31" y="234"/>
                      <a:pt x="68" y="271"/>
                      <a:pt x="111" y="284"/>
                    </a:cubicBezTo>
                    <a:cubicBezTo>
                      <a:pt x="112" y="284"/>
                      <a:pt x="112" y="284"/>
                      <a:pt x="113" y="284"/>
                    </a:cubicBezTo>
                    <a:cubicBezTo>
                      <a:pt x="148" y="284"/>
                      <a:pt x="148" y="117"/>
                      <a:pt x="142" y="87"/>
                    </a:cubicBezTo>
                    <a:cubicBezTo>
                      <a:pt x="136" y="58"/>
                      <a:pt x="80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49" name="Google Shape;9649;p63"/>
              <p:cNvSpPr/>
              <p:nvPr/>
            </p:nvSpPr>
            <p:spPr>
              <a:xfrm>
                <a:off x="5283600" y="3180900"/>
                <a:ext cx="4950" cy="6250"/>
              </a:xfrm>
              <a:custGeom>
                <a:avLst/>
                <a:gdLst/>
                <a:ahLst/>
                <a:cxnLst/>
                <a:rect l="l" t="t" r="r" b="b"/>
                <a:pathLst>
                  <a:path w="198" h="250" extrusionOk="0">
                    <a:moveTo>
                      <a:pt x="42" y="0"/>
                    </a:moveTo>
                    <a:cubicBezTo>
                      <a:pt x="37" y="0"/>
                      <a:pt x="34" y="1"/>
                      <a:pt x="32" y="3"/>
                    </a:cubicBezTo>
                    <a:cubicBezTo>
                      <a:pt x="7" y="59"/>
                      <a:pt x="1" y="120"/>
                      <a:pt x="19" y="182"/>
                    </a:cubicBezTo>
                    <a:cubicBezTo>
                      <a:pt x="43" y="199"/>
                      <a:pt x="110" y="250"/>
                      <a:pt x="143" y="250"/>
                    </a:cubicBezTo>
                    <a:cubicBezTo>
                      <a:pt x="145" y="250"/>
                      <a:pt x="147" y="249"/>
                      <a:pt x="148" y="249"/>
                    </a:cubicBezTo>
                    <a:cubicBezTo>
                      <a:pt x="179" y="237"/>
                      <a:pt x="198" y="95"/>
                      <a:pt x="185" y="71"/>
                    </a:cubicBezTo>
                    <a:cubicBezTo>
                      <a:pt x="174" y="55"/>
                      <a:pt x="78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50" name="Google Shape;9650;p63"/>
              <p:cNvSpPr/>
              <p:nvPr/>
            </p:nvSpPr>
            <p:spPr>
              <a:xfrm>
                <a:off x="5280525" y="3178150"/>
                <a:ext cx="2800" cy="5175"/>
              </a:xfrm>
              <a:custGeom>
                <a:avLst/>
                <a:gdLst/>
                <a:ahLst/>
                <a:cxnLst/>
                <a:rect l="l" t="t" r="r" b="b"/>
                <a:pathLst>
                  <a:path w="112" h="207" extrusionOk="0">
                    <a:moveTo>
                      <a:pt x="33" y="1"/>
                    </a:moveTo>
                    <a:cubicBezTo>
                      <a:pt x="30" y="1"/>
                      <a:pt x="28" y="1"/>
                      <a:pt x="26" y="3"/>
                    </a:cubicBezTo>
                    <a:cubicBezTo>
                      <a:pt x="7" y="9"/>
                      <a:pt x="1" y="169"/>
                      <a:pt x="87" y="205"/>
                    </a:cubicBezTo>
                    <a:cubicBezTo>
                      <a:pt x="88" y="206"/>
                      <a:pt x="89" y="206"/>
                      <a:pt x="90" y="206"/>
                    </a:cubicBezTo>
                    <a:cubicBezTo>
                      <a:pt x="111" y="206"/>
                      <a:pt x="105" y="81"/>
                      <a:pt x="105" y="58"/>
                    </a:cubicBezTo>
                    <a:cubicBezTo>
                      <a:pt x="105" y="42"/>
                      <a:pt x="57" y="1"/>
                      <a:pt x="3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51" name="Google Shape;9651;p63"/>
              <p:cNvSpPr/>
              <p:nvPr/>
            </p:nvSpPr>
            <p:spPr>
              <a:xfrm>
                <a:off x="5317425" y="3178900"/>
                <a:ext cx="892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26" extrusionOk="0">
                    <a:moveTo>
                      <a:pt x="165" y="1"/>
                    </a:moveTo>
                    <a:cubicBezTo>
                      <a:pt x="100" y="1"/>
                      <a:pt x="31" y="22"/>
                      <a:pt x="31" y="40"/>
                    </a:cubicBezTo>
                    <a:cubicBezTo>
                      <a:pt x="31" y="77"/>
                      <a:pt x="0" y="372"/>
                      <a:pt x="49" y="409"/>
                    </a:cubicBezTo>
                    <a:cubicBezTo>
                      <a:pt x="63" y="420"/>
                      <a:pt x="87" y="426"/>
                      <a:pt x="116" y="426"/>
                    </a:cubicBezTo>
                    <a:cubicBezTo>
                      <a:pt x="181" y="426"/>
                      <a:pt x="269" y="399"/>
                      <a:pt x="307" y="348"/>
                    </a:cubicBezTo>
                    <a:cubicBezTo>
                      <a:pt x="357" y="280"/>
                      <a:pt x="307" y="96"/>
                      <a:pt x="264" y="34"/>
                    </a:cubicBezTo>
                    <a:cubicBezTo>
                      <a:pt x="247" y="10"/>
                      <a:pt x="207" y="1"/>
                      <a:pt x="16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52" name="Google Shape;9652;p63"/>
              <p:cNvSpPr/>
              <p:nvPr/>
            </p:nvSpPr>
            <p:spPr>
              <a:xfrm>
                <a:off x="5317875" y="3190175"/>
                <a:ext cx="9400" cy="1055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2" extrusionOk="0">
                    <a:moveTo>
                      <a:pt x="242" y="0"/>
                    </a:moveTo>
                    <a:cubicBezTo>
                      <a:pt x="168" y="0"/>
                      <a:pt x="61" y="36"/>
                      <a:pt x="44" y="63"/>
                    </a:cubicBezTo>
                    <a:cubicBezTo>
                      <a:pt x="25" y="87"/>
                      <a:pt x="1" y="358"/>
                      <a:pt x="44" y="407"/>
                    </a:cubicBezTo>
                    <a:cubicBezTo>
                      <a:pt x="54" y="417"/>
                      <a:pt x="75" y="422"/>
                      <a:pt x="102" y="422"/>
                    </a:cubicBezTo>
                    <a:cubicBezTo>
                      <a:pt x="182" y="422"/>
                      <a:pt x="311" y="382"/>
                      <a:pt x="339" y="364"/>
                    </a:cubicBezTo>
                    <a:cubicBezTo>
                      <a:pt x="376" y="339"/>
                      <a:pt x="351" y="69"/>
                      <a:pt x="308" y="20"/>
                    </a:cubicBezTo>
                    <a:cubicBezTo>
                      <a:pt x="296" y="6"/>
                      <a:pt x="271" y="0"/>
                      <a:pt x="2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53" name="Google Shape;9653;p63"/>
              <p:cNvSpPr/>
              <p:nvPr/>
            </p:nvSpPr>
            <p:spPr>
              <a:xfrm>
                <a:off x="5326025" y="3178325"/>
                <a:ext cx="6325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60" extrusionOk="0">
                    <a:moveTo>
                      <a:pt x="119" y="0"/>
                    </a:moveTo>
                    <a:cubicBezTo>
                      <a:pt x="75" y="0"/>
                      <a:pt x="29" y="17"/>
                      <a:pt x="19" y="39"/>
                    </a:cubicBezTo>
                    <a:cubicBezTo>
                      <a:pt x="0" y="94"/>
                      <a:pt x="19" y="346"/>
                      <a:pt x="62" y="358"/>
                    </a:cubicBezTo>
                    <a:cubicBezTo>
                      <a:pt x="68" y="359"/>
                      <a:pt x="74" y="359"/>
                      <a:pt x="80" y="359"/>
                    </a:cubicBezTo>
                    <a:cubicBezTo>
                      <a:pt x="134" y="359"/>
                      <a:pt x="183" y="335"/>
                      <a:pt x="222" y="297"/>
                    </a:cubicBezTo>
                    <a:cubicBezTo>
                      <a:pt x="252" y="254"/>
                      <a:pt x="228" y="88"/>
                      <a:pt x="197" y="33"/>
                    </a:cubicBezTo>
                    <a:cubicBezTo>
                      <a:pt x="182" y="9"/>
                      <a:pt x="151" y="0"/>
                      <a:pt x="1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54" name="Google Shape;9654;p63"/>
              <p:cNvSpPr/>
              <p:nvPr/>
            </p:nvSpPr>
            <p:spPr>
              <a:xfrm>
                <a:off x="532740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34" y="0"/>
                    </a:moveTo>
                    <a:cubicBezTo>
                      <a:pt x="95" y="0"/>
                      <a:pt x="57" y="17"/>
                      <a:pt x="31" y="46"/>
                    </a:cubicBezTo>
                    <a:cubicBezTo>
                      <a:pt x="1" y="108"/>
                      <a:pt x="1" y="323"/>
                      <a:pt x="56" y="342"/>
                    </a:cubicBezTo>
                    <a:cubicBezTo>
                      <a:pt x="62" y="342"/>
                      <a:pt x="67" y="342"/>
                      <a:pt x="73" y="342"/>
                    </a:cubicBezTo>
                    <a:cubicBezTo>
                      <a:pt x="135" y="342"/>
                      <a:pt x="194" y="312"/>
                      <a:pt x="228" y="262"/>
                    </a:cubicBezTo>
                    <a:cubicBezTo>
                      <a:pt x="240" y="219"/>
                      <a:pt x="240" y="53"/>
                      <a:pt x="210" y="22"/>
                    </a:cubicBezTo>
                    <a:cubicBezTo>
                      <a:pt x="185" y="7"/>
                      <a:pt x="159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55" name="Google Shape;9655;p63"/>
              <p:cNvSpPr/>
              <p:nvPr/>
            </p:nvSpPr>
            <p:spPr>
              <a:xfrm>
                <a:off x="5330475" y="3177425"/>
                <a:ext cx="79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19" h="364" extrusionOk="0">
                    <a:moveTo>
                      <a:pt x="236" y="1"/>
                    </a:moveTo>
                    <a:cubicBezTo>
                      <a:pt x="235" y="1"/>
                      <a:pt x="235" y="1"/>
                      <a:pt x="234" y="1"/>
                    </a:cubicBezTo>
                    <a:cubicBezTo>
                      <a:pt x="1" y="13"/>
                      <a:pt x="99" y="112"/>
                      <a:pt x="111" y="198"/>
                    </a:cubicBezTo>
                    <a:cubicBezTo>
                      <a:pt x="117" y="259"/>
                      <a:pt x="142" y="321"/>
                      <a:pt x="179" y="364"/>
                    </a:cubicBezTo>
                    <a:cubicBezTo>
                      <a:pt x="319" y="266"/>
                      <a:pt x="290" y="1"/>
                      <a:pt x="23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56" name="Google Shape;9656;p63"/>
              <p:cNvSpPr/>
              <p:nvPr/>
            </p:nvSpPr>
            <p:spPr>
              <a:xfrm>
                <a:off x="5334475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05" y="0"/>
                    </a:moveTo>
                    <a:cubicBezTo>
                      <a:pt x="105" y="0"/>
                      <a:pt x="0" y="185"/>
                      <a:pt x="56" y="301"/>
                    </a:cubicBezTo>
                    <a:cubicBezTo>
                      <a:pt x="60" y="311"/>
                      <a:pt x="72" y="315"/>
                      <a:pt x="87" y="315"/>
                    </a:cubicBezTo>
                    <a:cubicBezTo>
                      <a:pt x="132" y="315"/>
                      <a:pt x="205" y="278"/>
                      <a:pt x="209" y="228"/>
                    </a:cubicBezTo>
                    <a:cubicBezTo>
                      <a:pt x="228" y="135"/>
                      <a:pt x="185" y="43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57" name="Google Shape;9657;p63"/>
              <p:cNvSpPr/>
              <p:nvPr/>
            </p:nvSpPr>
            <p:spPr>
              <a:xfrm>
                <a:off x="5338000" y="3174925"/>
                <a:ext cx="5725" cy="8675"/>
              </a:xfrm>
              <a:custGeom>
                <a:avLst/>
                <a:gdLst/>
                <a:ahLst/>
                <a:cxnLst/>
                <a:rect l="l" t="t" r="r" b="b"/>
                <a:pathLst>
                  <a:path w="229" h="347" extrusionOk="0">
                    <a:moveTo>
                      <a:pt x="166" y="0"/>
                    </a:moveTo>
                    <a:cubicBezTo>
                      <a:pt x="123" y="0"/>
                      <a:pt x="51" y="43"/>
                      <a:pt x="32" y="58"/>
                    </a:cubicBezTo>
                    <a:cubicBezTo>
                      <a:pt x="1" y="82"/>
                      <a:pt x="19" y="347"/>
                      <a:pt x="68" y="347"/>
                    </a:cubicBezTo>
                    <a:cubicBezTo>
                      <a:pt x="118" y="347"/>
                      <a:pt x="216" y="304"/>
                      <a:pt x="222" y="255"/>
                    </a:cubicBezTo>
                    <a:cubicBezTo>
                      <a:pt x="228" y="205"/>
                      <a:pt x="228" y="39"/>
                      <a:pt x="191" y="9"/>
                    </a:cubicBezTo>
                    <a:cubicBezTo>
                      <a:pt x="185" y="3"/>
                      <a:pt x="177" y="0"/>
                      <a:pt x="16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58" name="Google Shape;9658;p63"/>
              <p:cNvSpPr/>
              <p:nvPr/>
            </p:nvSpPr>
            <p:spPr>
              <a:xfrm>
                <a:off x="5339850" y="3183775"/>
                <a:ext cx="5250" cy="6950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8" extrusionOk="0">
                    <a:moveTo>
                      <a:pt x="139" y="1"/>
                    </a:moveTo>
                    <a:cubicBezTo>
                      <a:pt x="96" y="1"/>
                      <a:pt x="17" y="35"/>
                      <a:pt x="7" y="60"/>
                    </a:cubicBezTo>
                    <a:cubicBezTo>
                      <a:pt x="1" y="91"/>
                      <a:pt x="31" y="263"/>
                      <a:pt x="68" y="276"/>
                    </a:cubicBezTo>
                    <a:cubicBezTo>
                      <a:pt x="72" y="277"/>
                      <a:pt x="76" y="277"/>
                      <a:pt x="80" y="277"/>
                    </a:cubicBezTo>
                    <a:cubicBezTo>
                      <a:pt x="120" y="277"/>
                      <a:pt x="186" y="228"/>
                      <a:pt x="197" y="189"/>
                    </a:cubicBezTo>
                    <a:cubicBezTo>
                      <a:pt x="210" y="128"/>
                      <a:pt x="197" y="60"/>
                      <a:pt x="160" y="5"/>
                    </a:cubicBezTo>
                    <a:cubicBezTo>
                      <a:pt x="155" y="2"/>
                      <a:pt x="148" y="1"/>
                      <a:pt x="1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59" name="Google Shape;9659;p63"/>
              <p:cNvSpPr/>
              <p:nvPr/>
            </p:nvSpPr>
            <p:spPr>
              <a:xfrm>
                <a:off x="5344625" y="3173800"/>
                <a:ext cx="38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272" extrusionOk="0">
                    <a:moveTo>
                      <a:pt x="82" y="1"/>
                    </a:moveTo>
                    <a:cubicBezTo>
                      <a:pt x="47" y="1"/>
                      <a:pt x="6" y="12"/>
                      <a:pt x="6" y="35"/>
                    </a:cubicBezTo>
                    <a:cubicBezTo>
                      <a:pt x="6" y="54"/>
                      <a:pt x="0" y="263"/>
                      <a:pt x="19" y="269"/>
                    </a:cubicBezTo>
                    <a:cubicBezTo>
                      <a:pt x="25" y="270"/>
                      <a:pt x="35" y="272"/>
                      <a:pt x="46" y="272"/>
                    </a:cubicBezTo>
                    <a:cubicBezTo>
                      <a:pt x="77" y="272"/>
                      <a:pt x="120" y="262"/>
                      <a:pt x="129" y="226"/>
                    </a:cubicBezTo>
                    <a:cubicBezTo>
                      <a:pt x="142" y="177"/>
                      <a:pt x="154" y="35"/>
                      <a:pt x="129" y="11"/>
                    </a:cubicBezTo>
                    <a:cubicBezTo>
                      <a:pt x="120" y="4"/>
                      <a:pt x="102" y="1"/>
                      <a:pt x="8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60" name="Google Shape;9660;p63"/>
              <p:cNvSpPr/>
              <p:nvPr/>
            </p:nvSpPr>
            <p:spPr>
              <a:xfrm>
                <a:off x="5349225" y="3171100"/>
                <a:ext cx="3875" cy="7125"/>
              </a:xfrm>
              <a:custGeom>
                <a:avLst/>
                <a:gdLst/>
                <a:ahLst/>
                <a:cxnLst/>
                <a:rect l="l" t="t" r="r" b="b"/>
                <a:pathLst>
                  <a:path w="155" h="285" extrusionOk="0">
                    <a:moveTo>
                      <a:pt x="100" y="0"/>
                    </a:moveTo>
                    <a:cubicBezTo>
                      <a:pt x="59" y="0"/>
                      <a:pt x="12" y="60"/>
                      <a:pt x="7" y="88"/>
                    </a:cubicBezTo>
                    <a:cubicBezTo>
                      <a:pt x="1" y="118"/>
                      <a:pt x="1" y="285"/>
                      <a:pt x="36" y="285"/>
                    </a:cubicBezTo>
                    <a:cubicBezTo>
                      <a:pt x="36" y="285"/>
                      <a:pt x="37" y="285"/>
                      <a:pt x="37" y="285"/>
                    </a:cubicBezTo>
                    <a:cubicBezTo>
                      <a:pt x="80" y="272"/>
                      <a:pt x="117" y="235"/>
                      <a:pt x="136" y="199"/>
                    </a:cubicBezTo>
                    <a:cubicBezTo>
                      <a:pt x="148" y="156"/>
                      <a:pt x="154" y="14"/>
                      <a:pt x="111" y="2"/>
                    </a:cubicBezTo>
                    <a:cubicBezTo>
                      <a:pt x="108" y="1"/>
                      <a:pt x="104" y="0"/>
                      <a:pt x="1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61" name="Google Shape;9661;p63"/>
              <p:cNvSpPr/>
              <p:nvPr/>
            </p:nvSpPr>
            <p:spPr>
              <a:xfrm>
                <a:off x="5345075" y="3180900"/>
                <a:ext cx="5100" cy="62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51" extrusionOk="0">
                    <a:moveTo>
                      <a:pt x="162" y="0"/>
                    </a:moveTo>
                    <a:cubicBezTo>
                      <a:pt x="127" y="0"/>
                      <a:pt x="29" y="55"/>
                      <a:pt x="13" y="71"/>
                    </a:cubicBezTo>
                    <a:cubicBezTo>
                      <a:pt x="1" y="95"/>
                      <a:pt x="25" y="237"/>
                      <a:pt x="56" y="249"/>
                    </a:cubicBezTo>
                    <a:cubicBezTo>
                      <a:pt x="59" y="250"/>
                      <a:pt x="62" y="251"/>
                      <a:pt x="66" y="251"/>
                    </a:cubicBezTo>
                    <a:cubicBezTo>
                      <a:pt x="101" y="251"/>
                      <a:pt x="162" y="204"/>
                      <a:pt x="179" y="182"/>
                    </a:cubicBezTo>
                    <a:cubicBezTo>
                      <a:pt x="203" y="120"/>
                      <a:pt x="197" y="59"/>
                      <a:pt x="173" y="3"/>
                    </a:cubicBezTo>
                    <a:cubicBezTo>
                      <a:pt x="170" y="1"/>
                      <a:pt x="167" y="0"/>
                      <a:pt x="1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62" name="Google Shape;9662;p63"/>
              <p:cNvSpPr/>
              <p:nvPr/>
            </p:nvSpPr>
            <p:spPr>
              <a:xfrm>
                <a:off x="5350475" y="3178175"/>
                <a:ext cx="2775" cy="5150"/>
              </a:xfrm>
              <a:custGeom>
                <a:avLst/>
                <a:gdLst/>
                <a:ahLst/>
                <a:cxnLst/>
                <a:rect l="l" t="t" r="r" b="b"/>
                <a:pathLst>
                  <a:path w="111" h="206" extrusionOk="0">
                    <a:moveTo>
                      <a:pt x="81" y="1"/>
                    </a:moveTo>
                    <a:cubicBezTo>
                      <a:pt x="58" y="1"/>
                      <a:pt x="6" y="35"/>
                      <a:pt x="6" y="63"/>
                    </a:cubicBezTo>
                    <a:cubicBezTo>
                      <a:pt x="6" y="81"/>
                      <a:pt x="0" y="205"/>
                      <a:pt x="21" y="205"/>
                    </a:cubicBezTo>
                    <a:cubicBezTo>
                      <a:pt x="22" y="205"/>
                      <a:pt x="23" y="205"/>
                      <a:pt x="24" y="204"/>
                    </a:cubicBezTo>
                    <a:cubicBezTo>
                      <a:pt x="110" y="168"/>
                      <a:pt x="104" y="8"/>
                      <a:pt x="86" y="2"/>
                    </a:cubicBezTo>
                    <a:cubicBezTo>
                      <a:pt x="84" y="1"/>
                      <a:pt x="83" y="1"/>
                      <a:pt x="8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  <p:sp>
          <p:nvSpPr>
            <p:cNvPr id="9663" name="Google Shape;9663;p63"/>
            <p:cNvSpPr/>
            <p:nvPr/>
          </p:nvSpPr>
          <p:spPr>
            <a:xfrm>
              <a:off x="5233150" y="2992450"/>
              <a:ext cx="201550" cy="156325"/>
            </a:xfrm>
            <a:custGeom>
              <a:avLst/>
              <a:gdLst/>
              <a:ahLst/>
              <a:cxnLst/>
              <a:rect l="l" t="t" r="r" b="b"/>
              <a:pathLst>
                <a:path w="8062" h="6253" extrusionOk="0">
                  <a:moveTo>
                    <a:pt x="3154" y="0"/>
                  </a:moveTo>
                  <a:cubicBezTo>
                    <a:pt x="1492" y="0"/>
                    <a:pt x="326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14" y="3966"/>
                    <a:pt x="1179" y="3966"/>
                  </a:cubicBezTo>
                  <a:cubicBezTo>
                    <a:pt x="1196" y="3966"/>
                    <a:pt x="1213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4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5" y="6253"/>
                    <a:pt x="8062" y="788"/>
                    <a:pt x="4932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9664" name="Google Shape;9664;p63"/>
          <p:cNvGrpSpPr/>
          <p:nvPr/>
        </p:nvGrpSpPr>
        <p:grpSpPr>
          <a:xfrm>
            <a:off x="11733851" y="6045176"/>
            <a:ext cx="870450" cy="2740500"/>
            <a:chOff x="5866925" y="2992450"/>
            <a:chExt cx="435225" cy="1370250"/>
          </a:xfrm>
        </p:grpSpPr>
        <p:grpSp>
          <p:nvGrpSpPr>
            <p:cNvPr id="9665" name="Google Shape;9665;p63"/>
            <p:cNvGrpSpPr/>
            <p:nvPr/>
          </p:nvGrpSpPr>
          <p:grpSpPr>
            <a:xfrm>
              <a:off x="5866925" y="3018075"/>
              <a:ext cx="435225" cy="1344625"/>
              <a:chOff x="5866925" y="3018075"/>
              <a:chExt cx="435225" cy="1344625"/>
            </a:xfrm>
          </p:grpSpPr>
          <p:sp>
            <p:nvSpPr>
              <p:cNvPr id="9666" name="Google Shape;9666;p63"/>
              <p:cNvSpPr/>
              <p:nvPr/>
            </p:nvSpPr>
            <p:spPr>
              <a:xfrm>
                <a:off x="58669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0" y="1"/>
                    </a:moveTo>
                    <a:cubicBezTo>
                      <a:pt x="7150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1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1" y="12902"/>
                      <a:pt x="861" y="16179"/>
                      <a:pt x="831" y="17058"/>
                    </a:cubicBezTo>
                    <a:cubicBezTo>
                      <a:pt x="794" y="17937"/>
                      <a:pt x="659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2" y="21806"/>
                      <a:pt x="1219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9" y="21599"/>
                      <a:pt x="1559" y="22299"/>
                      <a:pt x="1840" y="22299"/>
                    </a:cubicBezTo>
                    <a:cubicBezTo>
                      <a:pt x="1883" y="22299"/>
                      <a:pt x="1934" y="22282"/>
                      <a:pt x="1992" y="22245"/>
                    </a:cubicBezTo>
                    <a:cubicBezTo>
                      <a:pt x="2281" y="22061"/>
                      <a:pt x="2226" y="20881"/>
                      <a:pt x="2146" y="20322"/>
                    </a:cubicBezTo>
                    <a:cubicBezTo>
                      <a:pt x="2042" y="19602"/>
                      <a:pt x="2140" y="19301"/>
                      <a:pt x="2195" y="18717"/>
                    </a:cubicBezTo>
                    <a:cubicBezTo>
                      <a:pt x="2251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2" y="46605"/>
                      <a:pt x="7383" y="46144"/>
                    </a:cubicBezTo>
                    <a:cubicBezTo>
                      <a:pt x="7279" y="45689"/>
                      <a:pt x="7211" y="44300"/>
                      <a:pt x="7334" y="43611"/>
                    </a:cubicBezTo>
                    <a:cubicBezTo>
                      <a:pt x="7451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2" y="34656"/>
                    </a:cubicBezTo>
                    <a:cubicBezTo>
                      <a:pt x="7414" y="33254"/>
                      <a:pt x="7525" y="32043"/>
                      <a:pt x="7869" y="28865"/>
                    </a:cubicBezTo>
                    <a:cubicBezTo>
                      <a:pt x="8305" y="24882"/>
                      <a:pt x="8699" y="21096"/>
                      <a:pt x="8699" y="21096"/>
                    </a:cubicBezTo>
                    <a:cubicBezTo>
                      <a:pt x="8699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6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3" y="42923"/>
                      <a:pt x="10069" y="43611"/>
                    </a:cubicBezTo>
                    <a:cubicBezTo>
                      <a:pt x="10186" y="44300"/>
                      <a:pt x="10125" y="45695"/>
                      <a:pt x="10020" y="46144"/>
                    </a:cubicBezTo>
                    <a:cubicBezTo>
                      <a:pt x="9916" y="46599"/>
                      <a:pt x="10635" y="47595"/>
                      <a:pt x="11256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903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05" y="22245"/>
                    </a:cubicBezTo>
                    <a:cubicBezTo>
                      <a:pt x="15464" y="22282"/>
                      <a:pt x="15514" y="22299"/>
                      <a:pt x="15557" y="22299"/>
                    </a:cubicBezTo>
                    <a:cubicBezTo>
                      <a:pt x="15838" y="22299"/>
                      <a:pt x="15819" y="21599"/>
                      <a:pt x="15952" y="21274"/>
                    </a:cubicBezTo>
                    <a:cubicBezTo>
                      <a:pt x="15982" y="21202"/>
                      <a:pt x="16013" y="21170"/>
                      <a:pt x="16043" y="21170"/>
                    </a:cubicBezTo>
                    <a:cubicBezTo>
                      <a:pt x="16177" y="21170"/>
                      <a:pt x="16290" y="21806"/>
                      <a:pt x="16234" y="22209"/>
                    </a:cubicBezTo>
                    <a:cubicBezTo>
                      <a:pt x="16167" y="22700"/>
                      <a:pt x="15521" y="23327"/>
                      <a:pt x="15644" y="23659"/>
                    </a:cubicBezTo>
                    <a:cubicBezTo>
                      <a:pt x="15665" y="23714"/>
                      <a:pt x="15705" y="23748"/>
                      <a:pt x="15764" y="23748"/>
                    </a:cubicBezTo>
                    <a:cubicBezTo>
                      <a:pt x="15948" y="23748"/>
                      <a:pt x="16323" y="23420"/>
                      <a:pt x="16923" y="22387"/>
                    </a:cubicBezTo>
                    <a:cubicBezTo>
                      <a:pt x="17409" y="21575"/>
                      <a:pt x="16880" y="20229"/>
                      <a:pt x="16812" y="19701"/>
                    </a:cubicBezTo>
                    <a:cubicBezTo>
                      <a:pt x="16745" y="19178"/>
                      <a:pt x="16609" y="17937"/>
                      <a:pt x="16573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0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77" y="2453"/>
                      <a:pt x="10635" y="2256"/>
                      <a:pt x="10567" y="2010"/>
                    </a:cubicBezTo>
                    <a:cubicBezTo>
                      <a:pt x="10500" y="1765"/>
                      <a:pt x="10254" y="1"/>
                      <a:pt x="10254" y="1"/>
                    </a:cubicBezTo>
                    <a:lnTo>
                      <a:pt x="8705" y="37"/>
                    </a:lnTo>
                    <a:lnTo>
                      <a:pt x="7150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67" name="Google Shape;9667;p63"/>
              <p:cNvSpPr/>
              <p:nvPr/>
            </p:nvSpPr>
            <p:spPr>
              <a:xfrm>
                <a:off x="60092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68" y="8047"/>
                      <a:pt x="3013" y="8047"/>
                    </a:cubicBezTo>
                    <a:cubicBezTo>
                      <a:pt x="4052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9668" name="Google Shape;9668;p63"/>
            <p:cNvGrpSpPr/>
            <p:nvPr/>
          </p:nvGrpSpPr>
          <p:grpSpPr>
            <a:xfrm>
              <a:off x="5879375" y="3075750"/>
              <a:ext cx="407400" cy="1278050"/>
              <a:chOff x="5879375" y="3075750"/>
              <a:chExt cx="407400" cy="1278050"/>
            </a:xfrm>
          </p:grpSpPr>
          <p:sp>
            <p:nvSpPr>
              <p:cNvPr id="9669" name="Google Shape;9669;p63"/>
              <p:cNvSpPr/>
              <p:nvPr/>
            </p:nvSpPr>
            <p:spPr>
              <a:xfrm>
                <a:off x="5880175" y="3646700"/>
                <a:ext cx="3735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2143" extrusionOk="0">
                    <a:moveTo>
                      <a:pt x="732" y="1"/>
                    </a:moveTo>
                    <a:cubicBezTo>
                      <a:pt x="700" y="1"/>
                      <a:pt x="669" y="13"/>
                      <a:pt x="639" y="39"/>
                    </a:cubicBezTo>
                    <a:cubicBezTo>
                      <a:pt x="343" y="300"/>
                      <a:pt x="1" y="2143"/>
                      <a:pt x="227" y="2143"/>
                    </a:cubicBezTo>
                    <a:cubicBezTo>
                      <a:pt x="246" y="2143"/>
                      <a:pt x="268" y="2131"/>
                      <a:pt x="295" y="2104"/>
                    </a:cubicBezTo>
                    <a:cubicBezTo>
                      <a:pt x="805" y="1582"/>
                      <a:pt x="1493" y="1735"/>
                      <a:pt x="1475" y="1563"/>
                    </a:cubicBezTo>
                    <a:cubicBezTo>
                      <a:pt x="1419" y="1118"/>
                      <a:pt x="1040" y="1"/>
                      <a:pt x="7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70" name="Google Shape;9670;p63"/>
              <p:cNvSpPr/>
              <p:nvPr/>
            </p:nvSpPr>
            <p:spPr>
              <a:xfrm>
                <a:off x="587937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312" y="1"/>
                    </a:moveTo>
                    <a:cubicBezTo>
                      <a:pt x="301" y="1"/>
                      <a:pt x="289" y="1"/>
                      <a:pt x="277" y="3"/>
                    </a:cubicBezTo>
                    <a:cubicBezTo>
                      <a:pt x="1" y="40"/>
                      <a:pt x="99" y="568"/>
                      <a:pt x="161" y="851"/>
                    </a:cubicBezTo>
                    <a:cubicBezTo>
                      <a:pt x="216" y="1134"/>
                      <a:pt x="566" y="1859"/>
                      <a:pt x="861" y="1884"/>
                    </a:cubicBezTo>
                    <a:cubicBezTo>
                      <a:pt x="865" y="1884"/>
                      <a:pt x="868" y="1884"/>
                      <a:pt x="871" y="1884"/>
                    </a:cubicBezTo>
                    <a:cubicBezTo>
                      <a:pt x="1142" y="1884"/>
                      <a:pt x="541" y="1131"/>
                      <a:pt x="511" y="876"/>
                    </a:cubicBezTo>
                    <a:cubicBezTo>
                      <a:pt x="481" y="626"/>
                      <a:pt x="647" y="1"/>
                      <a:pt x="31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71" name="Google Shape;9671;p63"/>
              <p:cNvSpPr/>
              <p:nvPr/>
            </p:nvSpPr>
            <p:spPr>
              <a:xfrm>
                <a:off x="5988800" y="3665425"/>
                <a:ext cx="85100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4" h="9709" extrusionOk="0">
                    <a:moveTo>
                      <a:pt x="501" y="1"/>
                    </a:moveTo>
                    <a:cubicBezTo>
                      <a:pt x="451" y="1"/>
                      <a:pt x="410" y="9"/>
                      <a:pt x="381" y="27"/>
                    </a:cubicBezTo>
                    <a:cubicBezTo>
                      <a:pt x="0" y="279"/>
                      <a:pt x="1955" y="9352"/>
                      <a:pt x="2281" y="9696"/>
                    </a:cubicBezTo>
                    <a:cubicBezTo>
                      <a:pt x="2288" y="9704"/>
                      <a:pt x="2296" y="9708"/>
                      <a:pt x="2304" y="9708"/>
                    </a:cubicBezTo>
                    <a:cubicBezTo>
                      <a:pt x="2639" y="9708"/>
                      <a:pt x="3321" y="2817"/>
                      <a:pt x="3381" y="1749"/>
                    </a:cubicBezTo>
                    <a:cubicBezTo>
                      <a:pt x="3404" y="1344"/>
                      <a:pt x="1142" y="1"/>
                      <a:pt x="50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72" name="Google Shape;9672;p63"/>
              <p:cNvSpPr/>
              <p:nvPr/>
            </p:nvSpPr>
            <p:spPr>
              <a:xfrm>
                <a:off x="5974650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448" y="1"/>
                    </a:moveTo>
                    <a:cubicBezTo>
                      <a:pt x="377" y="1"/>
                      <a:pt x="270" y="757"/>
                      <a:pt x="296" y="1024"/>
                    </a:cubicBezTo>
                    <a:cubicBezTo>
                      <a:pt x="333" y="1337"/>
                      <a:pt x="1" y="12242"/>
                      <a:pt x="339" y="12592"/>
                    </a:cubicBezTo>
                    <a:cubicBezTo>
                      <a:pt x="394" y="12647"/>
                      <a:pt x="455" y="12670"/>
                      <a:pt x="521" y="12670"/>
                    </a:cubicBezTo>
                    <a:cubicBezTo>
                      <a:pt x="786" y="12670"/>
                      <a:pt x="1129" y="12307"/>
                      <a:pt x="1500" y="12307"/>
                    </a:cubicBezTo>
                    <a:cubicBezTo>
                      <a:pt x="1607" y="12307"/>
                      <a:pt x="1716" y="12337"/>
                      <a:pt x="1826" y="12414"/>
                    </a:cubicBezTo>
                    <a:cubicBezTo>
                      <a:pt x="2067" y="12585"/>
                      <a:pt x="2136" y="12715"/>
                      <a:pt x="2273" y="12715"/>
                    </a:cubicBezTo>
                    <a:cubicBezTo>
                      <a:pt x="2333" y="12715"/>
                      <a:pt x="2405" y="12691"/>
                      <a:pt x="2509" y="12635"/>
                    </a:cubicBezTo>
                    <a:cubicBezTo>
                      <a:pt x="2853" y="12444"/>
                      <a:pt x="2294" y="9353"/>
                      <a:pt x="2042" y="8357"/>
                    </a:cubicBezTo>
                    <a:cubicBezTo>
                      <a:pt x="1796" y="7355"/>
                      <a:pt x="572" y="612"/>
                      <a:pt x="480" y="77"/>
                    </a:cubicBezTo>
                    <a:cubicBezTo>
                      <a:pt x="471" y="24"/>
                      <a:pt x="460" y="1"/>
                      <a:pt x="44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73" name="Google Shape;9673;p63"/>
              <p:cNvSpPr/>
              <p:nvPr/>
            </p:nvSpPr>
            <p:spPr>
              <a:xfrm>
                <a:off x="5980950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452" y="1"/>
                    </a:moveTo>
                    <a:cubicBezTo>
                      <a:pt x="451" y="1"/>
                      <a:pt x="450" y="1"/>
                      <a:pt x="450" y="1"/>
                    </a:cubicBezTo>
                    <a:cubicBezTo>
                      <a:pt x="1" y="284"/>
                      <a:pt x="1" y="2017"/>
                      <a:pt x="284" y="3616"/>
                    </a:cubicBezTo>
                    <a:cubicBezTo>
                      <a:pt x="566" y="5208"/>
                      <a:pt x="1169" y="9000"/>
                      <a:pt x="1261" y="9344"/>
                    </a:cubicBezTo>
                    <a:cubicBezTo>
                      <a:pt x="1313" y="9534"/>
                      <a:pt x="1533" y="9656"/>
                      <a:pt x="1727" y="9656"/>
                    </a:cubicBezTo>
                    <a:cubicBezTo>
                      <a:pt x="1879" y="9656"/>
                      <a:pt x="2015" y="9581"/>
                      <a:pt x="2042" y="9406"/>
                    </a:cubicBezTo>
                    <a:cubicBezTo>
                      <a:pt x="2103" y="9000"/>
                      <a:pt x="2103" y="7623"/>
                      <a:pt x="1980" y="7310"/>
                    </a:cubicBezTo>
                    <a:cubicBezTo>
                      <a:pt x="1852" y="6998"/>
                      <a:pt x="593" y="1"/>
                      <a:pt x="4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74" name="Google Shape;9674;p63"/>
              <p:cNvSpPr/>
              <p:nvPr/>
            </p:nvSpPr>
            <p:spPr>
              <a:xfrm>
                <a:off x="6009350" y="4010450"/>
                <a:ext cx="3777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6352" extrusionOk="0">
                    <a:moveTo>
                      <a:pt x="1236" y="1"/>
                    </a:moveTo>
                    <a:cubicBezTo>
                      <a:pt x="1234" y="1"/>
                      <a:pt x="1233" y="1"/>
                      <a:pt x="1231" y="1"/>
                    </a:cubicBezTo>
                    <a:cubicBezTo>
                      <a:pt x="949" y="63"/>
                      <a:pt x="137" y="1175"/>
                      <a:pt x="94" y="1593"/>
                    </a:cubicBezTo>
                    <a:cubicBezTo>
                      <a:pt x="1" y="2429"/>
                      <a:pt x="897" y="6352"/>
                      <a:pt x="1064" y="6352"/>
                    </a:cubicBezTo>
                    <a:cubicBezTo>
                      <a:pt x="1073" y="6352"/>
                      <a:pt x="1079" y="6342"/>
                      <a:pt x="1084" y="6320"/>
                    </a:cubicBezTo>
                    <a:cubicBezTo>
                      <a:pt x="1176" y="5886"/>
                      <a:pt x="1511" y="1"/>
                      <a:pt x="123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75" name="Google Shape;9675;p63"/>
              <p:cNvSpPr/>
              <p:nvPr/>
            </p:nvSpPr>
            <p:spPr>
              <a:xfrm>
                <a:off x="5985175" y="3419325"/>
                <a:ext cx="9477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91" h="10911" extrusionOk="0">
                    <a:moveTo>
                      <a:pt x="539" y="1"/>
                    </a:moveTo>
                    <a:cubicBezTo>
                      <a:pt x="256" y="1"/>
                      <a:pt x="541" y="2143"/>
                      <a:pt x="465" y="3540"/>
                    </a:cubicBezTo>
                    <a:cubicBezTo>
                      <a:pt x="379" y="4997"/>
                      <a:pt x="53" y="8562"/>
                      <a:pt x="16" y="9036"/>
                    </a:cubicBezTo>
                    <a:cubicBezTo>
                      <a:pt x="0" y="9276"/>
                      <a:pt x="95" y="9316"/>
                      <a:pt x="255" y="9316"/>
                    </a:cubicBezTo>
                    <a:cubicBezTo>
                      <a:pt x="335" y="9316"/>
                      <a:pt x="432" y="9306"/>
                      <a:pt x="539" y="9306"/>
                    </a:cubicBezTo>
                    <a:cubicBezTo>
                      <a:pt x="632" y="9306"/>
                      <a:pt x="734" y="9314"/>
                      <a:pt x="840" y="9343"/>
                    </a:cubicBezTo>
                    <a:cubicBezTo>
                      <a:pt x="1289" y="9461"/>
                      <a:pt x="3042" y="10911"/>
                      <a:pt x="3535" y="10911"/>
                    </a:cubicBezTo>
                    <a:cubicBezTo>
                      <a:pt x="3555" y="10911"/>
                      <a:pt x="3572" y="10909"/>
                      <a:pt x="3587" y="10904"/>
                    </a:cubicBezTo>
                    <a:cubicBezTo>
                      <a:pt x="3790" y="10843"/>
                      <a:pt x="2118" y="9091"/>
                      <a:pt x="1682" y="8531"/>
                    </a:cubicBezTo>
                    <a:cubicBezTo>
                      <a:pt x="1246" y="7966"/>
                      <a:pt x="1590" y="2784"/>
                      <a:pt x="1774" y="2188"/>
                    </a:cubicBezTo>
                    <a:cubicBezTo>
                      <a:pt x="1965" y="1598"/>
                      <a:pt x="2948" y="860"/>
                      <a:pt x="3010" y="731"/>
                    </a:cubicBezTo>
                    <a:cubicBezTo>
                      <a:pt x="3077" y="602"/>
                      <a:pt x="1215" y="424"/>
                      <a:pt x="588" y="18"/>
                    </a:cubicBezTo>
                    <a:cubicBezTo>
                      <a:pt x="570" y="7"/>
                      <a:pt x="554" y="1"/>
                      <a:pt x="5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76" name="Google Shape;9676;p63"/>
              <p:cNvSpPr/>
              <p:nvPr/>
            </p:nvSpPr>
            <p:spPr>
              <a:xfrm>
                <a:off x="6027050" y="3583950"/>
                <a:ext cx="54900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6" h="3379" extrusionOk="0">
                    <a:moveTo>
                      <a:pt x="287" y="0"/>
                    </a:moveTo>
                    <a:cubicBezTo>
                      <a:pt x="191" y="0"/>
                      <a:pt x="125" y="31"/>
                      <a:pt x="105" y="102"/>
                    </a:cubicBezTo>
                    <a:cubicBezTo>
                      <a:pt x="1" y="477"/>
                      <a:pt x="173" y="1320"/>
                      <a:pt x="345" y="1694"/>
                    </a:cubicBezTo>
                    <a:cubicBezTo>
                      <a:pt x="505" y="2043"/>
                      <a:pt x="1864" y="3378"/>
                      <a:pt x="2066" y="3378"/>
                    </a:cubicBezTo>
                    <a:cubicBezTo>
                      <a:pt x="2081" y="3378"/>
                      <a:pt x="2090" y="3371"/>
                      <a:pt x="2091" y="3354"/>
                    </a:cubicBezTo>
                    <a:cubicBezTo>
                      <a:pt x="2195" y="1381"/>
                      <a:pt x="1986" y="1227"/>
                      <a:pt x="1783" y="852"/>
                    </a:cubicBezTo>
                    <a:cubicBezTo>
                      <a:pt x="1619" y="549"/>
                      <a:pt x="691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77" name="Google Shape;9677;p63"/>
              <p:cNvSpPr/>
              <p:nvPr/>
            </p:nvSpPr>
            <p:spPr>
              <a:xfrm>
                <a:off x="6030450" y="3530650"/>
                <a:ext cx="49025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2588" extrusionOk="0">
                    <a:moveTo>
                      <a:pt x="357" y="0"/>
                    </a:moveTo>
                    <a:cubicBezTo>
                      <a:pt x="243" y="0"/>
                      <a:pt x="163" y="23"/>
                      <a:pt x="141" y="77"/>
                    </a:cubicBezTo>
                    <a:cubicBezTo>
                      <a:pt x="37" y="329"/>
                      <a:pt x="0" y="1644"/>
                      <a:pt x="209" y="1644"/>
                    </a:cubicBezTo>
                    <a:cubicBezTo>
                      <a:pt x="401" y="1644"/>
                      <a:pt x="1553" y="2588"/>
                      <a:pt x="1732" y="2588"/>
                    </a:cubicBezTo>
                    <a:cubicBezTo>
                      <a:pt x="1741" y="2588"/>
                      <a:pt x="1748" y="2585"/>
                      <a:pt x="1752" y="2579"/>
                    </a:cubicBezTo>
                    <a:cubicBezTo>
                      <a:pt x="1887" y="2327"/>
                      <a:pt x="1961" y="741"/>
                      <a:pt x="1752" y="489"/>
                    </a:cubicBezTo>
                    <a:cubicBezTo>
                      <a:pt x="1589" y="287"/>
                      <a:pt x="760" y="0"/>
                      <a:pt x="35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78" name="Google Shape;9678;p63"/>
              <p:cNvSpPr/>
              <p:nvPr/>
            </p:nvSpPr>
            <p:spPr>
              <a:xfrm>
                <a:off x="5988175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2410" y="0"/>
                    </a:moveTo>
                    <a:cubicBezTo>
                      <a:pt x="1811" y="0"/>
                      <a:pt x="638" y="85"/>
                      <a:pt x="345" y="1232"/>
                    </a:cubicBezTo>
                    <a:cubicBezTo>
                      <a:pt x="1" y="2579"/>
                      <a:pt x="99" y="3955"/>
                      <a:pt x="1814" y="4435"/>
                    </a:cubicBezTo>
                    <a:cubicBezTo>
                      <a:pt x="2031" y="4495"/>
                      <a:pt x="2222" y="4523"/>
                      <a:pt x="2392" y="4523"/>
                    </a:cubicBezTo>
                    <a:cubicBezTo>
                      <a:pt x="3565" y="4523"/>
                      <a:pt x="3683" y="3178"/>
                      <a:pt x="3683" y="1921"/>
                    </a:cubicBezTo>
                    <a:cubicBezTo>
                      <a:pt x="3683" y="482"/>
                      <a:pt x="3597" y="3"/>
                      <a:pt x="2662" y="3"/>
                    </a:cubicBezTo>
                    <a:cubicBezTo>
                      <a:pt x="2600" y="3"/>
                      <a:pt x="2514" y="0"/>
                      <a:pt x="24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79" name="Google Shape;9679;p63"/>
              <p:cNvSpPr/>
              <p:nvPr/>
            </p:nvSpPr>
            <p:spPr>
              <a:xfrm>
                <a:off x="6034750" y="3486250"/>
                <a:ext cx="4290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1730" extrusionOk="0">
                    <a:moveTo>
                      <a:pt x="711" y="1"/>
                    </a:moveTo>
                    <a:cubicBezTo>
                      <a:pt x="482" y="1"/>
                      <a:pt x="279" y="44"/>
                      <a:pt x="209" y="169"/>
                    </a:cubicBezTo>
                    <a:cubicBezTo>
                      <a:pt x="37" y="476"/>
                      <a:pt x="0" y="1232"/>
                      <a:pt x="209" y="1324"/>
                    </a:cubicBezTo>
                    <a:cubicBezTo>
                      <a:pt x="374" y="1399"/>
                      <a:pt x="1016" y="1729"/>
                      <a:pt x="1361" y="1729"/>
                    </a:cubicBezTo>
                    <a:cubicBezTo>
                      <a:pt x="1441" y="1729"/>
                      <a:pt x="1505" y="1711"/>
                      <a:pt x="1543" y="1669"/>
                    </a:cubicBezTo>
                    <a:cubicBezTo>
                      <a:pt x="1678" y="1515"/>
                      <a:pt x="1715" y="298"/>
                      <a:pt x="1543" y="169"/>
                    </a:cubicBezTo>
                    <a:cubicBezTo>
                      <a:pt x="1441" y="96"/>
                      <a:pt x="1048" y="1"/>
                      <a:pt x="71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80" name="Google Shape;9680;p63"/>
              <p:cNvSpPr/>
              <p:nvPr/>
            </p:nvSpPr>
            <p:spPr>
              <a:xfrm>
                <a:off x="6038275" y="3448550"/>
                <a:ext cx="36425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7" h="1302" extrusionOk="0">
                    <a:moveTo>
                      <a:pt x="1084" y="1"/>
                    </a:moveTo>
                    <a:cubicBezTo>
                      <a:pt x="866" y="1"/>
                      <a:pt x="440" y="422"/>
                      <a:pt x="277" y="644"/>
                    </a:cubicBezTo>
                    <a:cubicBezTo>
                      <a:pt x="74" y="927"/>
                      <a:pt x="1" y="1302"/>
                      <a:pt x="240" y="1302"/>
                    </a:cubicBezTo>
                    <a:cubicBezTo>
                      <a:pt x="412" y="1302"/>
                      <a:pt x="758" y="1223"/>
                      <a:pt x="1016" y="1223"/>
                    </a:cubicBezTo>
                    <a:cubicBezTo>
                      <a:pt x="1120" y="1223"/>
                      <a:pt x="1209" y="1236"/>
                      <a:pt x="1267" y="1271"/>
                    </a:cubicBezTo>
                    <a:cubicBezTo>
                      <a:pt x="1278" y="1278"/>
                      <a:pt x="1289" y="1281"/>
                      <a:pt x="1298" y="1281"/>
                    </a:cubicBezTo>
                    <a:cubicBezTo>
                      <a:pt x="1456" y="1281"/>
                      <a:pt x="1292" y="352"/>
                      <a:pt x="1199" y="85"/>
                    </a:cubicBezTo>
                    <a:cubicBezTo>
                      <a:pt x="1177" y="26"/>
                      <a:pt x="1137" y="1"/>
                      <a:pt x="108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81" name="Google Shape;9681;p63"/>
              <p:cNvSpPr/>
              <p:nvPr/>
            </p:nvSpPr>
            <p:spPr>
              <a:xfrm>
                <a:off x="593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3239" y="1"/>
                    </a:moveTo>
                    <a:cubicBezTo>
                      <a:pt x="2521" y="1"/>
                      <a:pt x="568" y="370"/>
                      <a:pt x="124" y="770"/>
                    </a:cubicBezTo>
                    <a:cubicBezTo>
                      <a:pt x="0" y="881"/>
                      <a:pt x="144" y="909"/>
                      <a:pt x="431" y="909"/>
                    </a:cubicBezTo>
                    <a:cubicBezTo>
                      <a:pt x="724" y="909"/>
                      <a:pt x="1166" y="880"/>
                      <a:pt x="1623" y="880"/>
                    </a:cubicBezTo>
                    <a:cubicBezTo>
                      <a:pt x="2251" y="880"/>
                      <a:pt x="2907" y="935"/>
                      <a:pt x="3240" y="1200"/>
                    </a:cubicBezTo>
                    <a:cubicBezTo>
                      <a:pt x="3922" y="1737"/>
                      <a:pt x="4668" y="2060"/>
                      <a:pt x="5210" y="2060"/>
                    </a:cubicBezTo>
                    <a:cubicBezTo>
                      <a:pt x="5425" y="2060"/>
                      <a:pt x="5608" y="2009"/>
                      <a:pt x="5742" y="1901"/>
                    </a:cubicBezTo>
                    <a:cubicBezTo>
                      <a:pt x="6105" y="1612"/>
                      <a:pt x="3898" y="112"/>
                      <a:pt x="3425" y="14"/>
                    </a:cubicBezTo>
                    <a:cubicBezTo>
                      <a:pt x="3379" y="5"/>
                      <a:pt x="3316" y="1"/>
                      <a:pt x="32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82" name="Google Shape;9682;p63"/>
              <p:cNvSpPr/>
              <p:nvPr/>
            </p:nvSpPr>
            <p:spPr>
              <a:xfrm>
                <a:off x="5918875" y="3281725"/>
                <a:ext cx="104725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89" h="5693" extrusionOk="0">
                    <a:moveTo>
                      <a:pt x="1908" y="1"/>
                    </a:moveTo>
                    <a:cubicBezTo>
                      <a:pt x="1501" y="1"/>
                      <a:pt x="1118" y="124"/>
                      <a:pt x="843" y="457"/>
                    </a:cubicBezTo>
                    <a:cubicBezTo>
                      <a:pt x="332" y="1072"/>
                      <a:pt x="1" y="5461"/>
                      <a:pt x="1" y="5682"/>
                    </a:cubicBezTo>
                    <a:cubicBezTo>
                      <a:pt x="1" y="5689"/>
                      <a:pt x="1" y="5692"/>
                      <a:pt x="3" y="5692"/>
                    </a:cubicBezTo>
                    <a:cubicBezTo>
                      <a:pt x="61" y="5692"/>
                      <a:pt x="996" y="2445"/>
                      <a:pt x="1746" y="1551"/>
                    </a:cubicBezTo>
                    <a:cubicBezTo>
                      <a:pt x="2102" y="1129"/>
                      <a:pt x="2715" y="1055"/>
                      <a:pt x="3236" y="1055"/>
                    </a:cubicBezTo>
                    <a:cubicBezTo>
                      <a:pt x="3515" y="1055"/>
                      <a:pt x="3768" y="1076"/>
                      <a:pt x="3940" y="1076"/>
                    </a:cubicBezTo>
                    <a:cubicBezTo>
                      <a:pt x="4098" y="1076"/>
                      <a:pt x="4189" y="1059"/>
                      <a:pt x="4174" y="992"/>
                    </a:cubicBezTo>
                    <a:cubicBezTo>
                      <a:pt x="4130" y="790"/>
                      <a:pt x="2938" y="1"/>
                      <a:pt x="19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83" name="Google Shape;9683;p63"/>
              <p:cNvSpPr/>
              <p:nvPr/>
            </p:nvSpPr>
            <p:spPr>
              <a:xfrm>
                <a:off x="5883400" y="3331225"/>
                <a:ext cx="9557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6392" extrusionOk="0">
                    <a:moveTo>
                      <a:pt x="3506" y="0"/>
                    </a:moveTo>
                    <a:cubicBezTo>
                      <a:pt x="3427" y="0"/>
                      <a:pt x="3302" y="80"/>
                      <a:pt x="3116" y="266"/>
                    </a:cubicBezTo>
                    <a:cubicBezTo>
                      <a:pt x="2852" y="537"/>
                      <a:pt x="2686" y="1729"/>
                      <a:pt x="2176" y="2983"/>
                    </a:cubicBezTo>
                    <a:cubicBezTo>
                      <a:pt x="1647" y="4299"/>
                      <a:pt x="1" y="6391"/>
                      <a:pt x="1946" y="6391"/>
                    </a:cubicBezTo>
                    <a:cubicBezTo>
                      <a:pt x="1990" y="6391"/>
                      <a:pt x="2036" y="6390"/>
                      <a:pt x="2083" y="6388"/>
                    </a:cubicBezTo>
                    <a:cubicBezTo>
                      <a:pt x="2667" y="6364"/>
                      <a:pt x="3300" y="3081"/>
                      <a:pt x="3362" y="2079"/>
                    </a:cubicBezTo>
                    <a:cubicBezTo>
                      <a:pt x="3411" y="1282"/>
                      <a:pt x="3823" y="0"/>
                      <a:pt x="35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84" name="Google Shape;9684;p63"/>
              <p:cNvSpPr/>
              <p:nvPr/>
            </p:nvSpPr>
            <p:spPr>
              <a:xfrm>
                <a:off x="5904275" y="3498075"/>
                <a:ext cx="4275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12" extrusionOk="0">
                    <a:moveTo>
                      <a:pt x="1448" y="0"/>
                    </a:moveTo>
                    <a:cubicBezTo>
                      <a:pt x="739" y="0"/>
                      <a:pt x="0" y="5812"/>
                      <a:pt x="214" y="5812"/>
                    </a:cubicBezTo>
                    <a:cubicBezTo>
                      <a:pt x="215" y="5812"/>
                      <a:pt x="215" y="5812"/>
                      <a:pt x="216" y="5812"/>
                    </a:cubicBezTo>
                    <a:cubicBezTo>
                      <a:pt x="578" y="5775"/>
                      <a:pt x="1445" y="1411"/>
                      <a:pt x="1476" y="1036"/>
                    </a:cubicBezTo>
                    <a:cubicBezTo>
                      <a:pt x="1507" y="661"/>
                      <a:pt x="1709" y="52"/>
                      <a:pt x="1476" y="3"/>
                    </a:cubicBezTo>
                    <a:cubicBezTo>
                      <a:pt x="1467" y="1"/>
                      <a:pt x="1458" y="0"/>
                      <a:pt x="144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85" name="Google Shape;9685;p63"/>
              <p:cNvSpPr/>
              <p:nvPr/>
            </p:nvSpPr>
            <p:spPr>
              <a:xfrm>
                <a:off x="5894300" y="3493300"/>
                <a:ext cx="2445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78" h="5933" extrusionOk="0">
                    <a:moveTo>
                      <a:pt x="369" y="1"/>
                    </a:moveTo>
                    <a:cubicBezTo>
                      <a:pt x="302" y="1"/>
                      <a:pt x="257" y="21"/>
                      <a:pt x="252" y="65"/>
                    </a:cubicBezTo>
                    <a:cubicBezTo>
                      <a:pt x="154" y="815"/>
                      <a:pt x="0" y="5382"/>
                      <a:pt x="0" y="5597"/>
                    </a:cubicBezTo>
                    <a:cubicBezTo>
                      <a:pt x="0" y="5758"/>
                      <a:pt x="65" y="5932"/>
                      <a:pt x="150" y="5932"/>
                    </a:cubicBezTo>
                    <a:cubicBezTo>
                      <a:pt x="182" y="5932"/>
                      <a:pt x="217" y="5908"/>
                      <a:pt x="252" y="5849"/>
                    </a:cubicBezTo>
                    <a:cubicBezTo>
                      <a:pt x="375" y="5628"/>
                      <a:pt x="977" y="907"/>
                      <a:pt x="977" y="501"/>
                    </a:cubicBezTo>
                    <a:cubicBezTo>
                      <a:pt x="977" y="195"/>
                      <a:pt x="574" y="1"/>
                      <a:pt x="36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86" name="Google Shape;9686;p63"/>
              <p:cNvSpPr/>
              <p:nvPr/>
            </p:nvSpPr>
            <p:spPr>
              <a:xfrm>
                <a:off x="5906800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183" y="0"/>
                    </a:moveTo>
                    <a:cubicBezTo>
                      <a:pt x="167" y="0"/>
                      <a:pt x="153" y="8"/>
                      <a:pt x="139" y="26"/>
                    </a:cubicBezTo>
                    <a:cubicBezTo>
                      <a:pt x="1" y="212"/>
                      <a:pt x="84" y="1044"/>
                      <a:pt x="252" y="1044"/>
                    </a:cubicBezTo>
                    <a:cubicBezTo>
                      <a:pt x="278" y="1044"/>
                      <a:pt x="306" y="1024"/>
                      <a:pt x="336" y="978"/>
                    </a:cubicBezTo>
                    <a:cubicBezTo>
                      <a:pt x="530" y="679"/>
                      <a:pt x="324" y="0"/>
                      <a:pt x="18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87" name="Google Shape;9687;p63"/>
              <p:cNvSpPr/>
              <p:nvPr/>
            </p:nvSpPr>
            <p:spPr>
              <a:xfrm>
                <a:off x="6041850" y="3219600"/>
                <a:ext cx="411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7" h="1068" extrusionOk="0">
                    <a:moveTo>
                      <a:pt x="198" y="0"/>
                    </a:moveTo>
                    <a:cubicBezTo>
                      <a:pt x="61" y="0"/>
                      <a:pt x="1" y="53"/>
                      <a:pt x="54" y="213"/>
                    </a:cubicBezTo>
                    <a:cubicBezTo>
                      <a:pt x="153" y="502"/>
                      <a:pt x="1646" y="1068"/>
                      <a:pt x="1646" y="1068"/>
                    </a:cubicBezTo>
                    <a:lnTo>
                      <a:pt x="1646" y="213"/>
                    </a:lnTo>
                    <a:cubicBezTo>
                      <a:pt x="1052" y="213"/>
                      <a:pt x="472" y="0"/>
                      <a:pt x="19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88" name="Google Shape;9688;p63"/>
              <p:cNvSpPr/>
              <p:nvPr/>
            </p:nvSpPr>
            <p:spPr>
              <a:xfrm>
                <a:off x="60298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51" y="1"/>
                    </a:moveTo>
                    <a:cubicBezTo>
                      <a:pt x="1" y="1"/>
                      <a:pt x="346" y="338"/>
                      <a:pt x="688" y="609"/>
                    </a:cubicBezTo>
                    <a:cubicBezTo>
                      <a:pt x="1078" y="914"/>
                      <a:pt x="1515" y="1401"/>
                      <a:pt x="1912" y="1401"/>
                    </a:cubicBezTo>
                    <a:cubicBezTo>
                      <a:pt x="1947" y="1401"/>
                      <a:pt x="1981" y="1398"/>
                      <a:pt x="2016" y="1390"/>
                    </a:cubicBezTo>
                    <a:cubicBezTo>
                      <a:pt x="2354" y="1310"/>
                      <a:pt x="1395" y="339"/>
                      <a:pt x="516" y="56"/>
                    </a:cubicBezTo>
                    <a:cubicBezTo>
                      <a:pt x="393" y="18"/>
                      <a:pt x="307" y="1"/>
                      <a:pt x="25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89" name="Google Shape;9689;p63"/>
              <p:cNvSpPr/>
              <p:nvPr/>
            </p:nvSpPr>
            <p:spPr>
              <a:xfrm>
                <a:off x="6005225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1015" y="1"/>
                    </a:moveTo>
                    <a:cubicBezTo>
                      <a:pt x="805" y="1"/>
                      <a:pt x="505" y="49"/>
                      <a:pt x="308" y="65"/>
                    </a:cubicBezTo>
                    <a:cubicBezTo>
                      <a:pt x="1" y="89"/>
                      <a:pt x="222" y="747"/>
                      <a:pt x="480" y="858"/>
                    </a:cubicBezTo>
                    <a:cubicBezTo>
                      <a:pt x="520" y="874"/>
                      <a:pt x="562" y="882"/>
                      <a:pt x="604" y="882"/>
                    </a:cubicBezTo>
                    <a:cubicBezTo>
                      <a:pt x="839" y="882"/>
                      <a:pt x="1090" y="646"/>
                      <a:pt x="1200" y="495"/>
                    </a:cubicBezTo>
                    <a:cubicBezTo>
                      <a:pt x="1329" y="317"/>
                      <a:pt x="1310" y="132"/>
                      <a:pt x="1243" y="52"/>
                    </a:cubicBezTo>
                    <a:cubicBezTo>
                      <a:pt x="1211" y="14"/>
                      <a:pt x="1125" y="1"/>
                      <a:pt x="10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90" name="Google Shape;9690;p63"/>
              <p:cNvSpPr/>
              <p:nvPr/>
            </p:nvSpPr>
            <p:spPr>
              <a:xfrm>
                <a:off x="6032325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333" y="1"/>
                    </a:moveTo>
                    <a:cubicBezTo>
                      <a:pt x="331" y="1"/>
                      <a:pt x="328" y="2"/>
                      <a:pt x="325" y="5"/>
                    </a:cubicBezTo>
                    <a:cubicBezTo>
                      <a:pt x="1" y="341"/>
                      <a:pt x="128" y="2662"/>
                      <a:pt x="302" y="2662"/>
                    </a:cubicBezTo>
                    <a:cubicBezTo>
                      <a:pt x="309" y="2662"/>
                      <a:pt x="317" y="2658"/>
                      <a:pt x="325" y="2649"/>
                    </a:cubicBezTo>
                    <a:cubicBezTo>
                      <a:pt x="509" y="2421"/>
                      <a:pt x="497" y="2286"/>
                      <a:pt x="405" y="1751"/>
                    </a:cubicBezTo>
                    <a:cubicBezTo>
                      <a:pt x="309" y="1234"/>
                      <a:pt x="410" y="1"/>
                      <a:pt x="33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91" name="Google Shape;9691;p63"/>
              <p:cNvSpPr/>
              <p:nvPr/>
            </p:nvSpPr>
            <p:spPr>
              <a:xfrm>
                <a:off x="6023825" y="4278425"/>
                <a:ext cx="11250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50" h="2682" extrusionOk="0">
                    <a:moveTo>
                      <a:pt x="225" y="0"/>
                    </a:moveTo>
                    <a:cubicBezTo>
                      <a:pt x="224" y="0"/>
                      <a:pt x="223" y="1"/>
                      <a:pt x="222" y="2"/>
                    </a:cubicBezTo>
                    <a:cubicBezTo>
                      <a:pt x="1" y="265"/>
                      <a:pt x="146" y="2682"/>
                      <a:pt x="290" y="2682"/>
                    </a:cubicBezTo>
                    <a:cubicBezTo>
                      <a:pt x="294" y="2682"/>
                      <a:pt x="298" y="2680"/>
                      <a:pt x="302" y="2676"/>
                    </a:cubicBezTo>
                    <a:cubicBezTo>
                      <a:pt x="443" y="2528"/>
                      <a:pt x="449" y="2412"/>
                      <a:pt x="351" y="1852"/>
                    </a:cubicBezTo>
                    <a:cubicBezTo>
                      <a:pt x="255" y="1311"/>
                      <a:pt x="265" y="0"/>
                      <a:pt x="2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92" name="Google Shape;9692;p63"/>
              <p:cNvSpPr/>
              <p:nvPr/>
            </p:nvSpPr>
            <p:spPr>
              <a:xfrm>
                <a:off x="6016150" y="4282925"/>
                <a:ext cx="11850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4" h="2782" extrusionOk="0">
                    <a:moveTo>
                      <a:pt x="271" y="0"/>
                    </a:moveTo>
                    <a:cubicBezTo>
                      <a:pt x="99" y="62"/>
                      <a:pt x="0" y="1076"/>
                      <a:pt x="148" y="2133"/>
                    </a:cubicBezTo>
                    <a:cubicBezTo>
                      <a:pt x="234" y="2728"/>
                      <a:pt x="307" y="2781"/>
                      <a:pt x="368" y="2781"/>
                    </a:cubicBezTo>
                    <a:cubicBezTo>
                      <a:pt x="381" y="2781"/>
                      <a:pt x="394" y="2779"/>
                      <a:pt x="406" y="2779"/>
                    </a:cubicBezTo>
                    <a:cubicBezTo>
                      <a:pt x="474" y="2779"/>
                      <a:pt x="271" y="1857"/>
                      <a:pt x="271" y="1217"/>
                    </a:cubicBez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93" name="Google Shape;9693;p63"/>
              <p:cNvSpPr/>
              <p:nvPr/>
            </p:nvSpPr>
            <p:spPr>
              <a:xfrm>
                <a:off x="6004461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355" y="0"/>
                    </a:moveTo>
                    <a:cubicBezTo>
                      <a:pt x="315" y="0"/>
                      <a:pt x="0" y="1490"/>
                      <a:pt x="101" y="2177"/>
                    </a:cubicBezTo>
                    <a:cubicBezTo>
                      <a:pt x="133" y="2389"/>
                      <a:pt x="214" y="2484"/>
                      <a:pt x="284" y="2484"/>
                    </a:cubicBezTo>
                    <a:cubicBezTo>
                      <a:pt x="362" y="2484"/>
                      <a:pt x="425" y="2366"/>
                      <a:pt x="390" y="2158"/>
                    </a:cubicBezTo>
                    <a:cubicBezTo>
                      <a:pt x="322" y="1765"/>
                      <a:pt x="371" y="142"/>
                      <a:pt x="359" y="7"/>
                    </a:cubicBezTo>
                    <a:cubicBezTo>
                      <a:pt x="358" y="2"/>
                      <a:pt x="357" y="0"/>
                      <a:pt x="3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94" name="Google Shape;9694;p63"/>
              <p:cNvSpPr/>
              <p:nvPr/>
            </p:nvSpPr>
            <p:spPr>
              <a:xfrm>
                <a:off x="5998861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74" y="0"/>
                    </a:moveTo>
                    <a:cubicBezTo>
                      <a:pt x="254" y="0"/>
                      <a:pt x="29" y="814"/>
                      <a:pt x="5" y="1296"/>
                    </a:cubicBezTo>
                    <a:cubicBezTo>
                      <a:pt x="0" y="1383"/>
                      <a:pt x="15" y="1429"/>
                      <a:pt x="39" y="1429"/>
                    </a:cubicBezTo>
                    <a:cubicBezTo>
                      <a:pt x="112" y="1429"/>
                      <a:pt x="275" y="1004"/>
                      <a:pt x="275" y="6"/>
                    </a:cubicBezTo>
                    <a:cubicBezTo>
                      <a:pt x="275" y="2"/>
                      <a:pt x="275" y="0"/>
                      <a:pt x="2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95" name="Google Shape;9695;p63"/>
              <p:cNvSpPr/>
              <p:nvPr/>
            </p:nvSpPr>
            <p:spPr>
              <a:xfrm>
                <a:off x="5982800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930" y="0"/>
                    </a:moveTo>
                    <a:cubicBezTo>
                      <a:pt x="728" y="0"/>
                      <a:pt x="220" y="321"/>
                      <a:pt x="117" y="449"/>
                    </a:cubicBezTo>
                    <a:cubicBezTo>
                      <a:pt x="1" y="602"/>
                      <a:pt x="93" y="1303"/>
                      <a:pt x="203" y="1352"/>
                    </a:cubicBezTo>
                    <a:cubicBezTo>
                      <a:pt x="207" y="1354"/>
                      <a:pt x="211" y="1355"/>
                      <a:pt x="215" y="1355"/>
                    </a:cubicBezTo>
                    <a:cubicBezTo>
                      <a:pt x="316" y="1355"/>
                      <a:pt x="425" y="760"/>
                      <a:pt x="603" y="535"/>
                    </a:cubicBezTo>
                    <a:cubicBezTo>
                      <a:pt x="794" y="295"/>
                      <a:pt x="1046" y="154"/>
                      <a:pt x="1009" y="43"/>
                    </a:cubicBezTo>
                    <a:cubicBezTo>
                      <a:pt x="998" y="13"/>
                      <a:pt x="970" y="0"/>
                      <a:pt x="9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96" name="Google Shape;9696;p63"/>
              <p:cNvSpPr/>
              <p:nvPr/>
            </p:nvSpPr>
            <p:spPr>
              <a:xfrm>
                <a:off x="6092250" y="3665425"/>
                <a:ext cx="85125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5" h="9709" extrusionOk="0">
                    <a:moveTo>
                      <a:pt x="2898" y="1"/>
                    </a:moveTo>
                    <a:cubicBezTo>
                      <a:pt x="2262" y="1"/>
                      <a:pt x="1" y="1344"/>
                      <a:pt x="24" y="1749"/>
                    </a:cubicBezTo>
                    <a:cubicBezTo>
                      <a:pt x="84" y="2817"/>
                      <a:pt x="759" y="9708"/>
                      <a:pt x="1094" y="9708"/>
                    </a:cubicBezTo>
                    <a:cubicBezTo>
                      <a:pt x="1102" y="9708"/>
                      <a:pt x="1110" y="9704"/>
                      <a:pt x="1118" y="9696"/>
                    </a:cubicBezTo>
                    <a:cubicBezTo>
                      <a:pt x="1444" y="9352"/>
                      <a:pt x="3404" y="279"/>
                      <a:pt x="3017" y="27"/>
                    </a:cubicBezTo>
                    <a:cubicBezTo>
                      <a:pt x="2989" y="9"/>
                      <a:pt x="2949" y="1"/>
                      <a:pt x="289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97" name="Google Shape;9697;p63"/>
              <p:cNvSpPr/>
              <p:nvPr/>
            </p:nvSpPr>
            <p:spPr>
              <a:xfrm>
                <a:off x="6120175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2406" y="1"/>
                    </a:moveTo>
                    <a:cubicBezTo>
                      <a:pt x="2394" y="1"/>
                      <a:pt x="2383" y="24"/>
                      <a:pt x="2373" y="77"/>
                    </a:cubicBezTo>
                    <a:cubicBezTo>
                      <a:pt x="2275" y="612"/>
                      <a:pt x="1058" y="7355"/>
                      <a:pt x="812" y="8357"/>
                    </a:cubicBezTo>
                    <a:cubicBezTo>
                      <a:pt x="560" y="9353"/>
                      <a:pt x="1" y="12444"/>
                      <a:pt x="345" y="12635"/>
                    </a:cubicBezTo>
                    <a:cubicBezTo>
                      <a:pt x="447" y="12691"/>
                      <a:pt x="518" y="12715"/>
                      <a:pt x="578" y="12715"/>
                    </a:cubicBezTo>
                    <a:cubicBezTo>
                      <a:pt x="714" y="12715"/>
                      <a:pt x="787" y="12585"/>
                      <a:pt x="1027" y="12414"/>
                    </a:cubicBezTo>
                    <a:cubicBezTo>
                      <a:pt x="1138" y="12337"/>
                      <a:pt x="1247" y="12307"/>
                      <a:pt x="1353" y="12307"/>
                    </a:cubicBezTo>
                    <a:cubicBezTo>
                      <a:pt x="1725" y="12307"/>
                      <a:pt x="2066" y="12670"/>
                      <a:pt x="2329" y="12670"/>
                    </a:cubicBezTo>
                    <a:cubicBezTo>
                      <a:pt x="2394" y="12670"/>
                      <a:pt x="2454" y="12647"/>
                      <a:pt x="2509" y="12592"/>
                    </a:cubicBezTo>
                    <a:cubicBezTo>
                      <a:pt x="2853" y="12242"/>
                      <a:pt x="2521" y="1337"/>
                      <a:pt x="2552" y="1024"/>
                    </a:cubicBezTo>
                    <a:cubicBezTo>
                      <a:pt x="2578" y="757"/>
                      <a:pt x="2475" y="1"/>
                      <a:pt x="240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98" name="Google Shape;9698;p63"/>
              <p:cNvSpPr/>
              <p:nvPr/>
            </p:nvSpPr>
            <p:spPr>
              <a:xfrm>
                <a:off x="6132625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1658" y="1"/>
                    </a:moveTo>
                    <a:cubicBezTo>
                      <a:pt x="1511" y="1"/>
                      <a:pt x="252" y="6998"/>
                      <a:pt x="130" y="7310"/>
                    </a:cubicBezTo>
                    <a:cubicBezTo>
                      <a:pt x="1" y="7623"/>
                      <a:pt x="7" y="9000"/>
                      <a:pt x="68" y="9406"/>
                    </a:cubicBezTo>
                    <a:cubicBezTo>
                      <a:pt x="95" y="9581"/>
                      <a:pt x="230" y="9656"/>
                      <a:pt x="381" y="9656"/>
                    </a:cubicBezTo>
                    <a:cubicBezTo>
                      <a:pt x="574" y="9656"/>
                      <a:pt x="794" y="9534"/>
                      <a:pt x="849" y="9344"/>
                    </a:cubicBezTo>
                    <a:cubicBezTo>
                      <a:pt x="941" y="9000"/>
                      <a:pt x="1543" y="5208"/>
                      <a:pt x="1820" y="3616"/>
                    </a:cubicBezTo>
                    <a:cubicBezTo>
                      <a:pt x="2103" y="2017"/>
                      <a:pt x="2103" y="284"/>
                      <a:pt x="1660" y="1"/>
                    </a:cubicBezTo>
                    <a:cubicBezTo>
                      <a:pt x="1660" y="1"/>
                      <a:pt x="1659" y="1"/>
                      <a:pt x="165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699" name="Google Shape;9699;p63"/>
              <p:cNvSpPr/>
              <p:nvPr/>
            </p:nvSpPr>
            <p:spPr>
              <a:xfrm>
                <a:off x="6119050" y="4010450"/>
                <a:ext cx="3762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6352" extrusionOk="0">
                    <a:moveTo>
                      <a:pt x="275" y="1"/>
                    </a:moveTo>
                    <a:cubicBezTo>
                      <a:pt x="0" y="1"/>
                      <a:pt x="335" y="5886"/>
                      <a:pt x="427" y="6320"/>
                    </a:cubicBezTo>
                    <a:cubicBezTo>
                      <a:pt x="431" y="6342"/>
                      <a:pt x="438" y="6352"/>
                      <a:pt x="447" y="6352"/>
                    </a:cubicBezTo>
                    <a:cubicBezTo>
                      <a:pt x="613" y="6352"/>
                      <a:pt x="1504" y="2429"/>
                      <a:pt x="1416" y="1593"/>
                    </a:cubicBezTo>
                    <a:cubicBezTo>
                      <a:pt x="1373" y="1175"/>
                      <a:pt x="562" y="63"/>
                      <a:pt x="279" y="1"/>
                    </a:cubicBezTo>
                    <a:cubicBezTo>
                      <a:pt x="278" y="1"/>
                      <a:pt x="276" y="1"/>
                      <a:pt x="27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00" name="Google Shape;9700;p63"/>
              <p:cNvSpPr/>
              <p:nvPr/>
            </p:nvSpPr>
            <p:spPr>
              <a:xfrm>
                <a:off x="6086225" y="3419325"/>
                <a:ext cx="9462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85" h="10911" extrusionOk="0">
                    <a:moveTo>
                      <a:pt x="3246" y="1"/>
                    </a:moveTo>
                    <a:cubicBezTo>
                      <a:pt x="3231" y="1"/>
                      <a:pt x="3215" y="7"/>
                      <a:pt x="3197" y="18"/>
                    </a:cubicBezTo>
                    <a:cubicBezTo>
                      <a:pt x="2576" y="424"/>
                      <a:pt x="713" y="602"/>
                      <a:pt x="775" y="731"/>
                    </a:cubicBezTo>
                    <a:cubicBezTo>
                      <a:pt x="842" y="860"/>
                      <a:pt x="1826" y="1598"/>
                      <a:pt x="2010" y="2188"/>
                    </a:cubicBezTo>
                    <a:cubicBezTo>
                      <a:pt x="2201" y="2784"/>
                      <a:pt x="2545" y="7966"/>
                      <a:pt x="2109" y="8531"/>
                    </a:cubicBezTo>
                    <a:cubicBezTo>
                      <a:pt x="1666" y="9091"/>
                      <a:pt x="0" y="10843"/>
                      <a:pt x="203" y="10904"/>
                    </a:cubicBezTo>
                    <a:cubicBezTo>
                      <a:pt x="219" y="10909"/>
                      <a:pt x="236" y="10911"/>
                      <a:pt x="255" y="10911"/>
                    </a:cubicBezTo>
                    <a:cubicBezTo>
                      <a:pt x="748" y="10911"/>
                      <a:pt x="2495" y="9461"/>
                      <a:pt x="2951" y="9343"/>
                    </a:cubicBezTo>
                    <a:cubicBezTo>
                      <a:pt x="3057" y="9314"/>
                      <a:pt x="3158" y="9306"/>
                      <a:pt x="3251" y="9306"/>
                    </a:cubicBezTo>
                    <a:cubicBezTo>
                      <a:pt x="3358" y="9306"/>
                      <a:pt x="3454" y="9316"/>
                      <a:pt x="3533" y="9316"/>
                    </a:cubicBezTo>
                    <a:cubicBezTo>
                      <a:pt x="3691" y="9316"/>
                      <a:pt x="3784" y="9276"/>
                      <a:pt x="3768" y="9036"/>
                    </a:cubicBezTo>
                    <a:cubicBezTo>
                      <a:pt x="3738" y="8562"/>
                      <a:pt x="3406" y="4997"/>
                      <a:pt x="3326" y="3540"/>
                    </a:cubicBezTo>
                    <a:cubicBezTo>
                      <a:pt x="3250" y="2143"/>
                      <a:pt x="3535" y="1"/>
                      <a:pt x="324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01" name="Google Shape;9701;p63"/>
              <p:cNvSpPr/>
              <p:nvPr/>
            </p:nvSpPr>
            <p:spPr>
              <a:xfrm>
                <a:off x="6084225" y="3583950"/>
                <a:ext cx="54875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5" h="3379" extrusionOk="0">
                    <a:moveTo>
                      <a:pt x="1909" y="0"/>
                    </a:moveTo>
                    <a:cubicBezTo>
                      <a:pt x="1505" y="0"/>
                      <a:pt x="576" y="549"/>
                      <a:pt x="412" y="852"/>
                    </a:cubicBezTo>
                    <a:cubicBezTo>
                      <a:pt x="203" y="1227"/>
                      <a:pt x="0" y="1381"/>
                      <a:pt x="105" y="3354"/>
                    </a:cubicBezTo>
                    <a:cubicBezTo>
                      <a:pt x="106" y="3371"/>
                      <a:pt x="114" y="3378"/>
                      <a:pt x="130" y="3378"/>
                    </a:cubicBezTo>
                    <a:cubicBezTo>
                      <a:pt x="331" y="3378"/>
                      <a:pt x="1691" y="2043"/>
                      <a:pt x="1851" y="1694"/>
                    </a:cubicBezTo>
                    <a:cubicBezTo>
                      <a:pt x="2023" y="1320"/>
                      <a:pt x="2195" y="477"/>
                      <a:pt x="2090" y="102"/>
                    </a:cubicBezTo>
                    <a:cubicBezTo>
                      <a:pt x="2070" y="31"/>
                      <a:pt x="2004" y="0"/>
                      <a:pt x="190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02" name="Google Shape;9702;p63"/>
              <p:cNvSpPr/>
              <p:nvPr/>
            </p:nvSpPr>
            <p:spPr>
              <a:xfrm>
                <a:off x="6086825" y="3530650"/>
                <a:ext cx="48750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50" h="2588" extrusionOk="0">
                    <a:moveTo>
                      <a:pt x="1596" y="0"/>
                    </a:moveTo>
                    <a:cubicBezTo>
                      <a:pt x="1192" y="0"/>
                      <a:pt x="367" y="287"/>
                      <a:pt x="204" y="489"/>
                    </a:cubicBezTo>
                    <a:cubicBezTo>
                      <a:pt x="1" y="741"/>
                      <a:pt x="69" y="2327"/>
                      <a:pt x="204" y="2579"/>
                    </a:cubicBezTo>
                    <a:cubicBezTo>
                      <a:pt x="207" y="2585"/>
                      <a:pt x="214" y="2588"/>
                      <a:pt x="223" y="2588"/>
                    </a:cubicBezTo>
                    <a:cubicBezTo>
                      <a:pt x="396" y="2588"/>
                      <a:pt x="1549" y="1644"/>
                      <a:pt x="1747" y="1644"/>
                    </a:cubicBezTo>
                    <a:cubicBezTo>
                      <a:pt x="1949" y="1644"/>
                      <a:pt x="1919" y="329"/>
                      <a:pt x="1814" y="77"/>
                    </a:cubicBezTo>
                    <a:cubicBezTo>
                      <a:pt x="1791" y="23"/>
                      <a:pt x="1711" y="0"/>
                      <a:pt x="159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03" name="Google Shape;9703;p63"/>
              <p:cNvSpPr/>
              <p:nvPr/>
            </p:nvSpPr>
            <p:spPr>
              <a:xfrm>
                <a:off x="6085750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1280" y="0"/>
                    </a:moveTo>
                    <a:cubicBezTo>
                      <a:pt x="1176" y="0"/>
                      <a:pt x="1089" y="3"/>
                      <a:pt x="1027" y="3"/>
                    </a:cubicBezTo>
                    <a:cubicBezTo>
                      <a:pt x="93" y="3"/>
                      <a:pt x="1" y="482"/>
                      <a:pt x="1" y="1921"/>
                    </a:cubicBezTo>
                    <a:cubicBezTo>
                      <a:pt x="1" y="3178"/>
                      <a:pt x="123" y="4523"/>
                      <a:pt x="1298" y="4523"/>
                    </a:cubicBezTo>
                    <a:cubicBezTo>
                      <a:pt x="1467" y="4523"/>
                      <a:pt x="1659" y="4495"/>
                      <a:pt x="1876" y="4435"/>
                    </a:cubicBezTo>
                    <a:cubicBezTo>
                      <a:pt x="3591" y="3955"/>
                      <a:pt x="3683" y="2579"/>
                      <a:pt x="3345" y="1232"/>
                    </a:cubicBezTo>
                    <a:cubicBezTo>
                      <a:pt x="3051" y="85"/>
                      <a:pt x="1879" y="0"/>
                      <a:pt x="128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04" name="Google Shape;9704;p63"/>
              <p:cNvSpPr/>
              <p:nvPr/>
            </p:nvSpPr>
            <p:spPr>
              <a:xfrm>
                <a:off x="6088525" y="3486250"/>
                <a:ext cx="4275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1730" extrusionOk="0">
                    <a:moveTo>
                      <a:pt x="1004" y="1"/>
                    </a:moveTo>
                    <a:cubicBezTo>
                      <a:pt x="667" y="1"/>
                      <a:pt x="275" y="96"/>
                      <a:pt x="173" y="169"/>
                    </a:cubicBezTo>
                    <a:cubicBezTo>
                      <a:pt x="1" y="298"/>
                      <a:pt x="31" y="1515"/>
                      <a:pt x="173" y="1669"/>
                    </a:cubicBezTo>
                    <a:cubicBezTo>
                      <a:pt x="211" y="1711"/>
                      <a:pt x="275" y="1729"/>
                      <a:pt x="355" y="1729"/>
                    </a:cubicBezTo>
                    <a:cubicBezTo>
                      <a:pt x="699" y="1729"/>
                      <a:pt x="1342" y="1399"/>
                      <a:pt x="1506" y="1324"/>
                    </a:cubicBezTo>
                    <a:cubicBezTo>
                      <a:pt x="1709" y="1232"/>
                      <a:pt x="1679" y="476"/>
                      <a:pt x="1506" y="169"/>
                    </a:cubicBezTo>
                    <a:cubicBezTo>
                      <a:pt x="1437" y="44"/>
                      <a:pt x="1233" y="1"/>
                      <a:pt x="10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05" name="Google Shape;9705;p63"/>
              <p:cNvSpPr/>
              <p:nvPr/>
            </p:nvSpPr>
            <p:spPr>
              <a:xfrm>
                <a:off x="6091450" y="3448550"/>
                <a:ext cx="364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8" h="1302" extrusionOk="0">
                    <a:moveTo>
                      <a:pt x="374" y="1"/>
                    </a:moveTo>
                    <a:cubicBezTo>
                      <a:pt x="321" y="1"/>
                      <a:pt x="280" y="26"/>
                      <a:pt x="258" y="85"/>
                    </a:cubicBezTo>
                    <a:cubicBezTo>
                      <a:pt x="160" y="352"/>
                      <a:pt x="1" y="1281"/>
                      <a:pt x="154" y="1281"/>
                    </a:cubicBezTo>
                    <a:cubicBezTo>
                      <a:pt x="163" y="1281"/>
                      <a:pt x="173" y="1278"/>
                      <a:pt x="185" y="1271"/>
                    </a:cubicBezTo>
                    <a:cubicBezTo>
                      <a:pt x="244" y="1236"/>
                      <a:pt x="335" y="1223"/>
                      <a:pt x="439" y="1223"/>
                    </a:cubicBezTo>
                    <a:cubicBezTo>
                      <a:pt x="699" y="1223"/>
                      <a:pt x="1046" y="1302"/>
                      <a:pt x="1217" y="1302"/>
                    </a:cubicBezTo>
                    <a:cubicBezTo>
                      <a:pt x="1457" y="1302"/>
                      <a:pt x="1383" y="927"/>
                      <a:pt x="1180" y="644"/>
                    </a:cubicBezTo>
                    <a:cubicBezTo>
                      <a:pt x="1017" y="422"/>
                      <a:pt x="592" y="1"/>
                      <a:pt x="37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06" name="Google Shape;9706;p63"/>
              <p:cNvSpPr/>
              <p:nvPr/>
            </p:nvSpPr>
            <p:spPr>
              <a:xfrm>
                <a:off x="608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2865" y="1"/>
                    </a:moveTo>
                    <a:cubicBezTo>
                      <a:pt x="2788" y="1"/>
                      <a:pt x="2725" y="5"/>
                      <a:pt x="2680" y="14"/>
                    </a:cubicBezTo>
                    <a:cubicBezTo>
                      <a:pt x="2207" y="112"/>
                      <a:pt x="0" y="1612"/>
                      <a:pt x="363" y="1901"/>
                    </a:cubicBezTo>
                    <a:cubicBezTo>
                      <a:pt x="497" y="2009"/>
                      <a:pt x="680" y="2060"/>
                      <a:pt x="895" y="2060"/>
                    </a:cubicBezTo>
                    <a:cubicBezTo>
                      <a:pt x="1437" y="2060"/>
                      <a:pt x="2182" y="1737"/>
                      <a:pt x="2864" y="1200"/>
                    </a:cubicBezTo>
                    <a:cubicBezTo>
                      <a:pt x="3197" y="935"/>
                      <a:pt x="3853" y="880"/>
                      <a:pt x="4482" y="880"/>
                    </a:cubicBezTo>
                    <a:cubicBezTo>
                      <a:pt x="4939" y="880"/>
                      <a:pt x="5381" y="909"/>
                      <a:pt x="5674" y="909"/>
                    </a:cubicBezTo>
                    <a:cubicBezTo>
                      <a:pt x="5960" y="909"/>
                      <a:pt x="6104" y="881"/>
                      <a:pt x="5981" y="770"/>
                    </a:cubicBezTo>
                    <a:cubicBezTo>
                      <a:pt x="5531" y="370"/>
                      <a:pt x="3583" y="1"/>
                      <a:pt x="286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07" name="Google Shape;9707;p63"/>
              <p:cNvSpPr/>
              <p:nvPr/>
            </p:nvSpPr>
            <p:spPr>
              <a:xfrm>
                <a:off x="6142550" y="3281725"/>
                <a:ext cx="104750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90" h="5693" extrusionOk="0">
                    <a:moveTo>
                      <a:pt x="2276" y="1"/>
                    </a:moveTo>
                    <a:cubicBezTo>
                      <a:pt x="1248" y="1"/>
                      <a:pt x="60" y="790"/>
                      <a:pt x="15" y="992"/>
                    </a:cubicBezTo>
                    <a:cubicBezTo>
                      <a:pt x="1" y="1059"/>
                      <a:pt x="92" y="1076"/>
                      <a:pt x="249" y="1076"/>
                    </a:cubicBezTo>
                    <a:cubicBezTo>
                      <a:pt x="422" y="1076"/>
                      <a:pt x="674" y="1055"/>
                      <a:pt x="952" y="1055"/>
                    </a:cubicBezTo>
                    <a:cubicBezTo>
                      <a:pt x="1473" y="1055"/>
                      <a:pt x="2085" y="1129"/>
                      <a:pt x="2437" y="1551"/>
                    </a:cubicBezTo>
                    <a:cubicBezTo>
                      <a:pt x="3194" y="2445"/>
                      <a:pt x="4129" y="5692"/>
                      <a:pt x="4186" y="5692"/>
                    </a:cubicBezTo>
                    <a:cubicBezTo>
                      <a:pt x="4188" y="5692"/>
                      <a:pt x="4189" y="5689"/>
                      <a:pt x="4189" y="5682"/>
                    </a:cubicBezTo>
                    <a:cubicBezTo>
                      <a:pt x="4189" y="5461"/>
                      <a:pt x="3851" y="1072"/>
                      <a:pt x="3341" y="457"/>
                    </a:cubicBezTo>
                    <a:cubicBezTo>
                      <a:pt x="3065" y="124"/>
                      <a:pt x="2683" y="1"/>
                      <a:pt x="22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08" name="Google Shape;9708;p63"/>
              <p:cNvSpPr/>
              <p:nvPr/>
            </p:nvSpPr>
            <p:spPr>
              <a:xfrm>
                <a:off x="6187125" y="3331225"/>
                <a:ext cx="9562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6392" extrusionOk="0">
                    <a:moveTo>
                      <a:pt x="319" y="0"/>
                    </a:moveTo>
                    <a:cubicBezTo>
                      <a:pt x="1" y="0"/>
                      <a:pt x="408" y="1282"/>
                      <a:pt x="458" y="2079"/>
                    </a:cubicBezTo>
                    <a:cubicBezTo>
                      <a:pt x="519" y="3081"/>
                      <a:pt x="1158" y="6364"/>
                      <a:pt x="1736" y="6388"/>
                    </a:cubicBezTo>
                    <a:cubicBezTo>
                      <a:pt x="1784" y="6390"/>
                      <a:pt x="1830" y="6391"/>
                      <a:pt x="1874" y="6391"/>
                    </a:cubicBezTo>
                    <a:cubicBezTo>
                      <a:pt x="3825" y="6391"/>
                      <a:pt x="2179" y="4299"/>
                      <a:pt x="1644" y="2983"/>
                    </a:cubicBezTo>
                    <a:cubicBezTo>
                      <a:pt x="1134" y="1729"/>
                      <a:pt x="974" y="537"/>
                      <a:pt x="710" y="266"/>
                    </a:cubicBezTo>
                    <a:cubicBezTo>
                      <a:pt x="523" y="80"/>
                      <a:pt x="399" y="0"/>
                      <a:pt x="31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09" name="Google Shape;9709;p63"/>
              <p:cNvSpPr/>
              <p:nvPr/>
            </p:nvSpPr>
            <p:spPr>
              <a:xfrm>
                <a:off x="6219000" y="3498075"/>
                <a:ext cx="4290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5812" extrusionOk="0">
                    <a:moveTo>
                      <a:pt x="267" y="0"/>
                    </a:moveTo>
                    <a:cubicBezTo>
                      <a:pt x="258" y="0"/>
                      <a:pt x="249" y="1"/>
                      <a:pt x="240" y="3"/>
                    </a:cubicBezTo>
                    <a:cubicBezTo>
                      <a:pt x="0" y="52"/>
                      <a:pt x="209" y="661"/>
                      <a:pt x="240" y="1036"/>
                    </a:cubicBezTo>
                    <a:cubicBezTo>
                      <a:pt x="271" y="1411"/>
                      <a:pt x="1131" y="5775"/>
                      <a:pt x="1500" y="5812"/>
                    </a:cubicBezTo>
                    <a:cubicBezTo>
                      <a:pt x="1500" y="5812"/>
                      <a:pt x="1501" y="5812"/>
                      <a:pt x="1501" y="5812"/>
                    </a:cubicBezTo>
                    <a:cubicBezTo>
                      <a:pt x="1715" y="5812"/>
                      <a:pt x="977" y="0"/>
                      <a:pt x="26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10" name="Google Shape;9710;p63"/>
              <p:cNvSpPr/>
              <p:nvPr/>
            </p:nvSpPr>
            <p:spPr>
              <a:xfrm>
                <a:off x="6247275" y="3493300"/>
                <a:ext cx="2460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84" h="5933" extrusionOk="0">
                    <a:moveTo>
                      <a:pt x="614" y="1"/>
                    </a:moveTo>
                    <a:cubicBezTo>
                      <a:pt x="407" y="1"/>
                      <a:pt x="0" y="195"/>
                      <a:pt x="0" y="501"/>
                    </a:cubicBezTo>
                    <a:cubicBezTo>
                      <a:pt x="0" y="907"/>
                      <a:pt x="609" y="5628"/>
                      <a:pt x="732" y="5849"/>
                    </a:cubicBezTo>
                    <a:cubicBezTo>
                      <a:pt x="765" y="5908"/>
                      <a:pt x="799" y="5932"/>
                      <a:pt x="831" y="5932"/>
                    </a:cubicBezTo>
                    <a:cubicBezTo>
                      <a:pt x="915" y="5932"/>
                      <a:pt x="984" y="5758"/>
                      <a:pt x="984" y="5597"/>
                    </a:cubicBezTo>
                    <a:cubicBezTo>
                      <a:pt x="984" y="5382"/>
                      <a:pt x="830" y="815"/>
                      <a:pt x="732" y="65"/>
                    </a:cubicBezTo>
                    <a:cubicBezTo>
                      <a:pt x="727" y="21"/>
                      <a:pt x="681" y="1"/>
                      <a:pt x="61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11" name="Google Shape;9711;p63"/>
              <p:cNvSpPr/>
              <p:nvPr/>
            </p:nvSpPr>
            <p:spPr>
              <a:xfrm>
                <a:off x="6248650" y="3646700"/>
                <a:ext cx="3720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88" h="2143" extrusionOk="0">
                    <a:moveTo>
                      <a:pt x="762" y="1"/>
                    </a:moveTo>
                    <a:cubicBezTo>
                      <a:pt x="452" y="1"/>
                      <a:pt x="69" y="1118"/>
                      <a:pt x="19" y="1563"/>
                    </a:cubicBezTo>
                    <a:cubicBezTo>
                      <a:pt x="0" y="1735"/>
                      <a:pt x="683" y="1582"/>
                      <a:pt x="1199" y="2104"/>
                    </a:cubicBezTo>
                    <a:cubicBezTo>
                      <a:pt x="1225" y="2131"/>
                      <a:pt x="1247" y="2143"/>
                      <a:pt x="1265" y="2143"/>
                    </a:cubicBezTo>
                    <a:cubicBezTo>
                      <a:pt x="1488" y="2143"/>
                      <a:pt x="1150" y="300"/>
                      <a:pt x="855" y="39"/>
                    </a:cubicBezTo>
                    <a:cubicBezTo>
                      <a:pt x="825" y="13"/>
                      <a:pt x="794" y="1"/>
                      <a:pt x="76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12" name="Google Shape;9712;p63"/>
              <p:cNvSpPr/>
              <p:nvPr/>
            </p:nvSpPr>
            <p:spPr>
              <a:xfrm>
                <a:off x="625822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831" y="1"/>
                    </a:moveTo>
                    <a:cubicBezTo>
                      <a:pt x="495" y="1"/>
                      <a:pt x="661" y="626"/>
                      <a:pt x="632" y="876"/>
                    </a:cubicBezTo>
                    <a:cubicBezTo>
                      <a:pt x="601" y="1131"/>
                      <a:pt x="1" y="1884"/>
                      <a:pt x="265" y="1884"/>
                    </a:cubicBezTo>
                    <a:cubicBezTo>
                      <a:pt x="268" y="1884"/>
                      <a:pt x="272" y="1884"/>
                      <a:pt x="275" y="1884"/>
                    </a:cubicBezTo>
                    <a:cubicBezTo>
                      <a:pt x="570" y="1859"/>
                      <a:pt x="921" y="1134"/>
                      <a:pt x="982" y="851"/>
                    </a:cubicBezTo>
                    <a:cubicBezTo>
                      <a:pt x="1043" y="568"/>
                      <a:pt x="1142" y="40"/>
                      <a:pt x="865" y="3"/>
                    </a:cubicBezTo>
                    <a:cubicBezTo>
                      <a:pt x="853" y="1"/>
                      <a:pt x="842" y="1"/>
                      <a:pt x="8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13" name="Google Shape;9713;p63"/>
              <p:cNvSpPr/>
              <p:nvPr/>
            </p:nvSpPr>
            <p:spPr>
              <a:xfrm>
                <a:off x="6245975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353" y="0"/>
                    </a:moveTo>
                    <a:cubicBezTo>
                      <a:pt x="210" y="0"/>
                      <a:pt x="0" y="679"/>
                      <a:pt x="200" y="978"/>
                    </a:cubicBezTo>
                    <a:cubicBezTo>
                      <a:pt x="229" y="1024"/>
                      <a:pt x="257" y="1044"/>
                      <a:pt x="283" y="1044"/>
                    </a:cubicBezTo>
                    <a:cubicBezTo>
                      <a:pt x="450" y="1044"/>
                      <a:pt x="529" y="212"/>
                      <a:pt x="396" y="26"/>
                    </a:cubicBezTo>
                    <a:cubicBezTo>
                      <a:pt x="383" y="8"/>
                      <a:pt x="368" y="0"/>
                      <a:pt x="3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14" name="Google Shape;9714;p63"/>
              <p:cNvSpPr/>
              <p:nvPr/>
            </p:nvSpPr>
            <p:spPr>
              <a:xfrm>
                <a:off x="6083000" y="3219600"/>
                <a:ext cx="4120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8" h="1068" extrusionOk="0">
                    <a:moveTo>
                      <a:pt x="1453" y="0"/>
                    </a:moveTo>
                    <a:cubicBezTo>
                      <a:pt x="1180" y="0"/>
                      <a:pt x="599" y="213"/>
                      <a:pt x="0" y="213"/>
                    </a:cubicBezTo>
                    <a:lnTo>
                      <a:pt x="0" y="1068"/>
                    </a:lnTo>
                    <a:cubicBezTo>
                      <a:pt x="0" y="1068"/>
                      <a:pt x="1494" y="502"/>
                      <a:pt x="1592" y="213"/>
                    </a:cubicBezTo>
                    <a:cubicBezTo>
                      <a:pt x="1648" y="53"/>
                      <a:pt x="1589" y="0"/>
                      <a:pt x="14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15" name="Google Shape;9715;p63"/>
              <p:cNvSpPr/>
              <p:nvPr/>
            </p:nvSpPr>
            <p:spPr>
              <a:xfrm>
                <a:off x="60774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103" y="1"/>
                    </a:moveTo>
                    <a:cubicBezTo>
                      <a:pt x="2047" y="1"/>
                      <a:pt x="1961" y="18"/>
                      <a:pt x="1839" y="56"/>
                    </a:cubicBezTo>
                    <a:cubicBezTo>
                      <a:pt x="960" y="339"/>
                      <a:pt x="1" y="1310"/>
                      <a:pt x="333" y="1390"/>
                    </a:cubicBezTo>
                    <a:cubicBezTo>
                      <a:pt x="368" y="1398"/>
                      <a:pt x="402" y="1401"/>
                      <a:pt x="438" y="1401"/>
                    </a:cubicBezTo>
                    <a:cubicBezTo>
                      <a:pt x="840" y="1401"/>
                      <a:pt x="1276" y="914"/>
                      <a:pt x="1661" y="609"/>
                    </a:cubicBezTo>
                    <a:cubicBezTo>
                      <a:pt x="2007" y="338"/>
                      <a:pt x="2354" y="1"/>
                      <a:pt x="21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16" name="Google Shape;9716;p63"/>
              <p:cNvSpPr/>
              <p:nvPr/>
            </p:nvSpPr>
            <p:spPr>
              <a:xfrm>
                <a:off x="6127700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315" y="1"/>
                    </a:moveTo>
                    <a:cubicBezTo>
                      <a:pt x="204" y="1"/>
                      <a:pt x="119" y="14"/>
                      <a:pt x="87" y="52"/>
                    </a:cubicBezTo>
                    <a:cubicBezTo>
                      <a:pt x="19" y="132"/>
                      <a:pt x="1" y="317"/>
                      <a:pt x="130" y="495"/>
                    </a:cubicBezTo>
                    <a:cubicBezTo>
                      <a:pt x="240" y="646"/>
                      <a:pt x="491" y="882"/>
                      <a:pt x="726" y="882"/>
                    </a:cubicBezTo>
                    <a:cubicBezTo>
                      <a:pt x="768" y="882"/>
                      <a:pt x="809" y="874"/>
                      <a:pt x="849" y="858"/>
                    </a:cubicBezTo>
                    <a:cubicBezTo>
                      <a:pt x="1107" y="747"/>
                      <a:pt x="1329" y="89"/>
                      <a:pt x="1021" y="65"/>
                    </a:cubicBezTo>
                    <a:cubicBezTo>
                      <a:pt x="824" y="49"/>
                      <a:pt x="524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17" name="Google Shape;9717;p63"/>
              <p:cNvSpPr/>
              <p:nvPr/>
            </p:nvSpPr>
            <p:spPr>
              <a:xfrm>
                <a:off x="6121100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176" y="1"/>
                    </a:moveTo>
                    <a:cubicBezTo>
                      <a:pt x="100" y="1"/>
                      <a:pt x="200" y="1234"/>
                      <a:pt x="105" y="1751"/>
                    </a:cubicBezTo>
                    <a:cubicBezTo>
                      <a:pt x="13" y="2286"/>
                      <a:pt x="1" y="2421"/>
                      <a:pt x="179" y="2649"/>
                    </a:cubicBezTo>
                    <a:cubicBezTo>
                      <a:pt x="186" y="2658"/>
                      <a:pt x="194" y="2662"/>
                      <a:pt x="201" y="2662"/>
                    </a:cubicBezTo>
                    <a:cubicBezTo>
                      <a:pt x="370" y="2662"/>
                      <a:pt x="509" y="341"/>
                      <a:pt x="185" y="5"/>
                    </a:cubicBezTo>
                    <a:cubicBezTo>
                      <a:pt x="182" y="2"/>
                      <a:pt x="179" y="1"/>
                      <a:pt x="1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18" name="Google Shape;9718;p63"/>
              <p:cNvSpPr/>
              <p:nvPr/>
            </p:nvSpPr>
            <p:spPr>
              <a:xfrm>
                <a:off x="6130950" y="4278425"/>
                <a:ext cx="11225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49" h="2682" extrusionOk="0">
                    <a:moveTo>
                      <a:pt x="230" y="0"/>
                    </a:moveTo>
                    <a:cubicBezTo>
                      <a:pt x="185" y="0"/>
                      <a:pt x="201" y="1311"/>
                      <a:pt x="105" y="1852"/>
                    </a:cubicBezTo>
                    <a:cubicBezTo>
                      <a:pt x="0" y="2412"/>
                      <a:pt x="12" y="2528"/>
                      <a:pt x="154" y="2676"/>
                    </a:cubicBezTo>
                    <a:cubicBezTo>
                      <a:pt x="158" y="2680"/>
                      <a:pt x="162" y="2682"/>
                      <a:pt x="166" y="2682"/>
                    </a:cubicBezTo>
                    <a:cubicBezTo>
                      <a:pt x="309" y="2682"/>
                      <a:pt x="449" y="265"/>
                      <a:pt x="234" y="2"/>
                    </a:cubicBezTo>
                    <a:cubicBezTo>
                      <a:pt x="233" y="1"/>
                      <a:pt x="231" y="0"/>
                      <a:pt x="2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19" name="Google Shape;9719;p63"/>
              <p:cNvSpPr/>
              <p:nvPr/>
            </p:nvSpPr>
            <p:spPr>
              <a:xfrm>
                <a:off x="6138150" y="4282925"/>
                <a:ext cx="11875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82" extrusionOk="0">
                    <a:moveTo>
                      <a:pt x="210" y="0"/>
                    </a:moveTo>
                    <a:lnTo>
                      <a:pt x="210" y="1217"/>
                    </a:lnTo>
                    <a:cubicBezTo>
                      <a:pt x="210" y="1857"/>
                      <a:pt x="1" y="2779"/>
                      <a:pt x="69" y="2779"/>
                    </a:cubicBezTo>
                    <a:cubicBezTo>
                      <a:pt x="82" y="2779"/>
                      <a:pt x="95" y="2781"/>
                      <a:pt x="109" y="2781"/>
                    </a:cubicBezTo>
                    <a:cubicBezTo>
                      <a:pt x="172" y="2781"/>
                      <a:pt x="241" y="2728"/>
                      <a:pt x="327" y="2133"/>
                    </a:cubicBezTo>
                    <a:cubicBezTo>
                      <a:pt x="474" y="1076"/>
                      <a:pt x="376" y="62"/>
                      <a:pt x="2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20" name="Google Shape;9720;p63"/>
              <p:cNvSpPr/>
              <p:nvPr/>
            </p:nvSpPr>
            <p:spPr>
              <a:xfrm>
                <a:off x="6152334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70" y="0"/>
                    </a:moveTo>
                    <a:cubicBezTo>
                      <a:pt x="69" y="0"/>
                      <a:pt x="68" y="2"/>
                      <a:pt x="67" y="7"/>
                    </a:cubicBezTo>
                    <a:cubicBezTo>
                      <a:pt x="55" y="142"/>
                      <a:pt x="104" y="1765"/>
                      <a:pt x="36" y="2158"/>
                    </a:cubicBezTo>
                    <a:cubicBezTo>
                      <a:pt x="0" y="2366"/>
                      <a:pt x="64" y="2484"/>
                      <a:pt x="142" y="2484"/>
                    </a:cubicBezTo>
                    <a:cubicBezTo>
                      <a:pt x="212" y="2484"/>
                      <a:pt x="293" y="2389"/>
                      <a:pt x="325" y="2177"/>
                    </a:cubicBezTo>
                    <a:cubicBezTo>
                      <a:pt x="426" y="1490"/>
                      <a:pt x="110" y="0"/>
                      <a:pt x="7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21" name="Google Shape;9721;p63"/>
              <p:cNvSpPr/>
              <p:nvPr/>
            </p:nvSpPr>
            <p:spPr>
              <a:xfrm>
                <a:off x="6161684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" y="0"/>
                    </a:moveTo>
                    <a:cubicBezTo>
                      <a:pt x="1" y="0"/>
                      <a:pt x="0" y="2"/>
                      <a:pt x="0" y="6"/>
                    </a:cubicBezTo>
                    <a:cubicBezTo>
                      <a:pt x="0" y="1004"/>
                      <a:pt x="164" y="1429"/>
                      <a:pt x="237" y="1429"/>
                    </a:cubicBezTo>
                    <a:cubicBezTo>
                      <a:pt x="261" y="1429"/>
                      <a:pt x="275" y="1383"/>
                      <a:pt x="271" y="1296"/>
                    </a:cubicBezTo>
                    <a:cubicBezTo>
                      <a:pt x="247" y="814"/>
                      <a:pt x="21" y="0"/>
                      <a:pt x="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22" name="Google Shape;9722;p63"/>
              <p:cNvSpPr/>
              <p:nvPr/>
            </p:nvSpPr>
            <p:spPr>
              <a:xfrm>
                <a:off x="6157225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114" y="0"/>
                    </a:moveTo>
                    <a:cubicBezTo>
                      <a:pt x="74" y="0"/>
                      <a:pt x="46" y="13"/>
                      <a:pt x="37" y="43"/>
                    </a:cubicBezTo>
                    <a:cubicBezTo>
                      <a:pt x="0" y="154"/>
                      <a:pt x="252" y="295"/>
                      <a:pt x="437" y="535"/>
                    </a:cubicBezTo>
                    <a:cubicBezTo>
                      <a:pt x="620" y="760"/>
                      <a:pt x="729" y="1355"/>
                      <a:pt x="831" y="1355"/>
                    </a:cubicBezTo>
                    <a:cubicBezTo>
                      <a:pt x="834" y="1355"/>
                      <a:pt x="838" y="1354"/>
                      <a:pt x="842" y="1352"/>
                    </a:cubicBezTo>
                    <a:cubicBezTo>
                      <a:pt x="947" y="1303"/>
                      <a:pt x="1045" y="602"/>
                      <a:pt x="928" y="449"/>
                    </a:cubicBezTo>
                    <a:cubicBezTo>
                      <a:pt x="826" y="321"/>
                      <a:pt x="314" y="0"/>
                      <a:pt x="11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23" name="Google Shape;9723;p63"/>
              <p:cNvSpPr/>
              <p:nvPr/>
            </p:nvSpPr>
            <p:spPr>
              <a:xfrm>
                <a:off x="6019075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525" y="0"/>
                    </a:moveTo>
                    <a:cubicBezTo>
                      <a:pt x="884" y="0"/>
                      <a:pt x="0" y="560"/>
                      <a:pt x="92" y="1382"/>
                    </a:cubicBezTo>
                    <a:cubicBezTo>
                      <a:pt x="97" y="1421"/>
                      <a:pt x="114" y="1437"/>
                      <a:pt x="144" y="1437"/>
                    </a:cubicBezTo>
                    <a:cubicBezTo>
                      <a:pt x="304" y="1437"/>
                      <a:pt x="812" y="946"/>
                      <a:pt x="1425" y="946"/>
                    </a:cubicBezTo>
                    <a:cubicBezTo>
                      <a:pt x="1478" y="946"/>
                      <a:pt x="1532" y="950"/>
                      <a:pt x="1586" y="958"/>
                    </a:cubicBezTo>
                    <a:cubicBezTo>
                      <a:pt x="2337" y="1071"/>
                      <a:pt x="2181" y="3121"/>
                      <a:pt x="2367" y="3121"/>
                    </a:cubicBezTo>
                    <a:cubicBezTo>
                      <a:pt x="2373" y="3121"/>
                      <a:pt x="2379" y="3119"/>
                      <a:pt x="2385" y="3115"/>
                    </a:cubicBezTo>
                    <a:cubicBezTo>
                      <a:pt x="2680" y="2925"/>
                      <a:pt x="2674" y="466"/>
                      <a:pt x="1875" y="73"/>
                    </a:cubicBezTo>
                    <a:cubicBezTo>
                      <a:pt x="1775" y="24"/>
                      <a:pt x="1655" y="0"/>
                      <a:pt x="15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24" name="Google Shape;9724;p63"/>
              <p:cNvSpPr/>
              <p:nvPr/>
            </p:nvSpPr>
            <p:spPr>
              <a:xfrm>
                <a:off x="6027475" y="3108350"/>
                <a:ext cx="5125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1597" extrusionOk="0">
                    <a:moveTo>
                      <a:pt x="841" y="498"/>
                    </a:moveTo>
                    <a:cubicBezTo>
                      <a:pt x="1103" y="498"/>
                      <a:pt x="1378" y="690"/>
                      <a:pt x="1367" y="828"/>
                    </a:cubicBezTo>
                    <a:cubicBezTo>
                      <a:pt x="1353" y="1012"/>
                      <a:pt x="1139" y="1088"/>
                      <a:pt x="919" y="1088"/>
                    </a:cubicBezTo>
                    <a:cubicBezTo>
                      <a:pt x="654" y="1088"/>
                      <a:pt x="379" y="977"/>
                      <a:pt x="433" y="809"/>
                    </a:cubicBezTo>
                    <a:cubicBezTo>
                      <a:pt x="508" y="579"/>
                      <a:pt x="672" y="498"/>
                      <a:pt x="841" y="498"/>
                    </a:cubicBezTo>
                    <a:close/>
                    <a:moveTo>
                      <a:pt x="1016" y="0"/>
                    </a:moveTo>
                    <a:cubicBezTo>
                      <a:pt x="391" y="0"/>
                      <a:pt x="1" y="440"/>
                      <a:pt x="64" y="871"/>
                    </a:cubicBezTo>
                    <a:cubicBezTo>
                      <a:pt x="120" y="1287"/>
                      <a:pt x="478" y="1596"/>
                      <a:pt x="1007" y="1596"/>
                    </a:cubicBezTo>
                    <a:cubicBezTo>
                      <a:pt x="1110" y="1596"/>
                      <a:pt x="1220" y="1584"/>
                      <a:pt x="1336" y="1559"/>
                    </a:cubicBezTo>
                    <a:cubicBezTo>
                      <a:pt x="2049" y="1405"/>
                      <a:pt x="1717" y="127"/>
                      <a:pt x="1355" y="41"/>
                    </a:cubicBezTo>
                    <a:cubicBezTo>
                      <a:pt x="1236" y="13"/>
                      <a:pt x="1122" y="0"/>
                      <a:pt x="101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25" name="Google Shape;9725;p63"/>
              <p:cNvSpPr/>
              <p:nvPr/>
            </p:nvSpPr>
            <p:spPr>
              <a:xfrm>
                <a:off x="6031050" y="3148425"/>
                <a:ext cx="35625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1299" extrusionOk="0">
                    <a:moveTo>
                      <a:pt x="20" y="0"/>
                    </a:moveTo>
                    <a:cubicBezTo>
                      <a:pt x="8" y="0"/>
                      <a:pt x="1" y="6"/>
                      <a:pt x="1" y="18"/>
                    </a:cubicBezTo>
                    <a:cubicBezTo>
                      <a:pt x="1" y="197"/>
                      <a:pt x="380" y="1298"/>
                      <a:pt x="579" y="1298"/>
                    </a:cubicBezTo>
                    <a:cubicBezTo>
                      <a:pt x="592" y="1298"/>
                      <a:pt x="604" y="1294"/>
                      <a:pt x="615" y="1284"/>
                    </a:cubicBezTo>
                    <a:cubicBezTo>
                      <a:pt x="791" y="1137"/>
                      <a:pt x="1425" y="164"/>
                      <a:pt x="1319" y="164"/>
                    </a:cubicBezTo>
                    <a:cubicBezTo>
                      <a:pt x="1313" y="164"/>
                      <a:pt x="1307" y="166"/>
                      <a:pt x="1298" y="171"/>
                    </a:cubicBezTo>
                    <a:cubicBezTo>
                      <a:pt x="1174" y="237"/>
                      <a:pt x="1045" y="262"/>
                      <a:pt x="917" y="262"/>
                    </a:cubicBezTo>
                    <a:cubicBezTo>
                      <a:pt x="504" y="262"/>
                      <a:pt x="112" y="0"/>
                      <a:pt x="2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26" name="Google Shape;9726;p63"/>
              <p:cNvSpPr/>
              <p:nvPr/>
            </p:nvSpPr>
            <p:spPr>
              <a:xfrm>
                <a:off x="6081450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156" y="0"/>
                    </a:moveTo>
                    <a:cubicBezTo>
                      <a:pt x="1026" y="0"/>
                      <a:pt x="906" y="24"/>
                      <a:pt x="806" y="73"/>
                    </a:cubicBezTo>
                    <a:cubicBezTo>
                      <a:pt x="7" y="466"/>
                      <a:pt x="1" y="2925"/>
                      <a:pt x="296" y="3115"/>
                    </a:cubicBezTo>
                    <a:cubicBezTo>
                      <a:pt x="302" y="3119"/>
                      <a:pt x="308" y="3121"/>
                      <a:pt x="314" y="3121"/>
                    </a:cubicBezTo>
                    <a:cubicBezTo>
                      <a:pt x="501" y="3121"/>
                      <a:pt x="350" y="1071"/>
                      <a:pt x="1095" y="958"/>
                    </a:cubicBezTo>
                    <a:cubicBezTo>
                      <a:pt x="1149" y="950"/>
                      <a:pt x="1203" y="946"/>
                      <a:pt x="1256" y="946"/>
                    </a:cubicBezTo>
                    <a:cubicBezTo>
                      <a:pt x="1869" y="946"/>
                      <a:pt x="2377" y="1437"/>
                      <a:pt x="2537" y="1437"/>
                    </a:cubicBezTo>
                    <a:cubicBezTo>
                      <a:pt x="2566" y="1437"/>
                      <a:pt x="2584" y="1421"/>
                      <a:pt x="2589" y="1382"/>
                    </a:cubicBezTo>
                    <a:cubicBezTo>
                      <a:pt x="2680" y="560"/>
                      <a:pt x="1797" y="0"/>
                      <a:pt x="115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27" name="Google Shape;9727;p63"/>
              <p:cNvSpPr/>
              <p:nvPr/>
            </p:nvSpPr>
            <p:spPr>
              <a:xfrm>
                <a:off x="6088975" y="3108350"/>
                <a:ext cx="5110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597" extrusionOk="0">
                    <a:moveTo>
                      <a:pt x="1198" y="498"/>
                    </a:moveTo>
                    <a:cubicBezTo>
                      <a:pt x="1369" y="498"/>
                      <a:pt x="1534" y="579"/>
                      <a:pt x="1611" y="809"/>
                    </a:cubicBezTo>
                    <a:cubicBezTo>
                      <a:pt x="1669" y="977"/>
                      <a:pt x="1393" y="1088"/>
                      <a:pt x="1127" y="1088"/>
                    </a:cubicBezTo>
                    <a:cubicBezTo>
                      <a:pt x="906" y="1088"/>
                      <a:pt x="691" y="1012"/>
                      <a:pt x="677" y="828"/>
                    </a:cubicBezTo>
                    <a:cubicBezTo>
                      <a:pt x="662" y="690"/>
                      <a:pt x="936" y="498"/>
                      <a:pt x="1198" y="498"/>
                    </a:cubicBezTo>
                    <a:close/>
                    <a:moveTo>
                      <a:pt x="1026" y="1"/>
                    </a:moveTo>
                    <a:cubicBezTo>
                      <a:pt x="920" y="1"/>
                      <a:pt x="807" y="13"/>
                      <a:pt x="689" y="41"/>
                    </a:cubicBezTo>
                    <a:cubicBezTo>
                      <a:pt x="333" y="127"/>
                      <a:pt x="1" y="1405"/>
                      <a:pt x="708" y="1559"/>
                    </a:cubicBezTo>
                    <a:cubicBezTo>
                      <a:pt x="823" y="1584"/>
                      <a:pt x="934" y="1596"/>
                      <a:pt x="1037" y="1596"/>
                    </a:cubicBezTo>
                    <a:cubicBezTo>
                      <a:pt x="1566" y="1596"/>
                      <a:pt x="1924" y="1287"/>
                      <a:pt x="1980" y="871"/>
                    </a:cubicBezTo>
                    <a:cubicBezTo>
                      <a:pt x="2043" y="445"/>
                      <a:pt x="1652" y="1"/>
                      <a:pt x="10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28" name="Google Shape;9728;p63"/>
              <p:cNvSpPr/>
              <p:nvPr/>
            </p:nvSpPr>
            <p:spPr>
              <a:xfrm>
                <a:off x="6101000" y="3148425"/>
                <a:ext cx="35500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0" h="1299" extrusionOk="0">
                    <a:moveTo>
                      <a:pt x="1400" y="0"/>
                    </a:moveTo>
                    <a:cubicBezTo>
                      <a:pt x="1309" y="0"/>
                      <a:pt x="919" y="262"/>
                      <a:pt x="505" y="262"/>
                    </a:cubicBezTo>
                    <a:cubicBezTo>
                      <a:pt x="377" y="262"/>
                      <a:pt x="247" y="237"/>
                      <a:pt x="122" y="171"/>
                    </a:cubicBezTo>
                    <a:cubicBezTo>
                      <a:pt x="114" y="166"/>
                      <a:pt x="107" y="164"/>
                      <a:pt x="102" y="164"/>
                    </a:cubicBezTo>
                    <a:cubicBezTo>
                      <a:pt x="1" y="164"/>
                      <a:pt x="629" y="1137"/>
                      <a:pt x="805" y="1284"/>
                    </a:cubicBezTo>
                    <a:cubicBezTo>
                      <a:pt x="816" y="1294"/>
                      <a:pt x="828" y="1298"/>
                      <a:pt x="841" y="1298"/>
                    </a:cubicBezTo>
                    <a:cubicBezTo>
                      <a:pt x="1040" y="1298"/>
                      <a:pt x="1419" y="197"/>
                      <a:pt x="1419" y="18"/>
                    </a:cubicBezTo>
                    <a:cubicBezTo>
                      <a:pt x="1419" y="6"/>
                      <a:pt x="1413" y="0"/>
                      <a:pt x="140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29" name="Google Shape;9729;p63"/>
              <p:cNvSpPr/>
              <p:nvPr/>
            </p:nvSpPr>
            <p:spPr>
              <a:xfrm>
                <a:off x="6053175" y="3161925"/>
                <a:ext cx="59650" cy="45200"/>
              </a:xfrm>
              <a:custGeom>
                <a:avLst/>
                <a:gdLst/>
                <a:ahLst/>
                <a:cxnLst/>
                <a:rect l="l" t="t" r="r" b="b"/>
                <a:pathLst>
                  <a:path w="2386" h="1808" extrusionOk="0">
                    <a:moveTo>
                      <a:pt x="1193" y="590"/>
                    </a:moveTo>
                    <a:cubicBezTo>
                      <a:pt x="1550" y="590"/>
                      <a:pt x="1845" y="775"/>
                      <a:pt x="1863" y="904"/>
                    </a:cubicBezTo>
                    <a:cubicBezTo>
                      <a:pt x="1882" y="1033"/>
                      <a:pt x="1673" y="1217"/>
                      <a:pt x="1193" y="1217"/>
                    </a:cubicBezTo>
                    <a:cubicBezTo>
                      <a:pt x="708" y="1217"/>
                      <a:pt x="505" y="1027"/>
                      <a:pt x="523" y="904"/>
                    </a:cubicBezTo>
                    <a:cubicBezTo>
                      <a:pt x="548" y="775"/>
                      <a:pt x="837" y="590"/>
                      <a:pt x="1193" y="590"/>
                    </a:cubicBezTo>
                    <a:close/>
                    <a:moveTo>
                      <a:pt x="1193" y="0"/>
                    </a:moveTo>
                    <a:cubicBezTo>
                      <a:pt x="579" y="0"/>
                      <a:pt x="68" y="541"/>
                      <a:pt x="38" y="904"/>
                    </a:cubicBezTo>
                    <a:cubicBezTo>
                      <a:pt x="1" y="1266"/>
                      <a:pt x="357" y="1807"/>
                      <a:pt x="1193" y="1807"/>
                    </a:cubicBezTo>
                    <a:cubicBezTo>
                      <a:pt x="2029" y="1807"/>
                      <a:pt x="2386" y="1266"/>
                      <a:pt x="2349" y="904"/>
                    </a:cubicBezTo>
                    <a:cubicBezTo>
                      <a:pt x="2318" y="541"/>
                      <a:pt x="1808" y="0"/>
                      <a:pt x="1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  <p:sp>
          <p:nvSpPr>
            <p:cNvPr id="9730" name="Google Shape;9730;p63"/>
            <p:cNvSpPr/>
            <p:nvPr/>
          </p:nvSpPr>
          <p:spPr>
            <a:xfrm>
              <a:off x="6000725" y="2992450"/>
              <a:ext cx="201725" cy="156325"/>
            </a:xfrm>
            <a:custGeom>
              <a:avLst/>
              <a:gdLst/>
              <a:ahLst/>
              <a:cxnLst/>
              <a:rect l="l" t="t" r="r" b="b"/>
              <a:pathLst>
                <a:path w="8069" h="6253" extrusionOk="0">
                  <a:moveTo>
                    <a:pt x="3158" y="0"/>
                  </a:moveTo>
                  <a:cubicBezTo>
                    <a:pt x="1495" y="0"/>
                    <a:pt x="331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9" y="3966"/>
                  </a:cubicBezTo>
                  <a:cubicBezTo>
                    <a:pt x="1196" y="3966"/>
                    <a:pt x="1214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6" y="4025"/>
                    <a:pt x="4527" y="3023"/>
                    <a:pt x="4527" y="3023"/>
                  </a:cubicBezTo>
                  <a:cubicBezTo>
                    <a:pt x="4527" y="3023"/>
                    <a:pt x="5191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3" y="6253"/>
                  </a:cubicBezTo>
                  <a:cubicBezTo>
                    <a:pt x="6362" y="6253"/>
                    <a:pt x="8068" y="788"/>
                    <a:pt x="4939" y="460"/>
                  </a:cubicBezTo>
                  <a:cubicBezTo>
                    <a:pt x="4303" y="138"/>
                    <a:pt x="3704" y="0"/>
                    <a:pt x="3158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9731" name="Google Shape;9731;p63"/>
          <p:cNvGrpSpPr/>
          <p:nvPr/>
        </p:nvGrpSpPr>
        <p:grpSpPr>
          <a:xfrm>
            <a:off x="13269001" y="6045176"/>
            <a:ext cx="870450" cy="2740500"/>
            <a:chOff x="6634500" y="2992450"/>
            <a:chExt cx="435225" cy="1370250"/>
          </a:xfrm>
        </p:grpSpPr>
        <p:sp>
          <p:nvSpPr>
            <p:cNvPr id="9732" name="Google Shape;9732;p63"/>
            <p:cNvSpPr/>
            <p:nvPr/>
          </p:nvSpPr>
          <p:spPr>
            <a:xfrm>
              <a:off x="6634500" y="3172825"/>
              <a:ext cx="435225" cy="1189875"/>
            </a:xfrm>
            <a:custGeom>
              <a:avLst/>
              <a:gdLst/>
              <a:ahLst/>
              <a:cxnLst/>
              <a:rect l="l" t="t" r="r" b="b"/>
              <a:pathLst>
                <a:path w="17409" h="47595" extrusionOk="0">
                  <a:moveTo>
                    <a:pt x="7150" y="1"/>
                  </a:moveTo>
                  <a:cubicBezTo>
                    <a:pt x="7150" y="1"/>
                    <a:pt x="6910" y="1765"/>
                    <a:pt x="6842" y="2010"/>
                  </a:cubicBezTo>
                  <a:cubicBezTo>
                    <a:pt x="6768" y="2256"/>
                    <a:pt x="6326" y="2453"/>
                    <a:pt x="5674" y="2662"/>
                  </a:cubicBezTo>
                  <a:cubicBezTo>
                    <a:pt x="5017" y="2877"/>
                    <a:pt x="3412" y="2711"/>
                    <a:pt x="2613" y="3203"/>
                  </a:cubicBezTo>
                  <a:cubicBezTo>
                    <a:pt x="1820" y="3689"/>
                    <a:pt x="1931" y="5828"/>
                    <a:pt x="1931" y="7094"/>
                  </a:cubicBezTo>
                  <a:cubicBezTo>
                    <a:pt x="1931" y="8354"/>
                    <a:pt x="1396" y="10727"/>
                    <a:pt x="1150" y="11814"/>
                  </a:cubicBezTo>
                  <a:cubicBezTo>
                    <a:pt x="911" y="12902"/>
                    <a:pt x="868" y="16179"/>
                    <a:pt x="831" y="17058"/>
                  </a:cubicBezTo>
                  <a:cubicBezTo>
                    <a:pt x="800" y="17937"/>
                    <a:pt x="665" y="19172"/>
                    <a:pt x="597" y="19701"/>
                  </a:cubicBezTo>
                  <a:cubicBezTo>
                    <a:pt x="523" y="20229"/>
                    <a:pt x="1" y="21569"/>
                    <a:pt x="474" y="22387"/>
                  </a:cubicBezTo>
                  <a:cubicBezTo>
                    <a:pt x="1074" y="23418"/>
                    <a:pt x="1448" y="23751"/>
                    <a:pt x="1633" y="23751"/>
                  </a:cubicBezTo>
                  <a:cubicBezTo>
                    <a:pt x="1692" y="23751"/>
                    <a:pt x="1732" y="23716"/>
                    <a:pt x="1753" y="23659"/>
                  </a:cubicBezTo>
                  <a:cubicBezTo>
                    <a:pt x="1876" y="23333"/>
                    <a:pt x="1230" y="22700"/>
                    <a:pt x="1163" y="22209"/>
                  </a:cubicBezTo>
                  <a:cubicBezTo>
                    <a:pt x="1107" y="21806"/>
                    <a:pt x="1221" y="21170"/>
                    <a:pt x="1355" y="21170"/>
                  </a:cubicBezTo>
                  <a:cubicBezTo>
                    <a:pt x="1384" y="21170"/>
                    <a:pt x="1415" y="21202"/>
                    <a:pt x="1445" y="21274"/>
                  </a:cubicBezTo>
                  <a:cubicBezTo>
                    <a:pt x="1579" y="21599"/>
                    <a:pt x="1559" y="22299"/>
                    <a:pt x="1840" y="22299"/>
                  </a:cubicBezTo>
                  <a:cubicBezTo>
                    <a:pt x="1883" y="22299"/>
                    <a:pt x="1934" y="22282"/>
                    <a:pt x="1992" y="22245"/>
                  </a:cubicBezTo>
                  <a:cubicBezTo>
                    <a:pt x="2288" y="22061"/>
                    <a:pt x="2232" y="20881"/>
                    <a:pt x="2146" y="20322"/>
                  </a:cubicBezTo>
                  <a:cubicBezTo>
                    <a:pt x="2042" y="19602"/>
                    <a:pt x="2140" y="19301"/>
                    <a:pt x="2195" y="18717"/>
                  </a:cubicBezTo>
                  <a:cubicBezTo>
                    <a:pt x="2244" y="18158"/>
                    <a:pt x="3203" y="14992"/>
                    <a:pt x="3369" y="13572"/>
                  </a:cubicBezTo>
                  <a:cubicBezTo>
                    <a:pt x="3640" y="11243"/>
                    <a:pt x="4586" y="7118"/>
                    <a:pt x="4586" y="7118"/>
                  </a:cubicBezTo>
                  <a:cubicBezTo>
                    <a:pt x="4728" y="7997"/>
                    <a:pt x="4648" y="10665"/>
                    <a:pt x="4685" y="12319"/>
                  </a:cubicBezTo>
                  <a:cubicBezTo>
                    <a:pt x="4715" y="13966"/>
                    <a:pt x="4463" y="15798"/>
                    <a:pt x="4334" y="18521"/>
                  </a:cubicBezTo>
                  <a:cubicBezTo>
                    <a:pt x="4230" y="20813"/>
                    <a:pt x="3425" y="28527"/>
                    <a:pt x="3732" y="31091"/>
                  </a:cubicBezTo>
                  <a:cubicBezTo>
                    <a:pt x="4045" y="33654"/>
                    <a:pt x="4015" y="35738"/>
                    <a:pt x="4254" y="37280"/>
                  </a:cubicBezTo>
                  <a:cubicBezTo>
                    <a:pt x="4500" y="38823"/>
                    <a:pt x="5355" y="42118"/>
                    <a:pt x="5269" y="42634"/>
                  </a:cubicBezTo>
                  <a:cubicBezTo>
                    <a:pt x="5201" y="43126"/>
                    <a:pt x="5250" y="43624"/>
                    <a:pt x="5410" y="44091"/>
                  </a:cubicBezTo>
                  <a:cubicBezTo>
                    <a:pt x="5551" y="44441"/>
                    <a:pt x="5090" y="45652"/>
                    <a:pt x="4949" y="46248"/>
                  </a:cubicBezTo>
                  <a:cubicBezTo>
                    <a:pt x="4808" y="46845"/>
                    <a:pt x="5521" y="47595"/>
                    <a:pt x="6142" y="47595"/>
                  </a:cubicBezTo>
                  <a:cubicBezTo>
                    <a:pt x="6768" y="47595"/>
                    <a:pt x="7482" y="46605"/>
                    <a:pt x="7377" y="46144"/>
                  </a:cubicBezTo>
                  <a:cubicBezTo>
                    <a:pt x="7273" y="45689"/>
                    <a:pt x="7211" y="44300"/>
                    <a:pt x="7328" y="43611"/>
                  </a:cubicBezTo>
                  <a:cubicBezTo>
                    <a:pt x="7445" y="42917"/>
                    <a:pt x="7168" y="42862"/>
                    <a:pt x="7168" y="42302"/>
                  </a:cubicBezTo>
                  <a:cubicBezTo>
                    <a:pt x="7168" y="41749"/>
                    <a:pt x="7377" y="37969"/>
                    <a:pt x="7402" y="34656"/>
                  </a:cubicBezTo>
                  <a:cubicBezTo>
                    <a:pt x="7414" y="33254"/>
                    <a:pt x="7518" y="32043"/>
                    <a:pt x="7869" y="28865"/>
                  </a:cubicBezTo>
                  <a:cubicBezTo>
                    <a:pt x="8305" y="24882"/>
                    <a:pt x="8699" y="21096"/>
                    <a:pt x="8699" y="21096"/>
                  </a:cubicBezTo>
                  <a:cubicBezTo>
                    <a:pt x="8699" y="21096"/>
                    <a:pt x="9092" y="24882"/>
                    <a:pt x="9528" y="28865"/>
                  </a:cubicBezTo>
                  <a:cubicBezTo>
                    <a:pt x="9879" y="32049"/>
                    <a:pt x="9989" y="33254"/>
                    <a:pt x="9996" y="34656"/>
                  </a:cubicBezTo>
                  <a:cubicBezTo>
                    <a:pt x="10014" y="37969"/>
                    <a:pt x="10229" y="41743"/>
                    <a:pt x="10229" y="42302"/>
                  </a:cubicBezTo>
                  <a:cubicBezTo>
                    <a:pt x="10229" y="42868"/>
                    <a:pt x="9953" y="42923"/>
                    <a:pt x="10069" y="43611"/>
                  </a:cubicBezTo>
                  <a:cubicBezTo>
                    <a:pt x="10180" y="44300"/>
                    <a:pt x="10118" y="45695"/>
                    <a:pt x="10020" y="46144"/>
                  </a:cubicBezTo>
                  <a:cubicBezTo>
                    <a:pt x="9916" y="46599"/>
                    <a:pt x="10635" y="47595"/>
                    <a:pt x="11249" y="47595"/>
                  </a:cubicBezTo>
                  <a:cubicBezTo>
                    <a:pt x="11870" y="47595"/>
                    <a:pt x="12583" y="46845"/>
                    <a:pt x="12448" y="46248"/>
                  </a:cubicBezTo>
                  <a:cubicBezTo>
                    <a:pt x="12307" y="45652"/>
                    <a:pt x="11852" y="44441"/>
                    <a:pt x="11987" y="44091"/>
                  </a:cubicBezTo>
                  <a:cubicBezTo>
                    <a:pt x="12147" y="43624"/>
                    <a:pt x="12196" y="43126"/>
                    <a:pt x="12128" y="42634"/>
                  </a:cubicBezTo>
                  <a:cubicBezTo>
                    <a:pt x="12042" y="42118"/>
                    <a:pt x="12897" y="38823"/>
                    <a:pt x="13143" y="37280"/>
                  </a:cubicBezTo>
                  <a:cubicBezTo>
                    <a:pt x="13389" y="35738"/>
                    <a:pt x="13352" y="33654"/>
                    <a:pt x="13665" y="31091"/>
                  </a:cubicBezTo>
                  <a:cubicBezTo>
                    <a:pt x="13979" y="28527"/>
                    <a:pt x="13167" y="20813"/>
                    <a:pt x="13063" y="18521"/>
                  </a:cubicBezTo>
                  <a:cubicBezTo>
                    <a:pt x="12934" y="15798"/>
                    <a:pt x="12682" y="13966"/>
                    <a:pt x="12712" y="12319"/>
                  </a:cubicBezTo>
                  <a:cubicBezTo>
                    <a:pt x="12749" y="10665"/>
                    <a:pt x="12669" y="7997"/>
                    <a:pt x="12811" y="7118"/>
                  </a:cubicBezTo>
                  <a:cubicBezTo>
                    <a:pt x="12811" y="7118"/>
                    <a:pt x="13757" y="11243"/>
                    <a:pt x="14028" y="13572"/>
                  </a:cubicBezTo>
                  <a:cubicBezTo>
                    <a:pt x="14194" y="14992"/>
                    <a:pt x="15153" y="18158"/>
                    <a:pt x="15202" y="18717"/>
                  </a:cubicBezTo>
                  <a:cubicBezTo>
                    <a:pt x="15257" y="19301"/>
                    <a:pt x="15356" y="19602"/>
                    <a:pt x="15251" y="20322"/>
                  </a:cubicBezTo>
                  <a:cubicBezTo>
                    <a:pt x="15171" y="20881"/>
                    <a:pt x="15116" y="22055"/>
                    <a:pt x="15405" y="22245"/>
                  </a:cubicBezTo>
                  <a:cubicBezTo>
                    <a:pt x="15464" y="22282"/>
                    <a:pt x="15514" y="22299"/>
                    <a:pt x="15557" y="22299"/>
                  </a:cubicBezTo>
                  <a:cubicBezTo>
                    <a:pt x="15838" y="22299"/>
                    <a:pt x="15819" y="21599"/>
                    <a:pt x="15952" y="21274"/>
                  </a:cubicBezTo>
                  <a:cubicBezTo>
                    <a:pt x="15982" y="21202"/>
                    <a:pt x="16013" y="21170"/>
                    <a:pt x="16043" y="21170"/>
                  </a:cubicBezTo>
                  <a:cubicBezTo>
                    <a:pt x="16177" y="21170"/>
                    <a:pt x="16290" y="21806"/>
                    <a:pt x="16234" y="22209"/>
                  </a:cubicBezTo>
                  <a:cubicBezTo>
                    <a:pt x="16167" y="22700"/>
                    <a:pt x="15521" y="23327"/>
                    <a:pt x="15644" y="23659"/>
                  </a:cubicBezTo>
                  <a:cubicBezTo>
                    <a:pt x="15665" y="23714"/>
                    <a:pt x="15705" y="23748"/>
                    <a:pt x="15764" y="23748"/>
                  </a:cubicBezTo>
                  <a:cubicBezTo>
                    <a:pt x="15948" y="23748"/>
                    <a:pt x="16323" y="23420"/>
                    <a:pt x="16923" y="22387"/>
                  </a:cubicBezTo>
                  <a:cubicBezTo>
                    <a:pt x="17409" y="21575"/>
                    <a:pt x="16886" y="20229"/>
                    <a:pt x="16818" y="19701"/>
                  </a:cubicBezTo>
                  <a:cubicBezTo>
                    <a:pt x="16745" y="19178"/>
                    <a:pt x="16616" y="17937"/>
                    <a:pt x="16579" y="17058"/>
                  </a:cubicBezTo>
                  <a:cubicBezTo>
                    <a:pt x="16548" y="16185"/>
                    <a:pt x="16505" y="12902"/>
                    <a:pt x="16259" y="11814"/>
                  </a:cubicBezTo>
                  <a:cubicBezTo>
                    <a:pt x="16013" y="10727"/>
                    <a:pt x="15478" y="8354"/>
                    <a:pt x="15478" y="7094"/>
                  </a:cubicBezTo>
                  <a:cubicBezTo>
                    <a:pt x="15478" y="5828"/>
                    <a:pt x="15589" y="3695"/>
                    <a:pt x="14796" y="3203"/>
                  </a:cubicBezTo>
                  <a:cubicBezTo>
                    <a:pt x="14003" y="2711"/>
                    <a:pt x="12393" y="2871"/>
                    <a:pt x="11741" y="2662"/>
                  </a:cubicBezTo>
                  <a:cubicBezTo>
                    <a:pt x="11084" y="2453"/>
                    <a:pt x="10641" y="2256"/>
                    <a:pt x="10573" y="2010"/>
                  </a:cubicBezTo>
                  <a:cubicBezTo>
                    <a:pt x="10500" y="1765"/>
                    <a:pt x="10260" y="1"/>
                    <a:pt x="10260" y="1"/>
                  </a:cubicBezTo>
                  <a:lnTo>
                    <a:pt x="8705" y="37"/>
                  </a:lnTo>
                  <a:lnTo>
                    <a:pt x="7150" y="1"/>
                  </a:ln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9733" name="Google Shape;9733;p63"/>
            <p:cNvSpPr/>
            <p:nvPr/>
          </p:nvSpPr>
          <p:spPr>
            <a:xfrm>
              <a:off x="6776950" y="3018075"/>
              <a:ext cx="150475" cy="201175"/>
            </a:xfrm>
            <a:custGeom>
              <a:avLst/>
              <a:gdLst/>
              <a:ahLst/>
              <a:cxnLst/>
              <a:rect l="l" t="t" r="r" b="b"/>
              <a:pathLst>
                <a:path w="6019" h="8047" extrusionOk="0">
                  <a:moveTo>
                    <a:pt x="3007" y="1"/>
                  </a:moveTo>
                  <a:cubicBezTo>
                    <a:pt x="50" y="1"/>
                    <a:pt x="1" y="1316"/>
                    <a:pt x="216" y="3916"/>
                  </a:cubicBezTo>
                  <a:cubicBezTo>
                    <a:pt x="431" y="6510"/>
                    <a:pt x="1968" y="8047"/>
                    <a:pt x="3007" y="8047"/>
                  </a:cubicBezTo>
                  <a:cubicBezTo>
                    <a:pt x="4046" y="8047"/>
                    <a:pt x="5576" y="6510"/>
                    <a:pt x="5797" y="3916"/>
                  </a:cubicBezTo>
                  <a:cubicBezTo>
                    <a:pt x="6019" y="1316"/>
                    <a:pt x="5963" y="1"/>
                    <a:pt x="3007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9734" name="Google Shape;9734;p63"/>
            <p:cNvSpPr/>
            <p:nvPr/>
          </p:nvSpPr>
          <p:spPr>
            <a:xfrm>
              <a:off x="6768450" y="2992450"/>
              <a:ext cx="201575" cy="156325"/>
            </a:xfrm>
            <a:custGeom>
              <a:avLst/>
              <a:gdLst/>
              <a:ahLst/>
              <a:cxnLst/>
              <a:rect l="l" t="t" r="r" b="b"/>
              <a:pathLst>
                <a:path w="8063" h="6253" extrusionOk="0">
                  <a:moveTo>
                    <a:pt x="3154" y="0"/>
                  </a:moveTo>
                  <a:cubicBezTo>
                    <a:pt x="1492" y="0"/>
                    <a:pt x="325" y="1278"/>
                    <a:pt x="181" y="2513"/>
                  </a:cubicBezTo>
                  <a:cubicBezTo>
                    <a:pt x="1" y="4124"/>
                    <a:pt x="397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3" y="3966"/>
                  </a:cubicBezTo>
                  <a:cubicBezTo>
                    <a:pt x="1190" y="3966"/>
                    <a:pt x="1208" y="3967"/>
                    <a:pt x="1226" y="3970"/>
                  </a:cubicBezTo>
                  <a:cubicBezTo>
                    <a:pt x="1475" y="4008"/>
                    <a:pt x="1710" y="4025"/>
                    <a:pt x="1931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5" y="3810"/>
                    <a:pt x="5664" y="4001"/>
                  </a:cubicBezTo>
                  <a:cubicBezTo>
                    <a:pt x="6137" y="4197"/>
                    <a:pt x="5461" y="6121"/>
                    <a:pt x="5898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6" y="6253"/>
                    <a:pt x="8062" y="788"/>
                    <a:pt x="4933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</p:grpSp>
      <p:sp>
        <p:nvSpPr>
          <p:cNvPr id="9735" name="Google Shape;9735;p63"/>
          <p:cNvSpPr/>
          <p:nvPr/>
        </p:nvSpPr>
        <p:spPr>
          <a:xfrm>
            <a:off x="13249650" y="7352576"/>
            <a:ext cx="106900" cy="209300"/>
          </a:xfrm>
          <a:custGeom>
            <a:avLst/>
            <a:gdLst/>
            <a:ahLst/>
            <a:cxnLst/>
            <a:rect l="l" t="t" r="r" b="b"/>
            <a:pathLst>
              <a:path w="2138" h="4186" extrusionOk="0">
                <a:moveTo>
                  <a:pt x="2002" y="0"/>
                </a:moveTo>
                <a:cubicBezTo>
                  <a:pt x="1977" y="0"/>
                  <a:pt x="1952" y="11"/>
                  <a:pt x="1931" y="36"/>
                </a:cubicBezTo>
                <a:cubicBezTo>
                  <a:pt x="1912" y="61"/>
                  <a:pt x="1" y="2495"/>
                  <a:pt x="1482" y="4148"/>
                </a:cubicBezTo>
                <a:cubicBezTo>
                  <a:pt x="1500" y="4173"/>
                  <a:pt x="1525" y="4185"/>
                  <a:pt x="1556" y="4185"/>
                </a:cubicBezTo>
                <a:cubicBezTo>
                  <a:pt x="1580" y="4185"/>
                  <a:pt x="1599" y="4173"/>
                  <a:pt x="1617" y="4161"/>
                </a:cubicBezTo>
                <a:cubicBezTo>
                  <a:pt x="1654" y="4124"/>
                  <a:pt x="1660" y="4062"/>
                  <a:pt x="1623" y="4025"/>
                </a:cubicBezTo>
                <a:cubicBezTo>
                  <a:pt x="247" y="2489"/>
                  <a:pt x="2060" y="178"/>
                  <a:pt x="2078" y="159"/>
                </a:cubicBezTo>
                <a:cubicBezTo>
                  <a:pt x="2137" y="86"/>
                  <a:pt x="2072" y="0"/>
                  <a:pt x="2002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sp>
        <p:nvSpPr>
          <p:cNvPr id="9736" name="Google Shape;9736;p63"/>
          <p:cNvSpPr/>
          <p:nvPr/>
        </p:nvSpPr>
        <p:spPr>
          <a:xfrm>
            <a:off x="14060701" y="7301376"/>
            <a:ext cx="82450" cy="265100"/>
          </a:xfrm>
          <a:custGeom>
            <a:avLst/>
            <a:gdLst/>
            <a:ahLst/>
            <a:cxnLst/>
            <a:rect l="l" t="t" r="r" b="b"/>
            <a:pathLst>
              <a:path w="1649" h="5302" extrusionOk="0">
                <a:moveTo>
                  <a:pt x="131" y="0"/>
                </a:moveTo>
                <a:cubicBezTo>
                  <a:pt x="67" y="0"/>
                  <a:pt x="0" y="63"/>
                  <a:pt x="44" y="138"/>
                </a:cubicBezTo>
                <a:cubicBezTo>
                  <a:pt x="56" y="169"/>
                  <a:pt x="1433" y="3316"/>
                  <a:pt x="216" y="5154"/>
                </a:cubicBezTo>
                <a:cubicBezTo>
                  <a:pt x="185" y="5197"/>
                  <a:pt x="198" y="5258"/>
                  <a:pt x="241" y="5289"/>
                </a:cubicBezTo>
                <a:cubicBezTo>
                  <a:pt x="259" y="5295"/>
                  <a:pt x="278" y="5302"/>
                  <a:pt x="296" y="5302"/>
                </a:cubicBezTo>
                <a:cubicBezTo>
                  <a:pt x="327" y="5302"/>
                  <a:pt x="357" y="5283"/>
                  <a:pt x="376" y="5258"/>
                </a:cubicBezTo>
                <a:cubicBezTo>
                  <a:pt x="1648" y="3341"/>
                  <a:pt x="271" y="194"/>
                  <a:pt x="216" y="65"/>
                </a:cubicBezTo>
                <a:cubicBezTo>
                  <a:pt x="201" y="19"/>
                  <a:pt x="166" y="0"/>
                  <a:pt x="131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sp>
        <p:nvSpPr>
          <p:cNvPr id="9737" name="Google Shape;9737;p63"/>
          <p:cNvSpPr/>
          <p:nvPr/>
        </p:nvSpPr>
        <p:spPr>
          <a:xfrm>
            <a:off x="13285001" y="7362277"/>
            <a:ext cx="59350" cy="173450"/>
          </a:xfrm>
          <a:custGeom>
            <a:avLst/>
            <a:gdLst/>
            <a:ahLst/>
            <a:cxnLst/>
            <a:rect l="l" t="t" r="r" b="b"/>
            <a:pathLst>
              <a:path w="1187" h="3469" extrusionOk="0">
                <a:moveTo>
                  <a:pt x="1056" y="1"/>
                </a:moveTo>
                <a:cubicBezTo>
                  <a:pt x="1027" y="1"/>
                  <a:pt x="998" y="14"/>
                  <a:pt x="978" y="45"/>
                </a:cubicBezTo>
                <a:cubicBezTo>
                  <a:pt x="941" y="113"/>
                  <a:pt x="1" y="1668"/>
                  <a:pt x="529" y="3401"/>
                </a:cubicBezTo>
                <a:cubicBezTo>
                  <a:pt x="541" y="3438"/>
                  <a:pt x="578" y="3469"/>
                  <a:pt x="621" y="3469"/>
                </a:cubicBezTo>
                <a:cubicBezTo>
                  <a:pt x="628" y="3469"/>
                  <a:pt x="640" y="3463"/>
                  <a:pt x="646" y="3463"/>
                </a:cubicBezTo>
                <a:cubicBezTo>
                  <a:pt x="695" y="3444"/>
                  <a:pt x="726" y="3395"/>
                  <a:pt x="707" y="3346"/>
                </a:cubicBezTo>
                <a:cubicBezTo>
                  <a:pt x="203" y="1699"/>
                  <a:pt x="1132" y="162"/>
                  <a:pt x="1144" y="143"/>
                </a:cubicBezTo>
                <a:cubicBezTo>
                  <a:pt x="1187" y="70"/>
                  <a:pt x="1122" y="1"/>
                  <a:pt x="1056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sp>
        <p:nvSpPr>
          <p:cNvPr id="9738" name="Google Shape;9738;p63"/>
          <p:cNvSpPr/>
          <p:nvPr/>
        </p:nvSpPr>
        <p:spPr>
          <a:xfrm>
            <a:off x="14057300" y="7350676"/>
            <a:ext cx="71700" cy="189700"/>
          </a:xfrm>
          <a:custGeom>
            <a:avLst/>
            <a:gdLst/>
            <a:ahLst/>
            <a:cxnLst/>
            <a:rect l="l" t="t" r="r" b="b"/>
            <a:pathLst>
              <a:path w="1434" h="3794" extrusionOk="0">
                <a:moveTo>
                  <a:pt x="121" y="0"/>
                </a:moveTo>
                <a:cubicBezTo>
                  <a:pt x="58" y="0"/>
                  <a:pt x="0" y="64"/>
                  <a:pt x="38" y="136"/>
                </a:cubicBezTo>
                <a:cubicBezTo>
                  <a:pt x="44" y="160"/>
                  <a:pt x="1225" y="2158"/>
                  <a:pt x="585" y="3664"/>
                </a:cubicBezTo>
                <a:cubicBezTo>
                  <a:pt x="561" y="3707"/>
                  <a:pt x="585" y="3768"/>
                  <a:pt x="634" y="3787"/>
                </a:cubicBezTo>
                <a:cubicBezTo>
                  <a:pt x="647" y="3793"/>
                  <a:pt x="659" y="3793"/>
                  <a:pt x="671" y="3793"/>
                </a:cubicBezTo>
                <a:cubicBezTo>
                  <a:pt x="708" y="3793"/>
                  <a:pt x="745" y="3768"/>
                  <a:pt x="757" y="3738"/>
                </a:cubicBezTo>
                <a:cubicBezTo>
                  <a:pt x="1434" y="2140"/>
                  <a:pt x="247" y="123"/>
                  <a:pt x="198" y="44"/>
                </a:cubicBezTo>
                <a:cubicBezTo>
                  <a:pt x="177" y="13"/>
                  <a:pt x="148" y="0"/>
                  <a:pt x="121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sp>
        <p:nvSpPr>
          <p:cNvPr id="9739" name="Google Shape;9739;p63"/>
          <p:cNvSpPr/>
          <p:nvPr/>
        </p:nvSpPr>
        <p:spPr>
          <a:xfrm>
            <a:off x="13545750" y="8089476"/>
            <a:ext cx="65100" cy="627100"/>
          </a:xfrm>
          <a:custGeom>
            <a:avLst/>
            <a:gdLst/>
            <a:ahLst/>
            <a:cxnLst/>
            <a:rect l="l" t="t" r="r" b="b"/>
            <a:pathLst>
              <a:path w="1302" h="12542" extrusionOk="0">
                <a:moveTo>
                  <a:pt x="105" y="0"/>
                </a:moveTo>
                <a:cubicBezTo>
                  <a:pt x="53" y="0"/>
                  <a:pt x="1" y="37"/>
                  <a:pt x="10" y="106"/>
                </a:cubicBezTo>
                <a:cubicBezTo>
                  <a:pt x="35" y="444"/>
                  <a:pt x="643" y="8361"/>
                  <a:pt x="902" y="9184"/>
                </a:cubicBezTo>
                <a:cubicBezTo>
                  <a:pt x="1111" y="9879"/>
                  <a:pt x="1098" y="11410"/>
                  <a:pt x="1086" y="12147"/>
                </a:cubicBezTo>
                <a:lnTo>
                  <a:pt x="1086" y="12448"/>
                </a:lnTo>
                <a:cubicBezTo>
                  <a:pt x="1086" y="12497"/>
                  <a:pt x="1129" y="12541"/>
                  <a:pt x="1184" y="12541"/>
                </a:cubicBezTo>
                <a:cubicBezTo>
                  <a:pt x="1187" y="12541"/>
                  <a:pt x="1191" y="12541"/>
                  <a:pt x="1194" y="12541"/>
                </a:cubicBezTo>
                <a:cubicBezTo>
                  <a:pt x="1239" y="12541"/>
                  <a:pt x="1277" y="12500"/>
                  <a:pt x="1277" y="12448"/>
                </a:cubicBezTo>
                <a:lnTo>
                  <a:pt x="1277" y="12147"/>
                </a:lnTo>
                <a:cubicBezTo>
                  <a:pt x="1283" y="11348"/>
                  <a:pt x="1301" y="9854"/>
                  <a:pt x="1080" y="9129"/>
                </a:cubicBezTo>
                <a:cubicBezTo>
                  <a:pt x="834" y="8324"/>
                  <a:pt x="201" y="173"/>
                  <a:pt x="201" y="93"/>
                </a:cubicBezTo>
                <a:cubicBezTo>
                  <a:pt x="198" y="30"/>
                  <a:pt x="151" y="0"/>
                  <a:pt x="105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sp>
        <p:nvSpPr>
          <p:cNvPr id="9740" name="Google Shape;9740;p63"/>
          <p:cNvSpPr/>
          <p:nvPr/>
        </p:nvSpPr>
        <p:spPr>
          <a:xfrm>
            <a:off x="13542550" y="8481800"/>
            <a:ext cx="58700" cy="184000"/>
          </a:xfrm>
          <a:custGeom>
            <a:avLst/>
            <a:gdLst/>
            <a:ahLst/>
            <a:cxnLst/>
            <a:rect l="l" t="t" r="r" b="b"/>
            <a:pathLst>
              <a:path w="1174" h="3680" extrusionOk="0">
                <a:moveTo>
                  <a:pt x="1052" y="1"/>
                </a:moveTo>
                <a:cubicBezTo>
                  <a:pt x="1013" y="1"/>
                  <a:pt x="975" y="24"/>
                  <a:pt x="966" y="77"/>
                </a:cubicBezTo>
                <a:cubicBezTo>
                  <a:pt x="953" y="102"/>
                  <a:pt x="197" y="2628"/>
                  <a:pt x="13" y="3568"/>
                </a:cubicBezTo>
                <a:cubicBezTo>
                  <a:pt x="1" y="3624"/>
                  <a:pt x="37" y="3673"/>
                  <a:pt x="87" y="3679"/>
                </a:cubicBezTo>
                <a:lnTo>
                  <a:pt x="105" y="3679"/>
                </a:lnTo>
                <a:cubicBezTo>
                  <a:pt x="148" y="3679"/>
                  <a:pt x="185" y="3648"/>
                  <a:pt x="197" y="3605"/>
                </a:cubicBezTo>
                <a:cubicBezTo>
                  <a:pt x="382" y="2665"/>
                  <a:pt x="1138" y="157"/>
                  <a:pt x="1144" y="132"/>
                </a:cubicBezTo>
                <a:cubicBezTo>
                  <a:pt x="1174" y="54"/>
                  <a:pt x="1111" y="1"/>
                  <a:pt x="105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sp>
        <p:nvSpPr>
          <p:cNvPr id="9741" name="Google Shape;9741;p63"/>
          <p:cNvSpPr/>
          <p:nvPr/>
        </p:nvSpPr>
        <p:spPr>
          <a:xfrm>
            <a:off x="13802250" y="8102476"/>
            <a:ext cx="54600" cy="611000"/>
          </a:xfrm>
          <a:custGeom>
            <a:avLst/>
            <a:gdLst/>
            <a:ahLst/>
            <a:cxnLst/>
            <a:rect l="l" t="t" r="r" b="b"/>
            <a:pathLst>
              <a:path w="1092" h="12220" extrusionOk="0">
                <a:moveTo>
                  <a:pt x="990" y="1"/>
                </a:moveTo>
                <a:cubicBezTo>
                  <a:pt x="948" y="1"/>
                  <a:pt x="906" y="26"/>
                  <a:pt x="898" y="79"/>
                </a:cubicBezTo>
                <a:cubicBezTo>
                  <a:pt x="892" y="147"/>
                  <a:pt x="136" y="6318"/>
                  <a:pt x="136" y="8328"/>
                </a:cubicBezTo>
                <a:cubicBezTo>
                  <a:pt x="136" y="9232"/>
                  <a:pt x="99" y="9945"/>
                  <a:pt x="68" y="10523"/>
                </a:cubicBezTo>
                <a:cubicBezTo>
                  <a:pt x="31" y="11236"/>
                  <a:pt x="1" y="11746"/>
                  <a:pt x="74" y="12145"/>
                </a:cubicBezTo>
                <a:cubicBezTo>
                  <a:pt x="80" y="12188"/>
                  <a:pt x="123" y="12219"/>
                  <a:pt x="166" y="12219"/>
                </a:cubicBezTo>
                <a:lnTo>
                  <a:pt x="179" y="12219"/>
                </a:lnTo>
                <a:cubicBezTo>
                  <a:pt x="234" y="12207"/>
                  <a:pt x="265" y="12158"/>
                  <a:pt x="259" y="12108"/>
                </a:cubicBezTo>
                <a:cubicBezTo>
                  <a:pt x="191" y="11733"/>
                  <a:pt x="222" y="11229"/>
                  <a:pt x="259" y="10535"/>
                </a:cubicBezTo>
                <a:cubicBezTo>
                  <a:pt x="289" y="9957"/>
                  <a:pt x="326" y="9238"/>
                  <a:pt x="326" y="8328"/>
                </a:cubicBezTo>
                <a:cubicBezTo>
                  <a:pt x="326" y="6331"/>
                  <a:pt x="1076" y="165"/>
                  <a:pt x="1089" y="104"/>
                </a:cubicBezTo>
                <a:cubicBezTo>
                  <a:pt x="1092" y="37"/>
                  <a:pt x="1041" y="1"/>
                  <a:pt x="990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sp>
        <p:nvSpPr>
          <p:cNvPr id="9742" name="Google Shape;9742;p63"/>
          <p:cNvSpPr/>
          <p:nvPr/>
        </p:nvSpPr>
        <p:spPr>
          <a:xfrm>
            <a:off x="13808001" y="8488651"/>
            <a:ext cx="58550" cy="161450"/>
          </a:xfrm>
          <a:custGeom>
            <a:avLst/>
            <a:gdLst/>
            <a:ahLst/>
            <a:cxnLst/>
            <a:rect l="l" t="t" r="r" b="b"/>
            <a:pathLst>
              <a:path w="1171" h="3229" extrusionOk="0">
                <a:moveTo>
                  <a:pt x="118" y="0"/>
                </a:moveTo>
                <a:cubicBezTo>
                  <a:pt x="59" y="0"/>
                  <a:pt x="0" y="52"/>
                  <a:pt x="27" y="124"/>
                </a:cubicBezTo>
                <a:cubicBezTo>
                  <a:pt x="33" y="155"/>
                  <a:pt x="851" y="2405"/>
                  <a:pt x="974" y="3149"/>
                </a:cubicBezTo>
                <a:cubicBezTo>
                  <a:pt x="980" y="3198"/>
                  <a:pt x="1023" y="3229"/>
                  <a:pt x="1066" y="3229"/>
                </a:cubicBezTo>
                <a:lnTo>
                  <a:pt x="1084" y="3229"/>
                </a:lnTo>
                <a:cubicBezTo>
                  <a:pt x="1133" y="3216"/>
                  <a:pt x="1170" y="3167"/>
                  <a:pt x="1158" y="3118"/>
                </a:cubicBezTo>
                <a:cubicBezTo>
                  <a:pt x="1035" y="2362"/>
                  <a:pt x="242" y="155"/>
                  <a:pt x="205" y="63"/>
                </a:cubicBezTo>
                <a:cubicBezTo>
                  <a:pt x="189" y="19"/>
                  <a:pt x="154" y="0"/>
                  <a:pt x="118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grpSp>
        <p:nvGrpSpPr>
          <p:cNvPr id="9743" name="Google Shape;9743;p63"/>
          <p:cNvGrpSpPr/>
          <p:nvPr/>
        </p:nvGrpSpPr>
        <p:grpSpPr>
          <a:xfrm>
            <a:off x="13317600" y="6257326"/>
            <a:ext cx="765000" cy="2487800"/>
            <a:chOff x="6658800" y="3098525"/>
            <a:chExt cx="382500" cy="1243900"/>
          </a:xfrm>
        </p:grpSpPr>
        <p:grpSp>
          <p:nvGrpSpPr>
            <p:cNvPr id="9744" name="Google Shape;9744;p63"/>
            <p:cNvGrpSpPr/>
            <p:nvPr/>
          </p:nvGrpSpPr>
          <p:grpSpPr>
            <a:xfrm>
              <a:off x="6750375" y="3274500"/>
              <a:ext cx="203475" cy="165800"/>
              <a:chOff x="6750375" y="3274500"/>
              <a:chExt cx="203475" cy="165800"/>
            </a:xfrm>
          </p:grpSpPr>
          <p:sp>
            <p:nvSpPr>
              <p:cNvPr id="9745" name="Google Shape;9745;p63"/>
              <p:cNvSpPr/>
              <p:nvPr/>
            </p:nvSpPr>
            <p:spPr>
              <a:xfrm>
                <a:off x="6750375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2314" y="0"/>
                    </a:moveTo>
                    <a:cubicBezTo>
                      <a:pt x="1850" y="0"/>
                      <a:pt x="1380" y="147"/>
                      <a:pt x="1027" y="525"/>
                    </a:cubicBezTo>
                    <a:cubicBezTo>
                      <a:pt x="1" y="1619"/>
                      <a:pt x="412" y="4945"/>
                      <a:pt x="1027" y="6039"/>
                    </a:cubicBezTo>
                    <a:cubicBezTo>
                      <a:pt x="1253" y="6444"/>
                      <a:pt x="1681" y="6631"/>
                      <a:pt x="2147" y="6631"/>
                    </a:cubicBezTo>
                    <a:cubicBezTo>
                      <a:pt x="2948" y="6631"/>
                      <a:pt x="3862" y="6078"/>
                      <a:pt x="4064" y="5123"/>
                    </a:cubicBezTo>
                    <a:lnTo>
                      <a:pt x="4064" y="1005"/>
                    </a:lnTo>
                    <a:cubicBezTo>
                      <a:pt x="4064" y="533"/>
                      <a:pt x="3199" y="0"/>
                      <a:pt x="2314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46" name="Google Shape;9746;p63"/>
              <p:cNvSpPr/>
              <p:nvPr/>
            </p:nvSpPr>
            <p:spPr>
              <a:xfrm>
                <a:off x="6777425" y="3290125"/>
                <a:ext cx="74550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2" h="5222" extrusionOk="0">
                    <a:moveTo>
                      <a:pt x="1086" y="1"/>
                    </a:moveTo>
                    <a:cubicBezTo>
                      <a:pt x="1020" y="1"/>
                      <a:pt x="957" y="6"/>
                      <a:pt x="898" y="17"/>
                    </a:cubicBezTo>
                    <a:cubicBezTo>
                      <a:pt x="855" y="29"/>
                      <a:pt x="836" y="85"/>
                      <a:pt x="873" y="121"/>
                    </a:cubicBezTo>
                    <a:cubicBezTo>
                      <a:pt x="1051" y="275"/>
                      <a:pt x="1248" y="306"/>
                      <a:pt x="1482" y="367"/>
                    </a:cubicBezTo>
                    <a:cubicBezTo>
                      <a:pt x="1832" y="459"/>
                      <a:pt x="1937" y="761"/>
                      <a:pt x="2164" y="988"/>
                    </a:cubicBezTo>
                    <a:cubicBezTo>
                      <a:pt x="2269" y="1093"/>
                      <a:pt x="2385" y="1179"/>
                      <a:pt x="2514" y="1246"/>
                    </a:cubicBezTo>
                    <a:cubicBezTo>
                      <a:pt x="2373" y="1265"/>
                      <a:pt x="2244" y="1308"/>
                      <a:pt x="2121" y="1375"/>
                    </a:cubicBezTo>
                    <a:cubicBezTo>
                      <a:pt x="1808" y="1535"/>
                      <a:pt x="1537" y="1756"/>
                      <a:pt x="1248" y="1959"/>
                    </a:cubicBezTo>
                    <a:cubicBezTo>
                      <a:pt x="879" y="2211"/>
                      <a:pt x="486" y="2260"/>
                      <a:pt x="74" y="2390"/>
                    </a:cubicBezTo>
                    <a:cubicBezTo>
                      <a:pt x="0" y="2414"/>
                      <a:pt x="13" y="2525"/>
                      <a:pt x="93" y="2525"/>
                    </a:cubicBezTo>
                    <a:cubicBezTo>
                      <a:pt x="116" y="2526"/>
                      <a:pt x="140" y="2526"/>
                      <a:pt x="164" y="2526"/>
                    </a:cubicBezTo>
                    <a:cubicBezTo>
                      <a:pt x="592" y="2526"/>
                      <a:pt x="992" y="2371"/>
                      <a:pt x="1359" y="2150"/>
                    </a:cubicBezTo>
                    <a:cubicBezTo>
                      <a:pt x="1611" y="1996"/>
                      <a:pt x="1863" y="1818"/>
                      <a:pt x="2127" y="1689"/>
                    </a:cubicBezTo>
                    <a:lnTo>
                      <a:pt x="2127" y="1689"/>
                    </a:lnTo>
                    <a:cubicBezTo>
                      <a:pt x="2078" y="1763"/>
                      <a:pt x="2035" y="1842"/>
                      <a:pt x="1998" y="1929"/>
                    </a:cubicBezTo>
                    <a:cubicBezTo>
                      <a:pt x="1955" y="2070"/>
                      <a:pt x="1930" y="2217"/>
                      <a:pt x="1924" y="2365"/>
                    </a:cubicBezTo>
                    <a:cubicBezTo>
                      <a:pt x="1887" y="2777"/>
                      <a:pt x="1685" y="2961"/>
                      <a:pt x="1396" y="3219"/>
                    </a:cubicBezTo>
                    <a:cubicBezTo>
                      <a:pt x="1045" y="3539"/>
                      <a:pt x="560" y="3840"/>
                      <a:pt x="314" y="4240"/>
                    </a:cubicBezTo>
                    <a:cubicBezTo>
                      <a:pt x="275" y="4307"/>
                      <a:pt x="327" y="4384"/>
                      <a:pt x="396" y="4384"/>
                    </a:cubicBezTo>
                    <a:cubicBezTo>
                      <a:pt x="404" y="4384"/>
                      <a:pt x="411" y="4383"/>
                      <a:pt x="418" y="4381"/>
                    </a:cubicBezTo>
                    <a:cubicBezTo>
                      <a:pt x="738" y="4270"/>
                      <a:pt x="953" y="4031"/>
                      <a:pt x="1205" y="3809"/>
                    </a:cubicBezTo>
                    <a:cubicBezTo>
                      <a:pt x="1482" y="3564"/>
                      <a:pt x="1838" y="3262"/>
                      <a:pt x="2023" y="2937"/>
                    </a:cubicBezTo>
                    <a:cubicBezTo>
                      <a:pt x="2207" y="2617"/>
                      <a:pt x="2139" y="2242"/>
                      <a:pt x="2299" y="1910"/>
                    </a:cubicBezTo>
                    <a:cubicBezTo>
                      <a:pt x="2348" y="1806"/>
                      <a:pt x="2416" y="1713"/>
                      <a:pt x="2502" y="1633"/>
                    </a:cubicBezTo>
                    <a:lnTo>
                      <a:pt x="2502" y="1633"/>
                    </a:lnTo>
                    <a:cubicBezTo>
                      <a:pt x="2373" y="1898"/>
                      <a:pt x="2342" y="2211"/>
                      <a:pt x="2348" y="2531"/>
                    </a:cubicBezTo>
                    <a:cubicBezTo>
                      <a:pt x="2367" y="3103"/>
                      <a:pt x="2416" y="3582"/>
                      <a:pt x="2158" y="4117"/>
                    </a:cubicBezTo>
                    <a:cubicBezTo>
                      <a:pt x="1980" y="4492"/>
                      <a:pt x="1654" y="4756"/>
                      <a:pt x="1445" y="5113"/>
                    </a:cubicBezTo>
                    <a:cubicBezTo>
                      <a:pt x="1423" y="5155"/>
                      <a:pt x="1458" y="5222"/>
                      <a:pt x="1508" y="5222"/>
                    </a:cubicBezTo>
                    <a:cubicBezTo>
                      <a:pt x="1515" y="5222"/>
                      <a:pt x="1523" y="5220"/>
                      <a:pt x="1531" y="5217"/>
                    </a:cubicBezTo>
                    <a:cubicBezTo>
                      <a:pt x="2090" y="4990"/>
                      <a:pt x="2435" y="4363"/>
                      <a:pt x="2613" y="3809"/>
                    </a:cubicBezTo>
                    <a:cubicBezTo>
                      <a:pt x="2816" y="3170"/>
                      <a:pt x="2391" y="2101"/>
                      <a:pt x="2785" y="1523"/>
                    </a:cubicBezTo>
                    <a:cubicBezTo>
                      <a:pt x="2852" y="1523"/>
                      <a:pt x="2920" y="1529"/>
                      <a:pt x="2982" y="1541"/>
                    </a:cubicBezTo>
                    <a:lnTo>
                      <a:pt x="2982" y="1031"/>
                    </a:lnTo>
                    <a:cubicBezTo>
                      <a:pt x="2957" y="1031"/>
                      <a:pt x="2932" y="1037"/>
                      <a:pt x="2908" y="1043"/>
                    </a:cubicBezTo>
                    <a:cubicBezTo>
                      <a:pt x="2613" y="828"/>
                      <a:pt x="2312" y="632"/>
                      <a:pt x="2047" y="367"/>
                    </a:cubicBezTo>
                    <a:cubicBezTo>
                      <a:pt x="1831" y="141"/>
                      <a:pt x="1425" y="1"/>
                      <a:pt x="108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47" name="Google Shape;9747;p63"/>
              <p:cNvSpPr/>
              <p:nvPr/>
            </p:nvSpPr>
            <p:spPr>
              <a:xfrm>
                <a:off x="6852250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1751" y="0"/>
                    </a:moveTo>
                    <a:cubicBezTo>
                      <a:pt x="866" y="0"/>
                      <a:pt x="1" y="533"/>
                      <a:pt x="1" y="1005"/>
                    </a:cubicBezTo>
                    <a:lnTo>
                      <a:pt x="1" y="5123"/>
                    </a:lnTo>
                    <a:cubicBezTo>
                      <a:pt x="203" y="6078"/>
                      <a:pt x="1117" y="6631"/>
                      <a:pt x="1917" y="6631"/>
                    </a:cubicBezTo>
                    <a:cubicBezTo>
                      <a:pt x="2383" y="6631"/>
                      <a:pt x="2811" y="6444"/>
                      <a:pt x="3037" y="6039"/>
                    </a:cubicBezTo>
                    <a:cubicBezTo>
                      <a:pt x="3652" y="4945"/>
                      <a:pt x="4064" y="1619"/>
                      <a:pt x="3037" y="525"/>
                    </a:cubicBezTo>
                    <a:cubicBezTo>
                      <a:pt x="2684" y="147"/>
                      <a:pt x="2215" y="0"/>
                      <a:pt x="1751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48" name="Google Shape;9748;p63"/>
              <p:cNvSpPr/>
              <p:nvPr/>
            </p:nvSpPr>
            <p:spPr>
              <a:xfrm>
                <a:off x="6852250" y="3290125"/>
                <a:ext cx="74575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3" h="5222" extrusionOk="0">
                    <a:moveTo>
                      <a:pt x="1896" y="1"/>
                    </a:moveTo>
                    <a:cubicBezTo>
                      <a:pt x="1557" y="1"/>
                      <a:pt x="1151" y="141"/>
                      <a:pt x="935" y="367"/>
                    </a:cubicBezTo>
                    <a:cubicBezTo>
                      <a:pt x="671" y="632"/>
                      <a:pt x="370" y="828"/>
                      <a:pt x="75" y="1043"/>
                    </a:cubicBezTo>
                    <a:cubicBezTo>
                      <a:pt x="50" y="1037"/>
                      <a:pt x="25" y="1031"/>
                      <a:pt x="1" y="1031"/>
                    </a:cubicBezTo>
                    <a:lnTo>
                      <a:pt x="1" y="1541"/>
                    </a:lnTo>
                    <a:cubicBezTo>
                      <a:pt x="62" y="1529"/>
                      <a:pt x="130" y="1523"/>
                      <a:pt x="198" y="1523"/>
                    </a:cubicBezTo>
                    <a:cubicBezTo>
                      <a:pt x="591" y="2101"/>
                      <a:pt x="167" y="3170"/>
                      <a:pt x="370" y="3809"/>
                    </a:cubicBezTo>
                    <a:cubicBezTo>
                      <a:pt x="548" y="4363"/>
                      <a:pt x="886" y="4990"/>
                      <a:pt x="1452" y="5217"/>
                    </a:cubicBezTo>
                    <a:cubicBezTo>
                      <a:pt x="1459" y="5220"/>
                      <a:pt x="1467" y="5222"/>
                      <a:pt x="1474" y="5222"/>
                    </a:cubicBezTo>
                    <a:cubicBezTo>
                      <a:pt x="1524" y="5222"/>
                      <a:pt x="1558" y="5155"/>
                      <a:pt x="1531" y="5113"/>
                    </a:cubicBezTo>
                    <a:cubicBezTo>
                      <a:pt x="1329" y="4756"/>
                      <a:pt x="1003" y="4492"/>
                      <a:pt x="825" y="4117"/>
                    </a:cubicBezTo>
                    <a:cubicBezTo>
                      <a:pt x="566" y="3582"/>
                      <a:pt x="616" y="3103"/>
                      <a:pt x="628" y="2531"/>
                    </a:cubicBezTo>
                    <a:cubicBezTo>
                      <a:pt x="640" y="2211"/>
                      <a:pt x="609" y="1898"/>
                      <a:pt x="474" y="1633"/>
                    </a:cubicBezTo>
                    <a:lnTo>
                      <a:pt x="474" y="1633"/>
                    </a:lnTo>
                    <a:cubicBezTo>
                      <a:pt x="560" y="1713"/>
                      <a:pt x="628" y="1806"/>
                      <a:pt x="683" y="1910"/>
                    </a:cubicBezTo>
                    <a:cubicBezTo>
                      <a:pt x="843" y="2242"/>
                      <a:pt x="775" y="2617"/>
                      <a:pt x="960" y="2937"/>
                    </a:cubicBezTo>
                    <a:cubicBezTo>
                      <a:pt x="1144" y="3262"/>
                      <a:pt x="1501" y="3564"/>
                      <a:pt x="1771" y="3809"/>
                    </a:cubicBezTo>
                    <a:cubicBezTo>
                      <a:pt x="2023" y="4031"/>
                      <a:pt x="2244" y="4270"/>
                      <a:pt x="2564" y="4381"/>
                    </a:cubicBezTo>
                    <a:cubicBezTo>
                      <a:pt x="2571" y="4383"/>
                      <a:pt x="2579" y="4384"/>
                      <a:pt x="2586" y="4384"/>
                    </a:cubicBezTo>
                    <a:cubicBezTo>
                      <a:pt x="2655" y="4384"/>
                      <a:pt x="2702" y="4307"/>
                      <a:pt x="2669" y="4240"/>
                    </a:cubicBezTo>
                    <a:cubicBezTo>
                      <a:pt x="2417" y="3840"/>
                      <a:pt x="1937" y="3539"/>
                      <a:pt x="1581" y="3219"/>
                    </a:cubicBezTo>
                    <a:cubicBezTo>
                      <a:pt x="1298" y="2961"/>
                      <a:pt x="1095" y="2777"/>
                      <a:pt x="1058" y="2365"/>
                    </a:cubicBezTo>
                    <a:cubicBezTo>
                      <a:pt x="1052" y="2217"/>
                      <a:pt x="1027" y="2070"/>
                      <a:pt x="978" y="1929"/>
                    </a:cubicBezTo>
                    <a:cubicBezTo>
                      <a:pt x="941" y="1849"/>
                      <a:pt x="898" y="1763"/>
                      <a:pt x="855" y="1689"/>
                    </a:cubicBezTo>
                    <a:lnTo>
                      <a:pt x="855" y="1689"/>
                    </a:lnTo>
                    <a:cubicBezTo>
                      <a:pt x="1120" y="1818"/>
                      <a:pt x="1372" y="1996"/>
                      <a:pt x="1624" y="2150"/>
                    </a:cubicBezTo>
                    <a:cubicBezTo>
                      <a:pt x="1991" y="2371"/>
                      <a:pt x="2391" y="2526"/>
                      <a:pt x="2818" y="2526"/>
                    </a:cubicBezTo>
                    <a:cubicBezTo>
                      <a:pt x="2842" y="2526"/>
                      <a:pt x="2866" y="2526"/>
                      <a:pt x="2890" y="2525"/>
                    </a:cubicBezTo>
                    <a:cubicBezTo>
                      <a:pt x="2970" y="2525"/>
                      <a:pt x="2982" y="2414"/>
                      <a:pt x="2908" y="2390"/>
                    </a:cubicBezTo>
                    <a:cubicBezTo>
                      <a:pt x="2496" y="2260"/>
                      <a:pt x="2103" y="2211"/>
                      <a:pt x="1734" y="1959"/>
                    </a:cubicBezTo>
                    <a:cubicBezTo>
                      <a:pt x="1445" y="1756"/>
                      <a:pt x="1181" y="1535"/>
                      <a:pt x="868" y="1375"/>
                    </a:cubicBezTo>
                    <a:cubicBezTo>
                      <a:pt x="745" y="1308"/>
                      <a:pt x="609" y="1265"/>
                      <a:pt x="468" y="1246"/>
                    </a:cubicBezTo>
                    <a:cubicBezTo>
                      <a:pt x="597" y="1179"/>
                      <a:pt x="714" y="1093"/>
                      <a:pt x="818" y="988"/>
                    </a:cubicBezTo>
                    <a:cubicBezTo>
                      <a:pt x="1046" y="761"/>
                      <a:pt x="1150" y="459"/>
                      <a:pt x="1501" y="367"/>
                    </a:cubicBezTo>
                    <a:cubicBezTo>
                      <a:pt x="1734" y="306"/>
                      <a:pt x="1931" y="275"/>
                      <a:pt x="2109" y="121"/>
                    </a:cubicBezTo>
                    <a:cubicBezTo>
                      <a:pt x="2146" y="85"/>
                      <a:pt x="2128" y="29"/>
                      <a:pt x="2085" y="17"/>
                    </a:cubicBezTo>
                    <a:cubicBezTo>
                      <a:pt x="2026" y="6"/>
                      <a:pt x="1962" y="1"/>
                      <a:pt x="189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  <p:sp>
          <p:nvSpPr>
            <p:cNvPr id="9749" name="Google Shape;9749;p63"/>
            <p:cNvSpPr/>
            <p:nvPr/>
          </p:nvSpPr>
          <p:spPr>
            <a:xfrm>
              <a:off x="6836900" y="3295900"/>
              <a:ext cx="109700" cy="84400"/>
            </a:xfrm>
            <a:custGeom>
              <a:avLst/>
              <a:gdLst/>
              <a:ahLst/>
              <a:cxnLst/>
              <a:rect l="l" t="t" r="r" b="b"/>
              <a:pathLst>
                <a:path w="4388" h="3376" extrusionOk="0">
                  <a:moveTo>
                    <a:pt x="1805" y="1"/>
                  </a:moveTo>
                  <a:cubicBezTo>
                    <a:pt x="1640" y="1"/>
                    <a:pt x="1457" y="15"/>
                    <a:pt x="1254" y="44"/>
                  </a:cubicBezTo>
                  <a:cubicBezTo>
                    <a:pt x="0" y="228"/>
                    <a:pt x="941" y="3351"/>
                    <a:pt x="1807" y="3376"/>
                  </a:cubicBezTo>
                  <a:cubicBezTo>
                    <a:pt x="1811" y="3376"/>
                    <a:pt x="1814" y="3376"/>
                    <a:pt x="1818" y="3376"/>
                  </a:cubicBezTo>
                  <a:cubicBezTo>
                    <a:pt x="2637" y="3376"/>
                    <a:pt x="4387" y="1"/>
                    <a:pt x="180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9750" name="Google Shape;9750;p63"/>
            <p:cNvSpPr/>
            <p:nvPr/>
          </p:nvSpPr>
          <p:spPr>
            <a:xfrm>
              <a:off x="6794950" y="3118325"/>
              <a:ext cx="73775" cy="202350"/>
            </a:xfrm>
            <a:custGeom>
              <a:avLst/>
              <a:gdLst/>
              <a:ahLst/>
              <a:cxnLst/>
              <a:rect l="l" t="t" r="r" b="b"/>
              <a:pathLst>
                <a:path w="2951" h="8094" extrusionOk="0">
                  <a:moveTo>
                    <a:pt x="765" y="1"/>
                  </a:moveTo>
                  <a:cubicBezTo>
                    <a:pt x="757" y="1"/>
                    <a:pt x="747" y="2"/>
                    <a:pt x="738" y="5"/>
                  </a:cubicBezTo>
                  <a:cubicBezTo>
                    <a:pt x="0" y="293"/>
                    <a:pt x="203" y="1043"/>
                    <a:pt x="307" y="1443"/>
                  </a:cubicBezTo>
                  <a:cubicBezTo>
                    <a:pt x="424" y="1879"/>
                    <a:pt x="658" y="2267"/>
                    <a:pt x="891" y="2642"/>
                  </a:cubicBezTo>
                  <a:lnTo>
                    <a:pt x="1008" y="2832"/>
                  </a:lnTo>
                  <a:cubicBezTo>
                    <a:pt x="1949" y="4412"/>
                    <a:pt x="2551" y="6182"/>
                    <a:pt x="2760" y="8014"/>
                  </a:cubicBezTo>
                  <a:cubicBezTo>
                    <a:pt x="2766" y="8057"/>
                    <a:pt x="2803" y="8094"/>
                    <a:pt x="2852" y="8094"/>
                  </a:cubicBezTo>
                  <a:lnTo>
                    <a:pt x="2865" y="8094"/>
                  </a:lnTo>
                  <a:cubicBezTo>
                    <a:pt x="2914" y="8087"/>
                    <a:pt x="2951" y="8044"/>
                    <a:pt x="2944" y="7989"/>
                  </a:cubicBezTo>
                  <a:cubicBezTo>
                    <a:pt x="2729" y="6133"/>
                    <a:pt x="2127" y="4338"/>
                    <a:pt x="1168" y="2734"/>
                  </a:cubicBezTo>
                  <a:cubicBezTo>
                    <a:pt x="1125" y="2672"/>
                    <a:pt x="1088" y="2605"/>
                    <a:pt x="1051" y="2543"/>
                  </a:cubicBezTo>
                  <a:cubicBezTo>
                    <a:pt x="830" y="2181"/>
                    <a:pt x="596" y="1806"/>
                    <a:pt x="492" y="1394"/>
                  </a:cubicBezTo>
                  <a:cubicBezTo>
                    <a:pt x="350" y="871"/>
                    <a:pt x="271" y="392"/>
                    <a:pt x="805" y="183"/>
                  </a:cubicBezTo>
                  <a:cubicBezTo>
                    <a:pt x="901" y="138"/>
                    <a:pt x="858" y="1"/>
                    <a:pt x="76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9751" name="Google Shape;9751;p63"/>
            <p:cNvSpPr/>
            <p:nvPr/>
          </p:nvSpPr>
          <p:spPr>
            <a:xfrm>
              <a:off x="6855025" y="3111325"/>
              <a:ext cx="48750" cy="212125"/>
            </a:xfrm>
            <a:custGeom>
              <a:avLst/>
              <a:gdLst/>
              <a:ahLst/>
              <a:cxnLst/>
              <a:rect l="l" t="t" r="r" b="b"/>
              <a:pathLst>
                <a:path w="1950" h="8485" extrusionOk="0">
                  <a:moveTo>
                    <a:pt x="1121" y="1"/>
                  </a:moveTo>
                  <a:cubicBezTo>
                    <a:pt x="1007" y="1"/>
                    <a:pt x="990" y="186"/>
                    <a:pt x="1119" y="192"/>
                  </a:cubicBezTo>
                  <a:cubicBezTo>
                    <a:pt x="1377" y="217"/>
                    <a:pt x="1734" y="494"/>
                    <a:pt x="1746" y="733"/>
                  </a:cubicBezTo>
                  <a:cubicBezTo>
                    <a:pt x="1758" y="918"/>
                    <a:pt x="1654" y="1071"/>
                    <a:pt x="1543" y="1250"/>
                  </a:cubicBezTo>
                  <a:cubicBezTo>
                    <a:pt x="1500" y="1311"/>
                    <a:pt x="1457" y="1379"/>
                    <a:pt x="1414" y="1446"/>
                  </a:cubicBezTo>
                  <a:cubicBezTo>
                    <a:pt x="246" y="3579"/>
                    <a:pt x="1" y="6099"/>
                    <a:pt x="732" y="8423"/>
                  </a:cubicBezTo>
                  <a:cubicBezTo>
                    <a:pt x="744" y="8454"/>
                    <a:pt x="775" y="8478"/>
                    <a:pt x="812" y="8484"/>
                  </a:cubicBezTo>
                  <a:cubicBezTo>
                    <a:pt x="824" y="8484"/>
                    <a:pt x="836" y="8484"/>
                    <a:pt x="849" y="8478"/>
                  </a:cubicBezTo>
                  <a:cubicBezTo>
                    <a:pt x="898" y="8466"/>
                    <a:pt x="923" y="8411"/>
                    <a:pt x="910" y="8361"/>
                  </a:cubicBezTo>
                  <a:cubicBezTo>
                    <a:pt x="191" y="6093"/>
                    <a:pt x="437" y="3628"/>
                    <a:pt x="1580" y="1538"/>
                  </a:cubicBezTo>
                  <a:cubicBezTo>
                    <a:pt x="1617" y="1477"/>
                    <a:pt x="1654" y="1409"/>
                    <a:pt x="1697" y="1348"/>
                  </a:cubicBezTo>
                  <a:cubicBezTo>
                    <a:pt x="1820" y="1164"/>
                    <a:pt x="1949" y="973"/>
                    <a:pt x="1931" y="727"/>
                  </a:cubicBezTo>
                  <a:cubicBezTo>
                    <a:pt x="1912" y="383"/>
                    <a:pt x="1482" y="45"/>
                    <a:pt x="1138" y="2"/>
                  </a:cubicBezTo>
                  <a:cubicBezTo>
                    <a:pt x="1132" y="1"/>
                    <a:pt x="1127" y="1"/>
                    <a:pt x="112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9752" name="Google Shape;9752;p63"/>
            <p:cNvSpPr/>
            <p:nvPr/>
          </p:nvSpPr>
          <p:spPr>
            <a:xfrm>
              <a:off x="6793100" y="3103025"/>
              <a:ext cx="79475" cy="219650"/>
            </a:xfrm>
            <a:custGeom>
              <a:avLst/>
              <a:gdLst/>
              <a:ahLst/>
              <a:cxnLst/>
              <a:rect l="l" t="t" r="r" b="b"/>
              <a:pathLst>
                <a:path w="3179" h="8786" extrusionOk="0">
                  <a:moveTo>
                    <a:pt x="810" y="0"/>
                  </a:moveTo>
                  <a:cubicBezTo>
                    <a:pt x="646" y="0"/>
                    <a:pt x="487" y="62"/>
                    <a:pt x="369" y="174"/>
                  </a:cubicBezTo>
                  <a:cubicBezTo>
                    <a:pt x="129" y="414"/>
                    <a:pt x="0" y="740"/>
                    <a:pt x="19" y="1078"/>
                  </a:cubicBezTo>
                  <a:cubicBezTo>
                    <a:pt x="43" y="1471"/>
                    <a:pt x="240" y="1735"/>
                    <a:pt x="449" y="2018"/>
                  </a:cubicBezTo>
                  <a:cubicBezTo>
                    <a:pt x="504" y="2098"/>
                    <a:pt x="566" y="2184"/>
                    <a:pt x="627" y="2270"/>
                  </a:cubicBezTo>
                  <a:cubicBezTo>
                    <a:pt x="1906" y="4200"/>
                    <a:pt x="2717" y="6401"/>
                    <a:pt x="2988" y="8699"/>
                  </a:cubicBezTo>
                  <a:cubicBezTo>
                    <a:pt x="2994" y="8749"/>
                    <a:pt x="3037" y="8786"/>
                    <a:pt x="3080" y="8786"/>
                  </a:cubicBezTo>
                  <a:lnTo>
                    <a:pt x="3092" y="8786"/>
                  </a:lnTo>
                  <a:cubicBezTo>
                    <a:pt x="3141" y="8779"/>
                    <a:pt x="3178" y="8730"/>
                    <a:pt x="3172" y="8681"/>
                  </a:cubicBezTo>
                  <a:cubicBezTo>
                    <a:pt x="2902" y="6351"/>
                    <a:pt x="2078" y="4120"/>
                    <a:pt x="781" y="2166"/>
                  </a:cubicBezTo>
                  <a:cubicBezTo>
                    <a:pt x="720" y="2073"/>
                    <a:pt x="658" y="1993"/>
                    <a:pt x="597" y="1907"/>
                  </a:cubicBezTo>
                  <a:cubicBezTo>
                    <a:pt x="400" y="1637"/>
                    <a:pt x="228" y="1403"/>
                    <a:pt x="209" y="1065"/>
                  </a:cubicBezTo>
                  <a:cubicBezTo>
                    <a:pt x="191" y="783"/>
                    <a:pt x="295" y="512"/>
                    <a:pt x="492" y="315"/>
                  </a:cubicBezTo>
                  <a:cubicBezTo>
                    <a:pt x="581" y="232"/>
                    <a:pt x="696" y="188"/>
                    <a:pt x="815" y="188"/>
                  </a:cubicBezTo>
                  <a:cubicBezTo>
                    <a:pt x="837" y="188"/>
                    <a:pt x="858" y="190"/>
                    <a:pt x="879" y="192"/>
                  </a:cubicBezTo>
                  <a:cubicBezTo>
                    <a:pt x="885" y="193"/>
                    <a:pt x="891" y="194"/>
                    <a:pt x="896" y="194"/>
                  </a:cubicBezTo>
                  <a:cubicBezTo>
                    <a:pt x="1005" y="194"/>
                    <a:pt x="1027" y="26"/>
                    <a:pt x="910" y="8"/>
                  </a:cubicBezTo>
                  <a:cubicBezTo>
                    <a:pt x="877" y="3"/>
                    <a:pt x="843" y="0"/>
                    <a:pt x="810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9753" name="Google Shape;9753;p63"/>
            <p:cNvSpPr/>
            <p:nvPr/>
          </p:nvSpPr>
          <p:spPr>
            <a:xfrm>
              <a:off x="6855800" y="3098525"/>
              <a:ext cx="47500" cy="226600"/>
            </a:xfrm>
            <a:custGeom>
              <a:avLst/>
              <a:gdLst/>
              <a:ahLst/>
              <a:cxnLst/>
              <a:rect l="l" t="t" r="r" b="b"/>
              <a:pathLst>
                <a:path w="1900" h="9064" extrusionOk="0">
                  <a:moveTo>
                    <a:pt x="1044" y="1"/>
                  </a:moveTo>
                  <a:cubicBezTo>
                    <a:pt x="932" y="1"/>
                    <a:pt x="919" y="182"/>
                    <a:pt x="1039" y="188"/>
                  </a:cubicBezTo>
                  <a:cubicBezTo>
                    <a:pt x="1457" y="243"/>
                    <a:pt x="1709" y="520"/>
                    <a:pt x="1709" y="920"/>
                  </a:cubicBezTo>
                  <a:cubicBezTo>
                    <a:pt x="1709" y="1276"/>
                    <a:pt x="1537" y="1620"/>
                    <a:pt x="1371" y="1946"/>
                  </a:cubicBezTo>
                  <a:lnTo>
                    <a:pt x="1310" y="2057"/>
                  </a:lnTo>
                  <a:cubicBezTo>
                    <a:pt x="234" y="4208"/>
                    <a:pt x="0" y="6679"/>
                    <a:pt x="652" y="8990"/>
                  </a:cubicBezTo>
                  <a:cubicBezTo>
                    <a:pt x="664" y="9033"/>
                    <a:pt x="701" y="9058"/>
                    <a:pt x="744" y="9064"/>
                  </a:cubicBezTo>
                  <a:cubicBezTo>
                    <a:pt x="750" y="9064"/>
                    <a:pt x="762" y="9064"/>
                    <a:pt x="769" y="9058"/>
                  </a:cubicBezTo>
                  <a:cubicBezTo>
                    <a:pt x="818" y="9045"/>
                    <a:pt x="848" y="8996"/>
                    <a:pt x="836" y="8947"/>
                  </a:cubicBezTo>
                  <a:cubicBezTo>
                    <a:pt x="197" y="6679"/>
                    <a:pt x="424" y="4251"/>
                    <a:pt x="1482" y="2149"/>
                  </a:cubicBezTo>
                  <a:lnTo>
                    <a:pt x="1537" y="2038"/>
                  </a:lnTo>
                  <a:cubicBezTo>
                    <a:pt x="1715" y="1688"/>
                    <a:pt x="1900" y="1325"/>
                    <a:pt x="1900" y="926"/>
                  </a:cubicBezTo>
                  <a:cubicBezTo>
                    <a:pt x="1893" y="422"/>
                    <a:pt x="1580" y="71"/>
                    <a:pt x="1070" y="4"/>
                  </a:cubicBezTo>
                  <a:cubicBezTo>
                    <a:pt x="1061" y="2"/>
                    <a:pt x="1052" y="1"/>
                    <a:pt x="1044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9754" name="Google Shape;9754;p63"/>
            <p:cNvSpPr/>
            <p:nvPr/>
          </p:nvSpPr>
          <p:spPr>
            <a:xfrm>
              <a:off x="6668175" y="3255650"/>
              <a:ext cx="198250" cy="461950"/>
            </a:xfrm>
            <a:custGeom>
              <a:avLst/>
              <a:gdLst/>
              <a:ahLst/>
              <a:cxnLst/>
              <a:rect l="l" t="t" r="r" b="b"/>
              <a:pathLst>
                <a:path w="7930" h="18478" extrusionOk="0">
                  <a:moveTo>
                    <a:pt x="3412" y="1"/>
                  </a:moveTo>
                  <a:cubicBezTo>
                    <a:pt x="2643" y="1"/>
                    <a:pt x="2072" y="259"/>
                    <a:pt x="1703" y="763"/>
                  </a:cubicBezTo>
                  <a:cubicBezTo>
                    <a:pt x="1119" y="1580"/>
                    <a:pt x="1119" y="3062"/>
                    <a:pt x="1703" y="4826"/>
                  </a:cubicBezTo>
                  <a:cubicBezTo>
                    <a:pt x="2201" y="6319"/>
                    <a:pt x="1494" y="7936"/>
                    <a:pt x="867" y="9356"/>
                  </a:cubicBezTo>
                  <a:cubicBezTo>
                    <a:pt x="566" y="10044"/>
                    <a:pt x="277" y="10696"/>
                    <a:pt x="184" y="11237"/>
                  </a:cubicBezTo>
                  <a:cubicBezTo>
                    <a:pt x="0" y="12263"/>
                    <a:pt x="129" y="14236"/>
                    <a:pt x="240" y="15976"/>
                  </a:cubicBezTo>
                  <a:cubicBezTo>
                    <a:pt x="307" y="16996"/>
                    <a:pt x="363" y="17869"/>
                    <a:pt x="344" y="18379"/>
                  </a:cubicBezTo>
                  <a:cubicBezTo>
                    <a:pt x="344" y="18428"/>
                    <a:pt x="387" y="18471"/>
                    <a:pt x="436" y="18478"/>
                  </a:cubicBezTo>
                  <a:cubicBezTo>
                    <a:pt x="492" y="18478"/>
                    <a:pt x="535" y="18435"/>
                    <a:pt x="541" y="18385"/>
                  </a:cubicBezTo>
                  <a:cubicBezTo>
                    <a:pt x="553" y="17869"/>
                    <a:pt x="498" y="16984"/>
                    <a:pt x="430" y="15964"/>
                  </a:cubicBezTo>
                  <a:cubicBezTo>
                    <a:pt x="326" y="14322"/>
                    <a:pt x="191" y="12276"/>
                    <a:pt x="369" y="11274"/>
                  </a:cubicBezTo>
                  <a:cubicBezTo>
                    <a:pt x="461" y="10751"/>
                    <a:pt x="744" y="10112"/>
                    <a:pt x="1045" y="9436"/>
                  </a:cubicBezTo>
                  <a:cubicBezTo>
                    <a:pt x="1684" y="7979"/>
                    <a:pt x="2410" y="6332"/>
                    <a:pt x="1887" y="4770"/>
                  </a:cubicBezTo>
                  <a:cubicBezTo>
                    <a:pt x="1315" y="3062"/>
                    <a:pt x="1309" y="1642"/>
                    <a:pt x="1863" y="873"/>
                  </a:cubicBezTo>
                  <a:cubicBezTo>
                    <a:pt x="2188" y="419"/>
                    <a:pt x="2711" y="191"/>
                    <a:pt x="3412" y="191"/>
                  </a:cubicBezTo>
                  <a:cubicBezTo>
                    <a:pt x="5674" y="191"/>
                    <a:pt x="7739" y="2281"/>
                    <a:pt x="7763" y="2299"/>
                  </a:cubicBezTo>
                  <a:cubicBezTo>
                    <a:pt x="7782" y="2318"/>
                    <a:pt x="7805" y="2327"/>
                    <a:pt x="7829" y="2327"/>
                  </a:cubicBezTo>
                  <a:cubicBezTo>
                    <a:pt x="7853" y="2327"/>
                    <a:pt x="7877" y="2318"/>
                    <a:pt x="7899" y="2299"/>
                  </a:cubicBezTo>
                  <a:cubicBezTo>
                    <a:pt x="7929" y="2263"/>
                    <a:pt x="7929" y="2201"/>
                    <a:pt x="7899" y="2164"/>
                  </a:cubicBezTo>
                  <a:cubicBezTo>
                    <a:pt x="7806" y="2072"/>
                    <a:pt x="5753" y="1"/>
                    <a:pt x="3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9755" name="Google Shape;9755;p63"/>
            <p:cNvSpPr/>
            <p:nvPr/>
          </p:nvSpPr>
          <p:spPr>
            <a:xfrm>
              <a:off x="6870600" y="3259125"/>
              <a:ext cx="170700" cy="456625"/>
            </a:xfrm>
            <a:custGeom>
              <a:avLst/>
              <a:gdLst/>
              <a:ahLst/>
              <a:cxnLst/>
              <a:rect l="l" t="t" r="r" b="b"/>
              <a:pathLst>
                <a:path w="6828" h="18265" extrusionOk="0">
                  <a:moveTo>
                    <a:pt x="3381" y="1"/>
                  </a:moveTo>
                  <a:cubicBezTo>
                    <a:pt x="1606" y="1"/>
                    <a:pt x="114" y="1996"/>
                    <a:pt x="54" y="2081"/>
                  </a:cubicBezTo>
                  <a:cubicBezTo>
                    <a:pt x="0" y="2156"/>
                    <a:pt x="66" y="2236"/>
                    <a:pt x="135" y="2236"/>
                  </a:cubicBezTo>
                  <a:cubicBezTo>
                    <a:pt x="161" y="2236"/>
                    <a:pt x="187" y="2224"/>
                    <a:pt x="207" y="2197"/>
                  </a:cubicBezTo>
                  <a:cubicBezTo>
                    <a:pt x="219" y="2173"/>
                    <a:pt x="1707" y="192"/>
                    <a:pt x="3388" y="192"/>
                  </a:cubicBezTo>
                  <a:cubicBezTo>
                    <a:pt x="3416" y="192"/>
                    <a:pt x="3443" y="192"/>
                    <a:pt x="3471" y="194"/>
                  </a:cubicBezTo>
                  <a:cubicBezTo>
                    <a:pt x="3803" y="194"/>
                    <a:pt x="4117" y="359"/>
                    <a:pt x="4307" y="630"/>
                  </a:cubicBezTo>
                  <a:cubicBezTo>
                    <a:pt x="4989" y="1552"/>
                    <a:pt x="4756" y="3728"/>
                    <a:pt x="4430" y="4963"/>
                  </a:cubicBezTo>
                  <a:cubicBezTo>
                    <a:pt x="4172" y="5953"/>
                    <a:pt x="4781" y="7195"/>
                    <a:pt x="5364" y="8399"/>
                  </a:cubicBezTo>
                  <a:cubicBezTo>
                    <a:pt x="5721" y="9125"/>
                    <a:pt x="6084" y="9868"/>
                    <a:pt x="6237" y="10520"/>
                  </a:cubicBezTo>
                  <a:cubicBezTo>
                    <a:pt x="6631" y="12210"/>
                    <a:pt x="6311" y="17251"/>
                    <a:pt x="6004" y="18136"/>
                  </a:cubicBezTo>
                  <a:cubicBezTo>
                    <a:pt x="5985" y="18185"/>
                    <a:pt x="6010" y="18240"/>
                    <a:pt x="6059" y="18259"/>
                  </a:cubicBezTo>
                  <a:cubicBezTo>
                    <a:pt x="6071" y="18259"/>
                    <a:pt x="6077" y="18265"/>
                    <a:pt x="6090" y="18265"/>
                  </a:cubicBezTo>
                  <a:cubicBezTo>
                    <a:pt x="6133" y="18265"/>
                    <a:pt x="6164" y="18234"/>
                    <a:pt x="6176" y="18197"/>
                  </a:cubicBezTo>
                  <a:cubicBezTo>
                    <a:pt x="6495" y="17275"/>
                    <a:pt x="6827" y="12235"/>
                    <a:pt x="6416" y="10477"/>
                  </a:cubicBezTo>
                  <a:cubicBezTo>
                    <a:pt x="6262" y="9801"/>
                    <a:pt x="5893" y="9045"/>
                    <a:pt x="5537" y="8313"/>
                  </a:cubicBezTo>
                  <a:cubicBezTo>
                    <a:pt x="4965" y="7145"/>
                    <a:pt x="4375" y="5935"/>
                    <a:pt x="4615" y="5013"/>
                  </a:cubicBezTo>
                  <a:cubicBezTo>
                    <a:pt x="4903" y="3918"/>
                    <a:pt x="5235" y="1570"/>
                    <a:pt x="4455" y="519"/>
                  </a:cubicBezTo>
                  <a:cubicBezTo>
                    <a:pt x="4233" y="200"/>
                    <a:pt x="3871" y="9"/>
                    <a:pt x="3484" y="3"/>
                  </a:cubicBezTo>
                  <a:cubicBezTo>
                    <a:pt x="3449" y="1"/>
                    <a:pt x="3415" y="1"/>
                    <a:pt x="338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9756" name="Google Shape;9756;p63"/>
            <p:cNvSpPr/>
            <p:nvPr/>
          </p:nvSpPr>
          <p:spPr>
            <a:xfrm>
              <a:off x="6746700" y="3356150"/>
              <a:ext cx="130475" cy="983200"/>
            </a:xfrm>
            <a:custGeom>
              <a:avLst/>
              <a:gdLst/>
              <a:ahLst/>
              <a:cxnLst/>
              <a:rect l="l" t="t" r="r" b="b"/>
              <a:pathLst>
                <a:path w="5219" h="39328" extrusionOk="0">
                  <a:moveTo>
                    <a:pt x="1875" y="8618"/>
                  </a:moveTo>
                  <a:cubicBezTo>
                    <a:pt x="1883" y="8618"/>
                    <a:pt x="1891" y="8618"/>
                    <a:pt x="1899" y="8618"/>
                  </a:cubicBezTo>
                  <a:cubicBezTo>
                    <a:pt x="1908" y="8618"/>
                    <a:pt x="1916" y="8618"/>
                    <a:pt x="1924" y="8618"/>
                  </a:cubicBezTo>
                  <a:cubicBezTo>
                    <a:pt x="2211" y="8618"/>
                    <a:pt x="2490" y="8722"/>
                    <a:pt x="2705" y="8901"/>
                  </a:cubicBezTo>
                  <a:cubicBezTo>
                    <a:pt x="3080" y="9208"/>
                    <a:pt x="3233" y="9620"/>
                    <a:pt x="3166" y="10143"/>
                  </a:cubicBezTo>
                  <a:cubicBezTo>
                    <a:pt x="3104" y="10155"/>
                    <a:pt x="3043" y="10161"/>
                    <a:pt x="2981" y="10167"/>
                  </a:cubicBezTo>
                  <a:cubicBezTo>
                    <a:pt x="2908" y="10174"/>
                    <a:pt x="2834" y="10178"/>
                    <a:pt x="2760" y="10178"/>
                  </a:cubicBezTo>
                  <a:cubicBezTo>
                    <a:pt x="2022" y="10178"/>
                    <a:pt x="1305" y="9831"/>
                    <a:pt x="1076" y="9479"/>
                  </a:cubicBezTo>
                  <a:cubicBezTo>
                    <a:pt x="885" y="9196"/>
                    <a:pt x="1051" y="8975"/>
                    <a:pt x="1168" y="8870"/>
                  </a:cubicBezTo>
                  <a:cubicBezTo>
                    <a:pt x="1370" y="8709"/>
                    <a:pt x="1619" y="8618"/>
                    <a:pt x="1875" y="8618"/>
                  </a:cubicBezTo>
                  <a:close/>
                  <a:moveTo>
                    <a:pt x="5010" y="1"/>
                  </a:moveTo>
                  <a:cubicBezTo>
                    <a:pt x="4954" y="1"/>
                    <a:pt x="4911" y="44"/>
                    <a:pt x="4911" y="99"/>
                  </a:cubicBezTo>
                  <a:cubicBezTo>
                    <a:pt x="4917" y="173"/>
                    <a:pt x="5034" y="7536"/>
                    <a:pt x="4352" y="9178"/>
                  </a:cubicBezTo>
                  <a:cubicBezTo>
                    <a:pt x="4180" y="9620"/>
                    <a:pt x="3817" y="9964"/>
                    <a:pt x="3362" y="10100"/>
                  </a:cubicBezTo>
                  <a:cubicBezTo>
                    <a:pt x="3411" y="9540"/>
                    <a:pt x="3233" y="9098"/>
                    <a:pt x="2821" y="8766"/>
                  </a:cubicBezTo>
                  <a:cubicBezTo>
                    <a:pt x="2540" y="8532"/>
                    <a:pt x="2210" y="8432"/>
                    <a:pt x="1898" y="8432"/>
                  </a:cubicBezTo>
                  <a:cubicBezTo>
                    <a:pt x="1563" y="8432"/>
                    <a:pt x="1249" y="8547"/>
                    <a:pt x="1039" y="8735"/>
                  </a:cubicBezTo>
                  <a:cubicBezTo>
                    <a:pt x="768" y="8975"/>
                    <a:pt x="719" y="9294"/>
                    <a:pt x="910" y="9583"/>
                  </a:cubicBezTo>
                  <a:cubicBezTo>
                    <a:pt x="1173" y="9987"/>
                    <a:pt x="1953" y="10375"/>
                    <a:pt x="2760" y="10375"/>
                  </a:cubicBezTo>
                  <a:cubicBezTo>
                    <a:pt x="2837" y="10375"/>
                    <a:pt x="2916" y="10371"/>
                    <a:pt x="2994" y="10364"/>
                  </a:cubicBezTo>
                  <a:cubicBezTo>
                    <a:pt x="3037" y="10364"/>
                    <a:pt x="3086" y="10358"/>
                    <a:pt x="3135" y="10345"/>
                  </a:cubicBezTo>
                  <a:lnTo>
                    <a:pt x="3135" y="10345"/>
                  </a:lnTo>
                  <a:cubicBezTo>
                    <a:pt x="3024" y="10862"/>
                    <a:pt x="2729" y="11483"/>
                    <a:pt x="2244" y="12202"/>
                  </a:cubicBezTo>
                  <a:cubicBezTo>
                    <a:pt x="1623" y="13118"/>
                    <a:pt x="332" y="15533"/>
                    <a:pt x="1666" y="18158"/>
                  </a:cubicBezTo>
                  <a:cubicBezTo>
                    <a:pt x="2311" y="19436"/>
                    <a:pt x="1697" y="20598"/>
                    <a:pt x="1045" y="21828"/>
                  </a:cubicBezTo>
                  <a:cubicBezTo>
                    <a:pt x="621" y="22627"/>
                    <a:pt x="178" y="23463"/>
                    <a:pt x="105" y="24342"/>
                  </a:cubicBezTo>
                  <a:cubicBezTo>
                    <a:pt x="0" y="25565"/>
                    <a:pt x="516" y="26942"/>
                    <a:pt x="1020" y="28282"/>
                  </a:cubicBezTo>
                  <a:cubicBezTo>
                    <a:pt x="1438" y="29363"/>
                    <a:pt x="1863" y="30488"/>
                    <a:pt x="1942" y="31515"/>
                  </a:cubicBezTo>
                  <a:cubicBezTo>
                    <a:pt x="2133" y="33844"/>
                    <a:pt x="1819" y="38135"/>
                    <a:pt x="1537" y="39210"/>
                  </a:cubicBezTo>
                  <a:cubicBezTo>
                    <a:pt x="1524" y="39260"/>
                    <a:pt x="1549" y="39309"/>
                    <a:pt x="1604" y="39327"/>
                  </a:cubicBezTo>
                  <a:lnTo>
                    <a:pt x="1629" y="39327"/>
                  </a:lnTo>
                  <a:cubicBezTo>
                    <a:pt x="1666" y="39321"/>
                    <a:pt x="1697" y="39296"/>
                    <a:pt x="1709" y="39260"/>
                  </a:cubicBezTo>
                  <a:cubicBezTo>
                    <a:pt x="1998" y="38166"/>
                    <a:pt x="2317" y="33838"/>
                    <a:pt x="2127" y="31496"/>
                  </a:cubicBezTo>
                  <a:cubicBezTo>
                    <a:pt x="2041" y="30439"/>
                    <a:pt x="1611" y="29308"/>
                    <a:pt x="1193" y="28208"/>
                  </a:cubicBezTo>
                  <a:cubicBezTo>
                    <a:pt x="701" y="26892"/>
                    <a:pt x="184" y="25534"/>
                    <a:pt x="289" y="24360"/>
                  </a:cubicBezTo>
                  <a:cubicBezTo>
                    <a:pt x="363" y="23512"/>
                    <a:pt x="793" y="22700"/>
                    <a:pt x="1211" y="21914"/>
                  </a:cubicBezTo>
                  <a:cubicBezTo>
                    <a:pt x="1856" y="20697"/>
                    <a:pt x="2520" y="19436"/>
                    <a:pt x="1832" y="18072"/>
                  </a:cubicBezTo>
                  <a:cubicBezTo>
                    <a:pt x="541" y="15533"/>
                    <a:pt x="1795" y="13198"/>
                    <a:pt x="2397" y="12306"/>
                  </a:cubicBezTo>
                  <a:cubicBezTo>
                    <a:pt x="2920" y="11538"/>
                    <a:pt x="3227" y="10868"/>
                    <a:pt x="3332" y="10309"/>
                  </a:cubicBezTo>
                  <a:cubicBezTo>
                    <a:pt x="3879" y="10173"/>
                    <a:pt x="4327" y="9780"/>
                    <a:pt x="4524" y="9251"/>
                  </a:cubicBezTo>
                  <a:cubicBezTo>
                    <a:pt x="5219" y="7573"/>
                    <a:pt x="5108" y="400"/>
                    <a:pt x="5102" y="93"/>
                  </a:cubicBezTo>
                  <a:cubicBezTo>
                    <a:pt x="5102" y="44"/>
                    <a:pt x="5059" y="1"/>
                    <a:pt x="5010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9757" name="Google Shape;9757;p63"/>
            <p:cNvSpPr/>
            <p:nvPr/>
          </p:nvSpPr>
          <p:spPr>
            <a:xfrm>
              <a:off x="6854725" y="3355225"/>
              <a:ext cx="106350" cy="987200"/>
            </a:xfrm>
            <a:custGeom>
              <a:avLst/>
              <a:gdLst/>
              <a:ahLst/>
              <a:cxnLst/>
              <a:rect l="l" t="t" r="r" b="b"/>
              <a:pathLst>
                <a:path w="4254" h="39488" extrusionOk="0">
                  <a:moveTo>
                    <a:pt x="2703" y="8767"/>
                  </a:moveTo>
                  <a:cubicBezTo>
                    <a:pt x="2801" y="8767"/>
                    <a:pt x="2893" y="8778"/>
                    <a:pt x="2975" y="8803"/>
                  </a:cubicBezTo>
                  <a:cubicBezTo>
                    <a:pt x="3178" y="8852"/>
                    <a:pt x="3332" y="9024"/>
                    <a:pt x="3350" y="9233"/>
                  </a:cubicBezTo>
                  <a:cubicBezTo>
                    <a:pt x="3412" y="9651"/>
                    <a:pt x="2932" y="10204"/>
                    <a:pt x="2330" y="10419"/>
                  </a:cubicBezTo>
                  <a:cubicBezTo>
                    <a:pt x="2220" y="10458"/>
                    <a:pt x="2046" y="10506"/>
                    <a:pt x="1850" y="10506"/>
                  </a:cubicBezTo>
                  <a:cubicBezTo>
                    <a:pt x="1675" y="10506"/>
                    <a:pt x="1483" y="10468"/>
                    <a:pt x="1303" y="10352"/>
                  </a:cubicBezTo>
                  <a:cubicBezTo>
                    <a:pt x="1223" y="9915"/>
                    <a:pt x="1260" y="9547"/>
                    <a:pt x="1426" y="9344"/>
                  </a:cubicBezTo>
                  <a:cubicBezTo>
                    <a:pt x="1718" y="9002"/>
                    <a:pt x="2265" y="8767"/>
                    <a:pt x="2703" y="8767"/>
                  </a:cubicBezTo>
                  <a:close/>
                  <a:moveTo>
                    <a:pt x="344" y="1"/>
                  </a:moveTo>
                  <a:cubicBezTo>
                    <a:pt x="289" y="1"/>
                    <a:pt x="246" y="44"/>
                    <a:pt x="246" y="93"/>
                  </a:cubicBezTo>
                  <a:cubicBezTo>
                    <a:pt x="234" y="449"/>
                    <a:pt x="0" y="8784"/>
                    <a:pt x="799" y="10087"/>
                  </a:cubicBezTo>
                  <a:cubicBezTo>
                    <a:pt x="885" y="10235"/>
                    <a:pt x="996" y="10358"/>
                    <a:pt x="1131" y="10462"/>
                  </a:cubicBezTo>
                  <a:cubicBezTo>
                    <a:pt x="1297" y="11261"/>
                    <a:pt x="1789" y="12226"/>
                    <a:pt x="2391" y="12921"/>
                  </a:cubicBezTo>
                  <a:cubicBezTo>
                    <a:pt x="2938" y="13554"/>
                    <a:pt x="2606" y="14851"/>
                    <a:pt x="2256" y="16222"/>
                  </a:cubicBezTo>
                  <a:cubicBezTo>
                    <a:pt x="2004" y="17224"/>
                    <a:pt x="1740" y="18250"/>
                    <a:pt x="1764" y="19166"/>
                  </a:cubicBezTo>
                  <a:cubicBezTo>
                    <a:pt x="1807" y="20549"/>
                    <a:pt x="2348" y="21594"/>
                    <a:pt x="2871" y="22608"/>
                  </a:cubicBezTo>
                  <a:cubicBezTo>
                    <a:pt x="3178" y="23211"/>
                    <a:pt x="3473" y="23776"/>
                    <a:pt x="3639" y="24379"/>
                  </a:cubicBezTo>
                  <a:cubicBezTo>
                    <a:pt x="4063" y="25921"/>
                    <a:pt x="3031" y="29695"/>
                    <a:pt x="2410" y="31287"/>
                  </a:cubicBezTo>
                  <a:cubicBezTo>
                    <a:pt x="1826" y="32787"/>
                    <a:pt x="2059" y="37871"/>
                    <a:pt x="2440" y="39413"/>
                  </a:cubicBezTo>
                  <a:cubicBezTo>
                    <a:pt x="2447" y="39456"/>
                    <a:pt x="2490" y="39487"/>
                    <a:pt x="2533" y="39487"/>
                  </a:cubicBezTo>
                  <a:cubicBezTo>
                    <a:pt x="2533" y="39487"/>
                    <a:pt x="2539" y="39487"/>
                    <a:pt x="2545" y="39481"/>
                  </a:cubicBezTo>
                  <a:cubicBezTo>
                    <a:pt x="2594" y="39469"/>
                    <a:pt x="2631" y="39420"/>
                    <a:pt x="2619" y="39370"/>
                  </a:cubicBezTo>
                  <a:cubicBezTo>
                    <a:pt x="2250" y="37883"/>
                    <a:pt x="2016" y="32793"/>
                    <a:pt x="2582" y="31349"/>
                  </a:cubicBezTo>
                  <a:cubicBezTo>
                    <a:pt x="3209" y="29745"/>
                    <a:pt x="4254" y="25909"/>
                    <a:pt x="3817" y="24323"/>
                  </a:cubicBezTo>
                  <a:cubicBezTo>
                    <a:pt x="3651" y="23709"/>
                    <a:pt x="3350" y="23131"/>
                    <a:pt x="3037" y="22522"/>
                  </a:cubicBezTo>
                  <a:cubicBezTo>
                    <a:pt x="2527" y="21526"/>
                    <a:pt x="1992" y="20494"/>
                    <a:pt x="1955" y="19154"/>
                  </a:cubicBezTo>
                  <a:cubicBezTo>
                    <a:pt x="1930" y="18269"/>
                    <a:pt x="2188" y="17254"/>
                    <a:pt x="2440" y="16265"/>
                  </a:cubicBezTo>
                  <a:cubicBezTo>
                    <a:pt x="2803" y="14845"/>
                    <a:pt x="3141" y="13505"/>
                    <a:pt x="2533" y="12792"/>
                  </a:cubicBezTo>
                  <a:cubicBezTo>
                    <a:pt x="1955" y="12122"/>
                    <a:pt x="1531" y="11292"/>
                    <a:pt x="1353" y="10591"/>
                  </a:cubicBezTo>
                  <a:lnTo>
                    <a:pt x="1353" y="10591"/>
                  </a:lnTo>
                  <a:cubicBezTo>
                    <a:pt x="1503" y="10661"/>
                    <a:pt x="1672" y="10696"/>
                    <a:pt x="1851" y="10696"/>
                  </a:cubicBezTo>
                  <a:cubicBezTo>
                    <a:pt x="2022" y="10696"/>
                    <a:pt x="2202" y="10664"/>
                    <a:pt x="2385" y="10598"/>
                  </a:cubicBezTo>
                  <a:cubicBezTo>
                    <a:pt x="3006" y="10376"/>
                    <a:pt x="3615" y="9762"/>
                    <a:pt x="3535" y="9202"/>
                  </a:cubicBezTo>
                  <a:cubicBezTo>
                    <a:pt x="3504" y="8920"/>
                    <a:pt x="3301" y="8680"/>
                    <a:pt x="3024" y="8612"/>
                  </a:cubicBezTo>
                  <a:cubicBezTo>
                    <a:pt x="2928" y="8585"/>
                    <a:pt x="2822" y="8572"/>
                    <a:pt x="2710" y="8572"/>
                  </a:cubicBezTo>
                  <a:cubicBezTo>
                    <a:pt x="2213" y="8572"/>
                    <a:pt x="1610" y="8828"/>
                    <a:pt x="1279" y="9215"/>
                  </a:cubicBezTo>
                  <a:cubicBezTo>
                    <a:pt x="1094" y="9430"/>
                    <a:pt x="1039" y="9768"/>
                    <a:pt x="1082" y="10161"/>
                  </a:cubicBezTo>
                  <a:cubicBezTo>
                    <a:pt x="1033" y="10106"/>
                    <a:pt x="996" y="10051"/>
                    <a:pt x="959" y="9989"/>
                  </a:cubicBezTo>
                  <a:cubicBezTo>
                    <a:pt x="191" y="8729"/>
                    <a:pt x="430" y="185"/>
                    <a:pt x="430" y="99"/>
                  </a:cubicBezTo>
                  <a:cubicBezTo>
                    <a:pt x="437" y="44"/>
                    <a:pt x="394" y="1"/>
                    <a:pt x="344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9758" name="Google Shape;9758;p63"/>
            <p:cNvSpPr/>
            <p:nvPr/>
          </p:nvSpPr>
          <p:spPr>
            <a:xfrm>
              <a:off x="6658800" y="3262225"/>
              <a:ext cx="210225" cy="446150"/>
            </a:xfrm>
            <a:custGeom>
              <a:avLst/>
              <a:gdLst/>
              <a:ahLst/>
              <a:cxnLst/>
              <a:rect l="l" t="t" r="r" b="b"/>
              <a:pathLst>
                <a:path w="8409" h="17846" extrusionOk="0">
                  <a:moveTo>
                    <a:pt x="5163" y="1"/>
                  </a:moveTo>
                  <a:cubicBezTo>
                    <a:pt x="4862" y="1"/>
                    <a:pt x="4541" y="46"/>
                    <a:pt x="4198" y="149"/>
                  </a:cubicBezTo>
                  <a:cubicBezTo>
                    <a:pt x="2951" y="531"/>
                    <a:pt x="2078" y="1496"/>
                    <a:pt x="1623" y="3001"/>
                  </a:cubicBezTo>
                  <a:cubicBezTo>
                    <a:pt x="1168" y="4507"/>
                    <a:pt x="1254" y="6130"/>
                    <a:pt x="1346" y="6966"/>
                  </a:cubicBezTo>
                  <a:cubicBezTo>
                    <a:pt x="1592" y="9271"/>
                    <a:pt x="1936" y="12424"/>
                    <a:pt x="811" y="13832"/>
                  </a:cubicBezTo>
                  <a:cubicBezTo>
                    <a:pt x="0" y="14846"/>
                    <a:pt x="363" y="15983"/>
                    <a:pt x="627" y="16813"/>
                  </a:cubicBezTo>
                  <a:cubicBezTo>
                    <a:pt x="744" y="17188"/>
                    <a:pt x="848" y="17514"/>
                    <a:pt x="824" y="17741"/>
                  </a:cubicBezTo>
                  <a:cubicBezTo>
                    <a:pt x="818" y="17790"/>
                    <a:pt x="855" y="17840"/>
                    <a:pt x="904" y="17846"/>
                  </a:cubicBezTo>
                  <a:lnTo>
                    <a:pt x="916" y="17846"/>
                  </a:lnTo>
                  <a:cubicBezTo>
                    <a:pt x="959" y="17846"/>
                    <a:pt x="1002" y="17809"/>
                    <a:pt x="1008" y="17766"/>
                  </a:cubicBezTo>
                  <a:cubicBezTo>
                    <a:pt x="1039" y="17502"/>
                    <a:pt x="934" y="17157"/>
                    <a:pt x="805" y="16758"/>
                  </a:cubicBezTo>
                  <a:cubicBezTo>
                    <a:pt x="541" y="15922"/>
                    <a:pt x="209" y="14883"/>
                    <a:pt x="959" y="13949"/>
                  </a:cubicBezTo>
                  <a:cubicBezTo>
                    <a:pt x="2133" y="12486"/>
                    <a:pt x="1789" y="9283"/>
                    <a:pt x="1531" y="6948"/>
                  </a:cubicBezTo>
                  <a:cubicBezTo>
                    <a:pt x="1242" y="4237"/>
                    <a:pt x="1801" y="1078"/>
                    <a:pt x="4254" y="334"/>
                  </a:cubicBezTo>
                  <a:cubicBezTo>
                    <a:pt x="4583" y="235"/>
                    <a:pt x="4892" y="191"/>
                    <a:pt x="5179" y="191"/>
                  </a:cubicBezTo>
                  <a:cubicBezTo>
                    <a:pt x="7172" y="191"/>
                    <a:pt x="8164" y="2279"/>
                    <a:pt x="8212" y="2381"/>
                  </a:cubicBezTo>
                  <a:cubicBezTo>
                    <a:pt x="8226" y="2417"/>
                    <a:pt x="8263" y="2437"/>
                    <a:pt x="8300" y="2437"/>
                  </a:cubicBezTo>
                  <a:cubicBezTo>
                    <a:pt x="8312" y="2437"/>
                    <a:pt x="8324" y="2435"/>
                    <a:pt x="8335" y="2430"/>
                  </a:cubicBezTo>
                  <a:cubicBezTo>
                    <a:pt x="8384" y="2405"/>
                    <a:pt x="8409" y="2350"/>
                    <a:pt x="8384" y="2301"/>
                  </a:cubicBezTo>
                  <a:cubicBezTo>
                    <a:pt x="8374" y="2274"/>
                    <a:pt x="7291" y="1"/>
                    <a:pt x="5163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9759" name="Google Shape;9759;p63"/>
            <p:cNvSpPr/>
            <p:nvPr/>
          </p:nvSpPr>
          <p:spPr>
            <a:xfrm>
              <a:off x="6869550" y="3274050"/>
              <a:ext cx="167750" cy="433875"/>
            </a:xfrm>
            <a:custGeom>
              <a:avLst/>
              <a:gdLst/>
              <a:ahLst/>
              <a:cxnLst/>
              <a:rect l="l" t="t" r="r" b="b"/>
              <a:pathLst>
                <a:path w="6710" h="17355" extrusionOk="0">
                  <a:moveTo>
                    <a:pt x="2889" y="0"/>
                  </a:moveTo>
                  <a:cubicBezTo>
                    <a:pt x="1277" y="0"/>
                    <a:pt x="69" y="1554"/>
                    <a:pt x="59" y="1570"/>
                  </a:cubicBezTo>
                  <a:cubicBezTo>
                    <a:pt x="1" y="1645"/>
                    <a:pt x="65" y="1727"/>
                    <a:pt x="136" y="1727"/>
                  </a:cubicBezTo>
                  <a:cubicBezTo>
                    <a:pt x="163" y="1727"/>
                    <a:pt x="190" y="1715"/>
                    <a:pt x="212" y="1686"/>
                  </a:cubicBezTo>
                  <a:cubicBezTo>
                    <a:pt x="223" y="1666"/>
                    <a:pt x="1373" y="191"/>
                    <a:pt x="2886" y="191"/>
                  </a:cubicBezTo>
                  <a:cubicBezTo>
                    <a:pt x="3155" y="191"/>
                    <a:pt x="3435" y="237"/>
                    <a:pt x="3722" y="346"/>
                  </a:cubicBezTo>
                  <a:cubicBezTo>
                    <a:pt x="5486" y="1016"/>
                    <a:pt x="5449" y="5946"/>
                    <a:pt x="5185" y="8460"/>
                  </a:cubicBezTo>
                  <a:cubicBezTo>
                    <a:pt x="4988" y="10304"/>
                    <a:pt x="5867" y="13420"/>
                    <a:pt x="6187" y="14115"/>
                  </a:cubicBezTo>
                  <a:cubicBezTo>
                    <a:pt x="6513" y="14810"/>
                    <a:pt x="6365" y="16727"/>
                    <a:pt x="6095" y="17213"/>
                  </a:cubicBezTo>
                  <a:cubicBezTo>
                    <a:pt x="6070" y="17262"/>
                    <a:pt x="6089" y="17317"/>
                    <a:pt x="6138" y="17342"/>
                  </a:cubicBezTo>
                  <a:cubicBezTo>
                    <a:pt x="6150" y="17348"/>
                    <a:pt x="6162" y="17354"/>
                    <a:pt x="6181" y="17354"/>
                  </a:cubicBezTo>
                  <a:cubicBezTo>
                    <a:pt x="6212" y="17354"/>
                    <a:pt x="6242" y="17336"/>
                    <a:pt x="6261" y="17305"/>
                  </a:cubicBezTo>
                  <a:cubicBezTo>
                    <a:pt x="6550" y="16777"/>
                    <a:pt x="6710" y="14785"/>
                    <a:pt x="6359" y="14035"/>
                  </a:cubicBezTo>
                  <a:cubicBezTo>
                    <a:pt x="6040" y="13353"/>
                    <a:pt x="5179" y="10292"/>
                    <a:pt x="5370" y="8485"/>
                  </a:cubicBezTo>
                  <a:cubicBezTo>
                    <a:pt x="5400" y="8177"/>
                    <a:pt x="6126" y="1059"/>
                    <a:pt x="3790" y="168"/>
                  </a:cubicBezTo>
                  <a:cubicBezTo>
                    <a:pt x="3480" y="50"/>
                    <a:pt x="3178" y="0"/>
                    <a:pt x="2889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9760" name="Google Shape;9760;p63"/>
            <p:cNvSpPr/>
            <p:nvPr/>
          </p:nvSpPr>
          <p:spPr>
            <a:xfrm>
              <a:off x="6756825" y="3367250"/>
              <a:ext cx="130500" cy="756650"/>
            </a:xfrm>
            <a:custGeom>
              <a:avLst/>
              <a:gdLst/>
              <a:ahLst/>
              <a:cxnLst/>
              <a:rect l="l" t="t" r="r" b="b"/>
              <a:pathLst>
                <a:path w="5220" h="30266" extrusionOk="0">
                  <a:moveTo>
                    <a:pt x="1826" y="7541"/>
                  </a:moveTo>
                  <a:cubicBezTo>
                    <a:pt x="2011" y="7541"/>
                    <a:pt x="2195" y="7572"/>
                    <a:pt x="2373" y="7633"/>
                  </a:cubicBezTo>
                  <a:cubicBezTo>
                    <a:pt x="2902" y="7818"/>
                    <a:pt x="3400" y="8236"/>
                    <a:pt x="3504" y="8813"/>
                  </a:cubicBezTo>
                  <a:cubicBezTo>
                    <a:pt x="3099" y="9109"/>
                    <a:pt x="2620" y="9245"/>
                    <a:pt x="2178" y="9245"/>
                  </a:cubicBezTo>
                  <a:cubicBezTo>
                    <a:pt x="1831" y="9245"/>
                    <a:pt x="1507" y="9161"/>
                    <a:pt x="1261" y="9004"/>
                  </a:cubicBezTo>
                  <a:cubicBezTo>
                    <a:pt x="1052" y="8875"/>
                    <a:pt x="738" y="8574"/>
                    <a:pt x="947" y="8064"/>
                  </a:cubicBezTo>
                  <a:cubicBezTo>
                    <a:pt x="1101" y="7689"/>
                    <a:pt x="1445" y="7541"/>
                    <a:pt x="1826" y="7541"/>
                  </a:cubicBezTo>
                  <a:close/>
                  <a:moveTo>
                    <a:pt x="4373" y="0"/>
                  </a:moveTo>
                  <a:cubicBezTo>
                    <a:pt x="4324" y="0"/>
                    <a:pt x="4276" y="34"/>
                    <a:pt x="4279" y="97"/>
                  </a:cubicBezTo>
                  <a:cubicBezTo>
                    <a:pt x="4291" y="171"/>
                    <a:pt x="5023" y="7240"/>
                    <a:pt x="3830" y="8525"/>
                  </a:cubicBezTo>
                  <a:cubicBezTo>
                    <a:pt x="3775" y="8580"/>
                    <a:pt x="3726" y="8629"/>
                    <a:pt x="3670" y="8678"/>
                  </a:cubicBezTo>
                  <a:cubicBezTo>
                    <a:pt x="3517" y="8094"/>
                    <a:pt x="3006" y="7646"/>
                    <a:pt x="2435" y="7449"/>
                  </a:cubicBezTo>
                  <a:cubicBezTo>
                    <a:pt x="2238" y="7382"/>
                    <a:pt x="2028" y="7344"/>
                    <a:pt x="1825" y="7344"/>
                  </a:cubicBezTo>
                  <a:cubicBezTo>
                    <a:pt x="1377" y="7344"/>
                    <a:pt x="960" y="7529"/>
                    <a:pt x="769" y="7990"/>
                  </a:cubicBezTo>
                  <a:cubicBezTo>
                    <a:pt x="585" y="8451"/>
                    <a:pt x="726" y="8887"/>
                    <a:pt x="1156" y="9164"/>
                  </a:cubicBezTo>
                  <a:cubicBezTo>
                    <a:pt x="1429" y="9337"/>
                    <a:pt x="1789" y="9430"/>
                    <a:pt x="2174" y="9430"/>
                  </a:cubicBezTo>
                  <a:cubicBezTo>
                    <a:pt x="2624" y="9430"/>
                    <a:pt x="3109" y="9303"/>
                    <a:pt x="3529" y="9029"/>
                  </a:cubicBezTo>
                  <a:lnTo>
                    <a:pt x="3529" y="9029"/>
                  </a:lnTo>
                  <a:cubicBezTo>
                    <a:pt x="3529" y="9164"/>
                    <a:pt x="3511" y="9293"/>
                    <a:pt x="3474" y="9422"/>
                  </a:cubicBezTo>
                  <a:cubicBezTo>
                    <a:pt x="3326" y="9951"/>
                    <a:pt x="2994" y="10707"/>
                    <a:pt x="2607" y="11573"/>
                  </a:cubicBezTo>
                  <a:cubicBezTo>
                    <a:pt x="1765" y="13473"/>
                    <a:pt x="615" y="16067"/>
                    <a:pt x="523" y="18390"/>
                  </a:cubicBezTo>
                  <a:cubicBezTo>
                    <a:pt x="468" y="19865"/>
                    <a:pt x="597" y="21162"/>
                    <a:pt x="708" y="22299"/>
                  </a:cubicBezTo>
                  <a:cubicBezTo>
                    <a:pt x="849" y="23725"/>
                    <a:pt x="972" y="24955"/>
                    <a:pt x="658" y="25963"/>
                  </a:cubicBezTo>
                  <a:cubicBezTo>
                    <a:pt x="136" y="27653"/>
                    <a:pt x="1" y="28919"/>
                    <a:pt x="210" y="30192"/>
                  </a:cubicBezTo>
                  <a:cubicBezTo>
                    <a:pt x="222" y="30235"/>
                    <a:pt x="259" y="30266"/>
                    <a:pt x="302" y="30266"/>
                  </a:cubicBezTo>
                  <a:lnTo>
                    <a:pt x="320" y="30259"/>
                  </a:lnTo>
                  <a:cubicBezTo>
                    <a:pt x="370" y="30253"/>
                    <a:pt x="406" y="30204"/>
                    <a:pt x="394" y="30155"/>
                  </a:cubicBezTo>
                  <a:cubicBezTo>
                    <a:pt x="191" y="28913"/>
                    <a:pt x="320" y="27678"/>
                    <a:pt x="837" y="26018"/>
                  </a:cubicBezTo>
                  <a:cubicBezTo>
                    <a:pt x="1162" y="24967"/>
                    <a:pt x="1040" y="23719"/>
                    <a:pt x="898" y="22281"/>
                  </a:cubicBezTo>
                  <a:cubicBezTo>
                    <a:pt x="788" y="21144"/>
                    <a:pt x="658" y="19859"/>
                    <a:pt x="714" y="18390"/>
                  </a:cubicBezTo>
                  <a:cubicBezTo>
                    <a:pt x="800" y="16104"/>
                    <a:pt x="1943" y="13528"/>
                    <a:pt x="2779" y="11647"/>
                  </a:cubicBezTo>
                  <a:cubicBezTo>
                    <a:pt x="3172" y="10768"/>
                    <a:pt x="3504" y="10012"/>
                    <a:pt x="3658" y="9471"/>
                  </a:cubicBezTo>
                  <a:cubicBezTo>
                    <a:pt x="3707" y="9281"/>
                    <a:pt x="3726" y="9090"/>
                    <a:pt x="3707" y="8893"/>
                  </a:cubicBezTo>
                  <a:cubicBezTo>
                    <a:pt x="3799" y="8820"/>
                    <a:pt x="3885" y="8740"/>
                    <a:pt x="3965" y="8654"/>
                  </a:cubicBezTo>
                  <a:cubicBezTo>
                    <a:pt x="5219" y="7308"/>
                    <a:pt x="4500" y="374"/>
                    <a:pt x="4469" y="79"/>
                  </a:cubicBezTo>
                  <a:cubicBezTo>
                    <a:pt x="4458" y="25"/>
                    <a:pt x="4415" y="0"/>
                    <a:pt x="4373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9761" name="Google Shape;9761;p63"/>
            <p:cNvSpPr/>
            <p:nvPr/>
          </p:nvSpPr>
          <p:spPr>
            <a:xfrm>
              <a:off x="6836750" y="3361175"/>
              <a:ext cx="115100" cy="758125"/>
            </a:xfrm>
            <a:custGeom>
              <a:avLst/>
              <a:gdLst/>
              <a:ahLst/>
              <a:cxnLst/>
              <a:rect l="l" t="t" r="r" b="b"/>
              <a:pathLst>
                <a:path w="4604" h="30325" extrusionOk="0">
                  <a:moveTo>
                    <a:pt x="3130" y="8132"/>
                  </a:moveTo>
                  <a:cubicBezTo>
                    <a:pt x="3295" y="8132"/>
                    <a:pt x="3448" y="8176"/>
                    <a:pt x="3577" y="8264"/>
                  </a:cubicBezTo>
                  <a:cubicBezTo>
                    <a:pt x="3725" y="8368"/>
                    <a:pt x="3793" y="8559"/>
                    <a:pt x="3750" y="8731"/>
                  </a:cubicBezTo>
                  <a:cubicBezTo>
                    <a:pt x="3700" y="9056"/>
                    <a:pt x="3387" y="9468"/>
                    <a:pt x="2920" y="9604"/>
                  </a:cubicBezTo>
                  <a:cubicBezTo>
                    <a:pt x="2822" y="9631"/>
                    <a:pt x="2724" y="9644"/>
                    <a:pt x="2626" y="9644"/>
                  </a:cubicBezTo>
                  <a:cubicBezTo>
                    <a:pt x="2324" y="9644"/>
                    <a:pt x="2024" y="9517"/>
                    <a:pt x="1741" y="9267"/>
                  </a:cubicBezTo>
                  <a:lnTo>
                    <a:pt x="1741" y="9267"/>
                  </a:lnTo>
                  <a:cubicBezTo>
                    <a:pt x="1865" y="8900"/>
                    <a:pt x="2104" y="8588"/>
                    <a:pt x="2422" y="8374"/>
                  </a:cubicBezTo>
                  <a:cubicBezTo>
                    <a:pt x="2657" y="8214"/>
                    <a:pt x="2904" y="8132"/>
                    <a:pt x="3130" y="8132"/>
                  </a:cubicBezTo>
                  <a:close/>
                  <a:moveTo>
                    <a:pt x="1584" y="0"/>
                  </a:moveTo>
                  <a:cubicBezTo>
                    <a:pt x="1544" y="0"/>
                    <a:pt x="1504" y="24"/>
                    <a:pt x="1494" y="76"/>
                  </a:cubicBezTo>
                  <a:cubicBezTo>
                    <a:pt x="1432" y="383"/>
                    <a:pt x="0" y="7594"/>
                    <a:pt x="1408" y="9198"/>
                  </a:cubicBezTo>
                  <a:cubicBezTo>
                    <a:pt x="1451" y="9241"/>
                    <a:pt x="1488" y="9284"/>
                    <a:pt x="1524" y="9321"/>
                  </a:cubicBezTo>
                  <a:cubicBezTo>
                    <a:pt x="1451" y="9597"/>
                    <a:pt x="1445" y="9892"/>
                    <a:pt x="1512" y="10169"/>
                  </a:cubicBezTo>
                  <a:cubicBezTo>
                    <a:pt x="1604" y="10593"/>
                    <a:pt x="1856" y="11232"/>
                    <a:pt x="2176" y="12050"/>
                  </a:cubicBezTo>
                  <a:cubicBezTo>
                    <a:pt x="2926" y="13968"/>
                    <a:pt x="4057" y="16857"/>
                    <a:pt x="4235" y="19660"/>
                  </a:cubicBezTo>
                  <a:cubicBezTo>
                    <a:pt x="4413" y="22512"/>
                    <a:pt x="3946" y="24380"/>
                    <a:pt x="3664" y="25499"/>
                  </a:cubicBezTo>
                  <a:cubicBezTo>
                    <a:pt x="3547" y="25942"/>
                    <a:pt x="3473" y="26267"/>
                    <a:pt x="3473" y="26489"/>
                  </a:cubicBezTo>
                  <a:cubicBezTo>
                    <a:pt x="3473" y="26839"/>
                    <a:pt x="3565" y="27349"/>
                    <a:pt x="3670" y="27933"/>
                  </a:cubicBezTo>
                  <a:cubicBezTo>
                    <a:pt x="3799" y="28640"/>
                    <a:pt x="3946" y="29439"/>
                    <a:pt x="3977" y="30232"/>
                  </a:cubicBezTo>
                  <a:cubicBezTo>
                    <a:pt x="3977" y="30281"/>
                    <a:pt x="4020" y="30324"/>
                    <a:pt x="4075" y="30324"/>
                  </a:cubicBezTo>
                  <a:lnTo>
                    <a:pt x="4081" y="30318"/>
                  </a:lnTo>
                  <a:cubicBezTo>
                    <a:pt x="4131" y="30312"/>
                    <a:pt x="4174" y="30269"/>
                    <a:pt x="4168" y="30220"/>
                  </a:cubicBezTo>
                  <a:cubicBezTo>
                    <a:pt x="4137" y="29414"/>
                    <a:pt x="3989" y="28603"/>
                    <a:pt x="3860" y="27890"/>
                  </a:cubicBezTo>
                  <a:cubicBezTo>
                    <a:pt x="3756" y="27318"/>
                    <a:pt x="3664" y="26821"/>
                    <a:pt x="3664" y="26482"/>
                  </a:cubicBezTo>
                  <a:cubicBezTo>
                    <a:pt x="3664" y="26286"/>
                    <a:pt x="3743" y="25972"/>
                    <a:pt x="3848" y="25542"/>
                  </a:cubicBezTo>
                  <a:cubicBezTo>
                    <a:pt x="4131" y="24411"/>
                    <a:pt x="4604" y="22524"/>
                    <a:pt x="4426" y="19641"/>
                  </a:cubicBezTo>
                  <a:cubicBezTo>
                    <a:pt x="4241" y="16808"/>
                    <a:pt x="3110" y="13900"/>
                    <a:pt x="2354" y="11982"/>
                  </a:cubicBezTo>
                  <a:cubicBezTo>
                    <a:pt x="2041" y="11171"/>
                    <a:pt x="1789" y="10532"/>
                    <a:pt x="1697" y="10126"/>
                  </a:cubicBezTo>
                  <a:cubicBezTo>
                    <a:pt x="1647" y="9911"/>
                    <a:pt x="1641" y="9683"/>
                    <a:pt x="1690" y="9468"/>
                  </a:cubicBezTo>
                  <a:lnTo>
                    <a:pt x="1690" y="9468"/>
                  </a:lnTo>
                  <a:cubicBezTo>
                    <a:pt x="2034" y="9752"/>
                    <a:pt x="2360" y="9833"/>
                    <a:pt x="2620" y="9833"/>
                  </a:cubicBezTo>
                  <a:cubicBezTo>
                    <a:pt x="2760" y="9833"/>
                    <a:pt x="2880" y="9810"/>
                    <a:pt x="2975" y="9782"/>
                  </a:cubicBezTo>
                  <a:cubicBezTo>
                    <a:pt x="3461" y="9647"/>
                    <a:pt x="3866" y="9216"/>
                    <a:pt x="3940" y="8761"/>
                  </a:cubicBezTo>
                  <a:cubicBezTo>
                    <a:pt x="3995" y="8509"/>
                    <a:pt x="3897" y="8251"/>
                    <a:pt x="3688" y="8104"/>
                  </a:cubicBezTo>
                  <a:cubicBezTo>
                    <a:pt x="3525" y="7994"/>
                    <a:pt x="3333" y="7939"/>
                    <a:pt x="3130" y="7939"/>
                  </a:cubicBezTo>
                  <a:cubicBezTo>
                    <a:pt x="2867" y="7939"/>
                    <a:pt x="2584" y="8031"/>
                    <a:pt x="2317" y="8214"/>
                  </a:cubicBezTo>
                  <a:cubicBezTo>
                    <a:pt x="1992" y="8436"/>
                    <a:pt x="1740" y="8749"/>
                    <a:pt x="1592" y="9118"/>
                  </a:cubicBezTo>
                  <a:lnTo>
                    <a:pt x="1549" y="9069"/>
                  </a:lnTo>
                  <a:cubicBezTo>
                    <a:pt x="203" y="7538"/>
                    <a:pt x="1666" y="187"/>
                    <a:pt x="1678" y="113"/>
                  </a:cubicBezTo>
                  <a:cubicBezTo>
                    <a:pt x="1692" y="43"/>
                    <a:pt x="1638" y="0"/>
                    <a:pt x="1584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9762" name="Google Shape;9762;p63"/>
            <p:cNvSpPr/>
            <p:nvPr/>
          </p:nvSpPr>
          <p:spPr>
            <a:xfrm>
              <a:off x="6821225" y="3301900"/>
              <a:ext cx="109750" cy="84400"/>
            </a:xfrm>
            <a:custGeom>
              <a:avLst/>
              <a:gdLst/>
              <a:ahLst/>
              <a:cxnLst/>
              <a:rect l="l" t="t" r="r" b="b"/>
              <a:pathLst>
                <a:path w="4390" h="3376" extrusionOk="0">
                  <a:moveTo>
                    <a:pt x="1806" y="0"/>
                  </a:moveTo>
                  <a:cubicBezTo>
                    <a:pt x="1640" y="0"/>
                    <a:pt x="1457" y="14"/>
                    <a:pt x="1254" y="44"/>
                  </a:cubicBezTo>
                  <a:cubicBezTo>
                    <a:pt x="0" y="228"/>
                    <a:pt x="941" y="3351"/>
                    <a:pt x="1807" y="3375"/>
                  </a:cubicBezTo>
                  <a:cubicBezTo>
                    <a:pt x="1810" y="3375"/>
                    <a:pt x="1813" y="3375"/>
                    <a:pt x="1816" y="3375"/>
                  </a:cubicBezTo>
                  <a:cubicBezTo>
                    <a:pt x="2640" y="3375"/>
                    <a:pt x="4390" y="0"/>
                    <a:pt x="180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9763" name="Google Shape;9763;p63"/>
          <p:cNvGrpSpPr/>
          <p:nvPr/>
        </p:nvGrpSpPr>
        <p:grpSpPr>
          <a:xfrm>
            <a:off x="5762438" y="3119238"/>
            <a:ext cx="2364152" cy="2240200"/>
            <a:chOff x="2834338" y="1606500"/>
            <a:chExt cx="1182076" cy="1120100"/>
          </a:xfrm>
        </p:grpSpPr>
        <p:grpSp>
          <p:nvGrpSpPr>
            <p:cNvPr id="9764" name="Google Shape;9764;p63"/>
            <p:cNvGrpSpPr/>
            <p:nvPr/>
          </p:nvGrpSpPr>
          <p:grpSpPr>
            <a:xfrm>
              <a:off x="3260010" y="1885839"/>
              <a:ext cx="756404" cy="756404"/>
              <a:chOff x="5681300" y="2527788"/>
              <a:chExt cx="805800" cy="805800"/>
            </a:xfrm>
          </p:grpSpPr>
          <p:sp>
            <p:nvSpPr>
              <p:cNvPr id="9765" name="Google Shape;9765;p63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66" name="Google Shape;9766;p63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9767" name="Google Shape;9767;p63"/>
            <p:cNvGrpSpPr/>
            <p:nvPr/>
          </p:nvGrpSpPr>
          <p:grpSpPr>
            <a:xfrm>
              <a:off x="2834338" y="1606500"/>
              <a:ext cx="904525" cy="1120100"/>
              <a:chOff x="2834338" y="1606500"/>
              <a:chExt cx="904525" cy="1120100"/>
            </a:xfrm>
          </p:grpSpPr>
          <p:sp>
            <p:nvSpPr>
              <p:cNvPr id="9768" name="Google Shape;9768;p63"/>
              <p:cNvSpPr/>
              <p:nvPr/>
            </p:nvSpPr>
            <p:spPr>
              <a:xfrm>
                <a:off x="2834338" y="1617250"/>
                <a:ext cx="456425" cy="436900"/>
              </a:xfrm>
              <a:custGeom>
                <a:avLst/>
                <a:gdLst/>
                <a:ahLst/>
                <a:cxnLst/>
                <a:rect l="l" t="t" r="r" b="b"/>
                <a:pathLst>
                  <a:path w="18257" h="17476" extrusionOk="0">
                    <a:moveTo>
                      <a:pt x="2822" y="0"/>
                    </a:moveTo>
                    <a:cubicBezTo>
                      <a:pt x="1267" y="6"/>
                      <a:pt x="6" y="1267"/>
                      <a:pt x="0" y="2822"/>
                    </a:cubicBezTo>
                    <a:lnTo>
                      <a:pt x="0" y="14654"/>
                    </a:lnTo>
                    <a:cubicBezTo>
                      <a:pt x="6" y="16209"/>
                      <a:pt x="1267" y="17469"/>
                      <a:pt x="2822" y="17475"/>
                    </a:cubicBezTo>
                    <a:lnTo>
                      <a:pt x="15441" y="17475"/>
                    </a:lnTo>
                    <a:cubicBezTo>
                      <a:pt x="16996" y="17469"/>
                      <a:pt x="18250" y="16209"/>
                      <a:pt x="18256" y="14660"/>
                    </a:cubicBezTo>
                    <a:lnTo>
                      <a:pt x="18256" y="2828"/>
                    </a:lnTo>
                    <a:cubicBezTo>
                      <a:pt x="18256" y="1273"/>
                      <a:pt x="16996" y="13"/>
                      <a:pt x="15441" y="6"/>
                    </a:cubicBezTo>
                    <a:lnTo>
                      <a:pt x="15441" y="1150"/>
                    </a:lnTo>
                    <a:cubicBezTo>
                      <a:pt x="16363" y="1156"/>
                      <a:pt x="17113" y="1900"/>
                      <a:pt x="17113" y="2828"/>
                    </a:cubicBezTo>
                    <a:lnTo>
                      <a:pt x="17113" y="14660"/>
                    </a:lnTo>
                    <a:cubicBezTo>
                      <a:pt x="17113" y="15582"/>
                      <a:pt x="16363" y="16326"/>
                      <a:pt x="15441" y="16332"/>
                    </a:cubicBezTo>
                    <a:lnTo>
                      <a:pt x="2822" y="16332"/>
                    </a:lnTo>
                    <a:cubicBezTo>
                      <a:pt x="1900" y="16326"/>
                      <a:pt x="1150" y="15582"/>
                      <a:pt x="1150" y="14660"/>
                    </a:cubicBezTo>
                    <a:lnTo>
                      <a:pt x="1150" y="2828"/>
                    </a:lnTo>
                    <a:cubicBezTo>
                      <a:pt x="1150" y="1900"/>
                      <a:pt x="1900" y="1156"/>
                      <a:pt x="2822" y="1150"/>
                    </a:cubicBezTo>
                    <a:lnTo>
                      <a:pt x="282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69" name="Google Shape;9769;p63"/>
              <p:cNvSpPr/>
              <p:nvPr/>
            </p:nvSpPr>
            <p:spPr>
              <a:xfrm>
                <a:off x="3525238" y="2159375"/>
                <a:ext cx="213625" cy="205575"/>
              </a:xfrm>
              <a:custGeom>
                <a:avLst/>
                <a:gdLst/>
                <a:ahLst/>
                <a:cxnLst/>
                <a:rect l="l" t="t" r="r" b="b"/>
                <a:pathLst>
                  <a:path w="8545" h="8223" extrusionOk="0">
                    <a:moveTo>
                      <a:pt x="4438" y="1"/>
                    </a:moveTo>
                    <a:cubicBezTo>
                      <a:pt x="2772" y="1"/>
                      <a:pt x="1273" y="1003"/>
                      <a:pt x="639" y="2540"/>
                    </a:cubicBezTo>
                    <a:cubicBezTo>
                      <a:pt x="0" y="4076"/>
                      <a:pt x="350" y="5840"/>
                      <a:pt x="1531" y="7020"/>
                    </a:cubicBezTo>
                    <a:cubicBezTo>
                      <a:pt x="2316" y="7806"/>
                      <a:pt x="3369" y="8223"/>
                      <a:pt x="4438" y="8223"/>
                    </a:cubicBezTo>
                    <a:cubicBezTo>
                      <a:pt x="4967" y="8223"/>
                      <a:pt x="5499" y="8121"/>
                      <a:pt x="6005" y="7912"/>
                    </a:cubicBezTo>
                    <a:cubicBezTo>
                      <a:pt x="7542" y="7272"/>
                      <a:pt x="8544" y="5773"/>
                      <a:pt x="8544" y="4113"/>
                    </a:cubicBezTo>
                    <a:cubicBezTo>
                      <a:pt x="8544" y="1839"/>
                      <a:pt x="6706" y="1"/>
                      <a:pt x="44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70" name="Google Shape;9770;p63"/>
              <p:cNvSpPr/>
              <p:nvPr/>
            </p:nvSpPr>
            <p:spPr>
              <a:xfrm>
                <a:off x="3048238" y="2039825"/>
                <a:ext cx="602250" cy="686775"/>
              </a:xfrm>
              <a:custGeom>
                <a:avLst/>
                <a:gdLst/>
                <a:ahLst/>
                <a:cxnLst/>
                <a:rect l="l" t="t" r="r" b="b"/>
                <a:pathLst>
                  <a:path w="24090" h="27471" extrusionOk="0">
                    <a:moveTo>
                      <a:pt x="1" y="1"/>
                    </a:moveTo>
                    <a:lnTo>
                      <a:pt x="1" y="24655"/>
                    </a:lnTo>
                    <a:cubicBezTo>
                      <a:pt x="7" y="26210"/>
                      <a:pt x="1267" y="27470"/>
                      <a:pt x="2822" y="27470"/>
                    </a:cubicBezTo>
                    <a:lnTo>
                      <a:pt x="21268" y="27470"/>
                    </a:lnTo>
                    <a:cubicBezTo>
                      <a:pt x="22823" y="27470"/>
                      <a:pt x="24084" y="26210"/>
                      <a:pt x="24090" y="24655"/>
                    </a:cubicBezTo>
                    <a:lnTo>
                      <a:pt x="24090" y="8895"/>
                    </a:lnTo>
                    <a:lnTo>
                      <a:pt x="22940" y="8895"/>
                    </a:lnTo>
                    <a:lnTo>
                      <a:pt x="22940" y="24655"/>
                    </a:lnTo>
                    <a:cubicBezTo>
                      <a:pt x="22940" y="25577"/>
                      <a:pt x="22190" y="26327"/>
                      <a:pt x="21268" y="26327"/>
                    </a:cubicBezTo>
                    <a:lnTo>
                      <a:pt x="2822" y="26327"/>
                    </a:lnTo>
                    <a:cubicBezTo>
                      <a:pt x="1900" y="26327"/>
                      <a:pt x="1150" y="25577"/>
                      <a:pt x="1150" y="24655"/>
                    </a:cubicBezTo>
                    <a:lnTo>
                      <a:pt x="1150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71" name="Google Shape;9771;p63"/>
              <p:cNvSpPr/>
              <p:nvPr/>
            </p:nvSpPr>
            <p:spPr>
              <a:xfrm>
                <a:off x="3559813" y="2191500"/>
                <a:ext cx="146925" cy="141400"/>
              </a:xfrm>
              <a:custGeom>
                <a:avLst/>
                <a:gdLst/>
                <a:ahLst/>
                <a:cxnLst/>
                <a:rect l="l" t="t" r="r" b="b"/>
                <a:pathLst>
                  <a:path w="5877" h="5656" extrusionOk="0">
                    <a:moveTo>
                      <a:pt x="3055" y="1"/>
                    </a:moveTo>
                    <a:cubicBezTo>
                      <a:pt x="1906" y="1"/>
                      <a:pt x="879" y="689"/>
                      <a:pt x="443" y="1746"/>
                    </a:cubicBezTo>
                    <a:cubicBezTo>
                      <a:pt x="0" y="2803"/>
                      <a:pt x="246" y="4021"/>
                      <a:pt x="1051" y="4826"/>
                    </a:cubicBezTo>
                    <a:cubicBezTo>
                      <a:pt x="1594" y="5368"/>
                      <a:pt x="2318" y="5655"/>
                      <a:pt x="3054" y="5655"/>
                    </a:cubicBezTo>
                    <a:cubicBezTo>
                      <a:pt x="3419" y="5655"/>
                      <a:pt x="3787" y="5585"/>
                      <a:pt x="4137" y="5440"/>
                    </a:cubicBezTo>
                    <a:cubicBezTo>
                      <a:pt x="5188" y="4998"/>
                      <a:pt x="5876" y="3971"/>
                      <a:pt x="5876" y="2828"/>
                    </a:cubicBezTo>
                    <a:cubicBezTo>
                      <a:pt x="5876" y="1267"/>
                      <a:pt x="4610" y="1"/>
                      <a:pt x="30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72" name="Google Shape;9772;p63"/>
              <p:cNvSpPr/>
              <p:nvPr/>
            </p:nvSpPr>
            <p:spPr>
              <a:xfrm>
                <a:off x="3589613" y="2228525"/>
                <a:ext cx="81175" cy="69575"/>
              </a:xfrm>
              <a:custGeom>
                <a:avLst/>
                <a:gdLst/>
                <a:ahLst/>
                <a:cxnLst/>
                <a:rect l="l" t="t" r="r" b="b"/>
                <a:pathLst>
                  <a:path w="3247" h="2783" extrusionOk="0">
                    <a:moveTo>
                      <a:pt x="1863" y="1"/>
                    </a:moveTo>
                    <a:cubicBezTo>
                      <a:pt x="621" y="1"/>
                      <a:pt x="1" y="1501"/>
                      <a:pt x="880" y="2374"/>
                    </a:cubicBezTo>
                    <a:cubicBezTo>
                      <a:pt x="1162" y="2656"/>
                      <a:pt x="1510" y="2783"/>
                      <a:pt x="1851" y="2783"/>
                    </a:cubicBezTo>
                    <a:cubicBezTo>
                      <a:pt x="2563" y="2783"/>
                      <a:pt x="3246" y="2230"/>
                      <a:pt x="3246" y="1390"/>
                    </a:cubicBezTo>
                    <a:cubicBezTo>
                      <a:pt x="3246" y="622"/>
                      <a:pt x="2625" y="1"/>
                      <a:pt x="186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73" name="Google Shape;9773;p63"/>
              <p:cNvSpPr/>
              <p:nvPr/>
            </p:nvSpPr>
            <p:spPr>
              <a:xfrm>
                <a:off x="3019663" y="2014625"/>
                <a:ext cx="85775" cy="5027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1" extrusionOk="0">
                    <a:moveTo>
                      <a:pt x="1008" y="1"/>
                    </a:moveTo>
                    <a:cubicBezTo>
                      <a:pt x="455" y="1"/>
                      <a:pt x="0" y="449"/>
                      <a:pt x="0" y="1009"/>
                    </a:cubicBezTo>
                    <a:cubicBezTo>
                      <a:pt x="0" y="1562"/>
                      <a:pt x="455" y="2011"/>
                      <a:pt x="1008" y="2011"/>
                    </a:cubicBezTo>
                    <a:lnTo>
                      <a:pt x="2428" y="2011"/>
                    </a:lnTo>
                    <a:cubicBezTo>
                      <a:pt x="2981" y="2011"/>
                      <a:pt x="3430" y="1562"/>
                      <a:pt x="3430" y="1009"/>
                    </a:cubicBezTo>
                    <a:cubicBezTo>
                      <a:pt x="3430" y="449"/>
                      <a:pt x="2981" y="1"/>
                      <a:pt x="242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74" name="Google Shape;9774;p63"/>
              <p:cNvSpPr/>
              <p:nvPr/>
            </p:nvSpPr>
            <p:spPr>
              <a:xfrm>
                <a:off x="289196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49" y="0"/>
                      <a:pt x="0" y="455"/>
                      <a:pt x="0" y="1008"/>
                    </a:cubicBezTo>
                    <a:cubicBezTo>
                      <a:pt x="0" y="1567"/>
                      <a:pt x="449" y="2016"/>
                      <a:pt x="1008" y="2016"/>
                    </a:cubicBezTo>
                    <a:lnTo>
                      <a:pt x="2422" y="2016"/>
                    </a:lnTo>
                    <a:cubicBezTo>
                      <a:pt x="2975" y="2016"/>
                      <a:pt x="3424" y="1567"/>
                      <a:pt x="3430" y="1008"/>
                    </a:cubicBezTo>
                    <a:cubicBezTo>
                      <a:pt x="3430" y="449"/>
                      <a:pt x="2975" y="0"/>
                      <a:pt x="242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775" name="Google Shape;9775;p63"/>
              <p:cNvSpPr/>
              <p:nvPr/>
            </p:nvSpPr>
            <p:spPr>
              <a:xfrm>
                <a:off x="314751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55" y="0"/>
                      <a:pt x="0" y="455"/>
                      <a:pt x="7" y="1008"/>
                    </a:cubicBezTo>
                    <a:cubicBezTo>
                      <a:pt x="7" y="1567"/>
                      <a:pt x="455" y="2016"/>
                      <a:pt x="1008" y="2016"/>
                    </a:cubicBezTo>
                    <a:lnTo>
                      <a:pt x="2428" y="2016"/>
                    </a:lnTo>
                    <a:cubicBezTo>
                      <a:pt x="2982" y="2016"/>
                      <a:pt x="3430" y="1561"/>
                      <a:pt x="3430" y="1008"/>
                    </a:cubicBezTo>
                    <a:cubicBezTo>
                      <a:pt x="3430" y="449"/>
                      <a:pt x="2982" y="0"/>
                      <a:pt x="242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grpSp>
        <p:nvGrpSpPr>
          <p:cNvPr id="9776" name="Google Shape;9776;p63"/>
          <p:cNvGrpSpPr/>
          <p:nvPr/>
        </p:nvGrpSpPr>
        <p:grpSpPr>
          <a:xfrm>
            <a:off x="6165639" y="5635400"/>
            <a:ext cx="2026350" cy="3122900"/>
            <a:chOff x="3035938" y="2817700"/>
            <a:chExt cx="1013175" cy="1561450"/>
          </a:xfrm>
        </p:grpSpPr>
        <p:grpSp>
          <p:nvGrpSpPr>
            <p:cNvPr id="9777" name="Google Shape;9777;p63"/>
            <p:cNvGrpSpPr/>
            <p:nvPr/>
          </p:nvGrpSpPr>
          <p:grpSpPr>
            <a:xfrm>
              <a:off x="3035938" y="2817700"/>
              <a:ext cx="1013175" cy="1561450"/>
              <a:chOff x="3035938" y="2817700"/>
              <a:chExt cx="1013175" cy="1561450"/>
            </a:xfrm>
          </p:grpSpPr>
          <p:sp>
            <p:nvSpPr>
              <p:cNvPr id="9778" name="Google Shape;9778;p63"/>
              <p:cNvSpPr/>
              <p:nvPr/>
            </p:nvSpPr>
            <p:spPr>
              <a:xfrm>
                <a:off x="3035938" y="2817700"/>
                <a:ext cx="1013175" cy="1561450"/>
              </a:xfrm>
              <a:custGeom>
                <a:avLst/>
                <a:gdLst/>
                <a:ahLst/>
                <a:cxnLst/>
                <a:rect l="l" t="t" r="r" b="b"/>
                <a:pathLst>
                  <a:path w="40527" h="62458" extrusionOk="0">
                    <a:moveTo>
                      <a:pt x="2275" y="0"/>
                    </a:moveTo>
                    <a:cubicBezTo>
                      <a:pt x="1015" y="0"/>
                      <a:pt x="1" y="1021"/>
                      <a:pt x="1" y="2275"/>
                    </a:cubicBezTo>
                    <a:lnTo>
                      <a:pt x="1" y="60189"/>
                    </a:lnTo>
                    <a:cubicBezTo>
                      <a:pt x="1" y="61443"/>
                      <a:pt x="1015" y="62457"/>
                      <a:pt x="2275" y="62457"/>
                    </a:cubicBezTo>
                    <a:lnTo>
                      <a:pt x="38252" y="62457"/>
                    </a:lnTo>
                    <a:cubicBezTo>
                      <a:pt x="39506" y="62457"/>
                      <a:pt x="40526" y="61443"/>
                      <a:pt x="40526" y="60189"/>
                    </a:cubicBezTo>
                    <a:lnTo>
                      <a:pt x="40526" y="2275"/>
                    </a:lnTo>
                    <a:cubicBezTo>
                      <a:pt x="40526" y="1021"/>
                      <a:pt x="39506" y="0"/>
                      <a:pt x="3825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9779" name="Google Shape;9779;p63"/>
              <p:cNvGrpSpPr/>
              <p:nvPr/>
            </p:nvGrpSpPr>
            <p:grpSpPr>
              <a:xfrm>
                <a:off x="3196388" y="2817700"/>
                <a:ext cx="681075" cy="1561450"/>
                <a:chOff x="3196388" y="2817700"/>
                <a:chExt cx="681075" cy="1561450"/>
              </a:xfrm>
            </p:grpSpPr>
            <p:sp>
              <p:nvSpPr>
                <p:cNvPr id="9780" name="Google Shape;9780;p63"/>
                <p:cNvSpPr/>
                <p:nvPr/>
              </p:nvSpPr>
              <p:spPr>
                <a:xfrm>
                  <a:off x="3526163" y="2870875"/>
                  <a:ext cx="32750" cy="147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" h="58843" extrusionOk="0">
                      <a:moveTo>
                        <a:pt x="652" y="0"/>
                      </a:moveTo>
                      <a:cubicBezTo>
                        <a:pt x="295" y="0"/>
                        <a:pt x="0" y="295"/>
                        <a:pt x="0" y="652"/>
                      </a:cubicBezTo>
                      <a:lnTo>
                        <a:pt x="0" y="58191"/>
                      </a:lnTo>
                      <a:cubicBezTo>
                        <a:pt x="0" y="58548"/>
                        <a:pt x="295" y="58843"/>
                        <a:pt x="652" y="58843"/>
                      </a:cubicBezTo>
                      <a:cubicBezTo>
                        <a:pt x="1014" y="58843"/>
                        <a:pt x="1309" y="58548"/>
                        <a:pt x="1309" y="58191"/>
                      </a:cubicBezTo>
                      <a:lnTo>
                        <a:pt x="1309" y="652"/>
                      </a:lnTo>
                      <a:cubicBezTo>
                        <a:pt x="1309" y="295"/>
                        <a:pt x="1014" y="0"/>
                        <a:pt x="652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781" name="Google Shape;9781;p63"/>
                <p:cNvSpPr/>
                <p:nvPr/>
              </p:nvSpPr>
              <p:spPr>
                <a:xfrm>
                  <a:off x="3196388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3" y="0"/>
                      </a:moveTo>
                      <a:cubicBezTo>
                        <a:pt x="246" y="0"/>
                        <a:pt x="0" y="252"/>
                        <a:pt x="12" y="566"/>
                      </a:cubicBezTo>
                      <a:lnTo>
                        <a:pt x="12" y="1088"/>
                      </a:lnTo>
                      <a:lnTo>
                        <a:pt x="1100" y="1088"/>
                      </a:lnTo>
                      <a:lnTo>
                        <a:pt x="1100" y="566"/>
                      </a:lnTo>
                      <a:cubicBezTo>
                        <a:pt x="1113" y="252"/>
                        <a:pt x="861" y="0"/>
                        <a:pt x="5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782" name="Google Shape;9782;p63"/>
                <p:cNvSpPr/>
                <p:nvPr/>
              </p:nvSpPr>
              <p:spPr>
                <a:xfrm>
                  <a:off x="326183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7" y="548"/>
                      </a:cubicBezTo>
                      <a:lnTo>
                        <a:pt x="7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783" name="Google Shape;9783;p63"/>
                <p:cNvSpPr/>
                <p:nvPr/>
              </p:nvSpPr>
              <p:spPr>
                <a:xfrm>
                  <a:off x="332731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8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784" name="Google Shape;9784;p63"/>
                <p:cNvSpPr/>
                <p:nvPr/>
              </p:nvSpPr>
              <p:spPr>
                <a:xfrm>
                  <a:off x="3392463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4" y="0"/>
                      </a:moveTo>
                      <a:cubicBezTo>
                        <a:pt x="246" y="0"/>
                        <a:pt x="0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785" name="Google Shape;9785;p63"/>
                <p:cNvSpPr/>
                <p:nvPr/>
              </p:nvSpPr>
              <p:spPr>
                <a:xfrm>
                  <a:off x="34580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2" y="1"/>
                      </a:moveTo>
                      <a:cubicBezTo>
                        <a:pt x="247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89" y="1070"/>
                      </a:lnTo>
                      <a:lnTo>
                        <a:pt x="1089" y="548"/>
                      </a:lnTo>
                      <a:cubicBezTo>
                        <a:pt x="1089" y="247"/>
                        <a:pt x="843" y="1"/>
                        <a:pt x="542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786" name="Google Shape;9786;p63"/>
                <p:cNvSpPr/>
                <p:nvPr/>
              </p:nvSpPr>
              <p:spPr>
                <a:xfrm>
                  <a:off x="352338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9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787" name="Google Shape;9787;p63"/>
                <p:cNvSpPr/>
                <p:nvPr/>
              </p:nvSpPr>
              <p:spPr>
                <a:xfrm>
                  <a:off x="3588538" y="4351925"/>
                  <a:ext cx="27850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89" extrusionOk="0">
                      <a:moveTo>
                        <a:pt x="554" y="0"/>
                      </a:moveTo>
                      <a:cubicBezTo>
                        <a:pt x="246" y="0"/>
                        <a:pt x="1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788" name="Google Shape;9788;p63"/>
                <p:cNvSpPr/>
                <p:nvPr/>
              </p:nvSpPr>
              <p:spPr>
                <a:xfrm>
                  <a:off x="36541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789" name="Google Shape;9789;p63"/>
                <p:cNvSpPr/>
                <p:nvPr/>
              </p:nvSpPr>
              <p:spPr>
                <a:xfrm>
                  <a:off x="371946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790" name="Google Shape;9790;p63"/>
                <p:cNvSpPr/>
                <p:nvPr/>
              </p:nvSpPr>
              <p:spPr>
                <a:xfrm>
                  <a:off x="37849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0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791" name="Google Shape;9791;p63"/>
                <p:cNvSpPr/>
                <p:nvPr/>
              </p:nvSpPr>
              <p:spPr>
                <a:xfrm>
                  <a:off x="38502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8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3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792" name="Google Shape;9792;p63"/>
                <p:cNvSpPr/>
                <p:nvPr/>
              </p:nvSpPr>
              <p:spPr>
                <a:xfrm>
                  <a:off x="3196388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0" y="0"/>
                      </a:moveTo>
                      <a:lnTo>
                        <a:pt x="12" y="7"/>
                      </a:lnTo>
                      <a:lnTo>
                        <a:pt x="12" y="498"/>
                      </a:lnTo>
                      <a:cubicBezTo>
                        <a:pt x="0" y="806"/>
                        <a:pt x="246" y="1058"/>
                        <a:pt x="553" y="1058"/>
                      </a:cubicBezTo>
                      <a:cubicBezTo>
                        <a:pt x="861" y="1058"/>
                        <a:pt x="1113" y="806"/>
                        <a:pt x="1100" y="498"/>
                      </a:cubicBezTo>
                      <a:lnTo>
                        <a:pt x="1100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793" name="Google Shape;9793;p63"/>
                <p:cNvSpPr/>
                <p:nvPr/>
              </p:nvSpPr>
              <p:spPr>
                <a:xfrm>
                  <a:off x="326198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794" name="Google Shape;9794;p63"/>
                <p:cNvSpPr/>
                <p:nvPr/>
              </p:nvSpPr>
              <p:spPr>
                <a:xfrm>
                  <a:off x="332731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8" y="1039"/>
                        <a:pt x="1094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795" name="Google Shape;9795;p63"/>
                <p:cNvSpPr/>
                <p:nvPr/>
              </p:nvSpPr>
              <p:spPr>
                <a:xfrm>
                  <a:off x="3392463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0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796" name="Google Shape;9796;p63"/>
                <p:cNvSpPr/>
                <p:nvPr/>
              </p:nvSpPr>
              <p:spPr>
                <a:xfrm>
                  <a:off x="34580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797" name="Google Shape;9797;p63"/>
                <p:cNvSpPr/>
                <p:nvPr/>
              </p:nvSpPr>
              <p:spPr>
                <a:xfrm>
                  <a:off x="3523388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9" y="1039"/>
                        <a:pt x="1088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798" name="Google Shape;9798;p63"/>
                <p:cNvSpPr/>
                <p:nvPr/>
              </p:nvSpPr>
              <p:spPr>
                <a:xfrm>
                  <a:off x="3588538" y="2817700"/>
                  <a:ext cx="27850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1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799" name="Google Shape;9799;p63"/>
                <p:cNvSpPr/>
                <p:nvPr/>
              </p:nvSpPr>
              <p:spPr>
                <a:xfrm>
                  <a:off x="36541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800" name="Google Shape;9800;p63"/>
                <p:cNvSpPr/>
                <p:nvPr/>
              </p:nvSpPr>
              <p:spPr>
                <a:xfrm>
                  <a:off x="371946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5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6" y="1039"/>
                        <a:pt x="548" y="1039"/>
                      </a:cubicBezTo>
                      <a:cubicBezTo>
                        <a:pt x="849" y="1039"/>
                        <a:pt x="1089" y="793"/>
                        <a:pt x="1095" y="498"/>
                      </a:cubicBezTo>
                      <a:lnTo>
                        <a:pt x="1095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801" name="Google Shape;9801;p63"/>
                <p:cNvSpPr/>
                <p:nvPr/>
              </p:nvSpPr>
              <p:spPr>
                <a:xfrm>
                  <a:off x="37849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0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802" name="Google Shape;9802;p63"/>
                <p:cNvSpPr/>
                <p:nvPr/>
              </p:nvSpPr>
              <p:spPr>
                <a:xfrm>
                  <a:off x="38502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8" y="1039"/>
                      </a:cubicBezTo>
                      <a:cubicBezTo>
                        <a:pt x="843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</p:grpSp>
        <p:grpSp>
          <p:nvGrpSpPr>
            <p:cNvPr id="9803" name="Google Shape;9803;p63"/>
            <p:cNvGrpSpPr/>
            <p:nvPr/>
          </p:nvGrpSpPr>
          <p:grpSpPr>
            <a:xfrm>
              <a:off x="3090338" y="2927425"/>
              <a:ext cx="389575" cy="1365675"/>
              <a:chOff x="3090338" y="2927425"/>
              <a:chExt cx="389575" cy="1365675"/>
            </a:xfrm>
          </p:grpSpPr>
          <p:grpSp>
            <p:nvGrpSpPr>
              <p:cNvPr id="9804" name="Google Shape;9804;p63"/>
              <p:cNvGrpSpPr/>
              <p:nvPr/>
            </p:nvGrpSpPr>
            <p:grpSpPr>
              <a:xfrm>
                <a:off x="3090338" y="2927425"/>
                <a:ext cx="389575" cy="202550"/>
                <a:chOff x="3090338" y="2927425"/>
                <a:chExt cx="389575" cy="202550"/>
              </a:xfrm>
            </p:grpSpPr>
            <p:sp>
              <p:nvSpPr>
                <p:cNvPr id="9805" name="Google Shape;9805;p63"/>
                <p:cNvSpPr/>
                <p:nvPr/>
              </p:nvSpPr>
              <p:spPr>
                <a:xfrm>
                  <a:off x="3090338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806" name="Google Shape;9806;p63"/>
                <p:cNvSpPr/>
                <p:nvPr/>
              </p:nvSpPr>
              <p:spPr>
                <a:xfrm>
                  <a:off x="3102338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9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7"/>
                        <a:pt x="2102" y="6233"/>
                        <a:pt x="3369" y="6233"/>
                      </a:cubicBezTo>
                      <a:lnTo>
                        <a:pt x="11261" y="6233"/>
                      </a:lnTo>
                      <a:cubicBezTo>
                        <a:pt x="12982" y="6227"/>
                        <a:pt x="14371" y="4838"/>
                        <a:pt x="14371" y="3117"/>
                      </a:cubicBezTo>
                      <a:cubicBezTo>
                        <a:pt x="14371" y="1396"/>
                        <a:pt x="12982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grpSp>
            <p:nvGrpSpPr>
              <p:cNvPr id="9807" name="Google Shape;9807;p63"/>
              <p:cNvGrpSpPr/>
              <p:nvPr/>
            </p:nvGrpSpPr>
            <p:grpSpPr>
              <a:xfrm>
                <a:off x="3090338" y="3218150"/>
                <a:ext cx="389575" cy="202575"/>
                <a:chOff x="3090338" y="3218150"/>
                <a:chExt cx="389575" cy="202575"/>
              </a:xfrm>
            </p:grpSpPr>
            <p:sp>
              <p:nvSpPr>
                <p:cNvPr id="9808" name="Google Shape;9808;p63"/>
                <p:cNvSpPr/>
                <p:nvPr/>
              </p:nvSpPr>
              <p:spPr>
                <a:xfrm>
                  <a:off x="3090338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809" name="Google Shape;9809;p63"/>
                <p:cNvSpPr/>
                <p:nvPr/>
              </p:nvSpPr>
              <p:spPr>
                <a:xfrm>
                  <a:off x="3102488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63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2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6"/>
                      </a:cubicBezTo>
                      <a:cubicBezTo>
                        <a:pt x="14365" y="1395"/>
                        <a:pt x="12976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grpSp>
            <p:nvGrpSpPr>
              <p:cNvPr id="9810" name="Google Shape;9810;p63"/>
              <p:cNvGrpSpPr/>
              <p:nvPr/>
            </p:nvGrpSpPr>
            <p:grpSpPr>
              <a:xfrm>
                <a:off x="3090338" y="3509050"/>
                <a:ext cx="389575" cy="202550"/>
                <a:chOff x="3090338" y="3509050"/>
                <a:chExt cx="389575" cy="202550"/>
              </a:xfrm>
            </p:grpSpPr>
            <p:sp>
              <p:nvSpPr>
                <p:cNvPr id="9811" name="Google Shape;9811;p63"/>
                <p:cNvSpPr/>
                <p:nvPr/>
              </p:nvSpPr>
              <p:spPr>
                <a:xfrm>
                  <a:off x="3090338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6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812" name="Google Shape;9812;p63"/>
                <p:cNvSpPr/>
                <p:nvPr/>
              </p:nvSpPr>
              <p:spPr>
                <a:xfrm>
                  <a:off x="3102488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27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grpSp>
            <p:nvGrpSpPr>
              <p:cNvPr id="9813" name="Google Shape;9813;p63"/>
              <p:cNvGrpSpPr/>
              <p:nvPr/>
            </p:nvGrpSpPr>
            <p:grpSpPr>
              <a:xfrm>
                <a:off x="3090338" y="3799800"/>
                <a:ext cx="389575" cy="202550"/>
                <a:chOff x="3090338" y="3799800"/>
                <a:chExt cx="389575" cy="202550"/>
              </a:xfrm>
            </p:grpSpPr>
            <p:sp>
              <p:nvSpPr>
                <p:cNvPr id="9814" name="Google Shape;9814;p63"/>
                <p:cNvSpPr/>
                <p:nvPr/>
              </p:nvSpPr>
              <p:spPr>
                <a:xfrm>
                  <a:off x="3090338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815" name="Google Shape;9815;p63"/>
                <p:cNvSpPr/>
                <p:nvPr/>
              </p:nvSpPr>
              <p:spPr>
                <a:xfrm>
                  <a:off x="3102488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7"/>
                      </a:cubicBezTo>
                      <a:cubicBezTo>
                        <a:pt x="14365" y="1396"/>
                        <a:pt x="12976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grpSp>
            <p:nvGrpSpPr>
              <p:cNvPr id="9816" name="Google Shape;9816;p63"/>
              <p:cNvGrpSpPr/>
              <p:nvPr/>
            </p:nvGrpSpPr>
            <p:grpSpPr>
              <a:xfrm>
                <a:off x="3090338" y="4090525"/>
                <a:ext cx="389575" cy="202575"/>
                <a:chOff x="3090338" y="4090525"/>
                <a:chExt cx="389575" cy="202575"/>
              </a:xfrm>
            </p:grpSpPr>
            <p:sp>
              <p:nvSpPr>
                <p:cNvPr id="9817" name="Google Shape;9817;p63"/>
                <p:cNvSpPr/>
                <p:nvPr/>
              </p:nvSpPr>
              <p:spPr>
                <a:xfrm>
                  <a:off x="3090338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818" name="Google Shape;9818;p63"/>
                <p:cNvSpPr/>
                <p:nvPr/>
              </p:nvSpPr>
              <p:spPr>
                <a:xfrm>
                  <a:off x="3102488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34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</p:grpSp>
        <p:grpSp>
          <p:nvGrpSpPr>
            <p:cNvPr id="9819" name="Google Shape;9819;p63"/>
            <p:cNvGrpSpPr/>
            <p:nvPr/>
          </p:nvGrpSpPr>
          <p:grpSpPr>
            <a:xfrm>
              <a:off x="3602363" y="2927425"/>
              <a:ext cx="389575" cy="1365675"/>
              <a:chOff x="3602363" y="2927425"/>
              <a:chExt cx="389575" cy="1365675"/>
            </a:xfrm>
          </p:grpSpPr>
          <p:grpSp>
            <p:nvGrpSpPr>
              <p:cNvPr id="9820" name="Google Shape;9820;p63"/>
              <p:cNvGrpSpPr/>
              <p:nvPr/>
            </p:nvGrpSpPr>
            <p:grpSpPr>
              <a:xfrm>
                <a:off x="3602363" y="2927425"/>
                <a:ext cx="389575" cy="202550"/>
                <a:chOff x="3602363" y="2927425"/>
                <a:chExt cx="389575" cy="202550"/>
              </a:xfrm>
            </p:grpSpPr>
            <p:sp>
              <p:nvSpPr>
                <p:cNvPr id="9821" name="Google Shape;9821;p63"/>
                <p:cNvSpPr/>
                <p:nvPr/>
              </p:nvSpPr>
              <p:spPr>
                <a:xfrm>
                  <a:off x="3602363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822" name="Google Shape;9822;p63"/>
                <p:cNvSpPr/>
                <p:nvPr/>
              </p:nvSpPr>
              <p:spPr>
                <a:xfrm>
                  <a:off x="3614363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3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1"/>
                        <a:pt x="2102" y="6233"/>
                        <a:pt x="3363" y="6233"/>
                      </a:cubicBezTo>
                      <a:lnTo>
                        <a:pt x="11261" y="6233"/>
                      </a:lnTo>
                      <a:cubicBezTo>
                        <a:pt x="12976" y="6227"/>
                        <a:pt x="14371" y="4838"/>
                        <a:pt x="14371" y="3117"/>
                      </a:cubicBezTo>
                      <a:cubicBezTo>
                        <a:pt x="14371" y="1396"/>
                        <a:pt x="12976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grpSp>
            <p:nvGrpSpPr>
              <p:cNvPr id="9823" name="Google Shape;9823;p63"/>
              <p:cNvGrpSpPr/>
              <p:nvPr/>
            </p:nvGrpSpPr>
            <p:grpSpPr>
              <a:xfrm>
                <a:off x="3602363" y="3218150"/>
                <a:ext cx="389575" cy="202575"/>
                <a:chOff x="3602363" y="3218150"/>
                <a:chExt cx="389575" cy="202575"/>
              </a:xfrm>
            </p:grpSpPr>
            <p:sp>
              <p:nvSpPr>
                <p:cNvPr id="9824" name="Google Shape;9824;p63"/>
                <p:cNvSpPr/>
                <p:nvPr/>
              </p:nvSpPr>
              <p:spPr>
                <a:xfrm>
                  <a:off x="3602363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825" name="Google Shape;9825;p63"/>
                <p:cNvSpPr/>
                <p:nvPr/>
              </p:nvSpPr>
              <p:spPr>
                <a:xfrm>
                  <a:off x="3614513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57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1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6"/>
                      </a:cubicBezTo>
                      <a:cubicBezTo>
                        <a:pt x="14365" y="1395"/>
                        <a:pt x="12970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grpSp>
            <p:nvGrpSpPr>
              <p:cNvPr id="9826" name="Google Shape;9826;p63"/>
              <p:cNvGrpSpPr/>
              <p:nvPr/>
            </p:nvGrpSpPr>
            <p:grpSpPr>
              <a:xfrm>
                <a:off x="3602363" y="3509050"/>
                <a:ext cx="389575" cy="202550"/>
                <a:chOff x="3602363" y="3509050"/>
                <a:chExt cx="389575" cy="202550"/>
              </a:xfrm>
            </p:grpSpPr>
            <p:sp>
              <p:nvSpPr>
                <p:cNvPr id="9827" name="Google Shape;9827;p63"/>
                <p:cNvSpPr/>
                <p:nvPr/>
              </p:nvSpPr>
              <p:spPr>
                <a:xfrm>
                  <a:off x="3602363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0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828" name="Google Shape;9828;p63"/>
                <p:cNvSpPr/>
                <p:nvPr/>
              </p:nvSpPr>
              <p:spPr>
                <a:xfrm>
                  <a:off x="3614513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27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grpSp>
            <p:nvGrpSpPr>
              <p:cNvPr id="9829" name="Google Shape;9829;p63"/>
              <p:cNvGrpSpPr/>
              <p:nvPr/>
            </p:nvGrpSpPr>
            <p:grpSpPr>
              <a:xfrm>
                <a:off x="3602363" y="3799800"/>
                <a:ext cx="389575" cy="202550"/>
                <a:chOff x="3602363" y="3799800"/>
                <a:chExt cx="389575" cy="202550"/>
              </a:xfrm>
            </p:grpSpPr>
            <p:sp>
              <p:nvSpPr>
                <p:cNvPr id="9830" name="Google Shape;9830;p63"/>
                <p:cNvSpPr/>
                <p:nvPr/>
              </p:nvSpPr>
              <p:spPr>
                <a:xfrm>
                  <a:off x="3602363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831" name="Google Shape;9831;p63"/>
                <p:cNvSpPr/>
                <p:nvPr/>
              </p:nvSpPr>
              <p:spPr>
                <a:xfrm>
                  <a:off x="3614513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7"/>
                      </a:cubicBezTo>
                      <a:cubicBezTo>
                        <a:pt x="14365" y="1396"/>
                        <a:pt x="12970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grpSp>
            <p:nvGrpSpPr>
              <p:cNvPr id="9832" name="Google Shape;9832;p63"/>
              <p:cNvGrpSpPr/>
              <p:nvPr/>
            </p:nvGrpSpPr>
            <p:grpSpPr>
              <a:xfrm>
                <a:off x="3602363" y="4090525"/>
                <a:ext cx="389575" cy="202575"/>
                <a:chOff x="3602363" y="4090525"/>
                <a:chExt cx="389575" cy="202575"/>
              </a:xfrm>
            </p:grpSpPr>
            <p:sp>
              <p:nvSpPr>
                <p:cNvPr id="9833" name="Google Shape;9833;p63"/>
                <p:cNvSpPr/>
                <p:nvPr/>
              </p:nvSpPr>
              <p:spPr>
                <a:xfrm>
                  <a:off x="3602363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834" name="Google Shape;9834;p63"/>
                <p:cNvSpPr/>
                <p:nvPr/>
              </p:nvSpPr>
              <p:spPr>
                <a:xfrm>
                  <a:off x="3614513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34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</p:grpSp>
      </p:grpSp>
      <p:grpSp>
        <p:nvGrpSpPr>
          <p:cNvPr id="9835" name="Google Shape;9835;p63"/>
          <p:cNvGrpSpPr/>
          <p:nvPr/>
        </p:nvGrpSpPr>
        <p:grpSpPr>
          <a:xfrm>
            <a:off x="8717051" y="3125300"/>
            <a:ext cx="762850" cy="2658000"/>
            <a:chOff x="4358525" y="1562650"/>
            <a:chExt cx="381425" cy="1329000"/>
          </a:xfrm>
        </p:grpSpPr>
        <p:grpSp>
          <p:nvGrpSpPr>
            <p:cNvPr id="9836" name="Google Shape;9836;p63"/>
            <p:cNvGrpSpPr/>
            <p:nvPr/>
          </p:nvGrpSpPr>
          <p:grpSpPr>
            <a:xfrm>
              <a:off x="4358525" y="1562650"/>
              <a:ext cx="381425" cy="1329000"/>
              <a:chOff x="4358525" y="1562650"/>
              <a:chExt cx="381425" cy="1329000"/>
            </a:xfrm>
          </p:grpSpPr>
          <p:sp>
            <p:nvSpPr>
              <p:cNvPr id="9837" name="Google Shape;9837;p63"/>
              <p:cNvSpPr/>
              <p:nvPr/>
            </p:nvSpPr>
            <p:spPr>
              <a:xfrm>
                <a:off x="4458550" y="1632600"/>
                <a:ext cx="175225" cy="167075"/>
              </a:xfrm>
              <a:custGeom>
                <a:avLst/>
                <a:gdLst/>
                <a:ahLst/>
                <a:cxnLst/>
                <a:rect l="l" t="t" r="r" b="b"/>
                <a:pathLst>
                  <a:path w="7009" h="6683" extrusionOk="0">
                    <a:moveTo>
                      <a:pt x="3505" y="1"/>
                    </a:moveTo>
                    <a:lnTo>
                      <a:pt x="1" y="2072"/>
                    </a:lnTo>
                    <a:cubicBezTo>
                      <a:pt x="1" y="2072"/>
                      <a:pt x="782" y="5017"/>
                      <a:pt x="247" y="6682"/>
                    </a:cubicBezTo>
                    <a:lnTo>
                      <a:pt x="7008" y="6682"/>
                    </a:lnTo>
                    <a:cubicBezTo>
                      <a:pt x="7008" y="6682"/>
                      <a:pt x="6732" y="4974"/>
                      <a:pt x="7008" y="2146"/>
                    </a:cubicBezTo>
                    <a:lnTo>
                      <a:pt x="3505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9838" name="Google Shape;9838;p63"/>
              <p:cNvGrpSpPr/>
              <p:nvPr/>
            </p:nvGrpSpPr>
            <p:grpSpPr>
              <a:xfrm>
                <a:off x="4358525" y="1619100"/>
                <a:ext cx="381425" cy="1272550"/>
                <a:chOff x="4358525" y="1619100"/>
                <a:chExt cx="381425" cy="1272550"/>
              </a:xfrm>
            </p:grpSpPr>
            <p:sp>
              <p:nvSpPr>
                <p:cNvPr id="9839" name="Google Shape;9839;p63"/>
                <p:cNvSpPr/>
                <p:nvPr/>
              </p:nvSpPr>
              <p:spPr>
                <a:xfrm>
                  <a:off x="4358525" y="1732025"/>
                  <a:ext cx="381425" cy="115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57" h="46385" extrusionOk="0">
                      <a:moveTo>
                        <a:pt x="6073" y="1"/>
                      </a:moveTo>
                      <a:cubicBezTo>
                        <a:pt x="6073" y="1"/>
                        <a:pt x="6147" y="1482"/>
                        <a:pt x="6073" y="1722"/>
                      </a:cubicBezTo>
                      <a:cubicBezTo>
                        <a:pt x="6006" y="1968"/>
                        <a:pt x="5834" y="2312"/>
                        <a:pt x="5176" y="2521"/>
                      </a:cubicBezTo>
                      <a:cubicBezTo>
                        <a:pt x="4524" y="2724"/>
                        <a:pt x="3830" y="2656"/>
                        <a:pt x="3037" y="3142"/>
                      </a:cubicBezTo>
                      <a:cubicBezTo>
                        <a:pt x="2244" y="3621"/>
                        <a:pt x="2041" y="5558"/>
                        <a:pt x="2041" y="6799"/>
                      </a:cubicBezTo>
                      <a:cubicBezTo>
                        <a:pt x="2041" y="8041"/>
                        <a:pt x="1937" y="10801"/>
                        <a:pt x="1697" y="11870"/>
                      </a:cubicBezTo>
                      <a:cubicBezTo>
                        <a:pt x="1451" y="12940"/>
                        <a:pt x="800" y="15841"/>
                        <a:pt x="763" y="16702"/>
                      </a:cubicBezTo>
                      <a:cubicBezTo>
                        <a:pt x="726" y="17562"/>
                        <a:pt x="418" y="18773"/>
                        <a:pt x="351" y="19289"/>
                      </a:cubicBezTo>
                      <a:cubicBezTo>
                        <a:pt x="277" y="19812"/>
                        <a:pt x="0" y="21779"/>
                        <a:pt x="209" y="22191"/>
                      </a:cubicBezTo>
                      <a:cubicBezTo>
                        <a:pt x="673" y="23114"/>
                        <a:pt x="1007" y="23375"/>
                        <a:pt x="1170" y="23375"/>
                      </a:cubicBezTo>
                      <a:cubicBezTo>
                        <a:pt x="1253" y="23375"/>
                        <a:pt x="1291" y="23306"/>
                        <a:pt x="1279" y="23223"/>
                      </a:cubicBezTo>
                      <a:cubicBezTo>
                        <a:pt x="1248" y="22983"/>
                        <a:pt x="972" y="22504"/>
                        <a:pt x="898" y="22018"/>
                      </a:cubicBezTo>
                      <a:cubicBezTo>
                        <a:pt x="843" y="21628"/>
                        <a:pt x="924" y="21082"/>
                        <a:pt x="1012" y="21082"/>
                      </a:cubicBezTo>
                      <a:cubicBezTo>
                        <a:pt x="1034" y="21082"/>
                        <a:pt x="1056" y="21114"/>
                        <a:pt x="1076" y="21189"/>
                      </a:cubicBezTo>
                      <a:cubicBezTo>
                        <a:pt x="1163" y="21526"/>
                        <a:pt x="1284" y="22372"/>
                        <a:pt x="1455" y="22372"/>
                      </a:cubicBezTo>
                      <a:cubicBezTo>
                        <a:pt x="1477" y="22372"/>
                        <a:pt x="1501" y="22358"/>
                        <a:pt x="1525" y="22326"/>
                      </a:cubicBezTo>
                      <a:cubicBezTo>
                        <a:pt x="1728" y="22049"/>
                        <a:pt x="1795" y="20943"/>
                        <a:pt x="1795" y="20396"/>
                      </a:cubicBezTo>
                      <a:cubicBezTo>
                        <a:pt x="1795" y="19849"/>
                        <a:pt x="1525" y="19289"/>
                        <a:pt x="1556" y="18736"/>
                      </a:cubicBezTo>
                      <a:cubicBezTo>
                        <a:pt x="1592" y="18189"/>
                        <a:pt x="2871" y="14907"/>
                        <a:pt x="3111" y="13530"/>
                      </a:cubicBezTo>
                      <a:cubicBezTo>
                        <a:pt x="3350" y="12147"/>
                        <a:pt x="3695" y="8385"/>
                        <a:pt x="3695" y="8385"/>
                      </a:cubicBezTo>
                      <a:cubicBezTo>
                        <a:pt x="3836" y="9246"/>
                        <a:pt x="4389" y="10352"/>
                        <a:pt x="4420" y="11975"/>
                      </a:cubicBezTo>
                      <a:cubicBezTo>
                        <a:pt x="4457" y="13597"/>
                        <a:pt x="3037" y="16253"/>
                        <a:pt x="2766" y="18496"/>
                      </a:cubicBezTo>
                      <a:cubicBezTo>
                        <a:pt x="2490" y="20740"/>
                        <a:pt x="3283" y="27403"/>
                        <a:pt x="3590" y="29923"/>
                      </a:cubicBezTo>
                      <a:cubicBezTo>
                        <a:pt x="3904" y="32443"/>
                        <a:pt x="3246" y="35068"/>
                        <a:pt x="3492" y="36586"/>
                      </a:cubicBezTo>
                      <a:cubicBezTo>
                        <a:pt x="3732" y="38104"/>
                        <a:pt x="4524" y="41799"/>
                        <a:pt x="4524" y="42315"/>
                      </a:cubicBezTo>
                      <a:cubicBezTo>
                        <a:pt x="4524" y="42831"/>
                        <a:pt x="4488" y="43280"/>
                        <a:pt x="4629" y="43624"/>
                      </a:cubicBezTo>
                      <a:cubicBezTo>
                        <a:pt x="4764" y="43968"/>
                        <a:pt x="4322" y="44522"/>
                        <a:pt x="4180" y="45112"/>
                      </a:cubicBezTo>
                      <a:cubicBezTo>
                        <a:pt x="4039" y="45696"/>
                        <a:pt x="4420" y="46384"/>
                        <a:pt x="5041" y="46384"/>
                      </a:cubicBezTo>
                      <a:cubicBezTo>
                        <a:pt x="5662" y="46384"/>
                        <a:pt x="6252" y="45868"/>
                        <a:pt x="6147" y="45419"/>
                      </a:cubicBezTo>
                      <a:cubicBezTo>
                        <a:pt x="6043" y="44970"/>
                        <a:pt x="6043" y="43870"/>
                        <a:pt x="6110" y="43280"/>
                      </a:cubicBezTo>
                      <a:cubicBezTo>
                        <a:pt x="6178" y="42696"/>
                        <a:pt x="5834" y="42383"/>
                        <a:pt x="5834" y="41829"/>
                      </a:cubicBezTo>
                      <a:cubicBezTo>
                        <a:pt x="5834" y="41276"/>
                        <a:pt x="6043" y="37207"/>
                        <a:pt x="6067" y="33949"/>
                      </a:cubicBezTo>
                      <a:cubicBezTo>
                        <a:pt x="6073" y="32566"/>
                        <a:pt x="6436" y="31509"/>
                        <a:pt x="6805" y="28380"/>
                      </a:cubicBezTo>
                      <a:cubicBezTo>
                        <a:pt x="7174" y="25252"/>
                        <a:pt x="7629" y="20740"/>
                        <a:pt x="7629" y="20740"/>
                      </a:cubicBezTo>
                      <a:cubicBezTo>
                        <a:pt x="7629" y="20740"/>
                        <a:pt x="8090" y="25252"/>
                        <a:pt x="8458" y="28380"/>
                      </a:cubicBezTo>
                      <a:cubicBezTo>
                        <a:pt x="8827" y="31509"/>
                        <a:pt x="9184" y="32566"/>
                        <a:pt x="9196" y="33949"/>
                      </a:cubicBezTo>
                      <a:cubicBezTo>
                        <a:pt x="9221" y="37207"/>
                        <a:pt x="9430" y="41276"/>
                        <a:pt x="9430" y="41829"/>
                      </a:cubicBezTo>
                      <a:cubicBezTo>
                        <a:pt x="9430" y="42383"/>
                        <a:pt x="9079" y="42696"/>
                        <a:pt x="9153" y="43280"/>
                      </a:cubicBezTo>
                      <a:cubicBezTo>
                        <a:pt x="9221" y="43870"/>
                        <a:pt x="9221" y="44970"/>
                        <a:pt x="9116" y="45419"/>
                      </a:cubicBezTo>
                      <a:cubicBezTo>
                        <a:pt x="9012" y="45868"/>
                        <a:pt x="9602" y="46384"/>
                        <a:pt x="10222" y="46384"/>
                      </a:cubicBezTo>
                      <a:cubicBezTo>
                        <a:pt x="10843" y="46384"/>
                        <a:pt x="11218" y="45696"/>
                        <a:pt x="11083" y="45112"/>
                      </a:cubicBezTo>
                      <a:cubicBezTo>
                        <a:pt x="10948" y="44522"/>
                        <a:pt x="10499" y="43968"/>
                        <a:pt x="10634" y="43624"/>
                      </a:cubicBezTo>
                      <a:cubicBezTo>
                        <a:pt x="10770" y="43280"/>
                        <a:pt x="10739" y="42831"/>
                        <a:pt x="10739" y="42315"/>
                      </a:cubicBezTo>
                      <a:cubicBezTo>
                        <a:pt x="10739" y="41799"/>
                        <a:pt x="11532" y="38104"/>
                        <a:pt x="11771" y="36586"/>
                      </a:cubicBezTo>
                      <a:cubicBezTo>
                        <a:pt x="12017" y="35068"/>
                        <a:pt x="11360" y="32443"/>
                        <a:pt x="11673" y="29923"/>
                      </a:cubicBezTo>
                      <a:cubicBezTo>
                        <a:pt x="11980" y="27403"/>
                        <a:pt x="12773" y="20740"/>
                        <a:pt x="12497" y="18496"/>
                      </a:cubicBezTo>
                      <a:cubicBezTo>
                        <a:pt x="12220" y="16253"/>
                        <a:pt x="10806" y="13597"/>
                        <a:pt x="10843" y="11975"/>
                      </a:cubicBezTo>
                      <a:cubicBezTo>
                        <a:pt x="10874" y="10352"/>
                        <a:pt x="11427" y="9246"/>
                        <a:pt x="11569" y="8385"/>
                      </a:cubicBezTo>
                      <a:cubicBezTo>
                        <a:pt x="11569" y="8385"/>
                        <a:pt x="11913" y="12147"/>
                        <a:pt x="12153" y="13530"/>
                      </a:cubicBezTo>
                      <a:cubicBezTo>
                        <a:pt x="12398" y="14907"/>
                        <a:pt x="13671" y="18189"/>
                        <a:pt x="13708" y="18736"/>
                      </a:cubicBezTo>
                      <a:cubicBezTo>
                        <a:pt x="13745" y="19289"/>
                        <a:pt x="13462" y="19842"/>
                        <a:pt x="13462" y="20396"/>
                      </a:cubicBezTo>
                      <a:cubicBezTo>
                        <a:pt x="13462" y="20949"/>
                        <a:pt x="13529" y="22055"/>
                        <a:pt x="13738" y="22326"/>
                      </a:cubicBezTo>
                      <a:cubicBezTo>
                        <a:pt x="13762" y="22358"/>
                        <a:pt x="13785" y="22372"/>
                        <a:pt x="13806" y="22372"/>
                      </a:cubicBezTo>
                      <a:cubicBezTo>
                        <a:pt x="13973" y="22372"/>
                        <a:pt x="14094" y="21526"/>
                        <a:pt x="14181" y="21189"/>
                      </a:cubicBezTo>
                      <a:cubicBezTo>
                        <a:pt x="14201" y="21114"/>
                        <a:pt x="14223" y="21082"/>
                        <a:pt x="14245" y="21082"/>
                      </a:cubicBezTo>
                      <a:cubicBezTo>
                        <a:pt x="14333" y="21082"/>
                        <a:pt x="14412" y="21628"/>
                        <a:pt x="14353" y="22018"/>
                      </a:cubicBezTo>
                      <a:cubicBezTo>
                        <a:pt x="14285" y="22498"/>
                        <a:pt x="14009" y="22983"/>
                        <a:pt x="13978" y="23223"/>
                      </a:cubicBezTo>
                      <a:cubicBezTo>
                        <a:pt x="13966" y="23306"/>
                        <a:pt x="14004" y="23375"/>
                        <a:pt x="14087" y="23375"/>
                      </a:cubicBezTo>
                      <a:cubicBezTo>
                        <a:pt x="14250" y="23375"/>
                        <a:pt x="14584" y="23114"/>
                        <a:pt x="15048" y="22191"/>
                      </a:cubicBezTo>
                      <a:cubicBezTo>
                        <a:pt x="15257" y="21779"/>
                        <a:pt x="14980" y="19812"/>
                        <a:pt x="14912" y="19289"/>
                      </a:cubicBezTo>
                      <a:cubicBezTo>
                        <a:pt x="14839" y="18773"/>
                        <a:pt x="14531" y="17568"/>
                        <a:pt x="14494" y="16702"/>
                      </a:cubicBezTo>
                      <a:cubicBezTo>
                        <a:pt x="14464" y="15841"/>
                        <a:pt x="13806" y="12940"/>
                        <a:pt x="13566" y="11870"/>
                      </a:cubicBezTo>
                      <a:cubicBezTo>
                        <a:pt x="13320" y="10801"/>
                        <a:pt x="13222" y="8041"/>
                        <a:pt x="13222" y="6799"/>
                      </a:cubicBezTo>
                      <a:cubicBezTo>
                        <a:pt x="13222" y="5558"/>
                        <a:pt x="13013" y="3621"/>
                        <a:pt x="12220" y="3142"/>
                      </a:cubicBezTo>
                      <a:cubicBezTo>
                        <a:pt x="11427" y="2656"/>
                        <a:pt x="10739" y="2724"/>
                        <a:pt x="10081" y="2521"/>
                      </a:cubicBezTo>
                      <a:cubicBezTo>
                        <a:pt x="9423" y="2312"/>
                        <a:pt x="9251" y="1968"/>
                        <a:pt x="9184" y="1722"/>
                      </a:cubicBezTo>
                      <a:cubicBezTo>
                        <a:pt x="9116" y="1482"/>
                        <a:pt x="9184" y="1"/>
                        <a:pt x="9184" y="1"/>
                      </a:cubicBezTo>
                      <a:lnTo>
                        <a:pt x="9184" y="1"/>
                      </a:lnTo>
                      <a:lnTo>
                        <a:pt x="7629" y="32"/>
                      </a:lnTo>
                      <a:lnTo>
                        <a:pt x="6073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840" name="Google Shape;9840;p63"/>
                <p:cNvSpPr/>
                <p:nvPr/>
              </p:nvSpPr>
              <p:spPr>
                <a:xfrm>
                  <a:off x="4510350" y="1731875"/>
                  <a:ext cx="77775" cy="6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1" h="2429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0" y="1"/>
                        <a:pt x="37" y="751"/>
                        <a:pt x="31" y="1267"/>
                      </a:cubicBezTo>
                      <a:cubicBezTo>
                        <a:pt x="504" y="1919"/>
                        <a:pt x="1088" y="2429"/>
                        <a:pt x="1556" y="2429"/>
                      </a:cubicBezTo>
                      <a:cubicBezTo>
                        <a:pt x="2023" y="2429"/>
                        <a:pt x="2607" y="1919"/>
                        <a:pt x="3080" y="1267"/>
                      </a:cubicBezTo>
                      <a:cubicBezTo>
                        <a:pt x="3074" y="751"/>
                        <a:pt x="3111" y="1"/>
                        <a:pt x="3111" y="1"/>
                      </a:cubicBezTo>
                      <a:lnTo>
                        <a:pt x="3111" y="1"/>
                      </a:lnTo>
                      <a:lnTo>
                        <a:pt x="1556" y="38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ECBD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841" name="Google Shape;9841;p63"/>
                <p:cNvSpPr/>
                <p:nvPr/>
              </p:nvSpPr>
              <p:spPr>
                <a:xfrm>
                  <a:off x="4485925" y="1619100"/>
                  <a:ext cx="126650" cy="16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6" h="6491" extrusionOk="0">
                      <a:moveTo>
                        <a:pt x="2533" y="0"/>
                      </a:moveTo>
                      <a:cubicBezTo>
                        <a:pt x="49" y="0"/>
                        <a:pt x="0" y="1057"/>
                        <a:pt x="185" y="3153"/>
                      </a:cubicBezTo>
                      <a:cubicBezTo>
                        <a:pt x="369" y="5249"/>
                        <a:pt x="1660" y="6491"/>
                        <a:pt x="2533" y="6491"/>
                      </a:cubicBezTo>
                      <a:cubicBezTo>
                        <a:pt x="3405" y="6491"/>
                        <a:pt x="4696" y="5249"/>
                        <a:pt x="4881" y="3153"/>
                      </a:cubicBezTo>
                      <a:cubicBezTo>
                        <a:pt x="5065" y="1057"/>
                        <a:pt x="5016" y="0"/>
                        <a:pt x="25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sp>
            <p:nvSpPr>
              <p:cNvPr id="9842" name="Google Shape;9842;p63"/>
              <p:cNvSpPr/>
              <p:nvPr/>
            </p:nvSpPr>
            <p:spPr>
              <a:xfrm>
                <a:off x="4445650" y="1562650"/>
                <a:ext cx="190125" cy="218425"/>
              </a:xfrm>
              <a:custGeom>
                <a:avLst/>
                <a:gdLst/>
                <a:ahLst/>
                <a:cxnLst/>
                <a:rect l="l" t="t" r="r" b="b"/>
                <a:pathLst>
                  <a:path w="7605" h="8737" extrusionOk="0">
                    <a:moveTo>
                      <a:pt x="3680" y="1"/>
                    </a:moveTo>
                    <a:cubicBezTo>
                      <a:pt x="3316" y="1"/>
                      <a:pt x="2904" y="60"/>
                      <a:pt x="2453" y="217"/>
                    </a:cubicBezTo>
                    <a:cubicBezTo>
                      <a:pt x="658" y="844"/>
                      <a:pt x="1" y="3395"/>
                      <a:pt x="726" y="5774"/>
                    </a:cubicBezTo>
                    <a:cubicBezTo>
                      <a:pt x="1451" y="8159"/>
                      <a:pt x="2828" y="8737"/>
                      <a:pt x="2828" y="8737"/>
                    </a:cubicBezTo>
                    <a:cubicBezTo>
                      <a:pt x="1832" y="7464"/>
                      <a:pt x="1796" y="5412"/>
                      <a:pt x="1796" y="5411"/>
                    </a:cubicBezTo>
                    <a:lnTo>
                      <a:pt x="1796" y="5411"/>
                    </a:lnTo>
                    <a:cubicBezTo>
                      <a:pt x="1998" y="6333"/>
                      <a:pt x="2588" y="6770"/>
                      <a:pt x="2588" y="6770"/>
                    </a:cubicBezTo>
                    <a:cubicBezTo>
                      <a:pt x="2140" y="6290"/>
                      <a:pt x="2072" y="4840"/>
                      <a:pt x="2588" y="4594"/>
                    </a:cubicBezTo>
                    <a:cubicBezTo>
                      <a:pt x="3105" y="4354"/>
                      <a:pt x="4137" y="3696"/>
                      <a:pt x="4137" y="3696"/>
                    </a:cubicBezTo>
                    <a:lnTo>
                      <a:pt x="4137" y="3696"/>
                    </a:lnTo>
                    <a:cubicBezTo>
                      <a:pt x="3867" y="4219"/>
                      <a:pt x="3215" y="4526"/>
                      <a:pt x="3215" y="4526"/>
                    </a:cubicBezTo>
                    <a:cubicBezTo>
                      <a:pt x="4734" y="4286"/>
                      <a:pt x="5182" y="3389"/>
                      <a:pt x="5182" y="3389"/>
                    </a:cubicBezTo>
                    <a:cubicBezTo>
                      <a:pt x="5182" y="3389"/>
                      <a:pt x="6252" y="4286"/>
                      <a:pt x="5871" y="6358"/>
                    </a:cubicBezTo>
                    <a:cubicBezTo>
                      <a:pt x="6141" y="5983"/>
                      <a:pt x="6307" y="5540"/>
                      <a:pt x="6350" y="5079"/>
                    </a:cubicBezTo>
                    <a:cubicBezTo>
                      <a:pt x="6350" y="5036"/>
                      <a:pt x="6356" y="4987"/>
                      <a:pt x="6356" y="4944"/>
                    </a:cubicBezTo>
                    <a:cubicBezTo>
                      <a:pt x="6356" y="4861"/>
                      <a:pt x="6360" y="4822"/>
                      <a:pt x="6364" y="4822"/>
                    </a:cubicBezTo>
                    <a:lnTo>
                      <a:pt x="6364" y="4822"/>
                    </a:lnTo>
                    <a:cubicBezTo>
                      <a:pt x="6404" y="4822"/>
                      <a:pt x="6538" y="7625"/>
                      <a:pt x="5459" y="8737"/>
                    </a:cubicBezTo>
                    <a:cubicBezTo>
                      <a:pt x="5459" y="8737"/>
                      <a:pt x="7457" y="7563"/>
                      <a:pt x="7530" y="4944"/>
                    </a:cubicBezTo>
                    <a:cubicBezTo>
                      <a:pt x="7604" y="2320"/>
                      <a:pt x="7045" y="592"/>
                      <a:pt x="5422" y="525"/>
                    </a:cubicBezTo>
                    <a:cubicBezTo>
                      <a:pt x="5422" y="525"/>
                      <a:pt x="4764" y="1"/>
                      <a:pt x="3680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  <p:sp>
          <p:nvSpPr>
            <p:cNvPr id="9843" name="Google Shape;9843;p63"/>
            <p:cNvSpPr/>
            <p:nvPr/>
          </p:nvSpPr>
          <p:spPr>
            <a:xfrm>
              <a:off x="4646675" y="1802575"/>
              <a:ext cx="1075" cy="16775"/>
            </a:xfrm>
            <a:custGeom>
              <a:avLst/>
              <a:gdLst/>
              <a:ahLst/>
              <a:cxnLst/>
              <a:rect l="l" t="t" r="r" b="b"/>
              <a:pathLst>
                <a:path w="43" h="671" extrusionOk="0">
                  <a:moveTo>
                    <a:pt x="18" y="0"/>
                  </a:moveTo>
                  <a:cubicBezTo>
                    <a:pt x="7" y="176"/>
                    <a:pt x="1" y="383"/>
                    <a:pt x="5" y="612"/>
                  </a:cubicBezTo>
                  <a:lnTo>
                    <a:pt x="5" y="612"/>
                  </a:lnTo>
                  <a:cubicBezTo>
                    <a:pt x="2" y="415"/>
                    <a:pt x="15" y="214"/>
                    <a:pt x="43" y="19"/>
                  </a:cubicBezTo>
                  <a:cubicBezTo>
                    <a:pt x="36" y="13"/>
                    <a:pt x="24" y="6"/>
                    <a:pt x="18" y="0"/>
                  </a:cubicBezTo>
                  <a:close/>
                  <a:moveTo>
                    <a:pt x="5" y="612"/>
                  </a:moveTo>
                  <a:cubicBezTo>
                    <a:pt x="5" y="632"/>
                    <a:pt x="5" y="651"/>
                    <a:pt x="6" y="670"/>
                  </a:cubicBezTo>
                  <a:cubicBezTo>
                    <a:pt x="5" y="651"/>
                    <a:pt x="5" y="631"/>
                    <a:pt x="5" y="612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9844" name="Google Shape;9844;p63"/>
            <p:cNvSpPr/>
            <p:nvPr/>
          </p:nvSpPr>
          <p:spPr>
            <a:xfrm>
              <a:off x="4450725" y="1802575"/>
              <a:ext cx="950" cy="16775"/>
            </a:xfrm>
            <a:custGeom>
              <a:avLst/>
              <a:gdLst/>
              <a:ahLst/>
              <a:cxnLst/>
              <a:rect l="l" t="t" r="r" b="b"/>
              <a:pathLst>
                <a:path w="38" h="671" extrusionOk="0">
                  <a:moveTo>
                    <a:pt x="25" y="0"/>
                  </a:moveTo>
                  <a:cubicBezTo>
                    <a:pt x="13" y="6"/>
                    <a:pt x="7" y="13"/>
                    <a:pt x="0" y="19"/>
                  </a:cubicBezTo>
                  <a:cubicBezTo>
                    <a:pt x="25" y="234"/>
                    <a:pt x="37" y="455"/>
                    <a:pt x="37" y="670"/>
                  </a:cubicBezTo>
                  <a:cubicBezTo>
                    <a:pt x="37" y="418"/>
                    <a:pt x="37" y="191"/>
                    <a:pt x="25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grpSp>
          <p:nvGrpSpPr>
            <p:cNvPr id="9845" name="Google Shape;9845;p63"/>
            <p:cNvGrpSpPr/>
            <p:nvPr/>
          </p:nvGrpSpPr>
          <p:grpSpPr>
            <a:xfrm>
              <a:off x="4434425" y="1799150"/>
              <a:ext cx="229625" cy="176600"/>
              <a:chOff x="4434425" y="1799150"/>
              <a:chExt cx="229625" cy="176600"/>
            </a:xfrm>
          </p:grpSpPr>
          <p:sp>
            <p:nvSpPr>
              <p:cNvPr id="9846" name="Google Shape;9846;p63"/>
              <p:cNvSpPr/>
              <p:nvPr/>
            </p:nvSpPr>
            <p:spPr>
              <a:xfrm>
                <a:off x="4437500" y="1805750"/>
                <a:ext cx="223475" cy="170000"/>
              </a:xfrm>
              <a:custGeom>
                <a:avLst/>
                <a:gdLst/>
                <a:ahLst/>
                <a:cxnLst/>
                <a:rect l="l" t="t" r="r" b="b"/>
                <a:pathLst>
                  <a:path w="8939" h="6800" extrusionOk="0">
                    <a:moveTo>
                      <a:pt x="955" y="1"/>
                    </a:moveTo>
                    <a:cubicBezTo>
                      <a:pt x="728" y="1"/>
                      <a:pt x="529" y="156"/>
                      <a:pt x="529" y="156"/>
                    </a:cubicBezTo>
                    <a:cubicBezTo>
                      <a:pt x="634" y="875"/>
                      <a:pt x="511" y="3100"/>
                      <a:pt x="302" y="3696"/>
                    </a:cubicBezTo>
                    <a:cubicBezTo>
                      <a:pt x="1" y="4563"/>
                      <a:pt x="198" y="5596"/>
                      <a:pt x="456" y="6210"/>
                    </a:cubicBezTo>
                    <a:cubicBezTo>
                      <a:pt x="499" y="5743"/>
                      <a:pt x="536" y="5436"/>
                      <a:pt x="536" y="5436"/>
                    </a:cubicBezTo>
                    <a:cubicBezTo>
                      <a:pt x="597" y="5817"/>
                      <a:pt x="738" y="6247"/>
                      <a:pt x="880" y="6751"/>
                    </a:cubicBezTo>
                    <a:cubicBezTo>
                      <a:pt x="989" y="6784"/>
                      <a:pt x="1151" y="6800"/>
                      <a:pt x="1341" y="6800"/>
                    </a:cubicBezTo>
                    <a:cubicBezTo>
                      <a:pt x="1967" y="6800"/>
                      <a:pt x="2898" y="6634"/>
                      <a:pt x="3228" y="6389"/>
                    </a:cubicBezTo>
                    <a:cubicBezTo>
                      <a:pt x="3689" y="6045"/>
                      <a:pt x="4470" y="5719"/>
                      <a:pt x="4470" y="5719"/>
                    </a:cubicBezTo>
                    <a:cubicBezTo>
                      <a:pt x="4470" y="5719"/>
                      <a:pt x="5250" y="6045"/>
                      <a:pt x="5711" y="6389"/>
                    </a:cubicBezTo>
                    <a:cubicBezTo>
                      <a:pt x="6041" y="6634"/>
                      <a:pt x="6968" y="6800"/>
                      <a:pt x="7596" y="6800"/>
                    </a:cubicBezTo>
                    <a:cubicBezTo>
                      <a:pt x="7786" y="6800"/>
                      <a:pt x="7949" y="6784"/>
                      <a:pt x="8059" y="6751"/>
                    </a:cubicBezTo>
                    <a:cubicBezTo>
                      <a:pt x="8201" y="6247"/>
                      <a:pt x="8342" y="5817"/>
                      <a:pt x="8403" y="5436"/>
                    </a:cubicBezTo>
                    <a:cubicBezTo>
                      <a:pt x="8403" y="5436"/>
                      <a:pt x="8428" y="5743"/>
                      <a:pt x="8477" y="6210"/>
                    </a:cubicBezTo>
                    <a:cubicBezTo>
                      <a:pt x="8742" y="5596"/>
                      <a:pt x="8938" y="4563"/>
                      <a:pt x="8631" y="3696"/>
                    </a:cubicBezTo>
                    <a:cubicBezTo>
                      <a:pt x="8428" y="3100"/>
                      <a:pt x="8299" y="875"/>
                      <a:pt x="8410" y="156"/>
                    </a:cubicBezTo>
                    <a:cubicBezTo>
                      <a:pt x="8410" y="156"/>
                      <a:pt x="8211" y="1"/>
                      <a:pt x="7985" y="1"/>
                    </a:cubicBezTo>
                    <a:cubicBezTo>
                      <a:pt x="7940" y="1"/>
                      <a:pt x="7895" y="7"/>
                      <a:pt x="7850" y="21"/>
                    </a:cubicBezTo>
                    <a:cubicBezTo>
                      <a:pt x="7850" y="21"/>
                      <a:pt x="7654" y="2104"/>
                      <a:pt x="7481" y="2707"/>
                    </a:cubicBezTo>
                    <a:cubicBezTo>
                      <a:pt x="7438" y="2873"/>
                      <a:pt x="6725" y="2688"/>
                      <a:pt x="5988" y="3309"/>
                    </a:cubicBezTo>
                    <a:cubicBezTo>
                      <a:pt x="5250" y="3930"/>
                      <a:pt x="4881" y="4594"/>
                      <a:pt x="4470" y="4594"/>
                    </a:cubicBezTo>
                    <a:cubicBezTo>
                      <a:pt x="4052" y="4594"/>
                      <a:pt x="3683" y="3930"/>
                      <a:pt x="2951" y="3309"/>
                    </a:cubicBezTo>
                    <a:cubicBezTo>
                      <a:pt x="2214" y="2688"/>
                      <a:pt x="1501" y="2873"/>
                      <a:pt x="1452" y="2707"/>
                    </a:cubicBezTo>
                    <a:cubicBezTo>
                      <a:pt x="1279" y="2104"/>
                      <a:pt x="1089" y="21"/>
                      <a:pt x="1089" y="21"/>
                    </a:cubicBezTo>
                    <a:cubicBezTo>
                      <a:pt x="1044" y="7"/>
                      <a:pt x="999" y="1"/>
                      <a:pt x="95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847" name="Google Shape;9847;p63"/>
              <p:cNvSpPr/>
              <p:nvPr/>
            </p:nvSpPr>
            <p:spPr>
              <a:xfrm>
                <a:off x="4434425" y="1799150"/>
                <a:ext cx="229625" cy="170050"/>
              </a:xfrm>
              <a:custGeom>
                <a:avLst/>
                <a:gdLst/>
                <a:ahLst/>
                <a:cxnLst/>
                <a:rect l="l" t="t" r="r" b="b"/>
                <a:pathLst>
                  <a:path w="9185" h="6802" extrusionOk="0">
                    <a:moveTo>
                      <a:pt x="1078" y="1"/>
                    </a:moveTo>
                    <a:cubicBezTo>
                      <a:pt x="851" y="1"/>
                      <a:pt x="652" y="156"/>
                      <a:pt x="652" y="156"/>
                    </a:cubicBezTo>
                    <a:cubicBezTo>
                      <a:pt x="757" y="875"/>
                      <a:pt x="634" y="3100"/>
                      <a:pt x="425" y="3696"/>
                    </a:cubicBezTo>
                    <a:cubicBezTo>
                      <a:pt x="1" y="4932"/>
                      <a:pt x="579" y="6511"/>
                      <a:pt x="917" y="6714"/>
                    </a:cubicBezTo>
                    <a:cubicBezTo>
                      <a:pt x="1014" y="6774"/>
                      <a:pt x="1217" y="6801"/>
                      <a:pt x="1470" y="6801"/>
                    </a:cubicBezTo>
                    <a:cubicBezTo>
                      <a:pt x="2096" y="6801"/>
                      <a:pt x="3022" y="6634"/>
                      <a:pt x="3351" y="6388"/>
                    </a:cubicBezTo>
                    <a:cubicBezTo>
                      <a:pt x="3812" y="6044"/>
                      <a:pt x="4593" y="5725"/>
                      <a:pt x="4593" y="5725"/>
                    </a:cubicBezTo>
                    <a:cubicBezTo>
                      <a:pt x="4593" y="5725"/>
                      <a:pt x="5373" y="6044"/>
                      <a:pt x="5834" y="6388"/>
                    </a:cubicBezTo>
                    <a:cubicBezTo>
                      <a:pt x="6163" y="6634"/>
                      <a:pt x="7089" y="6801"/>
                      <a:pt x="7716" y="6801"/>
                    </a:cubicBezTo>
                    <a:cubicBezTo>
                      <a:pt x="7968" y="6801"/>
                      <a:pt x="8171" y="6774"/>
                      <a:pt x="8268" y="6714"/>
                    </a:cubicBezTo>
                    <a:cubicBezTo>
                      <a:pt x="8606" y="6511"/>
                      <a:pt x="9184" y="4932"/>
                      <a:pt x="8754" y="3696"/>
                    </a:cubicBezTo>
                    <a:cubicBezTo>
                      <a:pt x="8551" y="3100"/>
                      <a:pt x="8422" y="875"/>
                      <a:pt x="8533" y="156"/>
                    </a:cubicBezTo>
                    <a:cubicBezTo>
                      <a:pt x="8533" y="156"/>
                      <a:pt x="8334" y="1"/>
                      <a:pt x="8108" y="1"/>
                    </a:cubicBezTo>
                    <a:cubicBezTo>
                      <a:pt x="8063" y="1"/>
                      <a:pt x="8018" y="6"/>
                      <a:pt x="7973" y="20"/>
                    </a:cubicBezTo>
                    <a:cubicBezTo>
                      <a:pt x="7973" y="20"/>
                      <a:pt x="7777" y="2104"/>
                      <a:pt x="7604" y="2713"/>
                    </a:cubicBezTo>
                    <a:cubicBezTo>
                      <a:pt x="7561" y="2873"/>
                      <a:pt x="6848" y="2688"/>
                      <a:pt x="6111" y="3309"/>
                    </a:cubicBezTo>
                    <a:cubicBezTo>
                      <a:pt x="5373" y="3930"/>
                      <a:pt x="5004" y="4600"/>
                      <a:pt x="4593" y="4600"/>
                    </a:cubicBezTo>
                    <a:cubicBezTo>
                      <a:pt x="4175" y="4600"/>
                      <a:pt x="3806" y="3930"/>
                      <a:pt x="3074" y="3309"/>
                    </a:cubicBezTo>
                    <a:cubicBezTo>
                      <a:pt x="2337" y="2688"/>
                      <a:pt x="1624" y="2873"/>
                      <a:pt x="1575" y="2713"/>
                    </a:cubicBezTo>
                    <a:cubicBezTo>
                      <a:pt x="1402" y="2110"/>
                      <a:pt x="1212" y="20"/>
                      <a:pt x="1212" y="20"/>
                    </a:cubicBezTo>
                    <a:cubicBezTo>
                      <a:pt x="1167" y="6"/>
                      <a:pt x="1122" y="1"/>
                      <a:pt x="107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848" name="Google Shape;9848;p63"/>
              <p:cNvSpPr/>
              <p:nvPr/>
            </p:nvSpPr>
            <p:spPr>
              <a:xfrm>
                <a:off x="4440425" y="1912450"/>
                <a:ext cx="217625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8705" h="2267" extrusionOk="0">
                    <a:moveTo>
                      <a:pt x="38" y="0"/>
                    </a:moveTo>
                    <a:cubicBezTo>
                      <a:pt x="1" y="1020"/>
                      <a:pt x="412" y="2022"/>
                      <a:pt x="677" y="2182"/>
                    </a:cubicBezTo>
                    <a:cubicBezTo>
                      <a:pt x="773" y="2240"/>
                      <a:pt x="976" y="2267"/>
                      <a:pt x="1227" y="2267"/>
                    </a:cubicBezTo>
                    <a:cubicBezTo>
                      <a:pt x="1854" y="2267"/>
                      <a:pt x="2782" y="2102"/>
                      <a:pt x="3111" y="1856"/>
                    </a:cubicBezTo>
                    <a:cubicBezTo>
                      <a:pt x="3566" y="1512"/>
                      <a:pt x="4353" y="1186"/>
                      <a:pt x="4353" y="1186"/>
                    </a:cubicBezTo>
                    <a:cubicBezTo>
                      <a:pt x="4353" y="1186"/>
                      <a:pt x="5133" y="1506"/>
                      <a:pt x="5594" y="1856"/>
                    </a:cubicBezTo>
                    <a:cubicBezTo>
                      <a:pt x="5923" y="2102"/>
                      <a:pt x="6851" y="2267"/>
                      <a:pt x="7478" y="2267"/>
                    </a:cubicBezTo>
                    <a:cubicBezTo>
                      <a:pt x="7729" y="2267"/>
                      <a:pt x="7932" y="2240"/>
                      <a:pt x="8028" y="2182"/>
                    </a:cubicBezTo>
                    <a:cubicBezTo>
                      <a:pt x="8293" y="2022"/>
                      <a:pt x="8704" y="1020"/>
                      <a:pt x="8668" y="0"/>
                    </a:cubicBezTo>
                    <a:lnTo>
                      <a:pt x="8668" y="0"/>
                    </a:lnTo>
                    <a:cubicBezTo>
                      <a:pt x="8631" y="928"/>
                      <a:pt x="8268" y="1777"/>
                      <a:pt x="8028" y="1924"/>
                    </a:cubicBezTo>
                    <a:cubicBezTo>
                      <a:pt x="7932" y="1982"/>
                      <a:pt x="7730" y="2008"/>
                      <a:pt x="7480" y="2008"/>
                    </a:cubicBezTo>
                    <a:cubicBezTo>
                      <a:pt x="6853" y="2008"/>
                      <a:pt x="5924" y="1843"/>
                      <a:pt x="5594" y="1592"/>
                    </a:cubicBezTo>
                    <a:cubicBezTo>
                      <a:pt x="5133" y="1248"/>
                      <a:pt x="4353" y="928"/>
                      <a:pt x="4353" y="928"/>
                    </a:cubicBezTo>
                    <a:cubicBezTo>
                      <a:pt x="4353" y="928"/>
                      <a:pt x="3566" y="1248"/>
                      <a:pt x="3111" y="1592"/>
                    </a:cubicBezTo>
                    <a:cubicBezTo>
                      <a:pt x="2781" y="1843"/>
                      <a:pt x="1852" y="2008"/>
                      <a:pt x="1225" y="2008"/>
                    </a:cubicBezTo>
                    <a:cubicBezTo>
                      <a:pt x="975" y="2008"/>
                      <a:pt x="773" y="1982"/>
                      <a:pt x="677" y="1924"/>
                    </a:cubicBezTo>
                    <a:cubicBezTo>
                      <a:pt x="437" y="1777"/>
                      <a:pt x="68" y="928"/>
                      <a:pt x="3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9849" name="Google Shape;9849;p63"/>
            <p:cNvGrpSpPr/>
            <p:nvPr/>
          </p:nvGrpSpPr>
          <p:grpSpPr>
            <a:xfrm>
              <a:off x="4427975" y="2144625"/>
              <a:ext cx="241150" cy="131875"/>
              <a:chOff x="4427975" y="2144625"/>
              <a:chExt cx="241150" cy="131875"/>
            </a:xfrm>
          </p:grpSpPr>
          <p:sp>
            <p:nvSpPr>
              <p:cNvPr id="9850" name="Google Shape;9850;p63"/>
              <p:cNvSpPr/>
              <p:nvPr/>
            </p:nvSpPr>
            <p:spPr>
              <a:xfrm>
                <a:off x="4427975" y="2154475"/>
                <a:ext cx="241150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1" extrusionOk="0">
                    <a:moveTo>
                      <a:pt x="406" y="0"/>
                    </a:moveTo>
                    <a:cubicBezTo>
                      <a:pt x="351" y="68"/>
                      <a:pt x="302" y="142"/>
                      <a:pt x="259" y="221"/>
                    </a:cubicBezTo>
                    <a:cubicBezTo>
                      <a:pt x="154" y="603"/>
                      <a:pt x="75" y="996"/>
                      <a:pt x="13" y="1389"/>
                    </a:cubicBezTo>
                    <a:cubicBezTo>
                      <a:pt x="1" y="1568"/>
                      <a:pt x="1" y="1684"/>
                      <a:pt x="1" y="1684"/>
                    </a:cubicBezTo>
                    <a:cubicBezTo>
                      <a:pt x="443" y="1801"/>
                      <a:pt x="1347" y="2440"/>
                      <a:pt x="2447" y="3135"/>
                    </a:cubicBezTo>
                    <a:cubicBezTo>
                      <a:pt x="3554" y="3823"/>
                      <a:pt x="3990" y="4881"/>
                      <a:pt x="4334" y="4881"/>
                    </a:cubicBezTo>
                    <a:lnTo>
                      <a:pt x="4740" y="4881"/>
                    </a:lnTo>
                    <a:cubicBezTo>
                      <a:pt x="4808" y="4241"/>
                      <a:pt x="4851" y="3842"/>
                      <a:pt x="4851" y="3842"/>
                    </a:cubicBezTo>
                    <a:cubicBezTo>
                      <a:pt x="4851" y="3842"/>
                      <a:pt x="4887" y="4241"/>
                      <a:pt x="4955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3"/>
                      <a:pt x="7192" y="3135"/>
                    </a:cubicBezTo>
                    <a:cubicBezTo>
                      <a:pt x="8293" y="2440"/>
                      <a:pt x="9196" y="1801"/>
                      <a:pt x="9639" y="1684"/>
                    </a:cubicBezTo>
                    <a:cubicBezTo>
                      <a:pt x="9645" y="1684"/>
                      <a:pt x="9639" y="430"/>
                      <a:pt x="9233" y="0"/>
                    </a:cubicBezTo>
                    <a:cubicBezTo>
                      <a:pt x="9233" y="0"/>
                      <a:pt x="7537" y="830"/>
                      <a:pt x="4820" y="830"/>
                    </a:cubicBezTo>
                    <a:cubicBezTo>
                      <a:pt x="2103" y="830"/>
                      <a:pt x="406" y="0"/>
                      <a:pt x="4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851" name="Google Shape;9851;p63"/>
              <p:cNvSpPr/>
              <p:nvPr/>
            </p:nvSpPr>
            <p:spPr>
              <a:xfrm>
                <a:off x="4427975" y="2144625"/>
                <a:ext cx="241150" cy="122050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2" extrusionOk="0">
                    <a:moveTo>
                      <a:pt x="413" y="1"/>
                    </a:moveTo>
                    <a:cubicBezTo>
                      <a:pt x="7" y="431"/>
                      <a:pt x="1" y="1685"/>
                      <a:pt x="1" y="1685"/>
                    </a:cubicBezTo>
                    <a:cubicBezTo>
                      <a:pt x="443" y="1802"/>
                      <a:pt x="1347" y="2447"/>
                      <a:pt x="2447" y="3136"/>
                    </a:cubicBezTo>
                    <a:cubicBezTo>
                      <a:pt x="3554" y="3824"/>
                      <a:pt x="3990" y="4881"/>
                      <a:pt x="4334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4"/>
                      <a:pt x="7192" y="3136"/>
                    </a:cubicBezTo>
                    <a:cubicBezTo>
                      <a:pt x="8293" y="2447"/>
                      <a:pt x="9196" y="1802"/>
                      <a:pt x="9639" y="1685"/>
                    </a:cubicBezTo>
                    <a:cubicBezTo>
                      <a:pt x="9645" y="1685"/>
                      <a:pt x="9639" y="431"/>
                      <a:pt x="9233" y="1"/>
                    </a:cubicBezTo>
                    <a:cubicBezTo>
                      <a:pt x="9233" y="1"/>
                      <a:pt x="7537" y="837"/>
                      <a:pt x="4820" y="837"/>
                    </a:cubicBezTo>
                    <a:cubicBezTo>
                      <a:pt x="2103" y="837"/>
                      <a:pt x="413" y="1"/>
                      <a:pt x="4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852" name="Google Shape;9852;p63"/>
              <p:cNvSpPr/>
              <p:nvPr/>
            </p:nvSpPr>
            <p:spPr>
              <a:xfrm>
                <a:off x="4427975" y="2178600"/>
                <a:ext cx="240975" cy="88075"/>
              </a:xfrm>
              <a:custGeom>
                <a:avLst/>
                <a:gdLst/>
                <a:ahLst/>
                <a:cxnLst/>
                <a:rect l="l" t="t" r="r" b="b"/>
                <a:pathLst>
                  <a:path w="9639" h="3523" extrusionOk="0">
                    <a:moveTo>
                      <a:pt x="13" y="0"/>
                    </a:moveTo>
                    <a:cubicBezTo>
                      <a:pt x="1" y="197"/>
                      <a:pt x="1" y="326"/>
                      <a:pt x="1" y="326"/>
                    </a:cubicBezTo>
                    <a:cubicBezTo>
                      <a:pt x="443" y="443"/>
                      <a:pt x="1347" y="1082"/>
                      <a:pt x="2447" y="1771"/>
                    </a:cubicBezTo>
                    <a:cubicBezTo>
                      <a:pt x="3554" y="2465"/>
                      <a:pt x="3990" y="3522"/>
                      <a:pt x="4334" y="3522"/>
                    </a:cubicBezTo>
                    <a:lnTo>
                      <a:pt x="5305" y="3522"/>
                    </a:lnTo>
                    <a:cubicBezTo>
                      <a:pt x="5650" y="3522"/>
                      <a:pt x="6086" y="2465"/>
                      <a:pt x="7192" y="1771"/>
                    </a:cubicBezTo>
                    <a:cubicBezTo>
                      <a:pt x="8293" y="1082"/>
                      <a:pt x="9196" y="443"/>
                      <a:pt x="9639" y="326"/>
                    </a:cubicBezTo>
                    <a:cubicBezTo>
                      <a:pt x="9639" y="326"/>
                      <a:pt x="9639" y="197"/>
                      <a:pt x="9627" y="0"/>
                    </a:cubicBezTo>
                    <a:cubicBezTo>
                      <a:pt x="9172" y="129"/>
                      <a:pt x="8280" y="762"/>
                      <a:pt x="7192" y="1445"/>
                    </a:cubicBezTo>
                    <a:cubicBezTo>
                      <a:pt x="6086" y="2139"/>
                      <a:pt x="5650" y="3197"/>
                      <a:pt x="5305" y="3197"/>
                    </a:cubicBezTo>
                    <a:lnTo>
                      <a:pt x="4334" y="3197"/>
                    </a:lnTo>
                    <a:cubicBezTo>
                      <a:pt x="3990" y="3197"/>
                      <a:pt x="3554" y="2133"/>
                      <a:pt x="2447" y="1445"/>
                    </a:cubicBezTo>
                    <a:cubicBezTo>
                      <a:pt x="1359" y="762"/>
                      <a:pt x="468" y="129"/>
                      <a:pt x="1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grpSp>
        <p:nvGrpSpPr>
          <p:cNvPr id="9853" name="Google Shape;9853;p63"/>
          <p:cNvGrpSpPr/>
          <p:nvPr/>
        </p:nvGrpSpPr>
        <p:grpSpPr>
          <a:xfrm>
            <a:off x="8663251" y="6045176"/>
            <a:ext cx="870450" cy="2740500"/>
            <a:chOff x="4331625" y="2992450"/>
            <a:chExt cx="435225" cy="1370250"/>
          </a:xfrm>
        </p:grpSpPr>
        <p:grpSp>
          <p:nvGrpSpPr>
            <p:cNvPr id="9854" name="Google Shape;9854;p63"/>
            <p:cNvGrpSpPr/>
            <p:nvPr/>
          </p:nvGrpSpPr>
          <p:grpSpPr>
            <a:xfrm>
              <a:off x="4331625" y="2992450"/>
              <a:ext cx="435225" cy="1370250"/>
              <a:chOff x="4331625" y="2992450"/>
              <a:chExt cx="435225" cy="1370250"/>
            </a:xfrm>
          </p:grpSpPr>
          <p:sp>
            <p:nvSpPr>
              <p:cNvPr id="9855" name="Google Shape;9855;p63"/>
              <p:cNvSpPr/>
              <p:nvPr/>
            </p:nvSpPr>
            <p:spPr>
              <a:xfrm>
                <a:off x="43316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49" y="1"/>
                    </a:moveTo>
                    <a:cubicBezTo>
                      <a:pt x="7149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7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0" y="12902"/>
                      <a:pt x="861" y="16179"/>
                      <a:pt x="831" y="17058"/>
                    </a:cubicBezTo>
                    <a:cubicBezTo>
                      <a:pt x="794" y="17937"/>
                      <a:pt x="658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59" y="22299"/>
                      <a:pt x="1840" y="22299"/>
                    </a:cubicBezTo>
                    <a:cubicBezTo>
                      <a:pt x="1883" y="22299"/>
                      <a:pt x="1933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35" y="19602"/>
                      <a:pt x="2140" y="19301"/>
                      <a:pt x="2195" y="18717"/>
                    </a:cubicBezTo>
                    <a:cubicBezTo>
                      <a:pt x="2244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1" y="7997"/>
                      <a:pt x="4648" y="10665"/>
                      <a:pt x="4678" y="12319"/>
                    </a:cubicBezTo>
                    <a:cubicBezTo>
                      <a:pt x="4715" y="13966"/>
                      <a:pt x="4457" y="15798"/>
                      <a:pt x="4334" y="18521"/>
                    </a:cubicBezTo>
                    <a:cubicBezTo>
                      <a:pt x="4224" y="20813"/>
                      <a:pt x="3418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494" y="38823"/>
                      <a:pt x="5355" y="42118"/>
                      <a:pt x="5269" y="42634"/>
                    </a:cubicBezTo>
                    <a:cubicBezTo>
                      <a:pt x="5195" y="43126"/>
                      <a:pt x="5244" y="43624"/>
                      <a:pt x="5410" y="44091"/>
                    </a:cubicBezTo>
                    <a:cubicBezTo>
                      <a:pt x="5545" y="44441"/>
                      <a:pt x="5090" y="45652"/>
                      <a:pt x="4949" y="46248"/>
                    </a:cubicBezTo>
                    <a:cubicBezTo>
                      <a:pt x="4808" y="46845"/>
                      <a:pt x="5521" y="47595"/>
                      <a:pt x="6141" y="47595"/>
                    </a:cubicBezTo>
                    <a:cubicBezTo>
                      <a:pt x="6762" y="47595"/>
                      <a:pt x="7481" y="46605"/>
                      <a:pt x="7377" y="46144"/>
                    </a:cubicBezTo>
                    <a:cubicBezTo>
                      <a:pt x="7272" y="45689"/>
                      <a:pt x="7211" y="44300"/>
                      <a:pt x="7328" y="43611"/>
                    </a:cubicBezTo>
                    <a:cubicBezTo>
                      <a:pt x="7444" y="42917"/>
                      <a:pt x="7162" y="42862"/>
                      <a:pt x="7162" y="42302"/>
                    </a:cubicBezTo>
                    <a:cubicBezTo>
                      <a:pt x="7162" y="41749"/>
                      <a:pt x="7377" y="37969"/>
                      <a:pt x="7401" y="34656"/>
                    </a:cubicBezTo>
                    <a:cubicBezTo>
                      <a:pt x="7408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86" y="24882"/>
                      <a:pt x="9522" y="28865"/>
                    </a:cubicBezTo>
                    <a:cubicBezTo>
                      <a:pt x="9872" y="32049"/>
                      <a:pt x="9983" y="33254"/>
                      <a:pt x="9989" y="34656"/>
                    </a:cubicBezTo>
                    <a:cubicBezTo>
                      <a:pt x="10014" y="37969"/>
                      <a:pt x="10229" y="41743"/>
                      <a:pt x="10229" y="42302"/>
                    </a:cubicBezTo>
                    <a:cubicBezTo>
                      <a:pt x="10229" y="42868"/>
                      <a:pt x="9946" y="42923"/>
                      <a:pt x="10063" y="43611"/>
                    </a:cubicBezTo>
                    <a:cubicBezTo>
                      <a:pt x="10180" y="44300"/>
                      <a:pt x="10118" y="45695"/>
                      <a:pt x="10014" y="46144"/>
                    </a:cubicBezTo>
                    <a:cubicBezTo>
                      <a:pt x="9909" y="46599"/>
                      <a:pt x="10628" y="47595"/>
                      <a:pt x="11249" y="47595"/>
                    </a:cubicBezTo>
                    <a:cubicBezTo>
                      <a:pt x="11870" y="47595"/>
                      <a:pt x="12583" y="46845"/>
                      <a:pt x="12442" y="46248"/>
                    </a:cubicBezTo>
                    <a:cubicBezTo>
                      <a:pt x="12307" y="45652"/>
                      <a:pt x="11846" y="44441"/>
                      <a:pt x="11981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36" y="42118"/>
                      <a:pt x="12897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75" y="13966"/>
                      <a:pt x="12712" y="12319"/>
                    </a:cubicBezTo>
                    <a:cubicBezTo>
                      <a:pt x="12749" y="10665"/>
                      <a:pt x="12669" y="7997"/>
                      <a:pt x="12804" y="7118"/>
                    </a:cubicBezTo>
                    <a:cubicBezTo>
                      <a:pt x="12804" y="7118"/>
                      <a:pt x="13757" y="11243"/>
                      <a:pt x="14028" y="13572"/>
                    </a:cubicBezTo>
                    <a:cubicBezTo>
                      <a:pt x="14187" y="14992"/>
                      <a:pt x="15146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65" y="20881"/>
                      <a:pt x="15109" y="22055"/>
                      <a:pt x="15405" y="22245"/>
                    </a:cubicBezTo>
                    <a:cubicBezTo>
                      <a:pt x="15463" y="22282"/>
                      <a:pt x="15512" y="22299"/>
                      <a:pt x="15555" y="22299"/>
                    </a:cubicBezTo>
                    <a:cubicBezTo>
                      <a:pt x="15833" y="22299"/>
                      <a:pt x="15818" y="21599"/>
                      <a:pt x="15952" y="21274"/>
                    </a:cubicBezTo>
                    <a:cubicBezTo>
                      <a:pt x="15982" y="21202"/>
                      <a:pt x="16013" y="21170"/>
                      <a:pt x="16042" y="21170"/>
                    </a:cubicBezTo>
                    <a:cubicBezTo>
                      <a:pt x="16176" y="21170"/>
                      <a:pt x="16290" y="21806"/>
                      <a:pt x="16234" y="22209"/>
                    </a:cubicBezTo>
                    <a:cubicBezTo>
                      <a:pt x="16161" y="22700"/>
                      <a:pt x="15521" y="23327"/>
                      <a:pt x="15638" y="23659"/>
                    </a:cubicBezTo>
                    <a:cubicBezTo>
                      <a:pt x="15659" y="23714"/>
                      <a:pt x="15699" y="23748"/>
                      <a:pt x="15758" y="23748"/>
                    </a:cubicBezTo>
                    <a:cubicBezTo>
                      <a:pt x="15944" y="23748"/>
                      <a:pt x="16323" y="23420"/>
                      <a:pt x="16923" y="22387"/>
                    </a:cubicBezTo>
                    <a:cubicBezTo>
                      <a:pt x="17408" y="21575"/>
                      <a:pt x="16886" y="20229"/>
                      <a:pt x="16812" y="19701"/>
                    </a:cubicBezTo>
                    <a:cubicBezTo>
                      <a:pt x="16745" y="19178"/>
                      <a:pt x="16609" y="17937"/>
                      <a:pt x="16579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83" y="2453"/>
                      <a:pt x="10641" y="2256"/>
                      <a:pt x="10567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4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856" name="Google Shape;9856;p63"/>
              <p:cNvSpPr/>
              <p:nvPr/>
            </p:nvSpPr>
            <p:spPr>
              <a:xfrm>
                <a:off x="44739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74" y="8047"/>
                      <a:pt x="3013" y="8047"/>
                    </a:cubicBezTo>
                    <a:cubicBezTo>
                      <a:pt x="4051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857" name="Google Shape;9857;p63"/>
              <p:cNvSpPr/>
              <p:nvPr/>
            </p:nvSpPr>
            <p:spPr>
              <a:xfrm>
                <a:off x="4505900" y="3192950"/>
                <a:ext cx="86525" cy="38750"/>
              </a:xfrm>
              <a:custGeom>
                <a:avLst/>
                <a:gdLst/>
                <a:ahLst/>
                <a:cxnLst/>
                <a:rect l="l" t="t" r="r" b="b"/>
                <a:pathLst>
                  <a:path w="3461" h="1550" extrusionOk="0">
                    <a:moveTo>
                      <a:pt x="62" y="1"/>
                    </a:moveTo>
                    <a:cubicBezTo>
                      <a:pt x="43" y="142"/>
                      <a:pt x="25" y="283"/>
                      <a:pt x="0" y="419"/>
                    </a:cubicBezTo>
                    <a:cubicBezTo>
                      <a:pt x="547" y="1150"/>
                      <a:pt x="1205" y="1550"/>
                      <a:pt x="1734" y="1550"/>
                    </a:cubicBezTo>
                    <a:cubicBezTo>
                      <a:pt x="2262" y="1550"/>
                      <a:pt x="2920" y="1150"/>
                      <a:pt x="3461" y="419"/>
                    </a:cubicBezTo>
                    <a:cubicBezTo>
                      <a:pt x="3442" y="283"/>
                      <a:pt x="3418" y="142"/>
                      <a:pt x="3399" y="1"/>
                    </a:cubicBezTo>
                    <a:cubicBezTo>
                      <a:pt x="2865" y="683"/>
                      <a:pt x="2244" y="1052"/>
                      <a:pt x="1734" y="1052"/>
                    </a:cubicBezTo>
                    <a:cubicBezTo>
                      <a:pt x="1223" y="1052"/>
                      <a:pt x="596" y="683"/>
                      <a:pt x="62" y="1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858" name="Google Shape;9858;p63"/>
              <p:cNvSpPr/>
              <p:nvPr/>
            </p:nvSpPr>
            <p:spPr>
              <a:xfrm>
                <a:off x="4465425" y="2992450"/>
                <a:ext cx="201850" cy="156325"/>
              </a:xfrm>
              <a:custGeom>
                <a:avLst/>
                <a:gdLst/>
                <a:ahLst/>
                <a:cxnLst/>
                <a:rect l="l" t="t" r="r" b="b"/>
                <a:pathLst>
                  <a:path w="8074" h="6253" extrusionOk="0">
                    <a:moveTo>
                      <a:pt x="3160" y="0"/>
                    </a:moveTo>
                    <a:cubicBezTo>
                      <a:pt x="1498" y="0"/>
                      <a:pt x="330" y="1278"/>
                      <a:pt x="187" y="2513"/>
                    </a:cubicBezTo>
                    <a:cubicBezTo>
                      <a:pt x="1" y="4124"/>
                      <a:pt x="402" y="6229"/>
                      <a:pt x="771" y="6229"/>
                    </a:cubicBezTo>
                    <a:cubicBezTo>
                      <a:pt x="779" y="6229"/>
                      <a:pt x="787" y="6228"/>
                      <a:pt x="796" y="6226"/>
                    </a:cubicBezTo>
                    <a:cubicBezTo>
                      <a:pt x="1131" y="6136"/>
                      <a:pt x="520" y="3966"/>
                      <a:pt x="1179" y="3966"/>
                    </a:cubicBezTo>
                    <a:cubicBezTo>
                      <a:pt x="1196" y="3966"/>
                      <a:pt x="1213" y="3967"/>
                      <a:pt x="1232" y="3970"/>
                    </a:cubicBezTo>
                    <a:cubicBezTo>
                      <a:pt x="1481" y="4008"/>
                      <a:pt x="1715" y="4025"/>
                      <a:pt x="1937" y="4025"/>
                    </a:cubicBezTo>
                    <a:cubicBezTo>
                      <a:pt x="3641" y="4025"/>
                      <a:pt x="4527" y="3023"/>
                      <a:pt x="4527" y="3023"/>
                    </a:cubicBezTo>
                    <a:cubicBezTo>
                      <a:pt x="4527" y="3023"/>
                      <a:pt x="5190" y="3810"/>
                      <a:pt x="5664" y="4001"/>
                    </a:cubicBezTo>
                    <a:cubicBezTo>
                      <a:pt x="6143" y="4197"/>
                      <a:pt x="5461" y="6121"/>
                      <a:pt x="5903" y="6250"/>
                    </a:cubicBezTo>
                    <a:cubicBezTo>
                      <a:pt x="5908" y="6252"/>
                      <a:pt x="5913" y="6253"/>
                      <a:pt x="5918" y="6253"/>
                    </a:cubicBezTo>
                    <a:cubicBezTo>
                      <a:pt x="6362" y="6253"/>
                      <a:pt x="8074" y="788"/>
                      <a:pt x="4938" y="460"/>
                    </a:cubicBezTo>
                    <a:cubicBezTo>
                      <a:pt x="4305" y="138"/>
                      <a:pt x="3706" y="0"/>
                      <a:pt x="3160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9859" name="Google Shape;9859;p63"/>
            <p:cNvGrpSpPr/>
            <p:nvPr/>
          </p:nvGrpSpPr>
          <p:grpSpPr>
            <a:xfrm>
              <a:off x="4415850" y="3599250"/>
              <a:ext cx="266625" cy="293850"/>
              <a:chOff x="4415850" y="3599250"/>
              <a:chExt cx="266625" cy="293850"/>
            </a:xfrm>
          </p:grpSpPr>
          <p:sp>
            <p:nvSpPr>
              <p:cNvPr id="9860" name="Google Shape;9860;p63"/>
              <p:cNvSpPr/>
              <p:nvPr/>
            </p:nvSpPr>
            <p:spPr>
              <a:xfrm>
                <a:off x="4423375" y="3863550"/>
                <a:ext cx="108500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0" h="1182" extrusionOk="0">
                    <a:moveTo>
                      <a:pt x="37" y="1"/>
                    </a:moveTo>
                    <a:cubicBezTo>
                      <a:pt x="19" y="407"/>
                      <a:pt x="7" y="806"/>
                      <a:pt x="0" y="1181"/>
                    </a:cubicBezTo>
                    <a:lnTo>
                      <a:pt x="4211" y="1181"/>
                    </a:lnTo>
                    <a:cubicBezTo>
                      <a:pt x="4260" y="782"/>
                      <a:pt x="4297" y="388"/>
                      <a:pt x="434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861" name="Google Shape;9861;p63"/>
              <p:cNvSpPr/>
              <p:nvPr/>
            </p:nvSpPr>
            <p:spPr>
              <a:xfrm>
                <a:off x="4566425" y="3863550"/>
                <a:ext cx="108525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1" h="1182" extrusionOk="0">
                    <a:moveTo>
                      <a:pt x="1" y="1"/>
                    </a:moveTo>
                    <a:cubicBezTo>
                      <a:pt x="44" y="388"/>
                      <a:pt x="87" y="782"/>
                      <a:pt x="130" y="1181"/>
                    </a:cubicBezTo>
                    <a:lnTo>
                      <a:pt x="4341" y="1181"/>
                    </a:lnTo>
                    <a:cubicBezTo>
                      <a:pt x="4334" y="806"/>
                      <a:pt x="4322" y="407"/>
                      <a:pt x="43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862" name="Google Shape;9862;p63"/>
              <p:cNvSpPr/>
              <p:nvPr/>
            </p:nvSpPr>
            <p:spPr>
              <a:xfrm>
                <a:off x="4415850" y="3617700"/>
                <a:ext cx="13340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6" h="10788" extrusionOk="0">
                    <a:moveTo>
                      <a:pt x="1008" y="0"/>
                    </a:moveTo>
                    <a:cubicBezTo>
                      <a:pt x="492" y="2324"/>
                      <a:pt x="0" y="10788"/>
                      <a:pt x="0" y="10788"/>
                    </a:cubicBezTo>
                    <a:lnTo>
                      <a:pt x="4942" y="10788"/>
                    </a:lnTo>
                    <a:cubicBezTo>
                      <a:pt x="4942" y="9644"/>
                      <a:pt x="5336" y="6411"/>
                      <a:pt x="5336" y="6411"/>
                    </a:cubicBezTo>
                    <a:lnTo>
                      <a:pt x="5336" y="726"/>
                    </a:lnTo>
                    <a:cubicBezTo>
                      <a:pt x="5022" y="363"/>
                      <a:pt x="1008" y="0"/>
                      <a:pt x="100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863" name="Google Shape;9863;p63"/>
              <p:cNvSpPr/>
              <p:nvPr/>
            </p:nvSpPr>
            <p:spPr>
              <a:xfrm>
                <a:off x="4428900" y="3599250"/>
                <a:ext cx="1203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14" h="1464" extrusionOk="0">
                    <a:moveTo>
                      <a:pt x="529" y="1"/>
                    </a:moveTo>
                    <a:cubicBezTo>
                      <a:pt x="1" y="1"/>
                      <a:pt x="81" y="1464"/>
                      <a:pt x="443" y="1464"/>
                    </a:cubicBezTo>
                    <a:lnTo>
                      <a:pt x="4814" y="1464"/>
                    </a:lnTo>
                    <a:lnTo>
                      <a:pt x="4814" y="1"/>
                    </a:ln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864" name="Google Shape;9864;p63"/>
              <p:cNvSpPr/>
              <p:nvPr/>
            </p:nvSpPr>
            <p:spPr>
              <a:xfrm>
                <a:off x="4416000" y="3857575"/>
                <a:ext cx="12495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4998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7"/>
                      <a:pt x="499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865" name="Google Shape;9865;p63"/>
              <p:cNvSpPr/>
              <p:nvPr/>
            </p:nvSpPr>
            <p:spPr>
              <a:xfrm>
                <a:off x="4549225" y="3617700"/>
                <a:ext cx="13325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0" h="10788" extrusionOk="0">
                    <a:moveTo>
                      <a:pt x="4328" y="0"/>
                    </a:moveTo>
                    <a:cubicBezTo>
                      <a:pt x="4328" y="0"/>
                      <a:pt x="320" y="363"/>
                      <a:pt x="1" y="726"/>
                    </a:cubicBezTo>
                    <a:lnTo>
                      <a:pt x="1" y="6411"/>
                    </a:lnTo>
                    <a:cubicBezTo>
                      <a:pt x="1" y="6411"/>
                      <a:pt x="394" y="9644"/>
                      <a:pt x="394" y="10788"/>
                    </a:cubicBezTo>
                    <a:lnTo>
                      <a:pt x="5330" y="10788"/>
                    </a:lnTo>
                    <a:cubicBezTo>
                      <a:pt x="5330" y="10788"/>
                      <a:pt x="4844" y="2324"/>
                      <a:pt x="43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866" name="Google Shape;9866;p63"/>
              <p:cNvSpPr/>
              <p:nvPr/>
            </p:nvSpPr>
            <p:spPr>
              <a:xfrm>
                <a:off x="4549225" y="3599250"/>
                <a:ext cx="1202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1464" extrusionOk="0">
                    <a:moveTo>
                      <a:pt x="1" y="1"/>
                    </a:moveTo>
                    <a:lnTo>
                      <a:pt x="1" y="1464"/>
                    </a:lnTo>
                    <a:lnTo>
                      <a:pt x="4365" y="1464"/>
                    </a:lnTo>
                    <a:cubicBezTo>
                      <a:pt x="4727" y="1464"/>
                      <a:pt x="4807" y="1"/>
                      <a:pt x="42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867" name="Google Shape;9867;p63"/>
              <p:cNvSpPr/>
              <p:nvPr/>
            </p:nvSpPr>
            <p:spPr>
              <a:xfrm>
                <a:off x="4557375" y="3857575"/>
                <a:ext cx="12510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5004" h="1181" extrusionOk="0">
                    <a:moveTo>
                      <a:pt x="0" y="0"/>
                    </a:moveTo>
                    <a:cubicBezTo>
                      <a:pt x="37" y="467"/>
                      <a:pt x="68" y="885"/>
                      <a:pt x="68" y="1180"/>
                    </a:cubicBezTo>
                    <a:lnTo>
                      <a:pt x="5004" y="1180"/>
                    </a:lnTo>
                    <a:cubicBezTo>
                      <a:pt x="4998" y="1045"/>
                      <a:pt x="4973" y="615"/>
                      <a:pt x="493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868" name="Google Shape;9868;p63"/>
              <p:cNvSpPr/>
              <p:nvPr/>
            </p:nvSpPr>
            <p:spPr>
              <a:xfrm>
                <a:off x="4416000" y="3857575"/>
                <a:ext cx="266475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10659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1"/>
                      <a:pt x="4998" y="0"/>
                    </a:cubicBezTo>
                    <a:close/>
                    <a:moveTo>
                      <a:pt x="5655" y="0"/>
                    </a:moveTo>
                    <a:cubicBezTo>
                      <a:pt x="5692" y="461"/>
                      <a:pt x="5717" y="885"/>
                      <a:pt x="5723" y="1180"/>
                    </a:cubicBezTo>
                    <a:lnTo>
                      <a:pt x="10659" y="1180"/>
                    </a:lnTo>
                    <a:cubicBezTo>
                      <a:pt x="10653" y="1045"/>
                      <a:pt x="10628" y="615"/>
                      <a:pt x="1058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grpSp>
        <p:nvGrpSpPr>
          <p:cNvPr id="9869" name="Google Shape;9869;p63"/>
          <p:cNvGrpSpPr/>
          <p:nvPr/>
        </p:nvGrpSpPr>
        <p:grpSpPr>
          <a:xfrm>
            <a:off x="1996552" y="3085450"/>
            <a:ext cx="3571600" cy="5687300"/>
            <a:chOff x="998276" y="1542725"/>
            <a:chExt cx="1785800" cy="2843650"/>
          </a:xfrm>
        </p:grpSpPr>
        <p:sp>
          <p:nvSpPr>
            <p:cNvPr id="9870" name="Google Shape;9870;p63"/>
            <p:cNvSpPr/>
            <p:nvPr/>
          </p:nvSpPr>
          <p:spPr>
            <a:xfrm>
              <a:off x="998276" y="1542725"/>
              <a:ext cx="1785800" cy="2843650"/>
            </a:xfrm>
            <a:custGeom>
              <a:avLst/>
              <a:gdLst/>
              <a:ahLst/>
              <a:cxnLst/>
              <a:rect l="l" t="t" r="r" b="b"/>
              <a:pathLst>
                <a:path w="71432" h="113746" extrusionOk="0">
                  <a:moveTo>
                    <a:pt x="70079" y="101052"/>
                  </a:moveTo>
                  <a:cubicBezTo>
                    <a:pt x="69821" y="95870"/>
                    <a:pt x="67719" y="85439"/>
                    <a:pt x="65955" y="80252"/>
                  </a:cubicBezTo>
                  <a:cubicBezTo>
                    <a:pt x="64682" y="75211"/>
                    <a:pt x="64375" y="68825"/>
                    <a:pt x="64190" y="64535"/>
                  </a:cubicBezTo>
                  <a:cubicBezTo>
                    <a:pt x="64012" y="60422"/>
                    <a:pt x="62137" y="53446"/>
                    <a:pt x="61252" y="45222"/>
                  </a:cubicBezTo>
                  <a:cubicBezTo>
                    <a:pt x="60226" y="39124"/>
                    <a:pt x="58240" y="37802"/>
                    <a:pt x="53176" y="36118"/>
                  </a:cubicBezTo>
                  <a:cubicBezTo>
                    <a:pt x="51264" y="35454"/>
                    <a:pt x="49574" y="34791"/>
                    <a:pt x="48326" y="34428"/>
                  </a:cubicBezTo>
                  <a:cubicBezTo>
                    <a:pt x="45246" y="33518"/>
                    <a:pt x="42671" y="32811"/>
                    <a:pt x="42671" y="32811"/>
                  </a:cubicBezTo>
                  <a:cubicBezTo>
                    <a:pt x="40175" y="32037"/>
                    <a:pt x="40833" y="28994"/>
                    <a:pt x="42302" y="26154"/>
                  </a:cubicBezTo>
                  <a:cubicBezTo>
                    <a:pt x="43433" y="23972"/>
                    <a:pt x="46377" y="21268"/>
                    <a:pt x="47527" y="16264"/>
                  </a:cubicBezTo>
                  <a:cubicBezTo>
                    <a:pt x="47729" y="17432"/>
                    <a:pt x="47822" y="18612"/>
                    <a:pt x="47797" y="19786"/>
                  </a:cubicBezTo>
                  <a:cubicBezTo>
                    <a:pt x="47773" y="21594"/>
                    <a:pt x="47570" y="23468"/>
                    <a:pt x="48221" y="25152"/>
                  </a:cubicBezTo>
                  <a:cubicBezTo>
                    <a:pt x="48768" y="26566"/>
                    <a:pt x="49881" y="27697"/>
                    <a:pt x="51092" y="28601"/>
                  </a:cubicBezTo>
                  <a:cubicBezTo>
                    <a:pt x="52438" y="29603"/>
                    <a:pt x="54141" y="30402"/>
                    <a:pt x="55751" y="29935"/>
                  </a:cubicBezTo>
                  <a:cubicBezTo>
                    <a:pt x="53618" y="28558"/>
                    <a:pt x="53514" y="25503"/>
                    <a:pt x="53944" y="23007"/>
                  </a:cubicBezTo>
                  <a:cubicBezTo>
                    <a:pt x="54429" y="20211"/>
                    <a:pt x="55302" y="17500"/>
                    <a:pt x="56525" y="14937"/>
                  </a:cubicBezTo>
                  <a:cubicBezTo>
                    <a:pt x="57460" y="12988"/>
                    <a:pt x="58622" y="11070"/>
                    <a:pt x="58861" y="8919"/>
                  </a:cubicBezTo>
                  <a:cubicBezTo>
                    <a:pt x="59292" y="5016"/>
                    <a:pt x="56286" y="1414"/>
                    <a:pt x="52438" y="639"/>
                  </a:cubicBezTo>
                  <a:cubicBezTo>
                    <a:pt x="49242" y="0"/>
                    <a:pt x="45793" y="1186"/>
                    <a:pt x="43587" y="3553"/>
                  </a:cubicBezTo>
                  <a:cubicBezTo>
                    <a:pt x="41491" y="2022"/>
                    <a:pt x="38651" y="1014"/>
                    <a:pt x="35073" y="744"/>
                  </a:cubicBezTo>
                  <a:cubicBezTo>
                    <a:pt x="30303" y="160"/>
                    <a:pt x="24821" y="1113"/>
                    <a:pt x="21944" y="4727"/>
                  </a:cubicBezTo>
                  <a:cubicBezTo>
                    <a:pt x="21434" y="5354"/>
                    <a:pt x="21028" y="6055"/>
                    <a:pt x="20733" y="6805"/>
                  </a:cubicBezTo>
                  <a:cubicBezTo>
                    <a:pt x="20137" y="8433"/>
                    <a:pt x="20297" y="10247"/>
                    <a:pt x="21169" y="11747"/>
                  </a:cubicBezTo>
                  <a:cubicBezTo>
                    <a:pt x="21335" y="11703"/>
                    <a:pt x="21501" y="11673"/>
                    <a:pt x="21667" y="11636"/>
                  </a:cubicBezTo>
                  <a:cubicBezTo>
                    <a:pt x="21839" y="12705"/>
                    <a:pt x="22159" y="13732"/>
                    <a:pt x="22141" y="15047"/>
                  </a:cubicBezTo>
                  <a:cubicBezTo>
                    <a:pt x="22104" y="17371"/>
                    <a:pt x="19762" y="18871"/>
                    <a:pt x="19928" y="19737"/>
                  </a:cubicBezTo>
                  <a:cubicBezTo>
                    <a:pt x="20069" y="20426"/>
                    <a:pt x="21200" y="20579"/>
                    <a:pt x="21852" y="20579"/>
                  </a:cubicBezTo>
                  <a:cubicBezTo>
                    <a:pt x="22036" y="20579"/>
                    <a:pt x="22159" y="20573"/>
                    <a:pt x="22159" y="20573"/>
                  </a:cubicBezTo>
                  <a:cubicBezTo>
                    <a:pt x="22546" y="21421"/>
                    <a:pt x="21489" y="22048"/>
                    <a:pt x="21471" y="22571"/>
                  </a:cubicBezTo>
                  <a:cubicBezTo>
                    <a:pt x="21452" y="23087"/>
                    <a:pt x="22122" y="23438"/>
                    <a:pt x="22122" y="23438"/>
                  </a:cubicBezTo>
                  <a:cubicBezTo>
                    <a:pt x="22122" y="23438"/>
                    <a:pt x="21471" y="23733"/>
                    <a:pt x="22122" y="24489"/>
                  </a:cubicBezTo>
                  <a:cubicBezTo>
                    <a:pt x="22768" y="25269"/>
                    <a:pt x="22159" y="25435"/>
                    <a:pt x="22122" y="26800"/>
                  </a:cubicBezTo>
                  <a:cubicBezTo>
                    <a:pt x="22091" y="27925"/>
                    <a:pt x="23493" y="28164"/>
                    <a:pt x="25023" y="28164"/>
                  </a:cubicBezTo>
                  <a:cubicBezTo>
                    <a:pt x="25380" y="28164"/>
                    <a:pt x="25743" y="28146"/>
                    <a:pt x="26093" y="28134"/>
                  </a:cubicBezTo>
                  <a:cubicBezTo>
                    <a:pt x="26191" y="28128"/>
                    <a:pt x="26296" y="28121"/>
                    <a:pt x="26388" y="28121"/>
                  </a:cubicBezTo>
                  <a:cubicBezTo>
                    <a:pt x="28078" y="28121"/>
                    <a:pt x="30426" y="28509"/>
                    <a:pt x="30844" y="30365"/>
                  </a:cubicBezTo>
                  <a:cubicBezTo>
                    <a:pt x="31305" y="32326"/>
                    <a:pt x="30801" y="32959"/>
                    <a:pt x="29179" y="33500"/>
                  </a:cubicBezTo>
                  <a:cubicBezTo>
                    <a:pt x="27556" y="34041"/>
                    <a:pt x="26585" y="34330"/>
                    <a:pt x="24753" y="34864"/>
                  </a:cubicBezTo>
                  <a:cubicBezTo>
                    <a:pt x="23505" y="35086"/>
                    <a:pt x="22694" y="35233"/>
                    <a:pt x="18950" y="36481"/>
                  </a:cubicBezTo>
                  <a:cubicBezTo>
                    <a:pt x="16406" y="37262"/>
                    <a:pt x="10861" y="38743"/>
                    <a:pt x="10136" y="48080"/>
                  </a:cubicBezTo>
                  <a:cubicBezTo>
                    <a:pt x="9109" y="55278"/>
                    <a:pt x="8569" y="60662"/>
                    <a:pt x="7640" y="66151"/>
                  </a:cubicBezTo>
                  <a:cubicBezTo>
                    <a:pt x="7198" y="70263"/>
                    <a:pt x="7044" y="76601"/>
                    <a:pt x="5139" y="81278"/>
                  </a:cubicBezTo>
                  <a:cubicBezTo>
                    <a:pt x="3497" y="86521"/>
                    <a:pt x="2987" y="95870"/>
                    <a:pt x="2496" y="100960"/>
                  </a:cubicBezTo>
                  <a:cubicBezTo>
                    <a:pt x="1912" y="106006"/>
                    <a:pt x="184" y="113192"/>
                    <a:pt x="0" y="113653"/>
                  </a:cubicBezTo>
                  <a:lnTo>
                    <a:pt x="6743" y="113653"/>
                  </a:lnTo>
                  <a:cubicBezTo>
                    <a:pt x="6743" y="113653"/>
                    <a:pt x="8716" y="106154"/>
                    <a:pt x="10480" y="102331"/>
                  </a:cubicBezTo>
                  <a:cubicBezTo>
                    <a:pt x="12435" y="98022"/>
                    <a:pt x="14058" y="88113"/>
                    <a:pt x="14002" y="86079"/>
                  </a:cubicBezTo>
                  <a:cubicBezTo>
                    <a:pt x="13929" y="84063"/>
                    <a:pt x="15096" y="78168"/>
                    <a:pt x="15668" y="75205"/>
                  </a:cubicBezTo>
                  <a:cubicBezTo>
                    <a:pt x="16682" y="69981"/>
                    <a:pt x="17186" y="59537"/>
                    <a:pt x="17186" y="59537"/>
                  </a:cubicBezTo>
                  <a:cubicBezTo>
                    <a:pt x="17186" y="59537"/>
                    <a:pt x="19940" y="72624"/>
                    <a:pt x="19977" y="77756"/>
                  </a:cubicBezTo>
                  <a:cubicBezTo>
                    <a:pt x="19995" y="82895"/>
                    <a:pt x="18827" y="85722"/>
                    <a:pt x="18606" y="88531"/>
                  </a:cubicBezTo>
                  <a:cubicBezTo>
                    <a:pt x="18121" y="91482"/>
                    <a:pt x="17137" y="94795"/>
                    <a:pt x="15963" y="98618"/>
                  </a:cubicBezTo>
                  <a:cubicBezTo>
                    <a:pt x="15084" y="101851"/>
                    <a:pt x="13517" y="106990"/>
                    <a:pt x="14543" y="113745"/>
                  </a:cubicBezTo>
                  <a:lnTo>
                    <a:pt x="56698" y="113598"/>
                  </a:lnTo>
                  <a:cubicBezTo>
                    <a:pt x="57730" y="105963"/>
                    <a:pt x="56212" y="101943"/>
                    <a:pt x="55524" y="98618"/>
                  </a:cubicBezTo>
                  <a:cubicBezTo>
                    <a:pt x="54940" y="95090"/>
                    <a:pt x="53932" y="92951"/>
                    <a:pt x="52979" y="89804"/>
                  </a:cubicBezTo>
                  <a:cubicBezTo>
                    <a:pt x="52192" y="87062"/>
                    <a:pt x="51079" y="83485"/>
                    <a:pt x="51116" y="78346"/>
                  </a:cubicBezTo>
                  <a:cubicBezTo>
                    <a:pt x="51135" y="73208"/>
                    <a:pt x="54497" y="58812"/>
                    <a:pt x="54497" y="58812"/>
                  </a:cubicBezTo>
                  <a:cubicBezTo>
                    <a:pt x="54497" y="58812"/>
                    <a:pt x="55880" y="72310"/>
                    <a:pt x="56261" y="75015"/>
                  </a:cubicBezTo>
                  <a:cubicBezTo>
                    <a:pt x="56864" y="79299"/>
                    <a:pt x="58886" y="84413"/>
                    <a:pt x="58757" y="86423"/>
                  </a:cubicBezTo>
                  <a:cubicBezTo>
                    <a:pt x="58548" y="89810"/>
                    <a:pt x="60625" y="99669"/>
                    <a:pt x="61842" y="101993"/>
                  </a:cubicBezTo>
                  <a:cubicBezTo>
                    <a:pt x="63059" y="104304"/>
                    <a:pt x="65955" y="113598"/>
                    <a:pt x="65955" y="113598"/>
                  </a:cubicBezTo>
                  <a:lnTo>
                    <a:pt x="71431" y="113659"/>
                  </a:lnTo>
                  <a:cubicBezTo>
                    <a:pt x="71229" y="113198"/>
                    <a:pt x="70313" y="106449"/>
                    <a:pt x="70079" y="101052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grpSp>
          <p:nvGrpSpPr>
            <p:cNvPr id="9871" name="Google Shape;9871;p63"/>
            <p:cNvGrpSpPr/>
            <p:nvPr/>
          </p:nvGrpSpPr>
          <p:grpSpPr>
            <a:xfrm>
              <a:off x="1459126" y="1614025"/>
              <a:ext cx="848725" cy="2691675"/>
              <a:chOff x="1459126" y="1614025"/>
              <a:chExt cx="848725" cy="2691675"/>
            </a:xfrm>
          </p:grpSpPr>
          <p:sp>
            <p:nvSpPr>
              <p:cNvPr id="9872" name="Google Shape;9872;p63"/>
              <p:cNvSpPr/>
              <p:nvPr/>
            </p:nvSpPr>
            <p:spPr>
              <a:xfrm>
                <a:off x="1577901" y="1614025"/>
                <a:ext cx="587050" cy="514500"/>
              </a:xfrm>
              <a:custGeom>
                <a:avLst/>
                <a:gdLst/>
                <a:ahLst/>
                <a:cxnLst/>
                <a:rect l="l" t="t" r="r" b="b"/>
                <a:pathLst>
                  <a:path w="23482" h="20580" extrusionOk="0">
                    <a:moveTo>
                      <a:pt x="11163" y="0"/>
                    </a:moveTo>
                    <a:cubicBezTo>
                      <a:pt x="4402" y="0"/>
                      <a:pt x="603" y="2680"/>
                      <a:pt x="308" y="6626"/>
                    </a:cubicBezTo>
                    <a:cubicBezTo>
                      <a:pt x="1" y="10640"/>
                      <a:pt x="1820" y="11931"/>
                      <a:pt x="4383" y="11931"/>
                    </a:cubicBezTo>
                    <a:cubicBezTo>
                      <a:pt x="4635" y="11931"/>
                      <a:pt x="4887" y="11919"/>
                      <a:pt x="5145" y="11894"/>
                    </a:cubicBezTo>
                    <a:cubicBezTo>
                      <a:pt x="5145" y="11894"/>
                      <a:pt x="5373" y="11876"/>
                      <a:pt x="5668" y="11876"/>
                    </a:cubicBezTo>
                    <a:cubicBezTo>
                      <a:pt x="6246" y="11876"/>
                      <a:pt x="7088" y="11943"/>
                      <a:pt x="7088" y="12318"/>
                    </a:cubicBezTo>
                    <a:cubicBezTo>
                      <a:pt x="7088" y="12878"/>
                      <a:pt x="6903" y="14390"/>
                      <a:pt x="8139" y="14427"/>
                    </a:cubicBezTo>
                    <a:cubicBezTo>
                      <a:pt x="8557" y="14445"/>
                      <a:pt x="8944" y="14451"/>
                      <a:pt x="9276" y="14451"/>
                    </a:cubicBezTo>
                    <a:cubicBezTo>
                      <a:pt x="9946" y="14451"/>
                      <a:pt x="10395" y="14427"/>
                      <a:pt x="10395" y="14427"/>
                    </a:cubicBezTo>
                    <a:cubicBezTo>
                      <a:pt x="10395" y="14427"/>
                      <a:pt x="10745" y="16129"/>
                      <a:pt x="11489" y="16480"/>
                    </a:cubicBezTo>
                    <a:cubicBezTo>
                      <a:pt x="12226" y="16848"/>
                      <a:pt x="11931" y="17512"/>
                      <a:pt x="12153" y="17899"/>
                    </a:cubicBezTo>
                    <a:cubicBezTo>
                      <a:pt x="12374" y="18268"/>
                      <a:pt x="13259" y="18699"/>
                      <a:pt x="13609" y="19270"/>
                    </a:cubicBezTo>
                    <a:cubicBezTo>
                      <a:pt x="13966" y="19823"/>
                      <a:pt x="14113" y="20561"/>
                      <a:pt x="14704" y="20579"/>
                    </a:cubicBezTo>
                    <a:lnTo>
                      <a:pt x="14734" y="20579"/>
                    </a:lnTo>
                    <a:cubicBezTo>
                      <a:pt x="15331" y="20579"/>
                      <a:pt x="15785" y="20088"/>
                      <a:pt x="15404" y="19307"/>
                    </a:cubicBezTo>
                    <a:cubicBezTo>
                      <a:pt x="14999" y="18490"/>
                      <a:pt x="14611" y="17770"/>
                      <a:pt x="14870" y="17697"/>
                    </a:cubicBezTo>
                    <a:cubicBezTo>
                      <a:pt x="14876" y="17697"/>
                      <a:pt x="14888" y="17697"/>
                      <a:pt x="14894" y="17697"/>
                    </a:cubicBezTo>
                    <a:cubicBezTo>
                      <a:pt x="15128" y="17697"/>
                      <a:pt x="16037" y="18004"/>
                      <a:pt x="17015" y="18004"/>
                    </a:cubicBezTo>
                    <a:cubicBezTo>
                      <a:pt x="17593" y="18004"/>
                      <a:pt x="18195" y="17893"/>
                      <a:pt x="18693" y="17549"/>
                    </a:cubicBezTo>
                    <a:cubicBezTo>
                      <a:pt x="20094" y="16590"/>
                      <a:pt x="22037" y="15385"/>
                      <a:pt x="21115" y="12595"/>
                    </a:cubicBezTo>
                    <a:lnTo>
                      <a:pt x="21115" y="12595"/>
                    </a:lnTo>
                    <a:lnTo>
                      <a:pt x="21164" y="12595"/>
                    </a:lnTo>
                    <a:cubicBezTo>
                      <a:pt x="21471" y="12595"/>
                      <a:pt x="23020" y="12478"/>
                      <a:pt x="23241" y="10062"/>
                    </a:cubicBezTo>
                    <a:cubicBezTo>
                      <a:pt x="23481" y="7382"/>
                      <a:pt x="21889" y="799"/>
                      <a:pt x="13597" y="99"/>
                    </a:cubicBezTo>
                    <a:cubicBezTo>
                      <a:pt x="12743" y="31"/>
                      <a:pt x="11938" y="0"/>
                      <a:pt x="11163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9873" name="Google Shape;9873;p63"/>
              <p:cNvGrpSpPr/>
              <p:nvPr/>
            </p:nvGrpSpPr>
            <p:grpSpPr>
              <a:xfrm>
                <a:off x="1459126" y="2549075"/>
                <a:ext cx="848725" cy="608875"/>
                <a:chOff x="1459126" y="2549075"/>
                <a:chExt cx="848725" cy="608875"/>
              </a:xfrm>
            </p:grpSpPr>
            <p:sp>
              <p:nvSpPr>
                <p:cNvPr id="9874" name="Google Shape;9874;p63"/>
                <p:cNvSpPr/>
                <p:nvPr/>
              </p:nvSpPr>
              <p:spPr>
                <a:xfrm>
                  <a:off x="1912751" y="2564925"/>
                  <a:ext cx="395100" cy="59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04" h="23721" extrusionOk="0">
                      <a:moveTo>
                        <a:pt x="4850" y="6"/>
                      </a:moveTo>
                      <a:cubicBezTo>
                        <a:pt x="4137" y="6"/>
                        <a:pt x="2736" y="234"/>
                        <a:pt x="2275" y="1973"/>
                      </a:cubicBezTo>
                      <a:cubicBezTo>
                        <a:pt x="1666" y="4321"/>
                        <a:pt x="129" y="7241"/>
                        <a:pt x="904" y="10603"/>
                      </a:cubicBezTo>
                      <a:cubicBezTo>
                        <a:pt x="1666" y="13965"/>
                        <a:pt x="0" y="16904"/>
                        <a:pt x="1740" y="18754"/>
                      </a:cubicBezTo>
                      <a:cubicBezTo>
                        <a:pt x="3418" y="20555"/>
                        <a:pt x="7419" y="23720"/>
                        <a:pt x="11335" y="23720"/>
                      </a:cubicBezTo>
                      <a:cubicBezTo>
                        <a:pt x="11476" y="23720"/>
                        <a:pt x="11618" y="23720"/>
                        <a:pt x="11753" y="23708"/>
                      </a:cubicBezTo>
                      <a:cubicBezTo>
                        <a:pt x="15804" y="23468"/>
                        <a:pt x="15711" y="19922"/>
                        <a:pt x="15029" y="18569"/>
                      </a:cubicBezTo>
                      <a:cubicBezTo>
                        <a:pt x="14365" y="17217"/>
                        <a:pt x="12829" y="14334"/>
                        <a:pt x="12699" y="12650"/>
                      </a:cubicBezTo>
                      <a:cubicBezTo>
                        <a:pt x="12570" y="10990"/>
                        <a:pt x="10610" y="1733"/>
                        <a:pt x="5268" y="31"/>
                      </a:cubicBezTo>
                      <a:cubicBezTo>
                        <a:pt x="5127" y="12"/>
                        <a:pt x="4991" y="0"/>
                        <a:pt x="4850" y="6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875" name="Google Shape;9875;p63"/>
                <p:cNvSpPr/>
                <p:nvPr/>
              </p:nvSpPr>
              <p:spPr>
                <a:xfrm>
                  <a:off x="1459126" y="2549075"/>
                  <a:ext cx="395550" cy="59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22" h="23728" extrusionOk="0">
                      <a:moveTo>
                        <a:pt x="10997" y="1"/>
                      </a:moveTo>
                      <a:cubicBezTo>
                        <a:pt x="10843" y="1"/>
                        <a:pt x="10695" y="13"/>
                        <a:pt x="10554" y="38"/>
                      </a:cubicBezTo>
                      <a:cubicBezTo>
                        <a:pt x="5194" y="1734"/>
                        <a:pt x="3252" y="10979"/>
                        <a:pt x="3123" y="12657"/>
                      </a:cubicBezTo>
                      <a:cubicBezTo>
                        <a:pt x="2994" y="14323"/>
                        <a:pt x="1463" y="17224"/>
                        <a:pt x="775" y="18576"/>
                      </a:cubicBezTo>
                      <a:cubicBezTo>
                        <a:pt x="111" y="19904"/>
                        <a:pt x="0" y="23475"/>
                        <a:pt x="4045" y="23715"/>
                      </a:cubicBezTo>
                      <a:cubicBezTo>
                        <a:pt x="4186" y="23721"/>
                        <a:pt x="4327" y="23727"/>
                        <a:pt x="4469" y="23727"/>
                      </a:cubicBezTo>
                      <a:cubicBezTo>
                        <a:pt x="8384" y="23727"/>
                        <a:pt x="12404" y="20562"/>
                        <a:pt x="14082" y="18761"/>
                      </a:cubicBezTo>
                      <a:cubicBezTo>
                        <a:pt x="15822" y="16892"/>
                        <a:pt x="14138" y="13954"/>
                        <a:pt x="14912" y="10610"/>
                      </a:cubicBezTo>
                      <a:cubicBezTo>
                        <a:pt x="15687" y="7248"/>
                        <a:pt x="14156" y="4328"/>
                        <a:pt x="13529" y="1956"/>
                      </a:cubicBezTo>
                      <a:cubicBezTo>
                        <a:pt x="13068" y="235"/>
                        <a:pt x="11704" y="1"/>
                        <a:pt x="1099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sp>
            <p:nvSpPr>
              <p:cNvPr id="9876" name="Google Shape;9876;p63"/>
              <p:cNvSpPr/>
              <p:nvPr/>
            </p:nvSpPr>
            <p:spPr>
              <a:xfrm>
                <a:off x="1834226" y="2227925"/>
                <a:ext cx="114650" cy="514800"/>
              </a:xfrm>
              <a:custGeom>
                <a:avLst/>
                <a:gdLst/>
                <a:ahLst/>
                <a:cxnLst/>
                <a:rect l="l" t="t" r="r" b="b"/>
                <a:pathLst>
                  <a:path w="4586" h="20592" extrusionOk="0">
                    <a:moveTo>
                      <a:pt x="3215" y="0"/>
                    </a:moveTo>
                    <a:cubicBezTo>
                      <a:pt x="3215" y="0"/>
                      <a:pt x="2109" y="609"/>
                      <a:pt x="775" y="683"/>
                    </a:cubicBezTo>
                    <a:cubicBezTo>
                      <a:pt x="775" y="683"/>
                      <a:pt x="1666" y="9724"/>
                      <a:pt x="1236" y="13253"/>
                    </a:cubicBezTo>
                    <a:cubicBezTo>
                      <a:pt x="793" y="16799"/>
                      <a:pt x="0" y="18090"/>
                      <a:pt x="0" y="18090"/>
                    </a:cubicBezTo>
                    <a:cubicBezTo>
                      <a:pt x="13" y="18422"/>
                      <a:pt x="142" y="18520"/>
                      <a:pt x="289" y="18520"/>
                    </a:cubicBezTo>
                    <a:cubicBezTo>
                      <a:pt x="510" y="18520"/>
                      <a:pt x="775" y="18293"/>
                      <a:pt x="775" y="18293"/>
                    </a:cubicBezTo>
                    <a:lnTo>
                      <a:pt x="1371" y="17174"/>
                    </a:lnTo>
                    <a:cubicBezTo>
                      <a:pt x="1414" y="17174"/>
                      <a:pt x="1463" y="17168"/>
                      <a:pt x="1506" y="17168"/>
                    </a:cubicBezTo>
                    <a:cubicBezTo>
                      <a:pt x="2348" y="17168"/>
                      <a:pt x="2385" y="17654"/>
                      <a:pt x="2385" y="17654"/>
                    </a:cubicBezTo>
                    <a:lnTo>
                      <a:pt x="2201" y="18133"/>
                    </a:lnTo>
                    <a:lnTo>
                      <a:pt x="3953" y="20592"/>
                    </a:lnTo>
                    <a:lnTo>
                      <a:pt x="4586" y="18096"/>
                    </a:lnTo>
                    <a:cubicBezTo>
                      <a:pt x="4586" y="18096"/>
                      <a:pt x="2975" y="16412"/>
                      <a:pt x="3252" y="11900"/>
                    </a:cubicBezTo>
                    <a:cubicBezTo>
                      <a:pt x="3547" y="7413"/>
                      <a:pt x="3215" y="0"/>
                      <a:pt x="321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877" name="Google Shape;9877;p63"/>
              <p:cNvSpPr/>
              <p:nvPr/>
            </p:nvSpPr>
            <p:spPr>
              <a:xfrm>
                <a:off x="1625226" y="3065100"/>
                <a:ext cx="639600" cy="411550"/>
              </a:xfrm>
              <a:custGeom>
                <a:avLst/>
                <a:gdLst/>
                <a:ahLst/>
                <a:cxnLst/>
                <a:rect l="l" t="t" r="r" b="b"/>
                <a:pathLst>
                  <a:path w="25584" h="16462" extrusionOk="0">
                    <a:moveTo>
                      <a:pt x="18373" y="1"/>
                    </a:moveTo>
                    <a:cubicBezTo>
                      <a:pt x="15589" y="1"/>
                      <a:pt x="12540" y="1003"/>
                      <a:pt x="11003" y="1500"/>
                    </a:cubicBezTo>
                    <a:cubicBezTo>
                      <a:pt x="9436" y="1998"/>
                      <a:pt x="6756" y="1832"/>
                      <a:pt x="3996" y="2072"/>
                    </a:cubicBezTo>
                    <a:cubicBezTo>
                      <a:pt x="1242" y="2312"/>
                      <a:pt x="1" y="4070"/>
                      <a:pt x="634" y="4826"/>
                    </a:cubicBezTo>
                    <a:cubicBezTo>
                      <a:pt x="1267" y="5563"/>
                      <a:pt x="4113" y="4660"/>
                      <a:pt x="5496" y="6319"/>
                    </a:cubicBezTo>
                    <a:cubicBezTo>
                      <a:pt x="6897" y="7985"/>
                      <a:pt x="8766" y="8889"/>
                      <a:pt x="9842" y="9411"/>
                    </a:cubicBezTo>
                    <a:cubicBezTo>
                      <a:pt x="10174" y="9559"/>
                      <a:pt x="10727" y="9792"/>
                      <a:pt x="11354" y="10112"/>
                    </a:cubicBezTo>
                    <a:cubicBezTo>
                      <a:pt x="11723" y="10278"/>
                      <a:pt x="12110" y="10462"/>
                      <a:pt x="12516" y="10665"/>
                    </a:cubicBezTo>
                    <a:cubicBezTo>
                      <a:pt x="13610" y="11255"/>
                      <a:pt x="14734" y="11938"/>
                      <a:pt x="15331" y="12626"/>
                    </a:cubicBezTo>
                    <a:cubicBezTo>
                      <a:pt x="16474" y="14009"/>
                      <a:pt x="20445" y="15712"/>
                      <a:pt x="21982" y="16283"/>
                    </a:cubicBezTo>
                    <a:cubicBezTo>
                      <a:pt x="22252" y="16394"/>
                      <a:pt x="22541" y="16455"/>
                      <a:pt x="22836" y="16462"/>
                    </a:cubicBezTo>
                    <a:cubicBezTo>
                      <a:pt x="23881" y="16462"/>
                      <a:pt x="24582" y="15552"/>
                      <a:pt x="24864" y="13972"/>
                    </a:cubicBezTo>
                    <a:cubicBezTo>
                      <a:pt x="25233" y="11993"/>
                      <a:pt x="25104" y="8409"/>
                      <a:pt x="25344" y="5121"/>
                    </a:cubicBezTo>
                    <a:cubicBezTo>
                      <a:pt x="25583" y="1814"/>
                      <a:pt x="22793" y="388"/>
                      <a:pt x="22793" y="388"/>
                    </a:cubicBezTo>
                    <a:cubicBezTo>
                      <a:pt x="22793" y="388"/>
                      <a:pt x="21281" y="38"/>
                      <a:pt x="1845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878" name="Google Shape;9878;p63"/>
              <p:cNvSpPr/>
              <p:nvPr/>
            </p:nvSpPr>
            <p:spPr>
              <a:xfrm>
                <a:off x="1524726" y="3048050"/>
                <a:ext cx="355325" cy="574750"/>
              </a:xfrm>
              <a:custGeom>
                <a:avLst/>
                <a:gdLst/>
                <a:ahLst/>
                <a:cxnLst/>
                <a:rect l="l" t="t" r="r" b="b"/>
                <a:pathLst>
                  <a:path w="14213" h="22990" extrusionOk="0">
                    <a:moveTo>
                      <a:pt x="10180" y="0"/>
                    </a:moveTo>
                    <a:lnTo>
                      <a:pt x="8207" y="1500"/>
                    </a:lnTo>
                    <a:cubicBezTo>
                      <a:pt x="7315" y="1205"/>
                      <a:pt x="6541" y="1076"/>
                      <a:pt x="5852" y="1076"/>
                    </a:cubicBezTo>
                    <a:cubicBezTo>
                      <a:pt x="4021" y="1076"/>
                      <a:pt x="2791" y="1992"/>
                      <a:pt x="1623" y="3147"/>
                    </a:cubicBezTo>
                    <a:cubicBezTo>
                      <a:pt x="1" y="4733"/>
                      <a:pt x="56" y="9595"/>
                      <a:pt x="2054" y="12294"/>
                    </a:cubicBezTo>
                    <a:cubicBezTo>
                      <a:pt x="4045" y="14992"/>
                      <a:pt x="8373" y="15785"/>
                      <a:pt x="10327" y="16154"/>
                    </a:cubicBezTo>
                    <a:cubicBezTo>
                      <a:pt x="12307" y="16523"/>
                      <a:pt x="11827" y="17482"/>
                      <a:pt x="11790" y="18275"/>
                    </a:cubicBezTo>
                    <a:cubicBezTo>
                      <a:pt x="11735" y="19074"/>
                      <a:pt x="8741" y="21182"/>
                      <a:pt x="8852" y="22116"/>
                    </a:cubicBezTo>
                    <a:cubicBezTo>
                      <a:pt x="8926" y="22934"/>
                      <a:pt x="10020" y="22989"/>
                      <a:pt x="10309" y="22989"/>
                    </a:cubicBezTo>
                    <a:lnTo>
                      <a:pt x="10383" y="22989"/>
                    </a:lnTo>
                    <a:cubicBezTo>
                      <a:pt x="10383" y="22989"/>
                      <a:pt x="10788" y="21938"/>
                      <a:pt x="11882" y="20733"/>
                    </a:cubicBezTo>
                    <a:cubicBezTo>
                      <a:pt x="12970" y="19516"/>
                      <a:pt x="14132" y="18662"/>
                      <a:pt x="14040" y="16873"/>
                    </a:cubicBezTo>
                    <a:cubicBezTo>
                      <a:pt x="13954" y="15103"/>
                      <a:pt x="12491" y="14562"/>
                      <a:pt x="12491" y="14562"/>
                    </a:cubicBezTo>
                    <a:cubicBezTo>
                      <a:pt x="12491" y="14562"/>
                      <a:pt x="14212" y="13953"/>
                      <a:pt x="13413" y="11808"/>
                    </a:cubicBezTo>
                    <a:cubicBezTo>
                      <a:pt x="12614" y="9669"/>
                      <a:pt x="8698" y="10978"/>
                      <a:pt x="8735" y="8907"/>
                    </a:cubicBezTo>
                    <a:cubicBezTo>
                      <a:pt x="8791" y="6854"/>
                      <a:pt x="7942" y="5342"/>
                      <a:pt x="9178" y="3750"/>
                    </a:cubicBezTo>
                    <a:cubicBezTo>
                      <a:pt x="10401" y="2182"/>
                      <a:pt x="11305" y="203"/>
                      <a:pt x="11305" y="203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9879" name="Google Shape;9879;p63"/>
              <p:cNvGrpSpPr/>
              <p:nvPr/>
            </p:nvGrpSpPr>
            <p:grpSpPr>
              <a:xfrm>
                <a:off x="1674701" y="3317900"/>
                <a:ext cx="433525" cy="379725"/>
                <a:chOff x="1674701" y="3317900"/>
                <a:chExt cx="433525" cy="379725"/>
              </a:xfrm>
            </p:grpSpPr>
            <p:sp>
              <p:nvSpPr>
                <p:cNvPr id="9880" name="Google Shape;9880;p63"/>
                <p:cNvSpPr/>
                <p:nvPr/>
              </p:nvSpPr>
              <p:spPr>
                <a:xfrm>
                  <a:off x="1946101" y="3390425"/>
                  <a:ext cx="162125" cy="23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5" h="9282" extrusionOk="0">
                      <a:moveTo>
                        <a:pt x="3289" y="0"/>
                      </a:moveTo>
                      <a:cubicBezTo>
                        <a:pt x="2317" y="0"/>
                        <a:pt x="1051" y="277"/>
                        <a:pt x="590" y="1512"/>
                      </a:cubicBezTo>
                      <a:cubicBezTo>
                        <a:pt x="0" y="3104"/>
                        <a:pt x="1715" y="3953"/>
                        <a:pt x="1715" y="3953"/>
                      </a:cubicBezTo>
                      <a:cubicBezTo>
                        <a:pt x="1494" y="4506"/>
                        <a:pt x="1770" y="4856"/>
                        <a:pt x="1770" y="4856"/>
                      </a:cubicBezTo>
                      <a:cubicBezTo>
                        <a:pt x="1475" y="5416"/>
                        <a:pt x="1715" y="5692"/>
                        <a:pt x="1715" y="5692"/>
                      </a:cubicBezTo>
                      <a:cubicBezTo>
                        <a:pt x="1205" y="6129"/>
                        <a:pt x="910" y="6774"/>
                        <a:pt x="922" y="7444"/>
                      </a:cubicBezTo>
                      <a:cubicBezTo>
                        <a:pt x="922" y="8360"/>
                        <a:pt x="2047" y="9282"/>
                        <a:pt x="3436" y="9282"/>
                      </a:cubicBezTo>
                      <a:cubicBezTo>
                        <a:pt x="3842" y="9282"/>
                        <a:pt x="4241" y="9202"/>
                        <a:pt x="4616" y="9054"/>
                      </a:cubicBezTo>
                      <a:cubicBezTo>
                        <a:pt x="6485" y="8311"/>
                        <a:pt x="6190" y="6374"/>
                        <a:pt x="6153" y="3455"/>
                      </a:cubicBezTo>
                      <a:cubicBezTo>
                        <a:pt x="6116" y="517"/>
                        <a:pt x="4032" y="56"/>
                        <a:pt x="4032" y="56"/>
                      </a:cubicBezTo>
                      <a:cubicBezTo>
                        <a:pt x="3787" y="19"/>
                        <a:pt x="3535" y="0"/>
                        <a:pt x="328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881" name="Google Shape;9881;p63"/>
                <p:cNvSpPr/>
                <p:nvPr/>
              </p:nvSpPr>
              <p:spPr>
                <a:xfrm>
                  <a:off x="1674701" y="3385650"/>
                  <a:ext cx="162300" cy="23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2" h="9283" extrusionOk="0">
                      <a:moveTo>
                        <a:pt x="3154" y="1"/>
                      </a:moveTo>
                      <a:cubicBezTo>
                        <a:pt x="2921" y="1"/>
                        <a:pt x="2687" y="13"/>
                        <a:pt x="2460" y="44"/>
                      </a:cubicBezTo>
                      <a:cubicBezTo>
                        <a:pt x="2460" y="44"/>
                        <a:pt x="370" y="505"/>
                        <a:pt x="333" y="3443"/>
                      </a:cubicBezTo>
                      <a:cubicBezTo>
                        <a:pt x="296" y="6381"/>
                        <a:pt x="1" y="8323"/>
                        <a:pt x="1870" y="9061"/>
                      </a:cubicBezTo>
                      <a:cubicBezTo>
                        <a:pt x="2245" y="9208"/>
                        <a:pt x="2638" y="9282"/>
                        <a:pt x="3037" y="9282"/>
                      </a:cubicBezTo>
                      <a:cubicBezTo>
                        <a:pt x="4433" y="9282"/>
                        <a:pt x="5570" y="8354"/>
                        <a:pt x="5570" y="7438"/>
                      </a:cubicBezTo>
                      <a:cubicBezTo>
                        <a:pt x="5576" y="6762"/>
                        <a:pt x="5287" y="6117"/>
                        <a:pt x="4777" y="5680"/>
                      </a:cubicBezTo>
                      <a:cubicBezTo>
                        <a:pt x="4777" y="5680"/>
                        <a:pt x="5017" y="5422"/>
                        <a:pt x="4722" y="4869"/>
                      </a:cubicBezTo>
                      <a:cubicBezTo>
                        <a:pt x="4722" y="4869"/>
                        <a:pt x="4998" y="4519"/>
                        <a:pt x="4777" y="3947"/>
                      </a:cubicBezTo>
                      <a:cubicBezTo>
                        <a:pt x="4777" y="3947"/>
                        <a:pt x="6492" y="3117"/>
                        <a:pt x="5902" y="1525"/>
                      </a:cubicBezTo>
                      <a:cubicBezTo>
                        <a:pt x="5435" y="265"/>
                        <a:pt x="4132" y="1"/>
                        <a:pt x="315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882" name="Google Shape;9882;p63"/>
                <p:cNvSpPr/>
                <p:nvPr/>
              </p:nvSpPr>
              <p:spPr>
                <a:xfrm>
                  <a:off x="1792726" y="3317900"/>
                  <a:ext cx="197650" cy="37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6" h="15189" extrusionOk="0">
                      <a:moveTo>
                        <a:pt x="4654" y="0"/>
                      </a:moveTo>
                      <a:lnTo>
                        <a:pt x="4654" y="4192"/>
                      </a:lnTo>
                      <a:cubicBezTo>
                        <a:pt x="4654" y="4192"/>
                        <a:pt x="1734" y="6817"/>
                        <a:pt x="130" y="6964"/>
                      </a:cubicBezTo>
                      <a:lnTo>
                        <a:pt x="1" y="7579"/>
                      </a:lnTo>
                      <a:cubicBezTo>
                        <a:pt x="1" y="7579"/>
                        <a:pt x="2840" y="6725"/>
                        <a:pt x="4248" y="5563"/>
                      </a:cubicBezTo>
                      <a:lnTo>
                        <a:pt x="4248" y="5563"/>
                      </a:lnTo>
                      <a:cubicBezTo>
                        <a:pt x="4064" y="5729"/>
                        <a:pt x="1144" y="8298"/>
                        <a:pt x="56" y="8390"/>
                      </a:cubicBezTo>
                      <a:lnTo>
                        <a:pt x="554" y="8980"/>
                      </a:lnTo>
                      <a:cubicBezTo>
                        <a:pt x="554" y="8980"/>
                        <a:pt x="4174" y="7075"/>
                        <a:pt x="4303" y="6300"/>
                      </a:cubicBezTo>
                      <a:lnTo>
                        <a:pt x="4303" y="15189"/>
                      </a:lnTo>
                      <a:lnTo>
                        <a:pt x="5766" y="15189"/>
                      </a:lnTo>
                      <a:lnTo>
                        <a:pt x="5766" y="8095"/>
                      </a:lnTo>
                      <a:cubicBezTo>
                        <a:pt x="6295" y="8943"/>
                        <a:pt x="7199" y="8999"/>
                        <a:pt x="7426" y="8999"/>
                      </a:cubicBezTo>
                      <a:cubicBezTo>
                        <a:pt x="7444" y="8999"/>
                        <a:pt x="7463" y="8999"/>
                        <a:pt x="7481" y="8999"/>
                      </a:cubicBezTo>
                      <a:lnTo>
                        <a:pt x="7850" y="8593"/>
                      </a:lnTo>
                      <a:cubicBezTo>
                        <a:pt x="6725" y="8482"/>
                        <a:pt x="6227" y="7358"/>
                        <a:pt x="6227" y="7358"/>
                      </a:cubicBezTo>
                      <a:lnTo>
                        <a:pt x="6227" y="7358"/>
                      </a:lnTo>
                      <a:cubicBezTo>
                        <a:pt x="6781" y="7720"/>
                        <a:pt x="7420" y="7769"/>
                        <a:pt x="7727" y="7769"/>
                      </a:cubicBezTo>
                      <a:cubicBezTo>
                        <a:pt x="7838" y="7769"/>
                        <a:pt x="7905" y="7763"/>
                        <a:pt x="7905" y="7763"/>
                      </a:cubicBezTo>
                      <a:lnTo>
                        <a:pt x="7776" y="7173"/>
                      </a:lnTo>
                      <a:cubicBezTo>
                        <a:pt x="7678" y="7186"/>
                        <a:pt x="7580" y="7186"/>
                        <a:pt x="7481" y="7186"/>
                      </a:cubicBezTo>
                      <a:cubicBezTo>
                        <a:pt x="6092" y="7186"/>
                        <a:pt x="5803" y="5987"/>
                        <a:pt x="5803" y="5987"/>
                      </a:cubicBezTo>
                      <a:lnTo>
                        <a:pt x="5803" y="553"/>
                      </a:lnTo>
                      <a:cubicBezTo>
                        <a:pt x="5410" y="350"/>
                        <a:pt x="5029" y="166"/>
                        <a:pt x="46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sp>
            <p:nvSpPr>
              <p:cNvPr id="9883" name="Google Shape;9883;p63"/>
              <p:cNvSpPr/>
              <p:nvPr/>
            </p:nvSpPr>
            <p:spPr>
              <a:xfrm>
                <a:off x="1513051" y="3450200"/>
                <a:ext cx="724875" cy="855500"/>
              </a:xfrm>
              <a:custGeom>
                <a:avLst/>
                <a:gdLst/>
                <a:ahLst/>
                <a:cxnLst/>
                <a:rect l="l" t="t" r="r" b="b"/>
                <a:pathLst>
                  <a:path w="28995" h="34220" extrusionOk="0">
                    <a:moveTo>
                      <a:pt x="2244" y="0"/>
                    </a:moveTo>
                    <a:cubicBezTo>
                      <a:pt x="1974" y="6"/>
                      <a:pt x="1703" y="43"/>
                      <a:pt x="1445" y="123"/>
                    </a:cubicBezTo>
                    <a:cubicBezTo>
                      <a:pt x="1" y="511"/>
                      <a:pt x="1021" y="2059"/>
                      <a:pt x="1095" y="2803"/>
                    </a:cubicBezTo>
                    <a:cubicBezTo>
                      <a:pt x="1150" y="3522"/>
                      <a:pt x="1593" y="4703"/>
                      <a:pt x="1593" y="4703"/>
                    </a:cubicBezTo>
                    <a:cubicBezTo>
                      <a:pt x="1371" y="5668"/>
                      <a:pt x="2312" y="6995"/>
                      <a:pt x="2312" y="6995"/>
                    </a:cubicBezTo>
                    <a:cubicBezTo>
                      <a:pt x="1851" y="8200"/>
                      <a:pt x="2404" y="8753"/>
                      <a:pt x="2404" y="8753"/>
                    </a:cubicBezTo>
                    <a:cubicBezTo>
                      <a:pt x="1925" y="9528"/>
                      <a:pt x="2422" y="10935"/>
                      <a:pt x="2422" y="10935"/>
                    </a:cubicBezTo>
                    <a:cubicBezTo>
                      <a:pt x="1519" y="12706"/>
                      <a:pt x="2293" y="13855"/>
                      <a:pt x="2293" y="13855"/>
                    </a:cubicBezTo>
                    <a:cubicBezTo>
                      <a:pt x="1648" y="14740"/>
                      <a:pt x="1980" y="16314"/>
                      <a:pt x="1980" y="16314"/>
                    </a:cubicBezTo>
                    <a:cubicBezTo>
                      <a:pt x="947" y="17955"/>
                      <a:pt x="1832" y="19823"/>
                      <a:pt x="1832" y="19823"/>
                    </a:cubicBezTo>
                    <a:cubicBezTo>
                      <a:pt x="1500" y="21114"/>
                      <a:pt x="1740" y="22430"/>
                      <a:pt x="1740" y="22430"/>
                    </a:cubicBezTo>
                    <a:cubicBezTo>
                      <a:pt x="1408" y="24347"/>
                      <a:pt x="2220" y="25017"/>
                      <a:pt x="2220" y="25017"/>
                    </a:cubicBezTo>
                    <a:cubicBezTo>
                      <a:pt x="2367" y="27642"/>
                      <a:pt x="4955" y="28011"/>
                      <a:pt x="4955" y="28011"/>
                    </a:cubicBezTo>
                    <a:cubicBezTo>
                      <a:pt x="5416" y="28939"/>
                      <a:pt x="6141" y="29222"/>
                      <a:pt x="6854" y="29222"/>
                    </a:cubicBezTo>
                    <a:cubicBezTo>
                      <a:pt x="7930" y="29222"/>
                      <a:pt x="8969" y="28589"/>
                      <a:pt x="8969" y="28589"/>
                    </a:cubicBezTo>
                    <a:cubicBezTo>
                      <a:pt x="9313" y="28705"/>
                      <a:pt x="9676" y="28767"/>
                      <a:pt x="10038" y="28779"/>
                    </a:cubicBezTo>
                    <a:cubicBezTo>
                      <a:pt x="10917" y="28779"/>
                      <a:pt x="11163" y="28238"/>
                      <a:pt x="11741" y="28011"/>
                    </a:cubicBezTo>
                    <a:cubicBezTo>
                      <a:pt x="11956" y="27919"/>
                      <a:pt x="12183" y="27870"/>
                      <a:pt x="12417" y="27863"/>
                    </a:cubicBezTo>
                    <a:cubicBezTo>
                      <a:pt x="12841" y="27863"/>
                      <a:pt x="13161" y="28091"/>
                      <a:pt x="13308" y="28638"/>
                    </a:cubicBezTo>
                    <a:cubicBezTo>
                      <a:pt x="13530" y="29455"/>
                      <a:pt x="13142" y="30709"/>
                      <a:pt x="12976" y="31969"/>
                    </a:cubicBezTo>
                    <a:cubicBezTo>
                      <a:pt x="12810" y="33205"/>
                      <a:pt x="13603" y="34219"/>
                      <a:pt x="13603" y="34219"/>
                    </a:cubicBezTo>
                    <a:lnTo>
                      <a:pt x="15490" y="34219"/>
                    </a:lnTo>
                    <a:cubicBezTo>
                      <a:pt x="15454" y="34219"/>
                      <a:pt x="15306" y="34182"/>
                      <a:pt x="15951" y="33076"/>
                    </a:cubicBezTo>
                    <a:cubicBezTo>
                      <a:pt x="16652" y="31889"/>
                      <a:pt x="15693" y="30746"/>
                      <a:pt x="16597" y="29302"/>
                    </a:cubicBezTo>
                    <a:cubicBezTo>
                      <a:pt x="17507" y="27863"/>
                      <a:pt x="17451" y="26032"/>
                      <a:pt x="17451" y="26032"/>
                    </a:cubicBezTo>
                    <a:cubicBezTo>
                      <a:pt x="17894" y="23591"/>
                      <a:pt x="16744" y="23518"/>
                      <a:pt x="15822" y="22485"/>
                    </a:cubicBezTo>
                    <a:cubicBezTo>
                      <a:pt x="15429" y="22061"/>
                      <a:pt x="14808" y="21932"/>
                      <a:pt x="14218" y="21932"/>
                    </a:cubicBezTo>
                    <a:cubicBezTo>
                      <a:pt x="13689" y="21944"/>
                      <a:pt x="13167" y="22024"/>
                      <a:pt x="12663" y="22172"/>
                    </a:cubicBezTo>
                    <a:cubicBezTo>
                      <a:pt x="12454" y="22092"/>
                      <a:pt x="12226" y="22049"/>
                      <a:pt x="12005" y="22042"/>
                    </a:cubicBezTo>
                    <a:cubicBezTo>
                      <a:pt x="11556" y="22030"/>
                      <a:pt x="11151" y="22301"/>
                      <a:pt x="10997" y="22725"/>
                    </a:cubicBezTo>
                    <a:cubicBezTo>
                      <a:pt x="10856" y="22676"/>
                      <a:pt x="10708" y="22651"/>
                      <a:pt x="10561" y="22651"/>
                    </a:cubicBezTo>
                    <a:cubicBezTo>
                      <a:pt x="9805" y="22651"/>
                      <a:pt x="9172" y="23266"/>
                      <a:pt x="9172" y="23266"/>
                    </a:cubicBezTo>
                    <a:cubicBezTo>
                      <a:pt x="9110" y="22885"/>
                      <a:pt x="8803" y="22780"/>
                      <a:pt x="8471" y="22780"/>
                    </a:cubicBezTo>
                    <a:cubicBezTo>
                      <a:pt x="8182" y="22792"/>
                      <a:pt x="7893" y="22848"/>
                      <a:pt x="7616" y="22946"/>
                    </a:cubicBezTo>
                    <a:cubicBezTo>
                      <a:pt x="7696" y="22079"/>
                      <a:pt x="6897" y="21766"/>
                      <a:pt x="6897" y="21766"/>
                    </a:cubicBezTo>
                    <a:cubicBezTo>
                      <a:pt x="7561" y="20512"/>
                      <a:pt x="6621" y="19676"/>
                      <a:pt x="6621" y="19676"/>
                    </a:cubicBezTo>
                    <a:cubicBezTo>
                      <a:pt x="7709" y="18109"/>
                      <a:pt x="7045" y="16295"/>
                      <a:pt x="7045" y="16295"/>
                    </a:cubicBezTo>
                    <a:cubicBezTo>
                      <a:pt x="7506" y="14433"/>
                      <a:pt x="6473" y="13394"/>
                      <a:pt x="6473" y="13394"/>
                    </a:cubicBezTo>
                    <a:cubicBezTo>
                      <a:pt x="7580" y="11919"/>
                      <a:pt x="6270" y="10554"/>
                      <a:pt x="6270" y="10554"/>
                    </a:cubicBezTo>
                    <a:cubicBezTo>
                      <a:pt x="6694" y="10149"/>
                      <a:pt x="6547" y="9257"/>
                      <a:pt x="6510" y="9036"/>
                    </a:cubicBezTo>
                    <a:lnTo>
                      <a:pt x="6510" y="9036"/>
                    </a:lnTo>
                    <a:cubicBezTo>
                      <a:pt x="6682" y="10007"/>
                      <a:pt x="7758" y="10075"/>
                      <a:pt x="8059" y="10075"/>
                    </a:cubicBezTo>
                    <a:lnTo>
                      <a:pt x="8133" y="10075"/>
                    </a:lnTo>
                    <a:cubicBezTo>
                      <a:pt x="8219" y="10917"/>
                      <a:pt x="9307" y="11028"/>
                      <a:pt x="9842" y="11028"/>
                    </a:cubicBezTo>
                    <a:cubicBezTo>
                      <a:pt x="10014" y="11028"/>
                      <a:pt x="10130" y="11015"/>
                      <a:pt x="10130" y="11015"/>
                    </a:cubicBezTo>
                    <a:cubicBezTo>
                      <a:pt x="10296" y="11765"/>
                      <a:pt x="10764" y="11962"/>
                      <a:pt x="11194" y="11962"/>
                    </a:cubicBezTo>
                    <a:cubicBezTo>
                      <a:pt x="11507" y="11950"/>
                      <a:pt x="11809" y="11876"/>
                      <a:pt x="12091" y="11741"/>
                    </a:cubicBezTo>
                    <a:cubicBezTo>
                      <a:pt x="12509" y="12146"/>
                      <a:pt x="13044" y="12275"/>
                      <a:pt x="13560" y="12275"/>
                    </a:cubicBezTo>
                    <a:cubicBezTo>
                      <a:pt x="14452" y="12275"/>
                      <a:pt x="15269" y="11894"/>
                      <a:pt x="15269" y="11894"/>
                    </a:cubicBezTo>
                    <a:cubicBezTo>
                      <a:pt x="15490" y="12109"/>
                      <a:pt x="15798" y="12226"/>
                      <a:pt x="16111" y="12214"/>
                    </a:cubicBezTo>
                    <a:cubicBezTo>
                      <a:pt x="17009" y="12214"/>
                      <a:pt x="18023" y="11501"/>
                      <a:pt x="18023" y="11501"/>
                    </a:cubicBezTo>
                    <a:cubicBezTo>
                      <a:pt x="18213" y="11568"/>
                      <a:pt x="18410" y="11599"/>
                      <a:pt x="18613" y="11599"/>
                    </a:cubicBezTo>
                    <a:cubicBezTo>
                      <a:pt x="19744" y="11599"/>
                      <a:pt x="20033" y="10413"/>
                      <a:pt x="20033" y="10413"/>
                    </a:cubicBezTo>
                    <a:lnTo>
                      <a:pt x="20076" y="10413"/>
                    </a:lnTo>
                    <a:cubicBezTo>
                      <a:pt x="21668" y="10394"/>
                      <a:pt x="21975" y="9313"/>
                      <a:pt x="21975" y="9313"/>
                    </a:cubicBezTo>
                    <a:cubicBezTo>
                      <a:pt x="22172" y="9380"/>
                      <a:pt x="22381" y="9417"/>
                      <a:pt x="22590" y="9423"/>
                    </a:cubicBezTo>
                    <a:cubicBezTo>
                      <a:pt x="23002" y="9423"/>
                      <a:pt x="23119" y="9202"/>
                      <a:pt x="23162" y="9067"/>
                    </a:cubicBezTo>
                    <a:lnTo>
                      <a:pt x="23162" y="9067"/>
                    </a:lnTo>
                    <a:cubicBezTo>
                      <a:pt x="22977" y="10382"/>
                      <a:pt x="23807" y="10603"/>
                      <a:pt x="23807" y="10603"/>
                    </a:cubicBezTo>
                    <a:cubicBezTo>
                      <a:pt x="23586" y="11396"/>
                      <a:pt x="23487" y="12220"/>
                      <a:pt x="23512" y="13044"/>
                    </a:cubicBezTo>
                    <a:cubicBezTo>
                      <a:pt x="22602" y="15336"/>
                      <a:pt x="24084" y="16240"/>
                      <a:pt x="24084" y="16240"/>
                    </a:cubicBezTo>
                    <a:cubicBezTo>
                      <a:pt x="22996" y="17611"/>
                      <a:pt x="23807" y="18938"/>
                      <a:pt x="23807" y="18938"/>
                    </a:cubicBezTo>
                    <a:cubicBezTo>
                      <a:pt x="23401" y="19553"/>
                      <a:pt x="23586" y="21415"/>
                      <a:pt x="23586" y="21415"/>
                    </a:cubicBezTo>
                    <a:cubicBezTo>
                      <a:pt x="23045" y="22024"/>
                      <a:pt x="22768" y="23303"/>
                      <a:pt x="22768" y="23303"/>
                    </a:cubicBezTo>
                    <a:cubicBezTo>
                      <a:pt x="20943" y="24077"/>
                      <a:pt x="21035" y="25706"/>
                      <a:pt x="21035" y="25706"/>
                    </a:cubicBezTo>
                    <a:cubicBezTo>
                      <a:pt x="21145" y="25755"/>
                      <a:pt x="21244" y="25841"/>
                      <a:pt x="21311" y="25946"/>
                    </a:cubicBezTo>
                    <a:cubicBezTo>
                      <a:pt x="21570" y="26327"/>
                      <a:pt x="22215" y="26757"/>
                      <a:pt x="22215" y="26757"/>
                    </a:cubicBezTo>
                    <a:cubicBezTo>
                      <a:pt x="21496" y="27089"/>
                      <a:pt x="20850" y="29455"/>
                      <a:pt x="20648" y="30027"/>
                    </a:cubicBezTo>
                    <a:cubicBezTo>
                      <a:pt x="20586" y="30193"/>
                      <a:pt x="20654" y="30267"/>
                      <a:pt x="20777" y="30267"/>
                    </a:cubicBezTo>
                    <a:cubicBezTo>
                      <a:pt x="21109" y="30267"/>
                      <a:pt x="21871" y="29750"/>
                      <a:pt x="22067" y="28921"/>
                    </a:cubicBezTo>
                    <a:cubicBezTo>
                      <a:pt x="22362" y="27796"/>
                      <a:pt x="23180" y="27384"/>
                      <a:pt x="23180" y="27384"/>
                    </a:cubicBezTo>
                    <a:cubicBezTo>
                      <a:pt x="23567" y="28251"/>
                      <a:pt x="24194" y="28521"/>
                      <a:pt x="24852" y="28521"/>
                    </a:cubicBezTo>
                    <a:cubicBezTo>
                      <a:pt x="25565" y="28521"/>
                      <a:pt x="26309" y="28195"/>
                      <a:pt x="26800" y="27974"/>
                    </a:cubicBezTo>
                    <a:cubicBezTo>
                      <a:pt x="27741" y="27550"/>
                      <a:pt x="27649" y="25405"/>
                      <a:pt x="27649" y="25405"/>
                    </a:cubicBezTo>
                    <a:cubicBezTo>
                      <a:pt x="27649" y="25405"/>
                      <a:pt x="27962" y="25276"/>
                      <a:pt x="28497" y="23782"/>
                    </a:cubicBezTo>
                    <a:cubicBezTo>
                      <a:pt x="28835" y="22928"/>
                      <a:pt x="28749" y="21975"/>
                      <a:pt x="28276" y="21194"/>
                    </a:cubicBezTo>
                    <a:cubicBezTo>
                      <a:pt x="28927" y="19197"/>
                      <a:pt x="27852" y="18035"/>
                      <a:pt x="27852" y="18035"/>
                    </a:cubicBezTo>
                    <a:cubicBezTo>
                      <a:pt x="28798" y="16461"/>
                      <a:pt x="27833" y="15078"/>
                      <a:pt x="27833" y="15078"/>
                    </a:cubicBezTo>
                    <a:cubicBezTo>
                      <a:pt x="28632" y="13726"/>
                      <a:pt x="27759" y="12435"/>
                      <a:pt x="27759" y="12435"/>
                    </a:cubicBezTo>
                    <a:cubicBezTo>
                      <a:pt x="28552" y="11286"/>
                      <a:pt x="27981" y="9792"/>
                      <a:pt x="27981" y="9792"/>
                    </a:cubicBezTo>
                    <a:cubicBezTo>
                      <a:pt x="28995" y="8311"/>
                      <a:pt x="28036" y="7352"/>
                      <a:pt x="28036" y="7352"/>
                    </a:cubicBezTo>
                    <a:cubicBezTo>
                      <a:pt x="28036" y="7352"/>
                      <a:pt x="28663" y="7167"/>
                      <a:pt x="28589" y="5151"/>
                    </a:cubicBezTo>
                    <a:cubicBezTo>
                      <a:pt x="28540" y="3424"/>
                      <a:pt x="26973" y="3301"/>
                      <a:pt x="26524" y="3301"/>
                    </a:cubicBezTo>
                    <a:lnTo>
                      <a:pt x="26407" y="3301"/>
                    </a:lnTo>
                    <a:cubicBezTo>
                      <a:pt x="26032" y="2895"/>
                      <a:pt x="25663" y="2754"/>
                      <a:pt x="25344" y="2754"/>
                    </a:cubicBezTo>
                    <a:cubicBezTo>
                      <a:pt x="24581" y="2754"/>
                      <a:pt x="24041" y="3541"/>
                      <a:pt x="24041" y="3541"/>
                    </a:cubicBezTo>
                    <a:cubicBezTo>
                      <a:pt x="23942" y="3510"/>
                      <a:pt x="23844" y="3498"/>
                      <a:pt x="23739" y="3498"/>
                    </a:cubicBezTo>
                    <a:cubicBezTo>
                      <a:pt x="22658" y="3498"/>
                      <a:pt x="21809" y="5016"/>
                      <a:pt x="21809" y="5016"/>
                    </a:cubicBezTo>
                    <a:lnTo>
                      <a:pt x="21729" y="5016"/>
                    </a:lnTo>
                    <a:cubicBezTo>
                      <a:pt x="20574" y="5016"/>
                      <a:pt x="20641" y="5834"/>
                      <a:pt x="20641" y="5834"/>
                    </a:cubicBezTo>
                    <a:cubicBezTo>
                      <a:pt x="20439" y="5784"/>
                      <a:pt x="20230" y="5754"/>
                      <a:pt x="20021" y="5754"/>
                    </a:cubicBezTo>
                    <a:cubicBezTo>
                      <a:pt x="19344" y="5748"/>
                      <a:pt x="18717" y="6104"/>
                      <a:pt x="18392" y="6700"/>
                    </a:cubicBezTo>
                    <a:cubicBezTo>
                      <a:pt x="18152" y="6571"/>
                      <a:pt x="17888" y="6510"/>
                      <a:pt x="17617" y="6504"/>
                    </a:cubicBezTo>
                    <a:cubicBezTo>
                      <a:pt x="16707" y="6510"/>
                      <a:pt x="16136" y="7315"/>
                      <a:pt x="16136" y="7315"/>
                    </a:cubicBezTo>
                    <a:cubicBezTo>
                      <a:pt x="15902" y="7247"/>
                      <a:pt x="15656" y="7217"/>
                      <a:pt x="15417" y="7217"/>
                    </a:cubicBezTo>
                    <a:cubicBezTo>
                      <a:pt x="14396" y="7217"/>
                      <a:pt x="13843" y="7831"/>
                      <a:pt x="13843" y="7831"/>
                    </a:cubicBezTo>
                    <a:cubicBezTo>
                      <a:pt x="13339" y="7167"/>
                      <a:pt x="12743" y="6977"/>
                      <a:pt x="12233" y="6977"/>
                    </a:cubicBezTo>
                    <a:cubicBezTo>
                      <a:pt x="11790" y="6983"/>
                      <a:pt x="11360" y="7106"/>
                      <a:pt x="10979" y="7333"/>
                    </a:cubicBezTo>
                    <a:cubicBezTo>
                      <a:pt x="10942" y="6393"/>
                      <a:pt x="10198" y="6245"/>
                      <a:pt x="9737" y="6245"/>
                    </a:cubicBezTo>
                    <a:cubicBezTo>
                      <a:pt x="9614" y="6245"/>
                      <a:pt x="9491" y="6258"/>
                      <a:pt x="9368" y="6276"/>
                    </a:cubicBezTo>
                    <a:cubicBezTo>
                      <a:pt x="9202" y="5225"/>
                      <a:pt x="7598" y="5041"/>
                      <a:pt x="7598" y="5041"/>
                    </a:cubicBezTo>
                    <a:cubicBezTo>
                      <a:pt x="8114" y="3762"/>
                      <a:pt x="6688" y="3320"/>
                      <a:pt x="6688" y="3320"/>
                    </a:cubicBezTo>
                    <a:cubicBezTo>
                      <a:pt x="6744" y="2176"/>
                      <a:pt x="5600" y="1807"/>
                      <a:pt x="5600" y="1807"/>
                    </a:cubicBezTo>
                    <a:cubicBezTo>
                      <a:pt x="5422" y="578"/>
                      <a:pt x="4777" y="302"/>
                      <a:pt x="4236" y="302"/>
                    </a:cubicBezTo>
                    <a:cubicBezTo>
                      <a:pt x="3959" y="308"/>
                      <a:pt x="3689" y="363"/>
                      <a:pt x="3443" y="474"/>
                    </a:cubicBezTo>
                    <a:cubicBezTo>
                      <a:pt x="3443" y="474"/>
                      <a:pt x="3092" y="0"/>
                      <a:pt x="224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9884" name="Google Shape;9884;p63"/>
              <p:cNvSpPr/>
              <p:nvPr/>
            </p:nvSpPr>
            <p:spPr>
              <a:xfrm>
                <a:off x="1726651" y="2627300"/>
                <a:ext cx="281400" cy="432450"/>
              </a:xfrm>
              <a:custGeom>
                <a:avLst/>
                <a:gdLst/>
                <a:ahLst/>
                <a:cxnLst/>
                <a:rect l="l" t="t" r="r" b="b"/>
                <a:pathLst>
                  <a:path w="11256" h="17298" extrusionOk="0">
                    <a:moveTo>
                      <a:pt x="6147" y="1"/>
                    </a:moveTo>
                    <a:cubicBezTo>
                      <a:pt x="6141" y="1"/>
                      <a:pt x="6129" y="1"/>
                      <a:pt x="6117" y="1"/>
                    </a:cubicBezTo>
                    <a:cubicBezTo>
                      <a:pt x="6043" y="56"/>
                      <a:pt x="5570" y="873"/>
                      <a:pt x="5514" y="1175"/>
                    </a:cubicBezTo>
                    <a:cubicBezTo>
                      <a:pt x="5483" y="1359"/>
                      <a:pt x="5299" y="1414"/>
                      <a:pt x="5127" y="1414"/>
                    </a:cubicBezTo>
                    <a:cubicBezTo>
                      <a:pt x="5022" y="1414"/>
                      <a:pt x="4918" y="1396"/>
                      <a:pt x="4820" y="1359"/>
                    </a:cubicBezTo>
                    <a:cubicBezTo>
                      <a:pt x="4684" y="1322"/>
                      <a:pt x="4684" y="99"/>
                      <a:pt x="4684" y="99"/>
                    </a:cubicBezTo>
                    <a:cubicBezTo>
                      <a:pt x="4119" y="99"/>
                      <a:pt x="3553" y="548"/>
                      <a:pt x="3553" y="548"/>
                    </a:cubicBezTo>
                    <a:lnTo>
                      <a:pt x="3738" y="1605"/>
                    </a:lnTo>
                    <a:cubicBezTo>
                      <a:pt x="3215" y="2066"/>
                      <a:pt x="3418" y="2502"/>
                      <a:pt x="3418" y="2502"/>
                    </a:cubicBezTo>
                    <a:cubicBezTo>
                      <a:pt x="2681" y="3049"/>
                      <a:pt x="2797" y="4242"/>
                      <a:pt x="2361" y="4242"/>
                    </a:cubicBezTo>
                    <a:cubicBezTo>
                      <a:pt x="1974" y="4223"/>
                      <a:pt x="1974" y="4045"/>
                      <a:pt x="1851" y="4045"/>
                    </a:cubicBezTo>
                    <a:cubicBezTo>
                      <a:pt x="1826" y="4045"/>
                      <a:pt x="1808" y="4045"/>
                      <a:pt x="1795" y="4051"/>
                    </a:cubicBezTo>
                    <a:cubicBezTo>
                      <a:pt x="1623" y="4131"/>
                      <a:pt x="1377" y="4371"/>
                      <a:pt x="1586" y="4525"/>
                    </a:cubicBezTo>
                    <a:cubicBezTo>
                      <a:pt x="1777" y="4691"/>
                      <a:pt x="1605" y="4691"/>
                      <a:pt x="1377" y="4973"/>
                    </a:cubicBezTo>
                    <a:cubicBezTo>
                      <a:pt x="1132" y="5262"/>
                      <a:pt x="1642" y="5828"/>
                      <a:pt x="1832" y="5895"/>
                    </a:cubicBezTo>
                    <a:cubicBezTo>
                      <a:pt x="1845" y="5902"/>
                      <a:pt x="1857" y="5902"/>
                      <a:pt x="1869" y="5902"/>
                    </a:cubicBezTo>
                    <a:cubicBezTo>
                      <a:pt x="2121" y="5902"/>
                      <a:pt x="2963" y="5465"/>
                      <a:pt x="2963" y="5465"/>
                    </a:cubicBezTo>
                    <a:lnTo>
                      <a:pt x="2963" y="5465"/>
                    </a:lnTo>
                    <a:cubicBezTo>
                      <a:pt x="2736" y="5957"/>
                      <a:pt x="2773" y="6633"/>
                      <a:pt x="2773" y="6633"/>
                    </a:cubicBezTo>
                    <a:cubicBezTo>
                      <a:pt x="2773" y="6633"/>
                      <a:pt x="2631" y="6221"/>
                      <a:pt x="2269" y="6221"/>
                    </a:cubicBezTo>
                    <a:cubicBezTo>
                      <a:pt x="2189" y="6227"/>
                      <a:pt x="2115" y="6246"/>
                      <a:pt x="2041" y="6276"/>
                    </a:cubicBezTo>
                    <a:cubicBezTo>
                      <a:pt x="1513" y="6485"/>
                      <a:pt x="1494" y="6879"/>
                      <a:pt x="1494" y="6879"/>
                    </a:cubicBezTo>
                    <a:cubicBezTo>
                      <a:pt x="1869" y="6897"/>
                      <a:pt x="2023" y="7278"/>
                      <a:pt x="2023" y="7278"/>
                    </a:cubicBezTo>
                    <a:cubicBezTo>
                      <a:pt x="1" y="10659"/>
                      <a:pt x="1" y="15927"/>
                      <a:pt x="683" y="16683"/>
                    </a:cubicBezTo>
                    <a:cubicBezTo>
                      <a:pt x="1070" y="17089"/>
                      <a:pt x="1574" y="17298"/>
                      <a:pt x="2293" y="17298"/>
                    </a:cubicBezTo>
                    <a:cubicBezTo>
                      <a:pt x="2871" y="17298"/>
                      <a:pt x="3590" y="17168"/>
                      <a:pt x="4512" y="16904"/>
                    </a:cubicBezTo>
                    <a:cubicBezTo>
                      <a:pt x="6608" y="16302"/>
                      <a:pt x="10063" y="13868"/>
                      <a:pt x="10647" y="11354"/>
                    </a:cubicBezTo>
                    <a:cubicBezTo>
                      <a:pt x="11255" y="8846"/>
                      <a:pt x="9178" y="7407"/>
                      <a:pt x="9178" y="7407"/>
                    </a:cubicBezTo>
                    <a:cubicBezTo>
                      <a:pt x="9178" y="7407"/>
                      <a:pt x="9251" y="6670"/>
                      <a:pt x="9178" y="5182"/>
                    </a:cubicBezTo>
                    <a:cubicBezTo>
                      <a:pt x="9129" y="3855"/>
                      <a:pt x="8182" y="3781"/>
                      <a:pt x="7973" y="3781"/>
                    </a:cubicBezTo>
                    <a:lnTo>
                      <a:pt x="7930" y="3781"/>
                    </a:lnTo>
                    <a:cubicBezTo>
                      <a:pt x="8041" y="2349"/>
                      <a:pt x="6664" y="1931"/>
                      <a:pt x="6664" y="1740"/>
                    </a:cubicBezTo>
                    <a:cubicBezTo>
                      <a:pt x="6682" y="1531"/>
                      <a:pt x="7082" y="837"/>
                      <a:pt x="7155" y="511"/>
                    </a:cubicBezTo>
                    <a:cubicBezTo>
                      <a:pt x="7241" y="216"/>
                      <a:pt x="6344" y="1"/>
                      <a:pt x="6147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grpSp>
        <p:nvGrpSpPr>
          <p:cNvPr id="9885" name="Google Shape;9885;p63"/>
          <p:cNvGrpSpPr/>
          <p:nvPr/>
        </p:nvGrpSpPr>
        <p:grpSpPr>
          <a:xfrm>
            <a:off x="2469219" y="4835139"/>
            <a:ext cx="449014" cy="431966"/>
            <a:chOff x="2648935" y="1948120"/>
            <a:chExt cx="233594" cy="224748"/>
          </a:xfrm>
        </p:grpSpPr>
        <p:sp>
          <p:nvSpPr>
            <p:cNvPr id="9886" name="Google Shape;9886;p63"/>
            <p:cNvSpPr/>
            <p:nvPr/>
          </p:nvSpPr>
          <p:spPr>
            <a:xfrm>
              <a:off x="2648935" y="1948120"/>
              <a:ext cx="233594" cy="224748"/>
            </a:xfrm>
            <a:custGeom>
              <a:avLst/>
              <a:gdLst/>
              <a:ahLst/>
              <a:cxnLst/>
              <a:rect l="l" t="t" r="r" b="b"/>
              <a:pathLst>
                <a:path w="9243" h="8893" extrusionOk="0">
                  <a:moveTo>
                    <a:pt x="4802" y="1351"/>
                  </a:moveTo>
                  <a:cubicBezTo>
                    <a:pt x="5200" y="1351"/>
                    <a:pt x="5602" y="1428"/>
                    <a:pt x="5984" y="1586"/>
                  </a:cubicBezTo>
                  <a:cubicBezTo>
                    <a:pt x="7139" y="2066"/>
                    <a:pt x="7896" y="3194"/>
                    <a:pt x="7896" y="4447"/>
                  </a:cubicBezTo>
                  <a:cubicBezTo>
                    <a:pt x="7891" y="6158"/>
                    <a:pt x="6507" y="7542"/>
                    <a:pt x="4796" y="7542"/>
                  </a:cubicBezTo>
                  <a:cubicBezTo>
                    <a:pt x="3548" y="7542"/>
                    <a:pt x="2415" y="6790"/>
                    <a:pt x="1941" y="5630"/>
                  </a:cubicBezTo>
                  <a:cubicBezTo>
                    <a:pt x="1461" y="4474"/>
                    <a:pt x="1723" y="3145"/>
                    <a:pt x="2611" y="2257"/>
                  </a:cubicBezTo>
                  <a:cubicBezTo>
                    <a:pt x="3202" y="1666"/>
                    <a:pt x="3995" y="1351"/>
                    <a:pt x="4802" y="1351"/>
                  </a:cubicBezTo>
                  <a:close/>
                  <a:moveTo>
                    <a:pt x="4796" y="1"/>
                  </a:moveTo>
                  <a:cubicBezTo>
                    <a:pt x="2998" y="1"/>
                    <a:pt x="1380" y="1085"/>
                    <a:pt x="693" y="2747"/>
                  </a:cubicBezTo>
                  <a:cubicBezTo>
                    <a:pt x="1" y="4409"/>
                    <a:pt x="382" y="6322"/>
                    <a:pt x="1652" y="7591"/>
                  </a:cubicBezTo>
                  <a:cubicBezTo>
                    <a:pt x="2505" y="8441"/>
                    <a:pt x="3645" y="8893"/>
                    <a:pt x="4803" y="8893"/>
                  </a:cubicBezTo>
                  <a:cubicBezTo>
                    <a:pt x="5375" y="8893"/>
                    <a:pt x="5952" y="8783"/>
                    <a:pt x="6502" y="8556"/>
                  </a:cubicBezTo>
                  <a:cubicBezTo>
                    <a:pt x="8158" y="7864"/>
                    <a:pt x="9242" y="6245"/>
                    <a:pt x="9242" y="4447"/>
                  </a:cubicBezTo>
                  <a:cubicBezTo>
                    <a:pt x="9242" y="1995"/>
                    <a:pt x="7254" y="6"/>
                    <a:pt x="4796" y="1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9887" name="Google Shape;9887;p63"/>
            <p:cNvSpPr/>
            <p:nvPr/>
          </p:nvSpPr>
          <p:spPr>
            <a:xfrm>
              <a:off x="2733370" y="2023735"/>
              <a:ext cx="73695" cy="73568"/>
            </a:xfrm>
            <a:custGeom>
              <a:avLst/>
              <a:gdLst/>
              <a:ahLst/>
              <a:cxnLst/>
              <a:rect l="l" t="t" r="r" b="b"/>
              <a:pathLst>
                <a:path w="2916" h="2911" extrusionOk="0">
                  <a:moveTo>
                    <a:pt x="1455" y="0"/>
                  </a:moveTo>
                  <a:cubicBezTo>
                    <a:pt x="654" y="0"/>
                    <a:pt x="0" y="649"/>
                    <a:pt x="0" y="1455"/>
                  </a:cubicBezTo>
                  <a:cubicBezTo>
                    <a:pt x="0" y="2262"/>
                    <a:pt x="654" y="2910"/>
                    <a:pt x="1455" y="2910"/>
                  </a:cubicBezTo>
                  <a:cubicBezTo>
                    <a:pt x="2261" y="2910"/>
                    <a:pt x="2915" y="2262"/>
                    <a:pt x="2915" y="1455"/>
                  </a:cubicBezTo>
                  <a:cubicBezTo>
                    <a:pt x="2915" y="649"/>
                    <a:pt x="2261" y="0"/>
                    <a:pt x="1455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9888" name="Google Shape;9888;p63"/>
          <p:cNvGrpSpPr/>
          <p:nvPr/>
        </p:nvGrpSpPr>
        <p:grpSpPr>
          <a:xfrm>
            <a:off x="4927223" y="6603132"/>
            <a:ext cx="660142" cy="635160"/>
            <a:chOff x="3628558" y="2776198"/>
            <a:chExt cx="257045" cy="247375"/>
          </a:xfrm>
        </p:grpSpPr>
        <p:sp>
          <p:nvSpPr>
            <p:cNvPr id="9889" name="Google Shape;9889;p63"/>
            <p:cNvSpPr/>
            <p:nvPr/>
          </p:nvSpPr>
          <p:spPr>
            <a:xfrm>
              <a:off x="3686627" y="2843457"/>
              <a:ext cx="131842" cy="112806"/>
            </a:xfrm>
            <a:custGeom>
              <a:avLst/>
              <a:gdLst/>
              <a:ahLst/>
              <a:cxnLst/>
              <a:rect l="l" t="t" r="r" b="b"/>
              <a:pathLst>
                <a:path w="5222" h="4468" extrusionOk="0">
                  <a:moveTo>
                    <a:pt x="2969" y="0"/>
                  </a:moveTo>
                  <a:cubicBezTo>
                    <a:pt x="2421" y="0"/>
                    <a:pt x="1863" y="203"/>
                    <a:pt x="1409" y="655"/>
                  </a:cubicBezTo>
                  <a:cubicBezTo>
                    <a:pt x="1" y="2063"/>
                    <a:pt x="998" y="4468"/>
                    <a:pt x="2986" y="4468"/>
                  </a:cubicBezTo>
                  <a:cubicBezTo>
                    <a:pt x="4224" y="4468"/>
                    <a:pt x="5221" y="3470"/>
                    <a:pt x="5221" y="2239"/>
                  </a:cubicBezTo>
                  <a:cubicBezTo>
                    <a:pt x="5221" y="892"/>
                    <a:pt x="4118" y="0"/>
                    <a:pt x="2969" y="0"/>
                  </a:cubicBezTo>
                  <a:close/>
                </a:path>
              </a:pathLst>
            </a:custGeom>
            <a:gradFill>
              <a:gsLst>
                <a:gs pos="0">
                  <a:srgbClr val="435D74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9890" name="Google Shape;9890;p63"/>
            <p:cNvSpPr/>
            <p:nvPr/>
          </p:nvSpPr>
          <p:spPr>
            <a:xfrm>
              <a:off x="3663097" y="2808237"/>
              <a:ext cx="190593" cy="183398"/>
            </a:xfrm>
            <a:custGeom>
              <a:avLst/>
              <a:gdLst/>
              <a:ahLst/>
              <a:cxnLst/>
              <a:rect l="l" t="t" r="r" b="b"/>
              <a:pathLst>
                <a:path w="7549" h="7264" extrusionOk="0">
                  <a:moveTo>
                    <a:pt x="3918" y="440"/>
                  </a:moveTo>
                  <a:cubicBezTo>
                    <a:pt x="5678" y="446"/>
                    <a:pt x="7105" y="1874"/>
                    <a:pt x="7105" y="3634"/>
                  </a:cubicBezTo>
                  <a:cubicBezTo>
                    <a:pt x="7105" y="4924"/>
                    <a:pt x="6329" y="6084"/>
                    <a:pt x="5137" y="6579"/>
                  </a:cubicBezTo>
                  <a:cubicBezTo>
                    <a:pt x="4742" y="6744"/>
                    <a:pt x="4327" y="6823"/>
                    <a:pt x="3916" y="6823"/>
                  </a:cubicBezTo>
                  <a:cubicBezTo>
                    <a:pt x="3087" y="6823"/>
                    <a:pt x="2273" y="6499"/>
                    <a:pt x="1663" y="5889"/>
                  </a:cubicBezTo>
                  <a:cubicBezTo>
                    <a:pt x="750" y="4976"/>
                    <a:pt x="477" y="3601"/>
                    <a:pt x="972" y="2415"/>
                  </a:cubicBezTo>
                  <a:cubicBezTo>
                    <a:pt x="1461" y="1222"/>
                    <a:pt x="2627" y="440"/>
                    <a:pt x="3918" y="440"/>
                  </a:cubicBezTo>
                  <a:close/>
                  <a:moveTo>
                    <a:pt x="3916" y="1"/>
                  </a:moveTo>
                  <a:cubicBezTo>
                    <a:pt x="2971" y="1"/>
                    <a:pt x="2043" y="369"/>
                    <a:pt x="1350" y="1066"/>
                  </a:cubicBezTo>
                  <a:cubicBezTo>
                    <a:pt x="307" y="2102"/>
                    <a:pt x="1" y="3666"/>
                    <a:pt x="561" y="5022"/>
                  </a:cubicBezTo>
                  <a:cubicBezTo>
                    <a:pt x="1122" y="6377"/>
                    <a:pt x="2445" y="7264"/>
                    <a:pt x="3918" y="7264"/>
                  </a:cubicBezTo>
                  <a:cubicBezTo>
                    <a:pt x="5919" y="7264"/>
                    <a:pt x="7548" y="5641"/>
                    <a:pt x="7548" y="3634"/>
                  </a:cubicBezTo>
                  <a:cubicBezTo>
                    <a:pt x="7548" y="2161"/>
                    <a:pt x="6662" y="838"/>
                    <a:pt x="5306" y="277"/>
                  </a:cubicBezTo>
                  <a:cubicBezTo>
                    <a:pt x="4857" y="91"/>
                    <a:pt x="4384" y="1"/>
                    <a:pt x="391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9891" name="Google Shape;9891;p63"/>
            <p:cNvSpPr/>
            <p:nvPr/>
          </p:nvSpPr>
          <p:spPr>
            <a:xfrm>
              <a:off x="3628558" y="2776198"/>
              <a:ext cx="257045" cy="247375"/>
            </a:xfrm>
            <a:custGeom>
              <a:avLst/>
              <a:gdLst/>
              <a:ahLst/>
              <a:cxnLst/>
              <a:rect l="l" t="t" r="r" b="b"/>
              <a:pathLst>
                <a:path w="10181" h="9798" extrusionOk="0">
                  <a:moveTo>
                    <a:pt x="5286" y="223"/>
                  </a:moveTo>
                  <a:cubicBezTo>
                    <a:pt x="7867" y="229"/>
                    <a:pt x="9959" y="2322"/>
                    <a:pt x="9959" y="4903"/>
                  </a:cubicBezTo>
                  <a:cubicBezTo>
                    <a:pt x="9959" y="6793"/>
                    <a:pt x="8818" y="8500"/>
                    <a:pt x="7072" y="9224"/>
                  </a:cubicBezTo>
                  <a:cubicBezTo>
                    <a:pt x="6495" y="9463"/>
                    <a:pt x="5890" y="9579"/>
                    <a:pt x="5289" y="9579"/>
                  </a:cubicBezTo>
                  <a:cubicBezTo>
                    <a:pt x="4072" y="9579"/>
                    <a:pt x="2874" y="9102"/>
                    <a:pt x="1975" y="8207"/>
                  </a:cubicBezTo>
                  <a:cubicBezTo>
                    <a:pt x="639" y="6871"/>
                    <a:pt x="241" y="4857"/>
                    <a:pt x="965" y="3110"/>
                  </a:cubicBezTo>
                  <a:cubicBezTo>
                    <a:pt x="1688" y="1364"/>
                    <a:pt x="3396" y="223"/>
                    <a:pt x="5286" y="223"/>
                  </a:cubicBezTo>
                  <a:close/>
                  <a:moveTo>
                    <a:pt x="5286" y="1"/>
                  </a:moveTo>
                  <a:cubicBezTo>
                    <a:pt x="4011" y="1"/>
                    <a:pt x="2756" y="498"/>
                    <a:pt x="1819" y="1435"/>
                  </a:cubicBezTo>
                  <a:cubicBezTo>
                    <a:pt x="417" y="2836"/>
                    <a:pt x="0" y="4942"/>
                    <a:pt x="756" y="6773"/>
                  </a:cubicBezTo>
                  <a:cubicBezTo>
                    <a:pt x="1519" y="8605"/>
                    <a:pt x="3305" y="9797"/>
                    <a:pt x="5286" y="9797"/>
                  </a:cubicBezTo>
                  <a:cubicBezTo>
                    <a:pt x="7991" y="9797"/>
                    <a:pt x="10181" y="7607"/>
                    <a:pt x="10181" y="4903"/>
                  </a:cubicBezTo>
                  <a:cubicBezTo>
                    <a:pt x="10181" y="2921"/>
                    <a:pt x="8988" y="1135"/>
                    <a:pt x="7156" y="373"/>
                  </a:cubicBezTo>
                  <a:cubicBezTo>
                    <a:pt x="6552" y="123"/>
                    <a:pt x="5917" y="1"/>
                    <a:pt x="528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9892" name="Google Shape;9892;p63"/>
          <p:cNvGrpSpPr/>
          <p:nvPr/>
        </p:nvGrpSpPr>
        <p:grpSpPr>
          <a:xfrm>
            <a:off x="10235601" y="3097801"/>
            <a:ext cx="778550" cy="2713450"/>
            <a:chOff x="5117800" y="1548900"/>
            <a:chExt cx="389275" cy="1356725"/>
          </a:xfrm>
        </p:grpSpPr>
        <p:sp>
          <p:nvSpPr>
            <p:cNvPr id="9893" name="Google Shape;9893;p63"/>
            <p:cNvSpPr/>
            <p:nvPr/>
          </p:nvSpPr>
          <p:spPr>
            <a:xfrm>
              <a:off x="5220000" y="1620325"/>
              <a:ext cx="178725" cy="170600"/>
            </a:xfrm>
            <a:custGeom>
              <a:avLst/>
              <a:gdLst/>
              <a:ahLst/>
              <a:cxnLst/>
              <a:rect l="l" t="t" r="r" b="b"/>
              <a:pathLst>
                <a:path w="7149" h="6824" extrusionOk="0">
                  <a:moveTo>
                    <a:pt x="3571" y="0"/>
                  </a:moveTo>
                  <a:lnTo>
                    <a:pt x="0" y="2109"/>
                  </a:lnTo>
                  <a:cubicBezTo>
                    <a:pt x="0" y="2109"/>
                    <a:pt x="799" y="5114"/>
                    <a:pt x="246" y="6823"/>
                  </a:cubicBezTo>
                  <a:lnTo>
                    <a:pt x="7149" y="6823"/>
                  </a:lnTo>
                  <a:cubicBezTo>
                    <a:pt x="7149" y="6823"/>
                    <a:pt x="6872" y="5077"/>
                    <a:pt x="7149" y="2188"/>
                  </a:cubicBezTo>
                  <a:lnTo>
                    <a:pt x="357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grpSp>
          <p:nvGrpSpPr>
            <p:cNvPr id="9894" name="Google Shape;9894;p63"/>
            <p:cNvGrpSpPr/>
            <p:nvPr/>
          </p:nvGrpSpPr>
          <p:grpSpPr>
            <a:xfrm>
              <a:off x="5117800" y="1606500"/>
              <a:ext cx="389275" cy="1299125"/>
              <a:chOff x="5117800" y="1606500"/>
              <a:chExt cx="389275" cy="1299125"/>
            </a:xfrm>
          </p:grpSpPr>
          <p:grpSp>
            <p:nvGrpSpPr>
              <p:cNvPr id="9895" name="Google Shape;9895;p63"/>
              <p:cNvGrpSpPr/>
              <p:nvPr/>
            </p:nvGrpSpPr>
            <p:grpSpPr>
              <a:xfrm>
                <a:off x="5117800" y="1606500"/>
                <a:ext cx="389275" cy="1299125"/>
                <a:chOff x="5117800" y="1606500"/>
                <a:chExt cx="389275" cy="1299125"/>
              </a:xfrm>
            </p:grpSpPr>
            <p:sp>
              <p:nvSpPr>
                <p:cNvPr id="9896" name="Google Shape;9896;p63"/>
                <p:cNvSpPr/>
                <p:nvPr/>
              </p:nvSpPr>
              <p:spPr>
                <a:xfrm>
                  <a:off x="5117800" y="1721575"/>
                  <a:ext cx="389275" cy="118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71" h="47362" extrusionOk="0">
                      <a:moveTo>
                        <a:pt x="9374" y="1"/>
                      </a:moveTo>
                      <a:lnTo>
                        <a:pt x="7788" y="38"/>
                      </a:lnTo>
                      <a:lnTo>
                        <a:pt x="6203" y="7"/>
                      </a:lnTo>
                      <a:lnTo>
                        <a:pt x="6203" y="7"/>
                      </a:lnTo>
                      <a:cubicBezTo>
                        <a:pt x="6203" y="7"/>
                        <a:pt x="6270" y="1525"/>
                        <a:pt x="6203" y="1771"/>
                      </a:cubicBezTo>
                      <a:cubicBezTo>
                        <a:pt x="6129" y="2017"/>
                        <a:pt x="5957" y="2367"/>
                        <a:pt x="5287" y="2576"/>
                      </a:cubicBezTo>
                      <a:cubicBezTo>
                        <a:pt x="4617" y="2792"/>
                        <a:pt x="3910" y="2718"/>
                        <a:pt x="3098" y="3216"/>
                      </a:cubicBezTo>
                      <a:cubicBezTo>
                        <a:pt x="2293" y="3707"/>
                        <a:pt x="2078" y="5680"/>
                        <a:pt x="2078" y="6947"/>
                      </a:cubicBezTo>
                      <a:cubicBezTo>
                        <a:pt x="2078" y="8213"/>
                        <a:pt x="1974" y="11034"/>
                        <a:pt x="1728" y="12128"/>
                      </a:cubicBezTo>
                      <a:cubicBezTo>
                        <a:pt x="1482" y="13216"/>
                        <a:pt x="812" y="16179"/>
                        <a:pt x="775" y="17058"/>
                      </a:cubicBezTo>
                      <a:cubicBezTo>
                        <a:pt x="738" y="17937"/>
                        <a:pt x="425" y="19173"/>
                        <a:pt x="351" y="19701"/>
                      </a:cubicBezTo>
                      <a:cubicBezTo>
                        <a:pt x="283" y="20230"/>
                        <a:pt x="1" y="22234"/>
                        <a:pt x="210" y="22658"/>
                      </a:cubicBezTo>
                      <a:cubicBezTo>
                        <a:pt x="682" y="23602"/>
                        <a:pt x="1024" y="23870"/>
                        <a:pt x="1191" y="23870"/>
                      </a:cubicBezTo>
                      <a:cubicBezTo>
                        <a:pt x="1277" y="23870"/>
                        <a:pt x="1316" y="23800"/>
                        <a:pt x="1304" y="23715"/>
                      </a:cubicBezTo>
                      <a:cubicBezTo>
                        <a:pt x="1267" y="23469"/>
                        <a:pt x="990" y="22977"/>
                        <a:pt x="923" y="22486"/>
                      </a:cubicBezTo>
                      <a:cubicBezTo>
                        <a:pt x="863" y="22089"/>
                        <a:pt x="943" y="21530"/>
                        <a:pt x="1031" y="21530"/>
                      </a:cubicBezTo>
                      <a:cubicBezTo>
                        <a:pt x="1053" y="21530"/>
                        <a:pt x="1074" y="21562"/>
                        <a:pt x="1095" y="21637"/>
                      </a:cubicBezTo>
                      <a:cubicBezTo>
                        <a:pt x="1187" y="21980"/>
                        <a:pt x="1308" y="22847"/>
                        <a:pt x="1484" y="22847"/>
                      </a:cubicBezTo>
                      <a:cubicBezTo>
                        <a:pt x="1507" y="22847"/>
                        <a:pt x="1531" y="22832"/>
                        <a:pt x="1556" y="22799"/>
                      </a:cubicBezTo>
                      <a:cubicBezTo>
                        <a:pt x="1771" y="22522"/>
                        <a:pt x="1838" y="21391"/>
                        <a:pt x="1838" y="20832"/>
                      </a:cubicBezTo>
                      <a:cubicBezTo>
                        <a:pt x="1838" y="20267"/>
                        <a:pt x="1556" y="19701"/>
                        <a:pt x="1586" y="19142"/>
                      </a:cubicBezTo>
                      <a:cubicBezTo>
                        <a:pt x="1623" y="18576"/>
                        <a:pt x="2926" y="15226"/>
                        <a:pt x="3172" y="13819"/>
                      </a:cubicBezTo>
                      <a:cubicBezTo>
                        <a:pt x="3424" y="12411"/>
                        <a:pt x="3775" y="8569"/>
                        <a:pt x="3775" y="8569"/>
                      </a:cubicBezTo>
                      <a:cubicBezTo>
                        <a:pt x="3916" y="9448"/>
                        <a:pt x="4475" y="10579"/>
                        <a:pt x="4512" y="12233"/>
                      </a:cubicBezTo>
                      <a:cubicBezTo>
                        <a:pt x="4549" y="13886"/>
                        <a:pt x="3105" y="16603"/>
                        <a:pt x="2822" y="18890"/>
                      </a:cubicBezTo>
                      <a:cubicBezTo>
                        <a:pt x="2539" y="21182"/>
                        <a:pt x="3351" y="27981"/>
                        <a:pt x="3670" y="30556"/>
                      </a:cubicBezTo>
                      <a:cubicBezTo>
                        <a:pt x="3984" y="33126"/>
                        <a:pt x="3314" y="35806"/>
                        <a:pt x="3559" y="37355"/>
                      </a:cubicBezTo>
                      <a:cubicBezTo>
                        <a:pt x="3805" y="38903"/>
                        <a:pt x="4617" y="42671"/>
                        <a:pt x="4617" y="43200"/>
                      </a:cubicBezTo>
                      <a:cubicBezTo>
                        <a:pt x="4617" y="43729"/>
                        <a:pt x="4586" y="44190"/>
                        <a:pt x="4727" y="44540"/>
                      </a:cubicBezTo>
                      <a:cubicBezTo>
                        <a:pt x="4863" y="44890"/>
                        <a:pt x="4408" y="45456"/>
                        <a:pt x="4266" y="46058"/>
                      </a:cubicBezTo>
                      <a:cubicBezTo>
                        <a:pt x="4119" y="46654"/>
                        <a:pt x="4512" y="47361"/>
                        <a:pt x="5145" y="47361"/>
                      </a:cubicBezTo>
                      <a:cubicBezTo>
                        <a:pt x="5778" y="47361"/>
                        <a:pt x="6375" y="46833"/>
                        <a:pt x="6270" y="46378"/>
                      </a:cubicBezTo>
                      <a:cubicBezTo>
                        <a:pt x="6172" y="45917"/>
                        <a:pt x="6166" y="44792"/>
                        <a:pt x="6233" y="44190"/>
                      </a:cubicBezTo>
                      <a:cubicBezTo>
                        <a:pt x="6307" y="43593"/>
                        <a:pt x="5957" y="43274"/>
                        <a:pt x="5957" y="42714"/>
                      </a:cubicBezTo>
                      <a:cubicBezTo>
                        <a:pt x="5957" y="42149"/>
                        <a:pt x="6166" y="37988"/>
                        <a:pt x="6190" y="34668"/>
                      </a:cubicBezTo>
                      <a:cubicBezTo>
                        <a:pt x="6196" y="33261"/>
                        <a:pt x="6565" y="32179"/>
                        <a:pt x="6940" y="28983"/>
                      </a:cubicBezTo>
                      <a:cubicBezTo>
                        <a:pt x="7315" y="25786"/>
                        <a:pt x="7788" y="21182"/>
                        <a:pt x="7788" y="21182"/>
                      </a:cubicBezTo>
                      <a:cubicBezTo>
                        <a:pt x="7788" y="21182"/>
                        <a:pt x="8256" y="25786"/>
                        <a:pt x="8631" y="28983"/>
                      </a:cubicBezTo>
                      <a:cubicBezTo>
                        <a:pt x="9006" y="32173"/>
                        <a:pt x="9374" y="33255"/>
                        <a:pt x="9380" y="34668"/>
                      </a:cubicBezTo>
                      <a:cubicBezTo>
                        <a:pt x="9405" y="37988"/>
                        <a:pt x="9620" y="42149"/>
                        <a:pt x="9620" y="42714"/>
                      </a:cubicBezTo>
                      <a:cubicBezTo>
                        <a:pt x="9620" y="43274"/>
                        <a:pt x="9264" y="43593"/>
                        <a:pt x="9337" y="44190"/>
                      </a:cubicBezTo>
                      <a:cubicBezTo>
                        <a:pt x="9405" y="44792"/>
                        <a:pt x="9405" y="45917"/>
                        <a:pt x="9301" y="46378"/>
                      </a:cubicBezTo>
                      <a:cubicBezTo>
                        <a:pt x="9196" y="46833"/>
                        <a:pt x="9792" y="47361"/>
                        <a:pt x="10425" y="47361"/>
                      </a:cubicBezTo>
                      <a:cubicBezTo>
                        <a:pt x="11065" y="47361"/>
                        <a:pt x="11452" y="46654"/>
                        <a:pt x="11311" y="46058"/>
                      </a:cubicBezTo>
                      <a:cubicBezTo>
                        <a:pt x="11169" y="45456"/>
                        <a:pt x="10708" y="44890"/>
                        <a:pt x="10850" y="44540"/>
                      </a:cubicBezTo>
                      <a:cubicBezTo>
                        <a:pt x="10985" y="44190"/>
                        <a:pt x="10954" y="43729"/>
                        <a:pt x="10954" y="43200"/>
                      </a:cubicBezTo>
                      <a:cubicBezTo>
                        <a:pt x="10954" y="42671"/>
                        <a:pt x="11765" y="38897"/>
                        <a:pt x="12011" y="37355"/>
                      </a:cubicBezTo>
                      <a:cubicBezTo>
                        <a:pt x="12257" y="35806"/>
                        <a:pt x="11587" y="33126"/>
                        <a:pt x="11907" y="30556"/>
                      </a:cubicBezTo>
                      <a:cubicBezTo>
                        <a:pt x="12220" y="27981"/>
                        <a:pt x="13032" y="21182"/>
                        <a:pt x="12749" y="18890"/>
                      </a:cubicBezTo>
                      <a:cubicBezTo>
                        <a:pt x="12466" y="16603"/>
                        <a:pt x="11022" y="13886"/>
                        <a:pt x="11059" y="12233"/>
                      </a:cubicBezTo>
                      <a:cubicBezTo>
                        <a:pt x="11095" y="10579"/>
                        <a:pt x="11661" y="9448"/>
                        <a:pt x="11796" y="8569"/>
                      </a:cubicBezTo>
                      <a:cubicBezTo>
                        <a:pt x="11796" y="8569"/>
                        <a:pt x="12153" y="12411"/>
                        <a:pt x="12399" y="13819"/>
                      </a:cubicBezTo>
                      <a:cubicBezTo>
                        <a:pt x="12644" y="15226"/>
                        <a:pt x="13947" y="18576"/>
                        <a:pt x="13984" y="19142"/>
                      </a:cubicBezTo>
                      <a:cubicBezTo>
                        <a:pt x="14021" y="19701"/>
                        <a:pt x="13739" y="20267"/>
                        <a:pt x="13739" y="20832"/>
                      </a:cubicBezTo>
                      <a:cubicBezTo>
                        <a:pt x="13739" y="21391"/>
                        <a:pt x="13806" y="22522"/>
                        <a:pt x="14021" y="22799"/>
                      </a:cubicBezTo>
                      <a:cubicBezTo>
                        <a:pt x="14045" y="22832"/>
                        <a:pt x="14069" y="22847"/>
                        <a:pt x="14091" y="22847"/>
                      </a:cubicBezTo>
                      <a:cubicBezTo>
                        <a:pt x="14263" y="22847"/>
                        <a:pt x="14384" y="21980"/>
                        <a:pt x="14482" y="21637"/>
                      </a:cubicBezTo>
                      <a:cubicBezTo>
                        <a:pt x="14503" y="21562"/>
                        <a:pt x="14524" y="21530"/>
                        <a:pt x="14545" y="21530"/>
                      </a:cubicBezTo>
                      <a:cubicBezTo>
                        <a:pt x="14634" y="21530"/>
                        <a:pt x="14714" y="22089"/>
                        <a:pt x="14654" y="22486"/>
                      </a:cubicBezTo>
                      <a:cubicBezTo>
                        <a:pt x="14587" y="22977"/>
                        <a:pt x="14304" y="23469"/>
                        <a:pt x="14273" y="23715"/>
                      </a:cubicBezTo>
                      <a:cubicBezTo>
                        <a:pt x="14261" y="23800"/>
                        <a:pt x="14300" y="23870"/>
                        <a:pt x="14384" y="23870"/>
                      </a:cubicBezTo>
                      <a:cubicBezTo>
                        <a:pt x="14549" y="23870"/>
                        <a:pt x="14889" y="23602"/>
                        <a:pt x="15361" y="22658"/>
                      </a:cubicBezTo>
                      <a:cubicBezTo>
                        <a:pt x="15570" y="22234"/>
                        <a:pt x="15294" y="20230"/>
                        <a:pt x="15220" y="19701"/>
                      </a:cubicBezTo>
                      <a:cubicBezTo>
                        <a:pt x="15152" y="19173"/>
                        <a:pt x="14833" y="17937"/>
                        <a:pt x="14796" y="17058"/>
                      </a:cubicBezTo>
                      <a:cubicBezTo>
                        <a:pt x="14759" y="16173"/>
                        <a:pt x="14095" y="13216"/>
                        <a:pt x="13843" y="12122"/>
                      </a:cubicBezTo>
                      <a:cubicBezTo>
                        <a:pt x="13597" y="11034"/>
                        <a:pt x="13493" y="8213"/>
                        <a:pt x="13493" y="6947"/>
                      </a:cubicBezTo>
                      <a:cubicBezTo>
                        <a:pt x="13493" y="5674"/>
                        <a:pt x="13284" y="3701"/>
                        <a:pt x="12472" y="3209"/>
                      </a:cubicBezTo>
                      <a:cubicBezTo>
                        <a:pt x="11661" y="2718"/>
                        <a:pt x="10954" y="2785"/>
                        <a:pt x="10290" y="2576"/>
                      </a:cubicBezTo>
                      <a:cubicBezTo>
                        <a:pt x="9620" y="2367"/>
                        <a:pt x="9442" y="2011"/>
                        <a:pt x="9374" y="1765"/>
                      </a:cubicBezTo>
                      <a:cubicBezTo>
                        <a:pt x="9301" y="1519"/>
                        <a:pt x="9374" y="1"/>
                        <a:pt x="9374" y="1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897" name="Google Shape;9897;p63"/>
                <p:cNvSpPr/>
                <p:nvPr/>
              </p:nvSpPr>
              <p:spPr>
                <a:xfrm>
                  <a:off x="5247800" y="1606500"/>
                  <a:ext cx="129275" cy="16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1" h="6627" extrusionOk="0">
                      <a:moveTo>
                        <a:pt x="2588" y="0"/>
                      </a:moveTo>
                      <a:cubicBezTo>
                        <a:pt x="50" y="0"/>
                        <a:pt x="1" y="1082"/>
                        <a:pt x="191" y="3221"/>
                      </a:cubicBezTo>
                      <a:cubicBezTo>
                        <a:pt x="382" y="5360"/>
                        <a:pt x="1697" y="6626"/>
                        <a:pt x="2588" y="6626"/>
                      </a:cubicBezTo>
                      <a:cubicBezTo>
                        <a:pt x="3480" y="6626"/>
                        <a:pt x="4795" y="5360"/>
                        <a:pt x="4986" y="3221"/>
                      </a:cubicBezTo>
                      <a:cubicBezTo>
                        <a:pt x="5170" y="1082"/>
                        <a:pt x="5121" y="0"/>
                        <a:pt x="2588" y="0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grpSp>
            <p:nvGrpSpPr>
              <p:cNvPr id="9898" name="Google Shape;9898;p63"/>
              <p:cNvGrpSpPr/>
              <p:nvPr/>
            </p:nvGrpSpPr>
            <p:grpSpPr>
              <a:xfrm>
                <a:off x="5125650" y="1613550"/>
                <a:ext cx="373725" cy="1286875"/>
                <a:chOff x="5125650" y="1613550"/>
                <a:chExt cx="373725" cy="1286875"/>
              </a:xfrm>
            </p:grpSpPr>
            <p:sp>
              <p:nvSpPr>
                <p:cNvPr id="9899" name="Google Shape;9899;p63"/>
                <p:cNvSpPr/>
                <p:nvPr/>
              </p:nvSpPr>
              <p:spPr>
                <a:xfrm>
                  <a:off x="5221075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485" y="0"/>
                      </a:moveTo>
                      <a:cubicBezTo>
                        <a:pt x="219" y="0"/>
                        <a:pt x="23" y="143"/>
                        <a:pt x="19" y="460"/>
                      </a:cubicBezTo>
                      <a:cubicBezTo>
                        <a:pt x="0" y="1996"/>
                        <a:pt x="301" y="7172"/>
                        <a:pt x="252" y="8549"/>
                      </a:cubicBezTo>
                      <a:cubicBezTo>
                        <a:pt x="203" y="9920"/>
                        <a:pt x="0" y="12034"/>
                        <a:pt x="117" y="12704"/>
                      </a:cubicBezTo>
                      <a:cubicBezTo>
                        <a:pt x="193" y="13121"/>
                        <a:pt x="667" y="13407"/>
                        <a:pt x="1105" y="13407"/>
                      </a:cubicBezTo>
                      <a:cubicBezTo>
                        <a:pt x="1372" y="13407"/>
                        <a:pt x="1626" y="13301"/>
                        <a:pt x="1770" y="13054"/>
                      </a:cubicBezTo>
                      <a:cubicBezTo>
                        <a:pt x="2158" y="12403"/>
                        <a:pt x="1438" y="8174"/>
                        <a:pt x="1309" y="6502"/>
                      </a:cubicBezTo>
                      <a:cubicBezTo>
                        <a:pt x="1186" y="4836"/>
                        <a:pt x="2022" y="1966"/>
                        <a:pt x="1899" y="1339"/>
                      </a:cubicBezTo>
                      <a:cubicBezTo>
                        <a:pt x="1739" y="514"/>
                        <a:pt x="988" y="0"/>
                        <a:pt x="48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00" name="Google Shape;9900;p63"/>
                <p:cNvSpPr/>
                <p:nvPr/>
              </p:nvSpPr>
              <p:spPr>
                <a:xfrm>
                  <a:off x="5216150" y="2586575"/>
                  <a:ext cx="49800" cy="22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2" h="8952" extrusionOk="0">
                      <a:moveTo>
                        <a:pt x="519" y="1683"/>
                      </a:moveTo>
                      <a:cubicBezTo>
                        <a:pt x="629" y="1683"/>
                        <a:pt x="1481" y="6700"/>
                        <a:pt x="1279" y="6861"/>
                      </a:cubicBezTo>
                      <a:cubicBezTo>
                        <a:pt x="1275" y="6863"/>
                        <a:pt x="1271" y="6865"/>
                        <a:pt x="1267" y="6865"/>
                      </a:cubicBezTo>
                      <a:cubicBezTo>
                        <a:pt x="1041" y="6865"/>
                        <a:pt x="390" y="2495"/>
                        <a:pt x="511" y="1703"/>
                      </a:cubicBezTo>
                      <a:cubicBezTo>
                        <a:pt x="513" y="1690"/>
                        <a:pt x="516" y="1683"/>
                        <a:pt x="519" y="1683"/>
                      </a:cubicBezTo>
                      <a:close/>
                      <a:moveTo>
                        <a:pt x="68" y="1"/>
                      </a:moveTo>
                      <a:cubicBezTo>
                        <a:pt x="0" y="241"/>
                        <a:pt x="93" y="1040"/>
                        <a:pt x="80" y="1919"/>
                      </a:cubicBezTo>
                      <a:cubicBezTo>
                        <a:pt x="68" y="2798"/>
                        <a:pt x="972" y="8594"/>
                        <a:pt x="1088" y="8834"/>
                      </a:cubicBezTo>
                      <a:cubicBezTo>
                        <a:pt x="1129" y="8915"/>
                        <a:pt x="1202" y="8951"/>
                        <a:pt x="1284" y="8951"/>
                      </a:cubicBezTo>
                      <a:cubicBezTo>
                        <a:pt x="1439" y="8951"/>
                        <a:pt x="1627" y="8821"/>
                        <a:pt x="1691" y="8612"/>
                      </a:cubicBezTo>
                      <a:cubicBezTo>
                        <a:pt x="1789" y="8287"/>
                        <a:pt x="1592" y="2877"/>
                        <a:pt x="1605" y="2078"/>
                      </a:cubicBezTo>
                      <a:cubicBezTo>
                        <a:pt x="1617" y="1279"/>
                        <a:pt x="1992" y="425"/>
                        <a:pt x="1844" y="234"/>
                      </a:cubicBezTo>
                      <a:cubicBezTo>
                        <a:pt x="1816" y="196"/>
                        <a:pt x="1787" y="181"/>
                        <a:pt x="1754" y="181"/>
                      </a:cubicBezTo>
                      <a:cubicBezTo>
                        <a:pt x="1617" y="181"/>
                        <a:pt x="1421" y="453"/>
                        <a:pt x="984" y="493"/>
                      </a:cubicBezTo>
                      <a:cubicBezTo>
                        <a:pt x="958" y="495"/>
                        <a:pt x="932" y="496"/>
                        <a:pt x="907" y="496"/>
                      </a:cubicBezTo>
                      <a:cubicBezTo>
                        <a:pt x="408" y="496"/>
                        <a:pt x="68" y="1"/>
                        <a:pt x="6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01" name="Google Shape;9901;p63"/>
                <p:cNvSpPr/>
                <p:nvPr/>
              </p:nvSpPr>
              <p:spPr>
                <a:xfrm>
                  <a:off x="5236950" y="2807700"/>
                  <a:ext cx="3240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6" h="999" extrusionOk="0">
                      <a:moveTo>
                        <a:pt x="994" y="1"/>
                      </a:moveTo>
                      <a:cubicBezTo>
                        <a:pt x="891" y="1"/>
                        <a:pt x="634" y="271"/>
                        <a:pt x="421" y="271"/>
                      </a:cubicBezTo>
                      <a:cubicBezTo>
                        <a:pt x="396" y="271"/>
                        <a:pt x="372" y="267"/>
                        <a:pt x="349" y="259"/>
                      </a:cubicBezTo>
                      <a:cubicBezTo>
                        <a:pt x="286" y="237"/>
                        <a:pt x="241" y="227"/>
                        <a:pt x="208" y="227"/>
                      </a:cubicBezTo>
                      <a:cubicBezTo>
                        <a:pt x="122" y="227"/>
                        <a:pt x="110" y="290"/>
                        <a:pt x="66" y="370"/>
                      </a:cubicBezTo>
                      <a:cubicBezTo>
                        <a:pt x="0" y="477"/>
                        <a:pt x="4" y="998"/>
                        <a:pt x="183" y="998"/>
                      </a:cubicBezTo>
                      <a:cubicBezTo>
                        <a:pt x="189" y="998"/>
                        <a:pt x="195" y="998"/>
                        <a:pt x="201" y="997"/>
                      </a:cubicBezTo>
                      <a:cubicBezTo>
                        <a:pt x="374" y="969"/>
                        <a:pt x="568" y="763"/>
                        <a:pt x="782" y="763"/>
                      </a:cubicBezTo>
                      <a:cubicBezTo>
                        <a:pt x="803" y="763"/>
                        <a:pt x="825" y="765"/>
                        <a:pt x="847" y="769"/>
                      </a:cubicBezTo>
                      <a:cubicBezTo>
                        <a:pt x="911" y="783"/>
                        <a:pt x="964" y="790"/>
                        <a:pt x="1008" y="790"/>
                      </a:cubicBezTo>
                      <a:cubicBezTo>
                        <a:pt x="1126" y="790"/>
                        <a:pt x="1178" y="738"/>
                        <a:pt x="1228" y="622"/>
                      </a:cubicBezTo>
                      <a:cubicBezTo>
                        <a:pt x="1295" y="462"/>
                        <a:pt x="1148" y="19"/>
                        <a:pt x="1000" y="1"/>
                      </a:cubicBezTo>
                      <a:cubicBezTo>
                        <a:pt x="998" y="1"/>
                        <a:pt x="996" y="1"/>
                        <a:pt x="99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02" name="Google Shape;9902;p63"/>
                <p:cNvSpPr/>
                <p:nvPr/>
              </p:nvSpPr>
              <p:spPr>
                <a:xfrm>
                  <a:off x="5259175" y="2830450"/>
                  <a:ext cx="1170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1145" extrusionOk="0">
                      <a:moveTo>
                        <a:pt x="271" y="1"/>
                      </a:moveTo>
                      <a:cubicBezTo>
                        <a:pt x="203" y="1"/>
                        <a:pt x="120" y="19"/>
                        <a:pt x="74" y="44"/>
                      </a:cubicBezTo>
                      <a:cubicBezTo>
                        <a:pt x="1" y="87"/>
                        <a:pt x="99" y="345"/>
                        <a:pt x="111" y="406"/>
                      </a:cubicBezTo>
                      <a:cubicBezTo>
                        <a:pt x="123" y="468"/>
                        <a:pt x="148" y="1015"/>
                        <a:pt x="148" y="1095"/>
                      </a:cubicBezTo>
                      <a:cubicBezTo>
                        <a:pt x="148" y="1129"/>
                        <a:pt x="184" y="1144"/>
                        <a:pt x="229" y="1144"/>
                      </a:cubicBezTo>
                      <a:cubicBezTo>
                        <a:pt x="289" y="1144"/>
                        <a:pt x="365" y="1118"/>
                        <a:pt x="400" y="1076"/>
                      </a:cubicBezTo>
                      <a:cubicBezTo>
                        <a:pt x="468" y="1009"/>
                        <a:pt x="302" y="523"/>
                        <a:pt x="277" y="406"/>
                      </a:cubicBezTo>
                      <a:cubicBezTo>
                        <a:pt x="253" y="290"/>
                        <a:pt x="400" y="99"/>
                        <a:pt x="375" y="37"/>
                      </a:cubicBezTo>
                      <a:cubicBezTo>
                        <a:pt x="365" y="11"/>
                        <a:pt x="323" y="1"/>
                        <a:pt x="27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03" name="Google Shape;9903;p63"/>
                <p:cNvSpPr/>
                <p:nvPr/>
              </p:nvSpPr>
              <p:spPr>
                <a:xfrm>
                  <a:off x="5252725" y="2831550"/>
                  <a:ext cx="877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1151" extrusionOk="0">
                      <a:moveTo>
                        <a:pt x="174" y="1"/>
                      </a:moveTo>
                      <a:cubicBezTo>
                        <a:pt x="130" y="1"/>
                        <a:pt x="59" y="37"/>
                        <a:pt x="37" y="86"/>
                      </a:cubicBezTo>
                      <a:cubicBezTo>
                        <a:pt x="13" y="147"/>
                        <a:pt x="99" y="461"/>
                        <a:pt x="86" y="639"/>
                      </a:cubicBezTo>
                      <a:cubicBezTo>
                        <a:pt x="68" y="823"/>
                        <a:pt x="0" y="1026"/>
                        <a:pt x="25" y="1094"/>
                      </a:cubicBezTo>
                      <a:cubicBezTo>
                        <a:pt x="41" y="1132"/>
                        <a:pt x="114" y="1151"/>
                        <a:pt x="184" y="1151"/>
                      </a:cubicBezTo>
                      <a:cubicBezTo>
                        <a:pt x="248" y="1151"/>
                        <a:pt x="308" y="1135"/>
                        <a:pt x="320" y="1106"/>
                      </a:cubicBezTo>
                      <a:cubicBezTo>
                        <a:pt x="351" y="1038"/>
                        <a:pt x="246" y="707"/>
                        <a:pt x="259" y="565"/>
                      </a:cubicBezTo>
                      <a:cubicBezTo>
                        <a:pt x="265" y="381"/>
                        <a:pt x="252" y="196"/>
                        <a:pt x="209" y="18"/>
                      </a:cubicBezTo>
                      <a:cubicBezTo>
                        <a:pt x="204" y="6"/>
                        <a:pt x="191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04" name="Google Shape;9904;p63"/>
                <p:cNvSpPr/>
                <p:nvPr/>
              </p:nvSpPr>
              <p:spPr>
                <a:xfrm>
                  <a:off x="5244575" y="2833525"/>
                  <a:ext cx="7550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1083" extrusionOk="0">
                      <a:moveTo>
                        <a:pt x="212" y="0"/>
                      </a:moveTo>
                      <a:cubicBezTo>
                        <a:pt x="171" y="0"/>
                        <a:pt x="130" y="15"/>
                        <a:pt x="130" y="37"/>
                      </a:cubicBezTo>
                      <a:cubicBezTo>
                        <a:pt x="130" y="80"/>
                        <a:pt x="210" y="437"/>
                        <a:pt x="142" y="603"/>
                      </a:cubicBezTo>
                      <a:cubicBezTo>
                        <a:pt x="81" y="769"/>
                        <a:pt x="1" y="953"/>
                        <a:pt x="31" y="1021"/>
                      </a:cubicBezTo>
                      <a:cubicBezTo>
                        <a:pt x="48" y="1061"/>
                        <a:pt x="108" y="1083"/>
                        <a:pt x="163" y="1083"/>
                      </a:cubicBezTo>
                      <a:cubicBezTo>
                        <a:pt x="210" y="1083"/>
                        <a:pt x="254" y="1067"/>
                        <a:pt x="265" y="1033"/>
                      </a:cubicBezTo>
                      <a:cubicBezTo>
                        <a:pt x="296" y="953"/>
                        <a:pt x="240" y="603"/>
                        <a:pt x="265" y="523"/>
                      </a:cubicBezTo>
                      <a:cubicBezTo>
                        <a:pt x="296" y="363"/>
                        <a:pt x="302" y="197"/>
                        <a:pt x="289" y="37"/>
                      </a:cubicBezTo>
                      <a:cubicBezTo>
                        <a:pt x="284" y="11"/>
                        <a:pt x="248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05" name="Google Shape;9905;p63"/>
                <p:cNvSpPr/>
                <p:nvPr/>
              </p:nvSpPr>
              <p:spPr>
                <a:xfrm>
                  <a:off x="5263475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258" y="0"/>
                      </a:moveTo>
                      <a:cubicBezTo>
                        <a:pt x="256" y="0"/>
                        <a:pt x="254" y="0"/>
                        <a:pt x="253" y="1"/>
                      </a:cubicBezTo>
                      <a:cubicBezTo>
                        <a:pt x="210" y="7"/>
                        <a:pt x="56" y="32"/>
                        <a:pt x="38" y="81"/>
                      </a:cubicBezTo>
                      <a:cubicBezTo>
                        <a:pt x="7" y="179"/>
                        <a:pt x="1" y="351"/>
                        <a:pt x="81" y="407"/>
                      </a:cubicBezTo>
                      <a:cubicBezTo>
                        <a:pt x="93" y="415"/>
                        <a:pt x="106" y="419"/>
                        <a:pt x="120" y="419"/>
                      </a:cubicBezTo>
                      <a:cubicBezTo>
                        <a:pt x="198" y="419"/>
                        <a:pt x="298" y="300"/>
                        <a:pt x="308" y="216"/>
                      </a:cubicBezTo>
                      <a:cubicBezTo>
                        <a:pt x="326" y="116"/>
                        <a:pt x="293" y="0"/>
                        <a:pt x="25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06" name="Google Shape;9906;p63"/>
                <p:cNvSpPr/>
                <p:nvPr/>
              </p:nvSpPr>
              <p:spPr>
                <a:xfrm>
                  <a:off x="5252725" y="2885275"/>
                  <a:ext cx="847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516" extrusionOk="0">
                      <a:moveTo>
                        <a:pt x="188" y="0"/>
                      </a:moveTo>
                      <a:cubicBezTo>
                        <a:pt x="123" y="0"/>
                        <a:pt x="60" y="38"/>
                        <a:pt x="37" y="106"/>
                      </a:cubicBezTo>
                      <a:cubicBezTo>
                        <a:pt x="7" y="223"/>
                        <a:pt x="0" y="481"/>
                        <a:pt x="99" y="506"/>
                      </a:cubicBezTo>
                      <a:cubicBezTo>
                        <a:pt x="118" y="513"/>
                        <a:pt x="137" y="516"/>
                        <a:pt x="157" y="516"/>
                      </a:cubicBezTo>
                      <a:cubicBezTo>
                        <a:pt x="225" y="516"/>
                        <a:pt x="290" y="476"/>
                        <a:pt x="314" y="414"/>
                      </a:cubicBezTo>
                      <a:cubicBezTo>
                        <a:pt x="338" y="291"/>
                        <a:pt x="332" y="162"/>
                        <a:pt x="302" y="45"/>
                      </a:cubicBezTo>
                      <a:cubicBezTo>
                        <a:pt x="269" y="15"/>
                        <a:pt x="228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07" name="Google Shape;9907;p63"/>
                <p:cNvSpPr/>
                <p:nvPr/>
              </p:nvSpPr>
              <p:spPr>
                <a:xfrm>
                  <a:off x="5242875" y="2886450"/>
                  <a:ext cx="757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559" extrusionOk="0">
                      <a:moveTo>
                        <a:pt x="137" y="1"/>
                      </a:moveTo>
                      <a:cubicBezTo>
                        <a:pt x="87" y="1"/>
                        <a:pt x="40" y="33"/>
                        <a:pt x="26" y="90"/>
                      </a:cubicBezTo>
                      <a:cubicBezTo>
                        <a:pt x="1" y="176"/>
                        <a:pt x="1" y="514"/>
                        <a:pt x="87" y="539"/>
                      </a:cubicBezTo>
                      <a:cubicBezTo>
                        <a:pt x="127" y="547"/>
                        <a:pt x="165" y="558"/>
                        <a:pt x="199" y="558"/>
                      </a:cubicBezTo>
                      <a:cubicBezTo>
                        <a:pt x="242" y="558"/>
                        <a:pt x="276" y="539"/>
                        <a:pt x="290" y="465"/>
                      </a:cubicBezTo>
                      <a:cubicBezTo>
                        <a:pt x="302" y="324"/>
                        <a:pt x="284" y="182"/>
                        <a:pt x="235" y="53"/>
                      </a:cubicBezTo>
                      <a:cubicBezTo>
                        <a:pt x="209" y="17"/>
                        <a:pt x="172" y="1"/>
                        <a:pt x="13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08" name="Google Shape;9908;p63"/>
                <p:cNvSpPr/>
                <p:nvPr/>
              </p:nvSpPr>
              <p:spPr>
                <a:xfrm>
                  <a:off x="5233350" y="2885150"/>
                  <a:ext cx="7400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16" extrusionOk="0">
                      <a:moveTo>
                        <a:pt x="150" y="1"/>
                      </a:moveTo>
                      <a:cubicBezTo>
                        <a:pt x="108" y="1"/>
                        <a:pt x="68" y="25"/>
                        <a:pt x="50" y="68"/>
                      </a:cubicBezTo>
                      <a:cubicBezTo>
                        <a:pt x="25" y="130"/>
                        <a:pt x="1" y="400"/>
                        <a:pt x="62" y="462"/>
                      </a:cubicBezTo>
                      <a:cubicBezTo>
                        <a:pt x="99" y="498"/>
                        <a:pt x="134" y="515"/>
                        <a:pt x="164" y="515"/>
                      </a:cubicBezTo>
                      <a:cubicBezTo>
                        <a:pt x="189" y="515"/>
                        <a:pt x="211" y="503"/>
                        <a:pt x="228" y="480"/>
                      </a:cubicBezTo>
                      <a:cubicBezTo>
                        <a:pt x="271" y="431"/>
                        <a:pt x="296" y="93"/>
                        <a:pt x="234" y="38"/>
                      </a:cubicBezTo>
                      <a:cubicBezTo>
                        <a:pt x="209" y="12"/>
                        <a:pt x="179" y="1"/>
                        <a:pt x="15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09" name="Google Shape;9909;p63"/>
                <p:cNvSpPr/>
                <p:nvPr/>
              </p:nvSpPr>
              <p:spPr>
                <a:xfrm>
                  <a:off x="5227075" y="2881775"/>
                  <a:ext cx="640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" h="370" extrusionOk="0">
                      <a:moveTo>
                        <a:pt x="93" y="1"/>
                      </a:moveTo>
                      <a:cubicBezTo>
                        <a:pt x="51" y="1"/>
                        <a:pt x="1" y="91"/>
                        <a:pt x="6" y="173"/>
                      </a:cubicBezTo>
                      <a:cubicBezTo>
                        <a:pt x="12" y="265"/>
                        <a:pt x="31" y="363"/>
                        <a:pt x="92" y="369"/>
                      </a:cubicBezTo>
                      <a:cubicBezTo>
                        <a:pt x="93" y="370"/>
                        <a:pt x="94" y="370"/>
                        <a:pt x="95" y="370"/>
                      </a:cubicBezTo>
                      <a:cubicBezTo>
                        <a:pt x="157" y="370"/>
                        <a:pt x="256" y="170"/>
                        <a:pt x="117" y="13"/>
                      </a:cubicBezTo>
                      <a:cubicBezTo>
                        <a:pt x="109" y="5"/>
                        <a:pt x="101" y="1"/>
                        <a:pt x="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10" name="Google Shape;9910;p63"/>
                <p:cNvSpPr/>
                <p:nvPr/>
              </p:nvSpPr>
              <p:spPr>
                <a:xfrm>
                  <a:off x="5238425" y="2836575"/>
                  <a:ext cx="8475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934" extrusionOk="0">
                      <a:moveTo>
                        <a:pt x="290" y="1"/>
                      </a:moveTo>
                      <a:cubicBezTo>
                        <a:pt x="252" y="1"/>
                        <a:pt x="191" y="54"/>
                        <a:pt x="191" y="88"/>
                      </a:cubicBezTo>
                      <a:cubicBezTo>
                        <a:pt x="185" y="241"/>
                        <a:pt x="173" y="389"/>
                        <a:pt x="136" y="536"/>
                      </a:cubicBezTo>
                      <a:cubicBezTo>
                        <a:pt x="105" y="641"/>
                        <a:pt x="1" y="874"/>
                        <a:pt x="19" y="899"/>
                      </a:cubicBezTo>
                      <a:cubicBezTo>
                        <a:pt x="27" y="919"/>
                        <a:pt x="52" y="933"/>
                        <a:pt x="87" y="933"/>
                      </a:cubicBezTo>
                      <a:cubicBezTo>
                        <a:pt x="107" y="933"/>
                        <a:pt x="130" y="928"/>
                        <a:pt x="154" y="917"/>
                      </a:cubicBezTo>
                      <a:cubicBezTo>
                        <a:pt x="197" y="893"/>
                        <a:pt x="277" y="462"/>
                        <a:pt x="314" y="370"/>
                      </a:cubicBezTo>
                      <a:cubicBezTo>
                        <a:pt x="339" y="254"/>
                        <a:pt x="339" y="131"/>
                        <a:pt x="314" y="14"/>
                      </a:cubicBezTo>
                      <a:cubicBezTo>
                        <a:pt x="309" y="5"/>
                        <a:pt x="300" y="1"/>
                        <a:pt x="2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11" name="Google Shape;9911;p63"/>
                <p:cNvSpPr/>
                <p:nvPr/>
              </p:nvSpPr>
              <p:spPr>
                <a:xfrm>
                  <a:off x="5232050" y="2840700"/>
                  <a:ext cx="962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" h="700" extrusionOk="0">
                      <a:moveTo>
                        <a:pt x="343" y="0"/>
                      </a:moveTo>
                      <a:cubicBezTo>
                        <a:pt x="328" y="0"/>
                        <a:pt x="307" y="20"/>
                        <a:pt x="280" y="76"/>
                      </a:cubicBezTo>
                      <a:cubicBezTo>
                        <a:pt x="225" y="205"/>
                        <a:pt x="22" y="586"/>
                        <a:pt x="10" y="623"/>
                      </a:cubicBezTo>
                      <a:cubicBezTo>
                        <a:pt x="1" y="656"/>
                        <a:pt x="84" y="699"/>
                        <a:pt x="132" y="699"/>
                      </a:cubicBezTo>
                      <a:cubicBezTo>
                        <a:pt x="147" y="699"/>
                        <a:pt x="159" y="695"/>
                        <a:pt x="164" y="685"/>
                      </a:cubicBezTo>
                      <a:cubicBezTo>
                        <a:pt x="188" y="636"/>
                        <a:pt x="385" y="125"/>
                        <a:pt x="379" y="70"/>
                      </a:cubicBezTo>
                      <a:cubicBezTo>
                        <a:pt x="375" y="35"/>
                        <a:pt x="364" y="0"/>
                        <a:pt x="34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12" name="Google Shape;9912;p63"/>
                <p:cNvSpPr/>
                <p:nvPr/>
              </p:nvSpPr>
              <p:spPr>
                <a:xfrm>
                  <a:off x="5263025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156" y="0"/>
                      </a:moveTo>
                      <a:cubicBezTo>
                        <a:pt x="96" y="0"/>
                        <a:pt x="30" y="23"/>
                        <a:pt x="19" y="64"/>
                      </a:cubicBezTo>
                      <a:cubicBezTo>
                        <a:pt x="6" y="168"/>
                        <a:pt x="19" y="273"/>
                        <a:pt x="49" y="371"/>
                      </a:cubicBezTo>
                      <a:cubicBezTo>
                        <a:pt x="80" y="476"/>
                        <a:pt x="0" y="703"/>
                        <a:pt x="6" y="777"/>
                      </a:cubicBezTo>
                      <a:cubicBezTo>
                        <a:pt x="11" y="809"/>
                        <a:pt x="46" y="823"/>
                        <a:pt x="91" y="823"/>
                      </a:cubicBezTo>
                      <a:cubicBezTo>
                        <a:pt x="158" y="823"/>
                        <a:pt x="247" y="791"/>
                        <a:pt x="295" y="740"/>
                      </a:cubicBezTo>
                      <a:cubicBezTo>
                        <a:pt x="375" y="654"/>
                        <a:pt x="277" y="598"/>
                        <a:pt x="265" y="482"/>
                      </a:cubicBezTo>
                      <a:cubicBezTo>
                        <a:pt x="246" y="371"/>
                        <a:pt x="301" y="88"/>
                        <a:pt x="252" y="33"/>
                      </a:cubicBezTo>
                      <a:cubicBezTo>
                        <a:pt x="235" y="11"/>
                        <a:pt x="197" y="0"/>
                        <a:pt x="1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13" name="Google Shape;9913;p63"/>
                <p:cNvSpPr/>
                <p:nvPr/>
              </p:nvSpPr>
              <p:spPr>
                <a:xfrm>
                  <a:off x="5253025" y="2862075"/>
                  <a:ext cx="755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854" extrusionOk="0">
                      <a:moveTo>
                        <a:pt x="182" y="0"/>
                      </a:moveTo>
                      <a:cubicBezTo>
                        <a:pt x="126" y="0"/>
                        <a:pt x="63" y="23"/>
                        <a:pt x="56" y="63"/>
                      </a:cubicBezTo>
                      <a:cubicBezTo>
                        <a:pt x="38" y="137"/>
                        <a:pt x="117" y="383"/>
                        <a:pt x="93" y="512"/>
                      </a:cubicBezTo>
                      <a:cubicBezTo>
                        <a:pt x="68" y="635"/>
                        <a:pt x="1" y="733"/>
                        <a:pt x="44" y="807"/>
                      </a:cubicBezTo>
                      <a:cubicBezTo>
                        <a:pt x="65" y="838"/>
                        <a:pt x="105" y="853"/>
                        <a:pt x="147" y="853"/>
                      </a:cubicBezTo>
                      <a:cubicBezTo>
                        <a:pt x="204" y="853"/>
                        <a:pt x="263" y="826"/>
                        <a:pt x="277" y="776"/>
                      </a:cubicBezTo>
                      <a:cubicBezTo>
                        <a:pt x="302" y="684"/>
                        <a:pt x="228" y="592"/>
                        <a:pt x="247" y="475"/>
                      </a:cubicBezTo>
                      <a:cubicBezTo>
                        <a:pt x="259" y="352"/>
                        <a:pt x="296" y="88"/>
                        <a:pt x="271" y="33"/>
                      </a:cubicBezTo>
                      <a:cubicBezTo>
                        <a:pt x="256" y="10"/>
                        <a:pt x="221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14" name="Google Shape;9914;p63"/>
                <p:cNvSpPr/>
                <p:nvPr/>
              </p:nvSpPr>
              <p:spPr>
                <a:xfrm>
                  <a:off x="5244425" y="2863800"/>
                  <a:ext cx="617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" h="782" extrusionOk="0">
                      <a:moveTo>
                        <a:pt x="130" y="0"/>
                      </a:moveTo>
                      <a:cubicBezTo>
                        <a:pt x="93" y="7"/>
                        <a:pt x="62" y="25"/>
                        <a:pt x="43" y="62"/>
                      </a:cubicBezTo>
                      <a:cubicBezTo>
                        <a:pt x="31" y="99"/>
                        <a:pt x="25" y="136"/>
                        <a:pt x="31" y="173"/>
                      </a:cubicBezTo>
                      <a:cubicBezTo>
                        <a:pt x="37" y="283"/>
                        <a:pt x="80" y="400"/>
                        <a:pt x="56" y="504"/>
                      </a:cubicBezTo>
                      <a:cubicBezTo>
                        <a:pt x="43" y="554"/>
                        <a:pt x="19" y="603"/>
                        <a:pt x="13" y="652"/>
                      </a:cubicBezTo>
                      <a:cubicBezTo>
                        <a:pt x="0" y="701"/>
                        <a:pt x="19" y="750"/>
                        <a:pt x="68" y="775"/>
                      </a:cubicBezTo>
                      <a:cubicBezTo>
                        <a:pt x="79" y="779"/>
                        <a:pt x="90" y="781"/>
                        <a:pt x="101" y="781"/>
                      </a:cubicBezTo>
                      <a:cubicBezTo>
                        <a:pt x="138" y="781"/>
                        <a:pt x="172" y="758"/>
                        <a:pt x="191" y="720"/>
                      </a:cubicBezTo>
                      <a:cubicBezTo>
                        <a:pt x="209" y="670"/>
                        <a:pt x="209" y="621"/>
                        <a:pt x="197" y="572"/>
                      </a:cubicBezTo>
                      <a:cubicBezTo>
                        <a:pt x="185" y="523"/>
                        <a:pt x="173" y="474"/>
                        <a:pt x="173" y="425"/>
                      </a:cubicBezTo>
                      <a:cubicBezTo>
                        <a:pt x="173" y="314"/>
                        <a:pt x="246" y="209"/>
                        <a:pt x="228" y="105"/>
                      </a:cubicBezTo>
                      <a:cubicBezTo>
                        <a:pt x="228" y="50"/>
                        <a:pt x="185" y="7"/>
                        <a:pt x="1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15" name="Google Shape;9915;p63"/>
                <p:cNvSpPr/>
                <p:nvPr/>
              </p:nvSpPr>
              <p:spPr>
                <a:xfrm>
                  <a:off x="5235675" y="2863500"/>
                  <a:ext cx="585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751" extrusionOk="0">
                      <a:moveTo>
                        <a:pt x="116" y="1"/>
                      </a:moveTo>
                      <a:cubicBezTo>
                        <a:pt x="104" y="1"/>
                        <a:pt x="92" y="3"/>
                        <a:pt x="80" y="6"/>
                      </a:cubicBezTo>
                      <a:cubicBezTo>
                        <a:pt x="37" y="37"/>
                        <a:pt x="12" y="92"/>
                        <a:pt x="25" y="142"/>
                      </a:cubicBezTo>
                      <a:cubicBezTo>
                        <a:pt x="25" y="240"/>
                        <a:pt x="68" y="338"/>
                        <a:pt x="49" y="437"/>
                      </a:cubicBezTo>
                      <a:cubicBezTo>
                        <a:pt x="43" y="498"/>
                        <a:pt x="12" y="553"/>
                        <a:pt x="6" y="615"/>
                      </a:cubicBezTo>
                      <a:cubicBezTo>
                        <a:pt x="0" y="670"/>
                        <a:pt x="31" y="744"/>
                        <a:pt x="86" y="750"/>
                      </a:cubicBezTo>
                      <a:cubicBezTo>
                        <a:pt x="90" y="751"/>
                        <a:pt x="95" y="751"/>
                        <a:pt x="99" y="751"/>
                      </a:cubicBezTo>
                      <a:cubicBezTo>
                        <a:pt x="143" y="751"/>
                        <a:pt x="180" y="722"/>
                        <a:pt x="197" y="682"/>
                      </a:cubicBezTo>
                      <a:cubicBezTo>
                        <a:pt x="209" y="633"/>
                        <a:pt x="209" y="590"/>
                        <a:pt x="197" y="547"/>
                      </a:cubicBezTo>
                      <a:cubicBezTo>
                        <a:pt x="184" y="498"/>
                        <a:pt x="172" y="455"/>
                        <a:pt x="172" y="406"/>
                      </a:cubicBezTo>
                      <a:cubicBezTo>
                        <a:pt x="178" y="357"/>
                        <a:pt x="191" y="301"/>
                        <a:pt x="209" y="252"/>
                      </a:cubicBezTo>
                      <a:cubicBezTo>
                        <a:pt x="234" y="197"/>
                        <a:pt x="234" y="142"/>
                        <a:pt x="221" y="80"/>
                      </a:cubicBezTo>
                      <a:cubicBezTo>
                        <a:pt x="207" y="31"/>
                        <a:pt x="164" y="1"/>
                        <a:pt x="11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16" name="Google Shape;9916;p63"/>
                <p:cNvSpPr/>
                <p:nvPr/>
              </p:nvSpPr>
              <p:spPr>
                <a:xfrm>
                  <a:off x="5227825" y="2862850"/>
                  <a:ext cx="680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" h="656" extrusionOk="0">
                      <a:moveTo>
                        <a:pt x="184" y="1"/>
                      </a:moveTo>
                      <a:cubicBezTo>
                        <a:pt x="146" y="1"/>
                        <a:pt x="109" y="24"/>
                        <a:pt x="93" y="57"/>
                      </a:cubicBezTo>
                      <a:cubicBezTo>
                        <a:pt x="74" y="100"/>
                        <a:pt x="74" y="143"/>
                        <a:pt x="81" y="186"/>
                      </a:cubicBezTo>
                      <a:cubicBezTo>
                        <a:pt x="81" y="229"/>
                        <a:pt x="93" y="272"/>
                        <a:pt x="93" y="309"/>
                      </a:cubicBezTo>
                      <a:cubicBezTo>
                        <a:pt x="99" y="370"/>
                        <a:pt x="87" y="432"/>
                        <a:pt x="56" y="481"/>
                      </a:cubicBezTo>
                      <a:cubicBezTo>
                        <a:pt x="31" y="524"/>
                        <a:pt x="1" y="573"/>
                        <a:pt x="25" y="616"/>
                      </a:cubicBezTo>
                      <a:cubicBezTo>
                        <a:pt x="38" y="642"/>
                        <a:pt x="62" y="655"/>
                        <a:pt x="86" y="655"/>
                      </a:cubicBezTo>
                      <a:cubicBezTo>
                        <a:pt x="97" y="655"/>
                        <a:pt x="108" y="653"/>
                        <a:pt x="117" y="647"/>
                      </a:cubicBezTo>
                      <a:cubicBezTo>
                        <a:pt x="154" y="635"/>
                        <a:pt x="179" y="604"/>
                        <a:pt x="185" y="573"/>
                      </a:cubicBezTo>
                      <a:cubicBezTo>
                        <a:pt x="197" y="536"/>
                        <a:pt x="203" y="493"/>
                        <a:pt x="203" y="456"/>
                      </a:cubicBezTo>
                      <a:cubicBezTo>
                        <a:pt x="197" y="333"/>
                        <a:pt x="216" y="211"/>
                        <a:pt x="253" y="94"/>
                      </a:cubicBezTo>
                      <a:cubicBezTo>
                        <a:pt x="271" y="51"/>
                        <a:pt x="240" y="8"/>
                        <a:pt x="197" y="2"/>
                      </a:cubicBezTo>
                      <a:cubicBezTo>
                        <a:pt x="193" y="1"/>
                        <a:pt x="188" y="1"/>
                        <a:pt x="1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17" name="Google Shape;9917;p63"/>
                <p:cNvSpPr/>
                <p:nvPr/>
              </p:nvSpPr>
              <p:spPr>
                <a:xfrm>
                  <a:off x="5219375" y="2559325"/>
                  <a:ext cx="41050" cy="3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2" h="1345" extrusionOk="0">
                      <a:moveTo>
                        <a:pt x="526" y="0"/>
                      </a:moveTo>
                      <a:cubicBezTo>
                        <a:pt x="448" y="0"/>
                        <a:pt x="372" y="13"/>
                        <a:pt x="302" y="52"/>
                      </a:cubicBezTo>
                      <a:cubicBezTo>
                        <a:pt x="185" y="132"/>
                        <a:pt x="105" y="261"/>
                        <a:pt x="93" y="408"/>
                      </a:cubicBezTo>
                      <a:cubicBezTo>
                        <a:pt x="1" y="845"/>
                        <a:pt x="296" y="1275"/>
                        <a:pt x="744" y="1337"/>
                      </a:cubicBezTo>
                      <a:cubicBezTo>
                        <a:pt x="780" y="1342"/>
                        <a:pt x="816" y="1344"/>
                        <a:pt x="852" y="1344"/>
                      </a:cubicBezTo>
                      <a:cubicBezTo>
                        <a:pt x="1251" y="1344"/>
                        <a:pt x="1596" y="1036"/>
                        <a:pt x="1629" y="624"/>
                      </a:cubicBezTo>
                      <a:cubicBezTo>
                        <a:pt x="1642" y="519"/>
                        <a:pt x="1629" y="408"/>
                        <a:pt x="1580" y="316"/>
                      </a:cubicBezTo>
                      <a:cubicBezTo>
                        <a:pt x="1500" y="193"/>
                        <a:pt x="1377" y="107"/>
                        <a:pt x="1236" y="77"/>
                      </a:cubicBezTo>
                      <a:cubicBezTo>
                        <a:pt x="1095" y="52"/>
                        <a:pt x="947" y="34"/>
                        <a:pt x="806" y="27"/>
                      </a:cubicBezTo>
                      <a:cubicBezTo>
                        <a:pt x="713" y="17"/>
                        <a:pt x="618" y="0"/>
                        <a:pt x="52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18" name="Google Shape;9918;p63"/>
                <p:cNvSpPr/>
                <p:nvPr/>
              </p:nvSpPr>
              <p:spPr>
                <a:xfrm>
                  <a:off x="5208475" y="2128425"/>
                  <a:ext cx="208075" cy="11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23" h="4664" extrusionOk="0">
                      <a:moveTo>
                        <a:pt x="1584" y="1"/>
                      </a:moveTo>
                      <a:cubicBezTo>
                        <a:pt x="1329" y="1"/>
                        <a:pt x="1078" y="38"/>
                        <a:pt x="842" y="145"/>
                      </a:cubicBezTo>
                      <a:cubicBezTo>
                        <a:pt x="344" y="366"/>
                        <a:pt x="0" y="1024"/>
                        <a:pt x="283" y="1497"/>
                      </a:cubicBezTo>
                      <a:cubicBezTo>
                        <a:pt x="467" y="1792"/>
                        <a:pt x="824" y="1915"/>
                        <a:pt x="1094" y="2124"/>
                      </a:cubicBezTo>
                      <a:cubicBezTo>
                        <a:pt x="1531" y="2456"/>
                        <a:pt x="1758" y="2997"/>
                        <a:pt x="2004" y="3489"/>
                      </a:cubicBezTo>
                      <a:cubicBezTo>
                        <a:pt x="2256" y="3980"/>
                        <a:pt x="2600" y="4484"/>
                        <a:pt x="3123" y="4632"/>
                      </a:cubicBezTo>
                      <a:cubicBezTo>
                        <a:pt x="3196" y="4653"/>
                        <a:pt x="3274" y="4664"/>
                        <a:pt x="3352" y="4664"/>
                      </a:cubicBezTo>
                      <a:cubicBezTo>
                        <a:pt x="3680" y="4664"/>
                        <a:pt x="4015" y="4481"/>
                        <a:pt x="4069" y="4159"/>
                      </a:cubicBezTo>
                      <a:cubicBezTo>
                        <a:pt x="4137" y="3759"/>
                        <a:pt x="3774" y="3452"/>
                        <a:pt x="3498" y="3175"/>
                      </a:cubicBezTo>
                      <a:cubicBezTo>
                        <a:pt x="3153" y="2819"/>
                        <a:pt x="2889" y="2382"/>
                        <a:pt x="2735" y="1909"/>
                      </a:cubicBezTo>
                      <a:cubicBezTo>
                        <a:pt x="2705" y="1811"/>
                        <a:pt x="2680" y="1681"/>
                        <a:pt x="2760" y="1608"/>
                      </a:cubicBezTo>
                      <a:cubicBezTo>
                        <a:pt x="2790" y="1579"/>
                        <a:pt x="2823" y="1567"/>
                        <a:pt x="2858" y="1567"/>
                      </a:cubicBezTo>
                      <a:cubicBezTo>
                        <a:pt x="2967" y="1567"/>
                        <a:pt x="3090" y="1685"/>
                        <a:pt x="3160" y="1792"/>
                      </a:cubicBezTo>
                      <a:cubicBezTo>
                        <a:pt x="3460" y="2252"/>
                        <a:pt x="3803" y="3218"/>
                        <a:pt x="4164" y="3218"/>
                      </a:cubicBezTo>
                      <a:cubicBezTo>
                        <a:pt x="4165" y="3218"/>
                        <a:pt x="4166" y="3218"/>
                        <a:pt x="4168" y="3218"/>
                      </a:cubicBezTo>
                      <a:cubicBezTo>
                        <a:pt x="4536" y="3212"/>
                        <a:pt x="4862" y="2253"/>
                        <a:pt x="5157" y="1792"/>
                      </a:cubicBezTo>
                      <a:cubicBezTo>
                        <a:pt x="5227" y="1685"/>
                        <a:pt x="5350" y="1567"/>
                        <a:pt x="5459" y="1567"/>
                      </a:cubicBezTo>
                      <a:cubicBezTo>
                        <a:pt x="5494" y="1567"/>
                        <a:pt x="5527" y="1579"/>
                        <a:pt x="5557" y="1608"/>
                      </a:cubicBezTo>
                      <a:cubicBezTo>
                        <a:pt x="5637" y="1681"/>
                        <a:pt x="5612" y="1811"/>
                        <a:pt x="5581" y="1909"/>
                      </a:cubicBezTo>
                      <a:cubicBezTo>
                        <a:pt x="5428" y="2382"/>
                        <a:pt x="5170" y="2819"/>
                        <a:pt x="4819" y="3175"/>
                      </a:cubicBezTo>
                      <a:cubicBezTo>
                        <a:pt x="4543" y="3452"/>
                        <a:pt x="4186" y="3765"/>
                        <a:pt x="4248" y="4159"/>
                      </a:cubicBezTo>
                      <a:cubicBezTo>
                        <a:pt x="4297" y="4477"/>
                        <a:pt x="4638" y="4663"/>
                        <a:pt x="4968" y="4663"/>
                      </a:cubicBezTo>
                      <a:cubicBezTo>
                        <a:pt x="5045" y="4663"/>
                        <a:pt x="5122" y="4653"/>
                        <a:pt x="5194" y="4632"/>
                      </a:cubicBezTo>
                      <a:cubicBezTo>
                        <a:pt x="5717" y="4484"/>
                        <a:pt x="6061" y="3980"/>
                        <a:pt x="6313" y="3489"/>
                      </a:cubicBezTo>
                      <a:cubicBezTo>
                        <a:pt x="6565" y="2997"/>
                        <a:pt x="6786" y="2456"/>
                        <a:pt x="7223" y="2124"/>
                      </a:cubicBezTo>
                      <a:cubicBezTo>
                        <a:pt x="7493" y="1915"/>
                        <a:pt x="7850" y="1792"/>
                        <a:pt x="8034" y="1497"/>
                      </a:cubicBezTo>
                      <a:cubicBezTo>
                        <a:pt x="8323" y="1024"/>
                        <a:pt x="7972" y="366"/>
                        <a:pt x="7475" y="145"/>
                      </a:cubicBezTo>
                      <a:cubicBezTo>
                        <a:pt x="7242" y="38"/>
                        <a:pt x="6991" y="1"/>
                        <a:pt x="6735" y="1"/>
                      </a:cubicBezTo>
                      <a:cubicBezTo>
                        <a:pt x="6444" y="1"/>
                        <a:pt x="6146" y="49"/>
                        <a:pt x="5858" y="102"/>
                      </a:cubicBezTo>
                      <a:cubicBezTo>
                        <a:pt x="5292" y="200"/>
                        <a:pt x="4727" y="311"/>
                        <a:pt x="4161" y="434"/>
                      </a:cubicBezTo>
                      <a:cubicBezTo>
                        <a:pt x="3596" y="311"/>
                        <a:pt x="3030" y="200"/>
                        <a:pt x="2459" y="102"/>
                      </a:cubicBezTo>
                      <a:cubicBezTo>
                        <a:pt x="2171" y="49"/>
                        <a:pt x="1875" y="1"/>
                        <a:pt x="15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19" name="Google Shape;9919;p63"/>
                <p:cNvSpPr/>
                <p:nvPr/>
              </p:nvSpPr>
              <p:spPr>
                <a:xfrm>
                  <a:off x="5166825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1589" y="0"/>
                      </a:moveTo>
                      <a:cubicBezTo>
                        <a:pt x="1274" y="0"/>
                        <a:pt x="885" y="222"/>
                        <a:pt x="873" y="544"/>
                      </a:cubicBezTo>
                      <a:cubicBezTo>
                        <a:pt x="849" y="1036"/>
                        <a:pt x="720" y="2739"/>
                        <a:pt x="701" y="3802"/>
                      </a:cubicBezTo>
                      <a:cubicBezTo>
                        <a:pt x="676" y="4866"/>
                        <a:pt x="443" y="6531"/>
                        <a:pt x="363" y="6974"/>
                      </a:cubicBezTo>
                      <a:cubicBezTo>
                        <a:pt x="277" y="7423"/>
                        <a:pt x="0" y="7552"/>
                        <a:pt x="43" y="7828"/>
                      </a:cubicBezTo>
                      <a:cubicBezTo>
                        <a:pt x="67" y="8003"/>
                        <a:pt x="451" y="8153"/>
                        <a:pt x="763" y="8153"/>
                      </a:cubicBezTo>
                      <a:cubicBezTo>
                        <a:pt x="945" y="8153"/>
                        <a:pt x="1102" y="8102"/>
                        <a:pt x="1150" y="7976"/>
                      </a:cubicBezTo>
                      <a:cubicBezTo>
                        <a:pt x="1273" y="7638"/>
                        <a:pt x="1033" y="6722"/>
                        <a:pt x="1027" y="6144"/>
                      </a:cubicBezTo>
                      <a:cubicBezTo>
                        <a:pt x="1021" y="5572"/>
                        <a:pt x="1512" y="1589"/>
                        <a:pt x="1678" y="1294"/>
                      </a:cubicBezTo>
                      <a:cubicBezTo>
                        <a:pt x="1807" y="1079"/>
                        <a:pt x="2152" y="569"/>
                        <a:pt x="1955" y="188"/>
                      </a:cubicBezTo>
                      <a:cubicBezTo>
                        <a:pt x="1891" y="58"/>
                        <a:pt x="1749" y="0"/>
                        <a:pt x="158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20" name="Google Shape;9920;p63"/>
                <p:cNvSpPr/>
                <p:nvPr/>
              </p:nvSpPr>
              <p:spPr>
                <a:xfrm>
                  <a:off x="5132400" y="2022800"/>
                  <a:ext cx="67125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5" h="7429" extrusionOk="0">
                      <a:moveTo>
                        <a:pt x="1790" y="707"/>
                      </a:moveTo>
                      <a:cubicBezTo>
                        <a:pt x="1882" y="707"/>
                        <a:pt x="1966" y="777"/>
                        <a:pt x="1955" y="885"/>
                      </a:cubicBezTo>
                      <a:cubicBezTo>
                        <a:pt x="1931" y="1069"/>
                        <a:pt x="1045" y="3767"/>
                        <a:pt x="935" y="4634"/>
                      </a:cubicBezTo>
                      <a:cubicBezTo>
                        <a:pt x="935" y="4634"/>
                        <a:pt x="1291" y="1542"/>
                        <a:pt x="1599" y="848"/>
                      </a:cubicBezTo>
                      <a:cubicBezTo>
                        <a:pt x="1641" y="749"/>
                        <a:pt x="1718" y="707"/>
                        <a:pt x="1790" y="707"/>
                      </a:cubicBezTo>
                      <a:close/>
                      <a:moveTo>
                        <a:pt x="1474" y="1"/>
                      </a:moveTo>
                      <a:cubicBezTo>
                        <a:pt x="1446" y="1"/>
                        <a:pt x="1426" y="11"/>
                        <a:pt x="1414" y="36"/>
                      </a:cubicBezTo>
                      <a:cubicBezTo>
                        <a:pt x="1070" y="780"/>
                        <a:pt x="0" y="7074"/>
                        <a:pt x="62" y="7296"/>
                      </a:cubicBezTo>
                      <a:cubicBezTo>
                        <a:pt x="90" y="7388"/>
                        <a:pt x="196" y="7428"/>
                        <a:pt x="320" y="7428"/>
                      </a:cubicBezTo>
                      <a:cubicBezTo>
                        <a:pt x="490" y="7428"/>
                        <a:pt x="694" y="7352"/>
                        <a:pt x="769" y="7234"/>
                      </a:cubicBezTo>
                      <a:cubicBezTo>
                        <a:pt x="898" y="7037"/>
                        <a:pt x="1371" y="5046"/>
                        <a:pt x="1715" y="3583"/>
                      </a:cubicBezTo>
                      <a:cubicBezTo>
                        <a:pt x="2045" y="2156"/>
                        <a:pt x="2685" y="162"/>
                        <a:pt x="2528" y="162"/>
                      </a:cubicBezTo>
                      <a:cubicBezTo>
                        <a:pt x="2524" y="162"/>
                        <a:pt x="2519" y="163"/>
                        <a:pt x="2514" y="165"/>
                      </a:cubicBezTo>
                      <a:cubicBezTo>
                        <a:pt x="2421" y="213"/>
                        <a:pt x="2327" y="232"/>
                        <a:pt x="2234" y="232"/>
                      </a:cubicBezTo>
                      <a:cubicBezTo>
                        <a:pt x="1908" y="232"/>
                        <a:pt x="1606" y="1"/>
                        <a:pt x="14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21" name="Google Shape;9921;p63"/>
                <p:cNvSpPr/>
                <p:nvPr/>
              </p:nvSpPr>
              <p:spPr>
                <a:xfrm>
                  <a:off x="5144375" y="2212375"/>
                  <a:ext cx="15100" cy="3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" h="1490" extrusionOk="0">
                      <a:moveTo>
                        <a:pt x="229" y="0"/>
                      </a:moveTo>
                      <a:cubicBezTo>
                        <a:pt x="161" y="0"/>
                        <a:pt x="96" y="35"/>
                        <a:pt x="62" y="94"/>
                      </a:cubicBezTo>
                      <a:cubicBezTo>
                        <a:pt x="19" y="167"/>
                        <a:pt x="1" y="260"/>
                        <a:pt x="13" y="346"/>
                      </a:cubicBezTo>
                      <a:cubicBezTo>
                        <a:pt x="19" y="542"/>
                        <a:pt x="87" y="739"/>
                        <a:pt x="75" y="942"/>
                      </a:cubicBezTo>
                      <a:cubicBezTo>
                        <a:pt x="69" y="1022"/>
                        <a:pt x="44" y="1102"/>
                        <a:pt x="44" y="1188"/>
                      </a:cubicBezTo>
                      <a:cubicBezTo>
                        <a:pt x="32" y="1268"/>
                        <a:pt x="56" y="1354"/>
                        <a:pt x="112" y="1415"/>
                      </a:cubicBezTo>
                      <a:cubicBezTo>
                        <a:pt x="161" y="1465"/>
                        <a:pt x="224" y="1489"/>
                        <a:pt x="289" y="1489"/>
                      </a:cubicBezTo>
                      <a:cubicBezTo>
                        <a:pt x="345" y="1489"/>
                        <a:pt x="401" y="1471"/>
                        <a:pt x="450" y="1434"/>
                      </a:cubicBezTo>
                      <a:cubicBezTo>
                        <a:pt x="548" y="1354"/>
                        <a:pt x="603" y="1231"/>
                        <a:pt x="603" y="1108"/>
                      </a:cubicBezTo>
                      <a:cubicBezTo>
                        <a:pt x="603" y="985"/>
                        <a:pt x="585" y="856"/>
                        <a:pt x="554" y="739"/>
                      </a:cubicBezTo>
                      <a:lnTo>
                        <a:pt x="431" y="241"/>
                      </a:lnTo>
                      <a:cubicBezTo>
                        <a:pt x="407" y="149"/>
                        <a:pt x="376" y="38"/>
                        <a:pt x="284" y="8"/>
                      </a:cubicBezTo>
                      <a:cubicBezTo>
                        <a:pt x="266" y="3"/>
                        <a:pt x="247" y="0"/>
                        <a:pt x="22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22" name="Google Shape;9922;p63"/>
                <p:cNvSpPr/>
                <p:nvPr/>
              </p:nvSpPr>
              <p:spPr>
                <a:xfrm>
                  <a:off x="5149150" y="2254150"/>
                  <a:ext cx="10000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624" extrusionOk="0">
                      <a:moveTo>
                        <a:pt x="211" y="0"/>
                      </a:moveTo>
                      <a:cubicBezTo>
                        <a:pt x="195" y="0"/>
                        <a:pt x="177" y="3"/>
                        <a:pt x="160" y="9"/>
                      </a:cubicBezTo>
                      <a:cubicBezTo>
                        <a:pt x="111" y="21"/>
                        <a:pt x="62" y="45"/>
                        <a:pt x="19" y="76"/>
                      </a:cubicBezTo>
                      <a:cubicBezTo>
                        <a:pt x="0" y="254"/>
                        <a:pt x="87" y="568"/>
                        <a:pt x="259" y="623"/>
                      </a:cubicBezTo>
                      <a:cubicBezTo>
                        <a:pt x="357" y="488"/>
                        <a:pt x="400" y="316"/>
                        <a:pt x="369" y="150"/>
                      </a:cubicBezTo>
                      <a:cubicBezTo>
                        <a:pt x="363" y="107"/>
                        <a:pt x="345" y="70"/>
                        <a:pt x="314" y="39"/>
                      </a:cubicBezTo>
                      <a:cubicBezTo>
                        <a:pt x="284" y="14"/>
                        <a:pt x="249" y="0"/>
                        <a:pt x="21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23" name="Google Shape;9923;p63"/>
                <p:cNvSpPr/>
                <p:nvPr/>
              </p:nvSpPr>
              <p:spPr>
                <a:xfrm>
                  <a:off x="5152825" y="2275925"/>
                  <a:ext cx="5875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" h="417" extrusionOk="0">
                      <a:moveTo>
                        <a:pt x="91" y="0"/>
                      </a:moveTo>
                      <a:cubicBezTo>
                        <a:pt x="64" y="0"/>
                        <a:pt x="39" y="9"/>
                        <a:pt x="19" y="29"/>
                      </a:cubicBezTo>
                      <a:cubicBezTo>
                        <a:pt x="1" y="139"/>
                        <a:pt x="7" y="250"/>
                        <a:pt x="44" y="355"/>
                      </a:cubicBezTo>
                      <a:cubicBezTo>
                        <a:pt x="50" y="385"/>
                        <a:pt x="81" y="416"/>
                        <a:pt x="99" y="416"/>
                      </a:cubicBezTo>
                      <a:cubicBezTo>
                        <a:pt x="118" y="416"/>
                        <a:pt x="136" y="392"/>
                        <a:pt x="142" y="373"/>
                      </a:cubicBezTo>
                      <a:cubicBezTo>
                        <a:pt x="179" y="324"/>
                        <a:pt x="204" y="269"/>
                        <a:pt x="222" y="207"/>
                      </a:cubicBezTo>
                      <a:cubicBezTo>
                        <a:pt x="235" y="152"/>
                        <a:pt x="222" y="84"/>
                        <a:pt x="179" y="41"/>
                      </a:cubicBezTo>
                      <a:cubicBezTo>
                        <a:pt x="156" y="14"/>
                        <a:pt x="123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24" name="Google Shape;9924;p63"/>
                <p:cNvSpPr/>
                <p:nvPr/>
              </p:nvSpPr>
              <p:spPr>
                <a:xfrm>
                  <a:off x="5128250" y="2216675"/>
                  <a:ext cx="1355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1484" extrusionOk="0">
                      <a:moveTo>
                        <a:pt x="293" y="1"/>
                      </a:moveTo>
                      <a:cubicBezTo>
                        <a:pt x="288" y="1"/>
                        <a:pt x="282" y="1"/>
                        <a:pt x="277" y="2"/>
                      </a:cubicBezTo>
                      <a:cubicBezTo>
                        <a:pt x="179" y="20"/>
                        <a:pt x="136" y="125"/>
                        <a:pt x="117" y="217"/>
                      </a:cubicBezTo>
                      <a:cubicBezTo>
                        <a:pt x="50" y="500"/>
                        <a:pt x="13" y="788"/>
                        <a:pt x="7" y="1077"/>
                      </a:cubicBezTo>
                      <a:cubicBezTo>
                        <a:pt x="1" y="1157"/>
                        <a:pt x="13" y="1243"/>
                        <a:pt x="37" y="1323"/>
                      </a:cubicBezTo>
                      <a:cubicBezTo>
                        <a:pt x="62" y="1403"/>
                        <a:pt x="130" y="1465"/>
                        <a:pt x="209" y="1483"/>
                      </a:cubicBezTo>
                      <a:cubicBezTo>
                        <a:pt x="214" y="1483"/>
                        <a:pt x="219" y="1483"/>
                        <a:pt x="224" y="1483"/>
                      </a:cubicBezTo>
                      <a:cubicBezTo>
                        <a:pt x="317" y="1483"/>
                        <a:pt x="402" y="1429"/>
                        <a:pt x="443" y="1348"/>
                      </a:cubicBezTo>
                      <a:cubicBezTo>
                        <a:pt x="480" y="1256"/>
                        <a:pt x="505" y="1163"/>
                        <a:pt x="505" y="1065"/>
                      </a:cubicBezTo>
                      <a:cubicBezTo>
                        <a:pt x="541" y="801"/>
                        <a:pt x="541" y="530"/>
                        <a:pt x="505" y="266"/>
                      </a:cubicBezTo>
                      <a:cubicBezTo>
                        <a:pt x="498" y="198"/>
                        <a:pt x="480" y="137"/>
                        <a:pt x="443" y="82"/>
                      </a:cubicBezTo>
                      <a:cubicBezTo>
                        <a:pt x="409" y="31"/>
                        <a:pt x="350" y="1"/>
                        <a:pt x="2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25" name="Google Shape;9925;p63"/>
                <p:cNvSpPr/>
                <p:nvPr/>
              </p:nvSpPr>
              <p:spPr>
                <a:xfrm>
                  <a:off x="5125650" y="2258950"/>
                  <a:ext cx="100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912" extrusionOk="0">
                      <a:moveTo>
                        <a:pt x="215" y="1"/>
                      </a:moveTo>
                      <a:cubicBezTo>
                        <a:pt x="166" y="1"/>
                        <a:pt x="117" y="26"/>
                        <a:pt x="92" y="69"/>
                      </a:cubicBezTo>
                      <a:cubicBezTo>
                        <a:pt x="61" y="112"/>
                        <a:pt x="49" y="161"/>
                        <a:pt x="43" y="216"/>
                      </a:cubicBezTo>
                      <a:cubicBezTo>
                        <a:pt x="37" y="308"/>
                        <a:pt x="49" y="401"/>
                        <a:pt x="37" y="493"/>
                      </a:cubicBezTo>
                      <a:cubicBezTo>
                        <a:pt x="18" y="573"/>
                        <a:pt x="6" y="646"/>
                        <a:pt x="6" y="726"/>
                      </a:cubicBezTo>
                      <a:cubicBezTo>
                        <a:pt x="0" y="806"/>
                        <a:pt x="49" y="880"/>
                        <a:pt x="123" y="911"/>
                      </a:cubicBezTo>
                      <a:cubicBezTo>
                        <a:pt x="129" y="911"/>
                        <a:pt x="134" y="911"/>
                        <a:pt x="140" y="911"/>
                      </a:cubicBezTo>
                      <a:cubicBezTo>
                        <a:pt x="202" y="911"/>
                        <a:pt x="261" y="881"/>
                        <a:pt x="295" y="825"/>
                      </a:cubicBezTo>
                      <a:cubicBezTo>
                        <a:pt x="332" y="769"/>
                        <a:pt x="350" y="702"/>
                        <a:pt x="357" y="634"/>
                      </a:cubicBezTo>
                      <a:cubicBezTo>
                        <a:pt x="400" y="480"/>
                        <a:pt x="400" y="321"/>
                        <a:pt x="375" y="161"/>
                      </a:cubicBezTo>
                      <a:cubicBezTo>
                        <a:pt x="350" y="87"/>
                        <a:pt x="301" y="1"/>
                        <a:pt x="2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26" name="Google Shape;9926;p63"/>
                <p:cNvSpPr/>
                <p:nvPr/>
              </p:nvSpPr>
              <p:spPr>
                <a:xfrm>
                  <a:off x="5130875" y="2286450"/>
                  <a:ext cx="1122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" h="688" extrusionOk="0">
                      <a:moveTo>
                        <a:pt x="118" y="1"/>
                      </a:moveTo>
                      <a:cubicBezTo>
                        <a:pt x="55" y="1"/>
                        <a:pt x="6" y="48"/>
                        <a:pt x="0" y="112"/>
                      </a:cubicBezTo>
                      <a:cubicBezTo>
                        <a:pt x="0" y="173"/>
                        <a:pt x="25" y="235"/>
                        <a:pt x="68" y="278"/>
                      </a:cubicBezTo>
                      <a:cubicBezTo>
                        <a:pt x="104" y="327"/>
                        <a:pt x="141" y="376"/>
                        <a:pt x="172" y="432"/>
                      </a:cubicBezTo>
                      <a:cubicBezTo>
                        <a:pt x="197" y="499"/>
                        <a:pt x="221" y="561"/>
                        <a:pt x="246" y="616"/>
                      </a:cubicBezTo>
                      <a:cubicBezTo>
                        <a:pt x="271" y="658"/>
                        <a:pt x="316" y="688"/>
                        <a:pt x="357" y="688"/>
                      </a:cubicBezTo>
                      <a:cubicBezTo>
                        <a:pt x="377" y="688"/>
                        <a:pt x="396" y="681"/>
                        <a:pt x="412" y="665"/>
                      </a:cubicBezTo>
                      <a:cubicBezTo>
                        <a:pt x="436" y="641"/>
                        <a:pt x="449" y="604"/>
                        <a:pt x="436" y="567"/>
                      </a:cubicBezTo>
                      <a:cubicBezTo>
                        <a:pt x="430" y="530"/>
                        <a:pt x="412" y="493"/>
                        <a:pt x="393" y="462"/>
                      </a:cubicBezTo>
                      <a:cubicBezTo>
                        <a:pt x="326" y="358"/>
                        <a:pt x="270" y="247"/>
                        <a:pt x="234" y="136"/>
                      </a:cubicBezTo>
                      <a:cubicBezTo>
                        <a:pt x="209" y="81"/>
                        <a:pt x="184" y="20"/>
                        <a:pt x="129" y="1"/>
                      </a:cubicBezTo>
                      <a:cubicBezTo>
                        <a:pt x="125" y="1"/>
                        <a:pt x="12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27" name="Google Shape;9927;p63"/>
                <p:cNvSpPr/>
                <p:nvPr/>
              </p:nvSpPr>
              <p:spPr>
                <a:xfrm>
                  <a:off x="5141625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56" y="0"/>
                      </a:moveTo>
                      <a:lnTo>
                        <a:pt x="56" y="0"/>
                      </a:lnTo>
                      <a:cubicBezTo>
                        <a:pt x="0" y="123"/>
                        <a:pt x="62" y="270"/>
                        <a:pt x="191" y="320"/>
                      </a:cubicBezTo>
                      <a:cubicBezTo>
                        <a:pt x="209" y="252"/>
                        <a:pt x="209" y="184"/>
                        <a:pt x="197" y="117"/>
                      </a:cubicBezTo>
                      <a:cubicBezTo>
                        <a:pt x="185" y="55"/>
                        <a:pt x="123" y="6"/>
                        <a:pt x="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28" name="Google Shape;9928;p63"/>
                <p:cNvSpPr/>
                <p:nvPr/>
              </p:nvSpPr>
              <p:spPr>
                <a:xfrm>
                  <a:off x="5229575" y="1823150"/>
                  <a:ext cx="8295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8" h="7852" extrusionOk="0">
                      <a:moveTo>
                        <a:pt x="2690" y="1"/>
                      </a:moveTo>
                      <a:cubicBezTo>
                        <a:pt x="2690" y="1"/>
                        <a:pt x="2770" y="4427"/>
                        <a:pt x="2690" y="4494"/>
                      </a:cubicBezTo>
                      <a:cubicBezTo>
                        <a:pt x="2617" y="4562"/>
                        <a:pt x="2211" y="4808"/>
                        <a:pt x="1701" y="5619"/>
                      </a:cubicBezTo>
                      <a:cubicBezTo>
                        <a:pt x="1209" y="6400"/>
                        <a:pt x="1068" y="7260"/>
                        <a:pt x="779" y="7315"/>
                      </a:cubicBezTo>
                      <a:cubicBezTo>
                        <a:pt x="771" y="7317"/>
                        <a:pt x="763" y="7318"/>
                        <a:pt x="755" y="7318"/>
                      </a:cubicBezTo>
                      <a:cubicBezTo>
                        <a:pt x="504" y="7318"/>
                        <a:pt x="249" y="6662"/>
                        <a:pt x="133" y="6662"/>
                      </a:cubicBezTo>
                      <a:cubicBezTo>
                        <a:pt x="121" y="6662"/>
                        <a:pt x="111" y="6668"/>
                        <a:pt x="103" y="6682"/>
                      </a:cubicBezTo>
                      <a:cubicBezTo>
                        <a:pt x="0" y="6839"/>
                        <a:pt x="223" y="7852"/>
                        <a:pt x="758" y="7852"/>
                      </a:cubicBezTo>
                      <a:cubicBezTo>
                        <a:pt x="769" y="7852"/>
                        <a:pt x="780" y="7851"/>
                        <a:pt x="791" y="7850"/>
                      </a:cubicBezTo>
                      <a:cubicBezTo>
                        <a:pt x="1350" y="7801"/>
                        <a:pt x="1695" y="6842"/>
                        <a:pt x="2002" y="6092"/>
                      </a:cubicBezTo>
                      <a:cubicBezTo>
                        <a:pt x="2309" y="5342"/>
                        <a:pt x="3317" y="4937"/>
                        <a:pt x="3317" y="4937"/>
                      </a:cubicBezTo>
                      <a:lnTo>
                        <a:pt x="3317" y="25"/>
                      </a:lnTo>
                      <a:cubicBezTo>
                        <a:pt x="2992" y="25"/>
                        <a:pt x="2691" y="1"/>
                        <a:pt x="26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29" name="Google Shape;9929;p63"/>
                <p:cNvSpPr/>
                <p:nvPr/>
              </p:nvSpPr>
              <p:spPr>
                <a:xfrm>
                  <a:off x="5231925" y="1823375"/>
                  <a:ext cx="6877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1" h="557" extrusionOk="0">
                      <a:moveTo>
                        <a:pt x="516" y="0"/>
                      </a:moveTo>
                      <a:cubicBezTo>
                        <a:pt x="137" y="0"/>
                        <a:pt x="1" y="197"/>
                        <a:pt x="82" y="312"/>
                      </a:cubicBezTo>
                      <a:cubicBezTo>
                        <a:pt x="150" y="411"/>
                        <a:pt x="1135" y="556"/>
                        <a:pt x="1963" y="556"/>
                      </a:cubicBezTo>
                      <a:cubicBezTo>
                        <a:pt x="2263" y="556"/>
                        <a:pt x="2542" y="537"/>
                        <a:pt x="2750" y="490"/>
                      </a:cubicBezTo>
                      <a:lnTo>
                        <a:pt x="2670" y="53"/>
                      </a:lnTo>
                      <a:cubicBezTo>
                        <a:pt x="2670" y="53"/>
                        <a:pt x="2459" y="56"/>
                        <a:pt x="2169" y="56"/>
                      </a:cubicBezTo>
                      <a:cubicBezTo>
                        <a:pt x="1686" y="56"/>
                        <a:pt x="984" y="49"/>
                        <a:pt x="673" y="10"/>
                      </a:cubicBezTo>
                      <a:cubicBezTo>
                        <a:pt x="616" y="3"/>
                        <a:pt x="564" y="0"/>
                        <a:pt x="51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30" name="Google Shape;9930;p63"/>
                <p:cNvSpPr/>
                <p:nvPr/>
              </p:nvSpPr>
              <p:spPr>
                <a:xfrm>
                  <a:off x="5273175" y="1794500"/>
                  <a:ext cx="3505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2" h="402" extrusionOk="0">
                      <a:moveTo>
                        <a:pt x="244" y="0"/>
                      </a:moveTo>
                      <a:cubicBezTo>
                        <a:pt x="59" y="0"/>
                        <a:pt x="0" y="126"/>
                        <a:pt x="43" y="206"/>
                      </a:cubicBezTo>
                      <a:cubicBezTo>
                        <a:pt x="81" y="278"/>
                        <a:pt x="641" y="401"/>
                        <a:pt x="1074" y="401"/>
                      </a:cubicBezTo>
                      <a:cubicBezTo>
                        <a:pt x="1199" y="401"/>
                        <a:pt x="1313" y="391"/>
                        <a:pt x="1401" y="366"/>
                      </a:cubicBezTo>
                      <a:lnTo>
                        <a:pt x="1358" y="71"/>
                      </a:lnTo>
                      <a:cubicBezTo>
                        <a:pt x="1358" y="71"/>
                        <a:pt x="590" y="59"/>
                        <a:pt x="338" y="10"/>
                      </a:cubicBezTo>
                      <a:cubicBezTo>
                        <a:pt x="304" y="3"/>
                        <a:pt x="272" y="0"/>
                        <a:pt x="24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31" name="Google Shape;9931;p63"/>
                <p:cNvSpPr/>
                <p:nvPr/>
              </p:nvSpPr>
              <p:spPr>
                <a:xfrm>
                  <a:off x="5284975" y="1779250"/>
                  <a:ext cx="272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0" h="370" extrusionOk="0">
                      <a:moveTo>
                        <a:pt x="181" y="1"/>
                      </a:moveTo>
                      <a:cubicBezTo>
                        <a:pt x="45" y="1"/>
                        <a:pt x="0" y="110"/>
                        <a:pt x="32" y="183"/>
                      </a:cubicBezTo>
                      <a:cubicBezTo>
                        <a:pt x="66" y="247"/>
                        <a:pt x="523" y="370"/>
                        <a:pt x="863" y="370"/>
                      </a:cubicBezTo>
                      <a:cubicBezTo>
                        <a:pt x="949" y="370"/>
                        <a:pt x="1027" y="362"/>
                        <a:pt x="1089" y="343"/>
                      </a:cubicBezTo>
                      <a:lnTo>
                        <a:pt x="1052" y="79"/>
                      </a:lnTo>
                      <a:cubicBezTo>
                        <a:pt x="1052" y="79"/>
                        <a:pt x="456" y="54"/>
                        <a:pt x="259" y="11"/>
                      </a:cubicBezTo>
                      <a:cubicBezTo>
                        <a:pt x="230" y="4"/>
                        <a:pt x="204" y="1"/>
                        <a:pt x="1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32" name="Google Shape;9932;p63"/>
                <p:cNvSpPr/>
                <p:nvPr/>
              </p:nvSpPr>
              <p:spPr>
                <a:xfrm>
                  <a:off x="5284950" y="197365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176" y="1"/>
                      </a:moveTo>
                      <a:cubicBezTo>
                        <a:pt x="32" y="1"/>
                        <a:pt x="1" y="129"/>
                        <a:pt x="45" y="208"/>
                      </a:cubicBezTo>
                      <a:cubicBezTo>
                        <a:pt x="79" y="263"/>
                        <a:pt x="408" y="339"/>
                        <a:pt x="692" y="339"/>
                      </a:cubicBezTo>
                      <a:cubicBezTo>
                        <a:pt x="816" y="339"/>
                        <a:pt x="932" y="325"/>
                        <a:pt x="1010" y="287"/>
                      </a:cubicBezTo>
                      <a:lnTo>
                        <a:pt x="943" y="11"/>
                      </a:lnTo>
                      <a:cubicBezTo>
                        <a:pt x="943" y="11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5"/>
                      </a:cubicBezTo>
                      <a:cubicBezTo>
                        <a:pt x="207" y="2"/>
                        <a:pt x="191" y="1"/>
                        <a:pt x="17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33" name="Google Shape;9933;p63"/>
                <p:cNvSpPr/>
                <p:nvPr/>
              </p:nvSpPr>
              <p:spPr>
                <a:xfrm>
                  <a:off x="5284925" y="1991775"/>
                  <a:ext cx="253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2" h="340" extrusionOk="0">
                      <a:moveTo>
                        <a:pt x="179" y="1"/>
                      </a:moveTo>
                      <a:cubicBezTo>
                        <a:pt x="38" y="1"/>
                        <a:pt x="1" y="130"/>
                        <a:pt x="40" y="208"/>
                      </a:cubicBezTo>
                      <a:cubicBezTo>
                        <a:pt x="74" y="263"/>
                        <a:pt x="406" y="340"/>
                        <a:pt x="691" y="340"/>
                      </a:cubicBezTo>
                      <a:cubicBezTo>
                        <a:pt x="816" y="340"/>
                        <a:pt x="933" y="325"/>
                        <a:pt x="1011" y="288"/>
                      </a:cubicBezTo>
                      <a:lnTo>
                        <a:pt x="944" y="11"/>
                      </a:lnTo>
                      <a:cubicBezTo>
                        <a:pt x="944" y="11"/>
                        <a:pt x="739" y="20"/>
                        <a:pt x="540" y="20"/>
                      </a:cubicBezTo>
                      <a:cubicBezTo>
                        <a:pt x="415" y="20"/>
                        <a:pt x="293" y="17"/>
                        <a:pt x="224" y="5"/>
                      </a:cubicBezTo>
                      <a:cubicBezTo>
                        <a:pt x="208" y="2"/>
                        <a:pt x="193" y="1"/>
                        <a:pt x="179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34" name="Google Shape;9934;p63"/>
                <p:cNvSpPr/>
                <p:nvPr/>
              </p:nvSpPr>
              <p:spPr>
                <a:xfrm>
                  <a:off x="528480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183" y="0"/>
                      </a:moveTo>
                      <a:cubicBezTo>
                        <a:pt x="42" y="0"/>
                        <a:pt x="1" y="129"/>
                        <a:pt x="51" y="207"/>
                      </a:cubicBezTo>
                      <a:cubicBezTo>
                        <a:pt x="85" y="266"/>
                        <a:pt x="408" y="340"/>
                        <a:pt x="690" y="340"/>
                      </a:cubicBezTo>
                      <a:cubicBezTo>
                        <a:pt x="817" y="340"/>
                        <a:pt x="936" y="325"/>
                        <a:pt x="1016" y="287"/>
                      </a:cubicBezTo>
                      <a:lnTo>
                        <a:pt x="949" y="10"/>
                      </a:lnTo>
                      <a:cubicBezTo>
                        <a:pt x="949" y="10"/>
                        <a:pt x="737" y="22"/>
                        <a:pt x="535" y="22"/>
                      </a:cubicBezTo>
                      <a:cubicBezTo>
                        <a:pt x="414" y="22"/>
                        <a:pt x="296" y="18"/>
                        <a:pt x="229" y="4"/>
                      </a:cubicBezTo>
                      <a:cubicBezTo>
                        <a:pt x="213" y="1"/>
                        <a:pt x="198" y="0"/>
                        <a:pt x="18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35" name="Google Shape;9935;p63"/>
                <p:cNvSpPr/>
                <p:nvPr/>
              </p:nvSpPr>
              <p:spPr>
                <a:xfrm>
                  <a:off x="528480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7"/>
                        <a:pt x="410" y="345"/>
                        <a:pt x="696" y="345"/>
                      </a:cubicBezTo>
                      <a:cubicBezTo>
                        <a:pt x="820" y="345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40" y="23"/>
                        <a:pt x="538" y="23"/>
                      </a:cubicBezTo>
                      <a:cubicBezTo>
                        <a:pt x="417" y="23"/>
                        <a:pt x="299" y="18"/>
                        <a:pt x="229" y="5"/>
                      </a:cubicBezTo>
                      <a:cubicBezTo>
                        <a:pt x="213" y="2"/>
                        <a:pt x="197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36" name="Google Shape;9936;p63"/>
                <p:cNvSpPr/>
                <p:nvPr/>
              </p:nvSpPr>
              <p:spPr>
                <a:xfrm>
                  <a:off x="528480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1"/>
                      </a:moveTo>
                      <a:cubicBezTo>
                        <a:pt x="37" y="1"/>
                        <a:pt x="0" y="130"/>
                        <a:pt x="45" y="208"/>
                      </a:cubicBezTo>
                      <a:cubicBezTo>
                        <a:pt x="79" y="268"/>
                        <a:pt x="410" y="346"/>
                        <a:pt x="696" y="346"/>
                      </a:cubicBezTo>
                      <a:cubicBezTo>
                        <a:pt x="820" y="346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37" y="23"/>
                        <a:pt x="535" y="23"/>
                      </a:cubicBezTo>
                      <a:cubicBezTo>
                        <a:pt x="414" y="23"/>
                        <a:pt x="296" y="19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37" name="Google Shape;9937;p63"/>
                <p:cNvSpPr/>
                <p:nvPr/>
              </p:nvSpPr>
              <p:spPr>
                <a:xfrm>
                  <a:off x="5284825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174" y="1"/>
                      </a:moveTo>
                      <a:cubicBezTo>
                        <a:pt x="35" y="1"/>
                        <a:pt x="0" y="126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8" y="13"/>
                      </a:lnTo>
                      <a:cubicBezTo>
                        <a:pt x="948" y="13"/>
                        <a:pt x="743" y="22"/>
                        <a:pt x="544" y="22"/>
                      </a:cubicBezTo>
                      <a:cubicBezTo>
                        <a:pt x="419" y="22"/>
                        <a:pt x="297" y="18"/>
                        <a:pt x="228" y="6"/>
                      </a:cubicBezTo>
                      <a:cubicBezTo>
                        <a:pt x="209" y="2"/>
                        <a:pt x="190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38" name="Google Shape;9938;p63"/>
                <p:cNvSpPr/>
                <p:nvPr/>
              </p:nvSpPr>
              <p:spPr>
                <a:xfrm>
                  <a:off x="5284800" y="208260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82" y="1"/>
                      </a:moveTo>
                      <a:cubicBezTo>
                        <a:pt x="37" y="1"/>
                        <a:pt x="0" y="129"/>
                        <a:pt x="45" y="208"/>
                      </a:cubicBezTo>
                      <a:cubicBezTo>
                        <a:pt x="79" y="263"/>
                        <a:pt x="408" y="340"/>
                        <a:pt x="694" y="340"/>
                      </a:cubicBezTo>
                      <a:cubicBezTo>
                        <a:pt x="819" y="340"/>
                        <a:pt x="936" y="325"/>
                        <a:pt x="1016" y="287"/>
                      </a:cubicBezTo>
                      <a:lnTo>
                        <a:pt x="942" y="11"/>
                      </a:lnTo>
                      <a:cubicBezTo>
                        <a:pt x="942" y="11"/>
                        <a:pt x="742" y="20"/>
                        <a:pt x="545" y="20"/>
                      </a:cubicBezTo>
                      <a:cubicBezTo>
                        <a:pt x="422" y="20"/>
                        <a:pt x="300" y="17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39" name="Google Shape;9939;p63"/>
                <p:cNvSpPr/>
                <p:nvPr/>
              </p:nvSpPr>
              <p:spPr>
                <a:xfrm>
                  <a:off x="5284825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175" y="0"/>
                      </a:moveTo>
                      <a:cubicBezTo>
                        <a:pt x="35" y="0"/>
                        <a:pt x="0" y="131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1" y="12"/>
                      </a:lnTo>
                      <a:cubicBezTo>
                        <a:pt x="941" y="12"/>
                        <a:pt x="739" y="21"/>
                        <a:pt x="542" y="21"/>
                      </a:cubicBezTo>
                      <a:cubicBezTo>
                        <a:pt x="418" y="21"/>
                        <a:pt x="297" y="18"/>
                        <a:pt x="228" y="6"/>
                      </a:cubicBezTo>
                      <a:cubicBezTo>
                        <a:pt x="209" y="2"/>
                        <a:pt x="191" y="0"/>
                        <a:pt x="17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40" name="Google Shape;9940;p63"/>
                <p:cNvSpPr/>
                <p:nvPr/>
              </p:nvSpPr>
              <p:spPr>
                <a:xfrm>
                  <a:off x="5284800" y="21188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77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3"/>
                        <a:pt x="408" y="339"/>
                        <a:pt x="694" y="339"/>
                      </a:cubicBezTo>
                      <a:cubicBezTo>
                        <a:pt x="819" y="339"/>
                        <a:pt x="936" y="324"/>
                        <a:pt x="1016" y="287"/>
                      </a:cubicBezTo>
                      <a:lnTo>
                        <a:pt x="942" y="10"/>
                      </a:lnTo>
                      <a:cubicBezTo>
                        <a:pt x="942" y="10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4"/>
                      </a:cubicBezTo>
                      <a:cubicBezTo>
                        <a:pt x="207" y="1"/>
                        <a:pt x="192" y="0"/>
                        <a:pt x="17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41" name="Google Shape;9941;p63"/>
                <p:cNvSpPr/>
                <p:nvPr/>
              </p:nvSpPr>
              <p:spPr>
                <a:xfrm>
                  <a:off x="5218350" y="1840700"/>
                  <a:ext cx="83100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4" h="697" extrusionOk="0">
                      <a:moveTo>
                        <a:pt x="305" y="1"/>
                      </a:moveTo>
                      <a:cubicBezTo>
                        <a:pt x="0" y="1"/>
                        <a:pt x="45" y="325"/>
                        <a:pt x="306" y="461"/>
                      </a:cubicBezTo>
                      <a:cubicBezTo>
                        <a:pt x="539" y="585"/>
                        <a:pt x="2067" y="696"/>
                        <a:pt x="2885" y="696"/>
                      </a:cubicBezTo>
                      <a:cubicBezTo>
                        <a:pt x="3082" y="696"/>
                        <a:pt x="3237" y="690"/>
                        <a:pt x="3324" y="676"/>
                      </a:cubicBezTo>
                      <a:lnTo>
                        <a:pt x="3275" y="295"/>
                      </a:lnTo>
                      <a:cubicBezTo>
                        <a:pt x="3275" y="295"/>
                        <a:pt x="1277" y="215"/>
                        <a:pt x="441" y="18"/>
                      </a:cubicBezTo>
                      <a:cubicBezTo>
                        <a:pt x="390" y="6"/>
                        <a:pt x="344" y="1"/>
                        <a:pt x="3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42" name="Google Shape;9942;p63"/>
                <p:cNvSpPr/>
                <p:nvPr/>
              </p:nvSpPr>
              <p:spPr>
                <a:xfrm>
                  <a:off x="5208600" y="1889900"/>
                  <a:ext cx="9347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9" h="570" extrusionOk="0">
                      <a:moveTo>
                        <a:pt x="381" y="1"/>
                      </a:moveTo>
                      <a:cubicBezTo>
                        <a:pt x="0" y="1"/>
                        <a:pt x="73" y="367"/>
                        <a:pt x="382" y="490"/>
                      </a:cubicBezTo>
                      <a:cubicBezTo>
                        <a:pt x="522" y="546"/>
                        <a:pt x="1034" y="569"/>
                        <a:pt x="1621" y="569"/>
                      </a:cubicBezTo>
                      <a:cubicBezTo>
                        <a:pt x="2458" y="569"/>
                        <a:pt x="3450" y="522"/>
                        <a:pt x="3738" y="453"/>
                      </a:cubicBezTo>
                      <a:lnTo>
                        <a:pt x="3646" y="54"/>
                      </a:lnTo>
                      <a:cubicBezTo>
                        <a:pt x="3646" y="54"/>
                        <a:pt x="2912" y="85"/>
                        <a:pt x="2110" y="85"/>
                      </a:cubicBezTo>
                      <a:cubicBezTo>
                        <a:pt x="1522" y="85"/>
                        <a:pt x="897" y="68"/>
                        <a:pt x="499" y="11"/>
                      </a:cubicBezTo>
                      <a:cubicBezTo>
                        <a:pt x="456" y="4"/>
                        <a:pt x="417" y="1"/>
                        <a:pt x="3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43" name="Google Shape;9943;p63"/>
                <p:cNvSpPr/>
                <p:nvPr/>
              </p:nvSpPr>
              <p:spPr>
                <a:xfrm>
                  <a:off x="5210350" y="1863550"/>
                  <a:ext cx="9402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1" h="779" extrusionOk="0">
                      <a:moveTo>
                        <a:pt x="381" y="0"/>
                      </a:moveTo>
                      <a:cubicBezTo>
                        <a:pt x="84" y="0"/>
                        <a:pt x="0" y="322"/>
                        <a:pt x="368" y="506"/>
                      </a:cubicBezTo>
                      <a:cubicBezTo>
                        <a:pt x="688" y="666"/>
                        <a:pt x="2231" y="779"/>
                        <a:pt x="3148" y="779"/>
                      </a:cubicBezTo>
                      <a:cubicBezTo>
                        <a:pt x="3428" y="779"/>
                        <a:pt x="3650" y="768"/>
                        <a:pt x="3761" y="745"/>
                      </a:cubicBezTo>
                      <a:lnTo>
                        <a:pt x="3687" y="278"/>
                      </a:lnTo>
                      <a:cubicBezTo>
                        <a:pt x="3687" y="278"/>
                        <a:pt x="3529" y="283"/>
                        <a:pt x="3276" y="283"/>
                      </a:cubicBezTo>
                      <a:cubicBezTo>
                        <a:pt x="2618" y="283"/>
                        <a:pt x="1323" y="251"/>
                        <a:pt x="515" y="20"/>
                      </a:cubicBezTo>
                      <a:cubicBezTo>
                        <a:pt x="467" y="7"/>
                        <a:pt x="422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44" name="Google Shape;9944;p63"/>
                <p:cNvSpPr/>
                <p:nvPr/>
              </p:nvSpPr>
              <p:spPr>
                <a:xfrm>
                  <a:off x="5213750" y="1912125"/>
                  <a:ext cx="915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2" h="576" extrusionOk="0">
                      <a:moveTo>
                        <a:pt x="3551" y="1"/>
                      </a:moveTo>
                      <a:cubicBezTo>
                        <a:pt x="3551" y="1"/>
                        <a:pt x="2511" y="131"/>
                        <a:pt x="1520" y="131"/>
                      </a:cubicBezTo>
                      <a:cubicBezTo>
                        <a:pt x="1148" y="131"/>
                        <a:pt x="784" y="113"/>
                        <a:pt x="484" y="62"/>
                      </a:cubicBezTo>
                      <a:cubicBezTo>
                        <a:pt x="453" y="58"/>
                        <a:pt x="424" y="55"/>
                        <a:pt x="397" y="55"/>
                      </a:cubicBezTo>
                      <a:cubicBezTo>
                        <a:pt x="74" y="55"/>
                        <a:pt x="0" y="369"/>
                        <a:pt x="385" y="505"/>
                      </a:cubicBezTo>
                      <a:cubicBezTo>
                        <a:pt x="527" y="555"/>
                        <a:pt x="899" y="575"/>
                        <a:pt x="1345" y="575"/>
                      </a:cubicBezTo>
                      <a:cubicBezTo>
                        <a:pt x="2215" y="575"/>
                        <a:pt x="3369" y="498"/>
                        <a:pt x="3662" y="413"/>
                      </a:cubicBezTo>
                      <a:lnTo>
                        <a:pt x="3551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45" name="Google Shape;9945;p63"/>
                <p:cNvSpPr/>
                <p:nvPr/>
              </p:nvSpPr>
              <p:spPr>
                <a:xfrm>
                  <a:off x="5219325" y="1931650"/>
                  <a:ext cx="8967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7" h="622" extrusionOk="0">
                      <a:moveTo>
                        <a:pt x="3469" y="0"/>
                      </a:moveTo>
                      <a:cubicBezTo>
                        <a:pt x="3469" y="0"/>
                        <a:pt x="2096" y="221"/>
                        <a:pt x="1019" y="221"/>
                      </a:cubicBezTo>
                      <a:cubicBezTo>
                        <a:pt x="825" y="221"/>
                        <a:pt x="641" y="214"/>
                        <a:pt x="476" y="197"/>
                      </a:cubicBezTo>
                      <a:cubicBezTo>
                        <a:pt x="455" y="195"/>
                        <a:pt x="435" y="194"/>
                        <a:pt x="416" y="194"/>
                      </a:cubicBezTo>
                      <a:cubicBezTo>
                        <a:pt x="84" y="194"/>
                        <a:pt x="0" y="486"/>
                        <a:pt x="390" y="591"/>
                      </a:cubicBezTo>
                      <a:cubicBezTo>
                        <a:pt x="469" y="612"/>
                        <a:pt x="621" y="621"/>
                        <a:pt x="818" y="621"/>
                      </a:cubicBezTo>
                      <a:cubicBezTo>
                        <a:pt x="1639" y="621"/>
                        <a:pt x="3239" y="460"/>
                        <a:pt x="3586" y="351"/>
                      </a:cubicBezTo>
                      <a:lnTo>
                        <a:pt x="3469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46" name="Google Shape;9946;p63"/>
                <p:cNvSpPr/>
                <p:nvPr/>
              </p:nvSpPr>
              <p:spPr>
                <a:xfrm>
                  <a:off x="5221775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2455" y="0"/>
                      </a:moveTo>
                      <a:cubicBezTo>
                        <a:pt x="2455" y="0"/>
                        <a:pt x="1638" y="141"/>
                        <a:pt x="910" y="141"/>
                      </a:cubicBezTo>
                      <a:cubicBezTo>
                        <a:pt x="700" y="141"/>
                        <a:pt x="496" y="129"/>
                        <a:pt x="323" y="98"/>
                      </a:cubicBezTo>
                      <a:cubicBezTo>
                        <a:pt x="302" y="95"/>
                        <a:pt x="283" y="93"/>
                        <a:pt x="264" y="93"/>
                      </a:cubicBezTo>
                      <a:cubicBezTo>
                        <a:pt x="38" y="93"/>
                        <a:pt x="0" y="359"/>
                        <a:pt x="273" y="467"/>
                      </a:cubicBezTo>
                      <a:cubicBezTo>
                        <a:pt x="357" y="500"/>
                        <a:pt x="547" y="513"/>
                        <a:pt x="784" y="513"/>
                      </a:cubicBezTo>
                      <a:cubicBezTo>
                        <a:pt x="1399" y="513"/>
                        <a:pt x="2332" y="422"/>
                        <a:pt x="2554" y="338"/>
                      </a:cubicBezTo>
                      <a:lnTo>
                        <a:pt x="2455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47" name="Google Shape;9947;p63"/>
                <p:cNvSpPr/>
                <p:nvPr/>
              </p:nvSpPr>
              <p:spPr>
                <a:xfrm>
                  <a:off x="522950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1642" y="1"/>
                      </a:moveTo>
                      <a:cubicBezTo>
                        <a:pt x="1642" y="1"/>
                        <a:pt x="1217" y="78"/>
                        <a:pt x="781" y="78"/>
                      </a:cubicBezTo>
                      <a:cubicBezTo>
                        <a:pt x="580" y="78"/>
                        <a:pt x="376" y="62"/>
                        <a:pt x="210" y="13"/>
                      </a:cubicBezTo>
                      <a:cubicBezTo>
                        <a:pt x="194" y="8"/>
                        <a:pt x="178" y="6"/>
                        <a:pt x="164" y="6"/>
                      </a:cubicBezTo>
                      <a:cubicBezTo>
                        <a:pt x="15" y="6"/>
                        <a:pt x="1" y="251"/>
                        <a:pt x="186" y="357"/>
                      </a:cubicBezTo>
                      <a:cubicBezTo>
                        <a:pt x="271" y="407"/>
                        <a:pt x="509" y="428"/>
                        <a:pt x="773" y="428"/>
                      </a:cubicBezTo>
                      <a:cubicBezTo>
                        <a:pt x="1158" y="428"/>
                        <a:pt x="1600" y="385"/>
                        <a:pt x="1716" y="326"/>
                      </a:cubicBezTo>
                      <a:lnTo>
                        <a:pt x="1642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48" name="Google Shape;9948;p63"/>
                <p:cNvSpPr/>
                <p:nvPr/>
              </p:nvSpPr>
              <p:spPr>
                <a:xfrm>
                  <a:off x="5296675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228" y="1"/>
                      </a:moveTo>
                      <a:cubicBezTo>
                        <a:pt x="228" y="1"/>
                        <a:pt x="0" y="1162"/>
                        <a:pt x="0" y="1943"/>
                      </a:cubicBezTo>
                      <a:cubicBezTo>
                        <a:pt x="0" y="1943"/>
                        <a:pt x="280" y="1992"/>
                        <a:pt x="474" y="1992"/>
                      </a:cubicBezTo>
                      <a:cubicBezTo>
                        <a:pt x="544" y="1992"/>
                        <a:pt x="604" y="1986"/>
                        <a:pt x="633" y="1967"/>
                      </a:cubicBezTo>
                      <a:lnTo>
                        <a:pt x="633" y="93"/>
                      </a:lnTo>
                      <a:cubicBezTo>
                        <a:pt x="633" y="93"/>
                        <a:pt x="326" y="62"/>
                        <a:pt x="22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49" name="Google Shape;9949;p63"/>
                <p:cNvSpPr/>
                <p:nvPr/>
              </p:nvSpPr>
              <p:spPr>
                <a:xfrm>
                  <a:off x="5194025" y="1804725"/>
                  <a:ext cx="29825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3" h="628" extrusionOk="0">
                      <a:moveTo>
                        <a:pt x="640" y="1"/>
                      </a:moveTo>
                      <a:cubicBezTo>
                        <a:pt x="454" y="1"/>
                        <a:pt x="270" y="75"/>
                        <a:pt x="136" y="209"/>
                      </a:cubicBezTo>
                      <a:cubicBezTo>
                        <a:pt x="62" y="277"/>
                        <a:pt x="13" y="369"/>
                        <a:pt x="0" y="474"/>
                      </a:cubicBezTo>
                      <a:cubicBezTo>
                        <a:pt x="136" y="393"/>
                        <a:pt x="287" y="353"/>
                        <a:pt x="437" y="353"/>
                      </a:cubicBezTo>
                      <a:cubicBezTo>
                        <a:pt x="641" y="353"/>
                        <a:pt x="843" y="427"/>
                        <a:pt x="1002" y="572"/>
                      </a:cubicBezTo>
                      <a:cubicBezTo>
                        <a:pt x="1031" y="595"/>
                        <a:pt x="1064" y="628"/>
                        <a:pt x="1098" y="628"/>
                      </a:cubicBezTo>
                      <a:cubicBezTo>
                        <a:pt x="1101" y="628"/>
                        <a:pt x="1104" y="628"/>
                        <a:pt x="1107" y="627"/>
                      </a:cubicBezTo>
                      <a:cubicBezTo>
                        <a:pt x="1168" y="621"/>
                        <a:pt x="1193" y="547"/>
                        <a:pt x="1193" y="486"/>
                      </a:cubicBezTo>
                      <a:cubicBezTo>
                        <a:pt x="1174" y="252"/>
                        <a:pt x="1002" y="56"/>
                        <a:pt x="769" y="13"/>
                      </a:cubicBezTo>
                      <a:cubicBezTo>
                        <a:pt x="726" y="4"/>
                        <a:pt x="683" y="1"/>
                        <a:pt x="64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50" name="Google Shape;9950;p63"/>
                <p:cNvSpPr/>
                <p:nvPr/>
              </p:nvSpPr>
              <p:spPr>
                <a:xfrm>
                  <a:off x="5219825" y="1800025"/>
                  <a:ext cx="83475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9" h="754" extrusionOk="0">
                      <a:moveTo>
                        <a:pt x="373" y="0"/>
                      </a:moveTo>
                      <a:cubicBezTo>
                        <a:pt x="292" y="0"/>
                        <a:pt x="223" y="10"/>
                        <a:pt x="167" y="35"/>
                      </a:cubicBezTo>
                      <a:cubicBezTo>
                        <a:pt x="1" y="108"/>
                        <a:pt x="130" y="403"/>
                        <a:pt x="671" y="502"/>
                      </a:cubicBezTo>
                      <a:cubicBezTo>
                        <a:pt x="1047" y="567"/>
                        <a:pt x="1807" y="753"/>
                        <a:pt x="2511" y="753"/>
                      </a:cubicBezTo>
                      <a:cubicBezTo>
                        <a:pt x="2808" y="753"/>
                        <a:pt x="3095" y="720"/>
                        <a:pt x="3339" y="631"/>
                      </a:cubicBezTo>
                      <a:lnTo>
                        <a:pt x="3246" y="287"/>
                      </a:lnTo>
                      <a:cubicBezTo>
                        <a:pt x="3246" y="287"/>
                        <a:pt x="3050" y="370"/>
                        <a:pt x="2629" y="370"/>
                      </a:cubicBezTo>
                      <a:cubicBezTo>
                        <a:pt x="2477" y="370"/>
                        <a:pt x="2296" y="359"/>
                        <a:pt x="2085" y="330"/>
                      </a:cubicBezTo>
                      <a:cubicBezTo>
                        <a:pt x="1422" y="243"/>
                        <a:pt x="764" y="0"/>
                        <a:pt x="37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51" name="Google Shape;9951;p63"/>
                <p:cNvSpPr/>
                <p:nvPr/>
              </p:nvSpPr>
              <p:spPr>
                <a:xfrm>
                  <a:off x="5299425" y="1955325"/>
                  <a:ext cx="13100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" h="7057" extrusionOk="0">
                      <a:moveTo>
                        <a:pt x="523" y="0"/>
                      </a:moveTo>
                      <a:cubicBezTo>
                        <a:pt x="204" y="0"/>
                        <a:pt x="1" y="338"/>
                        <a:pt x="1" y="338"/>
                      </a:cubicBezTo>
                      <a:cubicBezTo>
                        <a:pt x="50" y="959"/>
                        <a:pt x="1" y="6921"/>
                        <a:pt x="1" y="6921"/>
                      </a:cubicBezTo>
                      <a:cubicBezTo>
                        <a:pt x="5" y="6921"/>
                        <a:pt x="8" y="6921"/>
                        <a:pt x="12" y="6921"/>
                      </a:cubicBezTo>
                      <a:cubicBezTo>
                        <a:pt x="182" y="6921"/>
                        <a:pt x="523" y="7056"/>
                        <a:pt x="523" y="7056"/>
                      </a:cubicBezTo>
                      <a:lnTo>
                        <a:pt x="523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52" name="Google Shape;9952;p63"/>
                <p:cNvSpPr/>
                <p:nvPr/>
              </p:nvSpPr>
              <p:spPr>
                <a:xfrm>
                  <a:off x="5350000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1671" y="0"/>
                      </a:moveTo>
                      <a:cubicBezTo>
                        <a:pt x="1167" y="0"/>
                        <a:pt x="413" y="514"/>
                        <a:pt x="252" y="1339"/>
                      </a:cubicBezTo>
                      <a:cubicBezTo>
                        <a:pt x="129" y="1966"/>
                        <a:pt x="959" y="4836"/>
                        <a:pt x="842" y="6502"/>
                      </a:cubicBezTo>
                      <a:cubicBezTo>
                        <a:pt x="719" y="8174"/>
                        <a:pt x="0" y="12403"/>
                        <a:pt x="381" y="13054"/>
                      </a:cubicBezTo>
                      <a:cubicBezTo>
                        <a:pt x="528" y="13301"/>
                        <a:pt x="782" y="13407"/>
                        <a:pt x="1049" y="13407"/>
                      </a:cubicBezTo>
                      <a:cubicBezTo>
                        <a:pt x="1487" y="13407"/>
                        <a:pt x="1958" y="13121"/>
                        <a:pt x="2035" y="12704"/>
                      </a:cubicBezTo>
                      <a:cubicBezTo>
                        <a:pt x="2158" y="12034"/>
                        <a:pt x="1949" y="9920"/>
                        <a:pt x="1900" y="8549"/>
                      </a:cubicBezTo>
                      <a:cubicBezTo>
                        <a:pt x="1857" y="7172"/>
                        <a:pt x="2158" y="1996"/>
                        <a:pt x="2139" y="460"/>
                      </a:cubicBezTo>
                      <a:cubicBezTo>
                        <a:pt x="2135" y="143"/>
                        <a:pt x="1938" y="0"/>
                        <a:pt x="167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53" name="Google Shape;9953;p63"/>
                <p:cNvSpPr/>
                <p:nvPr/>
              </p:nvSpPr>
              <p:spPr>
                <a:xfrm>
                  <a:off x="5358900" y="2586575"/>
                  <a:ext cx="49825" cy="22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3" h="8954" extrusionOk="0">
                      <a:moveTo>
                        <a:pt x="1479" y="1683"/>
                      </a:moveTo>
                      <a:cubicBezTo>
                        <a:pt x="1483" y="1683"/>
                        <a:pt x="1486" y="1690"/>
                        <a:pt x="1488" y="1703"/>
                      </a:cubicBezTo>
                      <a:cubicBezTo>
                        <a:pt x="1609" y="2494"/>
                        <a:pt x="959" y="6859"/>
                        <a:pt x="732" y="6859"/>
                      </a:cubicBezTo>
                      <a:cubicBezTo>
                        <a:pt x="728" y="6859"/>
                        <a:pt x="724" y="6857"/>
                        <a:pt x="720" y="6854"/>
                      </a:cubicBezTo>
                      <a:cubicBezTo>
                        <a:pt x="512" y="6700"/>
                        <a:pt x="1364" y="1683"/>
                        <a:pt x="1479" y="1683"/>
                      </a:cubicBezTo>
                      <a:close/>
                      <a:moveTo>
                        <a:pt x="1931" y="1"/>
                      </a:moveTo>
                      <a:cubicBezTo>
                        <a:pt x="1931" y="1"/>
                        <a:pt x="1591" y="496"/>
                        <a:pt x="1092" y="496"/>
                      </a:cubicBezTo>
                      <a:cubicBezTo>
                        <a:pt x="1067" y="496"/>
                        <a:pt x="1041" y="495"/>
                        <a:pt x="1015" y="493"/>
                      </a:cubicBezTo>
                      <a:cubicBezTo>
                        <a:pt x="575" y="453"/>
                        <a:pt x="381" y="179"/>
                        <a:pt x="243" y="179"/>
                      </a:cubicBezTo>
                      <a:cubicBezTo>
                        <a:pt x="209" y="179"/>
                        <a:pt x="178" y="195"/>
                        <a:pt x="148" y="234"/>
                      </a:cubicBezTo>
                      <a:cubicBezTo>
                        <a:pt x="1" y="431"/>
                        <a:pt x="376" y="1279"/>
                        <a:pt x="394" y="2078"/>
                      </a:cubicBezTo>
                      <a:cubicBezTo>
                        <a:pt x="406" y="2877"/>
                        <a:pt x="204" y="8287"/>
                        <a:pt x="302" y="8612"/>
                      </a:cubicBezTo>
                      <a:cubicBezTo>
                        <a:pt x="370" y="8821"/>
                        <a:pt x="559" y="8954"/>
                        <a:pt x="715" y="8954"/>
                      </a:cubicBezTo>
                      <a:cubicBezTo>
                        <a:pt x="797" y="8954"/>
                        <a:pt x="870" y="8917"/>
                        <a:pt x="910" y="8834"/>
                      </a:cubicBezTo>
                      <a:cubicBezTo>
                        <a:pt x="1021" y="8594"/>
                        <a:pt x="1931" y="2798"/>
                        <a:pt x="1912" y="1919"/>
                      </a:cubicBezTo>
                      <a:cubicBezTo>
                        <a:pt x="1900" y="1040"/>
                        <a:pt x="1992" y="241"/>
                        <a:pt x="193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54" name="Google Shape;9954;p63"/>
                <p:cNvSpPr/>
                <p:nvPr/>
              </p:nvSpPr>
              <p:spPr>
                <a:xfrm>
                  <a:off x="5355675" y="2807700"/>
                  <a:ext cx="3225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0" h="999" extrusionOk="0">
                      <a:moveTo>
                        <a:pt x="296" y="1"/>
                      </a:moveTo>
                      <a:cubicBezTo>
                        <a:pt x="294" y="1"/>
                        <a:pt x="292" y="1"/>
                        <a:pt x="290" y="1"/>
                      </a:cubicBezTo>
                      <a:cubicBezTo>
                        <a:pt x="148" y="19"/>
                        <a:pt x="1" y="462"/>
                        <a:pt x="62" y="622"/>
                      </a:cubicBezTo>
                      <a:cubicBezTo>
                        <a:pt x="112" y="738"/>
                        <a:pt x="167" y="790"/>
                        <a:pt x="287" y="790"/>
                      </a:cubicBezTo>
                      <a:cubicBezTo>
                        <a:pt x="332" y="790"/>
                        <a:pt x="385" y="783"/>
                        <a:pt x="449" y="769"/>
                      </a:cubicBezTo>
                      <a:cubicBezTo>
                        <a:pt x="471" y="765"/>
                        <a:pt x="493" y="763"/>
                        <a:pt x="514" y="763"/>
                      </a:cubicBezTo>
                      <a:cubicBezTo>
                        <a:pt x="728" y="763"/>
                        <a:pt x="921" y="969"/>
                        <a:pt x="1095" y="997"/>
                      </a:cubicBezTo>
                      <a:cubicBezTo>
                        <a:pt x="1101" y="998"/>
                        <a:pt x="1107" y="998"/>
                        <a:pt x="1113" y="998"/>
                      </a:cubicBezTo>
                      <a:cubicBezTo>
                        <a:pt x="1286" y="998"/>
                        <a:pt x="1290" y="477"/>
                        <a:pt x="1230" y="370"/>
                      </a:cubicBezTo>
                      <a:cubicBezTo>
                        <a:pt x="1186" y="290"/>
                        <a:pt x="1173" y="227"/>
                        <a:pt x="1086" y="227"/>
                      </a:cubicBezTo>
                      <a:cubicBezTo>
                        <a:pt x="1051" y="227"/>
                        <a:pt x="1005" y="237"/>
                        <a:pt x="941" y="259"/>
                      </a:cubicBezTo>
                      <a:cubicBezTo>
                        <a:pt x="918" y="267"/>
                        <a:pt x="895" y="271"/>
                        <a:pt x="870" y="271"/>
                      </a:cubicBezTo>
                      <a:cubicBezTo>
                        <a:pt x="662" y="271"/>
                        <a:pt x="405" y="1"/>
                        <a:pt x="2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55" name="Google Shape;9955;p63"/>
                <p:cNvSpPr/>
                <p:nvPr/>
              </p:nvSpPr>
              <p:spPr>
                <a:xfrm>
                  <a:off x="5354150" y="2830450"/>
                  <a:ext cx="1155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1145" extrusionOk="0">
                      <a:moveTo>
                        <a:pt x="196" y="1"/>
                      </a:moveTo>
                      <a:cubicBezTo>
                        <a:pt x="145" y="1"/>
                        <a:pt x="103" y="11"/>
                        <a:pt x="92" y="37"/>
                      </a:cubicBezTo>
                      <a:cubicBezTo>
                        <a:pt x="68" y="99"/>
                        <a:pt x="215" y="290"/>
                        <a:pt x="191" y="406"/>
                      </a:cubicBezTo>
                      <a:cubicBezTo>
                        <a:pt x="166" y="523"/>
                        <a:pt x="0" y="1009"/>
                        <a:pt x="62" y="1076"/>
                      </a:cubicBezTo>
                      <a:cubicBezTo>
                        <a:pt x="97" y="1118"/>
                        <a:pt x="173" y="1144"/>
                        <a:pt x="233" y="1144"/>
                      </a:cubicBezTo>
                      <a:cubicBezTo>
                        <a:pt x="278" y="1144"/>
                        <a:pt x="314" y="1129"/>
                        <a:pt x="314" y="1095"/>
                      </a:cubicBezTo>
                      <a:cubicBezTo>
                        <a:pt x="314" y="1015"/>
                        <a:pt x="338" y="468"/>
                        <a:pt x="351" y="406"/>
                      </a:cubicBezTo>
                      <a:cubicBezTo>
                        <a:pt x="369" y="345"/>
                        <a:pt x="461" y="87"/>
                        <a:pt x="387" y="44"/>
                      </a:cubicBezTo>
                      <a:cubicBezTo>
                        <a:pt x="345" y="19"/>
                        <a:pt x="263" y="1"/>
                        <a:pt x="1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56" name="Google Shape;9956;p63"/>
                <p:cNvSpPr/>
                <p:nvPr/>
              </p:nvSpPr>
              <p:spPr>
                <a:xfrm>
                  <a:off x="5363375" y="2831550"/>
                  <a:ext cx="892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" h="1151" extrusionOk="0">
                      <a:moveTo>
                        <a:pt x="180" y="1"/>
                      </a:moveTo>
                      <a:cubicBezTo>
                        <a:pt x="163" y="1"/>
                        <a:pt x="148" y="6"/>
                        <a:pt x="141" y="18"/>
                      </a:cubicBezTo>
                      <a:cubicBezTo>
                        <a:pt x="105" y="196"/>
                        <a:pt x="86" y="381"/>
                        <a:pt x="98" y="565"/>
                      </a:cubicBezTo>
                      <a:cubicBezTo>
                        <a:pt x="111" y="707"/>
                        <a:pt x="0" y="1038"/>
                        <a:pt x="31" y="1106"/>
                      </a:cubicBezTo>
                      <a:cubicBezTo>
                        <a:pt x="45" y="1135"/>
                        <a:pt x="108" y="1151"/>
                        <a:pt x="171" y="1151"/>
                      </a:cubicBezTo>
                      <a:cubicBezTo>
                        <a:pt x="241" y="1151"/>
                        <a:pt x="313" y="1132"/>
                        <a:pt x="326" y="1094"/>
                      </a:cubicBezTo>
                      <a:cubicBezTo>
                        <a:pt x="357" y="1026"/>
                        <a:pt x="283" y="823"/>
                        <a:pt x="270" y="639"/>
                      </a:cubicBezTo>
                      <a:cubicBezTo>
                        <a:pt x="252" y="461"/>
                        <a:pt x="344" y="147"/>
                        <a:pt x="314" y="86"/>
                      </a:cubicBezTo>
                      <a:cubicBezTo>
                        <a:pt x="296" y="37"/>
                        <a:pt x="227" y="1"/>
                        <a:pt x="18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57" name="Google Shape;9957;p63"/>
                <p:cNvSpPr/>
                <p:nvPr/>
              </p:nvSpPr>
              <p:spPr>
                <a:xfrm>
                  <a:off x="5372725" y="2833525"/>
                  <a:ext cx="7725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" h="1083" extrusionOk="0">
                      <a:moveTo>
                        <a:pt x="94" y="0"/>
                      </a:moveTo>
                      <a:cubicBezTo>
                        <a:pt x="59" y="0"/>
                        <a:pt x="25" y="11"/>
                        <a:pt x="19" y="37"/>
                      </a:cubicBezTo>
                      <a:cubicBezTo>
                        <a:pt x="1" y="197"/>
                        <a:pt x="13" y="363"/>
                        <a:pt x="38" y="523"/>
                      </a:cubicBezTo>
                      <a:cubicBezTo>
                        <a:pt x="69" y="603"/>
                        <a:pt x="7" y="953"/>
                        <a:pt x="38" y="1033"/>
                      </a:cubicBezTo>
                      <a:cubicBezTo>
                        <a:pt x="52" y="1067"/>
                        <a:pt x="97" y="1083"/>
                        <a:pt x="145" y="1083"/>
                      </a:cubicBezTo>
                      <a:cubicBezTo>
                        <a:pt x="201" y="1083"/>
                        <a:pt x="261" y="1061"/>
                        <a:pt x="278" y="1021"/>
                      </a:cubicBezTo>
                      <a:cubicBezTo>
                        <a:pt x="308" y="953"/>
                        <a:pt x="222" y="769"/>
                        <a:pt x="161" y="603"/>
                      </a:cubicBezTo>
                      <a:cubicBezTo>
                        <a:pt x="99" y="437"/>
                        <a:pt x="173" y="80"/>
                        <a:pt x="173" y="37"/>
                      </a:cubicBezTo>
                      <a:cubicBezTo>
                        <a:pt x="173" y="15"/>
                        <a:pt x="133" y="0"/>
                        <a:pt x="9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58" name="Google Shape;9958;p63"/>
                <p:cNvSpPr/>
                <p:nvPr/>
              </p:nvSpPr>
              <p:spPr>
                <a:xfrm>
                  <a:off x="5353400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67" y="0"/>
                      </a:moveTo>
                      <a:cubicBezTo>
                        <a:pt x="27" y="0"/>
                        <a:pt x="0" y="116"/>
                        <a:pt x="18" y="216"/>
                      </a:cubicBezTo>
                      <a:cubicBezTo>
                        <a:pt x="28" y="300"/>
                        <a:pt x="128" y="419"/>
                        <a:pt x="206" y="419"/>
                      </a:cubicBezTo>
                      <a:cubicBezTo>
                        <a:pt x="220" y="419"/>
                        <a:pt x="233" y="415"/>
                        <a:pt x="245" y="407"/>
                      </a:cubicBezTo>
                      <a:cubicBezTo>
                        <a:pt x="325" y="351"/>
                        <a:pt x="319" y="179"/>
                        <a:pt x="288" y="81"/>
                      </a:cubicBezTo>
                      <a:cubicBezTo>
                        <a:pt x="270" y="32"/>
                        <a:pt x="110" y="7"/>
                        <a:pt x="73" y="1"/>
                      </a:cubicBezTo>
                      <a:cubicBezTo>
                        <a:pt x="71" y="0"/>
                        <a:pt x="69" y="0"/>
                        <a:pt x="6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59" name="Google Shape;9959;p63"/>
                <p:cNvSpPr/>
                <p:nvPr/>
              </p:nvSpPr>
              <p:spPr>
                <a:xfrm>
                  <a:off x="5363675" y="2885275"/>
                  <a:ext cx="86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" h="516" extrusionOk="0">
                      <a:moveTo>
                        <a:pt x="152" y="0"/>
                      </a:moveTo>
                      <a:cubicBezTo>
                        <a:pt x="113" y="0"/>
                        <a:pt x="74" y="15"/>
                        <a:pt x="43" y="45"/>
                      </a:cubicBezTo>
                      <a:cubicBezTo>
                        <a:pt x="6" y="162"/>
                        <a:pt x="0" y="291"/>
                        <a:pt x="25" y="414"/>
                      </a:cubicBezTo>
                      <a:cubicBezTo>
                        <a:pt x="54" y="476"/>
                        <a:pt x="116" y="516"/>
                        <a:pt x="183" y="516"/>
                      </a:cubicBezTo>
                      <a:cubicBezTo>
                        <a:pt x="202" y="516"/>
                        <a:pt x="221" y="513"/>
                        <a:pt x="240" y="506"/>
                      </a:cubicBezTo>
                      <a:cubicBezTo>
                        <a:pt x="345" y="481"/>
                        <a:pt x="338" y="223"/>
                        <a:pt x="302" y="106"/>
                      </a:cubicBezTo>
                      <a:cubicBezTo>
                        <a:pt x="279" y="38"/>
                        <a:pt x="216" y="0"/>
                        <a:pt x="15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60" name="Google Shape;9960;p63"/>
                <p:cNvSpPr/>
                <p:nvPr/>
              </p:nvSpPr>
              <p:spPr>
                <a:xfrm>
                  <a:off x="5374575" y="2886525"/>
                  <a:ext cx="7400" cy="1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56" extrusionOk="0">
                      <a:moveTo>
                        <a:pt x="164" y="0"/>
                      </a:moveTo>
                      <a:cubicBezTo>
                        <a:pt x="128" y="0"/>
                        <a:pt x="92" y="17"/>
                        <a:pt x="68" y="50"/>
                      </a:cubicBezTo>
                      <a:cubicBezTo>
                        <a:pt x="19" y="179"/>
                        <a:pt x="1" y="321"/>
                        <a:pt x="13" y="462"/>
                      </a:cubicBezTo>
                      <a:cubicBezTo>
                        <a:pt x="27" y="536"/>
                        <a:pt x="61" y="555"/>
                        <a:pt x="103" y="555"/>
                      </a:cubicBezTo>
                      <a:cubicBezTo>
                        <a:pt x="135" y="555"/>
                        <a:pt x="173" y="544"/>
                        <a:pt x="210" y="536"/>
                      </a:cubicBezTo>
                      <a:cubicBezTo>
                        <a:pt x="296" y="511"/>
                        <a:pt x="296" y="173"/>
                        <a:pt x="271" y="87"/>
                      </a:cubicBezTo>
                      <a:cubicBezTo>
                        <a:pt x="261" y="30"/>
                        <a:pt x="213" y="0"/>
                        <a:pt x="16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61" name="Google Shape;9961;p63"/>
                <p:cNvSpPr/>
                <p:nvPr/>
              </p:nvSpPr>
              <p:spPr>
                <a:xfrm>
                  <a:off x="5384250" y="2885150"/>
                  <a:ext cx="74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7" h="516" extrusionOk="0">
                      <a:moveTo>
                        <a:pt x="143" y="1"/>
                      </a:moveTo>
                      <a:cubicBezTo>
                        <a:pt x="114" y="1"/>
                        <a:pt x="85" y="12"/>
                        <a:pt x="62" y="38"/>
                      </a:cubicBezTo>
                      <a:cubicBezTo>
                        <a:pt x="1" y="93"/>
                        <a:pt x="26" y="431"/>
                        <a:pt x="62" y="480"/>
                      </a:cubicBezTo>
                      <a:cubicBezTo>
                        <a:pt x="82" y="503"/>
                        <a:pt x="106" y="515"/>
                        <a:pt x="132" y="515"/>
                      </a:cubicBezTo>
                      <a:cubicBezTo>
                        <a:pt x="162" y="515"/>
                        <a:pt x="195" y="498"/>
                        <a:pt x="228" y="462"/>
                      </a:cubicBezTo>
                      <a:cubicBezTo>
                        <a:pt x="296" y="400"/>
                        <a:pt x="271" y="130"/>
                        <a:pt x="247" y="68"/>
                      </a:cubicBezTo>
                      <a:cubicBezTo>
                        <a:pt x="225" y="25"/>
                        <a:pt x="184" y="1"/>
                        <a:pt x="14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62" name="Google Shape;9962;p63"/>
                <p:cNvSpPr/>
                <p:nvPr/>
              </p:nvSpPr>
              <p:spPr>
                <a:xfrm>
                  <a:off x="5391375" y="2881775"/>
                  <a:ext cx="65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" h="370" extrusionOk="0">
                      <a:moveTo>
                        <a:pt x="170" y="1"/>
                      </a:moveTo>
                      <a:cubicBezTo>
                        <a:pt x="162" y="1"/>
                        <a:pt x="154" y="5"/>
                        <a:pt x="146" y="13"/>
                      </a:cubicBezTo>
                      <a:cubicBezTo>
                        <a:pt x="1" y="170"/>
                        <a:pt x="100" y="370"/>
                        <a:pt x="162" y="370"/>
                      </a:cubicBezTo>
                      <a:cubicBezTo>
                        <a:pt x="163" y="370"/>
                        <a:pt x="164" y="370"/>
                        <a:pt x="165" y="369"/>
                      </a:cubicBezTo>
                      <a:cubicBezTo>
                        <a:pt x="232" y="363"/>
                        <a:pt x="245" y="265"/>
                        <a:pt x="257" y="173"/>
                      </a:cubicBezTo>
                      <a:cubicBezTo>
                        <a:pt x="262" y="91"/>
                        <a:pt x="212" y="1"/>
                        <a:pt x="17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63" name="Google Shape;9963;p63"/>
                <p:cNvSpPr/>
                <p:nvPr/>
              </p:nvSpPr>
              <p:spPr>
                <a:xfrm>
                  <a:off x="5377950" y="2836575"/>
                  <a:ext cx="8500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934" extrusionOk="0">
                      <a:moveTo>
                        <a:pt x="53" y="1"/>
                      </a:moveTo>
                      <a:cubicBezTo>
                        <a:pt x="43" y="1"/>
                        <a:pt x="36" y="5"/>
                        <a:pt x="32" y="14"/>
                      </a:cubicBezTo>
                      <a:cubicBezTo>
                        <a:pt x="1" y="131"/>
                        <a:pt x="1" y="254"/>
                        <a:pt x="32" y="370"/>
                      </a:cubicBezTo>
                      <a:cubicBezTo>
                        <a:pt x="69" y="462"/>
                        <a:pt x="142" y="893"/>
                        <a:pt x="192" y="917"/>
                      </a:cubicBezTo>
                      <a:cubicBezTo>
                        <a:pt x="214" y="928"/>
                        <a:pt x="235" y="933"/>
                        <a:pt x="254" y="933"/>
                      </a:cubicBezTo>
                      <a:cubicBezTo>
                        <a:pt x="288" y="933"/>
                        <a:pt x="315" y="919"/>
                        <a:pt x="327" y="899"/>
                      </a:cubicBezTo>
                      <a:cubicBezTo>
                        <a:pt x="339" y="874"/>
                        <a:pt x="241" y="641"/>
                        <a:pt x="204" y="536"/>
                      </a:cubicBezTo>
                      <a:cubicBezTo>
                        <a:pt x="173" y="389"/>
                        <a:pt x="155" y="241"/>
                        <a:pt x="155" y="88"/>
                      </a:cubicBezTo>
                      <a:cubicBezTo>
                        <a:pt x="155" y="54"/>
                        <a:pt x="90" y="1"/>
                        <a:pt x="5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64" name="Google Shape;9964;p63"/>
                <p:cNvSpPr/>
                <p:nvPr/>
              </p:nvSpPr>
              <p:spPr>
                <a:xfrm>
                  <a:off x="5383350" y="2840700"/>
                  <a:ext cx="947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700" extrusionOk="0">
                      <a:moveTo>
                        <a:pt x="41" y="0"/>
                      </a:moveTo>
                      <a:cubicBezTo>
                        <a:pt x="21" y="0"/>
                        <a:pt x="10" y="35"/>
                        <a:pt x="6" y="70"/>
                      </a:cubicBezTo>
                      <a:cubicBezTo>
                        <a:pt x="0" y="125"/>
                        <a:pt x="197" y="636"/>
                        <a:pt x="215" y="685"/>
                      </a:cubicBezTo>
                      <a:cubicBezTo>
                        <a:pt x="220" y="695"/>
                        <a:pt x="231" y="699"/>
                        <a:pt x="247" y="699"/>
                      </a:cubicBezTo>
                      <a:cubicBezTo>
                        <a:pt x="295" y="699"/>
                        <a:pt x="378" y="656"/>
                        <a:pt x="369" y="623"/>
                      </a:cubicBezTo>
                      <a:cubicBezTo>
                        <a:pt x="363" y="586"/>
                        <a:pt x="160" y="205"/>
                        <a:pt x="98" y="76"/>
                      </a:cubicBezTo>
                      <a:cubicBezTo>
                        <a:pt x="75" y="20"/>
                        <a:pt x="55" y="0"/>
                        <a:pt x="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65" name="Google Shape;9965;p63"/>
                <p:cNvSpPr/>
                <p:nvPr/>
              </p:nvSpPr>
              <p:spPr>
                <a:xfrm>
                  <a:off x="5352600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217" y="0"/>
                      </a:moveTo>
                      <a:cubicBezTo>
                        <a:pt x="176" y="0"/>
                        <a:pt x="137" y="11"/>
                        <a:pt x="118" y="33"/>
                      </a:cubicBezTo>
                      <a:cubicBezTo>
                        <a:pt x="75" y="88"/>
                        <a:pt x="130" y="371"/>
                        <a:pt x="111" y="482"/>
                      </a:cubicBezTo>
                      <a:cubicBezTo>
                        <a:pt x="93" y="598"/>
                        <a:pt x="1" y="654"/>
                        <a:pt x="81" y="740"/>
                      </a:cubicBezTo>
                      <a:cubicBezTo>
                        <a:pt x="129" y="791"/>
                        <a:pt x="218" y="823"/>
                        <a:pt x="284" y="823"/>
                      </a:cubicBezTo>
                      <a:cubicBezTo>
                        <a:pt x="328" y="823"/>
                        <a:pt x="361" y="809"/>
                        <a:pt x="363" y="777"/>
                      </a:cubicBezTo>
                      <a:cubicBezTo>
                        <a:pt x="376" y="703"/>
                        <a:pt x="296" y="476"/>
                        <a:pt x="327" y="371"/>
                      </a:cubicBezTo>
                      <a:cubicBezTo>
                        <a:pt x="357" y="273"/>
                        <a:pt x="370" y="168"/>
                        <a:pt x="357" y="64"/>
                      </a:cubicBezTo>
                      <a:cubicBezTo>
                        <a:pt x="343" y="23"/>
                        <a:pt x="277" y="0"/>
                        <a:pt x="2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66" name="Google Shape;9966;p63"/>
                <p:cNvSpPr/>
                <p:nvPr/>
              </p:nvSpPr>
              <p:spPr>
                <a:xfrm>
                  <a:off x="5364450" y="2862075"/>
                  <a:ext cx="770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" h="854" extrusionOk="0">
                      <a:moveTo>
                        <a:pt x="124" y="0"/>
                      </a:moveTo>
                      <a:cubicBezTo>
                        <a:pt x="86" y="0"/>
                        <a:pt x="52" y="10"/>
                        <a:pt x="37" y="33"/>
                      </a:cubicBezTo>
                      <a:cubicBezTo>
                        <a:pt x="0" y="88"/>
                        <a:pt x="49" y="352"/>
                        <a:pt x="62" y="475"/>
                      </a:cubicBezTo>
                      <a:cubicBezTo>
                        <a:pt x="80" y="592"/>
                        <a:pt x="6" y="684"/>
                        <a:pt x="31" y="776"/>
                      </a:cubicBezTo>
                      <a:cubicBezTo>
                        <a:pt x="45" y="826"/>
                        <a:pt x="104" y="853"/>
                        <a:pt x="160" y="853"/>
                      </a:cubicBezTo>
                      <a:cubicBezTo>
                        <a:pt x="201" y="853"/>
                        <a:pt x="240" y="838"/>
                        <a:pt x="258" y="807"/>
                      </a:cubicBezTo>
                      <a:cubicBezTo>
                        <a:pt x="307" y="733"/>
                        <a:pt x="234" y="635"/>
                        <a:pt x="215" y="512"/>
                      </a:cubicBezTo>
                      <a:cubicBezTo>
                        <a:pt x="191" y="383"/>
                        <a:pt x="271" y="137"/>
                        <a:pt x="252" y="63"/>
                      </a:cubicBezTo>
                      <a:cubicBezTo>
                        <a:pt x="241" y="23"/>
                        <a:pt x="179" y="0"/>
                        <a:pt x="12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67" name="Google Shape;9967;p63"/>
                <p:cNvSpPr/>
                <p:nvPr/>
              </p:nvSpPr>
              <p:spPr>
                <a:xfrm>
                  <a:off x="5374275" y="2863800"/>
                  <a:ext cx="632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" h="782" extrusionOk="0">
                      <a:moveTo>
                        <a:pt x="117" y="0"/>
                      </a:moveTo>
                      <a:cubicBezTo>
                        <a:pt x="68" y="7"/>
                        <a:pt x="25" y="50"/>
                        <a:pt x="19" y="105"/>
                      </a:cubicBezTo>
                      <a:cubicBezTo>
                        <a:pt x="0" y="209"/>
                        <a:pt x="80" y="314"/>
                        <a:pt x="80" y="425"/>
                      </a:cubicBezTo>
                      <a:cubicBezTo>
                        <a:pt x="74" y="474"/>
                        <a:pt x="68" y="523"/>
                        <a:pt x="56" y="572"/>
                      </a:cubicBezTo>
                      <a:cubicBezTo>
                        <a:pt x="37" y="621"/>
                        <a:pt x="43" y="670"/>
                        <a:pt x="62" y="720"/>
                      </a:cubicBezTo>
                      <a:cubicBezTo>
                        <a:pt x="76" y="758"/>
                        <a:pt x="113" y="781"/>
                        <a:pt x="151" y="781"/>
                      </a:cubicBezTo>
                      <a:cubicBezTo>
                        <a:pt x="162" y="781"/>
                        <a:pt x="174" y="779"/>
                        <a:pt x="185" y="775"/>
                      </a:cubicBezTo>
                      <a:cubicBezTo>
                        <a:pt x="228" y="750"/>
                        <a:pt x="252" y="701"/>
                        <a:pt x="240" y="652"/>
                      </a:cubicBezTo>
                      <a:cubicBezTo>
                        <a:pt x="234" y="603"/>
                        <a:pt x="209" y="554"/>
                        <a:pt x="197" y="504"/>
                      </a:cubicBezTo>
                      <a:cubicBezTo>
                        <a:pt x="173" y="400"/>
                        <a:pt x="209" y="283"/>
                        <a:pt x="222" y="173"/>
                      </a:cubicBezTo>
                      <a:cubicBezTo>
                        <a:pt x="222" y="136"/>
                        <a:pt x="222" y="99"/>
                        <a:pt x="203" y="62"/>
                      </a:cubicBezTo>
                      <a:cubicBezTo>
                        <a:pt x="191" y="25"/>
                        <a:pt x="154" y="7"/>
                        <a:pt x="1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68" name="Google Shape;9968;p63"/>
                <p:cNvSpPr/>
                <p:nvPr/>
              </p:nvSpPr>
              <p:spPr>
                <a:xfrm>
                  <a:off x="5383350" y="2863500"/>
                  <a:ext cx="600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" h="751" extrusionOk="0">
                      <a:moveTo>
                        <a:pt x="118" y="1"/>
                      </a:moveTo>
                      <a:cubicBezTo>
                        <a:pt x="70" y="1"/>
                        <a:pt x="28" y="31"/>
                        <a:pt x="19" y="80"/>
                      </a:cubicBezTo>
                      <a:cubicBezTo>
                        <a:pt x="0" y="142"/>
                        <a:pt x="6" y="197"/>
                        <a:pt x="31" y="252"/>
                      </a:cubicBezTo>
                      <a:cubicBezTo>
                        <a:pt x="49" y="301"/>
                        <a:pt x="62" y="357"/>
                        <a:pt x="62" y="406"/>
                      </a:cubicBezTo>
                      <a:cubicBezTo>
                        <a:pt x="62" y="455"/>
                        <a:pt x="55" y="498"/>
                        <a:pt x="43" y="547"/>
                      </a:cubicBezTo>
                      <a:cubicBezTo>
                        <a:pt x="31" y="590"/>
                        <a:pt x="31" y="633"/>
                        <a:pt x="43" y="682"/>
                      </a:cubicBezTo>
                      <a:cubicBezTo>
                        <a:pt x="54" y="722"/>
                        <a:pt x="91" y="751"/>
                        <a:pt x="135" y="751"/>
                      </a:cubicBezTo>
                      <a:cubicBezTo>
                        <a:pt x="139" y="751"/>
                        <a:pt x="143" y="751"/>
                        <a:pt x="148" y="750"/>
                      </a:cubicBezTo>
                      <a:cubicBezTo>
                        <a:pt x="209" y="744"/>
                        <a:pt x="240" y="670"/>
                        <a:pt x="234" y="615"/>
                      </a:cubicBezTo>
                      <a:cubicBezTo>
                        <a:pt x="228" y="553"/>
                        <a:pt x="197" y="498"/>
                        <a:pt x="185" y="437"/>
                      </a:cubicBezTo>
                      <a:cubicBezTo>
                        <a:pt x="172" y="338"/>
                        <a:pt x="209" y="240"/>
                        <a:pt x="209" y="142"/>
                      </a:cubicBezTo>
                      <a:cubicBezTo>
                        <a:pt x="221" y="92"/>
                        <a:pt x="197" y="37"/>
                        <a:pt x="154" y="6"/>
                      </a:cubicBezTo>
                      <a:cubicBezTo>
                        <a:pt x="142" y="3"/>
                        <a:pt x="130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69" name="Google Shape;9969;p63"/>
                <p:cNvSpPr/>
                <p:nvPr/>
              </p:nvSpPr>
              <p:spPr>
                <a:xfrm>
                  <a:off x="5390400" y="2862850"/>
                  <a:ext cx="665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" h="656" extrusionOk="0">
                      <a:moveTo>
                        <a:pt x="82" y="1"/>
                      </a:moveTo>
                      <a:cubicBezTo>
                        <a:pt x="77" y="1"/>
                        <a:pt x="73" y="1"/>
                        <a:pt x="68" y="2"/>
                      </a:cubicBezTo>
                      <a:cubicBezTo>
                        <a:pt x="25" y="8"/>
                        <a:pt x="1" y="51"/>
                        <a:pt x="13" y="94"/>
                      </a:cubicBezTo>
                      <a:cubicBezTo>
                        <a:pt x="50" y="211"/>
                        <a:pt x="68" y="340"/>
                        <a:pt x="68" y="463"/>
                      </a:cubicBezTo>
                      <a:cubicBezTo>
                        <a:pt x="68" y="499"/>
                        <a:pt x="75" y="536"/>
                        <a:pt x="81" y="573"/>
                      </a:cubicBezTo>
                      <a:cubicBezTo>
                        <a:pt x="93" y="604"/>
                        <a:pt x="118" y="635"/>
                        <a:pt x="148" y="647"/>
                      </a:cubicBezTo>
                      <a:cubicBezTo>
                        <a:pt x="160" y="653"/>
                        <a:pt x="171" y="655"/>
                        <a:pt x="182" y="655"/>
                      </a:cubicBezTo>
                      <a:cubicBezTo>
                        <a:pt x="207" y="655"/>
                        <a:pt x="230" y="642"/>
                        <a:pt x="247" y="616"/>
                      </a:cubicBezTo>
                      <a:cubicBezTo>
                        <a:pt x="265" y="573"/>
                        <a:pt x="234" y="524"/>
                        <a:pt x="210" y="481"/>
                      </a:cubicBezTo>
                      <a:cubicBezTo>
                        <a:pt x="185" y="432"/>
                        <a:pt x="173" y="370"/>
                        <a:pt x="173" y="309"/>
                      </a:cubicBezTo>
                      <a:cubicBezTo>
                        <a:pt x="173" y="272"/>
                        <a:pt x="185" y="229"/>
                        <a:pt x="191" y="186"/>
                      </a:cubicBezTo>
                      <a:cubicBezTo>
                        <a:pt x="198" y="143"/>
                        <a:pt x="191" y="100"/>
                        <a:pt x="173" y="57"/>
                      </a:cubicBezTo>
                      <a:cubicBezTo>
                        <a:pt x="156" y="24"/>
                        <a:pt x="120" y="1"/>
                        <a:pt x="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70" name="Google Shape;9970;p63"/>
                <p:cNvSpPr/>
                <p:nvPr/>
              </p:nvSpPr>
              <p:spPr>
                <a:xfrm>
                  <a:off x="5364275" y="2559325"/>
                  <a:ext cx="40600" cy="3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4" h="1295" extrusionOk="0">
                      <a:moveTo>
                        <a:pt x="1120" y="0"/>
                      </a:moveTo>
                      <a:cubicBezTo>
                        <a:pt x="1028" y="0"/>
                        <a:pt x="933" y="17"/>
                        <a:pt x="843" y="27"/>
                      </a:cubicBezTo>
                      <a:cubicBezTo>
                        <a:pt x="702" y="34"/>
                        <a:pt x="554" y="52"/>
                        <a:pt x="413" y="77"/>
                      </a:cubicBezTo>
                      <a:cubicBezTo>
                        <a:pt x="271" y="107"/>
                        <a:pt x="148" y="193"/>
                        <a:pt x="69" y="316"/>
                      </a:cubicBezTo>
                      <a:cubicBezTo>
                        <a:pt x="19" y="408"/>
                        <a:pt x="1" y="519"/>
                        <a:pt x="19" y="624"/>
                      </a:cubicBezTo>
                      <a:cubicBezTo>
                        <a:pt x="76" y="1013"/>
                        <a:pt x="413" y="1294"/>
                        <a:pt x="796" y="1294"/>
                      </a:cubicBezTo>
                      <a:cubicBezTo>
                        <a:pt x="830" y="1294"/>
                        <a:pt x="864" y="1292"/>
                        <a:pt x="898" y="1287"/>
                      </a:cubicBezTo>
                      <a:cubicBezTo>
                        <a:pt x="1322" y="1226"/>
                        <a:pt x="1624" y="833"/>
                        <a:pt x="1562" y="408"/>
                      </a:cubicBezTo>
                      <a:cubicBezTo>
                        <a:pt x="1550" y="261"/>
                        <a:pt x="1470" y="132"/>
                        <a:pt x="1341" y="52"/>
                      </a:cubicBezTo>
                      <a:cubicBezTo>
                        <a:pt x="1273" y="13"/>
                        <a:pt x="1198" y="0"/>
                        <a:pt x="112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71" name="Google Shape;9971;p63"/>
                <p:cNvSpPr/>
                <p:nvPr/>
              </p:nvSpPr>
              <p:spPr>
                <a:xfrm>
                  <a:off x="5404400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560" y="0"/>
                      </a:moveTo>
                      <a:cubicBezTo>
                        <a:pt x="399" y="0"/>
                        <a:pt x="257" y="58"/>
                        <a:pt x="191" y="188"/>
                      </a:cubicBezTo>
                      <a:cubicBezTo>
                        <a:pt x="0" y="569"/>
                        <a:pt x="344" y="1079"/>
                        <a:pt x="467" y="1294"/>
                      </a:cubicBezTo>
                      <a:cubicBezTo>
                        <a:pt x="639" y="1589"/>
                        <a:pt x="1131" y="5572"/>
                        <a:pt x="1125" y="6144"/>
                      </a:cubicBezTo>
                      <a:cubicBezTo>
                        <a:pt x="1119" y="6722"/>
                        <a:pt x="873" y="7638"/>
                        <a:pt x="1002" y="7976"/>
                      </a:cubicBezTo>
                      <a:cubicBezTo>
                        <a:pt x="1050" y="8102"/>
                        <a:pt x="1206" y="8153"/>
                        <a:pt x="1387" y="8153"/>
                      </a:cubicBezTo>
                      <a:cubicBezTo>
                        <a:pt x="1698" y="8153"/>
                        <a:pt x="2081" y="8003"/>
                        <a:pt x="2109" y="7828"/>
                      </a:cubicBezTo>
                      <a:cubicBezTo>
                        <a:pt x="2152" y="7552"/>
                        <a:pt x="1875" y="7423"/>
                        <a:pt x="1789" y="6974"/>
                      </a:cubicBezTo>
                      <a:cubicBezTo>
                        <a:pt x="1703" y="6531"/>
                        <a:pt x="1469" y="4866"/>
                        <a:pt x="1451" y="3802"/>
                      </a:cubicBezTo>
                      <a:cubicBezTo>
                        <a:pt x="1426" y="2739"/>
                        <a:pt x="1297" y="1036"/>
                        <a:pt x="1279" y="544"/>
                      </a:cubicBezTo>
                      <a:cubicBezTo>
                        <a:pt x="1262" y="222"/>
                        <a:pt x="876" y="0"/>
                        <a:pt x="56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72" name="Google Shape;9972;p63"/>
                <p:cNvSpPr/>
                <p:nvPr/>
              </p:nvSpPr>
              <p:spPr>
                <a:xfrm>
                  <a:off x="5425475" y="2022800"/>
                  <a:ext cx="67000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0" h="7429" extrusionOk="0">
                      <a:moveTo>
                        <a:pt x="896" y="707"/>
                      </a:moveTo>
                      <a:cubicBezTo>
                        <a:pt x="968" y="707"/>
                        <a:pt x="1044" y="749"/>
                        <a:pt x="1087" y="848"/>
                      </a:cubicBezTo>
                      <a:cubicBezTo>
                        <a:pt x="1395" y="1542"/>
                        <a:pt x="1745" y="4634"/>
                        <a:pt x="1745" y="4634"/>
                      </a:cubicBezTo>
                      <a:cubicBezTo>
                        <a:pt x="1640" y="3767"/>
                        <a:pt x="749" y="1075"/>
                        <a:pt x="731" y="885"/>
                      </a:cubicBezTo>
                      <a:cubicBezTo>
                        <a:pt x="720" y="777"/>
                        <a:pt x="804" y="707"/>
                        <a:pt x="896" y="707"/>
                      </a:cubicBezTo>
                      <a:close/>
                      <a:moveTo>
                        <a:pt x="1210" y="1"/>
                      </a:moveTo>
                      <a:cubicBezTo>
                        <a:pt x="1075" y="1"/>
                        <a:pt x="773" y="232"/>
                        <a:pt x="449" y="232"/>
                      </a:cubicBezTo>
                      <a:cubicBezTo>
                        <a:pt x="357" y="232"/>
                        <a:pt x="264" y="213"/>
                        <a:pt x="171" y="165"/>
                      </a:cubicBezTo>
                      <a:cubicBezTo>
                        <a:pt x="166" y="163"/>
                        <a:pt x="162" y="162"/>
                        <a:pt x="158" y="162"/>
                      </a:cubicBezTo>
                      <a:cubicBezTo>
                        <a:pt x="1" y="162"/>
                        <a:pt x="635" y="2156"/>
                        <a:pt x="971" y="3583"/>
                      </a:cubicBezTo>
                      <a:cubicBezTo>
                        <a:pt x="1309" y="5046"/>
                        <a:pt x="1788" y="7037"/>
                        <a:pt x="1911" y="7234"/>
                      </a:cubicBezTo>
                      <a:cubicBezTo>
                        <a:pt x="1986" y="7352"/>
                        <a:pt x="2191" y="7428"/>
                        <a:pt x="2363" y="7428"/>
                      </a:cubicBezTo>
                      <a:cubicBezTo>
                        <a:pt x="2486" y="7428"/>
                        <a:pt x="2592" y="7388"/>
                        <a:pt x="2618" y="7296"/>
                      </a:cubicBezTo>
                      <a:cubicBezTo>
                        <a:pt x="2679" y="7074"/>
                        <a:pt x="1616" y="780"/>
                        <a:pt x="1272" y="36"/>
                      </a:cubicBezTo>
                      <a:cubicBezTo>
                        <a:pt x="1259" y="11"/>
                        <a:pt x="1238" y="1"/>
                        <a:pt x="121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73" name="Google Shape;9973;p63"/>
                <p:cNvSpPr/>
                <p:nvPr/>
              </p:nvSpPr>
              <p:spPr>
                <a:xfrm>
                  <a:off x="5465400" y="2212350"/>
                  <a:ext cx="15075" cy="3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3" h="1486" extrusionOk="0">
                      <a:moveTo>
                        <a:pt x="381" y="0"/>
                      </a:moveTo>
                      <a:cubicBezTo>
                        <a:pt x="363" y="0"/>
                        <a:pt x="344" y="3"/>
                        <a:pt x="326" y="9"/>
                      </a:cubicBezTo>
                      <a:cubicBezTo>
                        <a:pt x="234" y="39"/>
                        <a:pt x="197" y="150"/>
                        <a:pt x="179" y="242"/>
                      </a:cubicBezTo>
                      <a:lnTo>
                        <a:pt x="56" y="740"/>
                      </a:lnTo>
                      <a:cubicBezTo>
                        <a:pt x="19" y="857"/>
                        <a:pt x="0" y="980"/>
                        <a:pt x="7" y="1103"/>
                      </a:cubicBezTo>
                      <a:cubicBezTo>
                        <a:pt x="7" y="1232"/>
                        <a:pt x="62" y="1349"/>
                        <a:pt x="160" y="1435"/>
                      </a:cubicBezTo>
                      <a:cubicBezTo>
                        <a:pt x="206" y="1469"/>
                        <a:pt x="262" y="1486"/>
                        <a:pt x="318" y="1486"/>
                      </a:cubicBezTo>
                      <a:cubicBezTo>
                        <a:pt x="383" y="1486"/>
                        <a:pt x="449" y="1463"/>
                        <a:pt x="498" y="1416"/>
                      </a:cubicBezTo>
                      <a:cubicBezTo>
                        <a:pt x="548" y="1349"/>
                        <a:pt x="572" y="1269"/>
                        <a:pt x="566" y="1183"/>
                      </a:cubicBezTo>
                      <a:cubicBezTo>
                        <a:pt x="566" y="1103"/>
                        <a:pt x="541" y="1023"/>
                        <a:pt x="535" y="937"/>
                      </a:cubicBezTo>
                      <a:cubicBezTo>
                        <a:pt x="517" y="740"/>
                        <a:pt x="591" y="543"/>
                        <a:pt x="597" y="341"/>
                      </a:cubicBezTo>
                      <a:cubicBezTo>
                        <a:pt x="603" y="255"/>
                        <a:pt x="584" y="168"/>
                        <a:pt x="548" y="95"/>
                      </a:cubicBezTo>
                      <a:cubicBezTo>
                        <a:pt x="509" y="33"/>
                        <a:pt x="445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74" name="Google Shape;9974;p63"/>
                <p:cNvSpPr/>
                <p:nvPr/>
              </p:nvSpPr>
              <p:spPr>
                <a:xfrm>
                  <a:off x="5465850" y="2254150"/>
                  <a:ext cx="10025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" h="624" extrusionOk="0">
                      <a:moveTo>
                        <a:pt x="188" y="0"/>
                      </a:moveTo>
                      <a:cubicBezTo>
                        <a:pt x="152" y="0"/>
                        <a:pt x="117" y="14"/>
                        <a:pt x="87" y="39"/>
                      </a:cubicBezTo>
                      <a:cubicBezTo>
                        <a:pt x="56" y="70"/>
                        <a:pt x="38" y="107"/>
                        <a:pt x="32" y="150"/>
                      </a:cubicBezTo>
                      <a:cubicBezTo>
                        <a:pt x="1" y="316"/>
                        <a:pt x="38" y="488"/>
                        <a:pt x="142" y="623"/>
                      </a:cubicBezTo>
                      <a:cubicBezTo>
                        <a:pt x="314" y="568"/>
                        <a:pt x="400" y="254"/>
                        <a:pt x="376" y="76"/>
                      </a:cubicBezTo>
                      <a:cubicBezTo>
                        <a:pt x="333" y="45"/>
                        <a:pt x="284" y="21"/>
                        <a:pt x="234" y="9"/>
                      </a:cubicBezTo>
                      <a:cubicBezTo>
                        <a:pt x="219" y="3"/>
                        <a:pt x="203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75" name="Google Shape;9975;p63"/>
                <p:cNvSpPr/>
                <p:nvPr/>
              </p:nvSpPr>
              <p:spPr>
                <a:xfrm>
                  <a:off x="5466175" y="2275925"/>
                  <a:ext cx="5850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417" extrusionOk="0">
                      <a:moveTo>
                        <a:pt x="145" y="0"/>
                      </a:moveTo>
                      <a:cubicBezTo>
                        <a:pt x="112" y="0"/>
                        <a:pt x="79" y="14"/>
                        <a:pt x="56" y="41"/>
                      </a:cubicBezTo>
                      <a:cubicBezTo>
                        <a:pt x="19" y="84"/>
                        <a:pt x="0" y="152"/>
                        <a:pt x="19" y="207"/>
                      </a:cubicBezTo>
                      <a:cubicBezTo>
                        <a:pt x="37" y="269"/>
                        <a:pt x="62" y="324"/>
                        <a:pt x="92" y="373"/>
                      </a:cubicBezTo>
                      <a:cubicBezTo>
                        <a:pt x="105" y="392"/>
                        <a:pt x="117" y="416"/>
                        <a:pt x="142" y="416"/>
                      </a:cubicBezTo>
                      <a:cubicBezTo>
                        <a:pt x="160" y="416"/>
                        <a:pt x="185" y="385"/>
                        <a:pt x="197" y="355"/>
                      </a:cubicBezTo>
                      <a:cubicBezTo>
                        <a:pt x="228" y="250"/>
                        <a:pt x="234" y="139"/>
                        <a:pt x="221" y="29"/>
                      </a:cubicBezTo>
                      <a:cubicBezTo>
                        <a:pt x="199" y="9"/>
                        <a:pt x="172" y="0"/>
                        <a:pt x="14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76" name="Google Shape;9976;p63"/>
                <p:cNvSpPr/>
                <p:nvPr/>
              </p:nvSpPr>
              <p:spPr>
                <a:xfrm>
                  <a:off x="5483225" y="2216675"/>
                  <a:ext cx="1340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" h="1484" extrusionOk="0">
                      <a:moveTo>
                        <a:pt x="248" y="1"/>
                      </a:moveTo>
                      <a:cubicBezTo>
                        <a:pt x="187" y="1"/>
                        <a:pt x="133" y="31"/>
                        <a:pt x="99" y="82"/>
                      </a:cubicBezTo>
                      <a:cubicBezTo>
                        <a:pt x="62" y="137"/>
                        <a:pt x="37" y="198"/>
                        <a:pt x="31" y="266"/>
                      </a:cubicBezTo>
                      <a:cubicBezTo>
                        <a:pt x="0" y="530"/>
                        <a:pt x="0" y="801"/>
                        <a:pt x="31" y="1065"/>
                      </a:cubicBezTo>
                      <a:cubicBezTo>
                        <a:pt x="37" y="1163"/>
                        <a:pt x="56" y="1256"/>
                        <a:pt x="99" y="1348"/>
                      </a:cubicBezTo>
                      <a:cubicBezTo>
                        <a:pt x="140" y="1429"/>
                        <a:pt x="219" y="1483"/>
                        <a:pt x="311" y="1483"/>
                      </a:cubicBezTo>
                      <a:cubicBezTo>
                        <a:pt x="316" y="1483"/>
                        <a:pt x="321" y="1483"/>
                        <a:pt x="326" y="1483"/>
                      </a:cubicBezTo>
                      <a:cubicBezTo>
                        <a:pt x="412" y="1465"/>
                        <a:pt x="480" y="1403"/>
                        <a:pt x="505" y="1323"/>
                      </a:cubicBezTo>
                      <a:cubicBezTo>
                        <a:pt x="529" y="1243"/>
                        <a:pt x="535" y="1157"/>
                        <a:pt x="529" y="1077"/>
                      </a:cubicBezTo>
                      <a:cubicBezTo>
                        <a:pt x="529" y="788"/>
                        <a:pt x="492" y="500"/>
                        <a:pt x="425" y="217"/>
                      </a:cubicBezTo>
                      <a:cubicBezTo>
                        <a:pt x="400" y="125"/>
                        <a:pt x="357" y="20"/>
                        <a:pt x="265" y="2"/>
                      </a:cubicBezTo>
                      <a:cubicBezTo>
                        <a:pt x="259" y="1"/>
                        <a:pt x="253" y="1"/>
                        <a:pt x="24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77" name="Google Shape;9977;p63"/>
                <p:cNvSpPr/>
                <p:nvPr/>
              </p:nvSpPr>
              <p:spPr>
                <a:xfrm>
                  <a:off x="5489075" y="2258950"/>
                  <a:ext cx="103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912" extrusionOk="0">
                      <a:moveTo>
                        <a:pt x="191" y="1"/>
                      </a:moveTo>
                      <a:cubicBezTo>
                        <a:pt x="111" y="1"/>
                        <a:pt x="55" y="87"/>
                        <a:pt x="31" y="173"/>
                      </a:cubicBezTo>
                      <a:cubicBezTo>
                        <a:pt x="0" y="327"/>
                        <a:pt x="6" y="487"/>
                        <a:pt x="49" y="640"/>
                      </a:cubicBezTo>
                      <a:cubicBezTo>
                        <a:pt x="55" y="708"/>
                        <a:pt x="80" y="769"/>
                        <a:pt x="111" y="825"/>
                      </a:cubicBezTo>
                      <a:cubicBezTo>
                        <a:pt x="144" y="881"/>
                        <a:pt x="204" y="911"/>
                        <a:pt x="266" y="911"/>
                      </a:cubicBezTo>
                      <a:cubicBezTo>
                        <a:pt x="271" y="911"/>
                        <a:pt x="277" y="911"/>
                        <a:pt x="283" y="911"/>
                      </a:cubicBezTo>
                      <a:cubicBezTo>
                        <a:pt x="363" y="880"/>
                        <a:pt x="412" y="806"/>
                        <a:pt x="406" y="726"/>
                      </a:cubicBezTo>
                      <a:cubicBezTo>
                        <a:pt x="400" y="646"/>
                        <a:pt x="387" y="573"/>
                        <a:pt x="369" y="493"/>
                      </a:cubicBezTo>
                      <a:cubicBezTo>
                        <a:pt x="363" y="401"/>
                        <a:pt x="369" y="308"/>
                        <a:pt x="363" y="216"/>
                      </a:cubicBezTo>
                      <a:cubicBezTo>
                        <a:pt x="357" y="161"/>
                        <a:pt x="344" y="112"/>
                        <a:pt x="320" y="69"/>
                      </a:cubicBezTo>
                      <a:cubicBezTo>
                        <a:pt x="289" y="26"/>
                        <a:pt x="240" y="1"/>
                        <a:pt x="19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78" name="Google Shape;9978;p63"/>
                <p:cNvSpPr/>
                <p:nvPr/>
              </p:nvSpPr>
              <p:spPr>
                <a:xfrm>
                  <a:off x="5483075" y="2286450"/>
                  <a:ext cx="1107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688" extrusionOk="0">
                      <a:moveTo>
                        <a:pt x="330" y="1"/>
                      </a:moveTo>
                      <a:cubicBezTo>
                        <a:pt x="327" y="1"/>
                        <a:pt x="323" y="1"/>
                        <a:pt x="320" y="1"/>
                      </a:cubicBezTo>
                      <a:cubicBezTo>
                        <a:pt x="259" y="20"/>
                        <a:pt x="234" y="81"/>
                        <a:pt x="215" y="136"/>
                      </a:cubicBezTo>
                      <a:cubicBezTo>
                        <a:pt x="172" y="247"/>
                        <a:pt x="117" y="358"/>
                        <a:pt x="56" y="462"/>
                      </a:cubicBezTo>
                      <a:cubicBezTo>
                        <a:pt x="37" y="493"/>
                        <a:pt x="19" y="530"/>
                        <a:pt x="6" y="567"/>
                      </a:cubicBezTo>
                      <a:cubicBezTo>
                        <a:pt x="0" y="604"/>
                        <a:pt x="6" y="641"/>
                        <a:pt x="31" y="665"/>
                      </a:cubicBezTo>
                      <a:cubicBezTo>
                        <a:pt x="47" y="681"/>
                        <a:pt x="67" y="688"/>
                        <a:pt x="87" y="688"/>
                      </a:cubicBezTo>
                      <a:cubicBezTo>
                        <a:pt x="130" y="688"/>
                        <a:pt x="176" y="658"/>
                        <a:pt x="197" y="616"/>
                      </a:cubicBezTo>
                      <a:cubicBezTo>
                        <a:pt x="228" y="561"/>
                        <a:pt x="252" y="499"/>
                        <a:pt x="271" y="432"/>
                      </a:cubicBezTo>
                      <a:cubicBezTo>
                        <a:pt x="302" y="376"/>
                        <a:pt x="338" y="327"/>
                        <a:pt x="381" y="278"/>
                      </a:cubicBezTo>
                      <a:cubicBezTo>
                        <a:pt x="424" y="235"/>
                        <a:pt x="443" y="173"/>
                        <a:pt x="443" y="112"/>
                      </a:cubicBezTo>
                      <a:cubicBezTo>
                        <a:pt x="437" y="48"/>
                        <a:pt x="388" y="1"/>
                        <a:pt x="33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79" name="Google Shape;9979;p63"/>
                <p:cNvSpPr/>
                <p:nvPr/>
              </p:nvSpPr>
              <p:spPr>
                <a:xfrm>
                  <a:off x="5478150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154" y="0"/>
                      </a:moveTo>
                      <a:cubicBezTo>
                        <a:pt x="87" y="6"/>
                        <a:pt x="25" y="55"/>
                        <a:pt x="13" y="117"/>
                      </a:cubicBezTo>
                      <a:cubicBezTo>
                        <a:pt x="1" y="184"/>
                        <a:pt x="1" y="252"/>
                        <a:pt x="19" y="320"/>
                      </a:cubicBezTo>
                      <a:cubicBezTo>
                        <a:pt x="148" y="270"/>
                        <a:pt x="210" y="123"/>
                        <a:pt x="15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80" name="Google Shape;9980;p63"/>
                <p:cNvSpPr/>
                <p:nvPr/>
              </p:nvSpPr>
              <p:spPr>
                <a:xfrm>
                  <a:off x="5312500" y="1823150"/>
                  <a:ext cx="8280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2" h="7852" extrusionOk="0">
                      <a:moveTo>
                        <a:pt x="621" y="1"/>
                      </a:moveTo>
                      <a:cubicBezTo>
                        <a:pt x="621" y="1"/>
                        <a:pt x="326" y="25"/>
                        <a:pt x="0" y="25"/>
                      </a:cubicBezTo>
                      <a:lnTo>
                        <a:pt x="0" y="4937"/>
                      </a:lnTo>
                      <a:cubicBezTo>
                        <a:pt x="0" y="4937"/>
                        <a:pt x="1009" y="5342"/>
                        <a:pt x="1316" y="6092"/>
                      </a:cubicBezTo>
                      <a:cubicBezTo>
                        <a:pt x="1617" y="6842"/>
                        <a:pt x="1961" y="7801"/>
                        <a:pt x="2527" y="7850"/>
                      </a:cubicBezTo>
                      <a:cubicBezTo>
                        <a:pt x="2538" y="7851"/>
                        <a:pt x="2549" y="7852"/>
                        <a:pt x="2560" y="7852"/>
                      </a:cubicBezTo>
                      <a:cubicBezTo>
                        <a:pt x="3095" y="7852"/>
                        <a:pt x="3312" y="6839"/>
                        <a:pt x="3215" y="6682"/>
                      </a:cubicBezTo>
                      <a:cubicBezTo>
                        <a:pt x="3207" y="6668"/>
                        <a:pt x="3197" y="6662"/>
                        <a:pt x="3185" y="6662"/>
                      </a:cubicBezTo>
                      <a:cubicBezTo>
                        <a:pt x="3069" y="6662"/>
                        <a:pt x="2813" y="7318"/>
                        <a:pt x="2558" y="7318"/>
                      </a:cubicBezTo>
                      <a:cubicBezTo>
                        <a:pt x="2549" y="7318"/>
                        <a:pt x="2541" y="7317"/>
                        <a:pt x="2533" y="7315"/>
                      </a:cubicBezTo>
                      <a:cubicBezTo>
                        <a:pt x="2250" y="7260"/>
                        <a:pt x="2109" y="6400"/>
                        <a:pt x="1611" y="5619"/>
                      </a:cubicBezTo>
                      <a:cubicBezTo>
                        <a:pt x="1101" y="4808"/>
                        <a:pt x="701" y="4562"/>
                        <a:pt x="621" y="4494"/>
                      </a:cubicBezTo>
                      <a:cubicBezTo>
                        <a:pt x="548" y="4427"/>
                        <a:pt x="621" y="1"/>
                        <a:pt x="62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81" name="Google Shape;9981;p63"/>
                <p:cNvSpPr/>
                <p:nvPr/>
              </p:nvSpPr>
              <p:spPr>
                <a:xfrm>
                  <a:off x="5324175" y="1823375"/>
                  <a:ext cx="689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7" h="557" extrusionOk="0">
                      <a:moveTo>
                        <a:pt x="2241" y="0"/>
                      </a:moveTo>
                      <a:cubicBezTo>
                        <a:pt x="2193" y="0"/>
                        <a:pt x="2141" y="3"/>
                        <a:pt x="2084" y="10"/>
                      </a:cubicBezTo>
                      <a:cubicBezTo>
                        <a:pt x="1773" y="49"/>
                        <a:pt x="1071" y="56"/>
                        <a:pt x="587" y="56"/>
                      </a:cubicBezTo>
                      <a:cubicBezTo>
                        <a:pt x="298" y="56"/>
                        <a:pt x="87" y="53"/>
                        <a:pt x="87" y="53"/>
                      </a:cubicBezTo>
                      <a:lnTo>
                        <a:pt x="1" y="490"/>
                      </a:lnTo>
                      <a:cubicBezTo>
                        <a:pt x="210" y="537"/>
                        <a:pt x="490" y="556"/>
                        <a:pt x="791" y="556"/>
                      </a:cubicBezTo>
                      <a:cubicBezTo>
                        <a:pt x="1620" y="556"/>
                        <a:pt x="2602" y="411"/>
                        <a:pt x="2674" y="312"/>
                      </a:cubicBezTo>
                      <a:cubicBezTo>
                        <a:pt x="2756" y="197"/>
                        <a:pt x="2620" y="0"/>
                        <a:pt x="22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82" name="Google Shape;9982;p63"/>
                <p:cNvSpPr/>
                <p:nvPr/>
              </p:nvSpPr>
              <p:spPr>
                <a:xfrm>
                  <a:off x="5316650" y="1794500"/>
                  <a:ext cx="3520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8" h="402" extrusionOk="0">
                      <a:moveTo>
                        <a:pt x="1162" y="0"/>
                      </a:moveTo>
                      <a:cubicBezTo>
                        <a:pt x="1134" y="0"/>
                        <a:pt x="1103" y="3"/>
                        <a:pt x="1070" y="10"/>
                      </a:cubicBezTo>
                      <a:cubicBezTo>
                        <a:pt x="812" y="59"/>
                        <a:pt x="50" y="71"/>
                        <a:pt x="50" y="71"/>
                      </a:cubicBezTo>
                      <a:lnTo>
                        <a:pt x="0" y="366"/>
                      </a:lnTo>
                      <a:cubicBezTo>
                        <a:pt x="90" y="391"/>
                        <a:pt x="205" y="401"/>
                        <a:pt x="330" y="401"/>
                      </a:cubicBezTo>
                      <a:cubicBezTo>
                        <a:pt x="765" y="401"/>
                        <a:pt x="1322" y="278"/>
                        <a:pt x="1365" y="206"/>
                      </a:cubicBezTo>
                      <a:cubicBezTo>
                        <a:pt x="1408" y="126"/>
                        <a:pt x="1344" y="0"/>
                        <a:pt x="116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83" name="Google Shape;9983;p63"/>
                <p:cNvSpPr/>
                <p:nvPr/>
              </p:nvSpPr>
              <p:spPr>
                <a:xfrm>
                  <a:off x="5312650" y="1779250"/>
                  <a:ext cx="2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370" extrusionOk="0">
                      <a:moveTo>
                        <a:pt x="915" y="1"/>
                      </a:moveTo>
                      <a:cubicBezTo>
                        <a:pt x="892" y="1"/>
                        <a:pt x="865" y="4"/>
                        <a:pt x="837" y="11"/>
                      </a:cubicBezTo>
                      <a:cubicBezTo>
                        <a:pt x="634" y="54"/>
                        <a:pt x="44" y="79"/>
                        <a:pt x="44" y="79"/>
                      </a:cubicBezTo>
                      <a:lnTo>
                        <a:pt x="1" y="343"/>
                      </a:lnTo>
                      <a:cubicBezTo>
                        <a:pt x="63" y="362"/>
                        <a:pt x="141" y="370"/>
                        <a:pt x="227" y="370"/>
                      </a:cubicBezTo>
                      <a:cubicBezTo>
                        <a:pt x="568" y="370"/>
                        <a:pt x="1028" y="247"/>
                        <a:pt x="1058" y="183"/>
                      </a:cubicBezTo>
                      <a:cubicBezTo>
                        <a:pt x="1095" y="110"/>
                        <a:pt x="1051" y="1"/>
                        <a:pt x="9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84" name="Google Shape;9984;p63"/>
                <p:cNvSpPr/>
                <p:nvPr/>
              </p:nvSpPr>
              <p:spPr>
                <a:xfrm>
                  <a:off x="5314650" y="197365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9" y="16"/>
                        <a:pt x="597" y="20"/>
                        <a:pt x="474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7"/>
                      </a:lnTo>
                      <a:cubicBezTo>
                        <a:pt x="81" y="325"/>
                        <a:pt x="198" y="339"/>
                        <a:pt x="323" y="339"/>
                      </a:cubicBezTo>
                      <a:cubicBezTo>
                        <a:pt x="609" y="339"/>
                        <a:pt x="937" y="263"/>
                        <a:pt x="972" y="208"/>
                      </a:cubicBezTo>
                      <a:cubicBezTo>
                        <a:pt x="1016" y="129"/>
                        <a:pt x="980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85" name="Google Shape;9985;p63"/>
                <p:cNvSpPr/>
                <p:nvPr/>
              </p:nvSpPr>
              <p:spPr>
                <a:xfrm>
                  <a:off x="5314650" y="19917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3" y="17"/>
                        <a:pt x="600" y="20"/>
                        <a:pt x="476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8"/>
                      </a:lnTo>
                      <a:cubicBezTo>
                        <a:pt x="81" y="325"/>
                        <a:pt x="198" y="340"/>
                        <a:pt x="323" y="340"/>
                      </a:cubicBezTo>
                      <a:cubicBezTo>
                        <a:pt x="609" y="340"/>
                        <a:pt x="937" y="263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86" name="Google Shape;9986;p63"/>
                <p:cNvSpPr/>
                <p:nvPr/>
              </p:nvSpPr>
              <p:spPr>
                <a:xfrm>
                  <a:off x="531465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841" y="0"/>
                      </a:moveTo>
                      <a:cubicBezTo>
                        <a:pt x="826" y="0"/>
                        <a:pt x="810" y="1"/>
                        <a:pt x="793" y="4"/>
                      </a:cubicBezTo>
                      <a:cubicBezTo>
                        <a:pt x="724" y="18"/>
                        <a:pt x="606" y="22"/>
                        <a:pt x="485" y="22"/>
                      </a:cubicBezTo>
                      <a:cubicBezTo>
                        <a:pt x="283" y="22"/>
                        <a:pt x="74" y="10"/>
                        <a:pt x="74" y="10"/>
                      </a:cubicBezTo>
                      <a:lnTo>
                        <a:pt x="1" y="287"/>
                      </a:lnTo>
                      <a:cubicBezTo>
                        <a:pt x="83" y="325"/>
                        <a:pt x="203" y="340"/>
                        <a:pt x="331" y="340"/>
                      </a:cubicBezTo>
                      <a:cubicBezTo>
                        <a:pt x="615" y="340"/>
                        <a:pt x="938" y="266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87" name="Google Shape;9987;p63"/>
                <p:cNvSpPr/>
                <p:nvPr/>
              </p:nvSpPr>
              <p:spPr>
                <a:xfrm>
                  <a:off x="531465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0"/>
                      </a:moveTo>
                      <a:cubicBezTo>
                        <a:pt x="826" y="0"/>
                        <a:pt x="810" y="2"/>
                        <a:pt x="793" y="5"/>
                      </a:cubicBezTo>
                      <a:cubicBezTo>
                        <a:pt x="724" y="18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5"/>
                        <a:pt x="321" y="345"/>
                      </a:cubicBezTo>
                      <a:cubicBezTo>
                        <a:pt x="607" y="345"/>
                        <a:pt x="937" y="267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88" name="Google Shape;9988;p63"/>
                <p:cNvSpPr/>
                <p:nvPr/>
              </p:nvSpPr>
              <p:spPr>
                <a:xfrm>
                  <a:off x="531465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4" y="19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6"/>
                        <a:pt x="321" y="346"/>
                      </a:cubicBezTo>
                      <a:cubicBezTo>
                        <a:pt x="607" y="346"/>
                        <a:pt x="937" y="268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89" name="Google Shape;9989;p63"/>
                <p:cNvSpPr/>
                <p:nvPr/>
              </p:nvSpPr>
              <p:spPr>
                <a:xfrm>
                  <a:off x="5314650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847" y="1"/>
                      </a:moveTo>
                      <a:cubicBezTo>
                        <a:pt x="830" y="1"/>
                        <a:pt x="813" y="2"/>
                        <a:pt x="793" y="6"/>
                      </a:cubicBezTo>
                      <a:cubicBezTo>
                        <a:pt x="725" y="18"/>
                        <a:pt x="603" y="22"/>
                        <a:pt x="478" y="22"/>
                      </a:cubicBezTo>
                      <a:cubicBezTo>
                        <a:pt x="279" y="22"/>
                        <a:pt x="74" y="13"/>
                        <a:pt x="74" y="13"/>
                      </a:cubicBezTo>
                      <a:lnTo>
                        <a:pt x="1" y="289"/>
                      </a:lnTo>
                      <a:cubicBezTo>
                        <a:pt x="81" y="326"/>
                        <a:pt x="197" y="341"/>
                        <a:pt x="321" y="341"/>
                      </a:cubicBezTo>
                      <a:cubicBezTo>
                        <a:pt x="607" y="341"/>
                        <a:pt x="937" y="263"/>
                        <a:pt x="972" y="203"/>
                      </a:cubicBezTo>
                      <a:cubicBezTo>
                        <a:pt x="1016" y="126"/>
                        <a:pt x="981" y="1"/>
                        <a:pt x="84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90" name="Google Shape;9990;p63"/>
                <p:cNvSpPr/>
                <p:nvPr/>
              </p:nvSpPr>
              <p:spPr>
                <a:xfrm>
                  <a:off x="5314800" y="208260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7" y="17"/>
                        <a:pt x="594" y="20"/>
                        <a:pt x="470" y="20"/>
                      </a:cubicBezTo>
                      <a:cubicBezTo>
                        <a:pt x="271" y="20"/>
                        <a:pt x="68" y="11"/>
                        <a:pt x="68" y="11"/>
                      </a:cubicBezTo>
                      <a:lnTo>
                        <a:pt x="1" y="287"/>
                      </a:lnTo>
                      <a:cubicBezTo>
                        <a:pt x="79" y="325"/>
                        <a:pt x="195" y="340"/>
                        <a:pt x="319" y="340"/>
                      </a:cubicBezTo>
                      <a:cubicBezTo>
                        <a:pt x="603" y="340"/>
                        <a:pt x="931" y="263"/>
                        <a:pt x="966" y="208"/>
                      </a:cubicBezTo>
                      <a:cubicBezTo>
                        <a:pt x="1010" y="129"/>
                        <a:pt x="979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91" name="Google Shape;9991;p63"/>
                <p:cNvSpPr/>
                <p:nvPr/>
              </p:nvSpPr>
              <p:spPr>
                <a:xfrm>
                  <a:off x="5314800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841" y="0"/>
                      </a:moveTo>
                      <a:cubicBezTo>
                        <a:pt x="824" y="0"/>
                        <a:pt x="807" y="2"/>
                        <a:pt x="787" y="6"/>
                      </a:cubicBezTo>
                      <a:cubicBezTo>
                        <a:pt x="717" y="18"/>
                        <a:pt x="594" y="21"/>
                        <a:pt x="470" y="21"/>
                      </a:cubicBezTo>
                      <a:cubicBezTo>
                        <a:pt x="271" y="21"/>
                        <a:pt x="68" y="12"/>
                        <a:pt x="68" y="12"/>
                      </a:cubicBezTo>
                      <a:lnTo>
                        <a:pt x="1" y="289"/>
                      </a:lnTo>
                      <a:cubicBezTo>
                        <a:pt x="79" y="326"/>
                        <a:pt x="194" y="341"/>
                        <a:pt x="318" y="341"/>
                      </a:cubicBezTo>
                      <a:cubicBezTo>
                        <a:pt x="604" y="341"/>
                        <a:pt x="938" y="263"/>
                        <a:pt x="972" y="203"/>
                      </a:cubicBezTo>
                      <a:cubicBezTo>
                        <a:pt x="1016" y="131"/>
                        <a:pt x="981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92" name="Google Shape;9992;p63"/>
                <p:cNvSpPr/>
                <p:nvPr/>
              </p:nvSpPr>
              <p:spPr>
                <a:xfrm>
                  <a:off x="5314800" y="2118875"/>
                  <a:ext cx="254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0" extrusionOk="0">
                      <a:moveTo>
                        <a:pt x="833" y="0"/>
                      </a:moveTo>
                      <a:cubicBezTo>
                        <a:pt x="819" y="0"/>
                        <a:pt x="804" y="1"/>
                        <a:pt x="787" y="4"/>
                      </a:cubicBezTo>
                      <a:cubicBezTo>
                        <a:pt x="719" y="16"/>
                        <a:pt x="597" y="20"/>
                        <a:pt x="472" y="20"/>
                      </a:cubicBezTo>
                      <a:cubicBezTo>
                        <a:pt x="273" y="20"/>
                        <a:pt x="68" y="10"/>
                        <a:pt x="68" y="10"/>
                      </a:cubicBezTo>
                      <a:lnTo>
                        <a:pt x="1" y="287"/>
                      </a:lnTo>
                      <a:cubicBezTo>
                        <a:pt x="81" y="324"/>
                        <a:pt x="197" y="339"/>
                        <a:pt x="322" y="339"/>
                      </a:cubicBezTo>
                      <a:cubicBezTo>
                        <a:pt x="606" y="339"/>
                        <a:pt x="931" y="263"/>
                        <a:pt x="966" y="207"/>
                      </a:cubicBezTo>
                      <a:cubicBezTo>
                        <a:pt x="1016" y="129"/>
                        <a:pt x="975" y="0"/>
                        <a:pt x="8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93" name="Google Shape;9993;p63"/>
                <p:cNvSpPr/>
                <p:nvPr/>
              </p:nvSpPr>
              <p:spPr>
                <a:xfrm>
                  <a:off x="5323400" y="1840700"/>
                  <a:ext cx="83125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5" h="697" extrusionOk="0">
                      <a:moveTo>
                        <a:pt x="3020" y="1"/>
                      </a:moveTo>
                      <a:cubicBezTo>
                        <a:pt x="2980" y="1"/>
                        <a:pt x="2935" y="6"/>
                        <a:pt x="2884" y="18"/>
                      </a:cubicBezTo>
                      <a:cubicBezTo>
                        <a:pt x="2054" y="215"/>
                        <a:pt x="56" y="295"/>
                        <a:pt x="56" y="295"/>
                      </a:cubicBezTo>
                      <a:lnTo>
                        <a:pt x="1" y="676"/>
                      </a:lnTo>
                      <a:cubicBezTo>
                        <a:pt x="88" y="690"/>
                        <a:pt x="243" y="696"/>
                        <a:pt x="440" y="696"/>
                      </a:cubicBezTo>
                      <a:cubicBezTo>
                        <a:pt x="1258" y="696"/>
                        <a:pt x="2787" y="585"/>
                        <a:pt x="3025" y="461"/>
                      </a:cubicBezTo>
                      <a:cubicBezTo>
                        <a:pt x="3281" y="325"/>
                        <a:pt x="3325" y="1"/>
                        <a:pt x="302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94" name="Google Shape;9994;p63"/>
                <p:cNvSpPr/>
                <p:nvPr/>
              </p:nvSpPr>
              <p:spPr>
                <a:xfrm>
                  <a:off x="5322950" y="1889900"/>
                  <a:ext cx="9332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3" h="570" extrusionOk="0">
                      <a:moveTo>
                        <a:pt x="3356" y="1"/>
                      </a:moveTo>
                      <a:cubicBezTo>
                        <a:pt x="3321" y="1"/>
                        <a:pt x="3283" y="4"/>
                        <a:pt x="3240" y="11"/>
                      </a:cubicBezTo>
                      <a:cubicBezTo>
                        <a:pt x="2842" y="68"/>
                        <a:pt x="2216" y="85"/>
                        <a:pt x="1627" y="85"/>
                      </a:cubicBezTo>
                      <a:cubicBezTo>
                        <a:pt x="823" y="85"/>
                        <a:pt x="86" y="54"/>
                        <a:pt x="86" y="54"/>
                      </a:cubicBezTo>
                      <a:lnTo>
                        <a:pt x="0" y="453"/>
                      </a:lnTo>
                      <a:cubicBezTo>
                        <a:pt x="289" y="522"/>
                        <a:pt x="1281" y="569"/>
                        <a:pt x="2118" y="569"/>
                      </a:cubicBezTo>
                      <a:cubicBezTo>
                        <a:pt x="2705" y="569"/>
                        <a:pt x="3217" y="546"/>
                        <a:pt x="3357" y="490"/>
                      </a:cubicBezTo>
                      <a:cubicBezTo>
                        <a:pt x="3660" y="367"/>
                        <a:pt x="3732" y="1"/>
                        <a:pt x="335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95" name="Google Shape;9995;p63"/>
                <p:cNvSpPr/>
                <p:nvPr/>
              </p:nvSpPr>
              <p:spPr>
                <a:xfrm>
                  <a:off x="5320500" y="1863550"/>
                  <a:ext cx="9417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7" h="779" extrusionOk="0">
                      <a:moveTo>
                        <a:pt x="3386" y="0"/>
                      </a:moveTo>
                      <a:cubicBezTo>
                        <a:pt x="3345" y="0"/>
                        <a:pt x="3300" y="7"/>
                        <a:pt x="3252" y="20"/>
                      </a:cubicBezTo>
                      <a:cubicBezTo>
                        <a:pt x="2439" y="251"/>
                        <a:pt x="1143" y="283"/>
                        <a:pt x="485" y="283"/>
                      </a:cubicBezTo>
                      <a:cubicBezTo>
                        <a:pt x="232" y="283"/>
                        <a:pt x="74" y="278"/>
                        <a:pt x="74" y="278"/>
                      </a:cubicBezTo>
                      <a:lnTo>
                        <a:pt x="0" y="745"/>
                      </a:lnTo>
                      <a:cubicBezTo>
                        <a:pt x="112" y="768"/>
                        <a:pt x="335" y="779"/>
                        <a:pt x="616" y="779"/>
                      </a:cubicBezTo>
                      <a:cubicBezTo>
                        <a:pt x="1536" y="779"/>
                        <a:pt x="3079" y="666"/>
                        <a:pt x="3399" y="506"/>
                      </a:cubicBezTo>
                      <a:cubicBezTo>
                        <a:pt x="3767" y="322"/>
                        <a:pt x="3683" y="0"/>
                        <a:pt x="338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96" name="Google Shape;9996;p63"/>
                <p:cNvSpPr/>
                <p:nvPr/>
              </p:nvSpPr>
              <p:spPr>
                <a:xfrm>
                  <a:off x="5319725" y="1912125"/>
                  <a:ext cx="9140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56" h="576" extrusionOk="0">
                      <a:moveTo>
                        <a:pt x="105" y="1"/>
                      </a:moveTo>
                      <a:lnTo>
                        <a:pt x="0" y="413"/>
                      </a:lnTo>
                      <a:cubicBezTo>
                        <a:pt x="293" y="498"/>
                        <a:pt x="1444" y="575"/>
                        <a:pt x="2313" y="575"/>
                      </a:cubicBezTo>
                      <a:cubicBezTo>
                        <a:pt x="2758" y="575"/>
                        <a:pt x="3129" y="555"/>
                        <a:pt x="3270" y="505"/>
                      </a:cubicBezTo>
                      <a:cubicBezTo>
                        <a:pt x="3656" y="369"/>
                        <a:pt x="3581" y="55"/>
                        <a:pt x="3259" y="55"/>
                      </a:cubicBezTo>
                      <a:cubicBezTo>
                        <a:pt x="3232" y="55"/>
                        <a:pt x="3203" y="58"/>
                        <a:pt x="3172" y="62"/>
                      </a:cubicBezTo>
                      <a:cubicBezTo>
                        <a:pt x="2872" y="113"/>
                        <a:pt x="2507" y="131"/>
                        <a:pt x="2136" y="131"/>
                      </a:cubicBezTo>
                      <a:cubicBezTo>
                        <a:pt x="1145" y="131"/>
                        <a:pt x="105" y="1"/>
                        <a:pt x="1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97" name="Google Shape;9997;p63"/>
                <p:cNvSpPr/>
                <p:nvPr/>
              </p:nvSpPr>
              <p:spPr>
                <a:xfrm>
                  <a:off x="5316025" y="1931650"/>
                  <a:ext cx="8952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1" h="622" extrusionOk="0">
                      <a:moveTo>
                        <a:pt x="118" y="0"/>
                      </a:moveTo>
                      <a:lnTo>
                        <a:pt x="1" y="351"/>
                      </a:lnTo>
                      <a:cubicBezTo>
                        <a:pt x="343" y="460"/>
                        <a:pt x="1942" y="621"/>
                        <a:pt x="2763" y="621"/>
                      </a:cubicBezTo>
                      <a:cubicBezTo>
                        <a:pt x="2960" y="621"/>
                        <a:pt x="3112" y="612"/>
                        <a:pt x="3191" y="591"/>
                      </a:cubicBezTo>
                      <a:cubicBezTo>
                        <a:pt x="3581" y="486"/>
                        <a:pt x="3503" y="194"/>
                        <a:pt x="3165" y="194"/>
                      </a:cubicBezTo>
                      <a:cubicBezTo>
                        <a:pt x="3146" y="194"/>
                        <a:pt x="3126" y="195"/>
                        <a:pt x="3105" y="197"/>
                      </a:cubicBezTo>
                      <a:cubicBezTo>
                        <a:pt x="2941" y="214"/>
                        <a:pt x="2757" y="221"/>
                        <a:pt x="2564" y="221"/>
                      </a:cubicBezTo>
                      <a:cubicBezTo>
                        <a:pt x="1491" y="221"/>
                        <a:pt x="118" y="0"/>
                        <a:pt x="11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98" name="Google Shape;9998;p63"/>
                <p:cNvSpPr/>
                <p:nvPr/>
              </p:nvSpPr>
              <p:spPr>
                <a:xfrm>
                  <a:off x="5339400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92" y="0"/>
                      </a:moveTo>
                      <a:lnTo>
                        <a:pt x="0" y="338"/>
                      </a:lnTo>
                      <a:cubicBezTo>
                        <a:pt x="218" y="422"/>
                        <a:pt x="1153" y="513"/>
                        <a:pt x="1767" y="513"/>
                      </a:cubicBezTo>
                      <a:cubicBezTo>
                        <a:pt x="2003" y="513"/>
                        <a:pt x="2192" y="500"/>
                        <a:pt x="2274" y="467"/>
                      </a:cubicBezTo>
                      <a:cubicBezTo>
                        <a:pt x="2553" y="359"/>
                        <a:pt x="2516" y="93"/>
                        <a:pt x="2290" y="93"/>
                      </a:cubicBezTo>
                      <a:cubicBezTo>
                        <a:pt x="2271" y="93"/>
                        <a:pt x="2252" y="95"/>
                        <a:pt x="2231" y="98"/>
                      </a:cubicBezTo>
                      <a:cubicBezTo>
                        <a:pt x="2056" y="129"/>
                        <a:pt x="1852" y="141"/>
                        <a:pt x="1640" y="141"/>
                      </a:cubicBezTo>
                      <a:cubicBezTo>
                        <a:pt x="909" y="141"/>
                        <a:pt x="92" y="0"/>
                        <a:pt x="9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9999" name="Google Shape;9999;p63"/>
                <p:cNvSpPr/>
                <p:nvPr/>
              </p:nvSpPr>
              <p:spPr>
                <a:xfrm>
                  <a:off x="535245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81" y="1"/>
                      </a:moveTo>
                      <a:lnTo>
                        <a:pt x="1" y="326"/>
                      </a:lnTo>
                      <a:cubicBezTo>
                        <a:pt x="121" y="385"/>
                        <a:pt x="564" y="428"/>
                        <a:pt x="948" y="428"/>
                      </a:cubicBezTo>
                      <a:cubicBezTo>
                        <a:pt x="1212" y="428"/>
                        <a:pt x="1448" y="407"/>
                        <a:pt x="1531" y="357"/>
                      </a:cubicBezTo>
                      <a:cubicBezTo>
                        <a:pt x="1716" y="251"/>
                        <a:pt x="1707" y="6"/>
                        <a:pt x="1559" y="6"/>
                      </a:cubicBezTo>
                      <a:cubicBezTo>
                        <a:pt x="1545" y="6"/>
                        <a:pt x="1529" y="8"/>
                        <a:pt x="1513" y="13"/>
                      </a:cubicBezTo>
                      <a:cubicBezTo>
                        <a:pt x="1345" y="62"/>
                        <a:pt x="1141" y="78"/>
                        <a:pt x="939" y="78"/>
                      </a:cubicBezTo>
                      <a:cubicBezTo>
                        <a:pt x="503" y="78"/>
                        <a:pt x="81" y="1"/>
                        <a:pt x="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00" name="Google Shape;10000;p63"/>
                <p:cNvSpPr/>
                <p:nvPr/>
              </p:nvSpPr>
              <p:spPr>
                <a:xfrm>
                  <a:off x="5312500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406" y="1"/>
                      </a:moveTo>
                      <a:cubicBezTo>
                        <a:pt x="302" y="62"/>
                        <a:pt x="0" y="93"/>
                        <a:pt x="0" y="93"/>
                      </a:cubicBezTo>
                      <a:lnTo>
                        <a:pt x="0" y="1967"/>
                      </a:lnTo>
                      <a:cubicBezTo>
                        <a:pt x="32" y="1986"/>
                        <a:pt x="91" y="1992"/>
                        <a:pt x="162" y="1992"/>
                      </a:cubicBezTo>
                      <a:cubicBezTo>
                        <a:pt x="355" y="1992"/>
                        <a:pt x="629" y="1943"/>
                        <a:pt x="634" y="1943"/>
                      </a:cubicBezTo>
                      <a:cubicBezTo>
                        <a:pt x="634" y="1162"/>
                        <a:pt x="406" y="1"/>
                        <a:pt x="40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01" name="Google Shape;10001;p63"/>
                <p:cNvSpPr/>
                <p:nvPr/>
              </p:nvSpPr>
              <p:spPr>
                <a:xfrm>
                  <a:off x="5401000" y="1804725"/>
                  <a:ext cx="29850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" h="628" extrusionOk="0">
                      <a:moveTo>
                        <a:pt x="560" y="1"/>
                      </a:moveTo>
                      <a:cubicBezTo>
                        <a:pt x="517" y="1"/>
                        <a:pt x="474" y="4"/>
                        <a:pt x="431" y="13"/>
                      </a:cubicBezTo>
                      <a:cubicBezTo>
                        <a:pt x="198" y="56"/>
                        <a:pt x="26" y="252"/>
                        <a:pt x="7" y="486"/>
                      </a:cubicBezTo>
                      <a:cubicBezTo>
                        <a:pt x="1" y="547"/>
                        <a:pt x="26" y="621"/>
                        <a:pt x="87" y="627"/>
                      </a:cubicBezTo>
                      <a:cubicBezTo>
                        <a:pt x="90" y="628"/>
                        <a:pt x="93" y="628"/>
                        <a:pt x="97" y="628"/>
                      </a:cubicBezTo>
                      <a:cubicBezTo>
                        <a:pt x="136" y="628"/>
                        <a:pt x="169" y="595"/>
                        <a:pt x="198" y="572"/>
                      </a:cubicBezTo>
                      <a:cubicBezTo>
                        <a:pt x="357" y="427"/>
                        <a:pt x="559" y="353"/>
                        <a:pt x="762" y="353"/>
                      </a:cubicBezTo>
                      <a:cubicBezTo>
                        <a:pt x="911" y="353"/>
                        <a:pt x="1061" y="393"/>
                        <a:pt x="1193" y="474"/>
                      </a:cubicBezTo>
                      <a:cubicBezTo>
                        <a:pt x="1187" y="369"/>
                        <a:pt x="1138" y="277"/>
                        <a:pt x="1058" y="209"/>
                      </a:cubicBezTo>
                      <a:cubicBezTo>
                        <a:pt x="923" y="75"/>
                        <a:pt x="744" y="1"/>
                        <a:pt x="5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02" name="Google Shape;10002;p63"/>
                <p:cNvSpPr/>
                <p:nvPr/>
              </p:nvSpPr>
              <p:spPr>
                <a:xfrm>
                  <a:off x="5321725" y="1800025"/>
                  <a:ext cx="83450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8" h="754" extrusionOk="0">
                      <a:moveTo>
                        <a:pt x="2966" y="0"/>
                      </a:moveTo>
                      <a:cubicBezTo>
                        <a:pt x="2573" y="0"/>
                        <a:pt x="1910" y="243"/>
                        <a:pt x="1248" y="330"/>
                      </a:cubicBezTo>
                      <a:cubicBezTo>
                        <a:pt x="1037" y="359"/>
                        <a:pt x="856" y="370"/>
                        <a:pt x="704" y="370"/>
                      </a:cubicBezTo>
                      <a:cubicBezTo>
                        <a:pt x="282" y="370"/>
                        <a:pt x="86" y="287"/>
                        <a:pt x="86" y="287"/>
                      </a:cubicBezTo>
                      <a:lnTo>
                        <a:pt x="0" y="631"/>
                      </a:lnTo>
                      <a:cubicBezTo>
                        <a:pt x="244" y="720"/>
                        <a:pt x="531" y="753"/>
                        <a:pt x="828" y="753"/>
                      </a:cubicBezTo>
                      <a:cubicBezTo>
                        <a:pt x="1532" y="753"/>
                        <a:pt x="2292" y="567"/>
                        <a:pt x="2668" y="502"/>
                      </a:cubicBezTo>
                      <a:cubicBezTo>
                        <a:pt x="3203" y="403"/>
                        <a:pt x="3338" y="108"/>
                        <a:pt x="3172" y="35"/>
                      </a:cubicBezTo>
                      <a:cubicBezTo>
                        <a:pt x="3116" y="10"/>
                        <a:pt x="3047" y="0"/>
                        <a:pt x="296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03" name="Google Shape;10003;p63"/>
                <p:cNvSpPr/>
                <p:nvPr/>
              </p:nvSpPr>
              <p:spPr>
                <a:xfrm>
                  <a:off x="5312500" y="1955325"/>
                  <a:ext cx="13075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" h="7057" extrusionOk="0">
                      <a:moveTo>
                        <a:pt x="0" y="0"/>
                      </a:moveTo>
                      <a:lnTo>
                        <a:pt x="0" y="7056"/>
                      </a:lnTo>
                      <a:cubicBezTo>
                        <a:pt x="0" y="7056"/>
                        <a:pt x="336" y="6921"/>
                        <a:pt x="512" y="6921"/>
                      </a:cubicBezTo>
                      <a:cubicBezTo>
                        <a:pt x="516" y="6921"/>
                        <a:pt x="519" y="6921"/>
                        <a:pt x="523" y="6921"/>
                      </a:cubicBezTo>
                      <a:cubicBezTo>
                        <a:pt x="523" y="6921"/>
                        <a:pt x="474" y="959"/>
                        <a:pt x="523" y="338"/>
                      </a:cubicBezTo>
                      <a:cubicBezTo>
                        <a:pt x="517" y="338"/>
                        <a:pt x="314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04" name="Google Shape;10004;p63"/>
                <p:cNvSpPr/>
                <p:nvPr/>
              </p:nvSpPr>
              <p:spPr>
                <a:xfrm>
                  <a:off x="5253500" y="1613550"/>
                  <a:ext cx="118025" cy="1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1" h="6056" extrusionOk="0">
                      <a:moveTo>
                        <a:pt x="1334" y="2097"/>
                      </a:moveTo>
                      <a:cubicBezTo>
                        <a:pt x="1422" y="2097"/>
                        <a:pt x="1511" y="2111"/>
                        <a:pt x="1592" y="2140"/>
                      </a:cubicBezTo>
                      <a:cubicBezTo>
                        <a:pt x="1826" y="2232"/>
                        <a:pt x="2016" y="2416"/>
                        <a:pt x="2127" y="2644"/>
                      </a:cubicBezTo>
                      <a:cubicBezTo>
                        <a:pt x="2194" y="2779"/>
                        <a:pt x="2238" y="2933"/>
                        <a:pt x="2182" y="3074"/>
                      </a:cubicBezTo>
                      <a:cubicBezTo>
                        <a:pt x="2121" y="3234"/>
                        <a:pt x="1949" y="3332"/>
                        <a:pt x="1783" y="3412"/>
                      </a:cubicBezTo>
                      <a:cubicBezTo>
                        <a:pt x="1635" y="3480"/>
                        <a:pt x="1481" y="3529"/>
                        <a:pt x="1322" y="3547"/>
                      </a:cubicBezTo>
                      <a:cubicBezTo>
                        <a:pt x="1299" y="3550"/>
                        <a:pt x="1276" y="3551"/>
                        <a:pt x="1253" y="3551"/>
                      </a:cubicBezTo>
                      <a:cubicBezTo>
                        <a:pt x="1112" y="3551"/>
                        <a:pt x="978" y="3503"/>
                        <a:pt x="867" y="3418"/>
                      </a:cubicBezTo>
                      <a:cubicBezTo>
                        <a:pt x="719" y="3283"/>
                        <a:pt x="695" y="3068"/>
                        <a:pt x="695" y="2877"/>
                      </a:cubicBezTo>
                      <a:cubicBezTo>
                        <a:pt x="695" y="2668"/>
                        <a:pt x="713" y="2435"/>
                        <a:pt x="861" y="2275"/>
                      </a:cubicBezTo>
                      <a:cubicBezTo>
                        <a:pt x="976" y="2156"/>
                        <a:pt x="1154" y="2097"/>
                        <a:pt x="1334" y="2097"/>
                      </a:cubicBezTo>
                      <a:close/>
                      <a:moveTo>
                        <a:pt x="3423" y="2097"/>
                      </a:moveTo>
                      <a:cubicBezTo>
                        <a:pt x="3600" y="2097"/>
                        <a:pt x="3776" y="2156"/>
                        <a:pt x="3891" y="2275"/>
                      </a:cubicBezTo>
                      <a:cubicBezTo>
                        <a:pt x="4045" y="2435"/>
                        <a:pt x="4063" y="2668"/>
                        <a:pt x="4057" y="2877"/>
                      </a:cubicBezTo>
                      <a:cubicBezTo>
                        <a:pt x="4057" y="3068"/>
                        <a:pt x="4032" y="3283"/>
                        <a:pt x="3885" y="3418"/>
                      </a:cubicBezTo>
                      <a:cubicBezTo>
                        <a:pt x="3774" y="3503"/>
                        <a:pt x="3640" y="3551"/>
                        <a:pt x="3499" y="3551"/>
                      </a:cubicBezTo>
                      <a:cubicBezTo>
                        <a:pt x="3476" y="3551"/>
                        <a:pt x="3453" y="3550"/>
                        <a:pt x="3430" y="3547"/>
                      </a:cubicBezTo>
                      <a:cubicBezTo>
                        <a:pt x="3270" y="3529"/>
                        <a:pt x="3117" y="3480"/>
                        <a:pt x="2969" y="3412"/>
                      </a:cubicBezTo>
                      <a:cubicBezTo>
                        <a:pt x="2803" y="3332"/>
                        <a:pt x="2631" y="3234"/>
                        <a:pt x="2569" y="3074"/>
                      </a:cubicBezTo>
                      <a:cubicBezTo>
                        <a:pt x="2514" y="2933"/>
                        <a:pt x="2557" y="2779"/>
                        <a:pt x="2625" y="2644"/>
                      </a:cubicBezTo>
                      <a:cubicBezTo>
                        <a:pt x="2735" y="2416"/>
                        <a:pt x="2926" y="2232"/>
                        <a:pt x="3166" y="2140"/>
                      </a:cubicBezTo>
                      <a:cubicBezTo>
                        <a:pt x="3247" y="2111"/>
                        <a:pt x="3335" y="2097"/>
                        <a:pt x="3423" y="2097"/>
                      </a:cubicBezTo>
                      <a:close/>
                      <a:moveTo>
                        <a:pt x="2360" y="3431"/>
                      </a:moveTo>
                      <a:cubicBezTo>
                        <a:pt x="2496" y="3431"/>
                        <a:pt x="2729" y="3806"/>
                        <a:pt x="2760" y="4008"/>
                      </a:cubicBezTo>
                      <a:cubicBezTo>
                        <a:pt x="2791" y="4181"/>
                        <a:pt x="2756" y="4282"/>
                        <a:pt x="2650" y="4282"/>
                      </a:cubicBezTo>
                      <a:cubicBezTo>
                        <a:pt x="2632" y="4282"/>
                        <a:pt x="2611" y="4279"/>
                        <a:pt x="2588" y="4273"/>
                      </a:cubicBezTo>
                      <a:cubicBezTo>
                        <a:pt x="2434" y="4224"/>
                        <a:pt x="2447" y="4015"/>
                        <a:pt x="2354" y="4015"/>
                      </a:cubicBezTo>
                      <a:cubicBezTo>
                        <a:pt x="2268" y="4015"/>
                        <a:pt x="2281" y="4224"/>
                        <a:pt x="2127" y="4273"/>
                      </a:cubicBezTo>
                      <a:cubicBezTo>
                        <a:pt x="2104" y="4279"/>
                        <a:pt x="2083" y="4282"/>
                        <a:pt x="2064" y="4282"/>
                      </a:cubicBezTo>
                      <a:cubicBezTo>
                        <a:pt x="1959" y="4282"/>
                        <a:pt x="1922" y="4181"/>
                        <a:pt x="1949" y="4008"/>
                      </a:cubicBezTo>
                      <a:cubicBezTo>
                        <a:pt x="1986" y="3806"/>
                        <a:pt x="2219" y="3431"/>
                        <a:pt x="2360" y="3431"/>
                      </a:cubicBezTo>
                      <a:close/>
                      <a:moveTo>
                        <a:pt x="3700" y="4338"/>
                      </a:moveTo>
                      <a:cubicBezTo>
                        <a:pt x="3794" y="4338"/>
                        <a:pt x="3820" y="4791"/>
                        <a:pt x="3670" y="4986"/>
                      </a:cubicBezTo>
                      <a:cubicBezTo>
                        <a:pt x="3504" y="5201"/>
                        <a:pt x="2864" y="5674"/>
                        <a:pt x="2360" y="5674"/>
                      </a:cubicBezTo>
                      <a:cubicBezTo>
                        <a:pt x="1856" y="5674"/>
                        <a:pt x="1217" y="5201"/>
                        <a:pt x="1057" y="4986"/>
                      </a:cubicBezTo>
                      <a:cubicBezTo>
                        <a:pt x="907" y="4791"/>
                        <a:pt x="928" y="4338"/>
                        <a:pt x="1025" y="4338"/>
                      </a:cubicBezTo>
                      <a:cubicBezTo>
                        <a:pt x="1035" y="4338"/>
                        <a:pt x="1046" y="4342"/>
                        <a:pt x="1057" y="4353"/>
                      </a:cubicBezTo>
                      <a:cubicBezTo>
                        <a:pt x="1174" y="4457"/>
                        <a:pt x="1715" y="4721"/>
                        <a:pt x="2360" y="4721"/>
                      </a:cubicBezTo>
                      <a:cubicBezTo>
                        <a:pt x="3012" y="4721"/>
                        <a:pt x="3553" y="4457"/>
                        <a:pt x="3670" y="4353"/>
                      </a:cubicBezTo>
                      <a:cubicBezTo>
                        <a:pt x="3681" y="4342"/>
                        <a:pt x="3691" y="4338"/>
                        <a:pt x="3700" y="4338"/>
                      </a:cubicBezTo>
                      <a:close/>
                      <a:moveTo>
                        <a:pt x="2360" y="1"/>
                      </a:moveTo>
                      <a:cubicBezTo>
                        <a:pt x="43" y="1"/>
                        <a:pt x="0" y="990"/>
                        <a:pt x="172" y="2945"/>
                      </a:cubicBezTo>
                      <a:cubicBezTo>
                        <a:pt x="344" y="4900"/>
                        <a:pt x="1543" y="6055"/>
                        <a:pt x="2360" y="6055"/>
                      </a:cubicBezTo>
                      <a:cubicBezTo>
                        <a:pt x="3172" y="6055"/>
                        <a:pt x="4377" y="4900"/>
                        <a:pt x="4549" y="2945"/>
                      </a:cubicBezTo>
                      <a:cubicBezTo>
                        <a:pt x="4721" y="990"/>
                        <a:pt x="4678" y="1"/>
                        <a:pt x="23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05" name="Google Shape;10005;p63"/>
                <p:cNvSpPr/>
                <p:nvPr/>
              </p:nvSpPr>
              <p:spPr>
                <a:xfrm>
                  <a:off x="5303575" y="1732350"/>
                  <a:ext cx="8500" cy="1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432" extrusionOk="0">
                      <a:moveTo>
                        <a:pt x="192" y="0"/>
                      </a:moveTo>
                      <a:cubicBezTo>
                        <a:pt x="150" y="0"/>
                        <a:pt x="109" y="11"/>
                        <a:pt x="93" y="37"/>
                      </a:cubicBezTo>
                      <a:cubicBezTo>
                        <a:pt x="50" y="99"/>
                        <a:pt x="1" y="283"/>
                        <a:pt x="50" y="351"/>
                      </a:cubicBezTo>
                      <a:cubicBezTo>
                        <a:pt x="84" y="401"/>
                        <a:pt x="164" y="432"/>
                        <a:pt x="227" y="432"/>
                      </a:cubicBezTo>
                      <a:cubicBezTo>
                        <a:pt x="256" y="432"/>
                        <a:pt x="281" y="425"/>
                        <a:pt x="296" y="412"/>
                      </a:cubicBezTo>
                      <a:cubicBezTo>
                        <a:pt x="339" y="375"/>
                        <a:pt x="321" y="86"/>
                        <a:pt x="308" y="43"/>
                      </a:cubicBezTo>
                      <a:cubicBezTo>
                        <a:pt x="305" y="19"/>
                        <a:pt x="247" y="0"/>
                        <a:pt x="19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06" name="Google Shape;10006;p63"/>
                <p:cNvSpPr/>
                <p:nvPr/>
              </p:nvSpPr>
              <p:spPr>
                <a:xfrm>
                  <a:off x="5302675" y="1743875"/>
                  <a:ext cx="8775" cy="1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4" extrusionOk="0">
                      <a:moveTo>
                        <a:pt x="125" y="0"/>
                      </a:moveTo>
                      <a:cubicBezTo>
                        <a:pt x="99" y="0"/>
                        <a:pt x="78" y="5"/>
                        <a:pt x="68" y="19"/>
                      </a:cubicBezTo>
                      <a:cubicBezTo>
                        <a:pt x="25" y="68"/>
                        <a:pt x="0" y="338"/>
                        <a:pt x="37" y="363"/>
                      </a:cubicBezTo>
                      <a:cubicBezTo>
                        <a:pt x="64" y="381"/>
                        <a:pt x="181" y="423"/>
                        <a:pt x="256" y="423"/>
                      </a:cubicBezTo>
                      <a:cubicBezTo>
                        <a:pt x="282" y="423"/>
                        <a:pt x="303" y="418"/>
                        <a:pt x="314" y="406"/>
                      </a:cubicBezTo>
                      <a:cubicBezTo>
                        <a:pt x="350" y="351"/>
                        <a:pt x="332" y="86"/>
                        <a:pt x="314" y="56"/>
                      </a:cubicBezTo>
                      <a:cubicBezTo>
                        <a:pt x="300" y="38"/>
                        <a:pt x="195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07" name="Google Shape;10007;p63"/>
                <p:cNvSpPr/>
                <p:nvPr/>
              </p:nvSpPr>
              <p:spPr>
                <a:xfrm>
                  <a:off x="5298200" y="1731850"/>
                  <a:ext cx="5725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60" extrusionOk="0">
                      <a:moveTo>
                        <a:pt x="117" y="0"/>
                      </a:moveTo>
                      <a:cubicBezTo>
                        <a:pt x="88" y="0"/>
                        <a:pt x="59" y="10"/>
                        <a:pt x="44" y="32"/>
                      </a:cubicBezTo>
                      <a:cubicBezTo>
                        <a:pt x="7" y="119"/>
                        <a:pt x="1" y="211"/>
                        <a:pt x="25" y="297"/>
                      </a:cubicBezTo>
                      <a:cubicBezTo>
                        <a:pt x="53" y="335"/>
                        <a:pt x="100" y="359"/>
                        <a:pt x="154" y="359"/>
                      </a:cubicBezTo>
                      <a:cubicBezTo>
                        <a:pt x="160" y="359"/>
                        <a:pt x="167" y="359"/>
                        <a:pt x="173" y="358"/>
                      </a:cubicBezTo>
                      <a:cubicBezTo>
                        <a:pt x="216" y="352"/>
                        <a:pt x="228" y="94"/>
                        <a:pt x="210" y="45"/>
                      </a:cubicBezTo>
                      <a:cubicBezTo>
                        <a:pt x="203" y="19"/>
                        <a:pt x="159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08" name="Google Shape;10008;p63"/>
                <p:cNvSpPr/>
                <p:nvPr/>
              </p:nvSpPr>
              <p:spPr>
                <a:xfrm>
                  <a:off x="5296975" y="1741950"/>
                  <a:ext cx="5725" cy="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5" extrusionOk="0">
                      <a:moveTo>
                        <a:pt x="98" y="1"/>
                      </a:moveTo>
                      <a:cubicBezTo>
                        <a:pt x="76" y="1"/>
                        <a:pt x="53" y="8"/>
                        <a:pt x="31" y="22"/>
                      </a:cubicBezTo>
                      <a:cubicBezTo>
                        <a:pt x="7" y="102"/>
                        <a:pt x="1" y="188"/>
                        <a:pt x="13" y="268"/>
                      </a:cubicBezTo>
                      <a:cubicBezTo>
                        <a:pt x="44" y="315"/>
                        <a:pt x="94" y="344"/>
                        <a:pt x="146" y="344"/>
                      </a:cubicBezTo>
                      <a:cubicBezTo>
                        <a:pt x="155" y="344"/>
                        <a:pt x="164" y="343"/>
                        <a:pt x="173" y="341"/>
                      </a:cubicBezTo>
                      <a:cubicBezTo>
                        <a:pt x="222" y="329"/>
                        <a:pt x="228" y="108"/>
                        <a:pt x="197" y="53"/>
                      </a:cubicBezTo>
                      <a:cubicBezTo>
                        <a:pt x="171" y="19"/>
                        <a:pt x="135" y="1"/>
                        <a:pt x="9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09" name="Google Shape;10009;p63"/>
                <p:cNvSpPr/>
                <p:nvPr/>
              </p:nvSpPr>
              <p:spPr>
                <a:xfrm>
                  <a:off x="5292400" y="1730950"/>
                  <a:ext cx="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370" extrusionOk="0">
                      <a:moveTo>
                        <a:pt x="77" y="1"/>
                      </a:moveTo>
                      <a:cubicBezTo>
                        <a:pt x="23" y="1"/>
                        <a:pt x="1" y="272"/>
                        <a:pt x="122" y="370"/>
                      </a:cubicBezTo>
                      <a:cubicBezTo>
                        <a:pt x="159" y="320"/>
                        <a:pt x="184" y="259"/>
                        <a:pt x="190" y="204"/>
                      </a:cubicBezTo>
                      <a:cubicBezTo>
                        <a:pt x="202" y="112"/>
                        <a:pt x="294" y="19"/>
                        <a:pt x="79" y="1"/>
                      </a:cubicBezTo>
                      <a:cubicBezTo>
                        <a:pt x="79" y="1"/>
                        <a:pt x="78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10" name="Google Shape;10010;p63"/>
                <p:cNvSpPr/>
                <p:nvPr/>
              </p:nvSpPr>
              <p:spPr>
                <a:xfrm>
                  <a:off x="5290975" y="1739575"/>
                  <a:ext cx="4950" cy="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" h="319" extrusionOk="0">
                      <a:moveTo>
                        <a:pt x="105" y="0"/>
                      </a:moveTo>
                      <a:cubicBezTo>
                        <a:pt x="7" y="49"/>
                        <a:pt x="1" y="154"/>
                        <a:pt x="7" y="228"/>
                      </a:cubicBezTo>
                      <a:cubicBezTo>
                        <a:pt x="7" y="281"/>
                        <a:pt x="72" y="318"/>
                        <a:pt x="114" y="318"/>
                      </a:cubicBezTo>
                      <a:cubicBezTo>
                        <a:pt x="130" y="318"/>
                        <a:pt x="143" y="313"/>
                        <a:pt x="148" y="301"/>
                      </a:cubicBezTo>
                      <a:cubicBezTo>
                        <a:pt x="198" y="191"/>
                        <a:pt x="105" y="0"/>
                        <a:pt x="1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11" name="Google Shape;10011;p63"/>
                <p:cNvSpPr/>
                <p:nvPr/>
              </p:nvSpPr>
              <p:spPr>
                <a:xfrm>
                  <a:off x="5287300" y="1728425"/>
                  <a:ext cx="5550" cy="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" h="348" extrusionOk="0">
                      <a:moveTo>
                        <a:pt x="59" y="1"/>
                      </a:moveTo>
                      <a:cubicBezTo>
                        <a:pt x="48" y="1"/>
                        <a:pt x="39" y="3"/>
                        <a:pt x="31" y="10"/>
                      </a:cubicBezTo>
                      <a:cubicBezTo>
                        <a:pt x="0" y="40"/>
                        <a:pt x="0" y="206"/>
                        <a:pt x="7" y="262"/>
                      </a:cubicBezTo>
                      <a:cubicBezTo>
                        <a:pt x="13" y="311"/>
                        <a:pt x="111" y="348"/>
                        <a:pt x="154" y="348"/>
                      </a:cubicBezTo>
                      <a:cubicBezTo>
                        <a:pt x="197" y="348"/>
                        <a:pt x="222" y="90"/>
                        <a:pt x="185" y="65"/>
                      </a:cubicBezTo>
                      <a:cubicBezTo>
                        <a:pt x="160" y="41"/>
                        <a:pt x="101" y="1"/>
                        <a:pt x="5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12" name="Google Shape;10012;p63"/>
                <p:cNvSpPr/>
                <p:nvPr/>
              </p:nvSpPr>
              <p:spPr>
                <a:xfrm>
                  <a:off x="528607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62" y="1"/>
                      </a:moveTo>
                      <a:cubicBezTo>
                        <a:pt x="54" y="1"/>
                        <a:pt x="48" y="2"/>
                        <a:pt x="43" y="5"/>
                      </a:cubicBezTo>
                      <a:cubicBezTo>
                        <a:pt x="13" y="60"/>
                        <a:pt x="0" y="128"/>
                        <a:pt x="13" y="196"/>
                      </a:cubicBezTo>
                      <a:cubicBezTo>
                        <a:pt x="24" y="229"/>
                        <a:pt x="85" y="277"/>
                        <a:pt x="124" y="277"/>
                      </a:cubicBezTo>
                      <a:cubicBezTo>
                        <a:pt x="128" y="277"/>
                        <a:pt x="132" y="277"/>
                        <a:pt x="135" y="275"/>
                      </a:cubicBezTo>
                      <a:cubicBezTo>
                        <a:pt x="166" y="269"/>
                        <a:pt x="197" y="91"/>
                        <a:pt x="191" y="60"/>
                      </a:cubicBezTo>
                      <a:cubicBezTo>
                        <a:pt x="186" y="39"/>
                        <a:pt x="105" y="1"/>
                        <a:pt x="6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13" name="Google Shape;10013;p63"/>
                <p:cNvSpPr/>
                <p:nvPr/>
              </p:nvSpPr>
              <p:spPr>
                <a:xfrm>
                  <a:off x="5281300" y="1734425"/>
                  <a:ext cx="480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" h="251" extrusionOk="0">
                      <a:moveTo>
                        <a:pt x="42" y="0"/>
                      </a:moveTo>
                      <a:cubicBezTo>
                        <a:pt x="37" y="0"/>
                        <a:pt x="34" y="1"/>
                        <a:pt x="31" y="3"/>
                      </a:cubicBezTo>
                      <a:cubicBezTo>
                        <a:pt x="7" y="59"/>
                        <a:pt x="1" y="120"/>
                        <a:pt x="19" y="181"/>
                      </a:cubicBezTo>
                      <a:cubicBezTo>
                        <a:pt x="41" y="204"/>
                        <a:pt x="98" y="251"/>
                        <a:pt x="132" y="251"/>
                      </a:cubicBezTo>
                      <a:cubicBezTo>
                        <a:pt x="136" y="251"/>
                        <a:pt x="139" y="250"/>
                        <a:pt x="142" y="249"/>
                      </a:cubicBezTo>
                      <a:cubicBezTo>
                        <a:pt x="167" y="237"/>
                        <a:pt x="191" y="95"/>
                        <a:pt x="179" y="71"/>
                      </a:cubicBezTo>
                      <a:cubicBezTo>
                        <a:pt x="168" y="55"/>
                        <a:pt x="76" y="0"/>
                        <a:pt x="4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14" name="Google Shape;10014;p63"/>
                <p:cNvSpPr/>
                <p:nvPr/>
              </p:nvSpPr>
              <p:spPr>
                <a:xfrm>
                  <a:off x="5278550" y="1731675"/>
                  <a:ext cx="2450" cy="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" h="207" extrusionOk="0">
                      <a:moveTo>
                        <a:pt x="26" y="1"/>
                      </a:moveTo>
                      <a:cubicBezTo>
                        <a:pt x="23" y="1"/>
                        <a:pt x="20" y="1"/>
                        <a:pt x="18" y="3"/>
                      </a:cubicBezTo>
                      <a:cubicBezTo>
                        <a:pt x="6" y="9"/>
                        <a:pt x="0" y="169"/>
                        <a:pt x="74" y="205"/>
                      </a:cubicBezTo>
                      <a:cubicBezTo>
                        <a:pt x="75" y="206"/>
                        <a:pt x="76" y="206"/>
                        <a:pt x="77" y="206"/>
                      </a:cubicBezTo>
                      <a:cubicBezTo>
                        <a:pt x="98" y="206"/>
                        <a:pt x="92" y="81"/>
                        <a:pt x="92" y="58"/>
                      </a:cubicBezTo>
                      <a:cubicBezTo>
                        <a:pt x="92" y="41"/>
                        <a:pt x="48" y="1"/>
                        <a:pt x="2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15" name="Google Shape;10015;p63"/>
                <p:cNvSpPr/>
                <p:nvPr/>
              </p:nvSpPr>
              <p:spPr>
                <a:xfrm>
                  <a:off x="5312950" y="1732425"/>
                  <a:ext cx="8325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" h="431" extrusionOk="0">
                      <a:moveTo>
                        <a:pt x="156" y="1"/>
                      </a:moveTo>
                      <a:cubicBezTo>
                        <a:pt x="96" y="1"/>
                        <a:pt x="29" y="22"/>
                        <a:pt x="25" y="40"/>
                      </a:cubicBezTo>
                      <a:cubicBezTo>
                        <a:pt x="19" y="77"/>
                        <a:pt x="1" y="378"/>
                        <a:pt x="44" y="415"/>
                      </a:cubicBezTo>
                      <a:cubicBezTo>
                        <a:pt x="56" y="426"/>
                        <a:pt x="79" y="431"/>
                        <a:pt x="104" y="431"/>
                      </a:cubicBezTo>
                      <a:cubicBezTo>
                        <a:pt x="167" y="431"/>
                        <a:pt x="253" y="402"/>
                        <a:pt x="284" y="354"/>
                      </a:cubicBezTo>
                      <a:cubicBezTo>
                        <a:pt x="333" y="280"/>
                        <a:pt x="284" y="96"/>
                        <a:pt x="247" y="34"/>
                      </a:cubicBezTo>
                      <a:cubicBezTo>
                        <a:pt x="232" y="10"/>
                        <a:pt x="195" y="1"/>
                        <a:pt x="15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16" name="Google Shape;10016;p63"/>
                <p:cNvSpPr/>
                <p:nvPr/>
              </p:nvSpPr>
              <p:spPr>
                <a:xfrm>
                  <a:off x="5313425" y="1743775"/>
                  <a:ext cx="877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8" extrusionOk="0">
                      <a:moveTo>
                        <a:pt x="224" y="0"/>
                      </a:moveTo>
                      <a:cubicBezTo>
                        <a:pt x="153" y="0"/>
                        <a:pt x="56" y="38"/>
                        <a:pt x="43" y="60"/>
                      </a:cubicBezTo>
                      <a:cubicBezTo>
                        <a:pt x="19" y="90"/>
                        <a:pt x="0" y="355"/>
                        <a:pt x="43" y="410"/>
                      </a:cubicBezTo>
                      <a:cubicBezTo>
                        <a:pt x="53" y="422"/>
                        <a:pt x="73" y="427"/>
                        <a:pt x="97" y="427"/>
                      </a:cubicBezTo>
                      <a:cubicBezTo>
                        <a:pt x="170" y="427"/>
                        <a:pt x="286" y="385"/>
                        <a:pt x="314" y="367"/>
                      </a:cubicBezTo>
                      <a:cubicBezTo>
                        <a:pt x="351" y="342"/>
                        <a:pt x="326" y="72"/>
                        <a:pt x="289" y="23"/>
                      </a:cubicBezTo>
                      <a:cubicBezTo>
                        <a:pt x="277" y="7"/>
                        <a:pt x="252" y="0"/>
                        <a:pt x="22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17" name="Google Shape;10017;p63"/>
                <p:cNvSpPr/>
                <p:nvPr/>
              </p:nvSpPr>
              <p:spPr>
                <a:xfrm>
                  <a:off x="5320950" y="1731850"/>
                  <a:ext cx="5700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" h="360" extrusionOk="0">
                      <a:moveTo>
                        <a:pt x="117" y="0"/>
                      </a:moveTo>
                      <a:cubicBezTo>
                        <a:pt x="76" y="0"/>
                        <a:pt x="32" y="19"/>
                        <a:pt x="25" y="45"/>
                      </a:cubicBezTo>
                      <a:cubicBezTo>
                        <a:pt x="1" y="94"/>
                        <a:pt x="25" y="352"/>
                        <a:pt x="62" y="358"/>
                      </a:cubicBezTo>
                      <a:cubicBezTo>
                        <a:pt x="68" y="359"/>
                        <a:pt x="73" y="359"/>
                        <a:pt x="79" y="359"/>
                      </a:cubicBezTo>
                      <a:cubicBezTo>
                        <a:pt x="128" y="359"/>
                        <a:pt x="176" y="335"/>
                        <a:pt x="210" y="297"/>
                      </a:cubicBezTo>
                      <a:cubicBezTo>
                        <a:pt x="228" y="211"/>
                        <a:pt x="222" y="119"/>
                        <a:pt x="185" y="32"/>
                      </a:cubicBezTo>
                      <a:cubicBezTo>
                        <a:pt x="172" y="10"/>
                        <a:pt x="145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18" name="Google Shape;10018;p63"/>
                <p:cNvSpPr/>
                <p:nvPr/>
              </p:nvSpPr>
              <p:spPr>
                <a:xfrm>
                  <a:off x="5322325" y="1742100"/>
                  <a:ext cx="5725" cy="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3" extrusionOk="0">
                      <a:moveTo>
                        <a:pt x="127" y="1"/>
                      </a:moveTo>
                      <a:cubicBezTo>
                        <a:pt x="90" y="1"/>
                        <a:pt x="54" y="17"/>
                        <a:pt x="32" y="47"/>
                      </a:cubicBezTo>
                      <a:cubicBezTo>
                        <a:pt x="1" y="108"/>
                        <a:pt x="7" y="323"/>
                        <a:pt x="50" y="342"/>
                      </a:cubicBezTo>
                      <a:cubicBezTo>
                        <a:pt x="56" y="342"/>
                        <a:pt x="61" y="342"/>
                        <a:pt x="67" y="342"/>
                      </a:cubicBezTo>
                      <a:cubicBezTo>
                        <a:pt x="128" y="342"/>
                        <a:pt x="182" y="312"/>
                        <a:pt x="216" y="262"/>
                      </a:cubicBezTo>
                      <a:cubicBezTo>
                        <a:pt x="228" y="182"/>
                        <a:pt x="222" y="96"/>
                        <a:pt x="198" y="22"/>
                      </a:cubicBezTo>
                      <a:cubicBezTo>
                        <a:pt x="176" y="7"/>
                        <a:pt x="151" y="1"/>
                        <a:pt x="12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19" name="Google Shape;10019;p63"/>
                <p:cNvSpPr/>
                <p:nvPr/>
              </p:nvSpPr>
              <p:spPr>
                <a:xfrm>
                  <a:off x="5325250" y="1730950"/>
                  <a:ext cx="752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" h="370" extrusionOk="0">
                      <a:moveTo>
                        <a:pt x="217" y="1"/>
                      </a:moveTo>
                      <a:cubicBezTo>
                        <a:pt x="217" y="1"/>
                        <a:pt x="216" y="1"/>
                        <a:pt x="216" y="1"/>
                      </a:cubicBezTo>
                      <a:cubicBezTo>
                        <a:pt x="1" y="13"/>
                        <a:pt x="93" y="112"/>
                        <a:pt x="99" y="204"/>
                      </a:cubicBezTo>
                      <a:cubicBezTo>
                        <a:pt x="111" y="259"/>
                        <a:pt x="136" y="320"/>
                        <a:pt x="167" y="370"/>
                      </a:cubicBezTo>
                      <a:cubicBezTo>
                        <a:pt x="300" y="272"/>
                        <a:pt x="266" y="1"/>
                        <a:pt x="21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20" name="Google Shape;10020;p63"/>
                <p:cNvSpPr/>
                <p:nvPr/>
              </p:nvSpPr>
              <p:spPr>
                <a:xfrm>
                  <a:off x="5328950" y="1739725"/>
                  <a:ext cx="5075" cy="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" h="315" extrusionOk="0">
                      <a:moveTo>
                        <a:pt x="99" y="0"/>
                      </a:moveTo>
                      <a:cubicBezTo>
                        <a:pt x="99" y="0"/>
                        <a:pt x="0" y="185"/>
                        <a:pt x="49" y="301"/>
                      </a:cubicBezTo>
                      <a:cubicBezTo>
                        <a:pt x="54" y="311"/>
                        <a:pt x="65" y="315"/>
                        <a:pt x="79" y="315"/>
                      </a:cubicBezTo>
                      <a:cubicBezTo>
                        <a:pt x="122" y="315"/>
                        <a:pt x="192" y="277"/>
                        <a:pt x="197" y="222"/>
                      </a:cubicBezTo>
                      <a:cubicBezTo>
                        <a:pt x="203" y="154"/>
                        <a:pt x="197" y="43"/>
                        <a:pt x="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21" name="Google Shape;10021;p63"/>
                <p:cNvSpPr/>
                <p:nvPr/>
              </p:nvSpPr>
              <p:spPr>
                <a:xfrm>
                  <a:off x="5332175" y="1728450"/>
                  <a:ext cx="5400" cy="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" h="347" extrusionOk="0">
                      <a:moveTo>
                        <a:pt x="158" y="0"/>
                      </a:moveTo>
                      <a:cubicBezTo>
                        <a:pt x="115" y="0"/>
                        <a:pt x="51" y="44"/>
                        <a:pt x="31" y="64"/>
                      </a:cubicBezTo>
                      <a:cubicBezTo>
                        <a:pt x="0" y="82"/>
                        <a:pt x="25" y="341"/>
                        <a:pt x="68" y="347"/>
                      </a:cubicBezTo>
                      <a:cubicBezTo>
                        <a:pt x="111" y="347"/>
                        <a:pt x="209" y="310"/>
                        <a:pt x="209" y="261"/>
                      </a:cubicBezTo>
                      <a:cubicBezTo>
                        <a:pt x="215" y="205"/>
                        <a:pt x="215" y="39"/>
                        <a:pt x="185" y="9"/>
                      </a:cubicBezTo>
                      <a:cubicBezTo>
                        <a:pt x="178" y="3"/>
                        <a:pt x="168" y="0"/>
                        <a:pt x="1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22" name="Google Shape;10022;p63"/>
                <p:cNvSpPr/>
                <p:nvPr/>
              </p:nvSpPr>
              <p:spPr>
                <a:xfrm>
                  <a:off x="533402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129" y="1"/>
                      </a:moveTo>
                      <a:cubicBezTo>
                        <a:pt x="87" y="1"/>
                        <a:pt x="11" y="39"/>
                        <a:pt x="6" y="60"/>
                      </a:cubicBezTo>
                      <a:cubicBezTo>
                        <a:pt x="0" y="91"/>
                        <a:pt x="25" y="263"/>
                        <a:pt x="61" y="275"/>
                      </a:cubicBezTo>
                      <a:cubicBezTo>
                        <a:pt x="65" y="277"/>
                        <a:pt x="69" y="277"/>
                        <a:pt x="73" y="277"/>
                      </a:cubicBezTo>
                      <a:cubicBezTo>
                        <a:pt x="111" y="277"/>
                        <a:pt x="168" y="229"/>
                        <a:pt x="184" y="196"/>
                      </a:cubicBezTo>
                      <a:cubicBezTo>
                        <a:pt x="197" y="128"/>
                        <a:pt x="184" y="60"/>
                        <a:pt x="148" y="5"/>
                      </a:cubicBezTo>
                      <a:cubicBezTo>
                        <a:pt x="143" y="2"/>
                        <a:pt x="136" y="1"/>
                        <a:pt x="12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23" name="Google Shape;10023;p63"/>
                <p:cNvSpPr/>
                <p:nvPr/>
              </p:nvSpPr>
              <p:spPr>
                <a:xfrm>
                  <a:off x="5338925" y="1734425"/>
                  <a:ext cx="465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" h="251" extrusionOk="0">
                      <a:moveTo>
                        <a:pt x="150" y="0"/>
                      </a:moveTo>
                      <a:cubicBezTo>
                        <a:pt x="116" y="0"/>
                        <a:pt x="24" y="55"/>
                        <a:pt x="13" y="77"/>
                      </a:cubicBezTo>
                      <a:cubicBezTo>
                        <a:pt x="1" y="95"/>
                        <a:pt x="19" y="237"/>
                        <a:pt x="50" y="249"/>
                      </a:cubicBezTo>
                      <a:cubicBezTo>
                        <a:pt x="52" y="250"/>
                        <a:pt x="55" y="251"/>
                        <a:pt x="58" y="251"/>
                      </a:cubicBezTo>
                      <a:cubicBezTo>
                        <a:pt x="88" y="251"/>
                        <a:pt x="150" y="204"/>
                        <a:pt x="167" y="181"/>
                      </a:cubicBezTo>
                      <a:cubicBezTo>
                        <a:pt x="185" y="120"/>
                        <a:pt x="185" y="59"/>
                        <a:pt x="161" y="3"/>
                      </a:cubicBezTo>
                      <a:cubicBezTo>
                        <a:pt x="158" y="1"/>
                        <a:pt x="155" y="0"/>
                        <a:pt x="1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24" name="Google Shape;10024;p63"/>
                <p:cNvSpPr/>
                <p:nvPr/>
              </p:nvSpPr>
              <p:spPr>
                <a:xfrm>
                  <a:off x="5343875" y="1731700"/>
                  <a:ext cx="2600" cy="5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" h="212" extrusionOk="0">
                      <a:moveTo>
                        <a:pt x="76" y="1"/>
                      </a:moveTo>
                      <a:cubicBezTo>
                        <a:pt x="59" y="1"/>
                        <a:pt x="12" y="35"/>
                        <a:pt x="12" y="63"/>
                      </a:cubicBezTo>
                      <a:cubicBezTo>
                        <a:pt x="12" y="87"/>
                        <a:pt x="0" y="211"/>
                        <a:pt x="21" y="211"/>
                      </a:cubicBezTo>
                      <a:cubicBezTo>
                        <a:pt x="22" y="211"/>
                        <a:pt x="23" y="211"/>
                        <a:pt x="24" y="211"/>
                      </a:cubicBezTo>
                      <a:cubicBezTo>
                        <a:pt x="104" y="174"/>
                        <a:pt x="98" y="14"/>
                        <a:pt x="79" y="2"/>
                      </a:cubicBezTo>
                      <a:cubicBezTo>
                        <a:pt x="78" y="1"/>
                        <a:pt x="77" y="1"/>
                        <a:pt x="7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25" name="Google Shape;10025;p63"/>
                <p:cNvSpPr/>
                <p:nvPr/>
              </p:nvSpPr>
              <p:spPr>
                <a:xfrm>
                  <a:off x="5339292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7" y="1"/>
                      </a:moveTo>
                      <a:cubicBezTo>
                        <a:pt x="43" y="1"/>
                        <a:pt x="6" y="13"/>
                        <a:pt x="6" y="32"/>
                      </a:cubicBezTo>
                      <a:cubicBezTo>
                        <a:pt x="6" y="57"/>
                        <a:pt x="0" y="266"/>
                        <a:pt x="19" y="272"/>
                      </a:cubicBezTo>
                      <a:cubicBezTo>
                        <a:pt x="24" y="275"/>
                        <a:pt x="33" y="277"/>
                        <a:pt x="45" y="277"/>
                      </a:cubicBezTo>
                      <a:cubicBezTo>
                        <a:pt x="74" y="277"/>
                        <a:pt x="114" y="264"/>
                        <a:pt x="123" y="229"/>
                      </a:cubicBezTo>
                      <a:cubicBezTo>
                        <a:pt x="135" y="180"/>
                        <a:pt x="148" y="38"/>
                        <a:pt x="123" y="14"/>
                      </a:cubicBezTo>
                      <a:cubicBezTo>
                        <a:pt x="114" y="5"/>
                        <a:pt x="96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26" name="Google Shape;10026;p63"/>
                <p:cNvSpPr/>
                <p:nvPr/>
              </p:nvSpPr>
              <p:spPr>
                <a:xfrm>
                  <a:off x="5343592" y="1723309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93" y="0"/>
                      </a:moveTo>
                      <a:cubicBezTo>
                        <a:pt x="57" y="0"/>
                        <a:pt x="7" y="58"/>
                        <a:pt x="7" y="93"/>
                      </a:cubicBezTo>
                      <a:cubicBezTo>
                        <a:pt x="1" y="123"/>
                        <a:pt x="0" y="284"/>
                        <a:pt x="28" y="284"/>
                      </a:cubicBezTo>
                      <a:cubicBezTo>
                        <a:pt x="29" y="284"/>
                        <a:pt x="30" y="284"/>
                        <a:pt x="31" y="283"/>
                      </a:cubicBezTo>
                      <a:cubicBezTo>
                        <a:pt x="74" y="271"/>
                        <a:pt x="111" y="240"/>
                        <a:pt x="123" y="197"/>
                      </a:cubicBezTo>
                      <a:cubicBezTo>
                        <a:pt x="136" y="161"/>
                        <a:pt x="142" y="13"/>
                        <a:pt x="99" y="1"/>
                      </a:cubicBezTo>
                      <a:cubicBezTo>
                        <a:pt x="97" y="0"/>
                        <a:pt x="95" y="0"/>
                        <a:pt x="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27" name="Google Shape;10027;p63"/>
                <p:cNvSpPr/>
                <p:nvPr/>
              </p:nvSpPr>
              <p:spPr>
                <a:xfrm>
                  <a:off x="5282477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1" y="1"/>
                      </a:moveTo>
                      <a:cubicBezTo>
                        <a:pt x="52" y="1"/>
                        <a:pt x="34" y="5"/>
                        <a:pt x="25" y="14"/>
                      </a:cubicBezTo>
                      <a:cubicBezTo>
                        <a:pt x="0" y="38"/>
                        <a:pt x="12" y="180"/>
                        <a:pt x="25" y="229"/>
                      </a:cubicBezTo>
                      <a:cubicBezTo>
                        <a:pt x="34" y="264"/>
                        <a:pt x="71" y="277"/>
                        <a:pt x="101" y="277"/>
                      </a:cubicBezTo>
                      <a:cubicBezTo>
                        <a:pt x="112" y="277"/>
                        <a:pt x="122" y="275"/>
                        <a:pt x="129" y="272"/>
                      </a:cubicBezTo>
                      <a:cubicBezTo>
                        <a:pt x="148" y="266"/>
                        <a:pt x="142" y="57"/>
                        <a:pt x="142" y="32"/>
                      </a:cubicBezTo>
                      <a:cubicBezTo>
                        <a:pt x="142" y="13"/>
                        <a:pt x="105" y="1"/>
                        <a:pt x="7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28" name="Google Shape;10028;p63"/>
                <p:cNvSpPr/>
                <p:nvPr/>
              </p:nvSpPr>
              <p:spPr>
                <a:xfrm>
                  <a:off x="5278327" y="1723434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45" y="0"/>
                      </a:moveTo>
                      <a:cubicBezTo>
                        <a:pt x="42" y="0"/>
                        <a:pt x="40" y="1"/>
                        <a:pt x="37" y="2"/>
                      </a:cubicBezTo>
                      <a:cubicBezTo>
                        <a:pt x="6" y="8"/>
                        <a:pt x="0" y="156"/>
                        <a:pt x="12" y="199"/>
                      </a:cubicBezTo>
                      <a:cubicBezTo>
                        <a:pt x="31" y="235"/>
                        <a:pt x="62" y="266"/>
                        <a:pt x="105" y="285"/>
                      </a:cubicBezTo>
                      <a:cubicBezTo>
                        <a:pt x="105" y="285"/>
                        <a:pt x="106" y="285"/>
                        <a:pt x="107" y="285"/>
                      </a:cubicBezTo>
                      <a:cubicBezTo>
                        <a:pt x="141" y="285"/>
                        <a:pt x="135" y="118"/>
                        <a:pt x="135" y="88"/>
                      </a:cubicBezTo>
                      <a:cubicBezTo>
                        <a:pt x="135" y="60"/>
                        <a:pt x="78" y="0"/>
                        <a:pt x="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</p:grpSp>
        <p:sp>
          <p:nvSpPr>
            <p:cNvPr id="10029" name="Google Shape;10029;p63"/>
            <p:cNvSpPr/>
            <p:nvPr/>
          </p:nvSpPr>
          <p:spPr>
            <a:xfrm>
              <a:off x="5206775" y="1548900"/>
              <a:ext cx="193800" cy="222950"/>
            </a:xfrm>
            <a:custGeom>
              <a:avLst/>
              <a:gdLst/>
              <a:ahLst/>
              <a:cxnLst/>
              <a:rect l="l" t="t" r="r" b="b"/>
              <a:pathLst>
                <a:path w="7752" h="8918" extrusionOk="0">
                  <a:moveTo>
                    <a:pt x="3748" y="1"/>
                  </a:moveTo>
                  <a:cubicBezTo>
                    <a:pt x="3379" y="1"/>
                    <a:pt x="2960" y="60"/>
                    <a:pt x="2502" y="220"/>
                  </a:cubicBezTo>
                  <a:cubicBezTo>
                    <a:pt x="670" y="853"/>
                    <a:pt x="0" y="3460"/>
                    <a:pt x="738" y="5888"/>
                  </a:cubicBezTo>
                  <a:cubicBezTo>
                    <a:pt x="1482" y="8322"/>
                    <a:pt x="2889" y="8918"/>
                    <a:pt x="2889" y="8918"/>
                  </a:cubicBezTo>
                  <a:cubicBezTo>
                    <a:pt x="1869" y="7615"/>
                    <a:pt x="1832" y="5525"/>
                    <a:pt x="1832" y="5525"/>
                  </a:cubicBezTo>
                  <a:lnTo>
                    <a:pt x="1832" y="5525"/>
                  </a:lnTo>
                  <a:cubicBezTo>
                    <a:pt x="2041" y="6459"/>
                    <a:pt x="2644" y="6914"/>
                    <a:pt x="2644" y="6914"/>
                  </a:cubicBezTo>
                  <a:cubicBezTo>
                    <a:pt x="2183" y="6422"/>
                    <a:pt x="2115" y="4941"/>
                    <a:pt x="2644" y="4695"/>
                  </a:cubicBezTo>
                  <a:cubicBezTo>
                    <a:pt x="3172" y="4449"/>
                    <a:pt x="4229" y="3779"/>
                    <a:pt x="4229" y="3779"/>
                  </a:cubicBezTo>
                  <a:lnTo>
                    <a:pt x="4229" y="3779"/>
                  </a:lnTo>
                  <a:cubicBezTo>
                    <a:pt x="3947" y="4308"/>
                    <a:pt x="3277" y="4621"/>
                    <a:pt x="3277" y="4621"/>
                  </a:cubicBezTo>
                  <a:cubicBezTo>
                    <a:pt x="4826" y="4375"/>
                    <a:pt x="5287" y="3460"/>
                    <a:pt x="5287" y="3460"/>
                  </a:cubicBezTo>
                  <a:cubicBezTo>
                    <a:pt x="5287" y="3460"/>
                    <a:pt x="6375" y="4375"/>
                    <a:pt x="5987" y="6490"/>
                  </a:cubicBezTo>
                  <a:cubicBezTo>
                    <a:pt x="6264" y="6109"/>
                    <a:pt x="6436" y="5654"/>
                    <a:pt x="6479" y="5187"/>
                  </a:cubicBezTo>
                  <a:cubicBezTo>
                    <a:pt x="6479" y="5138"/>
                    <a:pt x="6479" y="5088"/>
                    <a:pt x="6485" y="5045"/>
                  </a:cubicBezTo>
                  <a:cubicBezTo>
                    <a:pt x="6485" y="4961"/>
                    <a:pt x="6489" y="4922"/>
                    <a:pt x="6493" y="4922"/>
                  </a:cubicBezTo>
                  <a:lnTo>
                    <a:pt x="6493" y="4922"/>
                  </a:lnTo>
                  <a:cubicBezTo>
                    <a:pt x="6534" y="4922"/>
                    <a:pt x="6671" y="7783"/>
                    <a:pt x="5569" y="8918"/>
                  </a:cubicBezTo>
                  <a:cubicBezTo>
                    <a:pt x="5569" y="8918"/>
                    <a:pt x="7610" y="7725"/>
                    <a:pt x="7678" y="5045"/>
                  </a:cubicBezTo>
                  <a:cubicBezTo>
                    <a:pt x="7752" y="2365"/>
                    <a:pt x="7192" y="608"/>
                    <a:pt x="5533" y="540"/>
                  </a:cubicBezTo>
                  <a:cubicBezTo>
                    <a:pt x="5533" y="540"/>
                    <a:pt x="4858" y="1"/>
                    <a:pt x="3748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10030" name="Google Shape;10030;p63"/>
          <p:cNvGrpSpPr/>
          <p:nvPr/>
        </p:nvGrpSpPr>
        <p:grpSpPr>
          <a:xfrm>
            <a:off x="13288701" y="3097950"/>
            <a:ext cx="778550" cy="2713300"/>
            <a:chOff x="6644350" y="1548975"/>
            <a:chExt cx="389275" cy="1356650"/>
          </a:xfrm>
        </p:grpSpPr>
        <p:sp>
          <p:nvSpPr>
            <p:cNvPr id="10031" name="Google Shape;10031;p63"/>
            <p:cNvSpPr/>
            <p:nvPr/>
          </p:nvSpPr>
          <p:spPr>
            <a:xfrm>
              <a:off x="6746525" y="1620325"/>
              <a:ext cx="178750" cy="170600"/>
            </a:xfrm>
            <a:custGeom>
              <a:avLst/>
              <a:gdLst/>
              <a:ahLst/>
              <a:cxnLst/>
              <a:rect l="l" t="t" r="r" b="b"/>
              <a:pathLst>
                <a:path w="7150" h="6824" extrusionOk="0">
                  <a:moveTo>
                    <a:pt x="3572" y="0"/>
                  </a:moveTo>
                  <a:lnTo>
                    <a:pt x="1" y="2109"/>
                  </a:lnTo>
                  <a:cubicBezTo>
                    <a:pt x="1" y="2109"/>
                    <a:pt x="794" y="5114"/>
                    <a:pt x="247" y="6823"/>
                  </a:cubicBezTo>
                  <a:lnTo>
                    <a:pt x="7150" y="6823"/>
                  </a:lnTo>
                  <a:cubicBezTo>
                    <a:pt x="7150" y="6823"/>
                    <a:pt x="6867" y="5077"/>
                    <a:pt x="7150" y="2188"/>
                  </a:cubicBezTo>
                  <a:lnTo>
                    <a:pt x="357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grpSp>
          <p:nvGrpSpPr>
            <p:cNvPr id="10032" name="Google Shape;10032;p63"/>
            <p:cNvGrpSpPr/>
            <p:nvPr/>
          </p:nvGrpSpPr>
          <p:grpSpPr>
            <a:xfrm>
              <a:off x="6644350" y="1606500"/>
              <a:ext cx="389275" cy="1299125"/>
              <a:chOff x="6644350" y="1606500"/>
              <a:chExt cx="389275" cy="1299125"/>
            </a:xfrm>
          </p:grpSpPr>
          <p:sp>
            <p:nvSpPr>
              <p:cNvPr id="10033" name="Google Shape;10033;p63"/>
              <p:cNvSpPr/>
              <p:nvPr/>
            </p:nvSpPr>
            <p:spPr>
              <a:xfrm>
                <a:off x="6774350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0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034" name="Google Shape;10034;p63"/>
              <p:cNvSpPr/>
              <p:nvPr/>
            </p:nvSpPr>
            <p:spPr>
              <a:xfrm>
                <a:off x="6644350" y="1721575"/>
                <a:ext cx="389275" cy="1184050"/>
              </a:xfrm>
              <a:custGeom>
                <a:avLst/>
                <a:gdLst/>
                <a:ahLst/>
                <a:cxnLst/>
                <a:rect l="l" t="t" r="r" b="b"/>
                <a:pathLst>
                  <a:path w="15571" h="47362" extrusionOk="0">
                    <a:moveTo>
                      <a:pt x="9374" y="1"/>
                    </a:moveTo>
                    <a:lnTo>
                      <a:pt x="7788" y="38"/>
                    </a:lnTo>
                    <a:lnTo>
                      <a:pt x="6202" y="7"/>
                    </a:lnTo>
                    <a:lnTo>
                      <a:pt x="6202" y="7"/>
                    </a:lnTo>
                    <a:cubicBezTo>
                      <a:pt x="6202" y="7"/>
                      <a:pt x="6270" y="1525"/>
                      <a:pt x="6202" y="1771"/>
                    </a:cubicBezTo>
                    <a:cubicBezTo>
                      <a:pt x="6129" y="2017"/>
                      <a:pt x="5957" y="2367"/>
                      <a:pt x="5287" y="2576"/>
                    </a:cubicBezTo>
                    <a:cubicBezTo>
                      <a:pt x="4617" y="2792"/>
                      <a:pt x="3910" y="2718"/>
                      <a:pt x="3098" y="3216"/>
                    </a:cubicBezTo>
                    <a:cubicBezTo>
                      <a:pt x="2287" y="3707"/>
                      <a:pt x="2078" y="5680"/>
                      <a:pt x="2078" y="6947"/>
                    </a:cubicBezTo>
                    <a:cubicBezTo>
                      <a:pt x="2078" y="8213"/>
                      <a:pt x="1973" y="11034"/>
                      <a:pt x="1728" y="12128"/>
                    </a:cubicBezTo>
                    <a:cubicBezTo>
                      <a:pt x="1482" y="13216"/>
                      <a:pt x="812" y="16179"/>
                      <a:pt x="775" y="17058"/>
                    </a:cubicBezTo>
                    <a:cubicBezTo>
                      <a:pt x="738" y="17937"/>
                      <a:pt x="424" y="19173"/>
                      <a:pt x="351" y="19701"/>
                    </a:cubicBezTo>
                    <a:cubicBezTo>
                      <a:pt x="283" y="20230"/>
                      <a:pt x="0" y="22234"/>
                      <a:pt x="209" y="22658"/>
                    </a:cubicBezTo>
                    <a:cubicBezTo>
                      <a:pt x="681" y="23602"/>
                      <a:pt x="1024" y="23870"/>
                      <a:pt x="1191" y="23870"/>
                    </a:cubicBezTo>
                    <a:cubicBezTo>
                      <a:pt x="1276" y="23870"/>
                      <a:pt x="1316" y="23800"/>
                      <a:pt x="1303" y="23715"/>
                    </a:cubicBezTo>
                    <a:cubicBezTo>
                      <a:pt x="1267" y="23469"/>
                      <a:pt x="984" y="22977"/>
                      <a:pt x="916" y="22486"/>
                    </a:cubicBezTo>
                    <a:cubicBezTo>
                      <a:pt x="862" y="22089"/>
                      <a:pt x="943" y="21530"/>
                      <a:pt x="1031" y="21530"/>
                    </a:cubicBezTo>
                    <a:cubicBezTo>
                      <a:pt x="1052" y="21530"/>
                      <a:pt x="1074" y="21562"/>
                      <a:pt x="1094" y="21637"/>
                    </a:cubicBezTo>
                    <a:cubicBezTo>
                      <a:pt x="1187" y="21980"/>
                      <a:pt x="1308" y="22847"/>
                      <a:pt x="1484" y="22847"/>
                    </a:cubicBezTo>
                    <a:cubicBezTo>
                      <a:pt x="1507" y="22847"/>
                      <a:pt x="1531" y="22832"/>
                      <a:pt x="1555" y="22799"/>
                    </a:cubicBezTo>
                    <a:cubicBezTo>
                      <a:pt x="1771" y="22522"/>
                      <a:pt x="1838" y="21391"/>
                      <a:pt x="1838" y="20832"/>
                    </a:cubicBezTo>
                    <a:cubicBezTo>
                      <a:pt x="1838" y="20267"/>
                      <a:pt x="1555" y="19701"/>
                      <a:pt x="1592" y="19142"/>
                    </a:cubicBezTo>
                    <a:cubicBezTo>
                      <a:pt x="1629" y="18576"/>
                      <a:pt x="2932" y="15226"/>
                      <a:pt x="3178" y="13819"/>
                    </a:cubicBezTo>
                    <a:cubicBezTo>
                      <a:pt x="3424" y="12411"/>
                      <a:pt x="3774" y="8569"/>
                      <a:pt x="3774" y="8569"/>
                    </a:cubicBezTo>
                    <a:cubicBezTo>
                      <a:pt x="3916" y="9448"/>
                      <a:pt x="4481" y="10579"/>
                      <a:pt x="4518" y="12233"/>
                    </a:cubicBezTo>
                    <a:cubicBezTo>
                      <a:pt x="4549" y="13886"/>
                      <a:pt x="3104" y="16603"/>
                      <a:pt x="2828" y="18890"/>
                    </a:cubicBezTo>
                    <a:cubicBezTo>
                      <a:pt x="2545" y="21182"/>
                      <a:pt x="3356" y="27981"/>
                      <a:pt x="3670" y="30556"/>
                    </a:cubicBezTo>
                    <a:cubicBezTo>
                      <a:pt x="3990" y="33126"/>
                      <a:pt x="3320" y="35806"/>
                      <a:pt x="3565" y="37355"/>
                    </a:cubicBezTo>
                    <a:cubicBezTo>
                      <a:pt x="3811" y="38903"/>
                      <a:pt x="4623" y="42671"/>
                      <a:pt x="4623" y="43200"/>
                    </a:cubicBezTo>
                    <a:cubicBezTo>
                      <a:pt x="4623" y="43729"/>
                      <a:pt x="4586" y="44190"/>
                      <a:pt x="4727" y="44540"/>
                    </a:cubicBezTo>
                    <a:cubicBezTo>
                      <a:pt x="4869" y="44890"/>
                      <a:pt x="4408" y="45456"/>
                      <a:pt x="4266" y="46058"/>
                    </a:cubicBezTo>
                    <a:cubicBezTo>
                      <a:pt x="4119" y="46654"/>
                      <a:pt x="4512" y="47361"/>
                      <a:pt x="5145" y="47361"/>
                    </a:cubicBezTo>
                    <a:cubicBezTo>
                      <a:pt x="5778" y="47361"/>
                      <a:pt x="6374" y="46833"/>
                      <a:pt x="6276" y="46378"/>
                    </a:cubicBezTo>
                    <a:cubicBezTo>
                      <a:pt x="6172" y="45917"/>
                      <a:pt x="6166" y="44792"/>
                      <a:pt x="6239" y="44190"/>
                    </a:cubicBezTo>
                    <a:cubicBezTo>
                      <a:pt x="6307" y="43593"/>
                      <a:pt x="5957" y="43274"/>
                      <a:pt x="5957" y="42714"/>
                    </a:cubicBezTo>
                    <a:cubicBezTo>
                      <a:pt x="5957" y="42149"/>
                      <a:pt x="6166" y="37988"/>
                      <a:pt x="6190" y="34668"/>
                    </a:cubicBezTo>
                    <a:cubicBezTo>
                      <a:pt x="6202" y="33261"/>
                      <a:pt x="6565" y="32179"/>
                      <a:pt x="6946" y="28983"/>
                    </a:cubicBezTo>
                    <a:cubicBezTo>
                      <a:pt x="7321" y="25786"/>
                      <a:pt x="7788" y="21182"/>
                      <a:pt x="7788" y="21182"/>
                    </a:cubicBezTo>
                    <a:cubicBezTo>
                      <a:pt x="7788" y="21182"/>
                      <a:pt x="8255" y="25786"/>
                      <a:pt x="8636" y="28983"/>
                    </a:cubicBezTo>
                    <a:cubicBezTo>
                      <a:pt x="9011" y="32173"/>
                      <a:pt x="9374" y="33255"/>
                      <a:pt x="9386" y="34668"/>
                    </a:cubicBezTo>
                    <a:cubicBezTo>
                      <a:pt x="9411" y="37988"/>
                      <a:pt x="9620" y="42149"/>
                      <a:pt x="9620" y="42714"/>
                    </a:cubicBezTo>
                    <a:cubicBezTo>
                      <a:pt x="9620" y="43274"/>
                      <a:pt x="9270" y="43593"/>
                      <a:pt x="9337" y="44190"/>
                    </a:cubicBezTo>
                    <a:cubicBezTo>
                      <a:pt x="9411" y="44792"/>
                      <a:pt x="9411" y="45917"/>
                      <a:pt x="9300" y="46378"/>
                    </a:cubicBezTo>
                    <a:cubicBezTo>
                      <a:pt x="9196" y="46833"/>
                      <a:pt x="9798" y="47361"/>
                      <a:pt x="10431" y="47361"/>
                    </a:cubicBezTo>
                    <a:cubicBezTo>
                      <a:pt x="11064" y="47361"/>
                      <a:pt x="11452" y="46661"/>
                      <a:pt x="11310" y="46058"/>
                    </a:cubicBezTo>
                    <a:cubicBezTo>
                      <a:pt x="11169" y="45456"/>
                      <a:pt x="10714" y="44897"/>
                      <a:pt x="10849" y="44540"/>
                    </a:cubicBezTo>
                    <a:cubicBezTo>
                      <a:pt x="10991" y="44190"/>
                      <a:pt x="10954" y="43729"/>
                      <a:pt x="10954" y="43200"/>
                    </a:cubicBezTo>
                    <a:cubicBezTo>
                      <a:pt x="10954" y="42671"/>
                      <a:pt x="11765" y="38897"/>
                      <a:pt x="12011" y="37355"/>
                    </a:cubicBezTo>
                    <a:cubicBezTo>
                      <a:pt x="12257" y="35806"/>
                      <a:pt x="11593" y="33126"/>
                      <a:pt x="11907" y="30556"/>
                    </a:cubicBezTo>
                    <a:cubicBezTo>
                      <a:pt x="12220" y="27981"/>
                      <a:pt x="13031" y="21182"/>
                      <a:pt x="12755" y="18890"/>
                    </a:cubicBezTo>
                    <a:cubicBezTo>
                      <a:pt x="12472" y="16603"/>
                      <a:pt x="11028" y="13886"/>
                      <a:pt x="11064" y="12233"/>
                    </a:cubicBezTo>
                    <a:cubicBezTo>
                      <a:pt x="11095" y="10579"/>
                      <a:pt x="11661" y="9448"/>
                      <a:pt x="11802" y="8569"/>
                    </a:cubicBezTo>
                    <a:cubicBezTo>
                      <a:pt x="11802" y="8569"/>
                      <a:pt x="12152" y="12411"/>
                      <a:pt x="12398" y="13819"/>
                    </a:cubicBezTo>
                    <a:cubicBezTo>
                      <a:pt x="12644" y="15226"/>
                      <a:pt x="13947" y="18576"/>
                      <a:pt x="13984" y="19142"/>
                    </a:cubicBezTo>
                    <a:cubicBezTo>
                      <a:pt x="14021" y="19701"/>
                      <a:pt x="13738" y="20267"/>
                      <a:pt x="13738" y="20832"/>
                    </a:cubicBezTo>
                    <a:cubicBezTo>
                      <a:pt x="13738" y="21391"/>
                      <a:pt x="13812" y="22522"/>
                      <a:pt x="14021" y="22799"/>
                    </a:cubicBezTo>
                    <a:cubicBezTo>
                      <a:pt x="14045" y="22832"/>
                      <a:pt x="14069" y="22847"/>
                      <a:pt x="14091" y="22847"/>
                    </a:cubicBezTo>
                    <a:cubicBezTo>
                      <a:pt x="14262" y="22847"/>
                      <a:pt x="14384" y="21985"/>
                      <a:pt x="14482" y="21637"/>
                    </a:cubicBezTo>
                    <a:cubicBezTo>
                      <a:pt x="14504" y="21562"/>
                      <a:pt x="14526" y="21530"/>
                      <a:pt x="14548" y="21530"/>
                    </a:cubicBezTo>
                    <a:cubicBezTo>
                      <a:pt x="14638" y="21530"/>
                      <a:pt x="14715" y="22089"/>
                      <a:pt x="14660" y="22486"/>
                    </a:cubicBezTo>
                    <a:cubicBezTo>
                      <a:pt x="14587" y="22977"/>
                      <a:pt x="14304" y="23469"/>
                      <a:pt x="14273" y="23721"/>
                    </a:cubicBezTo>
                    <a:cubicBezTo>
                      <a:pt x="14263" y="23804"/>
                      <a:pt x="14302" y="23872"/>
                      <a:pt x="14387" y="23872"/>
                    </a:cubicBezTo>
                    <a:cubicBezTo>
                      <a:pt x="14553" y="23872"/>
                      <a:pt x="14894" y="23606"/>
                      <a:pt x="15367" y="22664"/>
                    </a:cubicBezTo>
                    <a:cubicBezTo>
                      <a:pt x="15570" y="22234"/>
                      <a:pt x="15287" y="20230"/>
                      <a:pt x="15220" y="19701"/>
                    </a:cubicBezTo>
                    <a:cubicBezTo>
                      <a:pt x="15152" y="19173"/>
                      <a:pt x="14832" y="17937"/>
                      <a:pt x="14796" y="17058"/>
                    </a:cubicBezTo>
                    <a:cubicBezTo>
                      <a:pt x="14759" y="16173"/>
                      <a:pt x="14095" y="13216"/>
                      <a:pt x="13843" y="12122"/>
                    </a:cubicBezTo>
                    <a:cubicBezTo>
                      <a:pt x="13597" y="11034"/>
                      <a:pt x="13492" y="8213"/>
                      <a:pt x="13492" y="6947"/>
                    </a:cubicBezTo>
                    <a:cubicBezTo>
                      <a:pt x="13492" y="5674"/>
                      <a:pt x="13283" y="3701"/>
                      <a:pt x="12472" y="3209"/>
                    </a:cubicBezTo>
                    <a:cubicBezTo>
                      <a:pt x="11661" y="2718"/>
                      <a:pt x="10954" y="2785"/>
                      <a:pt x="10290" y="2576"/>
                    </a:cubicBezTo>
                    <a:cubicBezTo>
                      <a:pt x="9620" y="2367"/>
                      <a:pt x="9442" y="2011"/>
                      <a:pt x="9374" y="1765"/>
                    </a:cubicBezTo>
                    <a:cubicBezTo>
                      <a:pt x="9300" y="1519"/>
                      <a:pt x="9374" y="1"/>
                      <a:pt x="9374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10035" name="Google Shape;10035;p63"/>
            <p:cNvGrpSpPr/>
            <p:nvPr/>
          </p:nvGrpSpPr>
          <p:grpSpPr>
            <a:xfrm>
              <a:off x="6644800" y="1661800"/>
              <a:ext cx="381750" cy="1218925"/>
              <a:chOff x="6644800" y="1661800"/>
              <a:chExt cx="381750" cy="1218925"/>
            </a:xfrm>
          </p:grpSpPr>
          <p:grpSp>
            <p:nvGrpSpPr>
              <p:cNvPr id="10036" name="Google Shape;10036;p63"/>
              <p:cNvGrpSpPr/>
              <p:nvPr/>
            </p:nvGrpSpPr>
            <p:grpSpPr>
              <a:xfrm>
                <a:off x="6739925" y="1838600"/>
                <a:ext cx="198100" cy="161275"/>
                <a:chOff x="6739925" y="1838600"/>
                <a:chExt cx="198100" cy="161275"/>
              </a:xfrm>
            </p:grpSpPr>
            <p:sp>
              <p:nvSpPr>
                <p:cNvPr id="10037" name="Google Shape;10037;p63"/>
                <p:cNvSpPr/>
                <p:nvPr/>
              </p:nvSpPr>
              <p:spPr>
                <a:xfrm>
                  <a:off x="6739925" y="1838600"/>
                  <a:ext cx="99000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0" h="6451" extrusionOk="0">
                      <a:moveTo>
                        <a:pt x="2257" y="1"/>
                      </a:moveTo>
                      <a:cubicBezTo>
                        <a:pt x="1805" y="1"/>
                        <a:pt x="1347" y="144"/>
                        <a:pt x="1003" y="514"/>
                      </a:cubicBezTo>
                      <a:cubicBezTo>
                        <a:pt x="1" y="1583"/>
                        <a:pt x="406" y="4817"/>
                        <a:pt x="1003" y="5880"/>
                      </a:cubicBezTo>
                      <a:cubicBezTo>
                        <a:pt x="1224" y="6270"/>
                        <a:pt x="1638" y="6451"/>
                        <a:pt x="2090" y="6451"/>
                      </a:cubicBezTo>
                      <a:cubicBezTo>
                        <a:pt x="2870" y="6451"/>
                        <a:pt x="3761" y="5913"/>
                        <a:pt x="3959" y="4983"/>
                      </a:cubicBezTo>
                      <a:lnTo>
                        <a:pt x="3959" y="975"/>
                      </a:lnTo>
                      <a:cubicBezTo>
                        <a:pt x="3959" y="519"/>
                        <a:pt x="3119" y="1"/>
                        <a:pt x="2257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38" name="Google Shape;10038;p63"/>
                <p:cNvSpPr/>
                <p:nvPr/>
              </p:nvSpPr>
              <p:spPr>
                <a:xfrm>
                  <a:off x="6766200" y="1853800"/>
                  <a:ext cx="72725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9" h="5080" extrusionOk="0">
                      <a:moveTo>
                        <a:pt x="1060" y="0"/>
                      </a:moveTo>
                      <a:cubicBezTo>
                        <a:pt x="994" y="0"/>
                        <a:pt x="932" y="5"/>
                        <a:pt x="874" y="17"/>
                      </a:cubicBezTo>
                      <a:cubicBezTo>
                        <a:pt x="831" y="29"/>
                        <a:pt x="812" y="84"/>
                        <a:pt x="849" y="115"/>
                      </a:cubicBezTo>
                      <a:cubicBezTo>
                        <a:pt x="1027" y="262"/>
                        <a:pt x="1218" y="299"/>
                        <a:pt x="1439" y="355"/>
                      </a:cubicBezTo>
                      <a:cubicBezTo>
                        <a:pt x="1783" y="447"/>
                        <a:pt x="1882" y="742"/>
                        <a:pt x="2103" y="963"/>
                      </a:cubicBezTo>
                      <a:cubicBezTo>
                        <a:pt x="2201" y="1068"/>
                        <a:pt x="2318" y="1148"/>
                        <a:pt x="2447" y="1215"/>
                      </a:cubicBezTo>
                      <a:cubicBezTo>
                        <a:pt x="2312" y="1234"/>
                        <a:pt x="2183" y="1270"/>
                        <a:pt x="2060" y="1338"/>
                      </a:cubicBezTo>
                      <a:cubicBezTo>
                        <a:pt x="1753" y="1498"/>
                        <a:pt x="1500" y="1713"/>
                        <a:pt x="1218" y="1910"/>
                      </a:cubicBezTo>
                      <a:cubicBezTo>
                        <a:pt x="855" y="2156"/>
                        <a:pt x="480" y="2199"/>
                        <a:pt x="74" y="2322"/>
                      </a:cubicBezTo>
                      <a:cubicBezTo>
                        <a:pt x="1" y="2346"/>
                        <a:pt x="13" y="2457"/>
                        <a:pt x="93" y="2457"/>
                      </a:cubicBezTo>
                      <a:cubicBezTo>
                        <a:pt x="116" y="2458"/>
                        <a:pt x="139" y="2458"/>
                        <a:pt x="163" y="2458"/>
                      </a:cubicBezTo>
                      <a:cubicBezTo>
                        <a:pt x="579" y="2458"/>
                        <a:pt x="967" y="2304"/>
                        <a:pt x="1322" y="2094"/>
                      </a:cubicBezTo>
                      <a:cubicBezTo>
                        <a:pt x="1568" y="1947"/>
                        <a:pt x="1814" y="1768"/>
                        <a:pt x="2072" y="1639"/>
                      </a:cubicBezTo>
                      <a:lnTo>
                        <a:pt x="2072" y="1639"/>
                      </a:lnTo>
                      <a:cubicBezTo>
                        <a:pt x="2029" y="1713"/>
                        <a:pt x="1986" y="1793"/>
                        <a:pt x="1955" y="1879"/>
                      </a:cubicBezTo>
                      <a:cubicBezTo>
                        <a:pt x="1906" y="2014"/>
                        <a:pt x="1882" y="2156"/>
                        <a:pt x="1875" y="2303"/>
                      </a:cubicBezTo>
                      <a:cubicBezTo>
                        <a:pt x="1839" y="2703"/>
                        <a:pt x="1642" y="2875"/>
                        <a:pt x="1365" y="3127"/>
                      </a:cubicBezTo>
                      <a:cubicBezTo>
                        <a:pt x="1021" y="3440"/>
                        <a:pt x="548" y="3729"/>
                        <a:pt x="308" y="4129"/>
                      </a:cubicBezTo>
                      <a:cubicBezTo>
                        <a:pt x="275" y="4190"/>
                        <a:pt x="322" y="4266"/>
                        <a:pt x="391" y="4266"/>
                      </a:cubicBezTo>
                      <a:cubicBezTo>
                        <a:pt x="398" y="4266"/>
                        <a:pt x="405" y="4266"/>
                        <a:pt x="413" y="4264"/>
                      </a:cubicBezTo>
                      <a:cubicBezTo>
                        <a:pt x="720" y="4159"/>
                        <a:pt x="935" y="3920"/>
                        <a:pt x="1181" y="3705"/>
                      </a:cubicBezTo>
                      <a:cubicBezTo>
                        <a:pt x="1445" y="3465"/>
                        <a:pt x="1796" y="3176"/>
                        <a:pt x="1974" y="2856"/>
                      </a:cubicBezTo>
                      <a:cubicBezTo>
                        <a:pt x="2152" y="2543"/>
                        <a:pt x="2084" y="2180"/>
                        <a:pt x="2244" y="1854"/>
                      </a:cubicBezTo>
                      <a:cubicBezTo>
                        <a:pt x="2293" y="1756"/>
                        <a:pt x="2361" y="1664"/>
                        <a:pt x="2441" y="1590"/>
                      </a:cubicBezTo>
                      <a:lnTo>
                        <a:pt x="2441" y="1590"/>
                      </a:lnTo>
                      <a:cubicBezTo>
                        <a:pt x="2318" y="1842"/>
                        <a:pt x="2281" y="2149"/>
                        <a:pt x="2293" y="2463"/>
                      </a:cubicBezTo>
                      <a:cubicBezTo>
                        <a:pt x="2306" y="3022"/>
                        <a:pt x="2355" y="3483"/>
                        <a:pt x="2103" y="4000"/>
                      </a:cubicBezTo>
                      <a:cubicBezTo>
                        <a:pt x="1931" y="4362"/>
                        <a:pt x="1611" y="4627"/>
                        <a:pt x="1414" y="4971"/>
                      </a:cubicBezTo>
                      <a:cubicBezTo>
                        <a:pt x="1388" y="5014"/>
                        <a:pt x="1422" y="5080"/>
                        <a:pt x="1467" y="5080"/>
                      </a:cubicBezTo>
                      <a:cubicBezTo>
                        <a:pt x="1474" y="5080"/>
                        <a:pt x="1481" y="5078"/>
                        <a:pt x="1488" y="5075"/>
                      </a:cubicBezTo>
                      <a:cubicBezTo>
                        <a:pt x="2035" y="4848"/>
                        <a:pt x="2367" y="4239"/>
                        <a:pt x="2539" y="3698"/>
                      </a:cubicBezTo>
                      <a:cubicBezTo>
                        <a:pt x="2742" y="3078"/>
                        <a:pt x="2324" y="2039"/>
                        <a:pt x="2711" y="1473"/>
                      </a:cubicBezTo>
                      <a:cubicBezTo>
                        <a:pt x="2779" y="1473"/>
                        <a:pt x="2840" y="1486"/>
                        <a:pt x="2908" y="1498"/>
                      </a:cubicBezTo>
                      <a:lnTo>
                        <a:pt x="2908" y="1006"/>
                      </a:lnTo>
                      <a:cubicBezTo>
                        <a:pt x="2877" y="1006"/>
                        <a:pt x="2853" y="1012"/>
                        <a:pt x="2828" y="1018"/>
                      </a:cubicBezTo>
                      <a:cubicBezTo>
                        <a:pt x="2545" y="809"/>
                        <a:pt x="2250" y="619"/>
                        <a:pt x="1998" y="355"/>
                      </a:cubicBezTo>
                      <a:cubicBezTo>
                        <a:pt x="1788" y="139"/>
                        <a:pt x="1392" y="0"/>
                        <a:pt x="1060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39" name="Google Shape;10039;p63"/>
                <p:cNvSpPr/>
                <p:nvPr/>
              </p:nvSpPr>
              <p:spPr>
                <a:xfrm>
                  <a:off x="6839200" y="1838600"/>
                  <a:ext cx="98825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53" h="6451" extrusionOk="0">
                      <a:moveTo>
                        <a:pt x="1698" y="1"/>
                      </a:moveTo>
                      <a:cubicBezTo>
                        <a:pt x="838" y="1"/>
                        <a:pt x="0" y="519"/>
                        <a:pt x="0" y="975"/>
                      </a:cubicBezTo>
                      <a:lnTo>
                        <a:pt x="0" y="4983"/>
                      </a:lnTo>
                      <a:cubicBezTo>
                        <a:pt x="195" y="5913"/>
                        <a:pt x="1084" y="6451"/>
                        <a:pt x="1864" y="6451"/>
                      </a:cubicBezTo>
                      <a:cubicBezTo>
                        <a:pt x="2315" y="6451"/>
                        <a:pt x="2730" y="6270"/>
                        <a:pt x="2951" y="5880"/>
                      </a:cubicBezTo>
                      <a:cubicBezTo>
                        <a:pt x="3553" y="4817"/>
                        <a:pt x="3953" y="1583"/>
                        <a:pt x="2951" y="514"/>
                      </a:cubicBezTo>
                      <a:cubicBezTo>
                        <a:pt x="2606" y="144"/>
                        <a:pt x="2149" y="1"/>
                        <a:pt x="1698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40" name="Google Shape;10040;p63"/>
                <p:cNvSpPr/>
                <p:nvPr/>
              </p:nvSpPr>
              <p:spPr>
                <a:xfrm>
                  <a:off x="6839200" y="1853800"/>
                  <a:ext cx="72700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8" h="5080" extrusionOk="0">
                      <a:moveTo>
                        <a:pt x="1845" y="0"/>
                      </a:moveTo>
                      <a:cubicBezTo>
                        <a:pt x="1517" y="0"/>
                        <a:pt x="1121" y="139"/>
                        <a:pt x="910" y="355"/>
                      </a:cubicBezTo>
                      <a:cubicBezTo>
                        <a:pt x="652" y="619"/>
                        <a:pt x="363" y="809"/>
                        <a:pt x="74" y="1018"/>
                      </a:cubicBezTo>
                      <a:cubicBezTo>
                        <a:pt x="50" y="1012"/>
                        <a:pt x="25" y="1006"/>
                        <a:pt x="0" y="1006"/>
                      </a:cubicBezTo>
                      <a:lnTo>
                        <a:pt x="0" y="1498"/>
                      </a:lnTo>
                      <a:cubicBezTo>
                        <a:pt x="62" y="1486"/>
                        <a:pt x="129" y="1479"/>
                        <a:pt x="191" y="1479"/>
                      </a:cubicBezTo>
                      <a:cubicBezTo>
                        <a:pt x="578" y="2045"/>
                        <a:pt x="166" y="3084"/>
                        <a:pt x="363" y="3711"/>
                      </a:cubicBezTo>
                      <a:cubicBezTo>
                        <a:pt x="541" y="4245"/>
                        <a:pt x="867" y="4848"/>
                        <a:pt x="1420" y="5075"/>
                      </a:cubicBezTo>
                      <a:cubicBezTo>
                        <a:pt x="1427" y="5078"/>
                        <a:pt x="1434" y="5080"/>
                        <a:pt x="1441" y="5080"/>
                      </a:cubicBezTo>
                      <a:cubicBezTo>
                        <a:pt x="1487" y="5080"/>
                        <a:pt x="1521" y="5014"/>
                        <a:pt x="1494" y="4971"/>
                      </a:cubicBezTo>
                      <a:cubicBezTo>
                        <a:pt x="1291" y="4627"/>
                        <a:pt x="978" y="4362"/>
                        <a:pt x="806" y="4000"/>
                      </a:cubicBezTo>
                      <a:cubicBezTo>
                        <a:pt x="554" y="3483"/>
                        <a:pt x="603" y="3022"/>
                        <a:pt x="615" y="2463"/>
                      </a:cubicBezTo>
                      <a:cubicBezTo>
                        <a:pt x="627" y="2149"/>
                        <a:pt x="590" y="1842"/>
                        <a:pt x="468" y="1590"/>
                      </a:cubicBezTo>
                      <a:lnTo>
                        <a:pt x="468" y="1590"/>
                      </a:lnTo>
                      <a:cubicBezTo>
                        <a:pt x="547" y="1664"/>
                        <a:pt x="615" y="1756"/>
                        <a:pt x="664" y="1854"/>
                      </a:cubicBezTo>
                      <a:cubicBezTo>
                        <a:pt x="824" y="2180"/>
                        <a:pt x="756" y="2543"/>
                        <a:pt x="935" y="2856"/>
                      </a:cubicBezTo>
                      <a:cubicBezTo>
                        <a:pt x="1113" y="3176"/>
                        <a:pt x="1463" y="3465"/>
                        <a:pt x="1728" y="3705"/>
                      </a:cubicBezTo>
                      <a:cubicBezTo>
                        <a:pt x="1974" y="3920"/>
                        <a:pt x="2189" y="4159"/>
                        <a:pt x="2496" y="4264"/>
                      </a:cubicBezTo>
                      <a:cubicBezTo>
                        <a:pt x="2503" y="4266"/>
                        <a:pt x="2511" y="4266"/>
                        <a:pt x="2518" y="4266"/>
                      </a:cubicBezTo>
                      <a:cubicBezTo>
                        <a:pt x="2587" y="4266"/>
                        <a:pt x="2634" y="4190"/>
                        <a:pt x="2600" y="4129"/>
                      </a:cubicBezTo>
                      <a:cubicBezTo>
                        <a:pt x="2361" y="3729"/>
                        <a:pt x="1887" y="3440"/>
                        <a:pt x="1543" y="3127"/>
                      </a:cubicBezTo>
                      <a:cubicBezTo>
                        <a:pt x="1267" y="2875"/>
                        <a:pt x="1070" y="2703"/>
                        <a:pt x="1033" y="2303"/>
                      </a:cubicBezTo>
                      <a:cubicBezTo>
                        <a:pt x="1027" y="2156"/>
                        <a:pt x="1002" y="2014"/>
                        <a:pt x="953" y="1879"/>
                      </a:cubicBezTo>
                      <a:cubicBezTo>
                        <a:pt x="922" y="1793"/>
                        <a:pt x="879" y="1719"/>
                        <a:pt x="830" y="1639"/>
                      </a:cubicBezTo>
                      <a:lnTo>
                        <a:pt x="830" y="1639"/>
                      </a:lnTo>
                      <a:cubicBezTo>
                        <a:pt x="1088" y="1768"/>
                        <a:pt x="1340" y="1947"/>
                        <a:pt x="1586" y="2094"/>
                      </a:cubicBezTo>
                      <a:cubicBezTo>
                        <a:pt x="1941" y="2304"/>
                        <a:pt x="2324" y="2458"/>
                        <a:pt x="2745" y="2458"/>
                      </a:cubicBezTo>
                      <a:cubicBezTo>
                        <a:pt x="2768" y="2458"/>
                        <a:pt x="2792" y="2458"/>
                        <a:pt x="2816" y="2457"/>
                      </a:cubicBezTo>
                      <a:cubicBezTo>
                        <a:pt x="2889" y="2457"/>
                        <a:pt x="2908" y="2346"/>
                        <a:pt x="2828" y="2322"/>
                      </a:cubicBezTo>
                      <a:cubicBezTo>
                        <a:pt x="2428" y="2199"/>
                        <a:pt x="2047" y="2156"/>
                        <a:pt x="1691" y="1910"/>
                      </a:cubicBezTo>
                      <a:cubicBezTo>
                        <a:pt x="1408" y="1713"/>
                        <a:pt x="1150" y="1498"/>
                        <a:pt x="842" y="1338"/>
                      </a:cubicBezTo>
                      <a:cubicBezTo>
                        <a:pt x="726" y="1270"/>
                        <a:pt x="597" y="1234"/>
                        <a:pt x="461" y="1215"/>
                      </a:cubicBezTo>
                      <a:lnTo>
                        <a:pt x="455" y="1215"/>
                      </a:lnTo>
                      <a:cubicBezTo>
                        <a:pt x="584" y="1148"/>
                        <a:pt x="701" y="1068"/>
                        <a:pt x="799" y="963"/>
                      </a:cubicBezTo>
                      <a:cubicBezTo>
                        <a:pt x="1021" y="742"/>
                        <a:pt x="1125" y="447"/>
                        <a:pt x="1463" y="355"/>
                      </a:cubicBezTo>
                      <a:cubicBezTo>
                        <a:pt x="1691" y="299"/>
                        <a:pt x="1881" y="262"/>
                        <a:pt x="2060" y="115"/>
                      </a:cubicBezTo>
                      <a:cubicBezTo>
                        <a:pt x="2090" y="84"/>
                        <a:pt x="2072" y="29"/>
                        <a:pt x="2029" y="17"/>
                      </a:cubicBezTo>
                      <a:cubicBezTo>
                        <a:pt x="1971" y="5"/>
                        <a:pt x="1910" y="0"/>
                        <a:pt x="1845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sp>
            <p:nvSpPr>
              <p:cNvPr id="10041" name="Google Shape;10041;p63"/>
              <p:cNvSpPr/>
              <p:nvPr/>
            </p:nvSpPr>
            <p:spPr>
              <a:xfrm>
                <a:off x="6662475" y="1804975"/>
                <a:ext cx="179825" cy="462475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18499" extrusionOk="0">
                    <a:moveTo>
                      <a:pt x="3491" y="1"/>
                    </a:moveTo>
                    <a:cubicBezTo>
                      <a:pt x="3439" y="1"/>
                      <a:pt x="3388" y="5"/>
                      <a:pt x="3338" y="15"/>
                    </a:cubicBezTo>
                    <a:cubicBezTo>
                      <a:pt x="3000" y="76"/>
                      <a:pt x="2717" y="285"/>
                      <a:pt x="2490" y="630"/>
                    </a:cubicBezTo>
                    <a:cubicBezTo>
                      <a:pt x="1716" y="1791"/>
                      <a:pt x="1765" y="4164"/>
                      <a:pt x="2140" y="5879"/>
                    </a:cubicBezTo>
                    <a:cubicBezTo>
                      <a:pt x="2361" y="6887"/>
                      <a:pt x="1894" y="8030"/>
                      <a:pt x="1445" y="9130"/>
                    </a:cubicBezTo>
                    <a:cubicBezTo>
                      <a:pt x="1119" y="9930"/>
                      <a:pt x="812" y="10686"/>
                      <a:pt x="757" y="11392"/>
                    </a:cubicBezTo>
                    <a:cubicBezTo>
                      <a:pt x="708" y="11970"/>
                      <a:pt x="714" y="12548"/>
                      <a:pt x="781" y="13126"/>
                    </a:cubicBezTo>
                    <a:cubicBezTo>
                      <a:pt x="830" y="13691"/>
                      <a:pt x="873" y="14140"/>
                      <a:pt x="664" y="14712"/>
                    </a:cubicBezTo>
                    <a:cubicBezTo>
                      <a:pt x="240" y="15873"/>
                      <a:pt x="1" y="17465"/>
                      <a:pt x="603" y="18449"/>
                    </a:cubicBezTo>
                    <a:cubicBezTo>
                      <a:pt x="615" y="18473"/>
                      <a:pt x="646" y="18492"/>
                      <a:pt x="683" y="18492"/>
                    </a:cubicBezTo>
                    <a:lnTo>
                      <a:pt x="677" y="18498"/>
                    </a:lnTo>
                    <a:cubicBezTo>
                      <a:pt x="757" y="18498"/>
                      <a:pt x="800" y="18418"/>
                      <a:pt x="763" y="18357"/>
                    </a:cubicBezTo>
                    <a:cubicBezTo>
                      <a:pt x="197" y="17429"/>
                      <a:pt x="449" y="15849"/>
                      <a:pt x="837" y="14779"/>
                    </a:cubicBezTo>
                    <a:cubicBezTo>
                      <a:pt x="1058" y="14171"/>
                      <a:pt x="1015" y="13710"/>
                      <a:pt x="966" y="13120"/>
                    </a:cubicBezTo>
                    <a:cubicBezTo>
                      <a:pt x="904" y="12554"/>
                      <a:pt x="892" y="11983"/>
                      <a:pt x="941" y="11411"/>
                    </a:cubicBezTo>
                    <a:cubicBezTo>
                      <a:pt x="996" y="10741"/>
                      <a:pt x="1298" y="9997"/>
                      <a:pt x="1617" y="9210"/>
                    </a:cubicBezTo>
                    <a:cubicBezTo>
                      <a:pt x="2078" y="8079"/>
                      <a:pt x="2552" y="6911"/>
                      <a:pt x="2324" y="5848"/>
                    </a:cubicBezTo>
                    <a:cubicBezTo>
                      <a:pt x="1949" y="4121"/>
                      <a:pt x="1937" y="1810"/>
                      <a:pt x="2644" y="740"/>
                    </a:cubicBezTo>
                    <a:cubicBezTo>
                      <a:pt x="2847" y="433"/>
                      <a:pt x="3092" y="261"/>
                      <a:pt x="3375" y="205"/>
                    </a:cubicBezTo>
                    <a:cubicBezTo>
                      <a:pt x="3417" y="197"/>
                      <a:pt x="3459" y="194"/>
                      <a:pt x="3502" y="194"/>
                    </a:cubicBezTo>
                    <a:cubicBezTo>
                      <a:pt x="4857" y="194"/>
                      <a:pt x="6953" y="4005"/>
                      <a:pt x="6971" y="4047"/>
                    </a:cubicBezTo>
                    <a:cubicBezTo>
                      <a:pt x="6989" y="4087"/>
                      <a:pt x="7022" y="4104"/>
                      <a:pt x="7055" y="4104"/>
                    </a:cubicBezTo>
                    <a:cubicBezTo>
                      <a:pt x="7123" y="4104"/>
                      <a:pt x="7193" y="4034"/>
                      <a:pt x="7143" y="3955"/>
                    </a:cubicBezTo>
                    <a:cubicBezTo>
                      <a:pt x="7048" y="3789"/>
                      <a:pt x="4967" y="1"/>
                      <a:pt x="349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042" name="Google Shape;10042;p63"/>
              <p:cNvSpPr/>
              <p:nvPr/>
            </p:nvSpPr>
            <p:spPr>
              <a:xfrm>
                <a:off x="6644800" y="2204650"/>
                <a:ext cx="29925" cy="93050"/>
              </a:xfrm>
              <a:custGeom>
                <a:avLst/>
                <a:gdLst/>
                <a:ahLst/>
                <a:cxnLst/>
                <a:rect l="l" t="t" r="r" b="b"/>
                <a:pathLst>
                  <a:path w="1197" h="3722" extrusionOk="0">
                    <a:moveTo>
                      <a:pt x="1065" y="1"/>
                    </a:moveTo>
                    <a:cubicBezTo>
                      <a:pt x="1030" y="1"/>
                      <a:pt x="995" y="19"/>
                      <a:pt x="978" y="65"/>
                    </a:cubicBezTo>
                    <a:cubicBezTo>
                      <a:pt x="941" y="151"/>
                      <a:pt x="1" y="2210"/>
                      <a:pt x="585" y="3667"/>
                    </a:cubicBezTo>
                    <a:cubicBezTo>
                      <a:pt x="597" y="3704"/>
                      <a:pt x="634" y="3722"/>
                      <a:pt x="671" y="3722"/>
                    </a:cubicBezTo>
                    <a:cubicBezTo>
                      <a:pt x="738" y="3722"/>
                      <a:pt x="788" y="3654"/>
                      <a:pt x="763" y="3593"/>
                    </a:cubicBezTo>
                    <a:cubicBezTo>
                      <a:pt x="210" y="2210"/>
                      <a:pt x="1144" y="163"/>
                      <a:pt x="1156" y="145"/>
                    </a:cubicBezTo>
                    <a:cubicBezTo>
                      <a:pt x="1196" y="65"/>
                      <a:pt x="1130" y="1"/>
                      <a:pt x="106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043" name="Google Shape;10043;p63"/>
              <p:cNvSpPr/>
              <p:nvPr/>
            </p:nvSpPr>
            <p:spPr>
              <a:xfrm>
                <a:off x="6874700" y="1817825"/>
                <a:ext cx="136025" cy="445475"/>
              </a:xfrm>
              <a:custGeom>
                <a:avLst/>
                <a:gdLst/>
                <a:ahLst/>
                <a:cxnLst/>
                <a:rect l="l" t="t" r="r" b="b"/>
                <a:pathLst>
                  <a:path w="5441" h="17819" extrusionOk="0">
                    <a:moveTo>
                      <a:pt x="2096" y="1"/>
                    </a:moveTo>
                    <a:cubicBezTo>
                      <a:pt x="2033" y="1"/>
                      <a:pt x="1970" y="6"/>
                      <a:pt x="1906" y="17"/>
                    </a:cubicBezTo>
                    <a:cubicBezTo>
                      <a:pt x="836" y="195"/>
                      <a:pt x="338" y="1597"/>
                      <a:pt x="172" y="2193"/>
                    </a:cubicBezTo>
                    <a:cubicBezTo>
                      <a:pt x="86" y="2507"/>
                      <a:pt x="0" y="2900"/>
                      <a:pt x="92" y="2980"/>
                    </a:cubicBezTo>
                    <a:cubicBezTo>
                      <a:pt x="110" y="2994"/>
                      <a:pt x="133" y="3000"/>
                      <a:pt x="154" y="3000"/>
                    </a:cubicBezTo>
                    <a:cubicBezTo>
                      <a:pt x="169" y="3000"/>
                      <a:pt x="184" y="2997"/>
                      <a:pt x="197" y="2992"/>
                    </a:cubicBezTo>
                    <a:cubicBezTo>
                      <a:pt x="246" y="2968"/>
                      <a:pt x="271" y="2912"/>
                      <a:pt x="246" y="2863"/>
                    </a:cubicBezTo>
                    <a:cubicBezTo>
                      <a:pt x="246" y="2863"/>
                      <a:pt x="246" y="2857"/>
                      <a:pt x="240" y="2857"/>
                    </a:cubicBezTo>
                    <a:cubicBezTo>
                      <a:pt x="234" y="2562"/>
                      <a:pt x="719" y="411"/>
                      <a:pt x="1930" y="208"/>
                    </a:cubicBezTo>
                    <a:cubicBezTo>
                      <a:pt x="1988" y="197"/>
                      <a:pt x="2044" y="192"/>
                      <a:pt x="2100" y="192"/>
                    </a:cubicBezTo>
                    <a:cubicBezTo>
                      <a:pt x="2365" y="192"/>
                      <a:pt x="2608" y="313"/>
                      <a:pt x="2822" y="552"/>
                    </a:cubicBezTo>
                    <a:cubicBezTo>
                      <a:pt x="3535" y="1333"/>
                      <a:pt x="3756" y="3164"/>
                      <a:pt x="3326" y="4719"/>
                    </a:cubicBezTo>
                    <a:cubicBezTo>
                      <a:pt x="2748" y="6846"/>
                      <a:pt x="3664" y="9293"/>
                      <a:pt x="4469" y="10276"/>
                    </a:cubicBezTo>
                    <a:cubicBezTo>
                      <a:pt x="5121" y="11075"/>
                      <a:pt x="5286" y="16681"/>
                      <a:pt x="4942" y="17695"/>
                    </a:cubicBezTo>
                    <a:cubicBezTo>
                      <a:pt x="4924" y="17744"/>
                      <a:pt x="4948" y="17794"/>
                      <a:pt x="4998" y="17812"/>
                    </a:cubicBezTo>
                    <a:cubicBezTo>
                      <a:pt x="5010" y="17818"/>
                      <a:pt x="5022" y="17818"/>
                      <a:pt x="5034" y="17818"/>
                    </a:cubicBezTo>
                    <a:cubicBezTo>
                      <a:pt x="5071" y="17818"/>
                      <a:pt x="5114" y="17794"/>
                      <a:pt x="5127" y="17757"/>
                    </a:cubicBezTo>
                    <a:cubicBezTo>
                      <a:pt x="5440" y="16828"/>
                      <a:pt x="5373" y="11069"/>
                      <a:pt x="4623" y="10153"/>
                    </a:cubicBezTo>
                    <a:cubicBezTo>
                      <a:pt x="4014" y="9416"/>
                      <a:pt x="2902" y="7031"/>
                      <a:pt x="3516" y="4769"/>
                    </a:cubicBezTo>
                    <a:cubicBezTo>
                      <a:pt x="3959" y="3158"/>
                      <a:pt x="3713" y="1247"/>
                      <a:pt x="2969" y="423"/>
                    </a:cubicBezTo>
                    <a:cubicBezTo>
                      <a:pt x="2717" y="145"/>
                      <a:pt x="2418" y="1"/>
                      <a:pt x="20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044" name="Google Shape;10044;p63"/>
              <p:cNvSpPr/>
              <p:nvPr/>
            </p:nvSpPr>
            <p:spPr>
              <a:xfrm>
                <a:off x="7004850" y="2187825"/>
                <a:ext cx="21700" cy="93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3732" fill="none" extrusionOk="0">
                    <a:moveTo>
                      <a:pt x="1" y="0"/>
                    </a:moveTo>
                    <a:cubicBezTo>
                      <a:pt x="1" y="0"/>
                      <a:pt x="867" y="2010"/>
                      <a:pt x="628" y="3731"/>
                    </a:cubicBezTo>
                  </a:path>
                </a:pathLst>
              </a:custGeom>
              <a:noFill/>
              <a:ln w="3850" cap="rnd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045" name="Google Shape;10045;p63"/>
              <p:cNvSpPr/>
              <p:nvPr/>
            </p:nvSpPr>
            <p:spPr>
              <a:xfrm>
                <a:off x="6733625" y="1928075"/>
                <a:ext cx="127575" cy="952650"/>
              </a:xfrm>
              <a:custGeom>
                <a:avLst/>
                <a:gdLst/>
                <a:ahLst/>
                <a:cxnLst/>
                <a:rect l="l" t="t" r="r" b="b"/>
                <a:pathLst>
                  <a:path w="5103" h="38106" extrusionOk="0">
                    <a:moveTo>
                      <a:pt x="2121" y="6782"/>
                    </a:moveTo>
                    <a:cubicBezTo>
                      <a:pt x="2638" y="6782"/>
                      <a:pt x="3283" y="7046"/>
                      <a:pt x="3418" y="7304"/>
                    </a:cubicBezTo>
                    <a:cubicBezTo>
                      <a:pt x="3517" y="7495"/>
                      <a:pt x="3412" y="7913"/>
                      <a:pt x="3197" y="8448"/>
                    </a:cubicBezTo>
                    <a:lnTo>
                      <a:pt x="3172" y="8448"/>
                    </a:lnTo>
                    <a:cubicBezTo>
                      <a:pt x="2392" y="8380"/>
                      <a:pt x="1531" y="7765"/>
                      <a:pt x="1494" y="7255"/>
                    </a:cubicBezTo>
                    <a:cubicBezTo>
                      <a:pt x="1476" y="7034"/>
                      <a:pt x="1586" y="6893"/>
                      <a:pt x="1814" y="6825"/>
                    </a:cubicBezTo>
                    <a:cubicBezTo>
                      <a:pt x="1918" y="6794"/>
                      <a:pt x="2017" y="6782"/>
                      <a:pt x="2121" y="6782"/>
                    </a:cubicBezTo>
                    <a:close/>
                    <a:moveTo>
                      <a:pt x="5004" y="1"/>
                    </a:moveTo>
                    <a:cubicBezTo>
                      <a:pt x="4957" y="1"/>
                      <a:pt x="4912" y="31"/>
                      <a:pt x="4912" y="94"/>
                    </a:cubicBezTo>
                    <a:cubicBezTo>
                      <a:pt x="4912" y="156"/>
                      <a:pt x="4740" y="6075"/>
                      <a:pt x="4316" y="7692"/>
                    </a:cubicBezTo>
                    <a:cubicBezTo>
                      <a:pt x="4162" y="8282"/>
                      <a:pt x="3738" y="8429"/>
                      <a:pt x="3400" y="8454"/>
                    </a:cubicBezTo>
                    <a:cubicBezTo>
                      <a:pt x="3627" y="7876"/>
                      <a:pt x="3707" y="7452"/>
                      <a:pt x="3584" y="7224"/>
                    </a:cubicBezTo>
                    <a:cubicBezTo>
                      <a:pt x="3399" y="6873"/>
                      <a:pt x="2697" y="6596"/>
                      <a:pt x="2121" y="6596"/>
                    </a:cubicBezTo>
                    <a:cubicBezTo>
                      <a:pt x="1992" y="6596"/>
                      <a:pt x="1868" y="6610"/>
                      <a:pt x="1759" y="6641"/>
                    </a:cubicBezTo>
                    <a:cubicBezTo>
                      <a:pt x="1439" y="6739"/>
                      <a:pt x="1279" y="6960"/>
                      <a:pt x="1298" y="7274"/>
                    </a:cubicBezTo>
                    <a:cubicBezTo>
                      <a:pt x="1347" y="7876"/>
                      <a:pt x="2238" y="8546"/>
                      <a:pt x="3117" y="8638"/>
                    </a:cubicBezTo>
                    <a:cubicBezTo>
                      <a:pt x="2779" y="9425"/>
                      <a:pt x="2250" y="10415"/>
                      <a:pt x="1783" y="11287"/>
                    </a:cubicBezTo>
                    <a:lnTo>
                      <a:pt x="1648" y="11546"/>
                    </a:lnTo>
                    <a:cubicBezTo>
                      <a:pt x="794" y="13131"/>
                      <a:pt x="1" y="15719"/>
                      <a:pt x="560" y="17778"/>
                    </a:cubicBezTo>
                    <a:cubicBezTo>
                      <a:pt x="1052" y="19573"/>
                      <a:pt x="1728" y="22026"/>
                      <a:pt x="1802" y="23968"/>
                    </a:cubicBezTo>
                    <a:cubicBezTo>
                      <a:pt x="1863" y="25536"/>
                      <a:pt x="1494" y="29568"/>
                      <a:pt x="1298" y="31725"/>
                    </a:cubicBezTo>
                    <a:cubicBezTo>
                      <a:pt x="1255" y="32149"/>
                      <a:pt x="1224" y="32500"/>
                      <a:pt x="1205" y="32746"/>
                    </a:cubicBezTo>
                    <a:cubicBezTo>
                      <a:pt x="1144" y="33422"/>
                      <a:pt x="1298" y="34190"/>
                      <a:pt x="1451" y="35002"/>
                    </a:cubicBezTo>
                    <a:cubicBezTo>
                      <a:pt x="1648" y="36003"/>
                      <a:pt x="1851" y="37036"/>
                      <a:pt x="1679" y="37995"/>
                    </a:cubicBezTo>
                    <a:cubicBezTo>
                      <a:pt x="1666" y="38044"/>
                      <a:pt x="1703" y="38093"/>
                      <a:pt x="1752" y="38106"/>
                    </a:cubicBezTo>
                    <a:lnTo>
                      <a:pt x="1771" y="38106"/>
                    </a:lnTo>
                    <a:cubicBezTo>
                      <a:pt x="1820" y="38106"/>
                      <a:pt x="1857" y="38069"/>
                      <a:pt x="1869" y="38026"/>
                    </a:cubicBezTo>
                    <a:cubicBezTo>
                      <a:pt x="2041" y="37036"/>
                      <a:pt x="1838" y="35985"/>
                      <a:pt x="1642" y="34965"/>
                    </a:cubicBezTo>
                    <a:cubicBezTo>
                      <a:pt x="1488" y="34166"/>
                      <a:pt x="1341" y="33416"/>
                      <a:pt x="1396" y="32758"/>
                    </a:cubicBezTo>
                    <a:cubicBezTo>
                      <a:pt x="1414" y="32512"/>
                      <a:pt x="1451" y="32168"/>
                      <a:pt x="1488" y="31744"/>
                    </a:cubicBezTo>
                    <a:cubicBezTo>
                      <a:pt x="1685" y="29580"/>
                      <a:pt x="2054" y="25542"/>
                      <a:pt x="1992" y="23956"/>
                    </a:cubicBezTo>
                    <a:cubicBezTo>
                      <a:pt x="1918" y="21995"/>
                      <a:pt x="1242" y="19530"/>
                      <a:pt x="750" y="17723"/>
                    </a:cubicBezTo>
                    <a:cubicBezTo>
                      <a:pt x="234" y="15848"/>
                      <a:pt x="910" y="13316"/>
                      <a:pt x="1814" y="11632"/>
                    </a:cubicBezTo>
                    <a:lnTo>
                      <a:pt x="1949" y="11380"/>
                    </a:lnTo>
                    <a:cubicBezTo>
                      <a:pt x="2545" y="10273"/>
                      <a:pt x="3025" y="9351"/>
                      <a:pt x="3326" y="8644"/>
                    </a:cubicBezTo>
                    <a:cubicBezTo>
                      <a:pt x="3922" y="8644"/>
                      <a:pt x="4346" y="8319"/>
                      <a:pt x="4500" y="7741"/>
                    </a:cubicBezTo>
                    <a:cubicBezTo>
                      <a:pt x="4930" y="6100"/>
                      <a:pt x="5096" y="346"/>
                      <a:pt x="5102" y="100"/>
                    </a:cubicBezTo>
                    <a:cubicBezTo>
                      <a:pt x="5102" y="34"/>
                      <a:pt x="5052" y="1"/>
                      <a:pt x="50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046" name="Google Shape;10046;p63"/>
              <p:cNvSpPr/>
              <p:nvPr/>
            </p:nvSpPr>
            <p:spPr>
              <a:xfrm>
                <a:off x="6840900" y="1921975"/>
                <a:ext cx="88525" cy="958750"/>
              </a:xfrm>
              <a:custGeom>
                <a:avLst/>
                <a:gdLst/>
                <a:ahLst/>
                <a:cxnLst/>
                <a:rect l="l" t="t" r="r" b="b"/>
                <a:pathLst>
                  <a:path w="3541" h="38350" extrusionOk="0">
                    <a:moveTo>
                      <a:pt x="2436" y="7239"/>
                    </a:moveTo>
                    <a:cubicBezTo>
                      <a:pt x="2780" y="7239"/>
                      <a:pt x="3073" y="7357"/>
                      <a:pt x="3190" y="7555"/>
                    </a:cubicBezTo>
                    <a:cubicBezTo>
                      <a:pt x="3301" y="7751"/>
                      <a:pt x="3073" y="8132"/>
                      <a:pt x="2680" y="8409"/>
                    </a:cubicBezTo>
                    <a:cubicBezTo>
                      <a:pt x="2438" y="8578"/>
                      <a:pt x="2126" y="8707"/>
                      <a:pt x="1817" y="8707"/>
                    </a:cubicBezTo>
                    <a:cubicBezTo>
                      <a:pt x="1608" y="8707"/>
                      <a:pt x="1401" y="8648"/>
                      <a:pt x="1217" y="8501"/>
                    </a:cubicBezTo>
                    <a:cubicBezTo>
                      <a:pt x="1260" y="8274"/>
                      <a:pt x="1322" y="8059"/>
                      <a:pt x="1383" y="7856"/>
                    </a:cubicBezTo>
                    <a:cubicBezTo>
                      <a:pt x="1506" y="7475"/>
                      <a:pt x="1918" y="7290"/>
                      <a:pt x="2274" y="7247"/>
                    </a:cubicBezTo>
                    <a:cubicBezTo>
                      <a:pt x="2329" y="7241"/>
                      <a:pt x="2383" y="7239"/>
                      <a:pt x="2436" y="7239"/>
                    </a:cubicBezTo>
                    <a:close/>
                    <a:moveTo>
                      <a:pt x="1085" y="1"/>
                    </a:moveTo>
                    <a:cubicBezTo>
                      <a:pt x="1042" y="1"/>
                      <a:pt x="998" y="28"/>
                      <a:pt x="990" y="86"/>
                    </a:cubicBezTo>
                    <a:cubicBezTo>
                      <a:pt x="953" y="381"/>
                      <a:pt x="0" y="7370"/>
                      <a:pt x="916" y="8470"/>
                    </a:cubicBezTo>
                    <a:cubicBezTo>
                      <a:pt x="940" y="8507"/>
                      <a:pt x="971" y="8538"/>
                      <a:pt x="1008" y="8575"/>
                    </a:cubicBezTo>
                    <a:cubicBezTo>
                      <a:pt x="867" y="9362"/>
                      <a:pt x="873" y="10345"/>
                      <a:pt x="1408" y="11753"/>
                    </a:cubicBezTo>
                    <a:cubicBezTo>
                      <a:pt x="1512" y="12036"/>
                      <a:pt x="1635" y="12331"/>
                      <a:pt x="1758" y="12644"/>
                    </a:cubicBezTo>
                    <a:cubicBezTo>
                      <a:pt x="2453" y="14390"/>
                      <a:pt x="3319" y="16566"/>
                      <a:pt x="3172" y="19043"/>
                    </a:cubicBezTo>
                    <a:cubicBezTo>
                      <a:pt x="3086" y="20493"/>
                      <a:pt x="2741" y="21471"/>
                      <a:pt x="2434" y="22337"/>
                    </a:cubicBezTo>
                    <a:cubicBezTo>
                      <a:pt x="2114" y="23235"/>
                      <a:pt x="1838" y="24015"/>
                      <a:pt x="1893" y="25103"/>
                    </a:cubicBezTo>
                    <a:cubicBezTo>
                      <a:pt x="1936" y="25909"/>
                      <a:pt x="2065" y="26972"/>
                      <a:pt x="2194" y="28103"/>
                    </a:cubicBezTo>
                    <a:cubicBezTo>
                      <a:pt x="2422" y="30002"/>
                      <a:pt x="2649" y="31969"/>
                      <a:pt x="2551" y="33113"/>
                    </a:cubicBezTo>
                    <a:cubicBezTo>
                      <a:pt x="2502" y="33684"/>
                      <a:pt x="2416" y="34262"/>
                      <a:pt x="2336" y="34815"/>
                    </a:cubicBezTo>
                    <a:cubicBezTo>
                      <a:pt x="2145" y="36088"/>
                      <a:pt x="1967" y="37286"/>
                      <a:pt x="2225" y="38276"/>
                    </a:cubicBezTo>
                    <a:cubicBezTo>
                      <a:pt x="2231" y="38319"/>
                      <a:pt x="2274" y="38343"/>
                      <a:pt x="2317" y="38350"/>
                    </a:cubicBezTo>
                    <a:lnTo>
                      <a:pt x="2336" y="38350"/>
                    </a:lnTo>
                    <a:cubicBezTo>
                      <a:pt x="2391" y="38331"/>
                      <a:pt x="2422" y="38282"/>
                      <a:pt x="2403" y="38233"/>
                    </a:cubicBezTo>
                    <a:cubicBezTo>
                      <a:pt x="2158" y="37280"/>
                      <a:pt x="2336" y="36100"/>
                      <a:pt x="2520" y="34852"/>
                    </a:cubicBezTo>
                    <a:cubicBezTo>
                      <a:pt x="2606" y="34287"/>
                      <a:pt x="2692" y="33709"/>
                      <a:pt x="2741" y="33137"/>
                    </a:cubicBezTo>
                    <a:cubicBezTo>
                      <a:pt x="2840" y="31969"/>
                      <a:pt x="2606" y="29996"/>
                      <a:pt x="2385" y="28085"/>
                    </a:cubicBezTo>
                    <a:cubicBezTo>
                      <a:pt x="2250" y="26960"/>
                      <a:pt x="2127" y="25896"/>
                      <a:pt x="2084" y="25097"/>
                    </a:cubicBezTo>
                    <a:cubicBezTo>
                      <a:pt x="2028" y="24046"/>
                      <a:pt x="2299" y="23272"/>
                      <a:pt x="2612" y="22399"/>
                    </a:cubicBezTo>
                    <a:cubicBezTo>
                      <a:pt x="2920" y="21520"/>
                      <a:pt x="3270" y="20530"/>
                      <a:pt x="3362" y="19055"/>
                    </a:cubicBezTo>
                    <a:cubicBezTo>
                      <a:pt x="3510" y="16535"/>
                      <a:pt x="2637" y="14341"/>
                      <a:pt x="1930" y="12570"/>
                    </a:cubicBezTo>
                    <a:cubicBezTo>
                      <a:pt x="1807" y="12263"/>
                      <a:pt x="1690" y="11968"/>
                      <a:pt x="1580" y="11685"/>
                    </a:cubicBezTo>
                    <a:cubicBezTo>
                      <a:pt x="1088" y="10382"/>
                      <a:pt x="1057" y="9454"/>
                      <a:pt x="1174" y="8716"/>
                    </a:cubicBezTo>
                    <a:lnTo>
                      <a:pt x="1174" y="8716"/>
                    </a:lnTo>
                    <a:cubicBezTo>
                      <a:pt x="1373" y="8850"/>
                      <a:pt x="1590" y="8905"/>
                      <a:pt x="1807" y="8905"/>
                    </a:cubicBezTo>
                    <a:cubicBezTo>
                      <a:pt x="2159" y="8905"/>
                      <a:pt x="2513" y="8759"/>
                      <a:pt x="2791" y="8569"/>
                    </a:cubicBezTo>
                    <a:cubicBezTo>
                      <a:pt x="3215" y="8268"/>
                      <a:pt x="3541" y="7794"/>
                      <a:pt x="3350" y="7462"/>
                    </a:cubicBezTo>
                    <a:cubicBezTo>
                      <a:pt x="3198" y="7205"/>
                      <a:pt x="2862" y="7056"/>
                      <a:pt x="2461" y="7056"/>
                    </a:cubicBezTo>
                    <a:cubicBezTo>
                      <a:pt x="2392" y="7056"/>
                      <a:pt x="2322" y="7060"/>
                      <a:pt x="2250" y="7069"/>
                    </a:cubicBezTo>
                    <a:cubicBezTo>
                      <a:pt x="1838" y="7118"/>
                      <a:pt x="1340" y="7333"/>
                      <a:pt x="1199" y="7807"/>
                    </a:cubicBezTo>
                    <a:cubicBezTo>
                      <a:pt x="1149" y="7979"/>
                      <a:pt x="1094" y="8157"/>
                      <a:pt x="1051" y="8341"/>
                    </a:cubicBezTo>
                    <a:cubicBezTo>
                      <a:pt x="375" y="7493"/>
                      <a:pt x="836" y="2588"/>
                      <a:pt x="1180" y="111"/>
                    </a:cubicBezTo>
                    <a:cubicBezTo>
                      <a:pt x="1190" y="40"/>
                      <a:pt x="1138" y="1"/>
                      <a:pt x="10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047" name="Google Shape;10047;p63"/>
              <p:cNvSpPr/>
              <p:nvPr/>
            </p:nvSpPr>
            <p:spPr>
              <a:xfrm>
                <a:off x="6782350" y="1682025"/>
                <a:ext cx="75150" cy="206625"/>
              </a:xfrm>
              <a:custGeom>
                <a:avLst/>
                <a:gdLst/>
                <a:ahLst/>
                <a:cxnLst/>
                <a:rect l="l" t="t" r="r" b="b"/>
                <a:pathLst>
                  <a:path w="3006" h="8265" extrusionOk="0">
                    <a:moveTo>
                      <a:pt x="790" y="1"/>
                    </a:moveTo>
                    <a:cubicBezTo>
                      <a:pt x="777" y="1"/>
                      <a:pt x="764" y="3"/>
                      <a:pt x="750" y="9"/>
                    </a:cubicBezTo>
                    <a:cubicBezTo>
                      <a:pt x="0" y="298"/>
                      <a:pt x="203" y="1060"/>
                      <a:pt x="314" y="1472"/>
                    </a:cubicBezTo>
                    <a:cubicBezTo>
                      <a:pt x="430" y="1915"/>
                      <a:pt x="676" y="2314"/>
                      <a:pt x="904" y="2695"/>
                    </a:cubicBezTo>
                    <a:cubicBezTo>
                      <a:pt x="947" y="2763"/>
                      <a:pt x="984" y="2825"/>
                      <a:pt x="1027" y="2892"/>
                    </a:cubicBezTo>
                    <a:cubicBezTo>
                      <a:pt x="1992" y="4503"/>
                      <a:pt x="2600" y="6310"/>
                      <a:pt x="2815" y="8178"/>
                    </a:cubicBezTo>
                    <a:cubicBezTo>
                      <a:pt x="2815" y="8228"/>
                      <a:pt x="2858" y="8258"/>
                      <a:pt x="2908" y="8264"/>
                    </a:cubicBezTo>
                    <a:lnTo>
                      <a:pt x="2920" y="8258"/>
                    </a:lnTo>
                    <a:cubicBezTo>
                      <a:pt x="2969" y="8252"/>
                      <a:pt x="3006" y="8209"/>
                      <a:pt x="3006" y="8154"/>
                    </a:cubicBezTo>
                    <a:cubicBezTo>
                      <a:pt x="2785" y="6261"/>
                      <a:pt x="2164" y="4429"/>
                      <a:pt x="1186" y="2794"/>
                    </a:cubicBezTo>
                    <a:cubicBezTo>
                      <a:pt x="1143" y="2726"/>
                      <a:pt x="1107" y="2659"/>
                      <a:pt x="1070" y="2597"/>
                    </a:cubicBezTo>
                    <a:cubicBezTo>
                      <a:pt x="842" y="2228"/>
                      <a:pt x="609" y="1841"/>
                      <a:pt x="498" y="1423"/>
                    </a:cubicBezTo>
                    <a:cubicBezTo>
                      <a:pt x="357" y="894"/>
                      <a:pt x="271" y="397"/>
                      <a:pt x="818" y="188"/>
                    </a:cubicBezTo>
                    <a:cubicBezTo>
                      <a:pt x="926" y="144"/>
                      <a:pt x="882" y="1"/>
                      <a:pt x="7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048" name="Google Shape;10048;p63"/>
              <p:cNvSpPr/>
              <p:nvPr/>
            </p:nvSpPr>
            <p:spPr>
              <a:xfrm>
                <a:off x="6843500" y="1674825"/>
                <a:ext cx="49650" cy="216425"/>
              </a:xfrm>
              <a:custGeom>
                <a:avLst/>
                <a:gdLst/>
                <a:ahLst/>
                <a:cxnLst/>
                <a:rect l="l" t="t" r="r" b="b"/>
                <a:pathLst>
                  <a:path w="1986" h="8657" extrusionOk="0">
                    <a:moveTo>
                      <a:pt x="1141" y="0"/>
                    </a:moveTo>
                    <a:cubicBezTo>
                      <a:pt x="1025" y="0"/>
                      <a:pt x="1016" y="187"/>
                      <a:pt x="1144" y="193"/>
                    </a:cubicBezTo>
                    <a:cubicBezTo>
                      <a:pt x="1402" y="224"/>
                      <a:pt x="1765" y="500"/>
                      <a:pt x="1783" y="746"/>
                    </a:cubicBezTo>
                    <a:cubicBezTo>
                      <a:pt x="1789" y="937"/>
                      <a:pt x="1691" y="1090"/>
                      <a:pt x="1574" y="1269"/>
                    </a:cubicBezTo>
                    <a:cubicBezTo>
                      <a:pt x="1525" y="1336"/>
                      <a:pt x="1482" y="1404"/>
                      <a:pt x="1445" y="1478"/>
                    </a:cubicBezTo>
                    <a:cubicBezTo>
                      <a:pt x="253" y="3653"/>
                      <a:pt x="1" y="6223"/>
                      <a:pt x="744" y="8589"/>
                    </a:cubicBezTo>
                    <a:cubicBezTo>
                      <a:pt x="757" y="8632"/>
                      <a:pt x="793" y="8657"/>
                      <a:pt x="836" y="8657"/>
                    </a:cubicBezTo>
                    <a:lnTo>
                      <a:pt x="861" y="8657"/>
                    </a:lnTo>
                    <a:cubicBezTo>
                      <a:pt x="916" y="8638"/>
                      <a:pt x="941" y="8583"/>
                      <a:pt x="923" y="8534"/>
                    </a:cubicBezTo>
                    <a:cubicBezTo>
                      <a:pt x="197" y="6217"/>
                      <a:pt x="443" y="3703"/>
                      <a:pt x="1611" y="1570"/>
                    </a:cubicBezTo>
                    <a:cubicBezTo>
                      <a:pt x="1648" y="1502"/>
                      <a:pt x="1691" y="1441"/>
                      <a:pt x="1734" y="1373"/>
                    </a:cubicBezTo>
                    <a:cubicBezTo>
                      <a:pt x="1857" y="1189"/>
                      <a:pt x="1986" y="992"/>
                      <a:pt x="1974" y="734"/>
                    </a:cubicBezTo>
                    <a:cubicBezTo>
                      <a:pt x="1955" y="383"/>
                      <a:pt x="1513" y="39"/>
                      <a:pt x="1162" y="2"/>
                    </a:cubicBezTo>
                    <a:cubicBezTo>
                      <a:pt x="1155" y="1"/>
                      <a:pt x="1148" y="0"/>
                      <a:pt x="114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049" name="Google Shape;10049;p63"/>
              <p:cNvSpPr/>
              <p:nvPr/>
            </p:nvSpPr>
            <p:spPr>
              <a:xfrm>
                <a:off x="6663250" y="1824700"/>
                <a:ext cx="189850" cy="422925"/>
              </a:xfrm>
              <a:custGeom>
                <a:avLst/>
                <a:gdLst/>
                <a:ahLst/>
                <a:cxnLst/>
                <a:rect l="l" t="t" r="r" b="b"/>
                <a:pathLst>
                  <a:path w="7594" h="16917" extrusionOk="0">
                    <a:moveTo>
                      <a:pt x="3701" y="0"/>
                    </a:moveTo>
                    <a:cubicBezTo>
                      <a:pt x="3307" y="7"/>
                      <a:pt x="2939" y="185"/>
                      <a:pt x="2686" y="486"/>
                    </a:cubicBezTo>
                    <a:cubicBezTo>
                      <a:pt x="1697" y="1580"/>
                      <a:pt x="1660" y="4346"/>
                      <a:pt x="1789" y="5809"/>
                    </a:cubicBezTo>
                    <a:cubicBezTo>
                      <a:pt x="1949" y="7549"/>
                      <a:pt x="1949" y="9976"/>
                      <a:pt x="1039" y="11648"/>
                    </a:cubicBezTo>
                    <a:cubicBezTo>
                      <a:pt x="0" y="13554"/>
                      <a:pt x="117" y="16148"/>
                      <a:pt x="529" y="16867"/>
                    </a:cubicBezTo>
                    <a:cubicBezTo>
                      <a:pt x="547" y="16898"/>
                      <a:pt x="578" y="16916"/>
                      <a:pt x="609" y="16916"/>
                    </a:cubicBezTo>
                    <a:cubicBezTo>
                      <a:pt x="627" y="16916"/>
                      <a:pt x="646" y="16910"/>
                      <a:pt x="658" y="16904"/>
                    </a:cubicBezTo>
                    <a:cubicBezTo>
                      <a:pt x="701" y="16879"/>
                      <a:pt x="720" y="16818"/>
                      <a:pt x="695" y="16775"/>
                    </a:cubicBezTo>
                    <a:cubicBezTo>
                      <a:pt x="295" y="16068"/>
                      <a:pt x="240" y="13517"/>
                      <a:pt x="1205" y="11734"/>
                    </a:cubicBezTo>
                    <a:cubicBezTo>
                      <a:pt x="2133" y="10026"/>
                      <a:pt x="2139" y="7555"/>
                      <a:pt x="1980" y="5791"/>
                    </a:cubicBezTo>
                    <a:cubicBezTo>
                      <a:pt x="1851" y="4365"/>
                      <a:pt x="1881" y="1666"/>
                      <a:pt x="2828" y="615"/>
                    </a:cubicBezTo>
                    <a:cubicBezTo>
                      <a:pt x="3043" y="351"/>
                      <a:pt x="3363" y="197"/>
                      <a:pt x="3701" y="191"/>
                    </a:cubicBezTo>
                    <a:lnTo>
                      <a:pt x="3744" y="191"/>
                    </a:lnTo>
                    <a:cubicBezTo>
                      <a:pt x="5545" y="191"/>
                      <a:pt x="7370" y="2305"/>
                      <a:pt x="7389" y="2324"/>
                    </a:cubicBezTo>
                    <a:cubicBezTo>
                      <a:pt x="7410" y="2349"/>
                      <a:pt x="7435" y="2360"/>
                      <a:pt x="7459" y="2360"/>
                    </a:cubicBezTo>
                    <a:cubicBezTo>
                      <a:pt x="7530" y="2360"/>
                      <a:pt x="7594" y="2274"/>
                      <a:pt x="7530" y="2201"/>
                    </a:cubicBezTo>
                    <a:cubicBezTo>
                      <a:pt x="7456" y="2109"/>
                      <a:pt x="5631" y="0"/>
                      <a:pt x="3744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050" name="Google Shape;10050;p63"/>
              <p:cNvSpPr/>
              <p:nvPr/>
            </p:nvSpPr>
            <p:spPr>
              <a:xfrm>
                <a:off x="6649875" y="2188025"/>
                <a:ext cx="24350" cy="88625"/>
              </a:xfrm>
              <a:custGeom>
                <a:avLst/>
                <a:gdLst/>
                <a:ahLst/>
                <a:cxnLst/>
                <a:rect l="l" t="t" r="r" b="b"/>
                <a:pathLst>
                  <a:path w="974" h="3545" extrusionOk="0">
                    <a:moveTo>
                      <a:pt x="856" y="0"/>
                    </a:moveTo>
                    <a:cubicBezTo>
                      <a:pt x="824" y="0"/>
                      <a:pt x="793" y="16"/>
                      <a:pt x="775" y="54"/>
                    </a:cubicBezTo>
                    <a:cubicBezTo>
                      <a:pt x="738" y="133"/>
                      <a:pt x="1" y="2008"/>
                      <a:pt x="222" y="3465"/>
                    </a:cubicBezTo>
                    <a:cubicBezTo>
                      <a:pt x="228" y="3508"/>
                      <a:pt x="271" y="3545"/>
                      <a:pt x="320" y="3545"/>
                    </a:cubicBezTo>
                    <a:lnTo>
                      <a:pt x="339" y="3545"/>
                    </a:lnTo>
                    <a:cubicBezTo>
                      <a:pt x="388" y="3533"/>
                      <a:pt x="419" y="3483"/>
                      <a:pt x="412" y="3434"/>
                    </a:cubicBezTo>
                    <a:cubicBezTo>
                      <a:pt x="197" y="2033"/>
                      <a:pt x="941" y="146"/>
                      <a:pt x="953" y="127"/>
                    </a:cubicBezTo>
                    <a:cubicBezTo>
                      <a:pt x="973" y="52"/>
                      <a:pt x="914" y="0"/>
                      <a:pt x="85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051" name="Google Shape;10051;p63"/>
              <p:cNvSpPr/>
              <p:nvPr/>
            </p:nvSpPr>
            <p:spPr>
              <a:xfrm>
                <a:off x="6750075" y="1931500"/>
                <a:ext cx="118350" cy="761450"/>
              </a:xfrm>
              <a:custGeom>
                <a:avLst/>
                <a:gdLst/>
                <a:ahLst/>
                <a:cxnLst/>
                <a:rect l="l" t="t" r="r" b="b"/>
                <a:pathLst>
                  <a:path w="4734" h="30458" extrusionOk="0">
                    <a:moveTo>
                      <a:pt x="1972" y="6287"/>
                    </a:moveTo>
                    <a:cubicBezTo>
                      <a:pt x="1993" y="6287"/>
                      <a:pt x="2014" y="6287"/>
                      <a:pt x="2035" y="6288"/>
                    </a:cubicBezTo>
                    <a:cubicBezTo>
                      <a:pt x="2490" y="6288"/>
                      <a:pt x="2994" y="6424"/>
                      <a:pt x="3252" y="6756"/>
                    </a:cubicBezTo>
                    <a:cubicBezTo>
                      <a:pt x="3363" y="6891"/>
                      <a:pt x="3418" y="7063"/>
                      <a:pt x="3424" y="7235"/>
                    </a:cubicBezTo>
                    <a:cubicBezTo>
                      <a:pt x="3210" y="7437"/>
                      <a:pt x="2865" y="7527"/>
                      <a:pt x="2500" y="7527"/>
                    </a:cubicBezTo>
                    <a:cubicBezTo>
                      <a:pt x="2142" y="7527"/>
                      <a:pt x="1765" y="7440"/>
                      <a:pt x="1476" y="7284"/>
                    </a:cubicBezTo>
                    <a:cubicBezTo>
                      <a:pt x="1291" y="7186"/>
                      <a:pt x="996" y="6977"/>
                      <a:pt x="1082" y="6688"/>
                    </a:cubicBezTo>
                    <a:cubicBezTo>
                      <a:pt x="1137" y="6516"/>
                      <a:pt x="1359" y="6381"/>
                      <a:pt x="1678" y="6319"/>
                    </a:cubicBezTo>
                    <a:cubicBezTo>
                      <a:pt x="1775" y="6299"/>
                      <a:pt x="1872" y="6287"/>
                      <a:pt x="1972" y="6287"/>
                    </a:cubicBezTo>
                    <a:close/>
                    <a:moveTo>
                      <a:pt x="4168" y="0"/>
                    </a:moveTo>
                    <a:cubicBezTo>
                      <a:pt x="4119" y="6"/>
                      <a:pt x="4076" y="50"/>
                      <a:pt x="4082" y="105"/>
                    </a:cubicBezTo>
                    <a:cubicBezTo>
                      <a:pt x="4088" y="160"/>
                      <a:pt x="4512" y="5495"/>
                      <a:pt x="3590" y="7020"/>
                    </a:cubicBezTo>
                    <a:cubicBezTo>
                      <a:pt x="3553" y="6879"/>
                      <a:pt x="3492" y="6743"/>
                      <a:pt x="3399" y="6633"/>
                    </a:cubicBezTo>
                    <a:cubicBezTo>
                      <a:pt x="3101" y="6257"/>
                      <a:pt x="2548" y="6092"/>
                      <a:pt x="2042" y="6092"/>
                    </a:cubicBezTo>
                    <a:cubicBezTo>
                      <a:pt x="1903" y="6092"/>
                      <a:pt x="1767" y="6105"/>
                      <a:pt x="1641" y="6129"/>
                    </a:cubicBezTo>
                    <a:cubicBezTo>
                      <a:pt x="1248" y="6202"/>
                      <a:pt x="978" y="6381"/>
                      <a:pt x="904" y="6626"/>
                    </a:cubicBezTo>
                    <a:cubicBezTo>
                      <a:pt x="806" y="6934"/>
                      <a:pt x="984" y="7235"/>
                      <a:pt x="1383" y="7450"/>
                    </a:cubicBezTo>
                    <a:cubicBezTo>
                      <a:pt x="1679" y="7608"/>
                      <a:pt x="2099" y="7713"/>
                      <a:pt x="2509" y="7713"/>
                    </a:cubicBezTo>
                    <a:cubicBezTo>
                      <a:pt x="2833" y="7713"/>
                      <a:pt x="3149" y="7648"/>
                      <a:pt x="3393" y="7493"/>
                    </a:cubicBezTo>
                    <a:lnTo>
                      <a:pt x="3393" y="7493"/>
                    </a:lnTo>
                    <a:cubicBezTo>
                      <a:pt x="3369" y="7598"/>
                      <a:pt x="3338" y="7702"/>
                      <a:pt x="3295" y="7794"/>
                    </a:cubicBezTo>
                    <a:cubicBezTo>
                      <a:pt x="3086" y="8268"/>
                      <a:pt x="2815" y="8747"/>
                      <a:pt x="2533" y="9257"/>
                    </a:cubicBezTo>
                    <a:cubicBezTo>
                      <a:pt x="1721" y="10720"/>
                      <a:pt x="793" y="12374"/>
                      <a:pt x="547" y="15047"/>
                    </a:cubicBezTo>
                    <a:cubicBezTo>
                      <a:pt x="344" y="17223"/>
                      <a:pt x="437" y="19977"/>
                      <a:pt x="510" y="22190"/>
                    </a:cubicBezTo>
                    <a:cubicBezTo>
                      <a:pt x="560" y="23634"/>
                      <a:pt x="603" y="24876"/>
                      <a:pt x="547" y="25534"/>
                    </a:cubicBezTo>
                    <a:cubicBezTo>
                      <a:pt x="498" y="26081"/>
                      <a:pt x="418" y="26634"/>
                      <a:pt x="332" y="27163"/>
                    </a:cubicBezTo>
                    <a:cubicBezTo>
                      <a:pt x="166" y="28294"/>
                      <a:pt x="0" y="29363"/>
                      <a:pt x="166" y="30377"/>
                    </a:cubicBezTo>
                    <a:cubicBezTo>
                      <a:pt x="172" y="30420"/>
                      <a:pt x="209" y="30457"/>
                      <a:pt x="258" y="30457"/>
                    </a:cubicBezTo>
                    <a:lnTo>
                      <a:pt x="277" y="30457"/>
                    </a:lnTo>
                    <a:cubicBezTo>
                      <a:pt x="326" y="30445"/>
                      <a:pt x="363" y="30396"/>
                      <a:pt x="351" y="30347"/>
                    </a:cubicBezTo>
                    <a:cubicBezTo>
                      <a:pt x="191" y="29363"/>
                      <a:pt x="357" y="28312"/>
                      <a:pt x="523" y="27200"/>
                    </a:cubicBezTo>
                    <a:cubicBezTo>
                      <a:pt x="603" y="26659"/>
                      <a:pt x="689" y="26105"/>
                      <a:pt x="738" y="25552"/>
                    </a:cubicBezTo>
                    <a:cubicBezTo>
                      <a:pt x="793" y="24882"/>
                      <a:pt x="750" y="23634"/>
                      <a:pt x="701" y="22190"/>
                    </a:cubicBezTo>
                    <a:cubicBezTo>
                      <a:pt x="627" y="19983"/>
                      <a:pt x="535" y="17236"/>
                      <a:pt x="738" y="15072"/>
                    </a:cubicBezTo>
                    <a:cubicBezTo>
                      <a:pt x="984" y="12435"/>
                      <a:pt x="1893" y="10800"/>
                      <a:pt x="2699" y="9356"/>
                    </a:cubicBezTo>
                    <a:cubicBezTo>
                      <a:pt x="2988" y="8845"/>
                      <a:pt x="3258" y="8360"/>
                      <a:pt x="3467" y="7874"/>
                    </a:cubicBezTo>
                    <a:cubicBezTo>
                      <a:pt x="3547" y="7696"/>
                      <a:pt x="3596" y="7512"/>
                      <a:pt x="3615" y="7315"/>
                    </a:cubicBezTo>
                    <a:lnTo>
                      <a:pt x="3633" y="7290"/>
                    </a:lnTo>
                    <a:cubicBezTo>
                      <a:pt x="4733" y="5944"/>
                      <a:pt x="4291" y="326"/>
                      <a:pt x="4272" y="93"/>
                    </a:cubicBezTo>
                    <a:cubicBezTo>
                      <a:pt x="4266" y="37"/>
                      <a:pt x="4223" y="0"/>
                      <a:pt x="4168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052" name="Google Shape;10052;p63"/>
              <p:cNvSpPr/>
              <p:nvPr/>
            </p:nvSpPr>
            <p:spPr>
              <a:xfrm>
                <a:off x="6856000" y="1835150"/>
                <a:ext cx="157625" cy="414925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16597" extrusionOk="0">
                    <a:moveTo>
                      <a:pt x="2683" y="1"/>
                    </a:moveTo>
                    <a:cubicBezTo>
                      <a:pt x="2626" y="1"/>
                      <a:pt x="2569" y="5"/>
                      <a:pt x="2512" y="13"/>
                    </a:cubicBezTo>
                    <a:cubicBezTo>
                      <a:pt x="269" y="289"/>
                      <a:pt x="23" y="1678"/>
                      <a:pt x="11" y="1740"/>
                    </a:cubicBezTo>
                    <a:cubicBezTo>
                      <a:pt x="0" y="1809"/>
                      <a:pt x="56" y="1849"/>
                      <a:pt x="110" y="1849"/>
                    </a:cubicBezTo>
                    <a:cubicBezTo>
                      <a:pt x="152" y="1849"/>
                      <a:pt x="193" y="1824"/>
                      <a:pt x="201" y="1771"/>
                    </a:cubicBezTo>
                    <a:cubicBezTo>
                      <a:pt x="207" y="1715"/>
                      <a:pt x="441" y="461"/>
                      <a:pt x="2537" y="203"/>
                    </a:cubicBezTo>
                    <a:cubicBezTo>
                      <a:pt x="2587" y="196"/>
                      <a:pt x="2636" y="192"/>
                      <a:pt x="2686" y="192"/>
                    </a:cubicBezTo>
                    <a:cubicBezTo>
                      <a:pt x="2933" y="192"/>
                      <a:pt x="3178" y="280"/>
                      <a:pt x="3367" y="449"/>
                    </a:cubicBezTo>
                    <a:cubicBezTo>
                      <a:pt x="4332" y="1297"/>
                      <a:pt x="4375" y="4076"/>
                      <a:pt x="4406" y="6110"/>
                    </a:cubicBezTo>
                    <a:cubicBezTo>
                      <a:pt x="4412" y="6534"/>
                      <a:pt x="4418" y="6934"/>
                      <a:pt x="4430" y="7284"/>
                    </a:cubicBezTo>
                    <a:cubicBezTo>
                      <a:pt x="4467" y="8188"/>
                      <a:pt x="4738" y="9233"/>
                      <a:pt x="5026" y="10333"/>
                    </a:cubicBezTo>
                    <a:cubicBezTo>
                      <a:pt x="5530" y="12263"/>
                      <a:pt x="6108" y="14451"/>
                      <a:pt x="5530" y="16474"/>
                    </a:cubicBezTo>
                    <a:cubicBezTo>
                      <a:pt x="5518" y="16523"/>
                      <a:pt x="5549" y="16578"/>
                      <a:pt x="5598" y="16590"/>
                    </a:cubicBezTo>
                    <a:cubicBezTo>
                      <a:pt x="5610" y="16590"/>
                      <a:pt x="5617" y="16596"/>
                      <a:pt x="5629" y="16596"/>
                    </a:cubicBezTo>
                    <a:cubicBezTo>
                      <a:pt x="5672" y="16596"/>
                      <a:pt x="5709" y="16566"/>
                      <a:pt x="5721" y="16523"/>
                    </a:cubicBezTo>
                    <a:cubicBezTo>
                      <a:pt x="6305" y="14451"/>
                      <a:pt x="5727" y="12238"/>
                      <a:pt x="5217" y="10284"/>
                    </a:cubicBezTo>
                    <a:cubicBezTo>
                      <a:pt x="4934" y="9196"/>
                      <a:pt x="4658" y="8157"/>
                      <a:pt x="4627" y="7272"/>
                    </a:cubicBezTo>
                    <a:cubicBezTo>
                      <a:pt x="4608" y="6928"/>
                      <a:pt x="4608" y="6528"/>
                      <a:pt x="4602" y="6104"/>
                    </a:cubicBezTo>
                    <a:cubicBezTo>
                      <a:pt x="4565" y="3922"/>
                      <a:pt x="4529" y="1205"/>
                      <a:pt x="3490" y="302"/>
                    </a:cubicBezTo>
                    <a:cubicBezTo>
                      <a:pt x="3268" y="106"/>
                      <a:pt x="2978" y="1"/>
                      <a:pt x="268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053" name="Google Shape;10053;p63"/>
              <p:cNvSpPr/>
              <p:nvPr/>
            </p:nvSpPr>
            <p:spPr>
              <a:xfrm>
                <a:off x="7000550" y="2168750"/>
                <a:ext cx="21225" cy="92225"/>
              </a:xfrm>
              <a:custGeom>
                <a:avLst/>
                <a:gdLst/>
                <a:ahLst/>
                <a:cxnLst/>
                <a:rect l="l" t="t" r="r" b="b"/>
                <a:pathLst>
                  <a:path w="849" h="3689" fill="none" extrusionOk="0">
                    <a:moveTo>
                      <a:pt x="0" y="1"/>
                    </a:moveTo>
                    <a:cubicBezTo>
                      <a:pt x="0" y="1"/>
                      <a:pt x="849" y="1212"/>
                      <a:pt x="800" y="3689"/>
                    </a:cubicBezTo>
                  </a:path>
                </a:pathLst>
              </a:custGeom>
              <a:noFill/>
              <a:ln w="3850" cap="rnd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054" name="Google Shape;10054;p63"/>
              <p:cNvSpPr/>
              <p:nvPr/>
            </p:nvSpPr>
            <p:spPr>
              <a:xfrm>
                <a:off x="6849800" y="1931475"/>
                <a:ext cx="75325" cy="745800"/>
              </a:xfrm>
              <a:custGeom>
                <a:avLst/>
                <a:gdLst/>
                <a:ahLst/>
                <a:cxnLst/>
                <a:rect l="l" t="t" r="r" b="b"/>
                <a:pathLst>
                  <a:path w="3013" h="29832" extrusionOk="0">
                    <a:moveTo>
                      <a:pt x="1882" y="6401"/>
                    </a:moveTo>
                    <a:cubicBezTo>
                      <a:pt x="2135" y="6401"/>
                      <a:pt x="2363" y="6476"/>
                      <a:pt x="2502" y="6621"/>
                    </a:cubicBezTo>
                    <a:cubicBezTo>
                      <a:pt x="2588" y="6714"/>
                      <a:pt x="2601" y="6836"/>
                      <a:pt x="2533" y="6984"/>
                    </a:cubicBezTo>
                    <a:cubicBezTo>
                      <a:pt x="2373" y="7321"/>
                      <a:pt x="1844" y="7686"/>
                      <a:pt x="1377" y="7686"/>
                    </a:cubicBezTo>
                    <a:cubicBezTo>
                      <a:pt x="1359" y="7686"/>
                      <a:pt x="1340" y="7686"/>
                      <a:pt x="1322" y="7685"/>
                    </a:cubicBezTo>
                    <a:cubicBezTo>
                      <a:pt x="1021" y="7666"/>
                      <a:pt x="806" y="7494"/>
                      <a:pt x="683" y="7168"/>
                    </a:cubicBezTo>
                    <a:lnTo>
                      <a:pt x="689" y="7168"/>
                    </a:lnTo>
                    <a:cubicBezTo>
                      <a:pt x="781" y="6910"/>
                      <a:pt x="972" y="6695"/>
                      <a:pt x="1224" y="6566"/>
                    </a:cubicBezTo>
                    <a:cubicBezTo>
                      <a:pt x="1433" y="6456"/>
                      <a:pt x="1667" y="6401"/>
                      <a:pt x="1882" y="6401"/>
                    </a:cubicBezTo>
                    <a:close/>
                    <a:moveTo>
                      <a:pt x="568" y="1"/>
                    </a:moveTo>
                    <a:cubicBezTo>
                      <a:pt x="518" y="1"/>
                      <a:pt x="480" y="41"/>
                      <a:pt x="474" y="87"/>
                    </a:cubicBezTo>
                    <a:cubicBezTo>
                      <a:pt x="455" y="315"/>
                      <a:pt x="1" y="5650"/>
                      <a:pt x="480" y="7156"/>
                    </a:cubicBezTo>
                    <a:lnTo>
                      <a:pt x="486" y="7175"/>
                    </a:lnTo>
                    <a:cubicBezTo>
                      <a:pt x="431" y="7384"/>
                      <a:pt x="431" y="7599"/>
                      <a:pt x="480" y="7802"/>
                    </a:cubicBezTo>
                    <a:cubicBezTo>
                      <a:pt x="560" y="8195"/>
                      <a:pt x="738" y="8717"/>
                      <a:pt x="947" y="9326"/>
                    </a:cubicBezTo>
                    <a:cubicBezTo>
                      <a:pt x="1457" y="10844"/>
                      <a:pt x="2164" y="12916"/>
                      <a:pt x="2195" y="15061"/>
                    </a:cubicBezTo>
                    <a:cubicBezTo>
                      <a:pt x="2213" y="16235"/>
                      <a:pt x="2183" y="18005"/>
                      <a:pt x="2152" y="19714"/>
                    </a:cubicBezTo>
                    <a:cubicBezTo>
                      <a:pt x="2097" y="22541"/>
                      <a:pt x="2047" y="25209"/>
                      <a:pt x="2195" y="25805"/>
                    </a:cubicBezTo>
                    <a:cubicBezTo>
                      <a:pt x="2441" y="26764"/>
                      <a:pt x="2730" y="28811"/>
                      <a:pt x="2816" y="29745"/>
                    </a:cubicBezTo>
                    <a:cubicBezTo>
                      <a:pt x="2822" y="29794"/>
                      <a:pt x="2865" y="29831"/>
                      <a:pt x="2914" y="29831"/>
                    </a:cubicBezTo>
                    <a:lnTo>
                      <a:pt x="2920" y="29831"/>
                    </a:lnTo>
                    <a:cubicBezTo>
                      <a:pt x="2969" y="29825"/>
                      <a:pt x="3012" y="29782"/>
                      <a:pt x="3006" y="29727"/>
                    </a:cubicBezTo>
                    <a:cubicBezTo>
                      <a:pt x="2920" y="28786"/>
                      <a:pt x="2625" y="26727"/>
                      <a:pt x="2379" y="25762"/>
                    </a:cubicBezTo>
                    <a:cubicBezTo>
                      <a:pt x="2238" y="25191"/>
                      <a:pt x="2287" y="22406"/>
                      <a:pt x="2336" y="19714"/>
                    </a:cubicBezTo>
                    <a:cubicBezTo>
                      <a:pt x="2373" y="18005"/>
                      <a:pt x="2404" y="16235"/>
                      <a:pt x="2385" y="15055"/>
                    </a:cubicBezTo>
                    <a:cubicBezTo>
                      <a:pt x="2355" y="12885"/>
                      <a:pt x="1642" y="10795"/>
                      <a:pt x="1125" y="9271"/>
                    </a:cubicBezTo>
                    <a:cubicBezTo>
                      <a:pt x="923" y="8662"/>
                      <a:pt x="744" y="8140"/>
                      <a:pt x="664" y="7765"/>
                    </a:cubicBezTo>
                    <a:cubicBezTo>
                      <a:pt x="646" y="7672"/>
                      <a:pt x="634" y="7580"/>
                      <a:pt x="634" y="7482"/>
                    </a:cubicBezTo>
                    <a:lnTo>
                      <a:pt x="634" y="7482"/>
                    </a:lnTo>
                    <a:cubicBezTo>
                      <a:pt x="781" y="7715"/>
                      <a:pt x="1033" y="7863"/>
                      <a:pt x="1310" y="7875"/>
                    </a:cubicBezTo>
                    <a:cubicBezTo>
                      <a:pt x="1336" y="7877"/>
                      <a:pt x="1362" y="7878"/>
                      <a:pt x="1389" y="7878"/>
                    </a:cubicBezTo>
                    <a:cubicBezTo>
                      <a:pt x="1939" y="7878"/>
                      <a:pt x="2523" y="7463"/>
                      <a:pt x="2705" y="7064"/>
                    </a:cubicBezTo>
                    <a:cubicBezTo>
                      <a:pt x="2810" y="6843"/>
                      <a:pt x="2791" y="6640"/>
                      <a:pt x="2644" y="6492"/>
                    </a:cubicBezTo>
                    <a:cubicBezTo>
                      <a:pt x="2467" y="6305"/>
                      <a:pt x="2188" y="6208"/>
                      <a:pt x="1883" y="6208"/>
                    </a:cubicBezTo>
                    <a:cubicBezTo>
                      <a:pt x="1638" y="6208"/>
                      <a:pt x="1376" y="6271"/>
                      <a:pt x="1138" y="6400"/>
                    </a:cubicBezTo>
                    <a:cubicBezTo>
                      <a:pt x="916" y="6511"/>
                      <a:pt x="732" y="6683"/>
                      <a:pt x="609" y="6892"/>
                    </a:cubicBezTo>
                    <a:cubicBezTo>
                      <a:pt x="234" y="5177"/>
                      <a:pt x="658" y="155"/>
                      <a:pt x="664" y="106"/>
                    </a:cubicBezTo>
                    <a:cubicBezTo>
                      <a:pt x="671" y="51"/>
                      <a:pt x="634" y="7"/>
                      <a:pt x="578" y="1"/>
                    </a:cubicBezTo>
                    <a:cubicBezTo>
                      <a:pt x="575" y="1"/>
                      <a:pt x="571" y="1"/>
                      <a:pt x="568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055" name="Google Shape;10055;p63"/>
              <p:cNvSpPr/>
              <p:nvPr/>
            </p:nvSpPr>
            <p:spPr>
              <a:xfrm>
                <a:off x="6780500" y="1666375"/>
                <a:ext cx="81150" cy="224275"/>
              </a:xfrm>
              <a:custGeom>
                <a:avLst/>
                <a:gdLst/>
                <a:ahLst/>
                <a:cxnLst/>
                <a:rect l="l" t="t" r="r" b="b"/>
                <a:pathLst>
                  <a:path w="3246" h="8971" extrusionOk="0">
                    <a:moveTo>
                      <a:pt x="823" y="1"/>
                    </a:moveTo>
                    <a:cubicBezTo>
                      <a:pt x="659" y="1"/>
                      <a:pt x="498" y="63"/>
                      <a:pt x="375" y="180"/>
                    </a:cubicBezTo>
                    <a:cubicBezTo>
                      <a:pt x="129" y="420"/>
                      <a:pt x="0" y="752"/>
                      <a:pt x="19" y="1096"/>
                    </a:cubicBezTo>
                    <a:cubicBezTo>
                      <a:pt x="43" y="1502"/>
                      <a:pt x="240" y="1772"/>
                      <a:pt x="455" y="2061"/>
                    </a:cubicBezTo>
                    <a:cubicBezTo>
                      <a:pt x="517" y="2141"/>
                      <a:pt x="578" y="2227"/>
                      <a:pt x="640" y="2320"/>
                    </a:cubicBezTo>
                    <a:cubicBezTo>
                      <a:pt x="1943" y="4287"/>
                      <a:pt x="2773" y="6536"/>
                      <a:pt x="3043" y="8884"/>
                    </a:cubicBezTo>
                    <a:cubicBezTo>
                      <a:pt x="3049" y="8927"/>
                      <a:pt x="3092" y="8964"/>
                      <a:pt x="3141" y="8964"/>
                    </a:cubicBezTo>
                    <a:lnTo>
                      <a:pt x="3154" y="8970"/>
                    </a:lnTo>
                    <a:cubicBezTo>
                      <a:pt x="3209" y="8964"/>
                      <a:pt x="3246" y="8915"/>
                      <a:pt x="3240" y="8866"/>
                    </a:cubicBezTo>
                    <a:cubicBezTo>
                      <a:pt x="2957" y="6487"/>
                      <a:pt x="2121" y="4207"/>
                      <a:pt x="793" y="2215"/>
                    </a:cubicBezTo>
                    <a:cubicBezTo>
                      <a:pt x="732" y="2123"/>
                      <a:pt x="670" y="2037"/>
                      <a:pt x="609" y="1951"/>
                    </a:cubicBezTo>
                    <a:cubicBezTo>
                      <a:pt x="406" y="1674"/>
                      <a:pt x="228" y="1441"/>
                      <a:pt x="209" y="1090"/>
                    </a:cubicBezTo>
                    <a:cubicBezTo>
                      <a:pt x="197" y="801"/>
                      <a:pt x="302" y="525"/>
                      <a:pt x="504" y="322"/>
                    </a:cubicBezTo>
                    <a:cubicBezTo>
                      <a:pt x="594" y="237"/>
                      <a:pt x="712" y="189"/>
                      <a:pt x="833" y="189"/>
                    </a:cubicBezTo>
                    <a:cubicBezTo>
                      <a:pt x="852" y="189"/>
                      <a:pt x="872" y="190"/>
                      <a:pt x="892" y="193"/>
                    </a:cubicBezTo>
                    <a:cubicBezTo>
                      <a:pt x="902" y="196"/>
                      <a:pt x="912" y="197"/>
                      <a:pt x="922" y="197"/>
                    </a:cubicBezTo>
                    <a:cubicBezTo>
                      <a:pt x="1032" y="197"/>
                      <a:pt x="1053" y="14"/>
                      <a:pt x="922" y="8"/>
                    </a:cubicBezTo>
                    <a:cubicBezTo>
                      <a:pt x="889" y="3"/>
                      <a:pt x="856" y="1"/>
                      <a:pt x="82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056" name="Google Shape;10056;p63"/>
              <p:cNvSpPr/>
              <p:nvPr/>
            </p:nvSpPr>
            <p:spPr>
              <a:xfrm>
                <a:off x="6844425" y="1661800"/>
                <a:ext cx="48275" cy="231150"/>
              </a:xfrm>
              <a:custGeom>
                <a:avLst/>
                <a:gdLst/>
                <a:ahLst/>
                <a:cxnLst/>
                <a:rect l="l" t="t" r="r" b="b"/>
                <a:pathLst>
                  <a:path w="1931" h="9246" extrusionOk="0">
                    <a:moveTo>
                      <a:pt x="1076" y="0"/>
                    </a:moveTo>
                    <a:cubicBezTo>
                      <a:pt x="1026" y="0"/>
                      <a:pt x="983" y="36"/>
                      <a:pt x="978" y="87"/>
                    </a:cubicBezTo>
                    <a:cubicBezTo>
                      <a:pt x="972" y="136"/>
                      <a:pt x="1008" y="185"/>
                      <a:pt x="1064" y="191"/>
                    </a:cubicBezTo>
                    <a:cubicBezTo>
                      <a:pt x="1488" y="253"/>
                      <a:pt x="1746" y="529"/>
                      <a:pt x="1746" y="941"/>
                    </a:cubicBezTo>
                    <a:cubicBezTo>
                      <a:pt x="1746" y="1304"/>
                      <a:pt x="1568" y="1654"/>
                      <a:pt x="1396" y="1986"/>
                    </a:cubicBezTo>
                    <a:lnTo>
                      <a:pt x="1334" y="2103"/>
                    </a:lnTo>
                    <a:cubicBezTo>
                      <a:pt x="240" y="4291"/>
                      <a:pt x="0" y="6818"/>
                      <a:pt x="664" y="9178"/>
                    </a:cubicBezTo>
                    <a:cubicBezTo>
                      <a:pt x="677" y="9221"/>
                      <a:pt x="713" y="9246"/>
                      <a:pt x="756" y="9246"/>
                    </a:cubicBezTo>
                    <a:lnTo>
                      <a:pt x="781" y="9246"/>
                    </a:lnTo>
                    <a:cubicBezTo>
                      <a:pt x="830" y="9227"/>
                      <a:pt x="861" y="9178"/>
                      <a:pt x="849" y="9129"/>
                    </a:cubicBezTo>
                    <a:cubicBezTo>
                      <a:pt x="191" y="6811"/>
                      <a:pt x="431" y="4334"/>
                      <a:pt x="1506" y="2189"/>
                    </a:cubicBezTo>
                    <a:lnTo>
                      <a:pt x="1562" y="2072"/>
                    </a:lnTo>
                    <a:cubicBezTo>
                      <a:pt x="1746" y="1716"/>
                      <a:pt x="1930" y="1353"/>
                      <a:pt x="1930" y="941"/>
                    </a:cubicBezTo>
                    <a:cubicBezTo>
                      <a:pt x="1930" y="431"/>
                      <a:pt x="1611" y="75"/>
                      <a:pt x="1088" y="1"/>
                    </a:cubicBezTo>
                    <a:cubicBezTo>
                      <a:pt x="1084" y="0"/>
                      <a:pt x="1080" y="0"/>
                      <a:pt x="107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10057" name="Google Shape;10057;p63"/>
              <p:cNvGrpSpPr/>
              <p:nvPr/>
            </p:nvGrpSpPr>
            <p:grpSpPr>
              <a:xfrm>
                <a:off x="6814150" y="1867175"/>
                <a:ext cx="117025" cy="84325"/>
                <a:chOff x="6814150" y="1867175"/>
                <a:chExt cx="117025" cy="84325"/>
              </a:xfrm>
            </p:grpSpPr>
            <p:sp>
              <p:nvSpPr>
                <p:cNvPr id="10058" name="Google Shape;10058;p63"/>
                <p:cNvSpPr/>
                <p:nvPr/>
              </p:nvSpPr>
              <p:spPr>
                <a:xfrm>
                  <a:off x="6828600" y="1867175"/>
                  <a:ext cx="10257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3" h="3152" extrusionOk="0">
                      <a:moveTo>
                        <a:pt x="1691" y="0"/>
                      </a:moveTo>
                      <a:cubicBezTo>
                        <a:pt x="1536" y="0"/>
                        <a:pt x="1364" y="13"/>
                        <a:pt x="1174" y="41"/>
                      </a:cubicBezTo>
                      <a:cubicBezTo>
                        <a:pt x="0" y="207"/>
                        <a:pt x="879" y="3120"/>
                        <a:pt x="1691" y="3151"/>
                      </a:cubicBezTo>
                      <a:cubicBezTo>
                        <a:pt x="1693" y="3151"/>
                        <a:pt x="1696" y="3151"/>
                        <a:pt x="1699" y="3151"/>
                      </a:cubicBezTo>
                      <a:cubicBezTo>
                        <a:pt x="2465" y="3151"/>
                        <a:pt x="4102" y="0"/>
                        <a:pt x="1691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059" name="Google Shape;10059;p63"/>
                <p:cNvSpPr/>
                <p:nvPr/>
              </p:nvSpPr>
              <p:spPr>
                <a:xfrm>
                  <a:off x="6814150" y="1872700"/>
                  <a:ext cx="10242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7" h="3152" extrusionOk="0">
                      <a:moveTo>
                        <a:pt x="1685" y="0"/>
                      </a:moveTo>
                      <a:cubicBezTo>
                        <a:pt x="1530" y="0"/>
                        <a:pt x="1358" y="13"/>
                        <a:pt x="1168" y="41"/>
                      </a:cubicBezTo>
                      <a:cubicBezTo>
                        <a:pt x="0" y="213"/>
                        <a:pt x="873" y="3127"/>
                        <a:pt x="1685" y="3151"/>
                      </a:cubicBezTo>
                      <a:cubicBezTo>
                        <a:pt x="1687" y="3151"/>
                        <a:pt x="1690" y="3152"/>
                        <a:pt x="1693" y="3152"/>
                      </a:cubicBezTo>
                      <a:cubicBezTo>
                        <a:pt x="2459" y="3152"/>
                        <a:pt x="4097" y="0"/>
                        <a:pt x="1685" y="0"/>
                      </a:cubicBez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</p:grpSp>
        <p:sp>
          <p:nvSpPr>
            <p:cNvPr id="10060" name="Google Shape;10060;p63"/>
            <p:cNvSpPr/>
            <p:nvPr/>
          </p:nvSpPr>
          <p:spPr>
            <a:xfrm>
              <a:off x="6733325" y="1548975"/>
              <a:ext cx="193800" cy="222875"/>
            </a:xfrm>
            <a:custGeom>
              <a:avLst/>
              <a:gdLst/>
              <a:ahLst/>
              <a:cxnLst/>
              <a:rect l="l" t="t" r="r" b="b"/>
              <a:pathLst>
                <a:path w="7752" h="8915" extrusionOk="0">
                  <a:moveTo>
                    <a:pt x="3746" y="0"/>
                  </a:moveTo>
                  <a:cubicBezTo>
                    <a:pt x="3376" y="0"/>
                    <a:pt x="2959" y="59"/>
                    <a:pt x="2502" y="217"/>
                  </a:cubicBezTo>
                  <a:cubicBezTo>
                    <a:pt x="670" y="850"/>
                    <a:pt x="0" y="3457"/>
                    <a:pt x="738" y="5885"/>
                  </a:cubicBezTo>
                  <a:cubicBezTo>
                    <a:pt x="1482" y="8319"/>
                    <a:pt x="2889" y="8915"/>
                    <a:pt x="2889" y="8915"/>
                  </a:cubicBezTo>
                  <a:cubicBezTo>
                    <a:pt x="1869" y="7612"/>
                    <a:pt x="1832" y="5522"/>
                    <a:pt x="1832" y="5522"/>
                  </a:cubicBezTo>
                  <a:lnTo>
                    <a:pt x="1832" y="5522"/>
                  </a:lnTo>
                  <a:cubicBezTo>
                    <a:pt x="2047" y="6456"/>
                    <a:pt x="2643" y="6905"/>
                    <a:pt x="2643" y="6905"/>
                  </a:cubicBezTo>
                  <a:cubicBezTo>
                    <a:pt x="2182" y="6413"/>
                    <a:pt x="2115" y="4932"/>
                    <a:pt x="2643" y="4686"/>
                  </a:cubicBezTo>
                  <a:cubicBezTo>
                    <a:pt x="3172" y="4440"/>
                    <a:pt x="4229" y="3770"/>
                    <a:pt x="4229" y="3770"/>
                  </a:cubicBezTo>
                  <a:lnTo>
                    <a:pt x="4229" y="3770"/>
                  </a:lnTo>
                  <a:cubicBezTo>
                    <a:pt x="3946" y="4299"/>
                    <a:pt x="3277" y="4618"/>
                    <a:pt x="3277" y="4618"/>
                  </a:cubicBezTo>
                  <a:cubicBezTo>
                    <a:pt x="4832" y="4372"/>
                    <a:pt x="5286" y="3457"/>
                    <a:pt x="5286" y="3457"/>
                  </a:cubicBezTo>
                  <a:cubicBezTo>
                    <a:pt x="5286" y="3457"/>
                    <a:pt x="6374" y="4372"/>
                    <a:pt x="5987" y="6487"/>
                  </a:cubicBezTo>
                  <a:cubicBezTo>
                    <a:pt x="6264" y="6100"/>
                    <a:pt x="6436" y="5651"/>
                    <a:pt x="6479" y="5178"/>
                  </a:cubicBezTo>
                  <a:cubicBezTo>
                    <a:pt x="6479" y="5129"/>
                    <a:pt x="6479" y="5085"/>
                    <a:pt x="6479" y="5036"/>
                  </a:cubicBezTo>
                  <a:cubicBezTo>
                    <a:pt x="6479" y="4952"/>
                    <a:pt x="6482" y="4913"/>
                    <a:pt x="6487" y="4913"/>
                  </a:cubicBezTo>
                  <a:lnTo>
                    <a:pt x="6487" y="4913"/>
                  </a:lnTo>
                  <a:cubicBezTo>
                    <a:pt x="6529" y="4913"/>
                    <a:pt x="6670" y="7775"/>
                    <a:pt x="5563" y="8915"/>
                  </a:cubicBezTo>
                  <a:cubicBezTo>
                    <a:pt x="5563" y="8915"/>
                    <a:pt x="7610" y="7716"/>
                    <a:pt x="7678" y="5036"/>
                  </a:cubicBezTo>
                  <a:cubicBezTo>
                    <a:pt x="7751" y="2362"/>
                    <a:pt x="7186" y="605"/>
                    <a:pt x="5532" y="537"/>
                  </a:cubicBezTo>
                  <a:cubicBezTo>
                    <a:pt x="5532" y="537"/>
                    <a:pt x="4857" y="0"/>
                    <a:pt x="3746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10061" name="Google Shape;10061;p63"/>
          <p:cNvGrpSpPr/>
          <p:nvPr/>
        </p:nvGrpSpPr>
        <p:grpSpPr>
          <a:xfrm>
            <a:off x="14603893" y="3085444"/>
            <a:ext cx="1823414" cy="5698040"/>
            <a:chOff x="2972675" y="239500"/>
            <a:chExt cx="1672550" cy="5226600"/>
          </a:xfrm>
        </p:grpSpPr>
        <p:sp>
          <p:nvSpPr>
            <p:cNvPr id="10062" name="Google Shape;10062;p63"/>
            <p:cNvSpPr/>
            <p:nvPr/>
          </p:nvSpPr>
          <p:spPr>
            <a:xfrm>
              <a:off x="3015600" y="239500"/>
              <a:ext cx="793250" cy="1764400"/>
            </a:xfrm>
            <a:custGeom>
              <a:avLst/>
              <a:gdLst/>
              <a:ahLst/>
              <a:cxnLst/>
              <a:rect l="l" t="t" r="r" b="b"/>
              <a:pathLst>
                <a:path w="31730" h="70576" extrusionOk="0">
                  <a:moveTo>
                    <a:pt x="31730" y="0"/>
                  </a:moveTo>
                  <a:cubicBezTo>
                    <a:pt x="26725" y="0"/>
                    <a:pt x="21527" y="1773"/>
                    <a:pt x="21527" y="7209"/>
                  </a:cubicBezTo>
                  <a:lnTo>
                    <a:pt x="21527" y="12407"/>
                  </a:lnTo>
                  <a:cubicBezTo>
                    <a:pt x="21527" y="12407"/>
                    <a:pt x="20342" y="12875"/>
                    <a:pt x="20462" y="14179"/>
                  </a:cubicBezTo>
                  <a:cubicBezTo>
                    <a:pt x="20581" y="15474"/>
                    <a:pt x="21288" y="19736"/>
                    <a:pt x="23419" y="19965"/>
                  </a:cubicBezTo>
                  <a:cubicBezTo>
                    <a:pt x="23419" y="19965"/>
                    <a:pt x="24677" y="22307"/>
                    <a:pt x="24677" y="31123"/>
                  </a:cubicBezTo>
                  <a:cubicBezTo>
                    <a:pt x="24677" y="31123"/>
                    <a:pt x="18955" y="34071"/>
                    <a:pt x="15622" y="35596"/>
                  </a:cubicBezTo>
                  <a:cubicBezTo>
                    <a:pt x="15622" y="35596"/>
                    <a:pt x="15160" y="35562"/>
                    <a:pt x="14427" y="35562"/>
                  </a:cubicBezTo>
                  <a:cubicBezTo>
                    <a:pt x="12375" y="35562"/>
                    <a:pt x="8203" y="35822"/>
                    <a:pt x="6099" y="37790"/>
                  </a:cubicBezTo>
                  <a:cubicBezTo>
                    <a:pt x="3243" y="40463"/>
                    <a:pt x="1" y="45514"/>
                    <a:pt x="1709" y="54569"/>
                  </a:cubicBezTo>
                  <a:cubicBezTo>
                    <a:pt x="1709" y="54569"/>
                    <a:pt x="1305" y="58435"/>
                    <a:pt x="1213" y="63477"/>
                  </a:cubicBezTo>
                  <a:lnTo>
                    <a:pt x="20774" y="63477"/>
                  </a:lnTo>
                  <a:lnTo>
                    <a:pt x="20774" y="65616"/>
                  </a:lnTo>
                  <a:cubicBezTo>
                    <a:pt x="19644" y="66103"/>
                    <a:pt x="19011" y="67306"/>
                    <a:pt x="19258" y="68509"/>
                  </a:cubicBezTo>
                  <a:cubicBezTo>
                    <a:pt x="19497" y="69712"/>
                    <a:pt x="20563" y="70576"/>
                    <a:pt x="21784" y="70576"/>
                  </a:cubicBezTo>
                  <a:cubicBezTo>
                    <a:pt x="23015" y="70576"/>
                    <a:pt x="24071" y="69712"/>
                    <a:pt x="24309" y="68509"/>
                  </a:cubicBezTo>
                  <a:cubicBezTo>
                    <a:pt x="24557" y="67306"/>
                    <a:pt x="23924" y="66103"/>
                    <a:pt x="22794" y="65616"/>
                  </a:cubicBezTo>
                  <a:lnTo>
                    <a:pt x="22794" y="63477"/>
                  </a:lnTo>
                  <a:lnTo>
                    <a:pt x="31730" y="63477"/>
                  </a:lnTo>
                  <a:lnTo>
                    <a:pt x="31730" y="0"/>
                  </a:lnTo>
                  <a:close/>
                </a:path>
              </a:pathLst>
            </a:custGeom>
            <a:solidFill>
              <a:srgbClr val="667E92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10063" name="Google Shape;10063;p63"/>
            <p:cNvSpPr/>
            <p:nvPr/>
          </p:nvSpPr>
          <p:spPr>
            <a:xfrm>
              <a:off x="3625625" y="240400"/>
              <a:ext cx="976900" cy="1586950"/>
            </a:xfrm>
            <a:custGeom>
              <a:avLst/>
              <a:gdLst/>
              <a:ahLst/>
              <a:cxnLst/>
              <a:rect l="l" t="t" r="r" b="b"/>
              <a:pathLst>
                <a:path w="39076" h="63478" extrusionOk="0">
                  <a:moveTo>
                    <a:pt x="7329" y="1"/>
                  </a:moveTo>
                  <a:lnTo>
                    <a:pt x="7329" y="52292"/>
                  </a:lnTo>
                  <a:lnTo>
                    <a:pt x="4959" y="52292"/>
                  </a:lnTo>
                  <a:cubicBezTo>
                    <a:pt x="4543" y="51325"/>
                    <a:pt x="3601" y="50715"/>
                    <a:pt x="2584" y="50715"/>
                  </a:cubicBezTo>
                  <a:cubicBezTo>
                    <a:pt x="2413" y="50715"/>
                    <a:pt x="2240" y="50732"/>
                    <a:pt x="2066" y="50767"/>
                  </a:cubicBezTo>
                  <a:cubicBezTo>
                    <a:pt x="863" y="51015"/>
                    <a:pt x="0" y="52072"/>
                    <a:pt x="0" y="53293"/>
                  </a:cubicBezTo>
                  <a:cubicBezTo>
                    <a:pt x="0" y="54524"/>
                    <a:pt x="863" y="55580"/>
                    <a:pt x="2066" y="55818"/>
                  </a:cubicBezTo>
                  <a:cubicBezTo>
                    <a:pt x="2241" y="55854"/>
                    <a:pt x="2416" y="55872"/>
                    <a:pt x="2588" y="55872"/>
                  </a:cubicBezTo>
                  <a:cubicBezTo>
                    <a:pt x="3604" y="55872"/>
                    <a:pt x="4543" y="55269"/>
                    <a:pt x="4959" y="54303"/>
                  </a:cubicBezTo>
                  <a:lnTo>
                    <a:pt x="7329" y="54303"/>
                  </a:lnTo>
                  <a:lnTo>
                    <a:pt x="7329" y="63477"/>
                  </a:lnTo>
                  <a:lnTo>
                    <a:pt x="37863" y="63477"/>
                  </a:lnTo>
                  <a:cubicBezTo>
                    <a:pt x="37762" y="58436"/>
                    <a:pt x="37358" y="54569"/>
                    <a:pt x="37358" y="54569"/>
                  </a:cubicBezTo>
                  <a:cubicBezTo>
                    <a:pt x="39076" y="45514"/>
                    <a:pt x="35834" y="40464"/>
                    <a:pt x="32969" y="37791"/>
                  </a:cubicBezTo>
                  <a:cubicBezTo>
                    <a:pt x="30867" y="35831"/>
                    <a:pt x="26700" y="35572"/>
                    <a:pt x="24646" y="35572"/>
                  </a:cubicBezTo>
                  <a:cubicBezTo>
                    <a:pt x="23910" y="35572"/>
                    <a:pt x="23446" y="35605"/>
                    <a:pt x="23446" y="35605"/>
                  </a:cubicBezTo>
                  <a:cubicBezTo>
                    <a:pt x="20112" y="34072"/>
                    <a:pt x="14391" y="31124"/>
                    <a:pt x="14391" y="31124"/>
                  </a:cubicBezTo>
                  <a:cubicBezTo>
                    <a:pt x="14391" y="22308"/>
                    <a:pt x="15649" y="19975"/>
                    <a:pt x="15649" y="19975"/>
                  </a:cubicBezTo>
                  <a:cubicBezTo>
                    <a:pt x="17779" y="19736"/>
                    <a:pt x="18486" y="15484"/>
                    <a:pt x="18606" y="14180"/>
                  </a:cubicBezTo>
                  <a:cubicBezTo>
                    <a:pt x="18725" y="12885"/>
                    <a:pt x="17541" y="12408"/>
                    <a:pt x="17541" y="12408"/>
                  </a:cubicBezTo>
                  <a:lnTo>
                    <a:pt x="17541" y="7210"/>
                  </a:lnTo>
                  <a:cubicBezTo>
                    <a:pt x="17541" y="1773"/>
                    <a:pt x="12343" y="1"/>
                    <a:pt x="7329" y="1"/>
                  </a:cubicBezTo>
                  <a:close/>
                </a:path>
              </a:pathLst>
            </a:custGeom>
            <a:solidFill>
              <a:srgbClr val="E3E9ED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10064" name="Google Shape;10064;p63"/>
            <p:cNvSpPr/>
            <p:nvPr/>
          </p:nvSpPr>
          <p:spPr>
            <a:xfrm>
              <a:off x="3804225" y="1637225"/>
              <a:ext cx="841000" cy="3828875"/>
            </a:xfrm>
            <a:custGeom>
              <a:avLst/>
              <a:gdLst/>
              <a:ahLst/>
              <a:cxnLst/>
              <a:rect l="l" t="t" r="r" b="b"/>
              <a:pathLst>
                <a:path w="33640" h="153155" extrusionOk="0">
                  <a:moveTo>
                    <a:pt x="10139" y="0"/>
                  </a:moveTo>
                  <a:cubicBezTo>
                    <a:pt x="8909" y="0"/>
                    <a:pt x="7853" y="864"/>
                    <a:pt x="7614" y="2067"/>
                  </a:cubicBezTo>
                  <a:cubicBezTo>
                    <a:pt x="7366" y="3270"/>
                    <a:pt x="8000" y="4473"/>
                    <a:pt x="9129" y="4960"/>
                  </a:cubicBezTo>
                  <a:lnTo>
                    <a:pt x="9129" y="7568"/>
                  </a:lnTo>
                  <a:lnTo>
                    <a:pt x="185" y="7568"/>
                  </a:lnTo>
                  <a:lnTo>
                    <a:pt x="185" y="71476"/>
                  </a:lnTo>
                  <a:cubicBezTo>
                    <a:pt x="185" y="71476"/>
                    <a:pt x="947" y="76334"/>
                    <a:pt x="1241" y="80715"/>
                  </a:cubicBezTo>
                  <a:cubicBezTo>
                    <a:pt x="1525" y="85104"/>
                    <a:pt x="570" y="98163"/>
                    <a:pt x="286" y="104739"/>
                  </a:cubicBezTo>
                  <a:cubicBezTo>
                    <a:pt x="1" y="111314"/>
                    <a:pt x="570" y="119983"/>
                    <a:pt x="1140" y="125420"/>
                  </a:cubicBezTo>
                  <a:cubicBezTo>
                    <a:pt x="1718" y="130857"/>
                    <a:pt x="2003" y="134852"/>
                    <a:pt x="1902" y="139618"/>
                  </a:cubicBezTo>
                  <a:cubicBezTo>
                    <a:pt x="1810" y="144384"/>
                    <a:pt x="1241" y="144485"/>
                    <a:pt x="1048" y="145532"/>
                  </a:cubicBezTo>
                  <a:cubicBezTo>
                    <a:pt x="855" y="146579"/>
                    <a:pt x="1819" y="148012"/>
                    <a:pt x="1819" y="148489"/>
                  </a:cubicBezTo>
                  <a:cubicBezTo>
                    <a:pt x="1819" y="148967"/>
                    <a:pt x="1002" y="150390"/>
                    <a:pt x="1002" y="151483"/>
                  </a:cubicBezTo>
                  <a:cubicBezTo>
                    <a:pt x="1002" y="152585"/>
                    <a:pt x="1149" y="153154"/>
                    <a:pt x="2673" y="153154"/>
                  </a:cubicBezTo>
                  <a:lnTo>
                    <a:pt x="11627" y="153154"/>
                  </a:lnTo>
                  <a:cubicBezTo>
                    <a:pt x="12674" y="153154"/>
                    <a:pt x="12674" y="152199"/>
                    <a:pt x="12674" y="151437"/>
                  </a:cubicBezTo>
                  <a:cubicBezTo>
                    <a:pt x="12674" y="150675"/>
                    <a:pt x="8578" y="147626"/>
                    <a:pt x="8385" y="147249"/>
                  </a:cubicBezTo>
                  <a:cubicBezTo>
                    <a:pt x="8193" y="146864"/>
                    <a:pt x="8477" y="145624"/>
                    <a:pt x="8385" y="145054"/>
                  </a:cubicBezTo>
                  <a:cubicBezTo>
                    <a:pt x="8294" y="144485"/>
                    <a:pt x="7338" y="144577"/>
                    <a:pt x="7430" y="143530"/>
                  </a:cubicBezTo>
                  <a:cubicBezTo>
                    <a:pt x="7531" y="142483"/>
                    <a:pt x="8955" y="134953"/>
                    <a:pt x="12298" y="125512"/>
                  </a:cubicBezTo>
                  <a:cubicBezTo>
                    <a:pt x="15631" y="116080"/>
                    <a:pt x="15438" y="107310"/>
                    <a:pt x="14107" y="104454"/>
                  </a:cubicBezTo>
                  <a:cubicBezTo>
                    <a:pt x="12766" y="101589"/>
                    <a:pt x="12481" y="96446"/>
                    <a:pt x="12959" y="93875"/>
                  </a:cubicBezTo>
                  <a:cubicBezTo>
                    <a:pt x="13427" y="91294"/>
                    <a:pt x="18294" y="74819"/>
                    <a:pt x="19433" y="58895"/>
                  </a:cubicBezTo>
                  <a:cubicBezTo>
                    <a:pt x="20581" y="42970"/>
                    <a:pt x="15723" y="29829"/>
                    <a:pt x="15723" y="29829"/>
                  </a:cubicBezTo>
                  <a:lnTo>
                    <a:pt x="15723" y="17431"/>
                  </a:lnTo>
                  <a:cubicBezTo>
                    <a:pt x="18101" y="13620"/>
                    <a:pt x="19249" y="10571"/>
                    <a:pt x="19249" y="10571"/>
                  </a:cubicBezTo>
                  <a:lnTo>
                    <a:pt x="19249" y="10571"/>
                  </a:lnTo>
                  <a:cubicBezTo>
                    <a:pt x="19057" y="14005"/>
                    <a:pt x="20673" y="21628"/>
                    <a:pt x="20489" y="23152"/>
                  </a:cubicBezTo>
                  <a:cubicBezTo>
                    <a:pt x="19617" y="30123"/>
                    <a:pt x="20489" y="37635"/>
                    <a:pt x="22105" y="41354"/>
                  </a:cubicBezTo>
                  <a:cubicBezTo>
                    <a:pt x="23722" y="45073"/>
                    <a:pt x="24006" y="49307"/>
                    <a:pt x="23722" y="51456"/>
                  </a:cubicBezTo>
                  <a:cubicBezTo>
                    <a:pt x="23290" y="54789"/>
                    <a:pt x="21242" y="57774"/>
                    <a:pt x="20691" y="59188"/>
                  </a:cubicBezTo>
                  <a:cubicBezTo>
                    <a:pt x="20480" y="59730"/>
                    <a:pt x="21059" y="67261"/>
                    <a:pt x="21059" y="67261"/>
                  </a:cubicBezTo>
                  <a:cubicBezTo>
                    <a:pt x="21435" y="67839"/>
                    <a:pt x="22849" y="69410"/>
                    <a:pt x="23419" y="69887"/>
                  </a:cubicBezTo>
                  <a:cubicBezTo>
                    <a:pt x="23763" y="70172"/>
                    <a:pt x="24281" y="70352"/>
                    <a:pt x="24824" y="70352"/>
                  </a:cubicBezTo>
                  <a:cubicBezTo>
                    <a:pt x="25192" y="70352"/>
                    <a:pt x="25572" y="70269"/>
                    <a:pt x="25917" y="70080"/>
                  </a:cubicBezTo>
                  <a:cubicBezTo>
                    <a:pt x="26780" y="69603"/>
                    <a:pt x="31445" y="66994"/>
                    <a:pt x="31831" y="66232"/>
                  </a:cubicBezTo>
                  <a:cubicBezTo>
                    <a:pt x="32207" y="65470"/>
                    <a:pt x="30977" y="59941"/>
                    <a:pt x="30977" y="52034"/>
                  </a:cubicBezTo>
                  <a:cubicBezTo>
                    <a:pt x="30977" y="44118"/>
                    <a:pt x="32308" y="38397"/>
                    <a:pt x="32979" y="31730"/>
                  </a:cubicBezTo>
                  <a:cubicBezTo>
                    <a:pt x="33640" y="25062"/>
                    <a:pt x="30113" y="19626"/>
                    <a:pt x="30113" y="19626"/>
                  </a:cubicBezTo>
                  <a:cubicBezTo>
                    <a:pt x="30683" y="15686"/>
                    <a:pt x="30784" y="11305"/>
                    <a:pt x="30719" y="7568"/>
                  </a:cubicBezTo>
                  <a:lnTo>
                    <a:pt x="11150" y="7568"/>
                  </a:lnTo>
                  <a:lnTo>
                    <a:pt x="11150" y="4960"/>
                  </a:lnTo>
                  <a:cubicBezTo>
                    <a:pt x="12279" y="4473"/>
                    <a:pt x="12913" y="3270"/>
                    <a:pt x="12665" y="2067"/>
                  </a:cubicBezTo>
                  <a:cubicBezTo>
                    <a:pt x="12417" y="864"/>
                    <a:pt x="11361" y="0"/>
                    <a:pt x="10139" y="0"/>
                  </a:cubicBezTo>
                  <a:close/>
                </a:path>
              </a:pathLst>
            </a:custGeom>
            <a:solidFill>
              <a:srgbClr val="445D73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10065" name="Google Shape;10065;p63"/>
            <p:cNvSpPr/>
            <p:nvPr/>
          </p:nvSpPr>
          <p:spPr>
            <a:xfrm>
              <a:off x="2972675" y="1826400"/>
              <a:ext cx="1037300" cy="3639700"/>
            </a:xfrm>
            <a:custGeom>
              <a:avLst/>
              <a:gdLst/>
              <a:ahLst/>
              <a:cxnLst/>
              <a:rect l="l" t="t" r="r" b="b"/>
              <a:pathLst>
                <a:path w="41492" h="145588" extrusionOk="0">
                  <a:moveTo>
                    <a:pt x="2930" y="1"/>
                  </a:moveTo>
                  <a:cubicBezTo>
                    <a:pt x="2857" y="3738"/>
                    <a:pt x="2958" y="8119"/>
                    <a:pt x="3527" y="12050"/>
                  </a:cubicBezTo>
                  <a:cubicBezTo>
                    <a:pt x="3527" y="12050"/>
                    <a:pt x="1" y="17486"/>
                    <a:pt x="662" y="24163"/>
                  </a:cubicBezTo>
                  <a:cubicBezTo>
                    <a:pt x="1332" y="30830"/>
                    <a:pt x="2664" y="36551"/>
                    <a:pt x="2664" y="44467"/>
                  </a:cubicBezTo>
                  <a:cubicBezTo>
                    <a:pt x="2664" y="52374"/>
                    <a:pt x="1424" y="57903"/>
                    <a:pt x="1810" y="58665"/>
                  </a:cubicBezTo>
                  <a:cubicBezTo>
                    <a:pt x="2195" y="59427"/>
                    <a:pt x="6861" y="62036"/>
                    <a:pt x="7724" y="62513"/>
                  </a:cubicBezTo>
                  <a:cubicBezTo>
                    <a:pt x="8068" y="62705"/>
                    <a:pt x="8446" y="62789"/>
                    <a:pt x="8813" y="62789"/>
                  </a:cubicBezTo>
                  <a:cubicBezTo>
                    <a:pt x="9356" y="62789"/>
                    <a:pt x="9873" y="62605"/>
                    <a:pt x="10213" y="62320"/>
                  </a:cubicBezTo>
                  <a:cubicBezTo>
                    <a:pt x="10782" y="61843"/>
                    <a:pt x="12196" y="60272"/>
                    <a:pt x="12582" y="59694"/>
                  </a:cubicBezTo>
                  <a:cubicBezTo>
                    <a:pt x="12582" y="59694"/>
                    <a:pt x="13151" y="52163"/>
                    <a:pt x="12949" y="51621"/>
                  </a:cubicBezTo>
                  <a:cubicBezTo>
                    <a:pt x="12389" y="50207"/>
                    <a:pt x="10341" y="47222"/>
                    <a:pt x="9909" y="43889"/>
                  </a:cubicBezTo>
                  <a:cubicBezTo>
                    <a:pt x="9634" y="41740"/>
                    <a:pt x="9909" y="37506"/>
                    <a:pt x="11535" y="33787"/>
                  </a:cubicBezTo>
                  <a:cubicBezTo>
                    <a:pt x="13151" y="30077"/>
                    <a:pt x="14024" y="22556"/>
                    <a:pt x="13151" y="15585"/>
                  </a:cubicBezTo>
                  <a:cubicBezTo>
                    <a:pt x="12958" y="14061"/>
                    <a:pt x="14584" y="6438"/>
                    <a:pt x="14391" y="3004"/>
                  </a:cubicBezTo>
                  <a:lnTo>
                    <a:pt x="14391" y="3004"/>
                  </a:lnTo>
                  <a:cubicBezTo>
                    <a:pt x="14391" y="3004"/>
                    <a:pt x="15539" y="6053"/>
                    <a:pt x="17917" y="9864"/>
                  </a:cubicBezTo>
                  <a:lnTo>
                    <a:pt x="17917" y="22252"/>
                  </a:lnTo>
                  <a:cubicBezTo>
                    <a:pt x="17917" y="22252"/>
                    <a:pt x="13059" y="35412"/>
                    <a:pt x="14198" y="51328"/>
                  </a:cubicBezTo>
                  <a:cubicBezTo>
                    <a:pt x="15346" y="67243"/>
                    <a:pt x="20204" y="83727"/>
                    <a:pt x="20682" y="86308"/>
                  </a:cubicBezTo>
                  <a:cubicBezTo>
                    <a:pt x="21159" y="88879"/>
                    <a:pt x="20874" y="94022"/>
                    <a:pt x="19534" y="96887"/>
                  </a:cubicBezTo>
                  <a:cubicBezTo>
                    <a:pt x="18193" y="99743"/>
                    <a:pt x="18009" y="108513"/>
                    <a:pt x="21352" y="117945"/>
                  </a:cubicBezTo>
                  <a:cubicBezTo>
                    <a:pt x="24686" y="127386"/>
                    <a:pt x="26109" y="134916"/>
                    <a:pt x="26210" y="135963"/>
                  </a:cubicBezTo>
                  <a:cubicBezTo>
                    <a:pt x="26302" y="137010"/>
                    <a:pt x="25347" y="136918"/>
                    <a:pt x="25255" y="137487"/>
                  </a:cubicBezTo>
                  <a:cubicBezTo>
                    <a:pt x="25163" y="138057"/>
                    <a:pt x="25448" y="139297"/>
                    <a:pt x="25255" y="139682"/>
                  </a:cubicBezTo>
                  <a:cubicBezTo>
                    <a:pt x="25062" y="140059"/>
                    <a:pt x="20966" y="143108"/>
                    <a:pt x="20966" y="143870"/>
                  </a:cubicBezTo>
                  <a:cubicBezTo>
                    <a:pt x="20966" y="144632"/>
                    <a:pt x="20966" y="145587"/>
                    <a:pt x="22013" y="145587"/>
                  </a:cubicBezTo>
                  <a:lnTo>
                    <a:pt x="30967" y="145587"/>
                  </a:lnTo>
                  <a:cubicBezTo>
                    <a:pt x="32492" y="145587"/>
                    <a:pt x="32638" y="145009"/>
                    <a:pt x="32638" y="143916"/>
                  </a:cubicBezTo>
                  <a:cubicBezTo>
                    <a:pt x="32638" y="142823"/>
                    <a:pt x="31830" y="141391"/>
                    <a:pt x="31830" y="140913"/>
                  </a:cubicBezTo>
                  <a:cubicBezTo>
                    <a:pt x="31830" y="140445"/>
                    <a:pt x="32785" y="139012"/>
                    <a:pt x="32593" y="137965"/>
                  </a:cubicBezTo>
                  <a:cubicBezTo>
                    <a:pt x="32400" y="136909"/>
                    <a:pt x="31830" y="136817"/>
                    <a:pt x="31738" y="132051"/>
                  </a:cubicBezTo>
                  <a:cubicBezTo>
                    <a:pt x="31637" y="127294"/>
                    <a:pt x="31922" y="123281"/>
                    <a:pt x="32501" y="117853"/>
                  </a:cubicBezTo>
                  <a:cubicBezTo>
                    <a:pt x="33070" y="112416"/>
                    <a:pt x="33649" y="103747"/>
                    <a:pt x="33355" y="97172"/>
                  </a:cubicBezTo>
                  <a:cubicBezTo>
                    <a:pt x="33061" y="90596"/>
                    <a:pt x="32115" y="77537"/>
                    <a:pt x="32400" y="73148"/>
                  </a:cubicBezTo>
                  <a:cubicBezTo>
                    <a:pt x="32684" y="68758"/>
                    <a:pt x="33447" y="63909"/>
                    <a:pt x="33447" y="63909"/>
                  </a:cubicBezTo>
                  <a:lnTo>
                    <a:pt x="33447" y="10727"/>
                  </a:lnTo>
                  <a:lnTo>
                    <a:pt x="35825" y="10727"/>
                  </a:lnTo>
                  <a:cubicBezTo>
                    <a:pt x="36266" y="11758"/>
                    <a:pt x="37235" y="12298"/>
                    <a:pt x="38209" y="12298"/>
                  </a:cubicBezTo>
                  <a:cubicBezTo>
                    <a:pt x="39022" y="12298"/>
                    <a:pt x="39839" y="11922"/>
                    <a:pt x="40353" y="11140"/>
                  </a:cubicBezTo>
                  <a:cubicBezTo>
                    <a:pt x="41491" y="9423"/>
                    <a:pt x="40261" y="7136"/>
                    <a:pt x="38204" y="7136"/>
                  </a:cubicBezTo>
                  <a:cubicBezTo>
                    <a:pt x="37166" y="7136"/>
                    <a:pt x="36229" y="7752"/>
                    <a:pt x="35825" y="8707"/>
                  </a:cubicBezTo>
                  <a:lnTo>
                    <a:pt x="33447" y="8707"/>
                  </a:lnTo>
                  <a:lnTo>
                    <a:pt x="33447" y="1"/>
                  </a:lnTo>
                  <a:lnTo>
                    <a:pt x="24520" y="1"/>
                  </a:lnTo>
                  <a:lnTo>
                    <a:pt x="24520" y="2140"/>
                  </a:lnTo>
                  <a:cubicBezTo>
                    <a:pt x="25641" y="2627"/>
                    <a:pt x="26284" y="3830"/>
                    <a:pt x="26036" y="5033"/>
                  </a:cubicBezTo>
                  <a:cubicBezTo>
                    <a:pt x="25788" y="6236"/>
                    <a:pt x="24732" y="7100"/>
                    <a:pt x="23510" y="7100"/>
                  </a:cubicBezTo>
                  <a:cubicBezTo>
                    <a:pt x="22280" y="7100"/>
                    <a:pt x="21223" y="6236"/>
                    <a:pt x="20975" y="5033"/>
                  </a:cubicBezTo>
                  <a:cubicBezTo>
                    <a:pt x="20737" y="3830"/>
                    <a:pt x="21370" y="2627"/>
                    <a:pt x="22500" y="2140"/>
                  </a:cubicBezTo>
                  <a:lnTo>
                    <a:pt x="22500" y="1"/>
                  </a:lnTo>
                  <a:close/>
                </a:path>
              </a:pathLst>
            </a:custGeom>
            <a:solidFill>
              <a:srgbClr val="CFD9E0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70" name="Google Shape;10070;p64"/>
          <p:cNvGrpSpPr/>
          <p:nvPr/>
        </p:nvGrpSpPr>
        <p:grpSpPr>
          <a:xfrm>
            <a:off x="7868560" y="3085515"/>
            <a:ext cx="1114728" cy="2620690"/>
            <a:chOff x="3934280" y="1542757"/>
            <a:chExt cx="557364" cy="1310345"/>
          </a:xfrm>
        </p:grpSpPr>
        <p:sp>
          <p:nvSpPr>
            <p:cNvPr id="10071" name="Google Shape;10071;p64"/>
            <p:cNvSpPr/>
            <p:nvPr/>
          </p:nvSpPr>
          <p:spPr>
            <a:xfrm>
              <a:off x="398447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grpSp>
          <p:nvGrpSpPr>
            <p:cNvPr id="10072" name="Google Shape;10072;p64"/>
            <p:cNvGrpSpPr/>
            <p:nvPr/>
          </p:nvGrpSpPr>
          <p:grpSpPr>
            <a:xfrm>
              <a:off x="3934280" y="1542757"/>
              <a:ext cx="557364" cy="1277423"/>
              <a:chOff x="3934280" y="1542757"/>
              <a:chExt cx="557364" cy="1277423"/>
            </a:xfrm>
          </p:grpSpPr>
          <p:sp>
            <p:nvSpPr>
              <p:cNvPr id="10073" name="Google Shape;10073;p64"/>
              <p:cNvSpPr/>
              <p:nvPr/>
            </p:nvSpPr>
            <p:spPr>
              <a:xfrm>
                <a:off x="402989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4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4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10074" name="Google Shape;10074;p64"/>
              <p:cNvGrpSpPr/>
              <p:nvPr/>
            </p:nvGrpSpPr>
            <p:grpSpPr>
              <a:xfrm>
                <a:off x="3934280" y="1547529"/>
                <a:ext cx="557364" cy="1272651"/>
                <a:chOff x="3934280" y="1547529"/>
                <a:chExt cx="557364" cy="1272651"/>
              </a:xfrm>
            </p:grpSpPr>
            <p:sp>
              <p:nvSpPr>
                <p:cNvPr id="10075" name="Google Shape;10075;p64"/>
                <p:cNvSpPr/>
                <p:nvPr/>
              </p:nvSpPr>
              <p:spPr>
                <a:xfrm>
                  <a:off x="3934280" y="1547529"/>
                  <a:ext cx="557364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76" h="50407" extrusionOk="0">
                      <a:moveTo>
                        <a:pt x="11055" y="0"/>
                      </a:moveTo>
                      <a:cubicBezTo>
                        <a:pt x="7072" y="0"/>
                        <a:pt x="3853" y="3226"/>
                        <a:pt x="3853" y="7202"/>
                      </a:cubicBezTo>
                      <a:lnTo>
                        <a:pt x="3853" y="7208"/>
                      </a:lnTo>
                      <a:cubicBezTo>
                        <a:pt x="3833" y="7208"/>
                        <a:pt x="3814" y="7202"/>
                        <a:pt x="3788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1" y="7202"/>
                        <a:pt x="2609" y="7811"/>
                        <a:pt x="2738" y="8466"/>
                      </a:cubicBezTo>
                      <a:cubicBezTo>
                        <a:pt x="2835" y="8983"/>
                        <a:pt x="3289" y="9322"/>
                        <a:pt x="3779" y="9322"/>
                      </a:cubicBezTo>
                      <a:cubicBezTo>
                        <a:pt x="3914" y="9322"/>
                        <a:pt x="4052" y="9297"/>
                        <a:pt x="4185" y="9242"/>
                      </a:cubicBezTo>
                      <a:cubicBezTo>
                        <a:pt x="4654" y="10676"/>
                        <a:pt x="5606" y="11921"/>
                        <a:pt x="6773" y="12833"/>
                      </a:cubicBezTo>
                      <a:cubicBezTo>
                        <a:pt x="6733" y="12813"/>
                        <a:pt x="6694" y="12800"/>
                        <a:pt x="6649" y="12781"/>
                      </a:cubicBezTo>
                      <a:lnTo>
                        <a:pt x="6649" y="12781"/>
                      </a:lnTo>
                      <a:cubicBezTo>
                        <a:pt x="7398" y="13380"/>
                        <a:pt x="8252" y="13837"/>
                        <a:pt x="9171" y="14123"/>
                      </a:cubicBezTo>
                      <a:lnTo>
                        <a:pt x="9171" y="16124"/>
                      </a:lnTo>
                      <a:lnTo>
                        <a:pt x="6883" y="16124"/>
                      </a:lnTo>
                      <a:cubicBezTo>
                        <a:pt x="6883" y="16124"/>
                        <a:pt x="6877" y="16170"/>
                        <a:pt x="6857" y="16183"/>
                      </a:cubicBezTo>
                      <a:cubicBezTo>
                        <a:pt x="6277" y="16183"/>
                        <a:pt x="5762" y="16561"/>
                        <a:pt x="5580" y="17109"/>
                      </a:cubicBezTo>
                      <a:lnTo>
                        <a:pt x="248" y="32861"/>
                      </a:lnTo>
                      <a:cubicBezTo>
                        <a:pt x="1" y="33565"/>
                        <a:pt x="372" y="34334"/>
                        <a:pt x="1083" y="34569"/>
                      </a:cubicBezTo>
                      <a:cubicBezTo>
                        <a:pt x="1221" y="34615"/>
                        <a:pt x="1362" y="34637"/>
                        <a:pt x="1501" y="34637"/>
                      </a:cubicBezTo>
                      <a:cubicBezTo>
                        <a:pt x="2066" y="34637"/>
                        <a:pt x="2593" y="34273"/>
                        <a:pt x="2771" y="33702"/>
                      </a:cubicBezTo>
                      <a:lnTo>
                        <a:pt x="2947" y="33187"/>
                      </a:lnTo>
                      <a:lnTo>
                        <a:pt x="3527" y="33428"/>
                      </a:lnTo>
                      <a:cubicBezTo>
                        <a:pt x="3527" y="33428"/>
                        <a:pt x="4029" y="32412"/>
                        <a:pt x="3488" y="31577"/>
                      </a:cubicBezTo>
                      <a:lnTo>
                        <a:pt x="6753" y="21918"/>
                      </a:lnTo>
                      <a:lnTo>
                        <a:pt x="6753" y="21918"/>
                      </a:lnTo>
                      <a:cubicBezTo>
                        <a:pt x="6753" y="27699"/>
                        <a:pt x="5971" y="29166"/>
                        <a:pt x="5971" y="32360"/>
                      </a:cubicBezTo>
                      <a:cubicBezTo>
                        <a:pt x="5971" y="35560"/>
                        <a:pt x="7881" y="48490"/>
                        <a:pt x="7881" y="48490"/>
                      </a:cubicBezTo>
                      <a:lnTo>
                        <a:pt x="5573" y="50407"/>
                      </a:lnTo>
                      <a:lnTo>
                        <a:pt x="10038" y="50407"/>
                      </a:lnTo>
                      <a:lnTo>
                        <a:pt x="10781" y="31630"/>
                      </a:lnTo>
                      <a:lnTo>
                        <a:pt x="11165" y="31630"/>
                      </a:lnTo>
                      <a:lnTo>
                        <a:pt x="11908" y="50407"/>
                      </a:lnTo>
                      <a:lnTo>
                        <a:pt x="16373" y="50407"/>
                      </a:lnTo>
                      <a:lnTo>
                        <a:pt x="14059" y="48497"/>
                      </a:lnTo>
                      <a:cubicBezTo>
                        <a:pt x="14059" y="48497"/>
                        <a:pt x="15969" y="34171"/>
                        <a:pt x="15969" y="31590"/>
                      </a:cubicBezTo>
                      <a:cubicBezTo>
                        <a:pt x="15969" y="29003"/>
                        <a:pt x="15311" y="27680"/>
                        <a:pt x="15311" y="21821"/>
                      </a:cubicBezTo>
                      <a:lnTo>
                        <a:pt x="15311" y="21821"/>
                      </a:lnTo>
                      <a:lnTo>
                        <a:pt x="18615" y="31584"/>
                      </a:lnTo>
                      <a:cubicBezTo>
                        <a:pt x="18068" y="32418"/>
                        <a:pt x="18576" y="33435"/>
                        <a:pt x="18576" y="33435"/>
                      </a:cubicBezTo>
                      <a:lnTo>
                        <a:pt x="19149" y="33187"/>
                      </a:lnTo>
                      <a:lnTo>
                        <a:pt x="19325" y="33709"/>
                      </a:lnTo>
                      <a:cubicBezTo>
                        <a:pt x="19513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7" y="34597"/>
                        <a:pt x="21007" y="34549"/>
                      </a:cubicBezTo>
                      <a:cubicBezTo>
                        <a:pt x="21698" y="34321"/>
                        <a:pt x="22076" y="33572"/>
                        <a:pt x="21848" y="32874"/>
                      </a:cubicBezTo>
                      <a:lnTo>
                        <a:pt x="21848" y="32868"/>
                      </a:lnTo>
                      <a:lnTo>
                        <a:pt x="16516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0" y="16150"/>
                        <a:pt x="15324" y="16131"/>
                      </a:cubicBezTo>
                      <a:lnTo>
                        <a:pt x="12932" y="16131"/>
                      </a:lnTo>
                      <a:lnTo>
                        <a:pt x="12932" y="14104"/>
                      </a:lnTo>
                      <a:cubicBezTo>
                        <a:pt x="15122" y="13413"/>
                        <a:pt x="17123" y="11595"/>
                        <a:pt x="17905" y="9281"/>
                      </a:cubicBezTo>
                      <a:cubicBezTo>
                        <a:pt x="17992" y="9303"/>
                        <a:pt x="18080" y="9313"/>
                        <a:pt x="18166" y="9313"/>
                      </a:cubicBezTo>
                      <a:cubicBezTo>
                        <a:pt x="18669" y="9313"/>
                        <a:pt x="19119" y="8957"/>
                        <a:pt x="19208" y="8434"/>
                      </a:cubicBezTo>
                      <a:cubicBezTo>
                        <a:pt x="19306" y="7828"/>
                        <a:pt x="18869" y="7261"/>
                        <a:pt x="18257" y="7208"/>
                      </a:cubicBezTo>
                      <a:lnTo>
                        <a:pt x="18257" y="7202"/>
                      </a:lnTo>
                      <a:cubicBezTo>
                        <a:pt x="18257" y="3226"/>
                        <a:pt x="15030" y="0"/>
                        <a:pt x="1105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grpSp>
              <p:nvGrpSpPr>
                <p:cNvPr id="10076" name="Google Shape;10076;p64"/>
                <p:cNvGrpSpPr/>
                <p:nvPr/>
              </p:nvGrpSpPr>
              <p:grpSpPr>
                <a:xfrm>
                  <a:off x="4110861" y="1813763"/>
                  <a:ext cx="203394" cy="542342"/>
                  <a:chOff x="4110861" y="1813763"/>
                  <a:chExt cx="203394" cy="542342"/>
                </a:xfrm>
              </p:grpSpPr>
              <p:sp>
                <p:nvSpPr>
                  <p:cNvPr id="10077" name="Google Shape;10077;p64"/>
                  <p:cNvSpPr/>
                  <p:nvPr/>
                </p:nvSpPr>
                <p:spPr>
                  <a:xfrm>
                    <a:off x="4137017" y="2221182"/>
                    <a:ext cx="144163" cy="1055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10" h="4179" extrusionOk="0">
                        <a:moveTo>
                          <a:pt x="4009" y="1356"/>
                        </a:moveTo>
                        <a:cubicBezTo>
                          <a:pt x="4062" y="1420"/>
                          <a:pt x="4138" y="1453"/>
                          <a:pt x="4215" y="1453"/>
                        </a:cubicBezTo>
                        <a:cubicBezTo>
                          <a:pt x="4279" y="1453"/>
                          <a:pt x="4343" y="1430"/>
                          <a:pt x="4393" y="1382"/>
                        </a:cubicBezTo>
                        <a:cubicBezTo>
                          <a:pt x="4419" y="1396"/>
                          <a:pt x="4413" y="1402"/>
                          <a:pt x="4445" y="1409"/>
                        </a:cubicBezTo>
                        <a:cubicBezTo>
                          <a:pt x="4445" y="1415"/>
                          <a:pt x="4406" y="1422"/>
                          <a:pt x="4406" y="1435"/>
                        </a:cubicBezTo>
                        <a:lnTo>
                          <a:pt x="4406" y="1474"/>
                        </a:lnTo>
                        <a:cubicBezTo>
                          <a:pt x="4419" y="1571"/>
                          <a:pt x="4485" y="1656"/>
                          <a:pt x="4569" y="1702"/>
                        </a:cubicBezTo>
                        <a:cubicBezTo>
                          <a:pt x="4550" y="1741"/>
                          <a:pt x="4550" y="1780"/>
                          <a:pt x="4556" y="1819"/>
                        </a:cubicBezTo>
                        <a:cubicBezTo>
                          <a:pt x="4465" y="1819"/>
                          <a:pt x="4374" y="1865"/>
                          <a:pt x="4322" y="1943"/>
                        </a:cubicBezTo>
                        <a:cubicBezTo>
                          <a:pt x="4315" y="1930"/>
                          <a:pt x="4309" y="1923"/>
                          <a:pt x="4296" y="1910"/>
                        </a:cubicBezTo>
                        <a:cubicBezTo>
                          <a:pt x="4237" y="1852"/>
                          <a:pt x="4159" y="1819"/>
                          <a:pt x="4080" y="1819"/>
                        </a:cubicBezTo>
                        <a:cubicBezTo>
                          <a:pt x="3996" y="1819"/>
                          <a:pt x="3918" y="1852"/>
                          <a:pt x="3865" y="1910"/>
                        </a:cubicBezTo>
                        <a:cubicBezTo>
                          <a:pt x="3852" y="1917"/>
                          <a:pt x="3846" y="1930"/>
                          <a:pt x="3839" y="1936"/>
                        </a:cubicBezTo>
                        <a:cubicBezTo>
                          <a:pt x="3787" y="1865"/>
                          <a:pt x="3702" y="1819"/>
                          <a:pt x="3618" y="1819"/>
                        </a:cubicBezTo>
                        <a:cubicBezTo>
                          <a:pt x="3618" y="1800"/>
                          <a:pt x="3618" y="1780"/>
                          <a:pt x="3618" y="1760"/>
                        </a:cubicBezTo>
                        <a:cubicBezTo>
                          <a:pt x="3618" y="1650"/>
                          <a:pt x="3546" y="1552"/>
                          <a:pt x="3442" y="1513"/>
                        </a:cubicBezTo>
                        <a:cubicBezTo>
                          <a:pt x="3468" y="1500"/>
                          <a:pt x="3487" y="1487"/>
                          <a:pt x="3507" y="1467"/>
                        </a:cubicBezTo>
                        <a:cubicBezTo>
                          <a:pt x="3513" y="1480"/>
                          <a:pt x="3526" y="1493"/>
                          <a:pt x="3540" y="1506"/>
                        </a:cubicBezTo>
                        <a:cubicBezTo>
                          <a:pt x="3592" y="1558"/>
                          <a:pt x="3658" y="1585"/>
                          <a:pt x="3725" y="1585"/>
                        </a:cubicBezTo>
                        <a:cubicBezTo>
                          <a:pt x="3792" y="1585"/>
                          <a:pt x="3859" y="1558"/>
                          <a:pt x="3911" y="1506"/>
                        </a:cubicBezTo>
                        <a:cubicBezTo>
                          <a:pt x="3957" y="1467"/>
                          <a:pt x="3989" y="1415"/>
                          <a:pt x="4009" y="1356"/>
                        </a:cubicBezTo>
                        <a:close/>
                        <a:moveTo>
                          <a:pt x="2256" y="1311"/>
                        </a:moveTo>
                        <a:cubicBezTo>
                          <a:pt x="2308" y="1356"/>
                          <a:pt x="2379" y="1382"/>
                          <a:pt x="2451" y="1382"/>
                        </a:cubicBezTo>
                        <a:cubicBezTo>
                          <a:pt x="2516" y="1382"/>
                          <a:pt x="2581" y="1363"/>
                          <a:pt x="2634" y="1324"/>
                        </a:cubicBezTo>
                        <a:cubicBezTo>
                          <a:pt x="2660" y="1376"/>
                          <a:pt x="2705" y="1415"/>
                          <a:pt x="2757" y="1441"/>
                        </a:cubicBezTo>
                        <a:cubicBezTo>
                          <a:pt x="2725" y="1558"/>
                          <a:pt x="2770" y="1689"/>
                          <a:pt x="2868" y="1760"/>
                        </a:cubicBezTo>
                        <a:cubicBezTo>
                          <a:pt x="2901" y="1826"/>
                          <a:pt x="2959" y="1878"/>
                          <a:pt x="3031" y="1904"/>
                        </a:cubicBezTo>
                        <a:cubicBezTo>
                          <a:pt x="2979" y="1923"/>
                          <a:pt x="2933" y="1963"/>
                          <a:pt x="2907" y="2015"/>
                        </a:cubicBezTo>
                        <a:cubicBezTo>
                          <a:pt x="2868" y="1897"/>
                          <a:pt x="2751" y="1819"/>
                          <a:pt x="2627" y="1819"/>
                        </a:cubicBezTo>
                        <a:cubicBezTo>
                          <a:pt x="2568" y="1819"/>
                          <a:pt x="2503" y="1839"/>
                          <a:pt x="2458" y="1871"/>
                        </a:cubicBezTo>
                        <a:cubicBezTo>
                          <a:pt x="2412" y="1767"/>
                          <a:pt x="2301" y="1702"/>
                          <a:pt x="2190" y="1702"/>
                        </a:cubicBezTo>
                        <a:cubicBezTo>
                          <a:pt x="2099" y="1702"/>
                          <a:pt x="2021" y="1734"/>
                          <a:pt x="1962" y="1800"/>
                        </a:cubicBezTo>
                        <a:cubicBezTo>
                          <a:pt x="1917" y="1702"/>
                          <a:pt x="1812" y="1643"/>
                          <a:pt x="1702" y="1643"/>
                        </a:cubicBezTo>
                        <a:cubicBezTo>
                          <a:pt x="1676" y="1643"/>
                          <a:pt x="1643" y="1650"/>
                          <a:pt x="1617" y="1656"/>
                        </a:cubicBezTo>
                        <a:cubicBezTo>
                          <a:pt x="1617" y="1624"/>
                          <a:pt x="1610" y="1598"/>
                          <a:pt x="1597" y="1565"/>
                        </a:cubicBezTo>
                        <a:cubicBezTo>
                          <a:pt x="1662" y="1539"/>
                          <a:pt x="1715" y="1493"/>
                          <a:pt x="1747" y="1435"/>
                        </a:cubicBezTo>
                        <a:cubicBezTo>
                          <a:pt x="1806" y="1499"/>
                          <a:pt x="1884" y="1528"/>
                          <a:pt x="1962" y="1528"/>
                        </a:cubicBezTo>
                        <a:cubicBezTo>
                          <a:pt x="2089" y="1528"/>
                          <a:pt x="2215" y="1449"/>
                          <a:pt x="2256" y="1311"/>
                        </a:cubicBezTo>
                        <a:close/>
                        <a:moveTo>
                          <a:pt x="4993" y="1"/>
                        </a:moveTo>
                        <a:cubicBezTo>
                          <a:pt x="4648" y="1"/>
                          <a:pt x="4608" y="464"/>
                          <a:pt x="4863" y="587"/>
                        </a:cubicBezTo>
                        <a:cubicBezTo>
                          <a:pt x="4771" y="633"/>
                          <a:pt x="4713" y="724"/>
                          <a:pt x="4706" y="822"/>
                        </a:cubicBezTo>
                        <a:cubicBezTo>
                          <a:pt x="4674" y="809"/>
                          <a:pt x="4641" y="796"/>
                          <a:pt x="4602" y="796"/>
                        </a:cubicBezTo>
                        <a:cubicBezTo>
                          <a:pt x="4595" y="750"/>
                          <a:pt x="4576" y="705"/>
                          <a:pt x="4543" y="666"/>
                        </a:cubicBezTo>
                        <a:cubicBezTo>
                          <a:pt x="4537" y="653"/>
                          <a:pt x="4530" y="639"/>
                          <a:pt x="4524" y="626"/>
                        </a:cubicBezTo>
                        <a:cubicBezTo>
                          <a:pt x="4517" y="620"/>
                          <a:pt x="4517" y="607"/>
                          <a:pt x="4511" y="600"/>
                        </a:cubicBezTo>
                        <a:cubicBezTo>
                          <a:pt x="4498" y="581"/>
                          <a:pt x="4485" y="561"/>
                          <a:pt x="4465" y="542"/>
                        </a:cubicBezTo>
                        <a:cubicBezTo>
                          <a:pt x="4413" y="490"/>
                          <a:pt x="4348" y="464"/>
                          <a:pt x="4276" y="464"/>
                        </a:cubicBezTo>
                        <a:lnTo>
                          <a:pt x="4250" y="464"/>
                        </a:lnTo>
                        <a:cubicBezTo>
                          <a:pt x="4243" y="431"/>
                          <a:pt x="4230" y="398"/>
                          <a:pt x="4211" y="372"/>
                        </a:cubicBezTo>
                        <a:cubicBezTo>
                          <a:pt x="4185" y="327"/>
                          <a:pt x="4152" y="288"/>
                          <a:pt x="4107" y="261"/>
                        </a:cubicBezTo>
                        <a:cubicBezTo>
                          <a:pt x="4067" y="235"/>
                          <a:pt x="4022" y="222"/>
                          <a:pt x="3970" y="222"/>
                        </a:cubicBezTo>
                        <a:cubicBezTo>
                          <a:pt x="3950" y="196"/>
                          <a:pt x="3931" y="177"/>
                          <a:pt x="3905" y="164"/>
                        </a:cubicBezTo>
                        <a:cubicBezTo>
                          <a:pt x="3865" y="144"/>
                          <a:pt x="3826" y="125"/>
                          <a:pt x="3787" y="105"/>
                        </a:cubicBezTo>
                        <a:cubicBezTo>
                          <a:pt x="3716" y="66"/>
                          <a:pt x="3637" y="46"/>
                          <a:pt x="3553" y="40"/>
                        </a:cubicBezTo>
                        <a:cubicBezTo>
                          <a:pt x="3550" y="40"/>
                          <a:pt x="3548" y="40"/>
                          <a:pt x="3546" y="40"/>
                        </a:cubicBezTo>
                        <a:cubicBezTo>
                          <a:pt x="3200" y="40"/>
                          <a:pt x="3190" y="561"/>
                          <a:pt x="3540" y="568"/>
                        </a:cubicBezTo>
                        <a:cubicBezTo>
                          <a:pt x="3572" y="587"/>
                          <a:pt x="3605" y="607"/>
                          <a:pt x="3637" y="620"/>
                        </a:cubicBezTo>
                        <a:cubicBezTo>
                          <a:pt x="3670" y="639"/>
                          <a:pt x="3709" y="653"/>
                          <a:pt x="3748" y="653"/>
                        </a:cubicBezTo>
                        <a:cubicBezTo>
                          <a:pt x="3761" y="666"/>
                          <a:pt x="3768" y="679"/>
                          <a:pt x="3781" y="685"/>
                        </a:cubicBezTo>
                        <a:cubicBezTo>
                          <a:pt x="3787" y="698"/>
                          <a:pt x="3794" y="705"/>
                          <a:pt x="3807" y="711"/>
                        </a:cubicBezTo>
                        <a:cubicBezTo>
                          <a:pt x="3852" y="763"/>
                          <a:pt x="3924" y="789"/>
                          <a:pt x="3989" y="789"/>
                        </a:cubicBezTo>
                        <a:lnTo>
                          <a:pt x="4022" y="789"/>
                        </a:lnTo>
                        <a:cubicBezTo>
                          <a:pt x="4028" y="822"/>
                          <a:pt x="4041" y="848"/>
                          <a:pt x="4054" y="874"/>
                        </a:cubicBezTo>
                        <a:cubicBezTo>
                          <a:pt x="4054" y="881"/>
                          <a:pt x="4061" y="887"/>
                          <a:pt x="4067" y="894"/>
                        </a:cubicBezTo>
                        <a:cubicBezTo>
                          <a:pt x="4074" y="900"/>
                          <a:pt x="4074" y="913"/>
                          <a:pt x="4080" y="920"/>
                        </a:cubicBezTo>
                        <a:cubicBezTo>
                          <a:pt x="4080" y="933"/>
                          <a:pt x="4080" y="939"/>
                          <a:pt x="4087" y="952"/>
                        </a:cubicBezTo>
                        <a:cubicBezTo>
                          <a:pt x="4041" y="978"/>
                          <a:pt x="4002" y="1017"/>
                          <a:pt x="3983" y="1070"/>
                        </a:cubicBezTo>
                        <a:cubicBezTo>
                          <a:pt x="3931" y="1004"/>
                          <a:pt x="3852" y="972"/>
                          <a:pt x="3774" y="965"/>
                        </a:cubicBezTo>
                        <a:cubicBezTo>
                          <a:pt x="3702" y="965"/>
                          <a:pt x="3637" y="998"/>
                          <a:pt x="3585" y="1044"/>
                        </a:cubicBezTo>
                        <a:cubicBezTo>
                          <a:pt x="3572" y="1057"/>
                          <a:pt x="3559" y="1076"/>
                          <a:pt x="3546" y="1089"/>
                        </a:cubicBezTo>
                        <a:cubicBezTo>
                          <a:pt x="3503" y="996"/>
                          <a:pt x="3407" y="939"/>
                          <a:pt x="3302" y="939"/>
                        </a:cubicBezTo>
                        <a:cubicBezTo>
                          <a:pt x="3297" y="939"/>
                          <a:pt x="3291" y="939"/>
                          <a:pt x="3285" y="939"/>
                        </a:cubicBezTo>
                        <a:cubicBezTo>
                          <a:pt x="3233" y="939"/>
                          <a:pt x="3181" y="952"/>
                          <a:pt x="3135" y="978"/>
                        </a:cubicBezTo>
                        <a:cubicBezTo>
                          <a:pt x="3083" y="894"/>
                          <a:pt x="2992" y="848"/>
                          <a:pt x="2888" y="848"/>
                        </a:cubicBezTo>
                        <a:cubicBezTo>
                          <a:pt x="2823" y="848"/>
                          <a:pt x="2764" y="868"/>
                          <a:pt x="2705" y="907"/>
                        </a:cubicBezTo>
                        <a:cubicBezTo>
                          <a:pt x="2648" y="809"/>
                          <a:pt x="2549" y="762"/>
                          <a:pt x="2451" y="762"/>
                        </a:cubicBezTo>
                        <a:cubicBezTo>
                          <a:pt x="2327" y="762"/>
                          <a:pt x="2204" y="837"/>
                          <a:pt x="2164" y="978"/>
                        </a:cubicBezTo>
                        <a:cubicBezTo>
                          <a:pt x="2118" y="937"/>
                          <a:pt x="2055" y="912"/>
                          <a:pt x="1991" y="912"/>
                        </a:cubicBezTo>
                        <a:cubicBezTo>
                          <a:pt x="1983" y="912"/>
                          <a:pt x="1976" y="913"/>
                          <a:pt x="1969" y="913"/>
                        </a:cubicBezTo>
                        <a:cubicBezTo>
                          <a:pt x="1963" y="913"/>
                          <a:pt x="1958" y="913"/>
                          <a:pt x="1952" y="913"/>
                        </a:cubicBezTo>
                        <a:cubicBezTo>
                          <a:pt x="1848" y="913"/>
                          <a:pt x="1751" y="970"/>
                          <a:pt x="1702" y="1063"/>
                        </a:cubicBezTo>
                        <a:cubicBezTo>
                          <a:pt x="1641" y="997"/>
                          <a:pt x="1562" y="967"/>
                          <a:pt x="1484" y="967"/>
                        </a:cubicBezTo>
                        <a:cubicBezTo>
                          <a:pt x="1353" y="967"/>
                          <a:pt x="1226" y="1053"/>
                          <a:pt x="1193" y="1200"/>
                        </a:cubicBezTo>
                        <a:cubicBezTo>
                          <a:pt x="1180" y="1187"/>
                          <a:pt x="1167" y="1174"/>
                          <a:pt x="1148" y="1161"/>
                        </a:cubicBezTo>
                        <a:cubicBezTo>
                          <a:pt x="1193" y="1115"/>
                          <a:pt x="1219" y="1057"/>
                          <a:pt x="1219" y="991"/>
                        </a:cubicBezTo>
                        <a:cubicBezTo>
                          <a:pt x="1213" y="832"/>
                          <a:pt x="1082" y="704"/>
                          <a:pt x="919" y="704"/>
                        </a:cubicBezTo>
                        <a:cubicBezTo>
                          <a:pt x="915" y="704"/>
                          <a:pt x="911" y="704"/>
                          <a:pt x="906" y="705"/>
                        </a:cubicBezTo>
                        <a:lnTo>
                          <a:pt x="880" y="705"/>
                        </a:lnTo>
                        <a:cubicBezTo>
                          <a:pt x="871" y="704"/>
                          <a:pt x="861" y="703"/>
                          <a:pt x="852" y="703"/>
                        </a:cubicBezTo>
                        <a:cubicBezTo>
                          <a:pt x="573" y="703"/>
                          <a:pt x="458" y="1075"/>
                          <a:pt x="704" y="1233"/>
                        </a:cubicBezTo>
                        <a:cubicBezTo>
                          <a:pt x="672" y="1278"/>
                          <a:pt x="652" y="1337"/>
                          <a:pt x="652" y="1396"/>
                        </a:cubicBezTo>
                        <a:lnTo>
                          <a:pt x="652" y="1422"/>
                        </a:lnTo>
                        <a:cubicBezTo>
                          <a:pt x="652" y="1513"/>
                          <a:pt x="691" y="1598"/>
                          <a:pt x="757" y="1656"/>
                        </a:cubicBezTo>
                        <a:lnTo>
                          <a:pt x="743" y="1656"/>
                        </a:lnTo>
                        <a:cubicBezTo>
                          <a:pt x="672" y="1656"/>
                          <a:pt x="607" y="1682"/>
                          <a:pt x="554" y="1734"/>
                        </a:cubicBezTo>
                        <a:cubicBezTo>
                          <a:pt x="522" y="1767"/>
                          <a:pt x="496" y="1813"/>
                          <a:pt x="483" y="1852"/>
                        </a:cubicBezTo>
                        <a:cubicBezTo>
                          <a:pt x="483" y="1865"/>
                          <a:pt x="535" y="1878"/>
                          <a:pt x="528" y="1891"/>
                        </a:cubicBezTo>
                        <a:lnTo>
                          <a:pt x="489" y="1871"/>
                        </a:lnTo>
                        <a:cubicBezTo>
                          <a:pt x="0" y="1871"/>
                          <a:pt x="0" y="2406"/>
                          <a:pt x="489" y="2406"/>
                        </a:cubicBezTo>
                        <a:cubicBezTo>
                          <a:pt x="489" y="2406"/>
                          <a:pt x="652" y="2321"/>
                          <a:pt x="678" y="2223"/>
                        </a:cubicBezTo>
                        <a:cubicBezTo>
                          <a:pt x="704" y="2236"/>
                          <a:pt x="730" y="2249"/>
                          <a:pt x="763" y="2249"/>
                        </a:cubicBezTo>
                        <a:cubicBezTo>
                          <a:pt x="867" y="2249"/>
                          <a:pt x="965" y="2178"/>
                          <a:pt x="998" y="2073"/>
                        </a:cubicBezTo>
                        <a:cubicBezTo>
                          <a:pt x="1024" y="2021"/>
                          <a:pt x="1030" y="1956"/>
                          <a:pt x="1024" y="1897"/>
                        </a:cubicBezTo>
                        <a:lnTo>
                          <a:pt x="1024" y="1897"/>
                        </a:lnTo>
                        <a:cubicBezTo>
                          <a:pt x="1037" y="1910"/>
                          <a:pt x="1063" y="1917"/>
                          <a:pt x="1082" y="1930"/>
                        </a:cubicBezTo>
                        <a:cubicBezTo>
                          <a:pt x="1141" y="1989"/>
                          <a:pt x="1219" y="2028"/>
                          <a:pt x="1304" y="2028"/>
                        </a:cubicBezTo>
                        <a:cubicBezTo>
                          <a:pt x="1343" y="2028"/>
                          <a:pt x="1376" y="2021"/>
                          <a:pt x="1408" y="2008"/>
                        </a:cubicBezTo>
                        <a:cubicBezTo>
                          <a:pt x="1433" y="2167"/>
                          <a:pt x="1568" y="2264"/>
                          <a:pt x="1705" y="2264"/>
                        </a:cubicBezTo>
                        <a:cubicBezTo>
                          <a:pt x="1783" y="2264"/>
                          <a:pt x="1862" y="2233"/>
                          <a:pt x="1923" y="2165"/>
                        </a:cubicBezTo>
                        <a:cubicBezTo>
                          <a:pt x="1973" y="2264"/>
                          <a:pt x="2069" y="2321"/>
                          <a:pt x="2168" y="2321"/>
                        </a:cubicBezTo>
                        <a:cubicBezTo>
                          <a:pt x="2173" y="2321"/>
                          <a:pt x="2179" y="2321"/>
                          <a:pt x="2184" y="2321"/>
                        </a:cubicBezTo>
                        <a:cubicBezTo>
                          <a:pt x="2249" y="2321"/>
                          <a:pt x="2308" y="2308"/>
                          <a:pt x="2360" y="2269"/>
                        </a:cubicBezTo>
                        <a:cubicBezTo>
                          <a:pt x="2428" y="2250"/>
                          <a:pt x="2498" y="2241"/>
                          <a:pt x="2567" y="2241"/>
                        </a:cubicBezTo>
                        <a:cubicBezTo>
                          <a:pt x="2787" y="2241"/>
                          <a:pt x="3001" y="2333"/>
                          <a:pt x="3155" y="2497"/>
                        </a:cubicBezTo>
                        <a:cubicBezTo>
                          <a:pt x="3161" y="2497"/>
                          <a:pt x="3166" y="2498"/>
                          <a:pt x="3171" y="2498"/>
                        </a:cubicBezTo>
                        <a:cubicBezTo>
                          <a:pt x="3263" y="2498"/>
                          <a:pt x="3347" y="2447"/>
                          <a:pt x="3396" y="2373"/>
                        </a:cubicBezTo>
                        <a:cubicBezTo>
                          <a:pt x="3455" y="2419"/>
                          <a:pt x="3520" y="2438"/>
                          <a:pt x="3592" y="2438"/>
                        </a:cubicBezTo>
                        <a:cubicBezTo>
                          <a:pt x="3599" y="2439"/>
                          <a:pt x="3606" y="2439"/>
                          <a:pt x="3613" y="2439"/>
                        </a:cubicBezTo>
                        <a:cubicBezTo>
                          <a:pt x="3689" y="2439"/>
                          <a:pt x="3759" y="2407"/>
                          <a:pt x="3807" y="2354"/>
                        </a:cubicBezTo>
                        <a:cubicBezTo>
                          <a:pt x="3865" y="2425"/>
                          <a:pt x="3957" y="2471"/>
                          <a:pt x="4048" y="2471"/>
                        </a:cubicBezTo>
                        <a:cubicBezTo>
                          <a:pt x="4107" y="2471"/>
                          <a:pt x="4165" y="2451"/>
                          <a:pt x="4217" y="2425"/>
                        </a:cubicBezTo>
                        <a:cubicBezTo>
                          <a:pt x="4263" y="2399"/>
                          <a:pt x="4296" y="2367"/>
                          <a:pt x="4322" y="2328"/>
                        </a:cubicBezTo>
                        <a:cubicBezTo>
                          <a:pt x="4335" y="2334"/>
                          <a:pt x="4341" y="2341"/>
                          <a:pt x="4348" y="2354"/>
                        </a:cubicBezTo>
                        <a:cubicBezTo>
                          <a:pt x="4289" y="2419"/>
                          <a:pt x="4256" y="2503"/>
                          <a:pt x="4263" y="2588"/>
                        </a:cubicBezTo>
                        <a:cubicBezTo>
                          <a:pt x="4152" y="2595"/>
                          <a:pt x="4054" y="2673"/>
                          <a:pt x="4022" y="2777"/>
                        </a:cubicBezTo>
                        <a:cubicBezTo>
                          <a:pt x="3970" y="2745"/>
                          <a:pt x="3918" y="2732"/>
                          <a:pt x="3859" y="2732"/>
                        </a:cubicBezTo>
                        <a:lnTo>
                          <a:pt x="3820" y="2732"/>
                        </a:lnTo>
                        <a:cubicBezTo>
                          <a:pt x="3774" y="2712"/>
                          <a:pt x="3729" y="2699"/>
                          <a:pt x="3683" y="2699"/>
                        </a:cubicBezTo>
                        <a:cubicBezTo>
                          <a:pt x="3585" y="2699"/>
                          <a:pt x="3494" y="2745"/>
                          <a:pt x="3435" y="2829"/>
                        </a:cubicBezTo>
                        <a:cubicBezTo>
                          <a:pt x="3390" y="2803"/>
                          <a:pt x="3337" y="2790"/>
                          <a:pt x="3285" y="2790"/>
                        </a:cubicBezTo>
                        <a:cubicBezTo>
                          <a:pt x="3227" y="2790"/>
                          <a:pt x="3168" y="2803"/>
                          <a:pt x="3122" y="2836"/>
                        </a:cubicBezTo>
                        <a:cubicBezTo>
                          <a:pt x="3068" y="2769"/>
                          <a:pt x="2991" y="2731"/>
                          <a:pt x="2913" y="2731"/>
                        </a:cubicBezTo>
                        <a:cubicBezTo>
                          <a:pt x="2907" y="2731"/>
                          <a:pt x="2900" y="2731"/>
                          <a:pt x="2894" y="2732"/>
                        </a:cubicBezTo>
                        <a:cubicBezTo>
                          <a:pt x="2829" y="2732"/>
                          <a:pt x="2770" y="2745"/>
                          <a:pt x="2718" y="2784"/>
                        </a:cubicBezTo>
                        <a:cubicBezTo>
                          <a:pt x="2675" y="2678"/>
                          <a:pt x="2578" y="2614"/>
                          <a:pt x="2467" y="2614"/>
                        </a:cubicBezTo>
                        <a:cubicBezTo>
                          <a:pt x="2462" y="2614"/>
                          <a:pt x="2456" y="2614"/>
                          <a:pt x="2451" y="2614"/>
                        </a:cubicBezTo>
                        <a:cubicBezTo>
                          <a:pt x="2438" y="2613"/>
                          <a:pt x="2425" y="2612"/>
                          <a:pt x="2411" y="2612"/>
                        </a:cubicBezTo>
                        <a:cubicBezTo>
                          <a:pt x="2370" y="2612"/>
                          <a:pt x="2327" y="2619"/>
                          <a:pt x="2288" y="2634"/>
                        </a:cubicBezTo>
                        <a:cubicBezTo>
                          <a:pt x="2236" y="2562"/>
                          <a:pt x="2151" y="2517"/>
                          <a:pt x="2060" y="2503"/>
                        </a:cubicBezTo>
                        <a:lnTo>
                          <a:pt x="2034" y="2503"/>
                        </a:lnTo>
                        <a:cubicBezTo>
                          <a:pt x="1982" y="2510"/>
                          <a:pt x="1936" y="2536"/>
                          <a:pt x="1891" y="2562"/>
                        </a:cubicBezTo>
                        <a:cubicBezTo>
                          <a:pt x="1849" y="2461"/>
                          <a:pt x="1752" y="2398"/>
                          <a:pt x="1647" y="2398"/>
                        </a:cubicBezTo>
                        <a:cubicBezTo>
                          <a:pt x="1637" y="2398"/>
                          <a:pt x="1627" y="2398"/>
                          <a:pt x="1617" y="2399"/>
                        </a:cubicBezTo>
                        <a:cubicBezTo>
                          <a:pt x="1545" y="2399"/>
                          <a:pt x="1480" y="2425"/>
                          <a:pt x="1421" y="2477"/>
                        </a:cubicBezTo>
                        <a:cubicBezTo>
                          <a:pt x="1376" y="2451"/>
                          <a:pt x="1324" y="2438"/>
                          <a:pt x="1265" y="2438"/>
                        </a:cubicBezTo>
                        <a:cubicBezTo>
                          <a:pt x="1219" y="2438"/>
                          <a:pt x="1174" y="2445"/>
                          <a:pt x="1135" y="2451"/>
                        </a:cubicBezTo>
                        <a:cubicBezTo>
                          <a:pt x="1089" y="2360"/>
                          <a:pt x="985" y="2295"/>
                          <a:pt x="822" y="2295"/>
                        </a:cubicBezTo>
                        <a:cubicBezTo>
                          <a:pt x="496" y="2295"/>
                          <a:pt x="496" y="2914"/>
                          <a:pt x="822" y="2914"/>
                        </a:cubicBezTo>
                        <a:cubicBezTo>
                          <a:pt x="867" y="2908"/>
                          <a:pt x="913" y="2908"/>
                          <a:pt x="959" y="2901"/>
                        </a:cubicBezTo>
                        <a:cubicBezTo>
                          <a:pt x="972" y="2927"/>
                          <a:pt x="1011" y="2953"/>
                          <a:pt x="1037" y="2979"/>
                        </a:cubicBezTo>
                        <a:cubicBezTo>
                          <a:pt x="1069" y="3071"/>
                          <a:pt x="1141" y="3142"/>
                          <a:pt x="1226" y="3181"/>
                        </a:cubicBezTo>
                        <a:cubicBezTo>
                          <a:pt x="1275" y="3268"/>
                          <a:pt x="1372" y="3325"/>
                          <a:pt x="1471" y="3325"/>
                        </a:cubicBezTo>
                        <a:cubicBezTo>
                          <a:pt x="1476" y="3325"/>
                          <a:pt x="1481" y="3325"/>
                          <a:pt x="1486" y="3325"/>
                        </a:cubicBezTo>
                        <a:lnTo>
                          <a:pt x="1500" y="3325"/>
                        </a:lnTo>
                        <a:cubicBezTo>
                          <a:pt x="1480" y="3497"/>
                          <a:pt x="1611" y="3651"/>
                          <a:pt x="1788" y="3651"/>
                        </a:cubicBezTo>
                        <a:cubicBezTo>
                          <a:pt x="1792" y="3651"/>
                          <a:pt x="1796" y="3651"/>
                          <a:pt x="1799" y="3651"/>
                        </a:cubicBezTo>
                        <a:cubicBezTo>
                          <a:pt x="1851" y="3651"/>
                          <a:pt x="1904" y="3638"/>
                          <a:pt x="1949" y="3611"/>
                        </a:cubicBezTo>
                        <a:cubicBezTo>
                          <a:pt x="1989" y="3748"/>
                          <a:pt x="2113" y="3827"/>
                          <a:pt x="2241" y="3827"/>
                        </a:cubicBezTo>
                        <a:cubicBezTo>
                          <a:pt x="2321" y="3827"/>
                          <a:pt x="2401" y="3796"/>
                          <a:pt x="2464" y="3729"/>
                        </a:cubicBezTo>
                        <a:cubicBezTo>
                          <a:pt x="2508" y="3822"/>
                          <a:pt x="2605" y="3886"/>
                          <a:pt x="2710" y="3886"/>
                        </a:cubicBezTo>
                        <a:cubicBezTo>
                          <a:pt x="2715" y="3886"/>
                          <a:pt x="2720" y="3886"/>
                          <a:pt x="2725" y="3885"/>
                        </a:cubicBezTo>
                        <a:cubicBezTo>
                          <a:pt x="2777" y="3885"/>
                          <a:pt x="2829" y="3872"/>
                          <a:pt x="2875" y="3846"/>
                        </a:cubicBezTo>
                        <a:cubicBezTo>
                          <a:pt x="2888" y="3905"/>
                          <a:pt x="2914" y="3957"/>
                          <a:pt x="2959" y="4003"/>
                        </a:cubicBezTo>
                        <a:lnTo>
                          <a:pt x="3018" y="4061"/>
                        </a:lnTo>
                        <a:cubicBezTo>
                          <a:pt x="3083" y="4120"/>
                          <a:pt x="3166" y="4149"/>
                          <a:pt x="3250" y="4149"/>
                        </a:cubicBezTo>
                        <a:cubicBezTo>
                          <a:pt x="3334" y="4149"/>
                          <a:pt x="3419" y="4120"/>
                          <a:pt x="3487" y="4061"/>
                        </a:cubicBezTo>
                        <a:cubicBezTo>
                          <a:pt x="3533" y="4126"/>
                          <a:pt x="3598" y="4178"/>
                          <a:pt x="3761" y="4178"/>
                        </a:cubicBezTo>
                        <a:cubicBezTo>
                          <a:pt x="4087" y="4178"/>
                          <a:pt x="4087" y="3559"/>
                          <a:pt x="3761" y="3559"/>
                        </a:cubicBezTo>
                        <a:cubicBezTo>
                          <a:pt x="3598" y="3559"/>
                          <a:pt x="3559" y="3592"/>
                          <a:pt x="3513" y="3644"/>
                        </a:cubicBezTo>
                        <a:cubicBezTo>
                          <a:pt x="3507" y="3638"/>
                          <a:pt x="3481" y="3631"/>
                          <a:pt x="3468" y="3618"/>
                        </a:cubicBezTo>
                        <a:lnTo>
                          <a:pt x="3403" y="3559"/>
                        </a:lnTo>
                        <a:cubicBezTo>
                          <a:pt x="3342" y="3502"/>
                          <a:pt x="3263" y="3472"/>
                          <a:pt x="3184" y="3472"/>
                        </a:cubicBezTo>
                        <a:cubicBezTo>
                          <a:pt x="3127" y="3472"/>
                          <a:pt x="3070" y="3488"/>
                          <a:pt x="3018" y="3520"/>
                        </a:cubicBezTo>
                        <a:cubicBezTo>
                          <a:pt x="3005" y="3455"/>
                          <a:pt x="2979" y="3403"/>
                          <a:pt x="2940" y="3357"/>
                        </a:cubicBezTo>
                        <a:cubicBezTo>
                          <a:pt x="2979" y="3351"/>
                          <a:pt x="3025" y="3338"/>
                          <a:pt x="3064" y="3312"/>
                        </a:cubicBezTo>
                        <a:cubicBezTo>
                          <a:pt x="3125" y="3383"/>
                          <a:pt x="3209" y="3417"/>
                          <a:pt x="3292" y="3417"/>
                        </a:cubicBezTo>
                        <a:cubicBezTo>
                          <a:pt x="3385" y="3417"/>
                          <a:pt x="3478" y="3374"/>
                          <a:pt x="3540" y="3292"/>
                        </a:cubicBezTo>
                        <a:cubicBezTo>
                          <a:pt x="3585" y="3318"/>
                          <a:pt x="3637" y="3331"/>
                          <a:pt x="3689" y="3331"/>
                        </a:cubicBezTo>
                        <a:lnTo>
                          <a:pt x="3729" y="3331"/>
                        </a:lnTo>
                        <a:cubicBezTo>
                          <a:pt x="3768" y="3351"/>
                          <a:pt x="3820" y="3357"/>
                          <a:pt x="3865" y="3357"/>
                        </a:cubicBezTo>
                        <a:cubicBezTo>
                          <a:pt x="3870" y="3358"/>
                          <a:pt x="3875" y="3358"/>
                          <a:pt x="3880" y="3358"/>
                        </a:cubicBezTo>
                        <a:cubicBezTo>
                          <a:pt x="3998" y="3358"/>
                          <a:pt x="4102" y="3281"/>
                          <a:pt x="4146" y="3168"/>
                        </a:cubicBezTo>
                        <a:cubicBezTo>
                          <a:pt x="4191" y="3201"/>
                          <a:pt x="4250" y="3214"/>
                          <a:pt x="4309" y="3214"/>
                        </a:cubicBezTo>
                        <a:cubicBezTo>
                          <a:pt x="4485" y="3214"/>
                          <a:pt x="4621" y="3064"/>
                          <a:pt x="4602" y="2888"/>
                        </a:cubicBezTo>
                        <a:cubicBezTo>
                          <a:pt x="4758" y="2875"/>
                          <a:pt x="4876" y="2738"/>
                          <a:pt x="4869" y="2582"/>
                        </a:cubicBezTo>
                        <a:lnTo>
                          <a:pt x="4869" y="2582"/>
                        </a:lnTo>
                        <a:cubicBezTo>
                          <a:pt x="4902" y="2588"/>
                          <a:pt x="4934" y="2595"/>
                          <a:pt x="4967" y="2595"/>
                        </a:cubicBezTo>
                        <a:cubicBezTo>
                          <a:pt x="5221" y="2595"/>
                          <a:pt x="5312" y="2334"/>
                          <a:pt x="5241" y="2152"/>
                        </a:cubicBezTo>
                        <a:cubicBezTo>
                          <a:pt x="5619" y="2132"/>
                          <a:pt x="5619" y="1526"/>
                          <a:pt x="5228" y="1526"/>
                        </a:cubicBezTo>
                        <a:cubicBezTo>
                          <a:pt x="5156" y="1526"/>
                          <a:pt x="5084" y="1552"/>
                          <a:pt x="5032" y="1598"/>
                        </a:cubicBezTo>
                        <a:cubicBezTo>
                          <a:pt x="4999" y="1585"/>
                          <a:pt x="4967" y="1578"/>
                          <a:pt x="4934" y="1571"/>
                        </a:cubicBezTo>
                        <a:cubicBezTo>
                          <a:pt x="4947" y="1539"/>
                          <a:pt x="4895" y="1506"/>
                          <a:pt x="4895" y="1474"/>
                        </a:cubicBezTo>
                        <a:lnTo>
                          <a:pt x="4895" y="1435"/>
                        </a:lnTo>
                        <a:cubicBezTo>
                          <a:pt x="4895" y="1337"/>
                          <a:pt x="4895" y="1246"/>
                          <a:pt x="4817" y="1200"/>
                        </a:cubicBezTo>
                        <a:cubicBezTo>
                          <a:pt x="4823" y="1187"/>
                          <a:pt x="4850" y="1167"/>
                          <a:pt x="4856" y="1154"/>
                        </a:cubicBezTo>
                        <a:cubicBezTo>
                          <a:pt x="4902" y="1167"/>
                          <a:pt x="4947" y="1174"/>
                          <a:pt x="4993" y="1174"/>
                        </a:cubicBezTo>
                        <a:cubicBezTo>
                          <a:pt x="5013" y="1174"/>
                          <a:pt x="4999" y="1174"/>
                          <a:pt x="5019" y="1167"/>
                        </a:cubicBezTo>
                        <a:cubicBezTo>
                          <a:pt x="5052" y="1265"/>
                          <a:pt x="5221" y="1343"/>
                          <a:pt x="5221" y="1343"/>
                        </a:cubicBezTo>
                        <a:cubicBezTo>
                          <a:pt x="5710" y="1343"/>
                          <a:pt x="5710" y="815"/>
                          <a:pt x="5221" y="815"/>
                        </a:cubicBezTo>
                        <a:lnTo>
                          <a:pt x="5254" y="815"/>
                        </a:lnTo>
                        <a:cubicBezTo>
                          <a:pt x="5254" y="724"/>
                          <a:pt x="5202" y="633"/>
                          <a:pt x="5117" y="587"/>
                        </a:cubicBezTo>
                        <a:cubicBezTo>
                          <a:pt x="5371" y="464"/>
                          <a:pt x="5338" y="1"/>
                          <a:pt x="4993" y="1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078" name="Google Shape;10078;p64"/>
                  <p:cNvSpPr/>
                  <p:nvPr/>
                </p:nvSpPr>
                <p:spPr>
                  <a:xfrm>
                    <a:off x="4115128" y="2184851"/>
                    <a:ext cx="197334" cy="1712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16" h="6783" extrusionOk="0">
                        <a:moveTo>
                          <a:pt x="6878" y="1"/>
                        </a:moveTo>
                        <a:cubicBezTo>
                          <a:pt x="6713" y="1"/>
                          <a:pt x="6550" y="89"/>
                          <a:pt x="6466" y="254"/>
                        </a:cubicBezTo>
                        <a:cubicBezTo>
                          <a:pt x="6382" y="154"/>
                          <a:pt x="6256" y="100"/>
                          <a:pt x="6129" y="100"/>
                        </a:cubicBezTo>
                        <a:cubicBezTo>
                          <a:pt x="6089" y="100"/>
                          <a:pt x="6049" y="106"/>
                          <a:pt x="6010" y="117"/>
                        </a:cubicBezTo>
                        <a:cubicBezTo>
                          <a:pt x="5847" y="169"/>
                          <a:pt x="5723" y="299"/>
                          <a:pt x="5684" y="469"/>
                        </a:cubicBezTo>
                        <a:lnTo>
                          <a:pt x="5677" y="462"/>
                        </a:lnTo>
                        <a:cubicBezTo>
                          <a:pt x="5603" y="418"/>
                          <a:pt x="5521" y="397"/>
                          <a:pt x="5441" y="397"/>
                        </a:cubicBezTo>
                        <a:cubicBezTo>
                          <a:pt x="5284" y="397"/>
                          <a:pt x="5132" y="478"/>
                          <a:pt x="5045" y="625"/>
                        </a:cubicBezTo>
                        <a:cubicBezTo>
                          <a:pt x="5045" y="632"/>
                          <a:pt x="5039" y="638"/>
                          <a:pt x="5032" y="651"/>
                        </a:cubicBezTo>
                        <a:cubicBezTo>
                          <a:pt x="4977" y="629"/>
                          <a:pt x="4920" y="619"/>
                          <a:pt x="4865" y="619"/>
                        </a:cubicBezTo>
                        <a:cubicBezTo>
                          <a:pt x="4660" y="619"/>
                          <a:pt x="4472" y="761"/>
                          <a:pt x="4426" y="977"/>
                        </a:cubicBezTo>
                        <a:cubicBezTo>
                          <a:pt x="4361" y="938"/>
                          <a:pt x="4283" y="912"/>
                          <a:pt x="4204" y="912"/>
                        </a:cubicBezTo>
                        <a:cubicBezTo>
                          <a:pt x="4146" y="1057"/>
                          <a:pt x="4012" y="1133"/>
                          <a:pt x="3876" y="1133"/>
                        </a:cubicBezTo>
                        <a:cubicBezTo>
                          <a:pt x="3767" y="1133"/>
                          <a:pt x="3658" y="1085"/>
                          <a:pt x="3585" y="984"/>
                        </a:cubicBezTo>
                        <a:cubicBezTo>
                          <a:pt x="3547" y="973"/>
                          <a:pt x="3507" y="968"/>
                          <a:pt x="3468" y="968"/>
                        </a:cubicBezTo>
                        <a:cubicBezTo>
                          <a:pt x="3309" y="968"/>
                          <a:pt x="3153" y="1050"/>
                          <a:pt x="3064" y="1186"/>
                        </a:cubicBezTo>
                        <a:cubicBezTo>
                          <a:pt x="3005" y="1114"/>
                          <a:pt x="2921" y="1055"/>
                          <a:pt x="2829" y="1029"/>
                        </a:cubicBezTo>
                        <a:cubicBezTo>
                          <a:pt x="2790" y="1020"/>
                          <a:pt x="2750" y="1016"/>
                          <a:pt x="2711" y="1016"/>
                        </a:cubicBezTo>
                        <a:cubicBezTo>
                          <a:pt x="2581" y="1016"/>
                          <a:pt x="2457" y="1065"/>
                          <a:pt x="2367" y="1160"/>
                        </a:cubicBezTo>
                        <a:cubicBezTo>
                          <a:pt x="2280" y="1020"/>
                          <a:pt x="2132" y="940"/>
                          <a:pt x="1977" y="940"/>
                        </a:cubicBezTo>
                        <a:cubicBezTo>
                          <a:pt x="1922" y="940"/>
                          <a:pt x="1867" y="950"/>
                          <a:pt x="1813" y="970"/>
                        </a:cubicBezTo>
                        <a:cubicBezTo>
                          <a:pt x="1767" y="788"/>
                          <a:pt x="1656" y="638"/>
                          <a:pt x="1500" y="534"/>
                        </a:cubicBezTo>
                        <a:cubicBezTo>
                          <a:pt x="1417" y="486"/>
                          <a:pt x="1329" y="465"/>
                          <a:pt x="1242" y="465"/>
                        </a:cubicBezTo>
                        <a:cubicBezTo>
                          <a:pt x="1020" y="465"/>
                          <a:pt x="802" y="603"/>
                          <a:pt x="685" y="795"/>
                        </a:cubicBezTo>
                        <a:cubicBezTo>
                          <a:pt x="581" y="997"/>
                          <a:pt x="542" y="1225"/>
                          <a:pt x="581" y="1453"/>
                        </a:cubicBezTo>
                        <a:cubicBezTo>
                          <a:pt x="561" y="1453"/>
                          <a:pt x="542" y="1466"/>
                          <a:pt x="529" y="1472"/>
                        </a:cubicBezTo>
                        <a:cubicBezTo>
                          <a:pt x="385" y="1557"/>
                          <a:pt x="294" y="1707"/>
                          <a:pt x="294" y="1876"/>
                        </a:cubicBezTo>
                        <a:cubicBezTo>
                          <a:pt x="307" y="1981"/>
                          <a:pt x="333" y="2085"/>
                          <a:pt x="379" y="2183"/>
                        </a:cubicBezTo>
                        <a:cubicBezTo>
                          <a:pt x="164" y="2228"/>
                          <a:pt x="7" y="2417"/>
                          <a:pt x="7" y="2639"/>
                        </a:cubicBezTo>
                        <a:cubicBezTo>
                          <a:pt x="1" y="2841"/>
                          <a:pt x="138" y="3024"/>
                          <a:pt x="340" y="3076"/>
                        </a:cubicBezTo>
                        <a:cubicBezTo>
                          <a:pt x="177" y="3160"/>
                          <a:pt x="79" y="3323"/>
                          <a:pt x="79" y="3506"/>
                        </a:cubicBezTo>
                        <a:cubicBezTo>
                          <a:pt x="79" y="3701"/>
                          <a:pt x="196" y="3871"/>
                          <a:pt x="372" y="3949"/>
                        </a:cubicBezTo>
                        <a:cubicBezTo>
                          <a:pt x="216" y="4060"/>
                          <a:pt x="144" y="4255"/>
                          <a:pt x="196" y="4444"/>
                        </a:cubicBezTo>
                        <a:cubicBezTo>
                          <a:pt x="248" y="4620"/>
                          <a:pt x="398" y="4757"/>
                          <a:pt x="581" y="4783"/>
                        </a:cubicBezTo>
                        <a:cubicBezTo>
                          <a:pt x="418" y="4933"/>
                          <a:pt x="379" y="5181"/>
                          <a:pt x="489" y="5370"/>
                        </a:cubicBezTo>
                        <a:cubicBezTo>
                          <a:pt x="568" y="5510"/>
                          <a:pt x="716" y="5593"/>
                          <a:pt x="872" y="5593"/>
                        </a:cubicBezTo>
                        <a:cubicBezTo>
                          <a:pt x="884" y="5593"/>
                          <a:pt x="895" y="5592"/>
                          <a:pt x="907" y="5591"/>
                        </a:cubicBezTo>
                        <a:lnTo>
                          <a:pt x="907" y="5591"/>
                        </a:lnTo>
                        <a:cubicBezTo>
                          <a:pt x="887" y="5702"/>
                          <a:pt x="900" y="5820"/>
                          <a:pt x="959" y="5917"/>
                        </a:cubicBezTo>
                        <a:cubicBezTo>
                          <a:pt x="1017" y="6022"/>
                          <a:pt x="1115" y="6100"/>
                          <a:pt x="1232" y="6132"/>
                        </a:cubicBezTo>
                        <a:cubicBezTo>
                          <a:pt x="1272" y="6141"/>
                          <a:pt x="1311" y="6145"/>
                          <a:pt x="1350" y="6145"/>
                        </a:cubicBezTo>
                        <a:cubicBezTo>
                          <a:pt x="1433" y="6145"/>
                          <a:pt x="1515" y="6125"/>
                          <a:pt x="1591" y="6080"/>
                        </a:cubicBezTo>
                        <a:cubicBezTo>
                          <a:pt x="1734" y="6022"/>
                          <a:pt x="1865" y="5937"/>
                          <a:pt x="1982" y="5839"/>
                        </a:cubicBezTo>
                        <a:cubicBezTo>
                          <a:pt x="2164" y="5657"/>
                          <a:pt x="2164" y="5363"/>
                          <a:pt x="1982" y="5181"/>
                        </a:cubicBezTo>
                        <a:cubicBezTo>
                          <a:pt x="1923" y="5122"/>
                          <a:pt x="1852" y="5083"/>
                          <a:pt x="1773" y="5064"/>
                        </a:cubicBezTo>
                        <a:cubicBezTo>
                          <a:pt x="1845" y="4927"/>
                          <a:pt x="1839" y="4764"/>
                          <a:pt x="1760" y="4633"/>
                        </a:cubicBezTo>
                        <a:cubicBezTo>
                          <a:pt x="1708" y="4549"/>
                          <a:pt x="1630" y="4483"/>
                          <a:pt x="1539" y="4444"/>
                        </a:cubicBezTo>
                        <a:cubicBezTo>
                          <a:pt x="1597" y="4340"/>
                          <a:pt x="1610" y="4216"/>
                          <a:pt x="1584" y="4099"/>
                        </a:cubicBezTo>
                        <a:cubicBezTo>
                          <a:pt x="1545" y="3962"/>
                          <a:pt x="1441" y="3851"/>
                          <a:pt x="1311" y="3806"/>
                        </a:cubicBezTo>
                        <a:cubicBezTo>
                          <a:pt x="1552" y="3630"/>
                          <a:pt x="1565" y="3271"/>
                          <a:pt x="1337" y="3082"/>
                        </a:cubicBezTo>
                        <a:cubicBezTo>
                          <a:pt x="1637" y="2939"/>
                          <a:pt x="1689" y="2535"/>
                          <a:pt x="1441" y="2320"/>
                        </a:cubicBezTo>
                        <a:cubicBezTo>
                          <a:pt x="1487" y="2281"/>
                          <a:pt x="1526" y="2235"/>
                          <a:pt x="1558" y="2183"/>
                        </a:cubicBezTo>
                        <a:cubicBezTo>
                          <a:pt x="1591" y="2124"/>
                          <a:pt x="1610" y="2059"/>
                          <a:pt x="1617" y="1994"/>
                        </a:cubicBezTo>
                        <a:cubicBezTo>
                          <a:pt x="1630" y="1994"/>
                          <a:pt x="1643" y="1987"/>
                          <a:pt x="1650" y="1981"/>
                        </a:cubicBezTo>
                        <a:cubicBezTo>
                          <a:pt x="1689" y="2020"/>
                          <a:pt x="1721" y="2052"/>
                          <a:pt x="1767" y="2078"/>
                        </a:cubicBezTo>
                        <a:cubicBezTo>
                          <a:pt x="1839" y="2120"/>
                          <a:pt x="1919" y="2141"/>
                          <a:pt x="1998" y="2141"/>
                        </a:cubicBezTo>
                        <a:cubicBezTo>
                          <a:pt x="2104" y="2141"/>
                          <a:pt x="2209" y="2104"/>
                          <a:pt x="2295" y="2033"/>
                        </a:cubicBezTo>
                        <a:cubicBezTo>
                          <a:pt x="2301" y="2065"/>
                          <a:pt x="2314" y="2098"/>
                          <a:pt x="2334" y="2131"/>
                        </a:cubicBezTo>
                        <a:cubicBezTo>
                          <a:pt x="2402" y="2283"/>
                          <a:pt x="2563" y="2359"/>
                          <a:pt x="2724" y="2359"/>
                        </a:cubicBezTo>
                        <a:cubicBezTo>
                          <a:pt x="2810" y="2359"/>
                          <a:pt x="2896" y="2337"/>
                          <a:pt x="2966" y="2294"/>
                        </a:cubicBezTo>
                        <a:cubicBezTo>
                          <a:pt x="3057" y="2241"/>
                          <a:pt x="3129" y="2157"/>
                          <a:pt x="3162" y="2059"/>
                        </a:cubicBezTo>
                        <a:cubicBezTo>
                          <a:pt x="3261" y="2184"/>
                          <a:pt x="3402" y="2260"/>
                          <a:pt x="3549" y="2260"/>
                        </a:cubicBezTo>
                        <a:cubicBezTo>
                          <a:pt x="3625" y="2260"/>
                          <a:pt x="3701" y="2240"/>
                          <a:pt x="3774" y="2196"/>
                        </a:cubicBezTo>
                        <a:cubicBezTo>
                          <a:pt x="3866" y="2144"/>
                          <a:pt x="3931" y="2059"/>
                          <a:pt x="3970" y="1961"/>
                        </a:cubicBezTo>
                        <a:cubicBezTo>
                          <a:pt x="3976" y="1968"/>
                          <a:pt x="3976" y="1974"/>
                          <a:pt x="3983" y="1974"/>
                        </a:cubicBezTo>
                        <a:cubicBezTo>
                          <a:pt x="4074" y="2062"/>
                          <a:pt x="4191" y="2106"/>
                          <a:pt x="4309" y="2106"/>
                        </a:cubicBezTo>
                        <a:cubicBezTo>
                          <a:pt x="4426" y="2106"/>
                          <a:pt x="4543" y="2062"/>
                          <a:pt x="4635" y="1974"/>
                        </a:cubicBezTo>
                        <a:cubicBezTo>
                          <a:pt x="4680" y="1935"/>
                          <a:pt x="4713" y="1876"/>
                          <a:pt x="4732" y="1818"/>
                        </a:cubicBezTo>
                        <a:cubicBezTo>
                          <a:pt x="4739" y="1824"/>
                          <a:pt x="4739" y="1824"/>
                          <a:pt x="4745" y="1831"/>
                        </a:cubicBezTo>
                        <a:cubicBezTo>
                          <a:pt x="4847" y="1915"/>
                          <a:pt x="4967" y="1963"/>
                          <a:pt x="5086" y="1963"/>
                        </a:cubicBezTo>
                        <a:cubicBezTo>
                          <a:pt x="5197" y="1963"/>
                          <a:pt x="5306" y="1922"/>
                          <a:pt x="5397" y="1831"/>
                        </a:cubicBezTo>
                        <a:cubicBezTo>
                          <a:pt x="5449" y="1772"/>
                          <a:pt x="5488" y="1707"/>
                          <a:pt x="5508" y="1635"/>
                        </a:cubicBezTo>
                        <a:cubicBezTo>
                          <a:pt x="5554" y="1655"/>
                          <a:pt x="5606" y="1668"/>
                          <a:pt x="5664" y="1668"/>
                        </a:cubicBezTo>
                        <a:cubicBezTo>
                          <a:pt x="5782" y="1668"/>
                          <a:pt x="5899" y="1616"/>
                          <a:pt x="5990" y="1531"/>
                        </a:cubicBezTo>
                        <a:cubicBezTo>
                          <a:pt x="6023" y="1492"/>
                          <a:pt x="6055" y="1453"/>
                          <a:pt x="6075" y="1407"/>
                        </a:cubicBezTo>
                        <a:cubicBezTo>
                          <a:pt x="6158" y="1462"/>
                          <a:pt x="6252" y="1491"/>
                          <a:pt x="6347" y="1491"/>
                        </a:cubicBezTo>
                        <a:cubicBezTo>
                          <a:pt x="6409" y="1491"/>
                          <a:pt x="6472" y="1479"/>
                          <a:pt x="6531" y="1453"/>
                        </a:cubicBezTo>
                        <a:lnTo>
                          <a:pt x="6531" y="1453"/>
                        </a:lnTo>
                        <a:cubicBezTo>
                          <a:pt x="6473" y="1518"/>
                          <a:pt x="6427" y="1590"/>
                          <a:pt x="6407" y="1674"/>
                        </a:cubicBezTo>
                        <a:cubicBezTo>
                          <a:pt x="6368" y="1818"/>
                          <a:pt x="6388" y="1968"/>
                          <a:pt x="6460" y="2092"/>
                        </a:cubicBezTo>
                        <a:cubicBezTo>
                          <a:pt x="6486" y="2137"/>
                          <a:pt x="6525" y="2183"/>
                          <a:pt x="6564" y="2215"/>
                        </a:cubicBezTo>
                        <a:cubicBezTo>
                          <a:pt x="6460" y="2274"/>
                          <a:pt x="6381" y="2372"/>
                          <a:pt x="6349" y="2489"/>
                        </a:cubicBezTo>
                        <a:cubicBezTo>
                          <a:pt x="6323" y="2613"/>
                          <a:pt x="6342" y="2743"/>
                          <a:pt x="6407" y="2854"/>
                        </a:cubicBezTo>
                        <a:cubicBezTo>
                          <a:pt x="6394" y="2867"/>
                          <a:pt x="6381" y="2880"/>
                          <a:pt x="6375" y="2900"/>
                        </a:cubicBezTo>
                        <a:cubicBezTo>
                          <a:pt x="6310" y="3004"/>
                          <a:pt x="6290" y="3134"/>
                          <a:pt x="6329" y="3258"/>
                        </a:cubicBezTo>
                        <a:cubicBezTo>
                          <a:pt x="6336" y="3278"/>
                          <a:pt x="6342" y="3304"/>
                          <a:pt x="6355" y="3323"/>
                        </a:cubicBezTo>
                        <a:cubicBezTo>
                          <a:pt x="6316" y="3349"/>
                          <a:pt x="6277" y="3375"/>
                          <a:pt x="6244" y="3408"/>
                        </a:cubicBezTo>
                        <a:cubicBezTo>
                          <a:pt x="6121" y="3538"/>
                          <a:pt x="6082" y="3734"/>
                          <a:pt x="6147" y="3903"/>
                        </a:cubicBezTo>
                        <a:cubicBezTo>
                          <a:pt x="6075" y="3942"/>
                          <a:pt x="6016" y="4001"/>
                          <a:pt x="5977" y="4066"/>
                        </a:cubicBezTo>
                        <a:cubicBezTo>
                          <a:pt x="5925" y="4158"/>
                          <a:pt x="5906" y="4262"/>
                          <a:pt x="5919" y="4366"/>
                        </a:cubicBezTo>
                        <a:cubicBezTo>
                          <a:pt x="5749" y="4405"/>
                          <a:pt x="5612" y="4536"/>
                          <a:pt x="5560" y="4699"/>
                        </a:cubicBezTo>
                        <a:cubicBezTo>
                          <a:pt x="5528" y="4803"/>
                          <a:pt x="5541" y="4914"/>
                          <a:pt x="5586" y="5005"/>
                        </a:cubicBezTo>
                        <a:cubicBezTo>
                          <a:pt x="5574" y="5004"/>
                          <a:pt x="5562" y="5004"/>
                          <a:pt x="5550" y="5004"/>
                        </a:cubicBezTo>
                        <a:cubicBezTo>
                          <a:pt x="5464" y="5004"/>
                          <a:pt x="5380" y="5024"/>
                          <a:pt x="5306" y="5064"/>
                        </a:cubicBezTo>
                        <a:cubicBezTo>
                          <a:pt x="5221" y="5116"/>
                          <a:pt x="5150" y="5194"/>
                          <a:pt x="5117" y="5285"/>
                        </a:cubicBezTo>
                        <a:cubicBezTo>
                          <a:pt x="5082" y="5277"/>
                          <a:pt x="5048" y="5274"/>
                          <a:pt x="5014" y="5274"/>
                        </a:cubicBezTo>
                        <a:cubicBezTo>
                          <a:pt x="4935" y="5274"/>
                          <a:pt x="4860" y="5294"/>
                          <a:pt x="4791" y="5331"/>
                        </a:cubicBezTo>
                        <a:cubicBezTo>
                          <a:pt x="4752" y="5350"/>
                          <a:pt x="4719" y="5376"/>
                          <a:pt x="4693" y="5409"/>
                        </a:cubicBezTo>
                        <a:cubicBezTo>
                          <a:pt x="4624" y="5374"/>
                          <a:pt x="4546" y="5357"/>
                          <a:pt x="4468" y="5357"/>
                        </a:cubicBezTo>
                        <a:cubicBezTo>
                          <a:pt x="4430" y="5357"/>
                          <a:pt x="4391" y="5361"/>
                          <a:pt x="4354" y="5370"/>
                        </a:cubicBezTo>
                        <a:lnTo>
                          <a:pt x="4335" y="5376"/>
                        </a:lnTo>
                        <a:cubicBezTo>
                          <a:pt x="4270" y="5344"/>
                          <a:pt x="4204" y="5331"/>
                          <a:pt x="4133" y="5331"/>
                        </a:cubicBezTo>
                        <a:cubicBezTo>
                          <a:pt x="3853" y="5344"/>
                          <a:pt x="3559" y="5442"/>
                          <a:pt x="3416" y="5702"/>
                        </a:cubicBezTo>
                        <a:cubicBezTo>
                          <a:pt x="3299" y="5924"/>
                          <a:pt x="3312" y="6191"/>
                          <a:pt x="3448" y="6406"/>
                        </a:cubicBezTo>
                        <a:cubicBezTo>
                          <a:pt x="3540" y="6569"/>
                          <a:pt x="3729" y="6745"/>
                          <a:pt x="3924" y="6771"/>
                        </a:cubicBezTo>
                        <a:cubicBezTo>
                          <a:pt x="3975" y="6778"/>
                          <a:pt x="4028" y="6783"/>
                          <a:pt x="4081" y="6783"/>
                        </a:cubicBezTo>
                        <a:cubicBezTo>
                          <a:pt x="4182" y="6783"/>
                          <a:pt x="4282" y="6764"/>
                          <a:pt x="4367" y="6699"/>
                        </a:cubicBezTo>
                        <a:cubicBezTo>
                          <a:pt x="4380" y="6693"/>
                          <a:pt x="4387" y="6686"/>
                          <a:pt x="4393" y="6680"/>
                        </a:cubicBezTo>
                        <a:cubicBezTo>
                          <a:pt x="4439" y="6693"/>
                          <a:pt x="4485" y="6699"/>
                          <a:pt x="4524" y="6699"/>
                        </a:cubicBezTo>
                        <a:cubicBezTo>
                          <a:pt x="4661" y="6699"/>
                          <a:pt x="4791" y="6641"/>
                          <a:pt x="4876" y="6536"/>
                        </a:cubicBezTo>
                        <a:cubicBezTo>
                          <a:pt x="4908" y="6576"/>
                          <a:pt x="4947" y="6608"/>
                          <a:pt x="4987" y="6628"/>
                        </a:cubicBezTo>
                        <a:cubicBezTo>
                          <a:pt x="5058" y="6672"/>
                          <a:pt x="5141" y="6695"/>
                          <a:pt x="5226" y="6695"/>
                        </a:cubicBezTo>
                        <a:cubicBezTo>
                          <a:pt x="5265" y="6695"/>
                          <a:pt x="5306" y="6690"/>
                          <a:pt x="5345" y="6680"/>
                        </a:cubicBezTo>
                        <a:cubicBezTo>
                          <a:pt x="5508" y="6621"/>
                          <a:pt x="5638" y="6491"/>
                          <a:pt x="5677" y="6315"/>
                        </a:cubicBezTo>
                        <a:cubicBezTo>
                          <a:pt x="5743" y="6354"/>
                          <a:pt x="5814" y="6374"/>
                          <a:pt x="5886" y="6374"/>
                        </a:cubicBezTo>
                        <a:cubicBezTo>
                          <a:pt x="6010" y="6374"/>
                          <a:pt x="6127" y="6321"/>
                          <a:pt x="6212" y="6237"/>
                        </a:cubicBezTo>
                        <a:cubicBezTo>
                          <a:pt x="6349" y="6093"/>
                          <a:pt x="6388" y="5878"/>
                          <a:pt x="6303" y="5689"/>
                        </a:cubicBezTo>
                        <a:lnTo>
                          <a:pt x="6303" y="5689"/>
                        </a:lnTo>
                        <a:cubicBezTo>
                          <a:pt x="6366" y="5717"/>
                          <a:pt x="6433" y="5731"/>
                          <a:pt x="6499" y="5731"/>
                        </a:cubicBezTo>
                        <a:cubicBezTo>
                          <a:pt x="6620" y="5731"/>
                          <a:pt x="6739" y="5686"/>
                          <a:pt x="6831" y="5598"/>
                        </a:cubicBezTo>
                        <a:cubicBezTo>
                          <a:pt x="6968" y="5461"/>
                          <a:pt x="7007" y="5259"/>
                          <a:pt x="6916" y="5083"/>
                        </a:cubicBezTo>
                        <a:cubicBezTo>
                          <a:pt x="7059" y="5057"/>
                          <a:pt x="7176" y="4979"/>
                          <a:pt x="7248" y="4861"/>
                        </a:cubicBezTo>
                        <a:cubicBezTo>
                          <a:pt x="7339" y="4705"/>
                          <a:pt x="7333" y="4516"/>
                          <a:pt x="7229" y="4373"/>
                        </a:cubicBezTo>
                        <a:cubicBezTo>
                          <a:pt x="7281" y="4334"/>
                          <a:pt x="7320" y="4288"/>
                          <a:pt x="7352" y="4236"/>
                        </a:cubicBezTo>
                        <a:cubicBezTo>
                          <a:pt x="7437" y="4092"/>
                          <a:pt x="7431" y="3910"/>
                          <a:pt x="7339" y="3760"/>
                        </a:cubicBezTo>
                        <a:cubicBezTo>
                          <a:pt x="7346" y="3760"/>
                          <a:pt x="7352" y="3760"/>
                          <a:pt x="7359" y="3753"/>
                        </a:cubicBezTo>
                        <a:cubicBezTo>
                          <a:pt x="7574" y="3623"/>
                          <a:pt x="7652" y="3343"/>
                          <a:pt x="7522" y="3121"/>
                        </a:cubicBezTo>
                        <a:cubicBezTo>
                          <a:pt x="7515" y="3108"/>
                          <a:pt x="7502" y="3095"/>
                          <a:pt x="7496" y="3089"/>
                        </a:cubicBezTo>
                        <a:cubicBezTo>
                          <a:pt x="7522" y="3063"/>
                          <a:pt x="7548" y="3030"/>
                          <a:pt x="7568" y="3004"/>
                        </a:cubicBezTo>
                        <a:cubicBezTo>
                          <a:pt x="7633" y="2893"/>
                          <a:pt x="7652" y="2763"/>
                          <a:pt x="7620" y="2645"/>
                        </a:cubicBezTo>
                        <a:cubicBezTo>
                          <a:pt x="7581" y="2528"/>
                          <a:pt x="7509" y="2430"/>
                          <a:pt x="7405" y="2365"/>
                        </a:cubicBezTo>
                        <a:cubicBezTo>
                          <a:pt x="7398" y="2359"/>
                          <a:pt x="7385" y="2352"/>
                          <a:pt x="7379" y="2352"/>
                        </a:cubicBezTo>
                        <a:cubicBezTo>
                          <a:pt x="7815" y="2163"/>
                          <a:pt x="7815" y="1551"/>
                          <a:pt x="7385" y="1362"/>
                        </a:cubicBezTo>
                        <a:cubicBezTo>
                          <a:pt x="7431" y="1166"/>
                          <a:pt x="7346" y="964"/>
                          <a:pt x="7170" y="860"/>
                        </a:cubicBezTo>
                        <a:cubicBezTo>
                          <a:pt x="7190" y="847"/>
                          <a:pt x="7209" y="834"/>
                          <a:pt x="7229" y="821"/>
                        </a:cubicBezTo>
                        <a:cubicBezTo>
                          <a:pt x="7405" y="638"/>
                          <a:pt x="7405" y="345"/>
                          <a:pt x="7229" y="162"/>
                        </a:cubicBezTo>
                        <a:lnTo>
                          <a:pt x="7203" y="136"/>
                        </a:lnTo>
                        <a:cubicBezTo>
                          <a:pt x="7111" y="45"/>
                          <a:pt x="6994" y="1"/>
                          <a:pt x="6878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079" name="Google Shape;10079;p64"/>
                  <p:cNvSpPr/>
                  <p:nvPr/>
                </p:nvSpPr>
                <p:spPr>
                  <a:xfrm>
                    <a:off x="4181933" y="2108074"/>
                    <a:ext cx="132322" cy="1137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1" h="4506" extrusionOk="0">
                        <a:moveTo>
                          <a:pt x="3079" y="1"/>
                        </a:moveTo>
                        <a:cubicBezTo>
                          <a:pt x="2809" y="1"/>
                          <a:pt x="2497" y="160"/>
                          <a:pt x="2497" y="160"/>
                        </a:cubicBezTo>
                        <a:cubicBezTo>
                          <a:pt x="2451" y="1281"/>
                          <a:pt x="3416" y="1561"/>
                          <a:pt x="2934" y="2786"/>
                        </a:cubicBezTo>
                        <a:cubicBezTo>
                          <a:pt x="2867" y="2954"/>
                          <a:pt x="2770" y="3019"/>
                          <a:pt x="2657" y="3019"/>
                        </a:cubicBezTo>
                        <a:cubicBezTo>
                          <a:pt x="2495" y="3019"/>
                          <a:pt x="2300" y="2884"/>
                          <a:pt x="2119" y="2734"/>
                        </a:cubicBezTo>
                        <a:cubicBezTo>
                          <a:pt x="2015" y="2647"/>
                          <a:pt x="1892" y="2618"/>
                          <a:pt x="1775" y="2618"/>
                        </a:cubicBezTo>
                        <a:cubicBezTo>
                          <a:pt x="1611" y="2618"/>
                          <a:pt x="1458" y="2674"/>
                          <a:pt x="1383" y="2708"/>
                        </a:cubicBezTo>
                        <a:cubicBezTo>
                          <a:pt x="1350" y="2747"/>
                          <a:pt x="1324" y="2786"/>
                          <a:pt x="1311" y="2832"/>
                        </a:cubicBezTo>
                        <a:cubicBezTo>
                          <a:pt x="1304" y="2864"/>
                          <a:pt x="1272" y="2890"/>
                          <a:pt x="1239" y="2890"/>
                        </a:cubicBezTo>
                        <a:lnTo>
                          <a:pt x="1220" y="2890"/>
                        </a:lnTo>
                        <a:cubicBezTo>
                          <a:pt x="1174" y="2877"/>
                          <a:pt x="1154" y="2832"/>
                          <a:pt x="1161" y="2793"/>
                        </a:cubicBezTo>
                        <a:cubicBezTo>
                          <a:pt x="1187" y="2721"/>
                          <a:pt x="1226" y="2649"/>
                          <a:pt x="1278" y="2591"/>
                        </a:cubicBezTo>
                        <a:cubicBezTo>
                          <a:pt x="1232" y="2495"/>
                          <a:pt x="1145" y="2386"/>
                          <a:pt x="975" y="2386"/>
                        </a:cubicBezTo>
                        <a:cubicBezTo>
                          <a:pt x="903" y="2386"/>
                          <a:pt x="816" y="2405"/>
                          <a:pt x="711" y="2454"/>
                        </a:cubicBezTo>
                        <a:cubicBezTo>
                          <a:pt x="1" y="2793"/>
                          <a:pt x="151" y="4057"/>
                          <a:pt x="151" y="4057"/>
                        </a:cubicBezTo>
                        <a:cubicBezTo>
                          <a:pt x="221" y="4154"/>
                          <a:pt x="326" y="4202"/>
                          <a:pt x="431" y="4202"/>
                        </a:cubicBezTo>
                        <a:cubicBezTo>
                          <a:pt x="551" y="4202"/>
                          <a:pt x="671" y="4140"/>
                          <a:pt x="737" y="4018"/>
                        </a:cubicBezTo>
                        <a:lnTo>
                          <a:pt x="1011" y="3190"/>
                        </a:lnTo>
                        <a:cubicBezTo>
                          <a:pt x="1011" y="3190"/>
                          <a:pt x="1018" y="3184"/>
                          <a:pt x="1018" y="3184"/>
                        </a:cubicBezTo>
                        <a:cubicBezTo>
                          <a:pt x="1018" y="3184"/>
                          <a:pt x="1018" y="3177"/>
                          <a:pt x="1024" y="3177"/>
                        </a:cubicBezTo>
                        <a:lnTo>
                          <a:pt x="1024" y="3171"/>
                        </a:lnTo>
                        <a:cubicBezTo>
                          <a:pt x="1024" y="3164"/>
                          <a:pt x="1024" y="3164"/>
                          <a:pt x="1024" y="3164"/>
                        </a:cubicBezTo>
                        <a:lnTo>
                          <a:pt x="1024" y="3158"/>
                        </a:lnTo>
                        <a:lnTo>
                          <a:pt x="1024" y="3151"/>
                        </a:lnTo>
                        <a:lnTo>
                          <a:pt x="1031" y="3145"/>
                        </a:lnTo>
                        <a:lnTo>
                          <a:pt x="1037" y="3138"/>
                        </a:lnTo>
                        <a:lnTo>
                          <a:pt x="1050" y="3138"/>
                        </a:lnTo>
                        <a:lnTo>
                          <a:pt x="1057" y="3132"/>
                        </a:lnTo>
                        <a:lnTo>
                          <a:pt x="1076" y="3132"/>
                        </a:lnTo>
                        <a:cubicBezTo>
                          <a:pt x="1076" y="3132"/>
                          <a:pt x="1128" y="3171"/>
                          <a:pt x="1128" y="3171"/>
                        </a:cubicBezTo>
                        <a:cubicBezTo>
                          <a:pt x="1128" y="3172"/>
                          <a:pt x="1129" y="3173"/>
                          <a:pt x="1129" y="3173"/>
                        </a:cubicBezTo>
                        <a:cubicBezTo>
                          <a:pt x="1131" y="3173"/>
                          <a:pt x="1135" y="3164"/>
                          <a:pt x="1135" y="3164"/>
                        </a:cubicBezTo>
                        <a:cubicBezTo>
                          <a:pt x="1137" y="3166"/>
                          <a:pt x="1138" y="3167"/>
                          <a:pt x="1139" y="3167"/>
                        </a:cubicBezTo>
                        <a:cubicBezTo>
                          <a:pt x="1141" y="3167"/>
                          <a:pt x="1141" y="3164"/>
                          <a:pt x="1141" y="3164"/>
                        </a:cubicBezTo>
                        <a:cubicBezTo>
                          <a:pt x="1148" y="3171"/>
                          <a:pt x="1148" y="3171"/>
                          <a:pt x="1148" y="3177"/>
                        </a:cubicBezTo>
                        <a:lnTo>
                          <a:pt x="1148" y="3184"/>
                        </a:lnTo>
                        <a:cubicBezTo>
                          <a:pt x="1148" y="3184"/>
                          <a:pt x="1148" y="3190"/>
                          <a:pt x="1148" y="3190"/>
                        </a:cubicBezTo>
                        <a:cubicBezTo>
                          <a:pt x="1187" y="3347"/>
                          <a:pt x="1239" y="3503"/>
                          <a:pt x="1311" y="3653"/>
                        </a:cubicBezTo>
                        <a:cubicBezTo>
                          <a:pt x="1487" y="3907"/>
                          <a:pt x="1728" y="4279"/>
                          <a:pt x="2399" y="4442"/>
                        </a:cubicBezTo>
                        <a:cubicBezTo>
                          <a:pt x="2578" y="4485"/>
                          <a:pt x="2751" y="4506"/>
                          <a:pt x="2917" y="4506"/>
                        </a:cubicBezTo>
                        <a:cubicBezTo>
                          <a:pt x="3821" y="4506"/>
                          <a:pt x="4537" y="3895"/>
                          <a:pt x="4928" y="3014"/>
                        </a:cubicBezTo>
                        <a:cubicBezTo>
                          <a:pt x="5241" y="2350"/>
                          <a:pt x="5137" y="1163"/>
                          <a:pt x="4550" y="909"/>
                        </a:cubicBezTo>
                        <a:cubicBezTo>
                          <a:pt x="4425" y="855"/>
                          <a:pt x="4319" y="834"/>
                          <a:pt x="4227" y="834"/>
                        </a:cubicBezTo>
                        <a:cubicBezTo>
                          <a:pt x="3927" y="834"/>
                          <a:pt x="3773" y="1053"/>
                          <a:pt x="3591" y="1053"/>
                        </a:cubicBezTo>
                        <a:cubicBezTo>
                          <a:pt x="3566" y="1053"/>
                          <a:pt x="3540" y="1049"/>
                          <a:pt x="3514" y="1040"/>
                        </a:cubicBezTo>
                        <a:cubicBezTo>
                          <a:pt x="3234" y="935"/>
                          <a:pt x="3136" y="3"/>
                          <a:pt x="3136" y="3"/>
                        </a:cubicBezTo>
                        <a:cubicBezTo>
                          <a:pt x="3117" y="1"/>
                          <a:pt x="3098" y="1"/>
                          <a:pt x="30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grpSp>
                <p:nvGrpSpPr>
                  <p:cNvPr id="10080" name="Google Shape;10080;p64"/>
                  <p:cNvGrpSpPr/>
                  <p:nvPr/>
                </p:nvGrpSpPr>
                <p:grpSpPr>
                  <a:xfrm>
                    <a:off x="4162846" y="1813763"/>
                    <a:ext cx="96622" cy="297542"/>
                    <a:chOff x="4162846" y="1813763"/>
                    <a:chExt cx="96622" cy="297542"/>
                  </a:xfrm>
                </p:grpSpPr>
                <p:sp>
                  <p:nvSpPr>
                    <p:cNvPr id="10081" name="Google Shape;10081;p64"/>
                    <p:cNvSpPr/>
                    <p:nvPr/>
                  </p:nvSpPr>
                  <p:spPr>
                    <a:xfrm>
                      <a:off x="4198899" y="1837951"/>
                      <a:ext cx="24692" cy="27335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8" h="10827" extrusionOk="0">
                          <a:moveTo>
                            <a:pt x="0" y="0"/>
                          </a:moveTo>
                          <a:lnTo>
                            <a:pt x="0" y="10826"/>
                          </a:lnTo>
                          <a:lnTo>
                            <a:pt x="978" y="10826"/>
                          </a:lnTo>
                          <a:lnTo>
                            <a:pt x="978" y="0"/>
                          </a:ln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082" name="Google Shape;10082;p64"/>
                    <p:cNvSpPr/>
                    <p:nvPr/>
                  </p:nvSpPr>
                  <p:spPr>
                    <a:xfrm>
                      <a:off x="4162846" y="1813763"/>
                      <a:ext cx="96622" cy="600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7" h="2380" extrusionOk="0">
                          <a:moveTo>
                            <a:pt x="1917" y="0"/>
                          </a:moveTo>
                          <a:cubicBezTo>
                            <a:pt x="861" y="0"/>
                            <a:pt x="1" y="535"/>
                            <a:pt x="1" y="1187"/>
                          </a:cubicBezTo>
                          <a:cubicBezTo>
                            <a:pt x="1" y="1845"/>
                            <a:pt x="861" y="2379"/>
                            <a:pt x="1917" y="2379"/>
                          </a:cubicBezTo>
                          <a:cubicBezTo>
                            <a:pt x="2973" y="2379"/>
                            <a:pt x="3827" y="1845"/>
                            <a:pt x="3827" y="1187"/>
                          </a:cubicBezTo>
                          <a:cubicBezTo>
                            <a:pt x="3827" y="535"/>
                            <a:pt x="2973" y="0"/>
                            <a:pt x="1917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</p:grpSp>
              <p:sp>
                <p:nvSpPr>
                  <p:cNvPr id="10083" name="Google Shape;10083;p64"/>
                  <p:cNvSpPr/>
                  <p:nvPr/>
                </p:nvSpPr>
                <p:spPr>
                  <a:xfrm>
                    <a:off x="4110861" y="2098530"/>
                    <a:ext cx="171153" cy="1037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79" h="4110" extrusionOk="0">
                        <a:moveTo>
                          <a:pt x="4991" y="0"/>
                        </a:moveTo>
                        <a:cubicBezTo>
                          <a:pt x="4793" y="0"/>
                          <a:pt x="4464" y="33"/>
                          <a:pt x="4328" y="75"/>
                        </a:cubicBezTo>
                        <a:lnTo>
                          <a:pt x="3702" y="88"/>
                        </a:lnTo>
                        <a:cubicBezTo>
                          <a:pt x="3455" y="88"/>
                          <a:pt x="3200" y="81"/>
                          <a:pt x="2953" y="75"/>
                        </a:cubicBezTo>
                        <a:cubicBezTo>
                          <a:pt x="2705" y="62"/>
                          <a:pt x="2470" y="55"/>
                          <a:pt x="2242" y="55"/>
                        </a:cubicBezTo>
                        <a:cubicBezTo>
                          <a:pt x="1525" y="55"/>
                          <a:pt x="815" y="127"/>
                          <a:pt x="476" y="661"/>
                        </a:cubicBezTo>
                        <a:cubicBezTo>
                          <a:pt x="0" y="1418"/>
                          <a:pt x="104" y="2193"/>
                          <a:pt x="189" y="2871"/>
                        </a:cubicBezTo>
                        <a:cubicBezTo>
                          <a:pt x="209" y="3021"/>
                          <a:pt x="228" y="3158"/>
                          <a:pt x="241" y="3295"/>
                        </a:cubicBezTo>
                        <a:cubicBezTo>
                          <a:pt x="287" y="3783"/>
                          <a:pt x="365" y="4109"/>
                          <a:pt x="587" y="4109"/>
                        </a:cubicBezTo>
                        <a:cubicBezTo>
                          <a:pt x="769" y="4109"/>
                          <a:pt x="1050" y="3933"/>
                          <a:pt x="1428" y="3588"/>
                        </a:cubicBezTo>
                        <a:cubicBezTo>
                          <a:pt x="1441" y="3581"/>
                          <a:pt x="1447" y="3575"/>
                          <a:pt x="1467" y="3568"/>
                        </a:cubicBezTo>
                        <a:cubicBezTo>
                          <a:pt x="1486" y="3562"/>
                          <a:pt x="3422" y="2975"/>
                          <a:pt x="4100" y="2454"/>
                        </a:cubicBezTo>
                        <a:cubicBezTo>
                          <a:pt x="4302" y="2389"/>
                          <a:pt x="4497" y="2317"/>
                          <a:pt x="4686" y="2239"/>
                        </a:cubicBezTo>
                        <a:cubicBezTo>
                          <a:pt x="5110" y="2161"/>
                          <a:pt x="5775" y="1945"/>
                          <a:pt x="6179" y="1385"/>
                        </a:cubicBezTo>
                        <a:lnTo>
                          <a:pt x="6296" y="1222"/>
                        </a:lnTo>
                        <a:cubicBezTo>
                          <a:pt x="6544" y="883"/>
                          <a:pt x="6778" y="544"/>
                          <a:pt x="6687" y="362"/>
                        </a:cubicBezTo>
                        <a:cubicBezTo>
                          <a:pt x="6583" y="153"/>
                          <a:pt x="6062" y="29"/>
                          <a:pt x="5143" y="16"/>
                        </a:cubicBezTo>
                        <a:cubicBezTo>
                          <a:pt x="5124" y="5"/>
                          <a:pt x="5068" y="0"/>
                          <a:pt x="4991" y="0"/>
                        </a:cubicBezTo>
                        <a:close/>
                      </a:path>
                    </a:pathLst>
                  </a:custGeom>
                  <a:solidFill>
                    <a:srgbClr val="213B55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</p:grpSp>
          </p:grpSp>
          <p:sp>
            <p:nvSpPr>
              <p:cNvPr id="10084" name="Google Shape;10084;p64"/>
              <p:cNvSpPr/>
              <p:nvPr/>
            </p:nvSpPr>
            <p:spPr>
              <a:xfrm>
                <a:off x="4006210" y="1542757"/>
                <a:ext cx="406939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8" h="12879" extrusionOk="0">
                    <a:moveTo>
                      <a:pt x="1004" y="8740"/>
                    </a:moveTo>
                    <a:lnTo>
                      <a:pt x="1004" y="8740"/>
                    </a:ln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7" y="3448"/>
                      <a:pt x="4047" y="3448"/>
                    </a:cubicBezTo>
                    <a:cubicBezTo>
                      <a:pt x="6224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8" y="6166"/>
                      <a:pt x="14436" y="3441"/>
                    </a:cubicBezTo>
                    <a:cubicBezTo>
                      <a:pt x="13260" y="1523"/>
                      <a:pt x="11250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grpSp>
        <p:nvGrpSpPr>
          <p:cNvPr id="10085" name="Google Shape;10085;p64"/>
          <p:cNvGrpSpPr/>
          <p:nvPr/>
        </p:nvGrpSpPr>
        <p:grpSpPr>
          <a:xfrm>
            <a:off x="3840978" y="3085515"/>
            <a:ext cx="1116040" cy="2620690"/>
            <a:chOff x="1920489" y="1542757"/>
            <a:chExt cx="558020" cy="1310345"/>
          </a:xfrm>
        </p:grpSpPr>
        <p:sp>
          <p:nvSpPr>
            <p:cNvPr id="10086" name="Google Shape;10086;p64"/>
            <p:cNvSpPr/>
            <p:nvPr/>
          </p:nvSpPr>
          <p:spPr>
            <a:xfrm>
              <a:off x="1970681" y="2803693"/>
              <a:ext cx="457636" cy="49409"/>
            </a:xfrm>
            <a:custGeom>
              <a:avLst/>
              <a:gdLst/>
              <a:ahLst/>
              <a:cxnLst/>
              <a:rect l="l" t="t" r="r" b="b"/>
              <a:pathLst>
                <a:path w="18126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6" y="1519"/>
                    <a:pt x="18126" y="978"/>
                  </a:cubicBezTo>
                  <a:cubicBezTo>
                    <a:pt x="18126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grpSp>
          <p:nvGrpSpPr>
            <p:cNvPr id="10087" name="Google Shape;10087;p64"/>
            <p:cNvGrpSpPr/>
            <p:nvPr/>
          </p:nvGrpSpPr>
          <p:grpSpPr>
            <a:xfrm>
              <a:off x="1920489" y="1542757"/>
              <a:ext cx="558020" cy="1277423"/>
              <a:chOff x="1920489" y="1542757"/>
              <a:chExt cx="558020" cy="1277423"/>
            </a:xfrm>
          </p:grpSpPr>
          <p:sp>
            <p:nvSpPr>
              <p:cNvPr id="10088" name="Google Shape;10088;p64"/>
              <p:cNvSpPr/>
              <p:nvPr/>
            </p:nvSpPr>
            <p:spPr>
              <a:xfrm>
                <a:off x="2013955" y="1674397"/>
                <a:ext cx="366972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35" h="13550" extrusionOk="0">
                    <a:moveTo>
                      <a:pt x="2158" y="0"/>
                    </a:moveTo>
                    <a:cubicBezTo>
                      <a:pt x="965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5" y="13550"/>
                      <a:pt x="2158" y="13550"/>
                    </a:cubicBezTo>
                    <a:lnTo>
                      <a:pt x="12378" y="13550"/>
                    </a:lnTo>
                    <a:cubicBezTo>
                      <a:pt x="13570" y="13550"/>
                      <a:pt x="14535" y="12585"/>
                      <a:pt x="14535" y="11393"/>
                    </a:cubicBezTo>
                    <a:lnTo>
                      <a:pt x="14535" y="2157"/>
                    </a:lnTo>
                    <a:cubicBezTo>
                      <a:pt x="14535" y="958"/>
                      <a:pt x="13570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10089" name="Google Shape;10089;p64"/>
              <p:cNvGrpSpPr/>
              <p:nvPr/>
            </p:nvGrpSpPr>
            <p:grpSpPr>
              <a:xfrm>
                <a:off x="1920489" y="1545534"/>
                <a:ext cx="558020" cy="1274645"/>
                <a:chOff x="1920489" y="1545534"/>
                <a:chExt cx="558020" cy="1274645"/>
              </a:xfrm>
            </p:grpSpPr>
            <p:sp>
              <p:nvSpPr>
                <p:cNvPr id="10090" name="Google Shape;10090;p64"/>
                <p:cNvSpPr/>
                <p:nvPr/>
              </p:nvSpPr>
              <p:spPr>
                <a:xfrm>
                  <a:off x="1920489" y="1545534"/>
                  <a:ext cx="558020" cy="12746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2" h="50486" extrusionOk="0">
                      <a:moveTo>
                        <a:pt x="11055" y="1"/>
                      </a:moveTo>
                      <a:cubicBezTo>
                        <a:pt x="7046" y="1"/>
                        <a:pt x="3814" y="3273"/>
                        <a:pt x="3853" y="7281"/>
                      </a:cubicBezTo>
                      <a:lnTo>
                        <a:pt x="3853" y="7287"/>
                      </a:lnTo>
                      <a:cubicBezTo>
                        <a:pt x="3833" y="7287"/>
                        <a:pt x="3814" y="7281"/>
                        <a:pt x="3794" y="7281"/>
                      </a:cubicBezTo>
                      <a:cubicBezTo>
                        <a:pt x="3790" y="7281"/>
                        <a:pt x="3787" y="7281"/>
                        <a:pt x="3783" y="7281"/>
                      </a:cubicBezTo>
                      <a:cubicBezTo>
                        <a:pt x="3117" y="7281"/>
                        <a:pt x="2615" y="7884"/>
                        <a:pt x="2738" y="8539"/>
                      </a:cubicBezTo>
                      <a:cubicBezTo>
                        <a:pt x="2840" y="9060"/>
                        <a:pt x="3292" y="9401"/>
                        <a:pt x="3780" y="9401"/>
                      </a:cubicBezTo>
                      <a:cubicBezTo>
                        <a:pt x="3915" y="9401"/>
                        <a:pt x="4052" y="9376"/>
                        <a:pt x="4185" y="9321"/>
                      </a:cubicBezTo>
                      <a:cubicBezTo>
                        <a:pt x="4661" y="10755"/>
                        <a:pt x="5606" y="12000"/>
                        <a:pt x="6779" y="12912"/>
                      </a:cubicBezTo>
                      <a:lnTo>
                        <a:pt x="6649" y="12860"/>
                      </a:lnTo>
                      <a:lnTo>
                        <a:pt x="6649" y="12860"/>
                      </a:lnTo>
                      <a:cubicBezTo>
                        <a:pt x="7379" y="13446"/>
                        <a:pt x="8206" y="13890"/>
                        <a:pt x="9093" y="14176"/>
                      </a:cubicBezTo>
                      <a:lnTo>
                        <a:pt x="9093" y="16203"/>
                      </a:lnTo>
                      <a:lnTo>
                        <a:pt x="6883" y="16203"/>
                      </a:lnTo>
                      <a:cubicBezTo>
                        <a:pt x="6883" y="16203"/>
                        <a:pt x="6877" y="16249"/>
                        <a:pt x="6857" y="16262"/>
                      </a:cubicBezTo>
                      <a:cubicBezTo>
                        <a:pt x="6277" y="16262"/>
                        <a:pt x="5762" y="16640"/>
                        <a:pt x="5586" y="17188"/>
                      </a:cubicBezTo>
                      <a:lnTo>
                        <a:pt x="255" y="32940"/>
                      </a:lnTo>
                      <a:cubicBezTo>
                        <a:pt x="1" y="33638"/>
                        <a:pt x="379" y="34413"/>
                        <a:pt x="1083" y="34648"/>
                      </a:cubicBezTo>
                      <a:cubicBezTo>
                        <a:pt x="1221" y="34694"/>
                        <a:pt x="1362" y="34716"/>
                        <a:pt x="1501" y="34716"/>
                      </a:cubicBezTo>
                      <a:cubicBezTo>
                        <a:pt x="2066" y="34716"/>
                        <a:pt x="2593" y="34352"/>
                        <a:pt x="2771" y="33781"/>
                      </a:cubicBezTo>
                      <a:lnTo>
                        <a:pt x="2947" y="33266"/>
                      </a:lnTo>
                      <a:lnTo>
                        <a:pt x="3527" y="33507"/>
                      </a:lnTo>
                      <a:cubicBezTo>
                        <a:pt x="3527" y="33507"/>
                        <a:pt x="4035" y="32491"/>
                        <a:pt x="3488" y="31656"/>
                      </a:cubicBezTo>
                      <a:lnTo>
                        <a:pt x="6759" y="21997"/>
                      </a:lnTo>
                      <a:lnTo>
                        <a:pt x="6759" y="21997"/>
                      </a:lnTo>
                      <a:cubicBezTo>
                        <a:pt x="6759" y="27778"/>
                        <a:pt x="5977" y="29245"/>
                        <a:pt x="5977" y="32439"/>
                      </a:cubicBezTo>
                      <a:cubicBezTo>
                        <a:pt x="5977" y="35639"/>
                        <a:pt x="7881" y="48569"/>
                        <a:pt x="7881" y="48569"/>
                      </a:cubicBezTo>
                      <a:lnTo>
                        <a:pt x="5573" y="50486"/>
                      </a:lnTo>
                      <a:lnTo>
                        <a:pt x="10038" y="50486"/>
                      </a:lnTo>
                      <a:lnTo>
                        <a:pt x="10781" y="31709"/>
                      </a:lnTo>
                      <a:lnTo>
                        <a:pt x="11165" y="31709"/>
                      </a:lnTo>
                      <a:lnTo>
                        <a:pt x="11908" y="50486"/>
                      </a:lnTo>
                      <a:lnTo>
                        <a:pt x="16373" y="50486"/>
                      </a:lnTo>
                      <a:lnTo>
                        <a:pt x="14066" y="48582"/>
                      </a:lnTo>
                      <a:cubicBezTo>
                        <a:pt x="14066" y="48582"/>
                        <a:pt x="15969" y="34250"/>
                        <a:pt x="15969" y="31669"/>
                      </a:cubicBezTo>
                      <a:cubicBezTo>
                        <a:pt x="15969" y="29089"/>
                        <a:pt x="15311" y="27759"/>
                        <a:pt x="15311" y="21900"/>
                      </a:cubicBezTo>
                      <a:lnTo>
                        <a:pt x="15311" y="21900"/>
                      </a:lnTo>
                      <a:lnTo>
                        <a:pt x="18615" y="31663"/>
                      </a:lnTo>
                      <a:cubicBezTo>
                        <a:pt x="18067" y="32497"/>
                        <a:pt x="18576" y="33514"/>
                        <a:pt x="18576" y="33514"/>
                      </a:cubicBezTo>
                      <a:lnTo>
                        <a:pt x="19156" y="33266"/>
                      </a:lnTo>
                      <a:lnTo>
                        <a:pt x="19332" y="33788"/>
                      </a:lnTo>
                      <a:cubicBezTo>
                        <a:pt x="19505" y="34359"/>
                        <a:pt x="20033" y="34729"/>
                        <a:pt x="20602" y="34729"/>
                      </a:cubicBezTo>
                      <a:cubicBezTo>
                        <a:pt x="20741" y="34729"/>
                        <a:pt x="20881" y="34707"/>
                        <a:pt x="21020" y="34661"/>
                      </a:cubicBezTo>
                      <a:cubicBezTo>
                        <a:pt x="21724" y="34426"/>
                        <a:pt x="22102" y="33657"/>
                        <a:pt x="21848" y="32953"/>
                      </a:cubicBezTo>
                      <a:lnTo>
                        <a:pt x="21848" y="32947"/>
                      </a:lnTo>
                      <a:lnTo>
                        <a:pt x="16516" y="17207"/>
                      </a:lnTo>
                      <a:cubicBezTo>
                        <a:pt x="16347" y="16692"/>
                        <a:pt x="15897" y="16321"/>
                        <a:pt x="15356" y="16269"/>
                      </a:cubicBezTo>
                      <a:cubicBezTo>
                        <a:pt x="15337" y="16256"/>
                        <a:pt x="15330" y="16210"/>
                        <a:pt x="15330" y="16210"/>
                      </a:cubicBezTo>
                      <a:lnTo>
                        <a:pt x="12853" y="16210"/>
                      </a:lnTo>
                      <a:lnTo>
                        <a:pt x="12853" y="14209"/>
                      </a:lnTo>
                      <a:cubicBezTo>
                        <a:pt x="15076" y="13538"/>
                        <a:pt x="17122" y="11700"/>
                        <a:pt x="17911" y="9360"/>
                      </a:cubicBezTo>
                      <a:cubicBezTo>
                        <a:pt x="17998" y="9382"/>
                        <a:pt x="18085" y="9392"/>
                        <a:pt x="18171" y="9392"/>
                      </a:cubicBezTo>
                      <a:cubicBezTo>
                        <a:pt x="18671" y="9392"/>
                        <a:pt x="19125" y="9036"/>
                        <a:pt x="19208" y="8513"/>
                      </a:cubicBezTo>
                      <a:cubicBezTo>
                        <a:pt x="19312" y="7907"/>
                        <a:pt x="18869" y="7340"/>
                        <a:pt x="18256" y="7287"/>
                      </a:cubicBezTo>
                      <a:lnTo>
                        <a:pt x="18256" y="7281"/>
                      </a:lnTo>
                      <a:cubicBezTo>
                        <a:pt x="18302" y="3273"/>
                        <a:pt x="15063" y="1"/>
                        <a:pt x="11055" y="1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grpSp>
              <p:nvGrpSpPr>
                <p:cNvPr id="10091" name="Google Shape;10091;p64"/>
                <p:cNvGrpSpPr/>
                <p:nvPr/>
              </p:nvGrpSpPr>
              <p:grpSpPr>
                <a:xfrm>
                  <a:off x="1962122" y="1668313"/>
                  <a:ext cx="474931" cy="1079962"/>
                  <a:chOff x="1962122" y="1668313"/>
                  <a:chExt cx="474931" cy="1079962"/>
                </a:xfrm>
              </p:grpSpPr>
              <p:sp>
                <p:nvSpPr>
                  <p:cNvPr id="10092" name="Google Shape;10092;p64"/>
                  <p:cNvSpPr/>
                  <p:nvPr/>
                </p:nvSpPr>
                <p:spPr>
                  <a:xfrm>
                    <a:off x="2216238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2442" y="0"/>
                        </a:moveTo>
                        <a:cubicBezTo>
                          <a:pt x="2338" y="0"/>
                          <a:pt x="2234" y="11"/>
                          <a:pt x="2130" y="32"/>
                        </a:cubicBezTo>
                        <a:cubicBezTo>
                          <a:pt x="1276" y="208"/>
                          <a:pt x="520" y="1029"/>
                          <a:pt x="90" y="1746"/>
                        </a:cubicBezTo>
                        <a:cubicBezTo>
                          <a:pt x="0" y="1904"/>
                          <a:pt x="133" y="2049"/>
                          <a:pt x="268" y="2049"/>
                        </a:cubicBezTo>
                        <a:cubicBezTo>
                          <a:pt x="328" y="2049"/>
                          <a:pt x="389" y="2019"/>
                          <a:pt x="429" y="1948"/>
                        </a:cubicBezTo>
                        <a:cubicBezTo>
                          <a:pt x="794" y="1336"/>
                          <a:pt x="1478" y="567"/>
                          <a:pt x="2215" y="417"/>
                        </a:cubicBezTo>
                        <a:cubicBezTo>
                          <a:pt x="2290" y="402"/>
                          <a:pt x="2366" y="394"/>
                          <a:pt x="2442" y="394"/>
                        </a:cubicBezTo>
                        <a:cubicBezTo>
                          <a:pt x="2693" y="394"/>
                          <a:pt x="2940" y="477"/>
                          <a:pt x="3140" y="632"/>
                        </a:cubicBezTo>
                        <a:cubicBezTo>
                          <a:pt x="4581" y="1694"/>
                          <a:pt x="5219" y="3597"/>
                          <a:pt x="5780" y="5279"/>
                        </a:cubicBezTo>
                        <a:lnTo>
                          <a:pt x="5858" y="5507"/>
                        </a:lnTo>
                        <a:cubicBezTo>
                          <a:pt x="6653" y="7866"/>
                          <a:pt x="7233" y="10271"/>
                          <a:pt x="7853" y="12937"/>
                        </a:cubicBezTo>
                        <a:cubicBezTo>
                          <a:pt x="7872" y="13028"/>
                          <a:pt x="7950" y="13093"/>
                          <a:pt x="8042" y="13093"/>
                        </a:cubicBezTo>
                        <a:cubicBezTo>
                          <a:pt x="8055" y="13093"/>
                          <a:pt x="8068" y="13087"/>
                          <a:pt x="8087" y="13087"/>
                        </a:cubicBezTo>
                        <a:cubicBezTo>
                          <a:pt x="8191" y="13061"/>
                          <a:pt x="8257" y="12957"/>
                          <a:pt x="8231" y="12852"/>
                        </a:cubicBezTo>
                        <a:cubicBezTo>
                          <a:pt x="7611" y="10174"/>
                          <a:pt x="7031" y="7762"/>
                          <a:pt x="6230" y="5383"/>
                        </a:cubicBezTo>
                        <a:lnTo>
                          <a:pt x="6151" y="5155"/>
                        </a:lnTo>
                        <a:cubicBezTo>
                          <a:pt x="5571" y="3415"/>
                          <a:pt x="4907" y="1447"/>
                          <a:pt x="3375" y="319"/>
                        </a:cubicBezTo>
                        <a:cubicBezTo>
                          <a:pt x="3106" y="110"/>
                          <a:pt x="2777" y="0"/>
                          <a:pt x="244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093" name="Google Shape;10093;p64"/>
                  <p:cNvSpPr/>
                  <p:nvPr/>
                </p:nvSpPr>
                <p:spPr>
                  <a:xfrm>
                    <a:off x="2368581" y="2194344"/>
                    <a:ext cx="16461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2" h="3769" extrusionOk="0">
                        <a:moveTo>
                          <a:pt x="433" y="1"/>
                        </a:moveTo>
                        <a:cubicBezTo>
                          <a:pt x="331" y="1"/>
                          <a:pt x="228" y="73"/>
                          <a:pt x="235" y="210"/>
                        </a:cubicBezTo>
                        <a:cubicBezTo>
                          <a:pt x="248" y="621"/>
                          <a:pt x="222" y="1031"/>
                          <a:pt x="163" y="1442"/>
                        </a:cubicBezTo>
                        <a:cubicBezTo>
                          <a:pt x="85" y="2146"/>
                          <a:pt x="0" y="2876"/>
                          <a:pt x="248" y="3632"/>
                        </a:cubicBezTo>
                        <a:cubicBezTo>
                          <a:pt x="274" y="3710"/>
                          <a:pt x="346" y="3762"/>
                          <a:pt x="430" y="3769"/>
                        </a:cubicBezTo>
                        <a:cubicBezTo>
                          <a:pt x="450" y="3769"/>
                          <a:pt x="476" y="3762"/>
                          <a:pt x="495" y="3755"/>
                        </a:cubicBezTo>
                        <a:cubicBezTo>
                          <a:pt x="593" y="3723"/>
                          <a:pt x="652" y="3612"/>
                          <a:pt x="619" y="3508"/>
                        </a:cubicBezTo>
                        <a:cubicBezTo>
                          <a:pt x="398" y="2837"/>
                          <a:pt x="476" y="2152"/>
                          <a:pt x="554" y="1487"/>
                        </a:cubicBezTo>
                        <a:cubicBezTo>
                          <a:pt x="619" y="1057"/>
                          <a:pt x="639" y="621"/>
                          <a:pt x="626" y="184"/>
                        </a:cubicBezTo>
                        <a:cubicBezTo>
                          <a:pt x="617" y="60"/>
                          <a:pt x="525" y="1"/>
                          <a:pt x="4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094" name="Google Shape;10094;p64"/>
                  <p:cNvSpPr/>
                  <p:nvPr/>
                </p:nvSpPr>
                <p:spPr>
                  <a:xfrm>
                    <a:off x="2394359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270" y="0"/>
                        </a:moveTo>
                        <a:cubicBezTo>
                          <a:pt x="46" y="0"/>
                          <a:pt x="1" y="354"/>
                          <a:pt x="250" y="391"/>
                        </a:cubicBezTo>
                        <a:cubicBezTo>
                          <a:pt x="778" y="488"/>
                          <a:pt x="1091" y="892"/>
                          <a:pt x="1065" y="1440"/>
                        </a:cubicBezTo>
                        <a:cubicBezTo>
                          <a:pt x="1058" y="1551"/>
                          <a:pt x="1143" y="1642"/>
                          <a:pt x="1254" y="1648"/>
                        </a:cubicBezTo>
                        <a:lnTo>
                          <a:pt x="1260" y="1648"/>
                        </a:lnTo>
                        <a:cubicBezTo>
                          <a:pt x="1365" y="1648"/>
                          <a:pt x="1456" y="1564"/>
                          <a:pt x="1462" y="1459"/>
                        </a:cubicBezTo>
                        <a:cubicBezTo>
                          <a:pt x="1501" y="710"/>
                          <a:pt x="1052" y="136"/>
                          <a:pt x="322" y="6"/>
                        </a:cubicBezTo>
                        <a:cubicBezTo>
                          <a:pt x="304" y="2"/>
                          <a:pt x="287" y="0"/>
                          <a:pt x="27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095" name="Google Shape;10095;p64"/>
                  <p:cNvSpPr/>
                  <p:nvPr/>
                </p:nvSpPr>
                <p:spPr>
                  <a:xfrm>
                    <a:off x="2340607" y="2111709"/>
                    <a:ext cx="19516" cy="471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3" h="1867" extrusionOk="0">
                        <a:moveTo>
                          <a:pt x="500" y="1"/>
                        </a:moveTo>
                        <a:cubicBezTo>
                          <a:pt x="441" y="1"/>
                          <a:pt x="382" y="28"/>
                          <a:pt x="339" y="94"/>
                        </a:cubicBezTo>
                        <a:cubicBezTo>
                          <a:pt x="0" y="628"/>
                          <a:pt x="7" y="1254"/>
                          <a:pt x="39" y="1684"/>
                        </a:cubicBezTo>
                        <a:cubicBezTo>
                          <a:pt x="46" y="1788"/>
                          <a:pt x="130" y="1867"/>
                          <a:pt x="235" y="1867"/>
                        </a:cubicBezTo>
                        <a:lnTo>
                          <a:pt x="248" y="1867"/>
                        </a:lnTo>
                        <a:cubicBezTo>
                          <a:pt x="352" y="1860"/>
                          <a:pt x="437" y="1762"/>
                          <a:pt x="430" y="1658"/>
                        </a:cubicBezTo>
                        <a:cubicBezTo>
                          <a:pt x="385" y="1058"/>
                          <a:pt x="456" y="641"/>
                          <a:pt x="671" y="309"/>
                        </a:cubicBezTo>
                        <a:cubicBezTo>
                          <a:pt x="772" y="153"/>
                          <a:pt x="638" y="1"/>
                          <a:pt x="5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096" name="Google Shape;10096;p64"/>
                  <p:cNvSpPr/>
                  <p:nvPr/>
                </p:nvSpPr>
                <p:spPr>
                  <a:xfrm>
                    <a:off x="2201393" y="2148823"/>
                    <a:ext cx="59104" cy="4125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39" extrusionOk="0">
                        <a:moveTo>
                          <a:pt x="196" y="1"/>
                        </a:moveTo>
                        <a:cubicBezTo>
                          <a:pt x="98" y="1"/>
                          <a:pt x="0" y="67"/>
                          <a:pt x="0" y="201"/>
                        </a:cubicBezTo>
                        <a:lnTo>
                          <a:pt x="0" y="358"/>
                        </a:lnTo>
                        <a:cubicBezTo>
                          <a:pt x="0" y="2456"/>
                          <a:pt x="0" y="4112"/>
                          <a:pt x="756" y="6080"/>
                        </a:cubicBezTo>
                        <a:cubicBezTo>
                          <a:pt x="1271" y="7429"/>
                          <a:pt x="1623" y="8948"/>
                          <a:pt x="1851" y="10851"/>
                        </a:cubicBezTo>
                        <a:cubicBezTo>
                          <a:pt x="1936" y="11587"/>
                          <a:pt x="1695" y="12285"/>
                          <a:pt x="1434" y="13028"/>
                        </a:cubicBezTo>
                        <a:cubicBezTo>
                          <a:pt x="1095" y="14012"/>
                          <a:pt x="743" y="15028"/>
                          <a:pt x="1154" y="16208"/>
                        </a:cubicBezTo>
                        <a:cubicBezTo>
                          <a:pt x="1180" y="16286"/>
                          <a:pt x="1258" y="16338"/>
                          <a:pt x="1343" y="16338"/>
                        </a:cubicBezTo>
                        <a:cubicBezTo>
                          <a:pt x="1362" y="16338"/>
                          <a:pt x="1382" y="16332"/>
                          <a:pt x="1408" y="16325"/>
                        </a:cubicBezTo>
                        <a:cubicBezTo>
                          <a:pt x="1506" y="16293"/>
                          <a:pt x="1564" y="16176"/>
                          <a:pt x="1525" y="16078"/>
                        </a:cubicBezTo>
                        <a:cubicBezTo>
                          <a:pt x="1160" y="15028"/>
                          <a:pt x="1473" y="14116"/>
                          <a:pt x="1812" y="13151"/>
                        </a:cubicBezTo>
                        <a:cubicBezTo>
                          <a:pt x="2066" y="12402"/>
                          <a:pt x="2340" y="11626"/>
                          <a:pt x="2242" y="10799"/>
                        </a:cubicBezTo>
                        <a:cubicBezTo>
                          <a:pt x="2008" y="8863"/>
                          <a:pt x="1656" y="7318"/>
                          <a:pt x="1121" y="5930"/>
                        </a:cubicBezTo>
                        <a:cubicBezTo>
                          <a:pt x="391" y="4040"/>
                          <a:pt x="391" y="2411"/>
                          <a:pt x="391" y="358"/>
                        </a:cubicBezTo>
                        <a:lnTo>
                          <a:pt x="391" y="201"/>
                        </a:lnTo>
                        <a:cubicBezTo>
                          <a:pt x="391" y="67"/>
                          <a:pt x="294" y="1"/>
                          <a:pt x="19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097" name="Google Shape;10097;p64"/>
                  <p:cNvSpPr/>
                  <p:nvPr/>
                </p:nvSpPr>
                <p:spPr>
                  <a:xfrm>
                    <a:off x="2239239" y="2442679"/>
                    <a:ext cx="41482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3" h="12104" extrusionOk="0">
                        <a:moveTo>
                          <a:pt x="555" y="1"/>
                        </a:moveTo>
                        <a:cubicBezTo>
                          <a:pt x="427" y="1"/>
                          <a:pt x="297" y="122"/>
                          <a:pt x="372" y="281"/>
                        </a:cubicBezTo>
                        <a:cubicBezTo>
                          <a:pt x="1232" y="2373"/>
                          <a:pt x="906" y="4458"/>
                          <a:pt x="580" y="6472"/>
                        </a:cubicBezTo>
                        <a:cubicBezTo>
                          <a:pt x="300" y="8258"/>
                          <a:pt x="0" y="10103"/>
                          <a:pt x="522" y="11960"/>
                        </a:cubicBezTo>
                        <a:cubicBezTo>
                          <a:pt x="548" y="12045"/>
                          <a:pt x="626" y="12103"/>
                          <a:pt x="717" y="12103"/>
                        </a:cubicBezTo>
                        <a:cubicBezTo>
                          <a:pt x="730" y="12103"/>
                          <a:pt x="750" y="12103"/>
                          <a:pt x="769" y="12097"/>
                        </a:cubicBezTo>
                        <a:cubicBezTo>
                          <a:pt x="874" y="12071"/>
                          <a:pt x="932" y="11960"/>
                          <a:pt x="906" y="11856"/>
                        </a:cubicBezTo>
                        <a:cubicBezTo>
                          <a:pt x="404" y="10083"/>
                          <a:pt x="678" y="8362"/>
                          <a:pt x="971" y="6537"/>
                        </a:cubicBezTo>
                        <a:cubicBezTo>
                          <a:pt x="1304" y="4471"/>
                          <a:pt x="1643" y="2334"/>
                          <a:pt x="730" y="131"/>
                        </a:cubicBezTo>
                        <a:cubicBezTo>
                          <a:pt x="697" y="39"/>
                          <a:pt x="627" y="1"/>
                          <a:pt x="5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098" name="Google Shape;10098;p64"/>
                  <p:cNvSpPr/>
                  <p:nvPr/>
                </p:nvSpPr>
                <p:spPr>
                  <a:xfrm>
                    <a:off x="2213991" y="2290184"/>
                    <a:ext cx="72814" cy="157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4" h="6223" extrusionOk="0">
                        <a:moveTo>
                          <a:pt x="292" y="0"/>
                        </a:moveTo>
                        <a:cubicBezTo>
                          <a:pt x="124" y="0"/>
                          <a:pt x="1" y="242"/>
                          <a:pt x="186" y="364"/>
                        </a:cubicBezTo>
                        <a:cubicBezTo>
                          <a:pt x="1913" y="1602"/>
                          <a:pt x="2486" y="4098"/>
                          <a:pt x="2441" y="6021"/>
                        </a:cubicBezTo>
                        <a:cubicBezTo>
                          <a:pt x="2441" y="6132"/>
                          <a:pt x="2525" y="6223"/>
                          <a:pt x="2636" y="6223"/>
                        </a:cubicBezTo>
                        <a:cubicBezTo>
                          <a:pt x="2747" y="6223"/>
                          <a:pt x="2832" y="6138"/>
                          <a:pt x="2832" y="6034"/>
                        </a:cubicBezTo>
                        <a:cubicBezTo>
                          <a:pt x="2884" y="4007"/>
                          <a:pt x="2271" y="1374"/>
                          <a:pt x="414" y="44"/>
                        </a:cubicBezTo>
                        <a:cubicBezTo>
                          <a:pt x="373" y="13"/>
                          <a:pt x="332" y="0"/>
                          <a:pt x="29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099" name="Google Shape;10099;p64"/>
                  <p:cNvSpPr/>
                  <p:nvPr/>
                </p:nvSpPr>
                <p:spPr>
                  <a:xfrm>
                    <a:off x="2212729" y="1986709"/>
                    <a:ext cx="44309" cy="952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55" h="3774" extrusionOk="0">
                        <a:moveTo>
                          <a:pt x="1539" y="0"/>
                        </a:moveTo>
                        <a:cubicBezTo>
                          <a:pt x="1428" y="7"/>
                          <a:pt x="1344" y="98"/>
                          <a:pt x="1350" y="202"/>
                        </a:cubicBezTo>
                        <a:cubicBezTo>
                          <a:pt x="1363" y="808"/>
                          <a:pt x="1070" y="1219"/>
                          <a:pt x="757" y="1656"/>
                        </a:cubicBezTo>
                        <a:cubicBezTo>
                          <a:pt x="405" y="2151"/>
                          <a:pt x="1" y="2712"/>
                          <a:pt x="99" y="3591"/>
                        </a:cubicBezTo>
                        <a:cubicBezTo>
                          <a:pt x="105" y="3696"/>
                          <a:pt x="190" y="3767"/>
                          <a:pt x="294" y="3774"/>
                        </a:cubicBezTo>
                        <a:lnTo>
                          <a:pt x="307" y="3767"/>
                        </a:lnTo>
                        <a:cubicBezTo>
                          <a:pt x="418" y="3754"/>
                          <a:pt x="496" y="3663"/>
                          <a:pt x="483" y="3552"/>
                        </a:cubicBezTo>
                        <a:cubicBezTo>
                          <a:pt x="405" y="2822"/>
                          <a:pt x="731" y="2366"/>
                          <a:pt x="1076" y="1884"/>
                        </a:cubicBezTo>
                        <a:cubicBezTo>
                          <a:pt x="1409" y="1415"/>
                          <a:pt x="1754" y="926"/>
                          <a:pt x="1735" y="196"/>
                        </a:cubicBezTo>
                        <a:cubicBezTo>
                          <a:pt x="1735" y="85"/>
                          <a:pt x="1650" y="0"/>
                          <a:pt x="153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00" name="Google Shape;10100;p64"/>
                  <p:cNvSpPr/>
                  <p:nvPr/>
                </p:nvSpPr>
                <p:spPr>
                  <a:xfrm>
                    <a:off x="2279054" y="1992188"/>
                    <a:ext cx="34968" cy="416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648" extrusionOk="0">
                        <a:moveTo>
                          <a:pt x="1107" y="0"/>
                        </a:moveTo>
                        <a:cubicBezTo>
                          <a:pt x="1081" y="0"/>
                          <a:pt x="1053" y="6"/>
                          <a:pt x="1024" y="18"/>
                        </a:cubicBezTo>
                        <a:cubicBezTo>
                          <a:pt x="379" y="259"/>
                          <a:pt x="1" y="807"/>
                          <a:pt x="27" y="1458"/>
                        </a:cubicBezTo>
                        <a:cubicBezTo>
                          <a:pt x="33" y="1563"/>
                          <a:pt x="118" y="1647"/>
                          <a:pt x="222" y="1647"/>
                        </a:cubicBezTo>
                        <a:lnTo>
                          <a:pt x="235" y="1647"/>
                        </a:lnTo>
                        <a:cubicBezTo>
                          <a:pt x="339" y="1647"/>
                          <a:pt x="424" y="1550"/>
                          <a:pt x="418" y="1445"/>
                        </a:cubicBezTo>
                        <a:cubicBezTo>
                          <a:pt x="398" y="963"/>
                          <a:pt x="672" y="565"/>
                          <a:pt x="1161" y="383"/>
                        </a:cubicBezTo>
                        <a:cubicBezTo>
                          <a:pt x="1385" y="308"/>
                          <a:pt x="1300" y="0"/>
                          <a:pt x="110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01" name="Google Shape;10101;p64"/>
                  <p:cNvSpPr/>
                  <p:nvPr/>
                </p:nvSpPr>
                <p:spPr>
                  <a:xfrm>
                    <a:off x="2199777" y="2195405"/>
                    <a:ext cx="63346" cy="884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9" h="3505" extrusionOk="0">
                        <a:moveTo>
                          <a:pt x="265" y="0"/>
                        </a:moveTo>
                        <a:cubicBezTo>
                          <a:pt x="132" y="0"/>
                          <a:pt x="1" y="134"/>
                          <a:pt x="84" y="292"/>
                        </a:cubicBezTo>
                        <a:cubicBezTo>
                          <a:pt x="240" y="585"/>
                          <a:pt x="527" y="924"/>
                          <a:pt x="833" y="1282"/>
                        </a:cubicBezTo>
                        <a:cubicBezTo>
                          <a:pt x="1381" y="1921"/>
                          <a:pt x="2059" y="2716"/>
                          <a:pt x="1870" y="3238"/>
                        </a:cubicBezTo>
                        <a:cubicBezTo>
                          <a:pt x="1831" y="3335"/>
                          <a:pt x="1883" y="3453"/>
                          <a:pt x="1987" y="3492"/>
                        </a:cubicBezTo>
                        <a:cubicBezTo>
                          <a:pt x="2013" y="3498"/>
                          <a:pt x="2033" y="3505"/>
                          <a:pt x="2059" y="3505"/>
                        </a:cubicBezTo>
                        <a:cubicBezTo>
                          <a:pt x="2137" y="3498"/>
                          <a:pt x="2215" y="3446"/>
                          <a:pt x="2241" y="3368"/>
                        </a:cubicBezTo>
                        <a:cubicBezTo>
                          <a:pt x="2508" y="2638"/>
                          <a:pt x="1778" y="1778"/>
                          <a:pt x="1133" y="1022"/>
                        </a:cubicBezTo>
                        <a:cubicBezTo>
                          <a:pt x="840" y="683"/>
                          <a:pt x="566" y="363"/>
                          <a:pt x="436" y="109"/>
                        </a:cubicBezTo>
                        <a:cubicBezTo>
                          <a:pt x="395" y="32"/>
                          <a:pt x="330" y="0"/>
                          <a:pt x="2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02" name="Google Shape;10102;p64"/>
                  <p:cNvSpPr/>
                  <p:nvPr/>
                </p:nvSpPr>
                <p:spPr>
                  <a:xfrm>
                    <a:off x="2221792" y="2239411"/>
                    <a:ext cx="22294" cy="28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3" h="1111" extrusionOk="0">
                        <a:moveTo>
                          <a:pt x="594" y="0"/>
                        </a:moveTo>
                        <a:cubicBezTo>
                          <a:pt x="553" y="0"/>
                          <a:pt x="511" y="14"/>
                          <a:pt x="470" y="48"/>
                        </a:cubicBezTo>
                        <a:cubicBezTo>
                          <a:pt x="202" y="250"/>
                          <a:pt x="40" y="556"/>
                          <a:pt x="7" y="895"/>
                        </a:cubicBezTo>
                        <a:cubicBezTo>
                          <a:pt x="0" y="999"/>
                          <a:pt x="79" y="1097"/>
                          <a:pt x="189" y="1110"/>
                        </a:cubicBezTo>
                        <a:lnTo>
                          <a:pt x="209" y="1110"/>
                        </a:lnTo>
                        <a:cubicBezTo>
                          <a:pt x="307" y="1110"/>
                          <a:pt x="391" y="1032"/>
                          <a:pt x="405" y="934"/>
                        </a:cubicBezTo>
                        <a:cubicBezTo>
                          <a:pt x="424" y="706"/>
                          <a:pt x="528" y="504"/>
                          <a:pt x="704" y="361"/>
                        </a:cubicBezTo>
                        <a:cubicBezTo>
                          <a:pt x="882" y="235"/>
                          <a:pt x="758" y="0"/>
                          <a:pt x="5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03" name="Google Shape;10103;p64"/>
                  <p:cNvSpPr/>
                  <p:nvPr/>
                </p:nvSpPr>
                <p:spPr>
                  <a:xfrm>
                    <a:off x="2210280" y="2374106"/>
                    <a:ext cx="38906" cy="526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1" h="2085" extrusionOk="0">
                        <a:moveTo>
                          <a:pt x="1260" y="0"/>
                        </a:moveTo>
                        <a:cubicBezTo>
                          <a:pt x="1213" y="0"/>
                          <a:pt x="1165" y="19"/>
                          <a:pt x="1121" y="64"/>
                        </a:cubicBezTo>
                        <a:cubicBezTo>
                          <a:pt x="1050" y="135"/>
                          <a:pt x="978" y="207"/>
                          <a:pt x="906" y="272"/>
                        </a:cubicBezTo>
                        <a:cubicBezTo>
                          <a:pt x="463" y="715"/>
                          <a:pt x="0" y="1165"/>
                          <a:pt x="33" y="1895"/>
                        </a:cubicBezTo>
                        <a:cubicBezTo>
                          <a:pt x="33" y="1999"/>
                          <a:pt x="118" y="2084"/>
                          <a:pt x="228" y="2084"/>
                        </a:cubicBezTo>
                        <a:lnTo>
                          <a:pt x="235" y="2084"/>
                        </a:lnTo>
                        <a:cubicBezTo>
                          <a:pt x="346" y="2078"/>
                          <a:pt x="430" y="1986"/>
                          <a:pt x="424" y="1882"/>
                        </a:cubicBezTo>
                        <a:cubicBezTo>
                          <a:pt x="404" y="1328"/>
                          <a:pt x="782" y="950"/>
                          <a:pt x="1186" y="559"/>
                        </a:cubicBezTo>
                        <a:cubicBezTo>
                          <a:pt x="1258" y="481"/>
                          <a:pt x="1330" y="409"/>
                          <a:pt x="1401" y="337"/>
                        </a:cubicBezTo>
                        <a:cubicBezTo>
                          <a:pt x="1541" y="193"/>
                          <a:pt x="1411" y="0"/>
                          <a:pt x="126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04" name="Google Shape;10104;p64"/>
                  <p:cNvSpPr/>
                  <p:nvPr/>
                </p:nvSpPr>
                <p:spPr>
                  <a:xfrm>
                    <a:off x="2218662" y="2617189"/>
                    <a:ext cx="41557" cy="54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6" h="2142" extrusionOk="0">
                        <a:moveTo>
                          <a:pt x="1360" y="1"/>
                        </a:moveTo>
                        <a:cubicBezTo>
                          <a:pt x="1315" y="1"/>
                          <a:pt x="1269" y="17"/>
                          <a:pt x="1226" y="56"/>
                        </a:cubicBezTo>
                        <a:cubicBezTo>
                          <a:pt x="1167" y="114"/>
                          <a:pt x="1102" y="166"/>
                          <a:pt x="1043" y="225"/>
                        </a:cubicBezTo>
                        <a:cubicBezTo>
                          <a:pt x="555" y="655"/>
                          <a:pt x="1" y="1151"/>
                          <a:pt x="307" y="2011"/>
                        </a:cubicBezTo>
                        <a:cubicBezTo>
                          <a:pt x="333" y="2089"/>
                          <a:pt x="411" y="2141"/>
                          <a:pt x="496" y="2141"/>
                        </a:cubicBezTo>
                        <a:cubicBezTo>
                          <a:pt x="515" y="2141"/>
                          <a:pt x="535" y="2135"/>
                          <a:pt x="555" y="2128"/>
                        </a:cubicBezTo>
                        <a:cubicBezTo>
                          <a:pt x="659" y="2089"/>
                          <a:pt x="711" y="1978"/>
                          <a:pt x="678" y="1874"/>
                        </a:cubicBezTo>
                        <a:cubicBezTo>
                          <a:pt x="470" y="1294"/>
                          <a:pt x="783" y="981"/>
                          <a:pt x="1304" y="518"/>
                        </a:cubicBezTo>
                        <a:cubicBezTo>
                          <a:pt x="1369" y="460"/>
                          <a:pt x="1434" y="401"/>
                          <a:pt x="1493" y="342"/>
                        </a:cubicBezTo>
                        <a:cubicBezTo>
                          <a:pt x="1646" y="205"/>
                          <a:pt x="1517" y="1"/>
                          <a:pt x="136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05" name="Google Shape;10105;p64"/>
                  <p:cNvSpPr/>
                  <p:nvPr/>
                </p:nvSpPr>
                <p:spPr>
                  <a:xfrm>
                    <a:off x="2211719" y="2047278"/>
                    <a:ext cx="225334" cy="286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5" h="11328" extrusionOk="0">
                        <a:moveTo>
                          <a:pt x="3486" y="0"/>
                        </a:moveTo>
                        <a:cubicBezTo>
                          <a:pt x="3316" y="0"/>
                          <a:pt x="3141" y="17"/>
                          <a:pt x="2961" y="52"/>
                        </a:cubicBezTo>
                        <a:cubicBezTo>
                          <a:pt x="2459" y="150"/>
                          <a:pt x="2094" y="430"/>
                          <a:pt x="1775" y="678"/>
                        </a:cubicBezTo>
                        <a:cubicBezTo>
                          <a:pt x="1425" y="948"/>
                          <a:pt x="1119" y="1188"/>
                          <a:pt x="666" y="1188"/>
                        </a:cubicBezTo>
                        <a:cubicBezTo>
                          <a:pt x="562" y="1188"/>
                          <a:pt x="450" y="1175"/>
                          <a:pt x="328" y="1147"/>
                        </a:cubicBezTo>
                        <a:cubicBezTo>
                          <a:pt x="309" y="1143"/>
                          <a:pt x="292" y="1141"/>
                          <a:pt x="275" y="1141"/>
                        </a:cubicBezTo>
                        <a:cubicBezTo>
                          <a:pt x="57" y="1141"/>
                          <a:pt x="0" y="1477"/>
                          <a:pt x="236" y="1531"/>
                        </a:cubicBezTo>
                        <a:cubicBezTo>
                          <a:pt x="392" y="1567"/>
                          <a:pt x="535" y="1582"/>
                          <a:pt x="668" y="1582"/>
                        </a:cubicBezTo>
                        <a:cubicBezTo>
                          <a:pt x="1250" y="1582"/>
                          <a:pt x="1639" y="1282"/>
                          <a:pt x="2016" y="990"/>
                        </a:cubicBezTo>
                        <a:cubicBezTo>
                          <a:pt x="2329" y="743"/>
                          <a:pt x="2622" y="515"/>
                          <a:pt x="3033" y="443"/>
                        </a:cubicBezTo>
                        <a:cubicBezTo>
                          <a:pt x="3190" y="412"/>
                          <a:pt x="3342" y="397"/>
                          <a:pt x="3488" y="397"/>
                        </a:cubicBezTo>
                        <a:cubicBezTo>
                          <a:pt x="3938" y="397"/>
                          <a:pt x="4339" y="539"/>
                          <a:pt x="4688" y="814"/>
                        </a:cubicBezTo>
                        <a:cubicBezTo>
                          <a:pt x="5724" y="1642"/>
                          <a:pt x="6154" y="3610"/>
                          <a:pt x="6207" y="5044"/>
                        </a:cubicBezTo>
                        <a:cubicBezTo>
                          <a:pt x="6285" y="7410"/>
                          <a:pt x="6715" y="9372"/>
                          <a:pt x="8514" y="11269"/>
                        </a:cubicBezTo>
                        <a:cubicBezTo>
                          <a:pt x="8553" y="11308"/>
                          <a:pt x="8605" y="11327"/>
                          <a:pt x="8657" y="11327"/>
                        </a:cubicBezTo>
                        <a:lnTo>
                          <a:pt x="8664" y="11327"/>
                        </a:lnTo>
                        <a:cubicBezTo>
                          <a:pt x="8833" y="11327"/>
                          <a:pt x="8924" y="11119"/>
                          <a:pt x="8807" y="10995"/>
                        </a:cubicBezTo>
                        <a:cubicBezTo>
                          <a:pt x="7086" y="9183"/>
                          <a:pt x="6676" y="7299"/>
                          <a:pt x="6598" y="5031"/>
                        </a:cubicBezTo>
                        <a:cubicBezTo>
                          <a:pt x="6539" y="3441"/>
                          <a:pt x="6070" y="1414"/>
                          <a:pt x="4929" y="508"/>
                        </a:cubicBezTo>
                        <a:cubicBezTo>
                          <a:pt x="4508" y="171"/>
                          <a:pt x="4024" y="0"/>
                          <a:pt x="348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06" name="Google Shape;10106;p64"/>
                  <p:cNvSpPr/>
                  <p:nvPr/>
                </p:nvSpPr>
                <p:spPr>
                  <a:xfrm>
                    <a:off x="2206972" y="2154100"/>
                    <a:ext cx="77863" cy="4472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714" extrusionOk="0">
                        <a:moveTo>
                          <a:pt x="414" y="0"/>
                        </a:moveTo>
                        <a:cubicBezTo>
                          <a:pt x="301" y="0"/>
                          <a:pt x="186" y="88"/>
                          <a:pt x="222" y="240"/>
                        </a:cubicBezTo>
                        <a:cubicBezTo>
                          <a:pt x="385" y="1283"/>
                          <a:pt x="320" y="2423"/>
                          <a:pt x="235" y="3622"/>
                        </a:cubicBezTo>
                        <a:cubicBezTo>
                          <a:pt x="118" y="5460"/>
                          <a:pt x="1" y="7363"/>
                          <a:pt x="796" y="8921"/>
                        </a:cubicBezTo>
                        <a:lnTo>
                          <a:pt x="816" y="8973"/>
                        </a:lnTo>
                        <a:cubicBezTo>
                          <a:pt x="1774" y="10850"/>
                          <a:pt x="2673" y="12623"/>
                          <a:pt x="2269" y="14741"/>
                        </a:cubicBezTo>
                        <a:cubicBezTo>
                          <a:pt x="2191" y="15126"/>
                          <a:pt x="1943" y="15510"/>
                          <a:pt x="1702" y="15882"/>
                        </a:cubicBezTo>
                        <a:cubicBezTo>
                          <a:pt x="1363" y="16397"/>
                          <a:pt x="1018" y="16931"/>
                          <a:pt x="1089" y="17537"/>
                        </a:cubicBezTo>
                        <a:cubicBezTo>
                          <a:pt x="1096" y="17635"/>
                          <a:pt x="1181" y="17707"/>
                          <a:pt x="1285" y="17707"/>
                        </a:cubicBezTo>
                        <a:lnTo>
                          <a:pt x="1311" y="17713"/>
                        </a:lnTo>
                        <a:cubicBezTo>
                          <a:pt x="1415" y="17700"/>
                          <a:pt x="1493" y="17602"/>
                          <a:pt x="1480" y="17492"/>
                        </a:cubicBezTo>
                        <a:cubicBezTo>
                          <a:pt x="1428" y="17029"/>
                          <a:pt x="1721" y="16579"/>
                          <a:pt x="2034" y="16097"/>
                        </a:cubicBezTo>
                        <a:cubicBezTo>
                          <a:pt x="2295" y="15693"/>
                          <a:pt x="2569" y="15276"/>
                          <a:pt x="2660" y="14813"/>
                        </a:cubicBezTo>
                        <a:cubicBezTo>
                          <a:pt x="3084" y="12564"/>
                          <a:pt x="2113" y="10648"/>
                          <a:pt x="1168" y="8791"/>
                        </a:cubicBezTo>
                        <a:lnTo>
                          <a:pt x="1141" y="8745"/>
                        </a:lnTo>
                        <a:cubicBezTo>
                          <a:pt x="398" y="7279"/>
                          <a:pt x="516" y="5434"/>
                          <a:pt x="633" y="3648"/>
                        </a:cubicBezTo>
                        <a:cubicBezTo>
                          <a:pt x="705" y="2475"/>
                          <a:pt x="783" y="1263"/>
                          <a:pt x="607" y="181"/>
                        </a:cubicBezTo>
                        <a:cubicBezTo>
                          <a:pt x="595" y="56"/>
                          <a:pt x="505" y="0"/>
                          <a:pt x="41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07" name="Google Shape;10107;p64"/>
                  <p:cNvSpPr/>
                  <p:nvPr/>
                </p:nvSpPr>
                <p:spPr>
                  <a:xfrm>
                    <a:off x="2192834" y="2298566"/>
                    <a:ext cx="26308" cy="347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2" h="1375" extrusionOk="0">
                        <a:moveTo>
                          <a:pt x="754" y="0"/>
                        </a:moveTo>
                        <a:cubicBezTo>
                          <a:pt x="711" y="0"/>
                          <a:pt x="667" y="15"/>
                          <a:pt x="626" y="51"/>
                        </a:cubicBezTo>
                        <a:cubicBezTo>
                          <a:pt x="294" y="331"/>
                          <a:pt x="72" y="722"/>
                          <a:pt x="13" y="1153"/>
                        </a:cubicBezTo>
                        <a:cubicBezTo>
                          <a:pt x="0" y="1263"/>
                          <a:pt x="72" y="1361"/>
                          <a:pt x="183" y="1374"/>
                        </a:cubicBezTo>
                        <a:lnTo>
                          <a:pt x="209" y="1374"/>
                        </a:lnTo>
                        <a:cubicBezTo>
                          <a:pt x="307" y="1374"/>
                          <a:pt x="391" y="1302"/>
                          <a:pt x="404" y="1211"/>
                        </a:cubicBezTo>
                        <a:cubicBezTo>
                          <a:pt x="450" y="872"/>
                          <a:pt x="626" y="566"/>
                          <a:pt x="887" y="351"/>
                        </a:cubicBezTo>
                        <a:cubicBezTo>
                          <a:pt x="1041" y="212"/>
                          <a:pt x="911" y="0"/>
                          <a:pt x="75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08" name="Google Shape;10108;p64"/>
                  <p:cNvSpPr/>
                  <p:nvPr/>
                </p:nvSpPr>
                <p:spPr>
                  <a:xfrm>
                    <a:off x="2265748" y="2512841"/>
                    <a:ext cx="26005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0" h="3120" extrusionOk="0">
                        <a:moveTo>
                          <a:pt x="268" y="1"/>
                        </a:moveTo>
                        <a:cubicBezTo>
                          <a:pt x="134" y="1"/>
                          <a:pt x="1" y="137"/>
                          <a:pt x="84" y="291"/>
                        </a:cubicBezTo>
                        <a:cubicBezTo>
                          <a:pt x="456" y="988"/>
                          <a:pt x="638" y="1894"/>
                          <a:pt x="606" y="2918"/>
                        </a:cubicBezTo>
                        <a:cubicBezTo>
                          <a:pt x="606" y="3022"/>
                          <a:pt x="690" y="3113"/>
                          <a:pt x="801" y="3120"/>
                        </a:cubicBezTo>
                        <a:lnTo>
                          <a:pt x="808" y="3120"/>
                        </a:lnTo>
                        <a:cubicBezTo>
                          <a:pt x="912" y="3120"/>
                          <a:pt x="1003" y="3035"/>
                          <a:pt x="1003" y="2931"/>
                        </a:cubicBezTo>
                        <a:cubicBezTo>
                          <a:pt x="1029" y="1823"/>
                          <a:pt x="840" y="878"/>
                          <a:pt x="436" y="109"/>
                        </a:cubicBezTo>
                        <a:cubicBezTo>
                          <a:pt x="396" y="32"/>
                          <a:pt x="332" y="1"/>
                          <a:pt x="26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09" name="Google Shape;10109;p64"/>
                  <p:cNvSpPr/>
                  <p:nvPr/>
                </p:nvSpPr>
                <p:spPr>
                  <a:xfrm>
                    <a:off x="2219167" y="2412533"/>
                    <a:ext cx="34438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4" h="1814" extrusionOk="0">
                        <a:moveTo>
                          <a:pt x="1080" y="0"/>
                        </a:moveTo>
                        <a:cubicBezTo>
                          <a:pt x="1052" y="0"/>
                          <a:pt x="1022" y="7"/>
                          <a:pt x="991" y="21"/>
                        </a:cubicBezTo>
                        <a:cubicBezTo>
                          <a:pt x="424" y="275"/>
                          <a:pt x="20" y="927"/>
                          <a:pt x="7" y="1611"/>
                        </a:cubicBezTo>
                        <a:cubicBezTo>
                          <a:pt x="0" y="1722"/>
                          <a:pt x="85" y="1814"/>
                          <a:pt x="196" y="1814"/>
                        </a:cubicBezTo>
                        <a:lnTo>
                          <a:pt x="202" y="1814"/>
                        </a:lnTo>
                        <a:cubicBezTo>
                          <a:pt x="306" y="1814"/>
                          <a:pt x="398" y="1729"/>
                          <a:pt x="398" y="1625"/>
                        </a:cubicBezTo>
                        <a:cubicBezTo>
                          <a:pt x="411" y="1097"/>
                          <a:pt x="730" y="575"/>
                          <a:pt x="1154" y="380"/>
                        </a:cubicBezTo>
                        <a:cubicBezTo>
                          <a:pt x="1364" y="289"/>
                          <a:pt x="1267" y="0"/>
                          <a:pt x="1080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10" name="Google Shape;10110;p64"/>
                  <p:cNvSpPr/>
                  <p:nvPr/>
                </p:nvSpPr>
                <p:spPr>
                  <a:xfrm>
                    <a:off x="1974316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5811" y="0"/>
                        </a:moveTo>
                        <a:cubicBezTo>
                          <a:pt x="5479" y="0"/>
                          <a:pt x="5150" y="110"/>
                          <a:pt x="4882" y="319"/>
                        </a:cubicBezTo>
                        <a:cubicBezTo>
                          <a:pt x="3344" y="1447"/>
                          <a:pt x="2685" y="3415"/>
                          <a:pt x="2099" y="5155"/>
                        </a:cubicBezTo>
                        <a:lnTo>
                          <a:pt x="2027" y="5383"/>
                        </a:lnTo>
                        <a:cubicBezTo>
                          <a:pt x="1225" y="7756"/>
                          <a:pt x="645" y="10167"/>
                          <a:pt x="20" y="12852"/>
                        </a:cubicBezTo>
                        <a:cubicBezTo>
                          <a:pt x="0" y="12957"/>
                          <a:pt x="65" y="13061"/>
                          <a:pt x="169" y="13087"/>
                        </a:cubicBezTo>
                        <a:cubicBezTo>
                          <a:pt x="182" y="13087"/>
                          <a:pt x="196" y="13087"/>
                          <a:pt x="215" y="13093"/>
                        </a:cubicBezTo>
                        <a:cubicBezTo>
                          <a:pt x="306" y="13093"/>
                          <a:pt x="385" y="13028"/>
                          <a:pt x="404" y="12937"/>
                        </a:cubicBezTo>
                        <a:cubicBezTo>
                          <a:pt x="1023" y="10265"/>
                          <a:pt x="1603" y="7866"/>
                          <a:pt x="2398" y="5507"/>
                        </a:cubicBezTo>
                        <a:lnTo>
                          <a:pt x="2477" y="5279"/>
                        </a:lnTo>
                        <a:cubicBezTo>
                          <a:pt x="3037" y="3597"/>
                          <a:pt x="3676" y="1694"/>
                          <a:pt x="5116" y="632"/>
                        </a:cubicBezTo>
                        <a:cubicBezTo>
                          <a:pt x="5317" y="477"/>
                          <a:pt x="5564" y="394"/>
                          <a:pt x="5815" y="394"/>
                        </a:cubicBezTo>
                        <a:cubicBezTo>
                          <a:pt x="5891" y="394"/>
                          <a:pt x="5967" y="402"/>
                          <a:pt x="6042" y="417"/>
                        </a:cubicBezTo>
                        <a:cubicBezTo>
                          <a:pt x="6772" y="560"/>
                          <a:pt x="7463" y="1336"/>
                          <a:pt x="7828" y="1948"/>
                        </a:cubicBezTo>
                        <a:cubicBezTo>
                          <a:pt x="7868" y="2016"/>
                          <a:pt x="7927" y="2044"/>
                          <a:pt x="7987" y="2044"/>
                        </a:cubicBezTo>
                        <a:cubicBezTo>
                          <a:pt x="8122" y="2044"/>
                          <a:pt x="8257" y="1900"/>
                          <a:pt x="8167" y="1746"/>
                        </a:cubicBezTo>
                        <a:cubicBezTo>
                          <a:pt x="7736" y="1029"/>
                          <a:pt x="6980" y="208"/>
                          <a:pt x="6120" y="32"/>
                        </a:cubicBezTo>
                        <a:cubicBezTo>
                          <a:pt x="6018" y="11"/>
                          <a:pt x="5915" y="0"/>
                          <a:pt x="58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11" name="Google Shape;10111;p64"/>
                  <p:cNvSpPr/>
                  <p:nvPr/>
                </p:nvSpPr>
                <p:spPr>
                  <a:xfrm>
                    <a:off x="2013955" y="2194344"/>
                    <a:ext cx="16487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3" h="3769" extrusionOk="0">
                        <a:moveTo>
                          <a:pt x="222" y="0"/>
                        </a:moveTo>
                        <a:cubicBezTo>
                          <a:pt x="129" y="0"/>
                          <a:pt x="36" y="59"/>
                          <a:pt x="27" y="184"/>
                        </a:cubicBezTo>
                        <a:cubicBezTo>
                          <a:pt x="7" y="614"/>
                          <a:pt x="33" y="1051"/>
                          <a:pt x="99" y="1487"/>
                        </a:cubicBezTo>
                        <a:cubicBezTo>
                          <a:pt x="177" y="2152"/>
                          <a:pt x="255" y="2837"/>
                          <a:pt x="33" y="3508"/>
                        </a:cubicBezTo>
                        <a:cubicBezTo>
                          <a:pt x="1" y="3612"/>
                          <a:pt x="59" y="3723"/>
                          <a:pt x="157" y="3755"/>
                        </a:cubicBezTo>
                        <a:cubicBezTo>
                          <a:pt x="177" y="3762"/>
                          <a:pt x="203" y="3762"/>
                          <a:pt x="222" y="3769"/>
                        </a:cubicBezTo>
                        <a:cubicBezTo>
                          <a:pt x="307" y="3762"/>
                          <a:pt x="379" y="3710"/>
                          <a:pt x="411" y="3632"/>
                        </a:cubicBezTo>
                        <a:cubicBezTo>
                          <a:pt x="652" y="2876"/>
                          <a:pt x="574" y="2146"/>
                          <a:pt x="490" y="1442"/>
                        </a:cubicBezTo>
                        <a:cubicBezTo>
                          <a:pt x="431" y="1031"/>
                          <a:pt x="405" y="621"/>
                          <a:pt x="418" y="203"/>
                        </a:cubicBezTo>
                        <a:cubicBezTo>
                          <a:pt x="425" y="71"/>
                          <a:pt x="323" y="0"/>
                          <a:pt x="22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12" name="Google Shape;10112;p64"/>
                  <p:cNvSpPr/>
                  <p:nvPr/>
                </p:nvSpPr>
                <p:spPr>
                  <a:xfrm>
                    <a:off x="1966894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1232" y="0"/>
                        </a:moveTo>
                        <a:cubicBezTo>
                          <a:pt x="1216" y="0"/>
                          <a:pt x="1198" y="2"/>
                          <a:pt x="1180" y="6"/>
                        </a:cubicBezTo>
                        <a:cubicBezTo>
                          <a:pt x="444" y="136"/>
                          <a:pt x="1" y="710"/>
                          <a:pt x="40" y="1459"/>
                        </a:cubicBezTo>
                        <a:cubicBezTo>
                          <a:pt x="46" y="1564"/>
                          <a:pt x="131" y="1648"/>
                          <a:pt x="235" y="1648"/>
                        </a:cubicBezTo>
                        <a:lnTo>
                          <a:pt x="248" y="1648"/>
                        </a:lnTo>
                        <a:cubicBezTo>
                          <a:pt x="359" y="1642"/>
                          <a:pt x="437" y="1551"/>
                          <a:pt x="437" y="1440"/>
                        </a:cubicBezTo>
                        <a:cubicBezTo>
                          <a:pt x="405" y="892"/>
                          <a:pt x="718" y="488"/>
                          <a:pt x="1252" y="391"/>
                        </a:cubicBezTo>
                        <a:cubicBezTo>
                          <a:pt x="1501" y="354"/>
                          <a:pt x="1456" y="0"/>
                          <a:pt x="123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13" name="Google Shape;10113;p64"/>
                  <p:cNvSpPr/>
                  <p:nvPr/>
                </p:nvSpPr>
                <p:spPr>
                  <a:xfrm>
                    <a:off x="2038571" y="2111532"/>
                    <a:ext cx="19845" cy="473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6" h="1874" extrusionOk="0">
                        <a:moveTo>
                          <a:pt x="277" y="1"/>
                        </a:moveTo>
                        <a:cubicBezTo>
                          <a:pt x="138" y="1"/>
                          <a:pt x="0" y="157"/>
                          <a:pt x="114" y="316"/>
                        </a:cubicBezTo>
                        <a:cubicBezTo>
                          <a:pt x="329" y="648"/>
                          <a:pt x="401" y="1065"/>
                          <a:pt x="355" y="1665"/>
                        </a:cubicBezTo>
                        <a:cubicBezTo>
                          <a:pt x="349" y="1769"/>
                          <a:pt x="427" y="1867"/>
                          <a:pt x="538" y="1874"/>
                        </a:cubicBezTo>
                        <a:lnTo>
                          <a:pt x="551" y="1874"/>
                        </a:lnTo>
                        <a:cubicBezTo>
                          <a:pt x="655" y="1874"/>
                          <a:pt x="740" y="1795"/>
                          <a:pt x="746" y="1691"/>
                        </a:cubicBezTo>
                        <a:cubicBezTo>
                          <a:pt x="779" y="1261"/>
                          <a:pt x="785" y="635"/>
                          <a:pt x="440" y="101"/>
                        </a:cubicBezTo>
                        <a:cubicBezTo>
                          <a:pt x="399" y="30"/>
                          <a:pt x="338" y="1"/>
                          <a:pt x="2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14" name="Google Shape;10114;p64"/>
                  <p:cNvSpPr/>
                  <p:nvPr/>
                </p:nvSpPr>
                <p:spPr>
                  <a:xfrm>
                    <a:off x="2138526" y="2148798"/>
                    <a:ext cx="59104" cy="4125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40" extrusionOk="0">
                        <a:moveTo>
                          <a:pt x="2145" y="0"/>
                        </a:moveTo>
                        <a:cubicBezTo>
                          <a:pt x="2034" y="0"/>
                          <a:pt x="1949" y="91"/>
                          <a:pt x="1949" y="196"/>
                        </a:cubicBezTo>
                        <a:lnTo>
                          <a:pt x="1949" y="359"/>
                        </a:lnTo>
                        <a:cubicBezTo>
                          <a:pt x="1949" y="2418"/>
                          <a:pt x="1949" y="4041"/>
                          <a:pt x="1219" y="5938"/>
                        </a:cubicBezTo>
                        <a:cubicBezTo>
                          <a:pt x="685" y="7326"/>
                          <a:pt x="333" y="8870"/>
                          <a:pt x="98" y="10800"/>
                        </a:cubicBezTo>
                        <a:cubicBezTo>
                          <a:pt x="1" y="11634"/>
                          <a:pt x="268" y="12409"/>
                          <a:pt x="535" y="13159"/>
                        </a:cubicBezTo>
                        <a:cubicBezTo>
                          <a:pt x="867" y="14117"/>
                          <a:pt x="1180" y="15029"/>
                          <a:pt x="815" y="16079"/>
                        </a:cubicBezTo>
                        <a:cubicBezTo>
                          <a:pt x="770" y="16209"/>
                          <a:pt x="867" y="16339"/>
                          <a:pt x="998" y="16339"/>
                        </a:cubicBezTo>
                        <a:cubicBezTo>
                          <a:pt x="1082" y="16339"/>
                          <a:pt x="1161" y="16287"/>
                          <a:pt x="1187" y="16216"/>
                        </a:cubicBezTo>
                        <a:cubicBezTo>
                          <a:pt x="1597" y="15029"/>
                          <a:pt x="1245" y="14013"/>
                          <a:pt x="906" y="13029"/>
                        </a:cubicBezTo>
                        <a:cubicBezTo>
                          <a:pt x="646" y="12292"/>
                          <a:pt x="405" y="11595"/>
                          <a:pt x="496" y="10852"/>
                        </a:cubicBezTo>
                        <a:cubicBezTo>
                          <a:pt x="717" y="8955"/>
                          <a:pt x="1069" y="7437"/>
                          <a:pt x="1584" y="6081"/>
                        </a:cubicBezTo>
                        <a:cubicBezTo>
                          <a:pt x="2340" y="4119"/>
                          <a:pt x="2340" y="2464"/>
                          <a:pt x="2340" y="365"/>
                        </a:cubicBezTo>
                        <a:lnTo>
                          <a:pt x="2340" y="202"/>
                        </a:lnTo>
                        <a:cubicBezTo>
                          <a:pt x="2340" y="91"/>
                          <a:pt x="2256" y="0"/>
                          <a:pt x="214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15" name="Google Shape;10115;p64"/>
                  <p:cNvSpPr/>
                  <p:nvPr/>
                </p:nvSpPr>
                <p:spPr>
                  <a:xfrm>
                    <a:off x="2118278" y="2442679"/>
                    <a:ext cx="41507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4" h="12104" extrusionOk="0">
                        <a:moveTo>
                          <a:pt x="1092" y="1"/>
                        </a:moveTo>
                        <a:cubicBezTo>
                          <a:pt x="1020" y="1"/>
                          <a:pt x="949" y="39"/>
                          <a:pt x="913" y="131"/>
                        </a:cubicBezTo>
                        <a:cubicBezTo>
                          <a:pt x="1" y="2327"/>
                          <a:pt x="346" y="4465"/>
                          <a:pt x="679" y="6531"/>
                        </a:cubicBezTo>
                        <a:cubicBezTo>
                          <a:pt x="965" y="8356"/>
                          <a:pt x="1239" y="10076"/>
                          <a:pt x="744" y="11849"/>
                        </a:cubicBezTo>
                        <a:cubicBezTo>
                          <a:pt x="711" y="11953"/>
                          <a:pt x="770" y="12064"/>
                          <a:pt x="881" y="12090"/>
                        </a:cubicBezTo>
                        <a:cubicBezTo>
                          <a:pt x="894" y="12097"/>
                          <a:pt x="913" y="12103"/>
                          <a:pt x="933" y="12103"/>
                        </a:cubicBezTo>
                        <a:cubicBezTo>
                          <a:pt x="1024" y="12103"/>
                          <a:pt x="1102" y="12038"/>
                          <a:pt x="1122" y="11953"/>
                        </a:cubicBezTo>
                        <a:cubicBezTo>
                          <a:pt x="1643" y="10096"/>
                          <a:pt x="1350" y="8252"/>
                          <a:pt x="1063" y="6472"/>
                        </a:cubicBezTo>
                        <a:cubicBezTo>
                          <a:pt x="744" y="4458"/>
                          <a:pt x="411" y="2373"/>
                          <a:pt x="1278" y="281"/>
                        </a:cubicBezTo>
                        <a:cubicBezTo>
                          <a:pt x="1349" y="122"/>
                          <a:pt x="1220" y="1"/>
                          <a:pt x="10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16" name="Google Shape;10116;p64"/>
                  <p:cNvSpPr/>
                  <p:nvPr/>
                </p:nvSpPr>
                <p:spPr>
                  <a:xfrm>
                    <a:off x="2112370" y="2290462"/>
                    <a:ext cx="72082" cy="1568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5" h="6212" extrusionOk="0">
                        <a:moveTo>
                          <a:pt x="2573" y="1"/>
                        </a:moveTo>
                        <a:cubicBezTo>
                          <a:pt x="2538" y="1"/>
                          <a:pt x="2501" y="11"/>
                          <a:pt x="2464" y="33"/>
                        </a:cubicBezTo>
                        <a:cubicBezTo>
                          <a:pt x="613" y="1363"/>
                          <a:pt x="0" y="3996"/>
                          <a:pt x="46" y="6023"/>
                        </a:cubicBezTo>
                        <a:cubicBezTo>
                          <a:pt x="46" y="6127"/>
                          <a:pt x="131" y="6212"/>
                          <a:pt x="241" y="6212"/>
                        </a:cubicBezTo>
                        <a:lnTo>
                          <a:pt x="248" y="6212"/>
                        </a:lnTo>
                        <a:cubicBezTo>
                          <a:pt x="352" y="6212"/>
                          <a:pt x="443" y="6121"/>
                          <a:pt x="437" y="6010"/>
                        </a:cubicBezTo>
                        <a:cubicBezTo>
                          <a:pt x="391" y="4087"/>
                          <a:pt x="965" y="1591"/>
                          <a:pt x="2699" y="353"/>
                        </a:cubicBezTo>
                        <a:cubicBezTo>
                          <a:pt x="2855" y="223"/>
                          <a:pt x="2739" y="1"/>
                          <a:pt x="257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17" name="Google Shape;10117;p64"/>
                  <p:cNvSpPr/>
                  <p:nvPr/>
                </p:nvSpPr>
                <p:spPr>
                  <a:xfrm>
                    <a:off x="2141808" y="1986860"/>
                    <a:ext cx="44461" cy="951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1" h="3768" extrusionOk="0">
                        <a:moveTo>
                          <a:pt x="216" y="1"/>
                        </a:moveTo>
                        <a:cubicBezTo>
                          <a:pt x="112" y="1"/>
                          <a:pt x="20" y="86"/>
                          <a:pt x="20" y="190"/>
                        </a:cubicBezTo>
                        <a:cubicBezTo>
                          <a:pt x="1" y="926"/>
                          <a:pt x="346" y="1409"/>
                          <a:pt x="685" y="1878"/>
                        </a:cubicBezTo>
                        <a:cubicBezTo>
                          <a:pt x="1031" y="2360"/>
                          <a:pt x="1357" y="2816"/>
                          <a:pt x="1272" y="3546"/>
                        </a:cubicBezTo>
                        <a:cubicBezTo>
                          <a:pt x="1265" y="3657"/>
                          <a:pt x="1344" y="3755"/>
                          <a:pt x="1448" y="3768"/>
                        </a:cubicBezTo>
                        <a:lnTo>
                          <a:pt x="1467" y="3768"/>
                        </a:lnTo>
                        <a:cubicBezTo>
                          <a:pt x="1572" y="3761"/>
                          <a:pt x="1656" y="3690"/>
                          <a:pt x="1663" y="3592"/>
                        </a:cubicBezTo>
                        <a:cubicBezTo>
                          <a:pt x="1761" y="2706"/>
                          <a:pt x="1357" y="2145"/>
                          <a:pt x="1005" y="1650"/>
                        </a:cubicBezTo>
                        <a:cubicBezTo>
                          <a:pt x="692" y="1213"/>
                          <a:pt x="398" y="802"/>
                          <a:pt x="412" y="196"/>
                        </a:cubicBezTo>
                        <a:cubicBezTo>
                          <a:pt x="418" y="92"/>
                          <a:pt x="33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18" name="Google Shape;10118;p64"/>
                  <p:cNvSpPr/>
                  <p:nvPr/>
                </p:nvSpPr>
                <p:spPr>
                  <a:xfrm>
                    <a:off x="2085103" y="1992213"/>
                    <a:ext cx="34867" cy="415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1" h="1647" extrusionOk="0">
                        <a:moveTo>
                          <a:pt x="276" y="1"/>
                        </a:moveTo>
                        <a:cubicBezTo>
                          <a:pt x="83" y="1"/>
                          <a:pt x="1" y="301"/>
                          <a:pt x="220" y="382"/>
                        </a:cubicBezTo>
                        <a:cubicBezTo>
                          <a:pt x="702" y="564"/>
                          <a:pt x="982" y="962"/>
                          <a:pt x="963" y="1444"/>
                        </a:cubicBezTo>
                        <a:cubicBezTo>
                          <a:pt x="956" y="1549"/>
                          <a:pt x="1041" y="1646"/>
                          <a:pt x="1152" y="1646"/>
                        </a:cubicBezTo>
                        <a:lnTo>
                          <a:pt x="1158" y="1646"/>
                        </a:lnTo>
                        <a:cubicBezTo>
                          <a:pt x="1263" y="1646"/>
                          <a:pt x="1347" y="1562"/>
                          <a:pt x="1354" y="1457"/>
                        </a:cubicBezTo>
                        <a:cubicBezTo>
                          <a:pt x="1380" y="812"/>
                          <a:pt x="1002" y="258"/>
                          <a:pt x="357" y="17"/>
                        </a:cubicBezTo>
                        <a:cubicBezTo>
                          <a:pt x="328" y="6"/>
                          <a:pt x="301" y="1"/>
                          <a:pt x="27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19" name="Google Shape;10119;p64"/>
                  <p:cNvSpPr/>
                  <p:nvPr/>
                </p:nvSpPr>
                <p:spPr>
                  <a:xfrm>
                    <a:off x="2135900" y="2195556"/>
                    <a:ext cx="63220" cy="883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4" h="3499" extrusionOk="0">
                        <a:moveTo>
                          <a:pt x="2242" y="1"/>
                        </a:moveTo>
                        <a:cubicBezTo>
                          <a:pt x="2178" y="1"/>
                          <a:pt x="2114" y="33"/>
                          <a:pt x="2073" y="110"/>
                        </a:cubicBezTo>
                        <a:cubicBezTo>
                          <a:pt x="1936" y="364"/>
                          <a:pt x="1662" y="683"/>
                          <a:pt x="1375" y="1022"/>
                        </a:cubicBezTo>
                        <a:cubicBezTo>
                          <a:pt x="730" y="1778"/>
                          <a:pt x="0" y="2639"/>
                          <a:pt x="267" y="3369"/>
                        </a:cubicBezTo>
                        <a:cubicBezTo>
                          <a:pt x="294" y="3447"/>
                          <a:pt x="372" y="3499"/>
                          <a:pt x="450" y="3499"/>
                        </a:cubicBezTo>
                        <a:cubicBezTo>
                          <a:pt x="476" y="3499"/>
                          <a:pt x="496" y="3492"/>
                          <a:pt x="522" y="3486"/>
                        </a:cubicBezTo>
                        <a:cubicBezTo>
                          <a:pt x="619" y="3447"/>
                          <a:pt x="672" y="3336"/>
                          <a:pt x="639" y="3232"/>
                        </a:cubicBezTo>
                        <a:cubicBezTo>
                          <a:pt x="450" y="2717"/>
                          <a:pt x="1128" y="1922"/>
                          <a:pt x="1675" y="1276"/>
                        </a:cubicBezTo>
                        <a:cubicBezTo>
                          <a:pt x="1982" y="918"/>
                          <a:pt x="2268" y="586"/>
                          <a:pt x="2425" y="292"/>
                        </a:cubicBezTo>
                        <a:cubicBezTo>
                          <a:pt x="2504" y="135"/>
                          <a:pt x="2374" y="1"/>
                          <a:pt x="224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20" name="Google Shape;10120;p64"/>
                  <p:cNvSpPr/>
                  <p:nvPr/>
                </p:nvSpPr>
                <p:spPr>
                  <a:xfrm>
                    <a:off x="2155265" y="2239487"/>
                    <a:ext cx="22117" cy="279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6" h="1108" extrusionOk="0">
                        <a:moveTo>
                          <a:pt x="286" y="1"/>
                        </a:moveTo>
                        <a:cubicBezTo>
                          <a:pt x="122" y="1"/>
                          <a:pt x="0" y="225"/>
                          <a:pt x="165" y="358"/>
                        </a:cubicBezTo>
                        <a:cubicBezTo>
                          <a:pt x="341" y="495"/>
                          <a:pt x="452" y="703"/>
                          <a:pt x="465" y="925"/>
                        </a:cubicBezTo>
                        <a:cubicBezTo>
                          <a:pt x="478" y="1029"/>
                          <a:pt x="563" y="1101"/>
                          <a:pt x="661" y="1107"/>
                        </a:cubicBezTo>
                        <a:lnTo>
                          <a:pt x="687" y="1101"/>
                        </a:lnTo>
                        <a:cubicBezTo>
                          <a:pt x="797" y="1094"/>
                          <a:pt x="876" y="996"/>
                          <a:pt x="863" y="886"/>
                        </a:cubicBezTo>
                        <a:cubicBezTo>
                          <a:pt x="830" y="553"/>
                          <a:pt x="667" y="247"/>
                          <a:pt x="400" y="38"/>
                        </a:cubicBezTo>
                        <a:cubicBezTo>
                          <a:pt x="362" y="12"/>
                          <a:pt x="323" y="1"/>
                          <a:pt x="2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21" name="Google Shape;10121;p64"/>
                  <p:cNvSpPr/>
                  <p:nvPr/>
                </p:nvSpPr>
                <p:spPr>
                  <a:xfrm>
                    <a:off x="2150090" y="2374233"/>
                    <a:ext cx="38654" cy="525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1" h="2080" extrusionOk="0">
                        <a:moveTo>
                          <a:pt x="275" y="1"/>
                        </a:moveTo>
                        <a:cubicBezTo>
                          <a:pt x="127" y="1"/>
                          <a:pt x="1" y="189"/>
                          <a:pt x="129" y="332"/>
                        </a:cubicBezTo>
                        <a:cubicBezTo>
                          <a:pt x="201" y="404"/>
                          <a:pt x="273" y="476"/>
                          <a:pt x="344" y="554"/>
                        </a:cubicBezTo>
                        <a:cubicBezTo>
                          <a:pt x="748" y="945"/>
                          <a:pt x="1126" y="1323"/>
                          <a:pt x="1107" y="1877"/>
                        </a:cubicBezTo>
                        <a:cubicBezTo>
                          <a:pt x="1100" y="1981"/>
                          <a:pt x="1191" y="2073"/>
                          <a:pt x="1296" y="2079"/>
                        </a:cubicBezTo>
                        <a:lnTo>
                          <a:pt x="1302" y="2079"/>
                        </a:lnTo>
                        <a:cubicBezTo>
                          <a:pt x="1413" y="2079"/>
                          <a:pt x="1498" y="2001"/>
                          <a:pt x="1504" y="1897"/>
                        </a:cubicBezTo>
                        <a:cubicBezTo>
                          <a:pt x="1530" y="1173"/>
                          <a:pt x="1074" y="710"/>
                          <a:pt x="624" y="274"/>
                        </a:cubicBezTo>
                        <a:cubicBezTo>
                          <a:pt x="559" y="202"/>
                          <a:pt x="488" y="137"/>
                          <a:pt x="416" y="65"/>
                        </a:cubicBezTo>
                        <a:cubicBezTo>
                          <a:pt x="372" y="20"/>
                          <a:pt x="323" y="1"/>
                          <a:pt x="27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22" name="Google Shape;10122;p64"/>
                  <p:cNvSpPr/>
                  <p:nvPr/>
                </p:nvSpPr>
                <p:spPr>
                  <a:xfrm>
                    <a:off x="2138779" y="2617265"/>
                    <a:ext cx="41583" cy="54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7" h="2139" extrusionOk="0">
                        <a:moveTo>
                          <a:pt x="284" y="1"/>
                        </a:moveTo>
                        <a:cubicBezTo>
                          <a:pt x="128" y="1"/>
                          <a:pt x="1" y="205"/>
                          <a:pt x="147" y="346"/>
                        </a:cubicBezTo>
                        <a:cubicBezTo>
                          <a:pt x="212" y="405"/>
                          <a:pt x="277" y="463"/>
                          <a:pt x="342" y="522"/>
                        </a:cubicBezTo>
                        <a:cubicBezTo>
                          <a:pt x="864" y="978"/>
                          <a:pt x="1170" y="1297"/>
                          <a:pt x="968" y="1877"/>
                        </a:cubicBezTo>
                        <a:cubicBezTo>
                          <a:pt x="929" y="1975"/>
                          <a:pt x="988" y="2093"/>
                          <a:pt x="1085" y="2125"/>
                        </a:cubicBezTo>
                        <a:cubicBezTo>
                          <a:pt x="1112" y="2132"/>
                          <a:pt x="1131" y="2138"/>
                          <a:pt x="1151" y="2138"/>
                        </a:cubicBezTo>
                        <a:cubicBezTo>
                          <a:pt x="1235" y="2138"/>
                          <a:pt x="1314" y="2086"/>
                          <a:pt x="1340" y="2008"/>
                        </a:cubicBezTo>
                        <a:cubicBezTo>
                          <a:pt x="1646" y="1148"/>
                          <a:pt x="1092" y="659"/>
                          <a:pt x="603" y="229"/>
                        </a:cubicBezTo>
                        <a:cubicBezTo>
                          <a:pt x="545" y="170"/>
                          <a:pt x="479" y="111"/>
                          <a:pt x="421" y="59"/>
                        </a:cubicBezTo>
                        <a:cubicBezTo>
                          <a:pt x="377" y="18"/>
                          <a:pt x="329" y="1"/>
                          <a:pt x="2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23" name="Google Shape;10123;p64"/>
                  <p:cNvSpPr/>
                  <p:nvPr/>
                </p:nvSpPr>
                <p:spPr>
                  <a:xfrm>
                    <a:off x="1962122" y="2047252"/>
                    <a:ext cx="225309" cy="2860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4" h="11329" extrusionOk="0">
                        <a:moveTo>
                          <a:pt x="5426" y="0"/>
                        </a:moveTo>
                        <a:cubicBezTo>
                          <a:pt x="4890" y="0"/>
                          <a:pt x="4408" y="168"/>
                          <a:pt x="3989" y="503"/>
                        </a:cubicBezTo>
                        <a:cubicBezTo>
                          <a:pt x="2849" y="1415"/>
                          <a:pt x="2386" y="3442"/>
                          <a:pt x="2327" y="5032"/>
                        </a:cubicBezTo>
                        <a:cubicBezTo>
                          <a:pt x="2243" y="7307"/>
                          <a:pt x="1832" y="9190"/>
                          <a:pt x="118" y="10996"/>
                        </a:cubicBezTo>
                        <a:cubicBezTo>
                          <a:pt x="1" y="11120"/>
                          <a:pt x="85" y="11328"/>
                          <a:pt x="261" y="11328"/>
                        </a:cubicBezTo>
                        <a:cubicBezTo>
                          <a:pt x="314" y="11328"/>
                          <a:pt x="366" y="11309"/>
                          <a:pt x="405" y="11270"/>
                        </a:cubicBezTo>
                        <a:cubicBezTo>
                          <a:pt x="2210" y="9366"/>
                          <a:pt x="2634" y="7405"/>
                          <a:pt x="2719" y="5045"/>
                        </a:cubicBezTo>
                        <a:cubicBezTo>
                          <a:pt x="2771" y="3611"/>
                          <a:pt x="3201" y="1643"/>
                          <a:pt x="4237" y="815"/>
                        </a:cubicBezTo>
                        <a:cubicBezTo>
                          <a:pt x="4588" y="534"/>
                          <a:pt x="4991" y="395"/>
                          <a:pt x="5443" y="395"/>
                        </a:cubicBezTo>
                        <a:cubicBezTo>
                          <a:pt x="5588" y="395"/>
                          <a:pt x="5738" y="409"/>
                          <a:pt x="5893" y="437"/>
                        </a:cubicBezTo>
                        <a:cubicBezTo>
                          <a:pt x="6303" y="516"/>
                          <a:pt x="6596" y="744"/>
                          <a:pt x="6903" y="985"/>
                        </a:cubicBezTo>
                        <a:cubicBezTo>
                          <a:pt x="7285" y="1282"/>
                          <a:pt x="7675" y="1583"/>
                          <a:pt x="8257" y="1583"/>
                        </a:cubicBezTo>
                        <a:cubicBezTo>
                          <a:pt x="8390" y="1583"/>
                          <a:pt x="8533" y="1568"/>
                          <a:pt x="8689" y="1532"/>
                        </a:cubicBezTo>
                        <a:cubicBezTo>
                          <a:pt x="8923" y="1472"/>
                          <a:pt x="8864" y="1140"/>
                          <a:pt x="8654" y="1140"/>
                        </a:cubicBezTo>
                        <a:cubicBezTo>
                          <a:pt x="8636" y="1140"/>
                          <a:pt x="8617" y="1143"/>
                          <a:pt x="8597" y="1148"/>
                        </a:cubicBezTo>
                        <a:cubicBezTo>
                          <a:pt x="8475" y="1176"/>
                          <a:pt x="8363" y="1189"/>
                          <a:pt x="8258" y="1189"/>
                        </a:cubicBezTo>
                        <a:cubicBezTo>
                          <a:pt x="7805" y="1189"/>
                          <a:pt x="7495" y="949"/>
                          <a:pt x="7150" y="679"/>
                        </a:cubicBezTo>
                        <a:cubicBezTo>
                          <a:pt x="6831" y="431"/>
                          <a:pt x="6466" y="144"/>
                          <a:pt x="5964" y="53"/>
                        </a:cubicBezTo>
                        <a:cubicBezTo>
                          <a:pt x="5779" y="18"/>
                          <a:pt x="5600" y="0"/>
                          <a:pt x="542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24" name="Google Shape;10124;p64"/>
                  <p:cNvSpPr/>
                  <p:nvPr/>
                </p:nvSpPr>
                <p:spPr>
                  <a:xfrm>
                    <a:off x="2114339" y="2154403"/>
                    <a:ext cx="77863" cy="4467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695" extrusionOk="0">
                        <a:moveTo>
                          <a:pt x="2663" y="0"/>
                        </a:moveTo>
                        <a:cubicBezTo>
                          <a:pt x="2575" y="0"/>
                          <a:pt x="2488" y="53"/>
                          <a:pt x="2471" y="169"/>
                        </a:cubicBezTo>
                        <a:cubicBezTo>
                          <a:pt x="2301" y="1251"/>
                          <a:pt x="2373" y="2463"/>
                          <a:pt x="2451" y="3636"/>
                        </a:cubicBezTo>
                        <a:cubicBezTo>
                          <a:pt x="2568" y="5422"/>
                          <a:pt x="2679" y="7267"/>
                          <a:pt x="1936" y="8733"/>
                        </a:cubicBezTo>
                        <a:lnTo>
                          <a:pt x="1917" y="8779"/>
                        </a:lnTo>
                        <a:cubicBezTo>
                          <a:pt x="972" y="10630"/>
                          <a:pt x="0" y="12546"/>
                          <a:pt x="424" y="14801"/>
                        </a:cubicBezTo>
                        <a:cubicBezTo>
                          <a:pt x="515" y="15264"/>
                          <a:pt x="783" y="15674"/>
                          <a:pt x="1050" y="16085"/>
                        </a:cubicBezTo>
                        <a:cubicBezTo>
                          <a:pt x="1356" y="16567"/>
                          <a:pt x="1656" y="17017"/>
                          <a:pt x="1597" y="17480"/>
                        </a:cubicBezTo>
                        <a:cubicBezTo>
                          <a:pt x="1584" y="17584"/>
                          <a:pt x="1662" y="17682"/>
                          <a:pt x="1773" y="17695"/>
                        </a:cubicBezTo>
                        <a:lnTo>
                          <a:pt x="1793" y="17695"/>
                        </a:lnTo>
                        <a:cubicBezTo>
                          <a:pt x="1897" y="17695"/>
                          <a:pt x="1982" y="17623"/>
                          <a:pt x="1988" y="17519"/>
                        </a:cubicBezTo>
                        <a:cubicBezTo>
                          <a:pt x="2060" y="16919"/>
                          <a:pt x="1715" y="16385"/>
                          <a:pt x="1376" y="15863"/>
                        </a:cubicBezTo>
                        <a:cubicBezTo>
                          <a:pt x="1135" y="15498"/>
                          <a:pt x="887" y="15114"/>
                          <a:pt x="809" y="14723"/>
                        </a:cubicBezTo>
                        <a:cubicBezTo>
                          <a:pt x="411" y="12605"/>
                          <a:pt x="1310" y="10832"/>
                          <a:pt x="2262" y="8955"/>
                        </a:cubicBezTo>
                        <a:lnTo>
                          <a:pt x="2288" y="8909"/>
                        </a:lnTo>
                        <a:cubicBezTo>
                          <a:pt x="3083" y="7345"/>
                          <a:pt x="2959" y="5448"/>
                          <a:pt x="2842" y="3610"/>
                        </a:cubicBezTo>
                        <a:cubicBezTo>
                          <a:pt x="2770" y="2405"/>
                          <a:pt x="2699" y="1271"/>
                          <a:pt x="2862" y="228"/>
                        </a:cubicBezTo>
                        <a:cubicBezTo>
                          <a:pt x="2883" y="83"/>
                          <a:pt x="2772" y="0"/>
                          <a:pt x="2663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25" name="Google Shape;10125;p64"/>
                  <p:cNvSpPr/>
                  <p:nvPr/>
                </p:nvSpPr>
                <p:spPr>
                  <a:xfrm>
                    <a:off x="2179907" y="2298490"/>
                    <a:ext cx="26283" cy="347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1" h="1378" extrusionOk="0">
                        <a:moveTo>
                          <a:pt x="288" y="1"/>
                        </a:moveTo>
                        <a:cubicBezTo>
                          <a:pt x="128" y="1"/>
                          <a:pt x="0" y="214"/>
                          <a:pt x="154" y="347"/>
                        </a:cubicBezTo>
                        <a:cubicBezTo>
                          <a:pt x="415" y="569"/>
                          <a:pt x="591" y="875"/>
                          <a:pt x="636" y="1208"/>
                        </a:cubicBezTo>
                        <a:cubicBezTo>
                          <a:pt x="649" y="1305"/>
                          <a:pt x="734" y="1377"/>
                          <a:pt x="832" y="1377"/>
                        </a:cubicBezTo>
                        <a:lnTo>
                          <a:pt x="858" y="1377"/>
                        </a:lnTo>
                        <a:cubicBezTo>
                          <a:pt x="969" y="1364"/>
                          <a:pt x="1040" y="1260"/>
                          <a:pt x="1027" y="1156"/>
                        </a:cubicBezTo>
                        <a:cubicBezTo>
                          <a:pt x="969" y="725"/>
                          <a:pt x="747" y="334"/>
                          <a:pt x="421" y="54"/>
                        </a:cubicBezTo>
                        <a:cubicBezTo>
                          <a:pt x="378" y="16"/>
                          <a:pt x="332" y="1"/>
                          <a:pt x="28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26" name="Google Shape;10126;p64"/>
                  <p:cNvSpPr/>
                  <p:nvPr/>
                </p:nvSpPr>
                <p:spPr>
                  <a:xfrm>
                    <a:off x="2107270" y="2512841"/>
                    <a:ext cx="25980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9" h="3120" extrusionOk="0">
                        <a:moveTo>
                          <a:pt x="767" y="1"/>
                        </a:moveTo>
                        <a:cubicBezTo>
                          <a:pt x="704" y="1"/>
                          <a:pt x="640" y="32"/>
                          <a:pt x="600" y="109"/>
                        </a:cubicBezTo>
                        <a:cubicBezTo>
                          <a:pt x="189" y="878"/>
                          <a:pt x="0" y="1823"/>
                          <a:pt x="26" y="2931"/>
                        </a:cubicBezTo>
                        <a:cubicBezTo>
                          <a:pt x="33" y="3035"/>
                          <a:pt x="118" y="3120"/>
                          <a:pt x="228" y="3120"/>
                        </a:cubicBezTo>
                        <a:lnTo>
                          <a:pt x="235" y="3120"/>
                        </a:lnTo>
                        <a:cubicBezTo>
                          <a:pt x="346" y="3113"/>
                          <a:pt x="430" y="3022"/>
                          <a:pt x="424" y="2918"/>
                        </a:cubicBezTo>
                        <a:cubicBezTo>
                          <a:pt x="398" y="1894"/>
                          <a:pt x="580" y="988"/>
                          <a:pt x="945" y="291"/>
                        </a:cubicBezTo>
                        <a:cubicBezTo>
                          <a:pt x="1029" y="137"/>
                          <a:pt x="899" y="1"/>
                          <a:pt x="767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27" name="Google Shape;10127;p64"/>
                  <p:cNvSpPr/>
                  <p:nvPr/>
                </p:nvSpPr>
                <p:spPr>
                  <a:xfrm>
                    <a:off x="2145394" y="2412533"/>
                    <a:ext cx="34463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1814" extrusionOk="0">
                        <a:moveTo>
                          <a:pt x="285" y="0"/>
                        </a:moveTo>
                        <a:cubicBezTo>
                          <a:pt x="97" y="0"/>
                          <a:pt x="1" y="289"/>
                          <a:pt x="211" y="380"/>
                        </a:cubicBezTo>
                        <a:cubicBezTo>
                          <a:pt x="641" y="575"/>
                          <a:pt x="954" y="1097"/>
                          <a:pt x="967" y="1625"/>
                        </a:cubicBezTo>
                        <a:cubicBezTo>
                          <a:pt x="967" y="1729"/>
                          <a:pt x="1058" y="1814"/>
                          <a:pt x="1162" y="1814"/>
                        </a:cubicBezTo>
                        <a:lnTo>
                          <a:pt x="1169" y="1814"/>
                        </a:lnTo>
                        <a:cubicBezTo>
                          <a:pt x="1280" y="1814"/>
                          <a:pt x="1364" y="1722"/>
                          <a:pt x="1364" y="1611"/>
                        </a:cubicBezTo>
                        <a:cubicBezTo>
                          <a:pt x="1345" y="927"/>
                          <a:pt x="941" y="275"/>
                          <a:pt x="374" y="21"/>
                        </a:cubicBezTo>
                        <a:cubicBezTo>
                          <a:pt x="343" y="7"/>
                          <a:pt x="313" y="0"/>
                          <a:pt x="285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28" name="Google Shape;10128;p64"/>
                  <p:cNvSpPr/>
                  <p:nvPr/>
                </p:nvSpPr>
                <p:spPr>
                  <a:xfrm>
                    <a:off x="2068262" y="1690152"/>
                    <a:ext cx="117199" cy="3701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2" h="14660" extrusionOk="0">
                        <a:moveTo>
                          <a:pt x="782" y="0"/>
                        </a:moveTo>
                        <a:cubicBezTo>
                          <a:pt x="708" y="0"/>
                          <a:pt x="633" y="40"/>
                          <a:pt x="600" y="132"/>
                        </a:cubicBezTo>
                        <a:cubicBezTo>
                          <a:pt x="574" y="223"/>
                          <a:pt x="1" y="2309"/>
                          <a:pt x="2099" y="4323"/>
                        </a:cubicBezTo>
                        <a:cubicBezTo>
                          <a:pt x="4054" y="6200"/>
                          <a:pt x="4250" y="8846"/>
                          <a:pt x="4250" y="8859"/>
                        </a:cubicBezTo>
                        <a:lnTo>
                          <a:pt x="4250" y="14464"/>
                        </a:lnTo>
                        <a:cubicBezTo>
                          <a:pt x="4250" y="14575"/>
                          <a:pt x="4335" y="14660"/>
                          <a:pt x="4446" y="14660"/>
                        </a:cubicBezTo>
                        <a:cubicBezTo>
                          <a:pt x="4550" y="14660"/>
                          <a:pt x="4641" y="14575"/>
                          <a:pt x="4641" y="14471"/>
                        </a:cubicBezTo>
                        <a:lnTo>
                          <a:pt x="4641" y="8846"/>
                        </a:lnTo>
                        <a:cubicBezTo>
                          <a:pt x="4635" y="8729"/>
                          <a:pt x="4439" y="6024"/>
                          <a:pt x="2373" y="4043"/>
                        </a:cubicBezTo>
                        <a:cubicBezTo>
                          <a:pt x="450" y="2198"/>
                          <a:pt x="959" y="328"/>
                          <a:pt x="978" y="243"/>
                        </a:cubicBezTo>
                        <a:cubicBezTo>
                          <a:pt x="1014" y="96"/>
                          <a:pt x="898" y="0"/>
                          <a:pt x="78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29" name="Google Shape;10129;p64"/>
                  <p:cNvSpPr/>
                  <p:nvPr/>
                </p:nvSpPr>
                <p:spPr>
                  <a:xfrm>
                    <a:off x="2085380" y="1685632"/>
                    <a:ext cx="117174" cy="3703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1" h="14670" extrusionOk="0">
                        <a:moveTo>
                          <a:pt x="785" y="0"/>
                        </a:moveTo>
                        <a:cubicBezTo>
                          <a:pt x="706" y="0"/>
                          <a:pt x="628" y="43"/>
                          <a:pt x="600" y="142"/>
                        </a:cubicBezTo>
                        <a:cubicBezTo>
                          <a:pt x="574" y="233"/>
                          <a:pt x="0" y="2318"/>
                          <a:pt x="2099" y="4332"/>
                        </a:cubicBezTo>
                        <a:cubicBezTo>
                          <a:pt x="4054" y="6209"/>
                          <a:pt x="4250" y="8856"/>
                          <a:pt x="4250" y="8869"/>
                        </a:cubicBezTo>
                        <a:lnTo>
                          <a:pt x="4250" y="14474"/>
                        </a:lnTo>
                        <a:cubicBezTo>
                          <a:pt x="4250" y="14584"/>
                          <a:pt x="4335" y="14669"/>
                          <a:pt x="4445" y="14669"/>
                        </a:cubicBezTo>
                        <a:cubicBezTo>
                          <a:pt x="4550" y="14669"/>
                          <a:pt x="4641" y="14584"/>
                          <a:pt x="4641" y="14480"/>
                        </a:cubicBezTo>
                        <a:lnTo>
                          <a:pt x="4641" y="8856"/>
                        </a:lnTo>
                        <a:cubicBezTo>
                          <a:pt x="4634" y="8738"/>
                          <a:pt x="4439" y="6033"/>
                          <a:pt x="2373" y="4052"/>
                        </a:cubicBezTo>
                        <a:cubicBezTo>
                          <a:pt x="450" y="2208"/>
                          <a:pt x="958" y="337"/>
                          <a:pt x="978" y="252"/>
                        </a:cubicBezTo>
                        <a:cubicBezTo>
                          <a:pt x="1025" y="99"/>
                          <a:pt x="904" y="0"/>
                          <a:pt x="78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30" name="Google Shape;10130;p64"/>
                  <p:cNvSpPr/>
                  <p:nvPr/>
                </p:nvSpPr>
                <p:spPr>
                  <a:xfrm>
                    <a:off x="2107093" y="1681315"/>
                    <a:ext cx="49106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5" h="2692" extrusionOk="0">
                        <a:moveTo>
                          <a:pt x="1715" y="0"/>
                        </a:moveTo>
                        <a:cubicBezTo>
                          <a:pt x="1634" y="0"/>
                          <a:pt x="1553" y="48"/>
                          <a:pt x="1526" y="156"/>
                        </a:cubicBezTo>
                        <a:cubicBezTo>
                          <a:pt x="1135" y="1812"/>
                          <a:pt x="203" y="2307"/>
                          <a:pt x="183" y="2320"/>
                        </a:cubicBezTo>
                        <a:cubicBezTo>
                          <a:pt x="1" y="2411"/>
                          <a:pt x="66" y="2691"/>
                          <a:pt x="274" y="2691"/>
                        </a:cubicBezTo>
                        <a:cubicBezTo>
                          <a:pt x="307" y="2691"/>
                          <a:pt x="333" y="2685"/>
                          <a:pt x="366" y="2672"/>
                        </a:cubicBezTo>
                        <a:cubicBezTo>
                          <a:pt x="405" y="2646"/>
                          <a:pt x="1474" y="2098"/>
                          <a:pt x="1910" y="247"/>
                        </a:cubicBezTo>
                        <a:cubicBezTo>
                          <a:pt x="1945" y="95"/>
                          <a:pt x="1830" y="0"/>
                          <a:pt x="171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31" name="Google Shape;10131;p64"/>
                  <p:cNvSpPr/>
                  <p:nvPr/>
                </p:nvSpPr>
                <p:spPr>
                  <a:xfrm>
                    <a:off x="2026629" y="1668313"/>
                    <a:ext cx="70617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3474" extrusionOk="0">
                        <a:moveTo>
                          <a:pt x="819" y="1"/>
                        </a:moveTo>
                        <a:cubicBezTo>
                          <a:pt x="738" y="1"/>
                          <a:pt x="659" y="45"/>
                          <a:pt x="633" y="150"/>
                        </a:cubicBezTo>
                        <a:cubicBezTo>
                          <a:pt x="1" y="2418"/>
                          <a:pt x="2425" y="3448"/>
                          <a:pt x="2451" y="3454"/>
                        </a:cubicBezTo>
                        <a:cubicBezTo>
                          <a:pt x="2471" y="3467"/>
                          <a:pt x="2497" y="3474"/>
                          <a:pt x="2523" y="3474"/>
                        </a:cubicBezTo>
                        <a:cubicBezTo>
                          <a:pt x="2738" y="3467"/>
                          <a:pt x="2797" y="3174"/>
                          <a:pt x="2601" y="3096"/>
                        </a:cubicBezTo>
                        <a:cubicBezTo>
                          <a:pt x="2516" y="3057"/>
                          <a:pt x="476" y="2183"/>
                          <a:pt x="1017" y="254"/>
                        </a:cubicBezTo>
                        <a:cubicBezTo>
                          <a:pt x="1064" y="102"/>
                          <a:pt x="940" y="1"/>
                          <a:pt x="81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32" name="Google Shape;10132;p64"/>
                  <p:cNvSpPr/>
                  <p:nvPr/>
                </p:nvSpPr>
                <p:spPr>
                  <a:xfrm>
                    <a:off x="2214067" y="1690025"/>
                    <a:ext cx="117022" cy="3702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5" extrusionOk="0">
                        <a:moveTo>
                          <a:pt x="3856" y="1"/>
                        </a:moveTo>
                        <a:cubicBezTo>
                          <a:pt x="3738" y="1"/>
                          <a:pt x="3617" y="98"/>
                          <a:pt x="3656" y="248"/>
                        </a:cubicBezTo>
                        <a:cubicBezTo>
                          <a:pt x="3683" y="326"/>
                          <a:pt x="4184" y="2203"/>
                          <a:pt x="2262" y="4048"/>
                        </a:cubicBezTo>
                        <a:cubicBezTo>
                          <a:pt x="196" y="6029"/>
                          <a:pt x="13" y="8734"/>
                          <a:pt x="0" y="8864"/>
                        </a:cubicBezTo>
                        <a:lnTo>
                          <a:pt x="0" y="14469"/>
                        </a:lnTo>
                        <a:cubicBezTo>
                          <a:pt x="0" y="14580"/>
                          <a:pt x="91" y="14665"/>
                          <a:pt x="202" y="14665"/>
                        </a:cubicBezTo>
                        <a:cubicBezTo>
                          <a:pt x="306" y="14665"/>
                          <a:pt x="398" y="14580"/>
                          <a:pt x="398" y="14469"/>
                        </a:cubicBezTo>
                        <a:lnTo>
                          <a:pt x="398" y="8877"/>
                        </a:lnTo>
                        <a:cubicBezTo>
                          <a:pt x="398" y="8844"/>
                          <a:pt x="580" y="6205"/>
                          <a:pt x="2535" y="4328"/>
                        </a:cubicBezTo>
                        <a:cubicBezTo>
                          <a:pt x="4634" y="2314"/>
                          <a:pt x="4061" y="228"/>
                          <a:pt x="4041" y="137"/>
                        </a:cubicBezTo>
                        <a:cubicBezTo>
                          <a:pt x="4010" y="42"/>
                          <a:pt x="3934" y="1"/>
                          <a:pt x="385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33" name="Google Shape;10133;p64"/>
                  <p:cNvSpPr/>
                  <p:nvPr/>
                </p:nvSpPr>
                <p:spPr>
                  <a:xfrm>
                    <a:off x="2196949" y="1685683"/>
                    <a:ext cx="117022" cy="3703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8" extrusionOk="0">
                        <a:moveTo>
                          <a:pt x="3856" y="0"/>
                        </a:moveTo>
                        <a:cubicBezTo>
                          <a:pt x="3738" y="0"/>
                          <a:pt x="3617" y="100"/>
                          <a:pt x="3657" y="250"/>
                        </a:cubicBezTo>
                        <a:cubicBezTo>
                          <a:pt x="3683" y="329"/>
                          <a:pt x="4185" y="2206"/>
                          <a:pt x="2262" y="4050"/>
                        </a:cubicBezTo>
                        <a:cubicBezTo>
                          <a:pt x="189" y="6031"/>
                          <a:pt x="7" y="8736"/>
                          <a:pt x="0" y="8867"/>
                        </a:cubicBezTo>
                        <a:lnTo>
                          <a:pt x="0" y="14472"/>
                        </a:lnTo>
                        <a:cubicBezTo>
                          <a:pt x="0" y="14582"/>
                          <a:pt x="92" y="14667"/>
                          <a:pt x="196" y="14667"/>
                        </a:cubicBezTo>
                        <a:cubicBezTo>
                          <a:pt x="307" y="14667"/>
                          <a:pt x="398" y="14582"/>
                          <a:pt x="398" y="14472"/>
                        </a:cubicBezTo>
                        <a:lnTo>
                          <a:pt x="398" y="8873"/>
                        </a:lnTo>
                        <a:cubicBezTo>
                          <a:pt x="398" y="8847"/>
                          <a:pt x="580" y="6207"/>
                          <a:pt x="2536" y="4330"/>
                        </a:cubicBezTo>
                        <a:cubicBezTo>
                          <a:pt x="4634" y="2316"/>
                          <a:pt x="4061" y="231"/>
                          <a:pt x="4035" y="140"/>
                        </a:cubicBezTo>
                        <a:cubicBezTo>
                          <a:pt x="4006" y="42"/>
                          <a:pt x="3932" y="0"/>
                          <a:pt x="3856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34" name="Google Shape;10134;p64"/>
                  <p:cNvSpPr/>
                  <p:nvPr/>
                </p:nvSpPr>
                <p:spPr>
                  <a:xfrm>
                    <a:off x="2242874" y="1681315"/>
                    <a:ext cx="49207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9" h="2692" extrusionOk="0">
                        <a:moveTo>
                          <a:pt x="232" y="0"/>
                        </a:moveTo>
                        <a:cubicBezTo>
                          <a:pt x="116" y="0"/>
                          <a:pt x="1" y="95"/>
                          <a:pt x="39" y="247"/>
                        </a:cubicBezTo>
                        <a:cubicBezTo>
                          <a:pt x="475" y="2098"/>
                          <a:pt x="1538" y="2646"/>
                          <a:pt x="1583" y="2672"/>
                        </a:cubicBezTo>
                        <a:cubicBezTo>
                          <a:pt x="1610" y="2685"/>
                          <a:pt x="1642" y="2691"/>
                          <a:pt x="1675" y="2691"/>
                        </a:cubicBezTo>
                        <a:cubicBezTo>
                          <a:pt x="1883" y="2691"/>
                          <a:pt x="1948" y="2411"/>
                          <a:pt x="1766" y="2320"/>
                        </a:cubicBezTo>
                        <a:cubicBezTo>
                          <a:pt x="1753" y="2313"/>
                          <a:pt x="814" y="1812"/>
                          <a:pt x="423" y="156"/>
                        </a:cubicBezTo>
                        <a:cubicBezTo>
                          <a:pt x="396" y="48"/>
                          <a:pt x="314" y="0"/>
                          <a:pt x="232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35" name="Google Shape;10135;p64"/>
                  <p:cNvSpPr/>
                  <p:nvPr/>
                </p:nvSpPr>
                <p:spPr>
                  <a:xfrm>
                    <a:off x="2301751" y="1668313"/>
                    <a:ext cx="70643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8" h="3474" extrusionOk="0">
                        <a:moveTo>
                          <a:pt x="1979" y="1"/>
                        </a:moveTo>
                        <a:cubicBezTo>
                          <a:pt x="1859" y="1"/>
                          <a:pt x="1736" y="102"/>
                          <a:pt x="1787" y="254"/>
                        </a:cubicBezTo>
                        <a:cubicBezTo>
                          <a:pt x="2321" y="2183"/>
                          <a:pt x="288" y="3057"/>
                          <a:pt x="197" y="3089"/>
                        </a:cubicBezTo>
                        <a:cubicBezTo>
                          <a:pt x="1" y="3174"/>
                          <a:pt x="60" y="3467"/>
                          <a:pt x="275" y="3474"/>
                        </a:cubicBezTo>
                        <a:cubicBezTo>
                          <a:pt x="301" y="3474"/>
                          <a:pt x="327" y="3467"/>
                          <a:pt x="353" y="3454"/>
                        </a:cubicBezTo>
                        <a:cubicBezTo>
                          <a:pt x="372" y="3448"/>
                          <a:pt x="2797" y="2418"/>
                          <a:pt x="2165" y="150"/>
                        </a:cubicBezTo>
                        <a:cubicBezTo>
                          <a:pt x="2139" y="45"/>
                          <a:pt x="2059" y="1"/>
                          <a:pt x="19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36" name="Google Shape;10136;p64"/>
                  <p:cNvSpPr/>
                  <p:nvPr/>
                </p:nvSpPr>
                <p:spPr>
                  <a:xfrm>
                    <a:off x="2160239" y="2043314"/>
                    <a:ext cx="33276" cy="339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8" h="1343" extrusionOk="0">
                        <a:moveTo>
                          <a:pt x="894" y="0"/>
                        </a:moveTo>
                        <a:cubicBezTo>
                          <a:pt x="848" y="0"/>
                          <a:pt x="803" y="7"/>
                          <a:pt x="763" y="20"/>
                        </a:cubicBezTo>
                        <a:lnTo>
                          <a:pt x="757" y="20"/>
                        </a:lnTo>
                        <a:lnTo>
                          <a:pt x="737" y="13"/>
                        </a:lnTo>
                        <a:lnTo>
                          <a:pt x="724" y="13"/>
                        </a:lnTo>
                        <a:cubicBezTo>
                          <a:pt x="640" y="13"/>
                          <a:pt x="209" y="339"/>
                          <a:pt x="209" y="339"/>
                        </a:cubicBezTo>
                        <a:cubicBezTo>
                          <a:pt x="125" y="437"/>
                          <a:pt x="53" y="548"/>
                          <a:pt x="7" y="672"/>
                        </a:cubicBezTo>
                        <a:lnTo>
                          <a:pt x="1" y="698"/>
                        </a:lnTo>
                        <a:lnTo>
                          <a:pt x="7" y="717"/>
                        </a:lnTo>
                        <a:cubicBezTo>
                          <a:pt x="53" y="926"/>
                          <a:pt x="99" y="1108"/>
                          <a:pt x="157" y="1271"/>
                        </a:cubicBezTo>
                        <a:lnTo>
                          <a:pt x="170" y="1323"/>
                        </a:lnTo>
                        <a:lnTo>
                          <a:pt x="222" y="1330"/>
                        </a:lnTo>
                        <a:lnTo>
                          <a:pt x="294" y="1336"/>
                        </a:lnTo>
                        <a:lnTo>
                          <a:pt x="333" y="1343"/>
                        </a:lnTo>
                        <a:lnTo>
                          <a:pt x="359" y="1323"/>
                        </a:lnTo>
                        <a:lnTo>
                          <a:pt x="405" y="1291"/>
                        </a:lnTo>
                        <a:lnTo>
                          <a:pt x="405" y="1252"/>
                        </a:lnTo>
                        <a:cubicBezTo>
                          <a:pt x="431" y="789"/>
                          <a:pt x="685" y="437"/>
                          <a:pt x="1161" y="209"/>
                        </a:cubicBezTo>
                        <a:lnTo>
                          <a:pt x="1317" y="137"/>
                        </a:lnTo>
                        <a:lnTo>
                          <a:pt x="1154" y="65"/>
                        </a:lnTo>
                        <a:cubicBezTo>
                          <a:pt x="1076" y="26"/>
                          <a:pt x="985" y="0"/>
                          <a:pt x="8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37" name="Google Shape;10137;p64"/>
                  <p:cNvSpPr/>
                  <p:nvPr/>
                </p:nvSpPr>
                <p:spPr>
                  <a:xfrm>
                    <a:off x="2157942" y="2041168"/>
                    <a:ext cx="40346" cy="383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8" h="1520" extrusionOk="0">
                        <a:moveTo>
                          <a:pt x="985" y="164"/>
                        </a:moveTo>
                        <a:cubicBezTo>
                          <a:pt x="1063" y="164"/>
                          <a:pt x="1141" y="183"/>
                          <a:pt x="1213" y="222"/>
                        </a:cubicBezTo>
                        <a:cubicBezTo>
                          <a:pt x="594" y="515"/>
                          <a:pt x="431" y="972"/>
                          <a:pt x="411" y="1337"/>
                        </a:cubicBezTo>
                        <a:lnTo>
                          <a:pt x="398" y="1343"/>
                        </a:lnTo>
                        <a:lnTo>
                          <a:pt x="326" y="1330"/>
                        </a:lnTo>
                        <a:cubicBezTo>
                          <a:pt x="268" y="1154"/>
                          <a:pt x="216" y="972"/>
                          <a:pt x="177" y="789"/>
                        </a:cubicBezTo>
                        <a:cubicBezTo>
                          <a:pt x="216" y="672"/>
                          <a:pt x="281" y="568"/>
                          <a:pt x="359" y="476"/>
                        </a:cubicBezTo>
                        <a:cubicBezTo>
                          <a:pt x="502" y="366"/>
                          <a:pt x="659" y="268"/>
                          <a:pt x="815" y="183"/>
                        </a:cubicBezTo>
                        <a:lnTo>
                          <a:pt x="848" y="183"/>
                        </a:lnTo>
                        <a:cubicBezTo>
                          <a:pt x="861" y="183"/>
                          <a:pt x="874" y="183"/>
                          <a:pt x="880" y="177"/>
                        </a:cubicBezTo>
                        <a:cubicBezTo>
                          <a:pt x="913" y="170"/>
                          <a:pt x="946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939" y="1"/>
                          <a:pt x="894" y="7"/>
                          <a:pt x="854" y="20"/>
                        </a:cubicBezTo>
                        <a:lnTo>
                          <a:pt x="815" y="20"/>
                        </a:lnTo>
                        <a:cubicBezTo>
                          <a:pt x="763" y="20"/>
                          <a:pt x="731" y="27"/>
                          <a:pt x="489" y="190"/>
                        </a:cubicBezTo>
                        <a:cubicBezTo>
                          <a:pt x="398" y="242"/>
                          <a:pt x="313" y="300"/>
                          <a:pt x="235" y="372"/>
                        </a:cubicBezTo>
                        <a:cubicBezTo>
                          <a:pt x="144" y="476"/>
                          <a:pt x="72" y="600"/>
                          <a:pt x="20" y="731"/>
                        </a:cubicBezTo>
                        <a:lnTo>
                          <a:pt x="1" y="776"/>
                        </a:lnTo>
                        <a:lnTo>
                          <a:pt x="14" y="822"/>
                        </a:lnTo>
                        <a:cubicBezTo>
                          <a:pt x="59" y="1030"/>
                          <a:pt x="111" y="1219"/>
                          <a:pt x="164" y="1382"/>
                        </a:cubicBezTo>
                        <a:lnTo>
                          <a:pt x="196" y="1480"/>
                        </a:lnTo>
                        <a:lnTo>
                          <a:pt x="300" y="1493"/>
                        </a:lnTo>
                        <a:lnTo>
                          <a:pt x="366" y="1506"/>
                        </a:lnTo>
                        <a:lnTo>
                          <a:pt x="437" y="1519"/>
                        </a:lnTo>
                        <a:lnTo>
                          <a:pt x="496" y="1474"/>
                        </a:lnTo>
                        <a:lnTo>
                          <a:pt x="502" y="1467"/>
                        </a:lnTo>
                        <a:lnTo>
                          <a:pt x="561" y="1421"/>
                        </a:lnTo>
                        <a:lnTo>
                          <a:pt x="568" y="1343"/>
                        </a:lnTo>
                        <a:cubicBezTo>
                          <a:pt x="587" y="913"/>
                          <a:pt x="828" y="581"/>
                          <a:pt x="1278" y="366"/>
                        </a:cubicBezTo>
                        <a:lnTo>
                          <a:pt x="1597" y="222"/>
                        </a:lnTo>
                        <a:lnTo>
                          <a:pt x="1285" y="72"/>
                        </a:lnTo>
                        <a:cubicBezTo>
                          <a:pt x="1187" y="27"/>
                          <a:pt x="1089" y="1"/>
                          <a:pt x="985" y="1"/>
                        </a:cubicBez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38" name="Google Shape;10138;p64"/>
                  <p:cNvSpPr/>
                  <p:nvPr/>
                </p:nvSpPr>
                <p:spPr>
                  <a:xfrm>
                    <a:off x="2204675" y="2051368"/>
                    <a:ext cx="27520" cy="26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0" h="1037" extrusionOk="0">
                        <a:moveTo>
                          <a:pt x="620" y="1"/>
                        </a:moveTo>
                        <a:lnTo>
                          <a:pt x="385" y="157"/>
                        </a:lnTo>
                        <a:lnTo>
                          <a:pt x="444" y="235"/>
                        </a:lnTo>
                        <a:cubicBezTo>
                          <a:pt x="340" y="281"/>
                          <a:pt x="40" y="424"/>
                          <a:pt x="20" y="633"/>
                        </a:cubicBezTo>
                        <a:cubicBezTo>
                          <a:pt x="1" y="848"/>
                          <a:pt x="196" y="959"/>
                          <a:pt x="372" y="985"/>
                        </a:cubicBezTo>
                        <a:lnTo>
                          <a:pt x="392" y="985"/>
                        </a:lnTo>
                        <a:cubicBezTo>
                          <a:pt x="437" y="978"/>
                          <a:pt x="483" y="978"/>
                          <a:pt x="529" y="978"/>
                        </a:cubicBezTo>
                        <a:cubicBezTo>
                          <a:pt x="626" y="978"/>
                          <a:pt x="731" y="991"/>
                          <a:pt x="828" y="1011"/>
                        </a:cubicBezTo>
                        <a:lnTo>
                          <a:pt x="926" y="1037"/>
                        </a:lnTo>
                        <a:lnTo>
                          <a:pt x="926" y="933"/>
                        </a:lnTo>
                        <a:cubicBezTo>
                          <a:pt x="920" y="789"/>
                          <a:pt x="926" y="587"/>
                          <a:pt x="1030" y="503"/>
                        </a:cubicBezTo>
                        <a:lnTo>
                          <a:pt x="1089" y="450"/>
                        </a:lnTo>
                        <a:lnTo>
                          <a:pt x="933" y="255"/>
                        </a:lnTo>
                        <a:lnTo>
                          <a:pt x="874" y="287"/>
                        </a:lnTo>
                        <a:cubicBezTo>
                          <a:pt x="815" y="320"/>
                          <a:pt x="750" y="359"/>
                          <a:pt x="698" y="405"/>
                        </a:cubicBezTo>
                        <a:cubicBezTo>
                          <a:pt x="698" y="340"/>
                          <a:pt x="718" y="281"/>
                          <a:pt x="744" y="229"/>
                        </a:cubicBezTo>
                        <a:lnTo>
                          <a:pt x="783" y="170"/>
                        </a:lnTo>
                        <a:lnTo>
                          <a:pt x="620" y="1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39" name="Google Shape;10139;p64"/>
                  <p:cNvSpPr/>
                  <p:nvPr/>
                </p:nvSpPr>
                <p:spPr>
                  <a:xfrm>
                    <a:off x="2202529" y="2048565"/>
                    <a:ext cx="32620" cy="31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246" extrusionOk="0">
                        <a:moveTo>
                          <a:pt x="692" y="216"/>
                        </a:moveTo>
                        <a:lnTo>
                          <a:pt x="763" y="288"/>
                        </a:lnTo>
                        <a:cubicBezTo>
                          <a:pt x="718" y="379"/>
                          <a:pt x="692" y="483"/>
                          <a:pt x="698" y="581"/>
                        </a:cubicBezTo>
                        <a:cubicBezTo>
                          <a:pt x="698" y="607"/>
                          <a:pt x="718" y="627"/>
                          <a:pt x="737" y="633"/>
                        </a:cubicBezTo>
                        <a:lnTo>
                          <a:pt x="757" y="633"/>
                        </a:lnTo>
                        <a:cubicBezTo>
                          <a:pt x="770" y="633"/>
                          <a:pt x="790" y="620"/>
                          <a:pt x="796" y="607"/>
                        </a:cubicBezTo>
                        <a:cubicBezTo>
                          <a:pt x="855" y="548"/>
                          <a:pt x="926" y="503"/>
                          <a:pt x="998" y="464"/>
                        </a:cubicBezTo>
                        <a:lnTo>
                          <a:pt x="1063" y="548"/>
                        </a:lnTo>
                        <a:cubicBezTo>
                          <a:pt x="933" y="659"/>
                          <a:pt x="920" y="874"/>
                          <a:pt x="926" y="1044"/>
                        </a:cubicBezTo>
                        <a:cubicBezTo>
                          <a:pt x="829" y="1018"/>
                          <a:pt x="718" y="1005"/>
                          <a:pt x="614" y="1005"/>
                        </a:cubicBezTo>
                        <a:cubicBezTo>
                          <a:pt x="568" y="1005"/>
                          <a:pt x="516" y="1005"/>
                          <a:pt x="470" y="1011"/>
                        </a:cubicBezTo>
                        <a:cubicBezTo>
                          <a:pt x="425" y="1005"/>
                          <a:pt x="170" y="952"/>
                          <a:pt x="190" y="750"/>
                        </a:cubicBezTo>
                        <a:cubicBezTo>
                          <a:pt x="203" y="581"/>
                          <a:pt x="483" y="444"/>
                          <a:pt x="587" y="411"/>
                        </a:cubicBezTo>
                        <a:cubicBezTo>
                          <a:pt x="600" y="405"/>
                          <a:pt x="614" y="392"/>
                          <a:pt x="620" y="372"/>
                        </a:cubicBezTo>
                        <a:cubicBezTo>
                          <a:pt x="627" y="359"/>
                          <a:pt x="620" y="340"/>
                          <a:pt x="614" y="327"/>
                        </a:cubicBezTo>
                        <a:lnTo>
                          <a:pt x="587" y="281"/>
                        </a:lnTo>
                        <a:lnTo>
                          <a:pt x="692" y="216"/>
                        </a:lnTo>
                        <a:close/>
                        <a:moveTo>
                          <a:pt x="724" y="1"/>
                        </a:moveTo>
                        <a:lnTo>
                          <a:pt x="607" y="79"/>
                        </a:lnTo>
                        <a:lnTo>
                          <a:pt x="496" y="144"/>
                        </a:lnTo>
                        <a:lnTo>
                          <a:pt x="353" y="236"/>
                        </a:lnTo>
                        <a:lnTo>
                          <a:pt x="405" y="307"/>
                        </a:lnTo>
                        <a:cubicBezTo>
                          <a:pt x="262" y="385"/>
                          <a:pt x="40" y="529"/>
                          <a:pt x="27" y="737"/>
                        </a:cubicBezTo>
                        <a:cubicBezTo>
                          <a:pt x="1" y="1005"/>
                          <a:pt x="236" y="1135"/>
                          <a:pt x="438" y="1174"/>
                        </a:cubicBezTo>
                        <a:lnTo>
                          <a:pt x="483" y="1174"/>
                        </a:lnTo>
                        <a:cubicBezTo>
                          <a:pt x="529" y="1174"/>
                          <a:pt x="574" y="1168"/>
                          <a:pt x="614" y="1168"/>
                        </a:cubicBezTo>
                        <a:cubicBezTo>
                          <a:pt x="705" y="1168"/>
                          <a:pt x="803" y="1174"/>
                          <a:pt x="894" y="1200"/>
                        </a:cubicBezTo>
                        <a:lnTo>
                          <a:pt x="1102" y="1246"/>
                        </a:lnTo>
                        <a:lnTo>
                          <a:pt x="1089" y="1031"/>
                        </a:lnTo>
                        <a:cubicBezTo>
                          <a:pt x="1089" y="959"/>
                          <a:pt x="1083" y="744"/>
                          <a:pt x="1168" y="672"/>
                        </a:cubicBezTo>
                        <a:lnTo>
                          <a:pt x="1291" y="568"/>
                        </a:lnTo>
                        <a:lnTo>
                          <a:pt x="1194" y="451"/>
                        </a:lnTo>
                        <a:lnTo>
                          <a:pt x="1128" y="366"/>
                        </a:lnTo>
                        <a:lnTo>
                          <a:pt x="1044" y="262"/>
                        </a:lnTo>
                        <a:lnTo>
                          <a:pt x="946" y="314"/>
                        </a:lnTo>
                        <a:lnTo>
                          <a:pt x="972" y="275"/>
                        </a:lnTo>
                        <a:lnTo>
                          <a:pt x="887" y="183"/>
                        </a:lnTo>
                        <a:lnTo>
                          <a:pt x="816" y="105"/>
                        </a:lnTo>
                        <a:lnTo>
                          <a:pt x="724" y="7"/>
                        </a:lnTo>
                        <a:lnTo>
                          <a:pt x="724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40" name="Google Shape;10140;p64"/>
                  <p:cNvSpPr/>
                  <p:nvPr/>
                </p:nvSpPr>
                <p:spPr>
                  <a:xfrm>
                    <a:off x="2139183" y="2076388"/>
                    <a:ext cx="29489" cy="461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8" h="1826" extrusionOk="0">
                        <a:moveTo>
                          <a:pt x="900" y="0"/>
                        </a:moveTo>
                        <a:cubicBezTo>
                          <a:pt x="802" y="0"/>
                          <a:pt x="698" y="13"/>
                          <a:pt x="600" y="46"/>
                        </a:cubicBezTo>
                        <a:cubicBezTo>
                          <a:pt x="392" y="111"/>
                          <a:pt x="222" y="261"/>
                          <a:pt x="131" y="457"/>
                        </a:cubicBezTo>
                        <a:cubicBezTo>
                          <a:pt x="1" y="711"/>
                          <a:pt x="7" y="1376"/>
                          <a:pt x="183" y="1662"/>
                        </a:cubicBezTo>
                        <a:cubicBezTo>
                          <a:pt x="235" y="1760"/>
                          <a:pt x="326" y="1819"/>
                          <a:pt x="431" y="1825"/>
                        </a:cubicBezTo>
                        <a:lnTo>
                          <a:pt x="431" y="1819"/>
                        </a:lnTo>
                        <a:cubicBezTo>
                          <a:pt x="457" y="1819"/>
                          <a:pt x="483" y="1819"/>
                          <a:pt x="502" y="1806"/>
                        </a:cubicBezTo>
                        <a:cubicBezTo>
                          <a:pt x="542" y="1799"/>
                          <a:pt x="574" y="1773"/>
                          <a:pt x="587" y="1741"/>
                        </a:cubicBezTo>
                        <a:cubicBezTo>
                          <a:pt x="620" y="1669"/>
                          <a:pt x="613" y="1584"/>
                          <a:pt x="581" y="1512"/>
                        </a:cubicBezTo>
                        <a:cubicBezTo>
                          <a:pt x="568" y="1473"/>
                          <a:pt x="561" y="1441"/>
                          <a:pt x="555" y="1402"/>
                        </a:cubicBezTo>
                        <a:cubicBezTo>
                          <a:pt x="561" y="756"/>
                          <a:pt x="822" y="359"/>
                          <a:pt x="1043" y="137"/>
                        </a:cubicBezTo>
                        <a:lnTo>
                          <a:pt x="1167" y="13"/>
                        </a:lnTo>
                        <a:lnTo>
                          <a:pt x="991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41" name="Google Shape;10141;p64"/>
                  <p:cNvSpPr/>
                  <p:nvPr/>
                </p:nvSpPr>
                <p:spPr>
                  <a:xfrm>
                    <a:off x="2137213" y="2074242"/>
                    <a:ext cx="36053" cy="50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1982" extrusionOk="0">
                        <a:moveTo>
                          <a:pt x="978" y="164"/>
                        </a:moveTo>
                        <a:lnTo>
                          <a:pt x="978" y="170"/>
                        </a:lnTo>
                        <a:lnTo>
                          <a:pt x="1063" y="170"/>
                        </a:lnTo>
                        <a:cubicBezTo>
                          <a:pt x="854" y="379"/>
                          <a:pt x="561" y="796"/>
                          <a:pt x="554" y="1487"/>
                        </a:cubicBezTo>
                        <a:cubicBezTo>
                          <a:pt x="554" y="1591"/>
                          <a:pt x="665" y="1786"/>
                          <a:pt x="561" y="1812"/>
                        </a:cubicBezTo>
                        <a:cubicBezTo>
                          <a:pt x="541" y="1819"/>
                          <a:pt x="528" y="1819"/>
                          <a:pt x="509" y="1819"/>
                        </a:cubicBezTo>
                        <a:cubicBezTo>
                          <a:pt x="176" y="1819"/>
                          <a:pt x="137" y="854"/>
                          <a:pt x="281" y="568"/>
                        </a:cubicBezTo>
                        <a:cubicBezTo>
                          <a:pt x="365" y="398"/>
                          <a:pt x="515" y="261"/>
                          <a:pt x="698" y="203"/>
                        </a:cubicBezTo>
                        <a:cubicBezTo>
                          <a:pt x="789" y="177"/>
                          <a:pt x="887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867" y="1"/>
                          <a:pt x="756" y="14"/>
                          <a:pt x="652" y="53"/>
                        </a:cubicBezTo>
                        <a:cubicBezTo>
                          <a:pt x="424" y="124"/>
                          <a:pt x="242" y="287"/>
                          <a:pt x="137" y="496"/>
                        </a:cubicBezTo>
                        <a:cubicBezTo>
                          <a:pt x="0" y="776"/>
                          <a:pt x="0" y="1474"/>
                          <a:pt x="196" y="1786"/>
                        </a:cubicBezTo>
                        <a:cubicBezTo>
                          <a:pt x="261" y="1904"/>
                          <a:pt x="378" y="1982"/>
                          <a:pt x="509" y="1982"/>
                        </a:cubicBezTo>
                        <a:cubicBezTo>
                          <a:pt x="548" y="1982"/>
                          <a:pt x="580" y="1982"/>
                          <a:pt x="613" y="1969"/>
                        </a:cubicBezTo>
                        <a:cubicBezTo>
                          <a:pt x="665" y="1956"/>
                          <a:pt x="717" y="1917"/>
                          <a:pt x="743" y="1865"/>
                        </a:cubicBezTo>
                        <a:cubicBezTo>
                          <a:pt x="783" y="1767"/>
                          <a:pt x="783" y="1663"/>
                          <a:pt x="737" y="1571"/>
                        </a:cubicBezTo>
                        <a:cubicBezTo>
                          <a:pt x="730" y="1545"/>
                          <a:pt x="724" y="1519"/>
                          <a:pt x="717" y="1487"/>
                        </a:cubicBezTo>
                        <a:cubicBezTo>
                          <a:pt x="724" y="874"/>
                          <a:pt x="972" y="489"/>
                          <a:pt x="1180" y="281"/>
                        </a:cubicBezTo>
                        <a:lnTo>
                          <a:pt x="1428" y="33"/>
                        </a:lnTo>
                        <a:lnTo>
                          <a:pt x="1076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42" name="Google Shape;10142;p64"/>
                  <p:cNvSpPr/>
                  <p:nvPr/>
                </p:nvSpPr>
                <p:spPr>
                  <a:xfrm>
                    <a:off x="2157134" y="2043642"/>
                    <a:ext cx="99399" cy="1316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7" h="5215" extrusionOk="0">
                        <a:moveTo>
                          <a:pt x="2034" y="0"/>
                        </a:moveTo>
                        <a:lnTo>
                          <a:pt x="1981" y="13"/>
                        </a:lnTo>
                        <a:cubicBezTo>
                          <a:pt x="1890" y="33"/>
                          <a:pt x="1805" y="59"/>
                          <a:pt x="1721" y="85"/>
                        </a:cubicBezTo>
                        <a:cubicBezTo>
                          <a:pt x="1258" y="241"/>
                          <a:pt x="704" y="567"/>
                          <a:pt x="691" y="1278"/>
                        </a:cubicBezTo>
                        <a:cubicBezTo>
                          <a:pt x="665" y="1297"/>
                          <a:pt x="20" y="1701"/>
                          <a:pt x="13" y="2712"/>
                        </a:cubicBezTo>
                        <a:cubicBezTo>
                          <a:pt x="7" y="3227"/>
                          <a:pt x="0" y="4439"/>
                          <a:pt x="1740" y="5019"/>
                        </a:cubicBezTo>
                        <a:cubicBezTo>
                          <a:pt x="1949" y="5084"/>
                          <a:pt x="2503" y="5214"/>
                          <a:pt x="2718" y="5214"/>
                        </a:cubicBezTo>
                        <a:cubicBezTo>
                          <a:pt x="2744" y="5214"/>
                          <a:pt x="2770" y="5214"/>
                          <a:pt x="2796" y="5208"/>
                        </a:cubicBezTo>
                        <a:cubicBezTo>
                          <a:pt x="2815" y="5209"/>
                          <a:pt x="2833" y="5209"/>
                          <a:pt x="2851" y="5209"/>
                        </a:cubicBezTo>
                        <a:cubicBezTo>
                          <a:pt x="2983" y="5209"/>
                          <a:pt x="3114" y="5188"/>
                          <a:pt x="3239" y="5143"/>
                        </a:cubicBezTo>
                        <a:cubicBezTo>
                          <a:pt x="3533" y="5058"/>
                          <a:pt x="3885" y="4804"/>
                          <a:pt x="3904" y="4093"/>
                        </a:cubicBezTo>
                        <a:cubicBezTo>
                          <a:pt x="3911" y="3865"/>
                          <a:pt x="3917" y="3565"/>
                          <a:pt x="3904" y="3285"/>
                        </a:cubicBezTo>
                        <a:cubicBezTo>
                          <a:pt x="3937" y="2992"/>
                          <a:pt x="3767" y="2360"/>
                          <a:pt x="3709" y="2229"/>
                        </a:cubicBezTo>
                        <a:cubicBezTo>
                          <a:pt x="3637" y="2060"/>
                          <a:pt x="3533" y="1903"/>
                          <a:pt x="3402" y="1780"/>
                        </a:cubicBezTo>
                        <a:cubicBezTo>
                          <a:pt x="3161" y="1552"/>
                          <a:pt x="2842" y="1441"/>
                          <a:pt x="2418" y="1441"/>
                        </a:cubicBezTo>
                        <a:lnTo>
                          <a:pt x="2281" y="1441"/>
                        </a:lnTo>
                        <a:cubicBezTo>
                          <a:pt x="2249" y="1434"/>
                          <a:pt x="2223" y="1434"/>
                          <a:pt x="2190" y="1434"/>
                        </a:cubicBezTo>
                        <a:lnTo>
                          <a:pt x="2138" y="1434"/>
                        </a:lnTo>
                        <a:cubicBezTo>
                          <a:pt x="2040" y="1408"/>
                          <a:pt x="1695" y="1304"/>
                          <a:pt x="1721" y="991"/>
                        </a:cubicBezTo>
                        <a:cubicBezTo>
                          <a:pt x="1747" y="730"/>
                          <a:pt x="2099" y="548"/>
                          <a:pt x="2249" y="476"/>
                        </a:cubicBezTo>
                        <a:lnTo>
                          <a:pt x="2340" y="437"/>
                        </a:lnTo>
                        <a:lnTo>
                          <a:pt x="2034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43" name="Google Shape;10143;p64"/>
                  <p:cNvSpPr/>
                  <p:nvPr/>
                </p:nvSpPr>
                <p:spPr>
                  <a:xfrm>
                    <a:off x="2155139" y="2041168"/>
                    <a:ext cx="103363" cy="1362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94" h="5398" extrusionOk="0">
                        <a:moveTo>
                          <a:pt x="2152" y="1"/>
                        </a:moveTo>
                        <a:lnTo>
                          <a:pt x="2157" y="7"/>
                        </a:lnTo>
                        <a:lnTo>
                          <a:pt x="2157" y="7"/>
                        </a:lnTo>
                        <a:lnTo>
                          <a:pt x="2158" y="7"/>
                        </a:lnTo>
                        <a:lnTo>
                          <a:pt x="2152" y="1"/>
                        </a:lnTo>
                        <a:close/>
                        <a:moveTo>
                          <a:pt x="2081" y="191"/>
                        </a:moveTo>
                        <a:lnTo>
                          <a:pt x="2302" y="502"/>
                        </a:lnTo>
                        <a:cubicBezTo>
                          <a:pt x="2119" y="581"/>
                          <a:pt x="1748" y="783"/>
                          <a:pt x="1721" y="1082"/>
                        </a:cubicBezTo>
                        <a:cubicBezTo>
                          <a:pt x="1695" y="1415"/>
                          <a:pt x="2008" y="1571"/>
                          <a:pt x="2210" y="1617"/>
                        </a:cubicBezTo>
                        <a:cubicBezTo>
                          <a:pt x="2230" y="1610"/>
                          <a:pt x="2256" y="1610"/>
                          <a:pt x="2275" y="1610"/>
                        </a:cubicBezTo>
                        <a:cubicBezTo>
                          <a:pt x="2308" y="1610"/>
                          <a:pt x="2341" y="1617"/>
                          <a:pt x="2373" y="1623"/>
                        </a:cubicBezTo>
                        <a:cubicBezTo>
                          <a:pt x="2406" y="1630"/>
                          <a:pt x="2432" y="1636"/>
                          <a:pt x="2464" y="1650"/>
                        </a:cubicBezTo>
                        <a:cubicBezTo>
                          <a:pt x="2458" y="1636"/>
                          <a:pt x="2445" y="1623"/>
                          <a:pt x="2438" y="1617"/>
                        </a:cubicBezTo>
                        <a:lnTo>
                          <a:pt x="2497" y="1617"/>
                        </a:lnTo>
                        <a:cubicBezTo>
                          <a:pt x="2895" y="1617"/>
                          <a:pt x="3201" y="1721"/>
                          <a:pt x="3423" y="1930"/>
                        </a:cubicBezTo>
                        <a:cubicBezTo>
                          <a:pt x="3546" y="2047"/>
                          <a:pt x="3644" y="2197"/>
                          <a:pt x="3709" y="2353"/>
                        </a:cubicBezTo>
                        <a:cubicBezTo>
                          <a:pt x="3742" y="2393"/>
                          <a:pt x="3937" y="3083"/>
                          <a:pt x="3905" y="3383"/>
                        </a:cubicBezTo>
                        <a:cubicBezTo>
                          <a:pt x="3911" y="3637"/>
                          <a:pt x="3911" y="3911"/>
                          <a:pt x="3905" y="4185"/>
                        </a:cubicBezTo>
                        <a:cubicBezTo>
                          <a:pt x="3892" y="4706"/>
                          <a:pt x="3683" y="5045"/>
                          <a:pt x="3292" y="5162"/>
                        </a:cubicBezTo>
                        <a:cubicBezTo>
                          <a:pt x="3169" y="5203"/>
                          <a:pt x="3041" y="5229"/>
                          <a:pt x="2908" y="5229"/>
                        </a:cubicBezTo>
                        <a:cubicBezTo>
                          <a:pt x="2893" y="5229"/>
                          <a:pt x="2877" y="5228"/>
                          <a:pt x="2862" y="5228"/>
                        </a:cubicBezTo>
                        <a:cubicBezTo>
                          <a:pt x="2842" y="5228"/>
                          <a:pt x="2823" y="5234"/>
                          <a:pt x="2803" y="5234"/>
                        </a:cubicBezTo>
                        <a:cubicBezTo>
                          <a:pt x="2601" y="5234"/>
                          <a:pt x="2060" y="5110"/>
                          <a:pt x="1852" y="5039"/>
                        </a:cubicBezTo>
                        <a:cubicBezTo>
                          <a:pt x="157" y="4478"/>
                          <a:pt x="177" y="3311"/>
                          <a:pt x="177" y="2810"/>
                        </a:cubicBezTo>
                        <a:cubicBezTo>
                          <a:pt x="190" y="1852"/>
                          <a:pt x="789" y="1461"/>
                          <a:pt x="816" y="1447"/>
                        </a:cubicBezTo>
                        <a:cubicBezTo>
                          <a:pt x="842" y="1434"/>
                          <a:pt x="855" y="1408"/>
                          <a:pt x="855" y="1382"/>
                        </a:cubicBezTo>
                        <a:cubicBezTo>
                          <a:pt x="868" y="718"/>
                          <a:pt x="1389" y="405"/>
                          <a:pt x="1826" y="261"/>
                        </a:cubicBezTo>
                        <a:cubicBezTo>
                          <a:pt x="1909" y="236"/>
                          <a:pt x="1992" y="210"/>
                          <a:pt x="2081" y="191"/>
                        </a:cubicBezTo>
                        <a:close/>
                        <a:moveTo>
                          <a:pt x="2157" y="7"/>
                        </a:moveTo>
                        <a:lnTo>
                          <a:pt x="2047" y="33"/>
                        </a:lnTo>
                        <a:cubicBezTo>
                          <a:pt x="1956" y="53"/>
                          <a:pt x="1865" y="79"/>
                          <a:pt x="1774" y="111"/>
                        </a:cubicBezTo>
                        <a:cubicBezTo>
                          <a:pt x="1102" y="333"/>
                          <a:pt x="724" y="763"/>
                          <a:pt x="692" y="1337"/>
                        </a:cubicBezTo>
                        <a:cubicBezTo>
                          <a:pt x="542" y="1441"/>
                          <a:pt x="27" y="1891"/>
                          <a:pt x="14" y="2810"/>
                        </a:cubicBezTo>
                        <a:cubicBezTo>
                          <a:pt x="14" y="3298"/>
                          <a:pt x="1" y="4602"/>
                          <a:pt x="1800" y="5195"/>
                        </a:cubicBezTo>
                        <a:cubicBezTo>
                          <a:pt x="2015" y="5267"/>
                          <a:pt x="2575" y="5397"/>
                          <a:pt x="2803" y="5397"/>
                        </a:cubicBezTo>
                        <a:cubicBezTo>
                          <a:pt x="2829" y="5397"/>
                          <a:pt x="2856" y="5391"/>
                          <a:pt x="2882" y="5391"/>
                        </a:cubicBezTo>
                        <a:cubicBezTo>
                          <a:pt x="3045" y="5391"/>
                          <a:pt x="3201" y="5371"/>
                          <a:pt x="3351" y="5319"/>
                        </a:cubicBezTo>
                        <a:cubicBezTo>
                          <a:pt x="3670" y="5221"/>
                          <a:pt x="4048" y="4947"/>
                          <a:pt x="4068" y="4191"/>
                        </a:cubicBezTo>
                        <a:cubicBezTo>
                          <a:pt x="4074" y="3963"/>
                          <a:pt x="4081" y="3670"/>
                          <a:pt x="4068" y="3383"/>
                        </a:cubicBezTo>
                        <a:cubicBezTo>
                          <a:pt x="4094" y="3096"/>
                          <a:pt x="3950" y="2471"/>
                          <a:pt x="3859" y="2288"/>
                        </a:cubicBezTo>
                        <a:cubicBezTo>
                          <a:pt x="3788" y="2112"/>
                          <a:pt x="3677" y="1949"/>
                          <a:pt x="3533" y="1812"/>
                        </a:cubicBezTo>
                        <a:cubicBezTo>
                          <a:pt x="3279" y="1571"/>
                          <a:pt x="2940" y="1454"/>
                          <a:pt x="2497" y="1454"/>
                        </a:cubicBezTo>
                        <a:lnTo>
                          <a:pt x="2367" y="1454"/>
                        </a:lnTo>
                        <a:cubicBezTo>
                          <a:pt x="2334" y="1447"/>
                          <a:pt x="2302" y="1447"/>
                          <a:pt x="2275" y="1447"/>
                        </a:cubicBezTo>
                        <a:lnTo>
                          <a:pt x="2223" y="1447"/>
                        </a:lnTo>
                        <a:cubicBezTo>
                          <a:pt x="2126" y="1421"/>
                          <a:pt x="1865" y="1330"/>
                          <a:pt x="1884" y="1096"/>
                        </a:cubicBezTo>
                        <a:cubicBezTo>
                          <a:pt x="1904" y="867"/>
                          <a:pt x="2256" y="698"/>
                          <a:pt x="2367" y="646"/>
                        </a:cubicBezTo>
                        <a:lnTo>
                          <a:pt x="2549" y="568"/>
                        </a:lnTo>
                        <a:lnTo>
                          <a:pt x="2432" y="405"/>
                        </a:lnTo>
                        <a:lnTo>
                          <a:pt x="2217" y="92"/>
                        </a:lnTo>
                        <a:lnTo>
                          <a:pt x="2157" y="7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</p:grpSp>
          </p:grpSp>
          <p:sp>
            <p:nvSpPr>
              <p:cNvPr id="10144" name="Google Shape;10144;p64"/>
              <p:cNvSpPr/>
              <p:nvPr/>
            </p:nvSpPr>
            <p:spPr>
              <a:xfrm>
                <a:off x="1992394" y="1542757"/>
                <a:ext cx="406964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9" h="12879" extrusionOk="0">
                    <a:moveTo>
                      <a:pt x="1011" y="8740"/>
                    </a:moveTo>
                    <a:cubicBezTo>
                      <a:pt x="1013" y="8829"/>
                      <a:pt x="1032" y="8962"/>
                      <a:pt x="1064" y="9126"/>
                    </a:cubicBezTo>
                    <a:lnTo>
                      <a:pt x="1064" y="9126"/>
                    </a:lnTo>
                    <a:cubicBezTo>
                      <a:pt x="1038" y="8982"/>
                      <a:pt x="1020" y="8852"/>
                      <a:pt x="1011" y="8740"/>
                    </a:cubicBezTo>
                    <a:close/>
                    <a:moveTo>
                      <a:pt x="8536" y="0"/>
                    </a:moveTo>
                    <a:cubicBezTo>
                      <a:pt x="7384" y="0"/>
                      <a:pt x="6105" y="274"/>
                      <a:pt x="4707" y="906"/>
                    </a:cubicBezTo>
                    <a:cubicBezTo>
                      <a:pt x="1" y="3031"/>
                      <a:pt x="1011" y="8740"/>
                      <a:pt x="1011" y="8740"/>
                    </a:cubicBezTo>
                    <a:cubicBezTo>
                      <a:pt x="953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9" y="6841"/>
                      <a:pt x="14775" y="11975"/>
                      <a:pt x="14754" y="12635"/>
                    </a:cubicBezTo>
                    <a:lnTo>
                      <a:pt x="14754" y="12635"/>
                    </a:lnTo>
                    <a:lnTo>
                      <a:pt x="15206" y="9548"/>
                    </a:lnTo>
                    <a:cubicBezTo>
                      <a:pt x="15206" y="9548"/>
                      <a:pt x="16119" y="6166"/>
                      <a:pt x="14444" y="3441"/>
                    </a:cubicBezTo>
                    <a:cubicBezTo>
                      <a:pt x="13263" y="1523"/>
                      <a:pt x="11255" y="0"/>
                      <a:pt x="8536" y="0"/>
                    </a:cubicBezTo>
                    <a:close/>
                    <a:moveTo>
                      <a:pt x="14754" y="12635"/>
                    </a:moveTo>
                    <a:lnTo>
                      <a:pt x="14744" y="12703"/>
                    </a:lnTo>
                    <a:cubicBezTo>
                      <a:pt x="14744" y="12704"/>
                      <a:pt x="14745" y="12705"/>
                      <a:pt x="14746" y="12705"/>
                    </a:cubicBezTo>
                    <a:cubicBezTo>
                      <a:pt x="14750" y="12705"/>
                      <a:pt x="14752" y="12681"/>
                      <a:pt x="14754" y="12635"/>
                    </a:cubicBezTo>
                    <a:close/>
                    <a:moveTo>
                      <a:pt x="1064" y="9126"/>
                    </a:moveTo>
                    <a:cubicBezTo>
                      <a:pt x="1293" y="10432"/>
                      <a:pt x="2113" y="12879"/>
                      <a:pt x="2113" y="12879"/>
                    </a:cubicBezTo>
                    <a:cubicBezTo>
                      <a:pt x="2113" y="12879"/>
                      <a:pt x="1283" y="10256"/>
                      <a:pt x="1064" y="9126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grpSp>
        <p:nvGrpSpPr>
          <p:cNvPr id="10145" name="Google Shape;10145;p64"/>
          <p:cNvGrpSpPr/>
          <p:nvPr/>
        </p:nvGrpSpPr>
        <p:grpSpPr>
          <a:xfrm>
            <a:off x="5878149" y="3085515"/>
            <a:ext cx="1115082" cy="2620690"/>
            <a:chOff x="2939074" y="1542757"/>
            <a:chExt cx="557541" cy="1310345"/>
          </a:xfrm>
        </p:grpSpPr>
        <p:sp>
          <p:nvSpPr>
            <p:cNvPr id="10146" name="Google Shape;10146;p64"/>
            <p:cNvSpPr/>
            <p:nvPr/>
          </p:nvSpPr>
          <p:spPr>
            <a:xfrm>
              <a:off x="2988761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grpSp>
          <p:nvGrpSpPr>
            <p:cNvPr id="10147" name="Google Shape;10147;p64"/>
            <p:cNvGrpSpPr/>
            <p:nvPr/>
          </p:nvGrpSpPr>
          <p:grpSpPr>
            <a:xfrm>
              <a:off x="2939074" y="1542757"/>
              <a:ext cx="557541" cy="1277423"/>
              <a:chOff x="2939074" y="1542757"/>
              <a:chExt cx="557541" cy="1277423"/>
            </a:xfrm>
          </p:grpSpPr>
          <p:sp>
            <p:nvSpPr>
              <p:cNvPr id="10148" name="Google Shape;10148;p64"/>
              <p:cNvSpPr/>
              <p:nvPr/>
            </p:nvSpPr>
            <p:spPr>
              <a:xfrm>
                <a:off x="3032035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8" y="0"/>
                    </a:moveTo>
                    <a:cubicBezTo>
                      <a:pt x="966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6" y="13550"/>
                      <a:pt x="2158" y="13550"/>
                    </a:cubicBezTo>
                    <a:lnTo>
                      <a:pt x="12378" y="13550"/>
                    </a:lnTo>
                    <a:cubicBezTo>
                      <a:pt x="13571" y="13550"/>
                      <a:pt x="14529" y="12585"/>
                      <a:pt x="14529" y="11393"/>
                    </a:cubicBezTo>
                    <a:lnTo>
                      <a:pt x="14529" y="2157"/>
                    </a:lnTo>
                    <a:cubicBezTo>
                      <a:pt x="14529" y="958"/>
                      <a:pt x="13571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10149" name="Google Shape;10149;p64"/>
              <p:cNvGrpSpPr/>
              <p:nvPr/>
            </p:nvGrpSpPr>
            <p:grpSpPr>
              <a:xfrm>
                <a:off x="2939074" y="1547529"/>
                <a:ext cx="557541" cy="1272651"/>
                <a:chOff x="2939074" y="1547529"/>
                <a:chExt cx="557541" cy="1272651"/>
              </a:xfrm>
            </p:grpSpPr>
            <p:sp>
              <p:nvSpPr>
                <p:cNvPr id="10150" name="Google Shape;10150;p64"/>
                <p:cNvSpPr/>
                <p:nvPr/>
              </p:nvSpPr>
              <p:spPr>
                <a:xfrm>
                  <a:off x="2939074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1035" y="0"/>
                      </a:moveTo>
                      <a:cubicBezTo>
                        <a:pt x="7053" y="0"/>
                        <a:pt x="3833" y="3226"/>
                        <a:pt x="3833" y="7202"/>
                      </a:cubicBezTo>
                      <a:lnTo>
                        <a:pt x="3833" y="7208"/>
                      </a:lnTo>
                      <a:cubicBezTo>
                        <a:pt x="3807" y="7208"/>
                        <a:pt x="3787" y="7202"/>
                        <a:pt x="3768" y="7202"/>
                      </a:cubicBezTo>
                      <a:cubicBezTo>
                        <a:pt x="3764" y="7202"/>
                        <a:pt x="3761" y="7202"/>
                        <a:pt x="3757" y="7202"/>
                      </a:cubicBezTo>
                      <a:cubicBezTo>
                        <a:pt x="3091" y="7202"/>
                        <a:pt x="2589" y="7811"/>
                        <a:pt x="2718" y="8466"/>
                      </a:cubicBezTo>
                      <a:cubicBezTo>
                        <a:pt x="2815" y="8983"/>
                        <a:pt x="3269" y="9322"/>
                        <a:pt x="3759" y="9322"/>
                      </a:cubicBezTo>
                      <a:cubicBezTo>
                        <a:pt x="3894" y="9322"/>
                        <a:pt x="4032" y="9297"/>
                        <a:pt x="4165" y="9242"/>
                      </a:cubicBezTo>
                      <a:cubicBezTo>
                        <a:pt x="4921" y="11543"/>
                        <a:pt x="6896" y="13367"/>
                        <a:pt x="9073" y="14078"/>
                      </a:cubicBezTo>
                      <a:lnTo>
                        <a:pt x="9073" y="16124"/>
                      </a:lnTo>
                      <a:lnTo>
                        <a:pt x="6864" y="16124"/>
                      </a:lnTo>
                      <a:cubicBezTo>
                        <a:pt x="6864" y="16124"/>
                        <a:pt x="6857" y="16170"/>
                        <a:pt x="6837" y="16183"/>
                      </a:cubicBezTo>
                      <a:cubicBezTo>
                        <a:pt x="6257" y="16183"/>
                        <a:pt x="5743" y="16561"/>
                        <a:pt x="5560" y="17109"/>
                      </a:cubicBezTo>
                      <a:lnTo>
                        <a:pt x="235" y="32861"/>
                      </a:lnTo>
                      <a:cubicBezTo>
                        <a:pt x="1" y="33559"/>
                        <a:pt x="372" y="34308"/>
                        <a:pt x="1069" y="34543"/>
                      </a:cubicBezTo>
                      <a:cubicBezTo>
                        <a:pt x="1208" y="34588"/>
                        <a:pt x="1350" y="34610"/>
                        <a:pt x="1489" y="34610"/>
                      </a:cubicBezTo>
                      <a:cubicBezTo>
                        <a:pt x="2047" y="34610"/>
                        <a:pt x="2568" y="34261"/>
                        <a:pt x="2751" y="33702"/>
                      </a:cubicBezTo>
                      <a:lnTo>
                        <a:pt x="2927" y="33187"/>
                      </a:lnTo>
                      <a:lnTo>
                        <a:pt x="3507" y="33428"/>
                      </a:lnTo>
                      <a:cubicBezTo>
                        <a:pt x="3507" y="33428"/>
                        <a:pt x="4015" y="32412"/>
                        <a:pt x="3468" y="31577"/>
                      </a:cubicBezTo>
                      <a:lnTo>
                        <a:pt x="6733" y="21918"/>
                      </a:lnTo>
                      <a:lnTo>
                        <a:pt x="6733" y="21918"/>
                      </a:lnTo>
                      <a:cubicBezTo>
                        <a:pt x="6733" y="27699"/>
                        <a:pt x="5951" y="29166"/>
                        <a:pt x="5951" y="32360"/>
                      </a:cubicBezTo>
                      <a:cubicBezTo>
                        <a:pt x="5951" y="35560"/>
                        <a:pt x="7861" y="48490"/>
                        <a:pt x="7861" y="48490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03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06" y="33709"/>
                      </a:lnTo>
                      <a:cubicBezTo>
                        <a:pt x="19484" y="34280"/>
                        <a:pt x="20013" y="34650"/>
                        <a:pt x="20579" y="34650"/>
                      </a:cubicBezTo>
                      <a:cubicBezTo>
                        <a:pt x="20717" y="34650"/>
                        <a:pt x="20856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21828" y="32868"/>
                      </a:lnTo>
                      <a:lnTo>
                        <a:pt x="16503" y="17128"/>
                      </a:lnTo>
                      <a:cubicBezTo>
                        <a:pt x="16334" y="16613"/>
                        <a:pt x="15877" y="16242"/>
                        <a:pt x="15336" y="16190"/>
                      </a:cubicBezTo>
                      <a:cubicBezTo>
                        <a:pt x="15323" y="16170"/>
                        <a:pt x="15310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30"/>
                      </a:lnTo>
                      <a:cubicBezTo>
                        <a:pt x="15050" y="13459"/>
                        <a:pt x="17096" y="11621"/>
                        <a:pt x="17885" y="9281"/>
                      </a:cubicBezTo>
                      <a:cubicBezTo>
                        <a:pt x="17969" y="9301"/>
                        <a:pt x="18054" y="9314"/>
                        <a:pt x="18139" y="9314"/>
                      </a:cubicBezTo>
                      <a:cubicBezTo>
                        <a:pt x="18706" y="9314"/>
                        <a:pt x="19169" y="8870"/>
                        <a:pt x="19195" y="8310"/>
                      </a:cubicBezTo>
                      <a:cubicBezTo>
                        <a:pt x="19214" y="7743"/>
                        <a:pt x="18797" y="7261"/>
                        <a:pt x="18230" y="7208"/>
                      </a:cubicBezTo>
                      <a:lnTo>
                        <a:pt x="18230" y="7202"/>
                      </a:lnTo>
                      <a:cubicBezTo>
                        <a:pt x="18230" y="3226"/>
                        <a:pt x="15011" y="0"/>
                        <a:pt x="1103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grpSp>
              <p:nvGrpSpPr>
                <p:cNvPr id="10151" name="Google Shape;10151;p64"/>
                <p:cNvGrpSpPr/>
                <p:nvPr/>
              </p:nvGrpSpPr>
              <p:grpSpPr>
                <a:xfrm>
                  <a:off x="2977425" y="1655184"/>
                  <a:ext cx="476218" cy="1085365"/>
                  <a:chOff x="2977425" y="1655184"/>
                  <a:chExt cx="476218" cy="1085365"/>
                </a:xfrm>
              </p:grpSpPr>
              <p:sp>
                <p:nvSpPr>
                  <p:cNvPr id="10152" name="Google Shape;10152;p64"/>
                  <p:cNvSpPr/>
                  <p:nvPr/>
                </p:nvSpPr>
                <p:spPr>
                  <a:xfrm>
                    <a:off x="2977425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2183" y="0"/>
                        </a:moveTo>
                        <a:cubicBezTo>
                          <a:pt x="2148" y="0"/>
                          <a:pt x="2111" y="6"/>
                          <a:pt x="2073" y="19"/>
                        </a:cubicBezTo>
                        <a:cubicBezTo>
                          <a:pt x="430" y="573"/>
                          <a:pt x="0" y="3030"/>
                          <a:pt x="72" y="4510"/>
                        </a:cubicBezTo>
                        <a:cubicBezTo>
                          <a:pt x="76" y="4542"/>
                          <a:pt x="102" y="4562"/>
                          <a:pt x="127" y="4562"/>
                        </a:cubicBezTo>
                        <a:cubicBezTo>
                          <a:pt x="144" y="4562"/>
                          <a:pt x="159" y="4554"/>
                          <a:pt x="170" y="4536"/>
                        </a:cubicBezTo>
                        <a:cubicBezTo>
                          <a:pt x="515" y="3923"/>
                          <a:pt x="730" y="3272"/>
                          <a:pt x="984" y="2613"/>
                        </a:cubicBezTo>
                        <a:cubicBezTo>
                          <a:pt x="1317" y="1746"/>
                          <a:pt x="1799" y="1251"/>
                          <a:pt x="2412" y="593"/>
                        </a:cubicBezTo>
                        <a:cubicBezTo>
                          <a:pt x="2608" y="379"/>
                          <a:pt x="2461" y="0"/>
                          <a:pt x="21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53" name="Google Shape;10153;p64"/>
                  <p:cNvSpPr/>
                  <p:nvPr/>
                </p:nvSpPr>
                <p:spPr>
                  <a:xfrm>
                    <a:off x="3000198" y="2248172"/>
                    <a:ext cx="38124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2512" extrusionOk="0">
                        <a:moveTo>
                          <a:pt x="1257" y="1"/>
                        </a:moveTo>
                        <a:cubicBezTo>
                          <a:pt x="1226" y="1"/>
                          <a:pt x="1194" y="11"/>
                          <a:pt x="1164" y="33"/>
                        </a:cubicBezTo>
                        <a:cubicBezTo>
                          <a:pt x="845" y="274"/>
                          <a:pt x="695" y="633"/>
                          <a:pt x="545" y="985"/>
                        </a:cubicBezTo>
                        <a:cubicBezTo>
                          <a:pt x="356" y="1408"/>
                          <a:pt x="187" y="1845"/>
                          <a:pt x="37" y="2288"/>
                        </a:cubicBezTo>
                        <a:cubicBezTo>
                          <a:pt x="1" y="2396"/>
                          <a:pt x="102" y="2512"/>
                          <a:pt x="207" y="2512"/>
                        </a:cubicBezTo>
                        <a:cubicBezTo>
                          <a:pt x="236" y="2512"/>
                          <a:pt x="264" y="2503"/>
                          <a:pt x="291" y="2484"/>
                        </a:cubicBezTo>
                        <a:cubicBezTo>
                          <a:pt x="643" y="2230"/>
                          <a:pt x="923" y="1884"/>
                          <a:pt x="1106" y="1487"/>
                        </a:cubicBezTo>
                        <a:cubicBezTo>
                          <a:pt x="1288" y="1096"/>
                          <a:pt x="1510" y="652"/>
                          <a:pt x="1464" y="209"/>
                        </a:cubicBezTo>
                        <a:cubicBezTo>
                          <a:pt x="1454" y="109"/>
                          <a:pt x="1359" y="1"/>
                          <a:pt x="125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54" name="Google Shape;10154;p64"/>
                  <p:cNvSpPr/>
                  <p:nvPr/>
                </p:nvSpPr>
                <p:spPr>
                  <a:xfrm>
                    <a:off x="3035772" y="2078231"/>
                    <a:ext cx="68698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21" h="4063" extrusionOk="0">
                        <a:moveTo>
                          <a:pt x="1730" y="0"/>
                        </a:moveTo>
                        <a:cubicBezTo>
                          <a:pt x="1354" y="0"/>
                          <a:pt x="1057" y="265"/>
                          <a:pt x="915" y="625"/>
                        </a:cubicBezTo>
                        <a:cubicBezTo>
                          <a:pt x="557" y="1524"/>
                          <a:pt x="146" y="2554"/>
                          <a:pt x="35" y="3512"/>
                        </a:cubicBezTo>
                        <a:cubicBezTo>
                          <a:pt x="1" y="3825"/>
                          <a:pt x="314" y="4062"/>
                          <a:pt x="609" y="4062"/>
                        </a:cubicBezTo>
                        <a:cubicBezTo>
                          <a:pt x="702" y="4062"/>
                          <a:pt x="792" y="4039"/>
                          <a:pt x="870" y="3988"/>
                        </a:cubicBezTo>
                        <a:cubicBezTo>
                          <a:pt x="1802" y="3362"/>
                          <a:pt x="2173" y="2085"/>
                          <a:pt x="2551" y="1081"/>
                        </a:cubicBezTo>
                        <a:cubicBezTo>
                          <a:pt x="2721" y="644"/>
                          <a:pt x="2375" y="149"/>
                          <a:pt x="1958" y="32"/>
                        </a:cubicBezTo>
                        <a:cubicBezTo>
                          <a:pt x="1880" y="10"/>
                          <a:pt x="1804" y="0"/>
                          <a:pt x="173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55" name="Google Shape;10155;p64"/>
                  <p:cNvSpPr/>
                  <p:nvPr/>
                </p:nvSpPr>
                <p:spPr>
                  <a:xfrm>
                    <a:off x="3082934" y="1960300"/>
                    <a:ext cx="73546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3" h="3133" extrusionOk="0">
                        <a:moveTo>
                          <a:pt x="1955" y="1"/>
                        </a:moveTo>
                        <a:cubicBezTo>
                          <a:pt x="1392" y="1"/>
                          <a:pt x="788" y="419"/>
                          <a:pt x="494" y="864"/>
                        </a:cubicBezTo>
                        <a:cubicBezTo>
                          <a:pt x="266" y="1209"/>
                          <a:pt x="273" y="1535"/>
                          <a:pt x="181" y="1913"/>
                        </a:cubicBezTo>
                        <a:cubicBezTo>
                          <a:pt x="103" y="2259"/>
                          <a:pt x="51" y="2610"/>
                          <a:pt x="12" y="2962"/>
                        </a:cubicBezTo>
                        <a:cubicBezTo>
                          <a:pt x="0" y="3069"/>
                          <a:pt x="96" y="3133"/>
                          <a:pt x="191" y="3133"/>
                        </a:cubicBezTo>
                        <a:cubicBezTo>
                          <a:pt x="253" y="3133"/>
                          <a:pt x="314" y="3106"/>
                          <a:pt x="344" y="3047"/>
                        </a:cubicBezTo>
                        <a:cubicBezTo>
                          <a:pt x="468" y="2819"/>
                          <a:pt x="572" y="2578"/>
                          <a:pt x="683" y="2343"/>
                        </a:cubicBezTo>
                        <a:cubicBezTo>
                          <a:pt x="807" y="2102"/>
                          <a:pt x="983" y="1939"/>
                          <a:pt x="1153" y="1724"/>
                        </a:cubicBezTo>
                        <a:cubicBezTo>
                          <a:pt x="1276" y="1555"/>
                          <a:pt x="1446" y="1424"/>
                          <a:pt x="1628" y="1333"/>
                        </a:cubicBezTo>
                        <a:cubicBezTo>
                          <a:pt x="1948" y="1209"/>
                          <a:pt x="2261" y="1307"/>
                          <a:pt x="2573" y="1118"/>
                        </a:cubicBezTo>
                        <a:cubicBezTo>
                          <a:pt x="2860" y="949"/>
                          <a:pt x="2912" y="551"/>
                          <a:pt x="2678" y="310"/>
                        </a:cubicBezTo>
                        <a:cubicBezTo>
                          <a:pt x="2469" y="91"/>
                          <a:pt x="2216" y="1"/>
                          <a:pt x="19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56" name="Google Shape;10156;p64"/>
                  <p:cNvSpPr/>
                  <p:nvPr/>
                </p:nvSpPr>
                <p:spPr>
                  <a:xfrm>
                    <a:off x="3114494" y="2001327"/>
                    <a:ext cx="113992" cy="97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15" h="3861" extrusionOk="0">
                        <a:moveTo>
                          <a:pt x="2398" y="0"/>
                        </a:moveTo>
                        <a:cubicBezTo>
                          <a:pt x="2353" y="0"/>
                          <a:pt x="2308" y="3"/>
                          <a:pt x="2262" y="8"/>
                        </a:cubicBezTo>
                        <a:cubicBezTo>
                          <a:pt x="1415" y="93"/>
                          <a:pt x="548" y="607"/>
                          <a:pt x="365" y="875"/>
                        </a:cubicBezTo>
                        <a:cubicBezTo>
                          <a:pt x="0" y="1409"/>
                          <a:pt x="131" y="2015"/>
                          <a:pt x="372" y="2569"/>
                        </a:cubicBezTo>
                        <a:cubicBezTo>
                          <a:pt x="714" y="3336"/>
                          <a:pt x="1496" y="3861"/>
                          <a:pt x="2279" y="3861"/>
                        </a:cubicBezTo>
                        <a:cubicBezTo>
                          <a:pt x="2675" y="3861"/>
                          <a:pt x="3070" y="3727"/>
                          <a:pt x="3409" y="3423"/>
                        </a:cubicBezTo>
                        <a:cubicBezTo>
                          <a:pt x="4514" y="2419"/>
                          <a:pt x="3802" y="0"/>
                          <a:pt x="23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57" name="Google Shape;10157;p64"/>
                  <p:cNvSpPr/>
                  <p:nvPr/>
                </p:nvSpPr>
                <p:spPr>
                  <a:xfrm>
                    <a:off x="3164383" y="1962345"/>
                    <a:ext cx="34968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090" extrusionOk="0">
                        <a:moveTo>
                          <a:pt x="393" y="0"/>
                        </a:moveTo>
                        <a:cubicBezTo>
                          <a:pt x="192" y="0"/>
                          <a:pt x="0" y="200"/>
                          <a:pt x="51" y="405"/>
                        </a:cubicBezTo>
                        <a:cubicBezTo>
                          <a:pt x="19" y="522"/>
                          <a:pt x="12" y="639"/>
                          <a:pt x="12" y="757"/>
                        </a:cubicBezTo>
                        <a:cubicBezTo>
                          <a:pt x="12" y="887"/>
                          <a:pt x="103" y="1004"/>
                          <a:pt x="227" y="1037"/>
                        </a:cubicBezTo>
                        <a:cubicBezTo>
                          <a:pt x="475" y="1070"/>
                          <a:pt x="716" y="1083"/>
                          <a:pt x="964" y="1089"/>
                        </a:cubicBezTo>
                        <a:cubicBezTo>
                          <a:pt x="969" y="1089"/>
                          <a:pt x="974" y="1089"/>
                          <a:pt x="979" y="1089"/>
                        </a:cubicBezTo>
                        <a:cubicBezTo>
                          <a:pt x="1274" y="1089"/>
                          <a:pt x="1384" y="721"/>
                          <a:pt x="1198" y="522"/>
                        </a:cubicBezTo>
                        <a:cubicBezTo>
                          <a:pt x="1101" y="418"/>
                          <a:pt x="990" y="333"/>
                          <a:pt x="872" y="255"/>
                        </a:cubicBezTo>
                        <a:cubicBezTo>
                          <a:pt x="729" y="164"/>
                          <a:pt x="644" y="66"/>
                          <a:pt x="481" y="14"/>
                        </a:cubicBezTo>
                        <a:cubicBezTo>
                          <a:pt x="452" y="5"/>
                          <a:pt x="423" y="0"/>
                          <a:pt x="39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58" name="Google Shape;10158;p64"/>
                  <p:cNvSpPr/>
                  <p:nvPr/>
                </p:nvSpPr>
                <p:spPr>
                  <a:xfrm>
                    <a:off x="3180794" y="1922782"/>
                    <a:ext cx="3640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2" h="2238" extrusionOk="0">
                        <a:moveTo>
                          <a:pt x="235" y="0"/>
                        </a:moveTo>
                        <a:cubicBezTo>
                          <a:pt x="220" y="0"/>
                          <a:pt x="204" y="11"/>
                          <a:pt x="196" y="30"/>
                        </a:cubicBezTo>
                        <a:lnTo>
                          <a:pt x="196" y="43"/>
                        </a:lnTo>
                        <a:cubicBezTo>
                          <a:pt x="14" y="140"/>
                          <a:pt x="1" y="401"/>
                          <a:pt x="177" y="512"/>
                        </a:cubicBezTo>
                        <a:cubicBezTo>
                          <a:pt x="222" y="1092"/>
                          <a:pt x="503" y="1626"/>
                          <a:pt x="835" y="2122"/>
                        </a:cubicBezTo>
                        <a:cubicBezTo>
                          <a:pt x="886" y="2197"/>
                          <a:pt x="978" y="2237"/>
                          <a:pt x="1066" y="2237"/>
                        </a:cubicBezTo>
                        <a:cubicBezTo>
                          <a:pt x="1169" y="2237"/>
                          <a:pt x="1267" y="2182"/>
                          <a:pt x="1291" y="2063"/>
                        </a:cubicBezTo>
                        <a:cubicBezTo>
                          <a:pt x="1441" y="1300"/>
                          <a:pt x="1246" y="277"/>
                          <a:pt x="385" y="23"/>
                        </a:cubicBezTo>
                        <a:cubicBezTo>
                          <a:pt x="362" y="15"/>
                          <a:pt x="337" y="12"/>
                          <a:pt x="313" y="12"/>
                        </a:cubicBezTo>
                        <a:cubicBezTo>
                          <a:pt x="295" y="12"/>
                          <a:pt x="278" y="14"/>
                          <a:pt x="262" y="17"/>
                        </a:cubicBezTo>
                        <a:cubicBezTo>
                          <a:pt x="256" y="6"/>
                          <a:pt x="246" y="0"/>
                          <a:pt x="23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59" name="Google Shape;10159;p64"/>
                  <p:cNvSpPr/>
                  <p:nvPr/>
                </p:nvSpPr>
                <p:spPr>
                  <a:xfrm>
                    <a:off x="3159131" y="2111002"/>
                    <a:ext cx="48526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4" extrusionOk="0">
                        <a:moveTo>
                          <a:pt x="1410" y="0"/>
                        </a:moveTo>
                        <a:cubicBezTo>
                          <a:pt x="1343" y="0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81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2"/>
                          <a:pt x="1498" y="1816"/>
                          <a:pt x="1719" y="1517"/>
                        </a:cubicBezTo>
                        <a:cubicBezTo>
                          <a:pt x="1895" y="1262"/>
                          <a:pt x="1921" y="910"/>
                          <a:pt x="1921" y="611"/>
                        </a:cubicBezTo>
                        <a:cubicBezTo>
                          <a:pt x="1915" y="545"/>
                          <a:pt x="1908" y="487"/>
                          <a:pt x="1889" y="435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0"/>
                          <a:pt x="141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60" name="Google Shape;10160;p64"/>
                  <p:cNvSpPr/>
                  <p:nvPr/>
                </p:nvSpPr>
                <p:spPr>
                  <a:xfrm>
                    <a:off x="3159131" y="2164148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61" name="Google Shape;10161;p64"/>
                  <p:cNvSpPr/>
                  <p:nvPr/>
                </p:nvSpPr>
                <p:spPr>
                  <a:xfrm>
                    <a:off x="3159131" y="2217294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2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4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3"/>
                          <a:pt x="1804" y="77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62" name="Google Shape;10162;p64"/>
                  <p:cNvSpPr/>
                  <p:nvPr/>
                </p:nvSpPr>
                <p:spPr>
                  <a:xfrm>
                    <a:off x="3121916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457" y="0"/>
                        </a:moveTo>
                        <a:cubicBezTo>
                          <a:pt x="228" y="0"/>
                          <a:pt x="1" y="197"/>
                          <a:pt x="52" y="505"/>
                        </a:cubicBezTo>
                        <a:cubicBezTo>
                          <a:pt x="110" y="883"/>
                          <a:pt x="202" y="1600"/>
                          <a:pt x="658" y="1685"/>
                        </a:cubicBezTo>
                        <a:cubicBezTo>
                          <a:pt x="692" y="1691"/>
                          <a:pt x="727" y="1694"/>
                          <a:pt x="762" y="1694"/>
                        </a:cubicBezTo>
                        <a:cubicBezTo>
                          <a:pt x="906" y="1694"/>
                          <a:pt x="1047" y="1637"/>
                          <a:pt x="1121" y="1496"/>
                        </a:cubicBezTo>
                        <a:cubicBezTo>
                          <a:pt x="1251" y="1248"/>
                          <a:pt x="1160" y="1020"/>
                          <a:pt x="1036" y="772"/>
                        </a:cubicBezTo>
                        <a:cubicBezTo>
                          <a:pt x="958" y="616"/>
                          <a:pt x="892" y="453"/>
                          <a:pt x="834" y="290"/>
                        </a:cubicBezTo>
                        <a:cubicBezTo>
                          <a:pt x="763" y="89"/>
                          <a:pt x="610" y="0"/>
                          <a:pt x="45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63" name="Google Shape;10163;p64"/>
                  <p:cNvSpPr/>
                  <p:nvPr/>
                </p:nvSpPr>
                <p:spPr>
                  <a:xfrm>
                    <a:off x="3118760" y="2152635"/>
                    <a:ext cx="30524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9" h="1816" extrusionOk="0">
                        <a:moveTo>
                          <a:pt x="261" y="0"/>
                        </a:moveTo>
                        <a:cubicBezTo>
                          <a:pt x="136" y="0"/>
                          <a:pt x="1" y="101"/>
                          <a:pt x="1" y="239"/>
                        </a:cubicBezTo>
                        <a:cubicBezTo>
                          <a:pt x="1" y="728"/>
                          <a:pt x="53" y="1464"/>
                          <a:pt x="516" y="1751"/>
                        </a:cubicBezTo>
                        <a:cubicBezTo>
                          <a:pt x="586" y="1795"/>
                          <a:pt x="659" y="1815"/>
                          <a:pt x="729" y="1815"/>
                        </a:cubicBezTo>
                        <a:cubicBezTo>
                          <a:pt x="988" y="1815"/>
                          <a:pt x="1208" y="1546"/>
                          <a:pt x="1141" y="1269"/>
                        </a:cubicBezTo>
                        <a:cubicBezTo>
                          <a:pt x="1089" y="1047"/>
                          <a:pt x="913" y="904"/>
                          <a:pt x="796" y="715"/>
                        </a:cubicBezTo>
                        <a:cubicBezTo>
                          <a:pt x="659" y="526"/>
                          <a:pt x="542" y="330"/>
                          <a:pt x="444" y="122"/>
                        </a:cubicBezTo>
                        <a:cubicBezTo>
                          <a:pt x="407" y="36"/>
                          <a:pt x="336" y="0"/>
                          <a:pt x="26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64" name="Google Shape;10164;p64"/>
                  <p:cNvSpPr/>
                  <p:nvPr/>
                </p:nvSpPr>
                <p:spPr>
                  <a:xfrm>
                    <a:off x="3111186" y="2198561"/>
                    <a:ext cx="37543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7" h="1711" extrusionOk="0">
                        <a:moveTo>
                          <a:pt x="275" y="0"/>
                        </a:moveTo>
                        <a:cubicBezTo>
                          <a:pt x="183" y="0"/>
                          <a:pt x="96" y="47"/>
                          <a:pt x="79" y="154"/>
                        </a:cubicBezTo>
                        <a:cubicBezTo>
                          <a:pt x="1" y="662"/>
                          <a:pt x="177" y="1073"/>
                          <a:pt x="477" y="1470"/>
                        </a:cubicBezTo>
                        <a:cubicBezTo>
                          <a:pt x="589" y="1614"/>
                          <a:pt x="744" y="1711"/>
                          <a:pt x="911" y="1711"/>
                        </a:cubicBezTo>
                        <a:cubicBezTo>
                          <a:pt x="986" y="1711"/>
                          <a:pt x="1064" y="1691"/>
                          <a:pt x="1142" y="1646"/>
                        </a:cubicBezTo>
                        <a:cubicBezTo>
                          <a:pt x="1389" y="1496"/>
                          <a:pt x="1487" y="1086"/>
                          <a:pt x="1239" y="884"/>
                        </a:cubicBezTo>
                        <a:cubicBezTo>
                          <a:pt x="952" y="662"/>
                          <a:pt x="698" y="395"/>
                          <a:pt x="490" y="102"/>
                        </a:cubicBezTo>
                        <a:cubicBezTo>
                          <a:pt x="444" y="37"/>
                          <a:pt x="357" y="0"/>
                          <a:pt x="27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65" name="Google Shape;10165;p64"/>
                  <p:cNvSpPr/>
                  <p:nvPr/>
                </p:nvSpPr>
                <p:spPr>
                  <a:xfrm>
                    <a:off x="3113812" y="2250924"/>
                    <a:ext cx="32620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427" extrusionOk="0">
                        <a:moveTo>
                          <a:pt x="192" y="1"/>
                        </a:moveTo>
                        <a:cubicBezTo>
                          <a:pt x="85" y="1"/>
                          <a:pt x="0" y="118"/>
                          <a:pt x="21" y="231"/>
                        </a:cubicBezTo>
                        <a:cubicBezTo>
                          <a:pt x="27" y="276"/>
                          <a:pt x="1" y="380"/>
                          <a:pt x="1" y="446"/>
                        </a:cubicBezTo>
                        <a:cubicBezTo>
                          <a:pt x="14" y="563"/>
                          <a:pt x="40" y="680"/>
                          <a:pt x="86" y="791"/>
                        </a:cubicBezTo>
                        <a:cubicBezTo>
                          <a:pt x="125" y="895"/>
                          <a:pt x="171" y="993"/>
                          <a:pt x="223" y="1091"/>
                        </a:cubicBezTo>
                        <a:cubicBezTo>
                          <a:pt x="353" y="1312"/>
                          <a:pt x="516" y="1397"/>
                          <a:pt x="764" y="1423"/>
                        </a:cubicBezTo>
                        <a:cubicBezTo>
                          <a:pt x="778" y="1425"/>
                          <a:pt x="792" y="1426"/>
                          <a:pt x="807" y="1426"/>
                        </a:cubicBezTo>
                        <a:cubicBezTo>
                          <a:pt x="964" y="1426"/>
                          <a:pt x="1129" y="1301"/>
                          <a:pt x="1200" y="1176"/>
                        </a:cubicBezTo>
                        <a:cubicBezTo>
                          <a:pt x="1292" y="1013"/>
                          <a:pt x="1292" y="817"/>
                          <a:pt x="1200" y="661"/>
                        </a:cubicBezTo>
                        <a:cubicBezTo>
                          <a:pt x="1142" y="543"/>
                          <a:pt x="1044" y="452"/>
                          <a:pt x="920" y="400"/>
                        </a:cubicBezTo>
                        <a:cubicBezTo>
                          <a:pt x="881" y="380"/>
                          <a:pt x="842" y="361"/>
                          <a:pt x="809" y="335"/>
                        </a:cubicBezTo>
                        <a:cubicBezTo>
                          <a:pt x="809" y="335"/>
                          <a:pt x="743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740" y="288"/>
                          <a:pt x="740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666" y="228"/>
                          <a:pt x="582" y="168"/>
                          <a:pt x="503" y="120"/>
                        </a:cubicBezTo>
                        <a:cubicBezTo>
                          <a:pt x="431" y="81"/>
                          <a:pt x="347" y="68"/>
                          <a:pt x="281" y="28"/>
                        </a:cubicBezTo>
                        <a:cubicBezTo>
                          <a:pt x="251" y="9"/>
                          <a:pt x="221" y="1"/>
                          <a:pt x="1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66" name="Google Shape;10166;p64"/>
                  <p:cNvSpPr/>
                  <p:nvPr/>
                </p:nvSpPr>
                <p:spPr>
                  <a:xfrm>
                    <a:off x="3179152" y="2275717"/>
                    <a:ext cx="75717" cy="613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9" h="2431" extrusionOk="0">
                        <a:moveTo>
                          <a:pt x="1501" y="0"/>
                        </a:moveTo>
                        <a:cubicBezTo>
                          <a:pt x="1115" y="0"/>
                          <a:pt x="732" y="77"/>
                          <a:pt x="372" y="259"/>
                        </a:cubicBezTo>
                        <a:cubicBezTo>
                          <a:pt x="66" y="415"/>
                          <a:pt x="1" y="735"/>
                          <a:pt x="85" y="1015"/>
                        </a:cubicBezTo>
                        <a:cubicBezTo>
                          <a:pt x="170" y="1673"/>
                          <a:pt x="561" y="2286"/>
                          <a:pt x="1265" y="2410"/>
                        </a:cubicBezTo>
                        <a:cubicBezTo>
                          <a:pt x="1347" y="2424"/>
                          <a:pt x="1426" y="2430"/>
                          <a:pt x="1502" y="2430"/>
                        </a:cubicBezTo>
                        <a:cubicBezTo>
                          <a:pt x="2309" y="2430"/>
                          <a:pt x="2785" y="1674"/>
                          <a:pt x="2934" y="917"/>
                        </a:cubicBezTo>
                        <a:cubicBezTo>
                          <a:pt x="2999" y="578"/>
                          <a:pt x="2842" y="259"/>
                          <a:pt x="2503" y="154"/>
                        </a:cubicBezTo>
                        <a:cubicBezTo>
                          <a:pt x="2174" y="58"/>
                          <a:pt x="1836" y="0"/>
                          <a:pt x="15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67" name="Google Shape;10167;p64"/>
                  <p:cNvSpPr/>
                  <p:nvPr/>
                </p:nvSpPr>
                <p:spPr>
                  <a:xfrm>
                    <a:off x="3103460" y="2303136"/>
                    <a:ext cx="46632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7" h="4363" extrusionOk="0">
                        <a:moveTo>
                          <a:pt x="988" y="0"/>
                        </a:moveTo>
                        <a:cubicBezTo>
                          <a:pt x="718" y="0"/>
                          <a:pt x="455" y="139"/>
                          <a:pt x="366" y="470"/>
                        </a:cubicBezTo>
                        <a:cubicBezTo>
                          <a:pt x="40" y="1669"/>
                          <a:pt x="1" y="3103"/>
                          <a:pt x="483" y="4269"/>
                        </a:cubicBezTo>
                        <a:cubicBezTo>
                          <a:pt x="499" y="4331"/>
                          <a:pt x="551" y="4362"/>
                          <a:pt x="603" y="4362"/>
                        </a:cubicBezTo>
                        <a:cubicBezTo>
                          <a:pt x="656" y="4362"/>
                          <a:pt x="708" y="4331"/>
                          <a:pt x="724" y="4269"/>
                        </a:cubicBezTo>
                        <a:cubicBezTo>
                          <a:pt x="1180" y="3175"/>
                          <a:pt x="1219" y="1936"/>
                          <a:pt x="1656" y="822"/>
                        </a:cubicBezTo>
                        <a:cubicBezTo>
                          <a:pt x="1847" y="341"/>
                          <a:pt x="1410" y="0"/>
                          <a:pt x="98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68" name="Google Shape;10168;p64"/>
                  <p:cNvSpPr/>
                  <p:nvPr/>
                </p:nvSpPr>
                <p:spPr>
                  <a:xfrm>
                    <a:off x="3101314" y="2420915"/>
                    <a:ext cx="51985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59" h="5479" extrusionOk="0">
                        <a:moveTo>
                          <a:pt x="1418" y="0"/>
                        </a:moveTo>
                        <a:cubicBezTo>
                          <a:pt x="1242" y="0"/>
                          <a:pt x="1060" y="81"/>
                          <a:pt x="933" y="263"/>
                        </a:cubicBezTo>
                        <a:cubicBezTo>
                          <a:pt x="33" y="1540"/>
                          <a:pt x="1" y="3997"/>
                          <a:pt x="861" y="5307"/>
                        </a:cubicBezTo>
                        <a:cubicBezTo>
                          <a:pt x="933" y="5418"/>
                          <a:pt x="1067" y="5478"/>
                          <a:pt x="1197" y="5478"/>
                        </a:cubicBezTo>
                        <a:cubicBezTo>
                          <a:pt x="1349" y="5478"/>
                          <a:pt x="1494" y="5396"/>
                          <a:pt x="1526" y="5216"/>
                        </a:cubicBezTo>
                        <a:cubicBezTo>
                          <a:pt x="1656" y="4525"/>
                          <a:pt x="1526" y="3821"/>
                          <a:pt x="1513" y="3117"/>
                        </a:cubicBezTo>
                        <a:cubicBezTo>
                          <a:pt x="1487" y="2257"/>
                          <a:pt x="1793" y="1521"/>
                          <a:pt x="1969" y="699"/>
                        </a:cubicBezTo>
                        <a:cubicBezTo>
                          <a:pt x="2058" y="279"/>
                          <a:pt x="1747" y="0"/>
                          <a:pt x="14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69" name="Google Shape;10169;p64"/>
                  <p:cNvSpPr/>
                  <p:nvPr/>
                </p:nvSpPr>
                <p:spPr>
                  <a:xfrm>
                    <a:off x="3153577" y="2340073"/>
                    <a:ext cx="54080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2" h="7740" extrusionOk="0">
                        <a:moveTo>
                          <a:pt x="1063" y="1"/>
                        </a:moveTo>
                        <a:cubicBezTo>
                          <a:pt x="652" y="1"/>
                          <a:pt x="241" y="271"/>
                          <a:pt x="225" y="812"/>
                        </a:cubicBezTo>
                        <a:cubicBezTo>
                          <a:pt x="166" y="3009"/>
                          <a:pt x="238" y="5153"/>
                          <a:pt x="23" y="7343"/>
                        </a:cubicBezTo>
                        <a:cubicBezTo>
                          <a:pt x="1" y="7567"/>
                          <a:pt x="226" y="7739"/>
                          <a:pt x="436" y="7739"/>
                        </a:cubicBezTo>
                        <a:cubicBezTo>
                          <a:pt x="531" y="7739"/>
                          <a:pt x="623" y="7704"/>
                          <a:pt x="688" y="7623"/>
                        </a:cubicBezTo>
                        <a:cubicBezTo>
                          <a:pt x="2141" y="5818"/>
                          <a:pt x="1978" y="3002"/>
                          <a:pt x="1907" y="812"/>
                        </a:cubicBezTo>
                        <a:cubicBezTo>
                          <a:pt x="1887" y="271"/>
                          <a:pt x="1475" y="1"/>
                          <a:pt x="106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70" name="Google Shape;10170;p64"/>
                  <p:cNvSpPr/>
                  <p:nvPr/>
                </p:nvSpPr>
                <p:spPr>
                  <a:xfrm>
                    <a:off x="3124037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786" y="1"/>
                        </a:moveTo>
                        <a:cubicBezTo>
                          <a:pt x="627" y="1"/>
                          <a:pt x="463" y="80"/>
                          <a:pt x="372" y="219"/>
                        </a:cubicBezTo>
                        <a:cubicBezTo>
                          <a:pt x="0" y="805"/>
                          <a:pt x="228" y="1679"/>
                          <a:pt x="320" y="2324"/>
                        </a:cubicBezTo>
                        <a:cubicBezTo>
                          <a:pt x="443" y="3171"/>
                          <a:pt x="567" y="4253"/>
                          <a:pt x="1089" y="4950"/>
                        </a:cubicBezTo>
                        <a:cubicBezTo>
                          <a:pt x="1131" y="5011"/>
                          <a:pt x="1198" y="5043"/>
                          <a:pt x="1263" y="5043"/>
                        </a:cubicBezTo>
                        <a:cubicBezTo>
                          <a:pt x="1338" y="5043"/>
                          <a:pt x="1410" y="4999"/>
                          <a:pt x="1434" y="4905"/>
                        </a:cubicBezTo>
                        <a:cubicBezTo>
                          <a:pt x="1669" y="4155"/>
                          <a:pt x="1473" y="3223"/>
                          <a:pt x="1395" y="2454"/>
                        </a:cubicBezTo>
                        <a:cubicBezTo>
                          <a:pt x="1323" y="1750"/>
                          <a:pt x="1486" y="857"/>
                          <a:pt x="1154" y="219"/>
                        </a:cubicBezTo>
                        <a:cubicBezTo>
                          <a:pt x="1076" y="68"/>
                          <a:pt x="933" y="1"/>
                          <a:pt x="7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71" name="Google Shape;10171;p64"/>
                  <p:cNvSpPr/>
                  <p:nvPr/>
                </p:nvSpPr>
                <p:spPr>
                  <a:xfrm>
                    <a:off x="3156682" y="2559398"/>
                    <a:ext cx="40446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2" h="7175" extrusionOk="0">
                        <a:moveTo>
                          <a:pt x="526" y="1"/>
                        </a:moveTo>
                        <a:cubicBezTo>
                          <a:pt x="257" y="1"/>
                          <a:pt x="1" y="269"/>
                          <a:pt x="17" y="533"/>
                        </a:cubicBezTo>
                        <a:cubicBezTo>
                          <a:pt x="24" y="728"/>
                          <a:pt x="43" y="911"/>
                          <a:pt x="193" y="1054"/>
                        </a:cubicBezTo>
                        <a:cubicBezTo>
                          <a:pt x="343" y="1204"/>
                          <a:pt x="369" y="1380"/>
                          <a:pt x="428" y="1628"/>
                        </a:cubicBezTo>
                        <a:cubicBezTo>
                          <a:pt x="597" y="2292"/>
                          <a:pt x="591" y="3009"/>
                          <a:pt x="584" y="3694"/>
                        </a:cubicBezTo>
                        <a:cubicBezTo>
                          <a:pt x="578" y="4339"/>
                          <a:pt x="552" y="4991"/>
                          <a:pt x="519" y="5636"/>
                        </a:cubicBezTo>
                        <a:cubicBezTo>
                          <a:pt x="493" y="6112"/>
                          <a:pt x="363" y="6692"/>
                          <a:pt x="597" y="7122"/>
                        </a:cubicBezTo>
                        <a:cubicBezTo>
                          <a:pt x="620" y="7156"/>
                          <a:pt x="657" y="7174"/>
                          <a:pt x="695" y="7174"/>
                        </a:cubicBezTo>
                        <a:cubicBezTo>
                          <a:pt x="723" y="7174"/>
                          <a:pt x="751" y="7164"/>
                          <a:pt x="773" y="7141"/>
                        </a:cubicBezTo>
                        <a:cubicBezTo>
                          <a:pt x="1119" y="6855"/>
                          <a:pt x="1164" y="6353"/>
                          <a:pt x="1262" y="5942"/>
                        </a:cubicBezTo>
                        <a:cubicBezTo>
                          <a:pt x="1419" y="5277"/>
                          <a:pt x="1484" y="4587"/>
                          <a:pt x="1549" y="3915"/>
                        </a:cubicBezTo>
                        <a:cubicBezTo>
                          <a:pt x="1601" y="3283"/>
                          <a:pt x="1588" y="2657"/>
                          <a:pt x="1529" y="2025"/>
                        </a:cubicBezTo>
                        <a:cubicBezTo>
                          <a:pt x="1484" y="1576"/>
                          <a:pt x="1217" y="982"/>
                          <a:pt x="1204" y="637"/>
                        </a:cubicBezTo>
                        <a:cubicBezTo>
                          <a:pt x="1184" y="350"/>
                          <a:pt x="1028" y="174"/>
                          <a:pt x="767" y="70"/>
                        </a:cubicBezTo>
                        <a:lnTo>
                          <a:pt x="676" y="31"/>
                        </a:lnTo>
                        <a:cubicBezTo>
                          <a:pt x="626" y="10"/>
                          <a:pt x="576" y="1"/>
                          <a:pt x="52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72" name="Google Shape;10172;p64"/>
                  <p:cNvSpPr/>
                  <p:nvPr/>
                </p:nvSpPr>
                <p:spPr>
                  <a:xfrm>
                    <a:off x="3387773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427" y="0"/>
                        </a:moveTo>
                        <a:cubicBezTo>
                          <a:pt x="153" y="0"/>
                          <a:pt x="1" y="379"/>
                          <a:pt x="197" y="593"/>
                        </a:cubicBezTo>
                        <a:cubicBezTo>
                          <a:pt x="810" y="1251"/>
                          <a:pt x="1292" y="1746"/>
                          <a:pt x="1625" y="2613"/>
                        </a:cubicBezTo>
                        <a:cubicBezTo>
                          <a:pt x="1879" y="3272"/>
                          <a:pt x="2094" y="3923"/>
                          <a:pt x="2440" y="4536"/>
                        </a:cubicBezTo>
                        <a:cubicBezTo>
                          <a:pt x="2450" y="4554"/>
                          <a:pt x="2466" y="4562"/>
                          <a:pt x="2481" y="4562"/>
                        </a:cubicBezTo>
                        <a:cubicBezTo>
                          <a:pt x="2506" y="4562"/>
                          <a:pt x="2531" y="4542"/>
                          <a:pt x="2531" y="4510"/>
                        </a:cubicBezTo>
                        <a:cubicBezTo>
                          <a:pt x="2609" y="3030"/>
                          <a:pt x="2179" y="573"/>
                          <a:pt x="536" y="19"/>
                        </a:cubicBezTo>
                        <a:cubicBezTo>
                          <a:pt x="498" y="6"/>
                          <a:pt x="462" y="0"/>
                          <a:pt x="42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73" name="Google Shape;10173;p64"/>
                  <p:cNvSpPr/>
                  <p:nvPr/>
                </p:nvSpPr>
                <p:spPr>
                  <a:xfrm>
                    <a:off x="3392746" y="2248172"/>
                    <a:ext cx="37997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2512" extrusionOk="0">
                        <a:moveTo>
                          <a:pt x="251" y="1"/>
                        </a:moveTo>
                        <a:cubicBezTo>
                          <a:pt x="147" y="1"/>
                          <a:pt x="56" y="109"/>
                          <a:pt x="46" y="209"/>
                        </a:cubicBezTo>
                        <a:cubicBezTo>
                          <a:pt x="0" y="652"/>
                          <a:pt x="222" y="1096"/>
                          <a:pt x="405" y="1487"/>
                        </a:cubicBezTo>
                        <a:cubicBezTo>
                          <a:pt x="581" y="1884"/>
                          <a:pt x="861" y="2230"/>
                          <a:pt x="1219" y="2484"/>
                        </a:cubicBezTo>
                        <a:cubicBezTo>
                          <a:pt x="1246" y="2503"/>
                          <a:pt x="1274" y="2512"/>
                          <a:pt x="1302" y="2512"/>
                        </a:cubicBezTo>
                        <a:cubicBezTo>
                          <a:pt x="1406" y="2512"/>
                          <a:pt x="1504" y="2396"/>
                          <a:pt x="1473" y="2288"/>
                        </a:cubicBezTo>
                        <a:cubicBezTo>
                          <a:pt x="1324" y="1845"/>
                          <a:pt x="1154" y="1408"/>
                          <a:pt x="965" y="985"/>
                        </a:cubicBezTo>
                        <a:cubicBezTo>
                          <a:pt x="809" y="633"/>
                          <a:pt x="659" y="274"/>
                          <a:pt x="346" y="33"/>
                        </a:cubicBezTo>
                        <a:cubicBezTo>
                          <a:pt x="314" y="11"/>
                          <a:pt x="282" y="1"/>
                          <a:pt x="2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74" name="Google Shape;10174;p64"/>
                  <p:cNvSpPr/>
                  <p:nvPr/>
                </p:nvSpPr>
                <p:spPr>
                  <a:xfrm>
                    <a:off x="3326598" y="2078231"/>
                    <a:ext cx="68522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14" h="4063" extrusionOk="0">
                        <a:moveTo>
                          <a:pt x="987" y="0"/>
                        </a:moveTo>
                        <a:cubicBezTo>
                          <a:pt x="913" y="0"/>
                          <a:pt x="836" y="10"/>
                          <a:pt x="756" y="32"/>
                        </a:cubicBezTo>
                        <a:cubicBezTo>
                          <a:pt x="346" y="149"/>
                          <a:pt x="0" y="644"/>
                          <a:pt x="163" y="1081"/>
                        </a:cubicBezTo>
                        <a:cubicBezTo>
                          <a:pt x="548" y="2085"/>
                          <a:pt x="913" y="3362"/>
                          <a:pt x="1851" y="3988"/>
                        </a:cubicBezTo>
                        <a:cubicBezTo>
                          <a:pt x="1929" y="4039"/>
                          <a:pt x="2019" y="4062"/>
                          <a:pt x="2111" y="4062"/>
                        </a:cubicBezTo>
                        <a:cubicBezTo>
                          <a:pt x="2404" y="4062"/>
                          <a:pt x="2714" y="3825"/>
                          <a:pt x="2679" y="3512"/>
                        </a:cubicBezTo>
                        <a:cubicBezTo>
                          <a:pt x="2568" y="2554"/>
                          <a:pt x="2164" y="1524"/>
                          <a:pt x="1806" y="625"/>
                        </a:cubicBezTo>
                        <a:cubicBezTo>
                          <a:pt x="1664" y="265"/>
                          <a:pt x="1367" y="0"/>
                          <a:pt x="98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75" name="Google Shape;10175;p64"/>
                  <p:cNvSpPr/>
                  <p:nvPr/>
                </p:nvSpPr>
                <p:spPr>
                  <a:xfrm>
                    <a:off x="3274588" y="1960300"/>
                    <a:ext cx="73571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4" h="3133" extrusionOk="0">
                        <a:moveTo>
                          <a:pt x="958" y="1"/>
                        </a:moveTo>
                        <a:cubicBezTo>
                          <a:pt x="697" y="1"/>
                          <a:pt x="444" y="91"/>
                          <a:pt x="236" y="310"/>
                        </a:cubicBezTo>
                        <a:cubicBezTo>
                          <a:pt x="1" y="551"/>
                          <a:pt x="53" y="949"/>
                          <a:pt x="340" y="1118"/>
                        </a:cubicBezTo>
                        <a:cubicBezTo>
                          <a:pt x="646" y="1307"/>
                          <a:pt x="965" y="1209"/>
                          <a:pt x="1278" y="1333"/>
                        </a:cubicBezTo>
                        <a:cubicBezTo>
                          <a:pt x="1467" y="1424"/>
                          <a:pt x="1630" y="1555"/>
                          <a:pt x="1754" y="1724"/>
                        </a:cubicBezTo>
                        <a:cubicBezTo>
                          <a:pt x="1930" y="1939"/>
                          <a:pt x="2106" y="2102"/>
                          <a:pt x="2223" y="2343"/>
                        </a:cubicBezTo>
                        <a:cubicBezTo>
                          <a:pt x="2341" y="2578"/>
                          <a:pt x="2445" y="2819"/>
                          <a:pt x="2569" y="3047"/>
                        </a:cubicBezTo>
                        <a:cubicBezTo>
                          <a:pt x="2600" y="3106"/>
                          <a:pt x="2661" y="3133"/>
                          <a:pt x="2722" y="3133"/>
                        </a:cubicBezTo>
                        <a:cubicBezTo>
                          <a:pt x="2817" y="3133"/>
                          <a:pt x="2913" y="3069"/>
                          <a:pt x="2901" y="2962"/>
                        </a:cubicBezTo>
                        <a:cubicBezTo>
                          <a:pt x="2862" y="2610"/>
                          <a:pt x="2803" y="2259"/>
                          <a:pt x="2725" y="1913"/>
                        </a:cubicBezTo>
                        <a:cubicBezTo>
                          <a:pt x="2634" y="1535"/>
                          <a:pt x="2647" y="1209"/>
                          <a:pt x="2419" y="864"/>
                        </a:cubicBezTo>
                        <a:cubicBezTo>
                          <a:pt x="2125" y="419"/>
                          <a:pt x="1521" y="1"/>
                          <a:pt x="95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76" name="Google Shape;10176;p64"/>
                  <p:cNvSpPr/>
                  <p:nvPr/>
                </p:nvSpPr>
                <p:spPr>
                  <a:xfrm>
                    <a:off x="3208642" y="2004306"/>
                    <a:ext cx="112048" cy="956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" h="3790" extrusionOk="0">
                        <a:moveTo>
                          <a:pt x="2084" y="0"/>
                        </a:moveTo>
                        <a:cubicBezTo>
                          <a:pt x="703" y="0"/>
                          <a:pt x="1" y="2377"/>
                          <a:pt x="1088" y="3357"/>
                        </a:cubicBezTo>
                        <a:cubicBezTo>
                          <a:pt x="1421" y="3658"/>
                          <a:pt x="1810" y="3790"/>
                          <a:pt x="2199" y="3790"/>
                        </a:cubicBezTo>
                        <a:cubicBezTo>
                          <a:pt x="2967" y="3790"/>
                          <a:pt x="3733" y="3275"/>
                          <a:pt x="4066" y="2523"/>
                        </a:cubicBezTo>
                        <a:cubicBezTo>
                          <a:pt x="4307" y="1982"/>
                          <a:pt x="4438" y="1382"/>
                          <a:pt x="4073" y="854"/>
                        </a:cubicBezTo>
                        <a:cubicBezTo>
                          <a:pt x="3897" y="600"/>
                          <a:pt x="3050" y="92"/>
                          <a:pt x="2215" y="7"/>
                        </a:cubicBezTo>
                        <a:cubicBezTo>
                          <a:pt x="2171" y="2"/>
                          <a:pt x="2127" y="0"/>
                          <a:pt x="20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77" name="Google Shape;10177;p64"/>
                  <p:cNvSpPr/>
                  <p:nvPr/>
                </p:nvSpPr>
                <p:spPr>
                  <a:xfrm>
                    <a:off x="3231894" y="1962345"/>
                    <a:ext cx="34816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9" h="1090" extrusionOk="0">
                        <a:moveTo>
                          <a:pt x="983" y="0"/>
                        </a:moveTo>
                        <a:cubicBezTo>
                          <a:pt x="954" y="0"/>
                          <a:pt x="925" y="5"/>
                          <a:pt x="897" y="14"/>
                        </a:cubicBezTo>
                        <a:cubicBezTo>
                          <a:pt x="727" y="66"/>
                          <a:pt x="643" y="164"/>
                          <a:pt x="506" y="255"/>
                        </a:cubicBezTo>
                        <a:cubicBezTo>
                          <a:pt x="382" y="333"/>
                          <a:pt x="271" y="418"/>
                          <a:pt x="180" y="522"/>
                        </a:cubicBezTo>
                        <a:cubicBezTo>
                          <a:pt x="0" y="721"/>
                          <a:pt x="104" y="1089"/>
                          <a:pt x="399" y="1089"/>
                        </a:cubicBezTo>
                        <a:cubicBezTo>
                          <a:pt x="404" y="1089"/>
                          <a:pt x="409" y="1089"/>
                          <a:pt x="414" y="1089"/>
                        </a:cubicBezTo>
                        <a:cubicBezTo>
                          <a:pt x="656" y="1083"/>
                          <a:pt x="903" y="1070"/>
                          <a:pt x="1144" y="1037"/>
                        </a:cubicBezTo>
                        <a:cubicBezTo>
                          <a:pt x="1275" y="1004"/>
                          <a:pt x="1359" y="887"/>
                          <a:pt x="1359" y="757"/>
                        </a:cubicBezTo>
                        <a:cubicBezTo>
                          <a:pt x="1366" y="639"/>
                          <a:pt x="1353" y="522"/>
                          <a:pt x="1327" y="405"/>
                        </a:cubicBezTo>
                        <a:cubicBezTo>
                          <a:pt x="1378" y="200"/>
                          <a:pt x="1181" y="0"/>
                          <a:pt x="9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78" name="Google Shape;10178;p64"/>
                  <p:cNvSpPr/>
                  <p:nvPr/>
                </p:nvSpPr>
                <p:spPr>
                  <a:xfrm>
                    <a:off x="3213716" y="1922782"/>
                    <a:ext cx="3688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61" h="2238" extrusionOk="0">
                        <a:moveTo>
                          <a:pt x="1211" y="0"/>
                        </a:moveTo>
                        <a:cubicBezTo>
                          <a:pt x="1200" y="0"/>
                          <a:pt x="1188" y="6"/>
                          <a:pt x="1180" y="17"/>
                        </a:cubicBezTo>
                        <a:cubicBezTo>
                          <a:pt x="1164" y="14"/>
                          <a:pt x="1148" y="12"/>
                          <a:pt x="1131" y="12"/>
                        </a:cubicBezTo>
                        <a:cubicBezTo>
                          <a:pt x="1109" y="12"/>
                          <a:pt x="1086" y="15"/>
                          <a:pt x="1063" y="23"/>
                        </a:cubicBezTo>
                        <a:cubicBezTo>
                          <a:pt x="202" y="277"/>
                          <a:pt x="0" y="1300"/>
                          <a:pt x="157" y="2063"/>
                        </a:cubicBezTo>
                        <a:cubicBezTo>
                          <a:pt x="181" y="2182"/>
                          <a:pt x="278" y="2237"/>
                          <a:pt x="379" y="2237"/>
                        </a:cubicBezTo>
                        <a:cubicBezTo>
                          <a:pt x="465" y="2237"/>
                          <a:pt x="555" y="2197"/>
                          <a:pt x="607" y="2122"/>
                        </a:cubicBezTo>
                        <a:cubicBezTo>
                          <a:pt x="939" y="1626"/>
                          <a:pt x="1226" y="1092"/>
                          <a:pt x="1265" y="512"/>
                        </a:cubicBezTo>
                        <a:cubicBezTo>
                          <a:pt x="1460" y="401"/>
                          <a:pt x="1408" y="127"/>
                          <a:pt x="1245" y="43"/>
                        </a:cubicBezTo>
                        <a:lnTo>
                          <a:pt x="1245" y="30"/>
                        </a:lnTo>
                        <a:cubicBezTo>
                          <a:pt x="1241" y="11"/>
                          <a:pt x="1227" y="0"/>
                          <a:pt x="12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79" name="Google Shape;10179;p64"/>
                  <p:cNvSpPr/>
                  <p:nvPr/>
                </p:nvSpPr>
                <p:spPr>
                  <a:xfrm>
                    <a:off x="3223260" y="2111002"/>
                    <a:ext cx="48677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4" extrusionOk="0">
                        <a:moveTo>
                          <a:pt x="518" y="0"/>
                        </a:moveTo>
                        <a:cubicBezTo>
                          <a:pt x="445" y="0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35"/>
                        </a:cubicBezTo>
                        <a:cubicBezTo>
                          <a:pt x="20" y="487"/>
                          <a:pt x="13" y="545"/>
                          <a:pt x="7" y="611"/>
                        </a:cubicBezTo>
                        <a:cubicBezTo>
                          <a:pt x="0" y="910"/>
                          <a:pt x="33" y="1262"/>
                          <a:pt x="209" y="1517"/>
                        </a:cubicBezTo>
                        <a:cubicBezTo>
                          <a:pt x="431" y="1816"/>
                          <a:pt x="730" y="1842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81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0"/>
                          <a:pt x="5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80" name="Google Shape;10180;p64"/>
                  <p:cNvSpPr/>
                  <p:nvPr/>
                </p:nvSpPr>
                <p:spPr>
                  <a:xfrm>
                    <a:off x="3223260" y="2164148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81" name="Google Shape;10181;p64"/>
                  <p:cNvSpPr/>
                  <p:nvPr/>
                </p:nvSpPr>
                <p:spPr>
                  <a:xfrm>
                    <a:off x="3223260" y="2217294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7"/>
                          <a:pt x="13" y="253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4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2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82" name="Google Shape;10182;p64"/>
                  <p:cNvSpPr/>
                  <p:nvPr/>
                </p:nvSpPr>
                <p:spPr>
                  <a:xfrm>
                    <a:off x="3277567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794" y="0"/>
                        </a:moveTo>
                        <a:cubicBezTo>
                          <a:pt x="641" y="0"/>
                          <a:pt x="488" y="89"/>
                          <a:pt x="417" y="290"/>
                        </a:cubicBezTo>
                        <a:cubicBezTo>
                          <a:pt x="359" y="453"/>
                          <a:pt x="287" y="616"/>
                          <a:pt x="209" y="772"/>
                        </a:cubicBezTo>
                        <a:cubicBezTo>
                          <a:pt x="91" y="1020"/>
                          <a:pt x="0" y="1248"/>
                          <a:pt x="131" y="1496"/>
                        </a:cubicBezTo>
                        <a:cubicBezTo>
                          <a:pt x="204" y="1637"/>
                          <a:pt x="341" y="1694"/>
                          <a:pt x="483" y="1694"/>
                        </a:cubicBezTo>
                        <a:cubicBezTo>
                          <a:pt x="517" y="1694"/>
                          <a:pt x="552" y="1691"/>
                          <a:pt x="587" y="1685"/>
                        </a:cubicBezTo>
                        <a:cubicBezTo>
                          <a:pt x="1050" y="1600"/>
                          <a:pt x="1141" y="883"/>
                          <a:pt x="1199" y="505"/>
                        </a:cubicBezTo>
                        <a:cubicBezTo>
                          <a:pt x="1250" y="197"/>
                          <a:pt x="1023" y="0"/>
                          <a:pt x="7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83" name="Google Shape;10183;p64"/>
                  <p:cNvSpPr/>
                  <p:nvPr/>
                </p:nvSpPr>
                <p:spPr>
                  <a:xfrm>
                    <a:off x="3281632" y="2152635"/>
                    <a:ext cx="30499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8" h="1816" extrusionOk="0">
                        <a:moveTo>
                          <a:pt x="951" y="0"/>
                        </a:moveTo>
                        <a:cubicBezTo>
                          <a:pt x="876" y="0"/>
                          <a:pt x="804" y="36"/>
                          <a:pt x="765" y="122"/>
                        </a:cubicBezTo>
                        <a:cubicBezTo>
                          <a:pt x="667" y="330"/>
                          <a:pt x="556" y="526"/>
                          <a:pt x="419" y="715"/>
                        </a:cubicBezTo>
                        <a:cubicBezTo>
                          <a:pt x="295" y="904"/>
                          <a:pt x="126" y="1047"/>
                          <a:pt x="67" y="1269"/>
                        </a:cubicBezTo>
                        <a:cubicBezTo>
                          <a:pt x="1" y="1546"/>
                          <a:pt x="225" y="1815"/>
                          <a:pt x="486" y="1815"/>
                        </a:cubicBezTo>
                        <a:cubicBezTo>
                          <a:pt x="556" y="1815"/>
                          <a:pt x="629" y="1795"/>
                          <a:pt x="700" y="1751"/>
                        </a:cubicBezTo>
                        <a:cubicBezTo>
                          <a:pt x="1162" y="1464"/>
                          <a:pt x="1208" y="728"/>
                          <a:pt x="1208" y="239"/>
                        </a:cubicBezTo>
                        <a:cubicBezTo>
                          <a:pt x="1208" y="101"/>
                          <a:pt x="1075" y="0"/>
                          <a:pt x="95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84" name="Google Shape;10184;p64"/>
                  <p:cNvSpPr/>
                  <p:nvPr/>
                </p:nvSpPr>
                <p:spPr>
                  <a:xfrm>
                    <a:off x="3282339" y="2198561"/>
                    <a:ext cx="37366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0" h="1711" extrusionOk="0">
                        <a:moveTo>
                          <a:pt x="1209" y="0"/>
                        </a:moveTo>
                        <a:cubicBezTo>
                          <a:pt x="1128" y="0"/>
                          <a:pt x="1043" y="37"/>
                          <a:pt x="997" y="102"/>
                        </a:cubicBezTo>
                        <a:cubicBezTo>
                          <a:pt x="782" y="395"/>
                          <a:pt x="528" y="662"/>
                          <a:pt x="241" y="884"/>
                        </a:cubicBezTo>
                        <a:cubicBezTo>
                          <a:pt x="0" y="1086"/>
                          <a:pt x="91" y="1496"/>
                          <a:pt x="339" y="1646"/>
                        </a:cubicBezTo>
                        <a:cubicBezTo>
                          <a:pt x="416" y="1691"/>
                          <a:pt x="494" y="1711"/>
                          <a:pt x="570" y="1711"/>
                        </a:cubicBezTo>
                        <a:cubicBezTo>
                          <a:pt x="737" y="1711"/>
                          <a:pt x="892" y="1614"/>
                          <a:pt x="1004" y="1470"/>
                        </a:cubicBezTo>
                        <a:cubicBezTo>
                          <a:pt x="1304" y="1073"/>
                          <a:pt x="1480" y="662"/>
                          <a:pt x="1401" y="154"/>
                        </a:cubicBezTo>
                        <a:cubicBezTo>
                          <a:pt x="1384" y="47"/>
                          <a:pt x="1299" y="0"/>
                          <a:pt x="120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85" name="Google Shape;10185;p64"/>
                  <p:cNvSpPr/>
                  <p:nvPr/>
                </p:nvSpPr>
                <p:spPr>
                  <a:xfrm>
                    <a:off x="3284636" y="2250924"/>
                    <a:ext cx="32595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1" h="1427" extrusionOk="0">
                        <a:moveTo>
                          <a:pt x="1100" y="1"/>
                        </a:moveTo>
                        <a:cubicBezTo>
                          <a:pt x="1071" y="1"/>
                          <a:pt x="1041" y="9"/>
                          <a:pt x="1011" y="28"/>
                        </a:cubicBezTo>
                        <a:cubicBezTo>
                          <a:pt x="939" y="68"/>
                          <a:pt x="861" y="81"/>
                          <a:pt x="789" y="120"/>
                        </a:cubicBezTo>
                        <a:cubicBezTo>
                          <a:pt x="704" y="168"/>
                          <a:pt x="625" y="22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52" y="288"/>
                          <a:pt x="552" y="28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49" y="288"/>
                          <a:pt x="483" y="335"/>
                          <a:pt x="483" y="335"/>
                        </a:cubicBezTo>
                        <a:cubicBezTo>
                          <a:pt x="444" y="361"/>
                          <a:pt x="411" y="380"/>
                          <a:pt x="372" y="400"/>
                        </a:cubicBezTo>
                        <a:cubicBezTo>
                          <a:pt x="248" y="452"/>
                          <a:pt x="150" y="543"/>
                          <a:pt x="85" y="661"/>
                        </a:cubicBezTo>
                        <a:cubicBezTo>
                          <a:pt x="0" y="817"/>
                          <a:pt x="0" y="1013"/>
                          <a:pt x="85" y="1176"/>
                        </a:cubicBezTo>
                        <a:cubicBezTo>
                          <a:pt x="163" y="1301"/>
                          <a:pt x="323" y="1426"/>
                          <a:pt x="484" y="1426"/>
                        </a:cubicBezTo>
                        <a:cubicBezTo>
                          <a:pt x="499" y="1426"/>
                          <a:pt x="514" y="1425"/>
                          <a:pt x="528" y="1423"/>
                        </a:cubicBezTo>
                        <a:cubicBezTo>
                          <a:pt x="770" y="1397"/>
                          <a:pt x="939" y="1312"/>
                          <a:pt x="1063" y="1091"/>
                        </a:cubicBezTo>
                        <a:cubicBezTo>
                          <a:pt x="1115" y="993"/>
                          <a:pt x="1167" y="895"/>
                          <a:pt x="1206" y="791"/>
                        </a:cubicBezTo>
                        <a:cubicBezTo>
                          <a:pt x="1252" y="680"/>
                          <a:pt x="1278" y="563"/>
                          <a:pt x="1284" y="446"/>
                        </a:cubicBezTo>
                        <a:cubicBezTo>
                          <a:pt x="1291" y="380"/>
                          <a:pt x="1265" y="276"/>
                          <a:pt x="1271" y="231"/>
                        </a:cubicBezTo>
                        <a:cubicBezTo>
                          <a:pt x="1287" y="118"/>
                          <a:pt x="1205" y="1"/>
                          <a:pt x="11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86" name="Google Shape;10186;p64"/>
                  <p:cNvSpPr/>
                  <p:nvPr/>
                </p:nvSpPr>
                <p:spPr>
                  <a:xfrm>
                    <a:off x="3280900" y="2303136"/>
                    <a:ext cx="46708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50" h="4363" extrusionOk="0">
                        <a:moveTo>
                          <a:pt x="862" y="0"/>
                        </a:moveTo>
                        <a:cubicBezTo>
                          <a:pt x="440" y="0"/>
                          <a:pt x="1" y="341"/>
                          <a:pt x="188" y="822"/>
                        </a:cubicBezTo>
                        <a:cubicBezTo>
                          <a:pt x="624" y="1936"/>
                          <a:pt x="670" y="3175"/>
                          <a:pt x="1120" y="4269"/>
                        </a:cubicBezTo>
                        <a:cubicBezTo>
                          <a:pt x="1136" y="4331"/>
                          <a:pt x="1190" y="4362"/>
                          <a:pt x="1243" y="4362"/>
                        </a:cubicBezTo>
                        <a:cubicBezTo>
                          <a:pt x="1297" y="4362"/>
                          <a:pt x="1351" y="4331"/>
                          <a:pt x="1367" y="4269"/>
                        </a:cubicBezTo>
                        <a:cubicBezTo>
                          <a:pt x="1850" y="3103"/>
                          <a:pt x="1810" y="1669"/>
                          <a:pt x="1485" y="470"/>
                        </a:cubicBezTo>
                        <a:cubicBezTo>
                          <a:pt x="1396" y="139"/>
                          <a:pt x="1132" y="0"/>
                          <a:pt x="86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87" name="Google Shape;10187;p64"/>
                  <p:cNvSpPr/>
                  <p:nvPr/>
                </p:nvSpPr>
                <p:spPr>
                  <a:xfrm>
                    <a:off x="3277668" y="2420915"/>
                    <a:ext cx="52086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63" h="5479" extrusionOk="0">
                        <a:moveTo>
                          <a:pt x="640" y="0"/>
                        </a:moveTo>
                        <a:cubicBezTo>
                          <a:pt x="310" y="0"/>
                          <a:pt x="1" y="279"/>
                          <a:pt x="94" y="699"/>
                        </a:cubicBezTo>
                        <a:cubicBezTo>
                          <a:pt x="270" y="1521"/>
                          <a:pt x="570" y="2257"/>
                          <a:pt x="550" y="3117"/>
                        </a:cubicBezTo>
                        <a:cubicBezTo>
                          <a:pt x="531" y="3821"/>
                          <a:pt x="407" y="4525"/>
                          <a:pt x="531" y="5216"/>
                        </a:cubicBezTo>
                        <a:cubicBezTo>
                          <a:pt x="562" y="5396"/>
                          <a:pt x="710" y="5478"/>
                          <a:pt x="864" y="5478"/>
                        </a:cubicBezTo>
                        <a:cubicBezTo>
                          <a:pt x="995" y="5478"/>
                          <a:pt x="1130" y="5418"/>
                          <a:pt x="1202" y="5307"/>
                        </a:cubicBezTo>
                        <a:cubicBezTo>
                          <a:pt x="2062" y="3997"/>
                          <a:pt x="2030" y="1540"/>
                          <a:pt x="1130" y="263"/>
                        </a:cubicBezTo>
                        <a:cubicBezTo>
                          <a:pt x="1001" y="81"/>
                          <a:pt x="818" y="0"/>
                          <a:pt x="64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88" name="Google Shape;10188;p64"/>
                  <p:cNvSpPr/>
                  <p:nvPr/>
                </p:nvSpPr>
                <p:spPr>
                  <a:xfrm>
                    <a:off x="3223260" y="2340073"/>
                    <a:ext cx="54232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8" h="7740" extrusionOk="0">
                        <a:moveTo>
                          <a:pt x="1084" y="1"/>
                        </a:moveTo>
                        <a:cubicBezTo>
                          <a:pt x="673" y="1"/>
                          <a:pt x="261" y="271"/>
                          <a:pt x="242" y="812"/>
                        </a:cubicBezTo>
                        <a:cubicBezTo>
                          <a:pt x="170" y="3002"/>
                          <a:pt x="0" y="5818"/>
                          <a:pt x="1454" y="7623"/>
                        </a:cubicBezTo>
                        <a:cubicBezTo>
                          <a:pt x="1519" y="7704"/>
                          <a:pt x="1611" y="7739"/>
                          <a:pt x="1707" y="7739"/>
                        </a:cubicBezTo>
                        <a:cubicBezTo>
                          <a:pt x="1919" y="7739"/>
                          <a:pt x="2148" y="7567"/>
                          <a:pt x="2125" y="7343"/>
                        </a:cubicBezTo>
                        <a:cubicBezTo>
                          <a:pt x="1910" y="5153"/>
                          <a:pt x="1982" y="3009"/>
                          <a:pt x="1917" y="812"/>
                        </a:cubicBezTo>
                        <a:cubicBezTo>
                          <a:pt x="1904" y="271"/>
                          <a:pt x="1495" y="1"/>
                          <a:pt x="10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89" name="Google Shape;10189;p64"/>
                  <p:cNvSpPr/>
                  <p:nvPr/>
                </p:nvSpPr>
                <p:spPr>
                  <a:xfrm>
                    <a:off x="3264893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883" y="1"/>
                        </a:moveTo>
                        <a:cubicBezTo>
                          <a:pt x="736" y="1"/>
                          <a:pt x="594" y="68"/>
                          <a:pt x="515" y="219"/>
                        </a:cubicBezTo>
                        <a:cubicBezTo>
                          <a:pt x="183" y="857"/>
                          <a:pt x="346" y="1750"/>
                          <a:pt x="274" y="2454"/>
                        </a:cubicBezTo>
                        <a:cubicBezTo>
                          <a:pt x="189" y="3223"/>
                          <a:pt x="0" y="4155"/>
                          <a:pt x="228" y="4905"/>
                        </a:cubicBezTo>
                        <a:cubicBezTo>
                          <a:pt x="256" y="4999"/>
                          <a:pt x="328" y="5043"/>
                          <a:pt x="403" y="5043"/>
                        </a:cubicBezTo>
                        <a:cubicBezTo>
                          <a:pt x="468" y="5043"/>
                          <a:pt x="535" y="5011"/>
                          <a:pt x="580" y="4950"/>
                        </a:cubicBezTo>
                        <a:cubicBezTo>
                          <a:pt x="1102" y="4253"/>
                          <a:pt x="1219" y="3171"/>
                          <a:pt x="1349" y="2324"/>
                        </a:cubicBezTo>
                        <a:cubicBezTo>
                          <a:pt x="1441" y="1679"/>
                          <a:pt x="1669" y="805"/>
                          <a:pt x="1297" y="219"/>
                        </a:cubicBezTo>
                        <a:cubicBezTo>
                          <a:pt x="1206" y="80"/>
                          <a:pt x="1042" y="1"/>
                          <a:pt x="8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90" name="Google Shape;10190;p64"/>
                  <p:cNvSpPr/>
                  <p:nvPr/>
                </p:nvSpPr>
                <p:spPr>
                  <a:xfrm>
                    <a:off x="3233965" y="2559398"/>
                    <a:ext cx="40270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5" h="7175" extrusionOk="0">
                        <a:moveTo>
                          <a:pt x="1069" y="1"/>
                        </a:moveTo>
                        <a:cubicBezTo>
                          <a:pt x="1019" y="1"/>
                          <a:pt x="968" y="10"/>
                          <a:pt x="919" y="31"/>
                        </a:cubicBezTo>
                        <a:lnTo>
                          <a:pt x="828" y="70"/>
                        </a:lnTo>
                        <a:cubicBezTo>
                          <a:pt x="567" y="174"/>
                          <a:pt x="417" y="350"/>
                          <a:pt x="398" y="637"/>
                        </a:cubicBezTo>
                        <a:cubicBezTo>
                          <a:pt x="378" y="982"/>
                          <a:pt x="111" y="1576"/>
                          <a:pt x="72" y="2025"/>
                        </a:cubicBezTo>
                        <a:cubicBezTo>
                          <a:pt x="7" y="2657"/>
                          <a:pt x="0" y="3283"/>
                          <a:pt x="46" y="3915"/>
                        </a:cubicBezTo>
                        <a:cubicBezTo>
                          <a:pt x="111" y="4587"/>
                          <a:pt x="176" y="5277"/>
                          <a:pt x="332" y="5942"/>
                        </a:cubicBezTo>
                        <a:cubicBezTo>
                          <a:pt x="430" y="6353"/>
                          <a:pt x="476" y="6855"/>
                          <a:pt x="821" y="7141"/>
                        </a:cubicBezTo>
                        <a:cubicBezTo>
                          <a:pt x="844" y="7164"/>
                          <a:pt x="872" y="7174"/>
                          <a:pt x="900" y="7174"/>
                        </a:cubicBezTo>
                        <a:cubicBezTo>
                          <a:pt x="937" y="7174"/>
                          <a:pt x="975" y="7156"/>
                          <a:pt x="997" y="7122"/>
                        </a:cubicBezTo>
                        <a:cubicBezTo>
                          <a:pt x="1238" y="6692"/>
                          <a:pt x="1102" y="6112"/>
                          <a:pt x="1075" y="5636"/>
                        </a:cubicBezTo>
                        <a:cubicBezTo>
                          <a:pt x="1043" y="4991"/>
                          <a:pt x="1017" y="4339"/>
                          <a:pt x="1010" y="3694"/>
                        </a:cubicBezTo>
                        <a:cubicBezTo>
                          <a:pt x="1004" y="3009"/>
                          <a:pt x="997" y="2292"/>
                          <a:pt x="1167" y="1628"/>
                        </a:cubicBezTo>
                        <a:cubicBezTo>
                          <a:pt x="1232" y="1380"/>
                          <a:pt x="1258" y="1204"/>
                          <a:pt x="1408" y="1054"/>
                        </a:cubicBezTo>
                        <a:cubicBezTo>
                          <a:pt x="1551" y="911"/>
                          <a:pt x="1571" y="728"/>
                          <a:pt x="1584" y="533"/>
                        </a:cubicBezTo>
                        <a:cubicBezTo>
                          <a:pt x="1595" y="269"/>
                          <a:pt x="1337" y="1"/>
                          <a:pt x="106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91" name="Google Shape;10191;p64"/>
                  <p:cNvSpPr/>
                  <p:nvPr/>
                </p:nvSpPr>
                <p:spPr>
                  <a:xfrm>
                    <a:off x="3097199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10" y="1"/>
                        </a:moveTo>
                        <a:cubicBezTo>
                          <a:pt x="1412" y="1"/>
                          <a:pt x="712" y="469"/>
                          <a:pt x="444" y="1106"/>
                        </a:cubicBezTo>
                        <a:cubicBezTo>
                          <a:pt x="229" y="1602"/>
                          <a:pt x="86" y="2117"/>
                          <a:pt x="1" y="2645"/>
                        </a:cubicBezTo>
                        <a:cubicBezTo>
                          <a:pt x="451" y="2182"/>
                          <a:pt x="1070" y="1921"/>
                          <a:pt x="1715" y="1921"/>
                        </a:cubicBezTo>
                        <a:cubicBezTo>
                          <a:pt x="2504" y="1928"/>
                          <a:pt x="3234" y="2312"/>
                          <a:pt x="3683" y="2964"/>
                        </a:cubicBezTo>
                        <a:cubicBezTo>
                          <a:pt x="3729" y="2847"/>
                          <a:pt x="3775" y="2736"/>
                          <a:pt x="3833" y="2619"/>
                        </a:cubicBezTo>
                        <a:cubicBezTo>
                          <a:pt x="4211" y="1823"/>
                          <a:pt x="3892" y="989"/>
                          <a:pt x="3299" y="416"/>
                        </a:cubicBezTo>
                        <a:cubicBezTo>
                          <a:pt x="3058" y="181"/>
                          <a:pt x="2738" y="90"/>
                          <a:pt x="2412" y="31"/>
                        </a:cubicBezTo>
                        <a:cubicBezTo>
                          <a:pt x="2312" y="10"/>
                          <a:pt x="2211" y="1"/>
                          <a:pt x="21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92" name="Google Shape;10192;p64"/>
                  <p:cNvSpPr/>
                  <p:nvPr/>
                </p:nvSpPr>
                <p:spPr>
                  <a:xfrm>
                    <a:off x="3104117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3312" y="1"/>
                        </a:moveTo>
                        <a:cubicBezTo>
                          <a:pt x="2855" y="574"/>
                          <a:pt x="2165" y="907"/>
                          <a:pt x="1435" y="913"/>
                        </a:cubicBezTo>
                        <a:cubicBezTo>
                          <a:pt x="920" y="913"/>
                          <a:pt x="418" y="737"/>
                          <a:pt x="1" y="424"/>
                        </a:cubicBezTo>
                        <a:lnTo>
                          <a:pt x="1" y="424"/>
                        </a:lnTo>
                        <a:cubicBezTo>
                          <a:pt x="397" y="1687"/>
                          <a:pt x="1621" y="3207"/>
                          <a:pt x="3010" y="3207"/>
                        </a:cubicBezTo>
                        <a:cubicBezTo>
                          <a:pt x="3084" y="3207"/>
                          <a:pt x="3159" y="3203"/>
                          <a:pt x="3233" y="3194"/>
                        </a:cubicBezTo>
                        <a:cubicBezTo>
                          <a:pt x="3690" y="3142"/>
                          <a:pt x="4113" y="2686"/>
                          <a:pt x="4015" y="2210"/>
                        </a:cubicBezTo>
                        <a:cubicBezTo>
                          <a:pt x="3853" y="1428"/>
                          <a:pt x="3488" y="763"/>
                          <a:pt x="33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93" name="Google Shape;10193;p64"/>
                  <p:cNvSpPr/>
                  <p:nvPr/>
                </p:nvSpPr>
                <p:spPr>
                  <a:xfrm>
                    <a:off x="3097199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2797" y="1200"/>
                        </a:moveTo>
                        <a:cubicBezTo>
                          <a:pt x="2797" y="2262"/>
                          <a:pt x="1506" y="2797"/>
                          <a:pt x="757" y="2041"/>
                        </a:cubicBezTo>
                        <a:cubicBezTo>
                          <a:pt x="1" y="1291"/>
                          <a:pt x="535" y="1"/>
                          <a:pt x="1604" y="7"/>
                        </a:cubicBezTo>
                        <a:cubicBezTo>
                          <a:pt x="2263" y="7"/>
                          <a:pt x="2797" y="542"/>
                          <a:pt x="2797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94" name="Google Shape;10194;p64"/>
                  <p:cNvSpPr/>
                  <p:nvPr/>
                </p:nvSpPr>
                <p:spPr>
                  <a:xfrm>
                    <a:off x="3227527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02" y="1"/>
                        </a:moveTo>
                        <a:cubicBezTo>
                          <a:pt x="2001" y="1"/>
                          <a:pt x="1900" y="10"/>
                          <a:pt x="1800" y="31"/>
                        </a:cubicBezTo>
                        <a:cubicBezTo>
                          <a:pt x="1474" y="90"/>
                          <a:pt x="1154" y="181"/>
                          <a:pt x="913" y="416"/>
                        </a:cubicBezTo>
                        <a:cubicBezTo>
                          <a:pt x="320" y="989"/>
                          <a:pt x="1" y="1823"/>
                          <a:pt x="385" y="2619"/>
                        </a:cubicBezTo>
                        <a:cubicBezTo>
                          <a:pt x="438" y="2729"/>
                          <a:pt x="483" y="2847"/>
                          <a:pt x="529" y="2964"/>
                        </a:cubicBezTo>
                        <a:cubicBezTo>
                          <a:pt x="978" y="2312"/>
                          <a:pt x="1715" y="1928"/>
                          <a:pt x="2497" y="1921"/>
                        </a:cubicBezTo>
                        <a:cubicBezTo>
                          <a:pt x="3142" y="1921"/>
                          <a:pt x="3761" y="2182"/>
                          <a:pt x="4211" y="2645"/>
                        </a:cubicBezTo>
                        <a:cubicBezTo>
                          <a:pt x="4126" y="2117"/>
                          <a:pt x="3983" y="1602"/>
                          <a:pt x="3775" y="1106"/>
                        </a:cubicBezTo>
                        <a:cubicBezTo>
                          <a:pt x="3501" y="469"/>
                          <a:pt x="2801" y="1"/>
                          <a:pt x="210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95" name="Google Shape;10195;p64"/>
                  <p:cNvSpPr/>
                  <p:nvPr/>
                </p:nvSpPr>
                <p:spPr>
                  <a:xfrm>
                    <a:off x="3223083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803" y="1"/>
                        </a:moveTo>
                        <a:cubicBezTo>
                          <a:pt x="627" y="763"/>
                          <a:pt x="255" y="1428"/>
                          <a:pt x="99" y="2210"/>
                        </a:cubicBezTo>
                        <a:cubicBezTo>
                          <a:pt x="1" y="2686"/>
                          <a:pt x="425" y="3142"/>
                          <a:pt x="881" y="3194"/>
                        </a:cubicBezTo>
                        <a:cubicBezTo>
                          <a:pt x="956" y="3203"/>
                          <a:pt x="1030" y="3207"/>
                          <a:pt x="1104" y="3207"/>
                        </a:cubicBezTo>
                        <a:cubicBezTo>
                          <a:pt x="2493" y="3207"/>
                          <a:pt x="3717" y="1687"/>
                          <a:pt x="4113" y="424"/>
                        </a:cubicBezTo>
                        <a:lnTo>
                          <a:pt x="4113" y="424"/>
                        </a:lnTo>
                        <a:cubicBezTo>
                          <a:pt x="3696" y="737"/>
                          <a:pt x="3194" y="913"/>
                          <a:pt x="2680" y="913"/>
                        </a:cubicBezTo>
                        <a:cubicBezTo>
                          <a:pt x="1950" y="907"/>
                          <a:pt x="1259" y="574"/>
                          <a:pt x="80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196" name="Google Shape;10196;p64"/>
                  <p:cNvSpPr/>
                  <p:nvPr/>
                </p:nvSpPr>
                <p:spPr>
                  <a:xfrm>
                    <a:off x="3263252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0" y="1200"/>
                        </a:moveTo>
                        <a:cubicBezTo>
                          <a:pt x="0" y="2262"/>
                          <a:pt x="1291" y="2797"/>
                          <a:pt x="2040" y="2041"/>
                        </a:cubicBezTo>
                        <a:cubicBezTo>
                          <a:pt x="2796" y="1291"/>
                          <a:pt x="2262" y="7"/>
                          <a:pt x="1199" y="7"/>
                        </a:cubicBezTo>
                        <a:cubicBezTo>
                          <a:pt x="541" y="1"/>
                          <a:pt x="7" y="535"/>
                          <a:pt x="0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</p:grpSp>
          </p:grpSp>
          <p:sp>
            <p:nvSpPr>
              <p:cNvPr id="10197" name="Google Shape;10197;p64"/>
              <p:cNvSpPr/>
              <p:nvPr/>
            </p:nvSpPr>
            <p:spPr>
              <a:xfrm>
                <a:off x="3010499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1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0" y="1523"/>
                      <a:pt x="11251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grpSp>
        <p:nvGrpSpPr>
          <p:cNvPr id="10198" name="Google Shape;10198;p64"/>
          <p:cNvGrpSpPr/>
          <p:nvPr/>
        </p:nvGrpSpPr>
        <p:grpSpPr>
          <a:xfrm>
            <a:off x="9821809" y="3085515"/>
            <a:ext cx="1117354" cy="2620690"/>
            <a:chOff x="4910904" y="1542757"/>
            <a:chExt cx="558677" cy="1310345"/>
          </a:xfrm>
        </p:grpSpPr>
        <p:sp>
          <p:nvSpPr>
            <p:cNvPr id="10199" name="Google Shape;10199;p64"/>
            <p:cNvSpPr/>
            <p:nvPr/>
          </p:nvSpPr>
          <p:spPr>
            <a:xfrm>
              <a:off x="496175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grpSp>
          <p:nvGrpSpPr>
            <p:cNvPr id="10200" name="Google Shape;10200;p64"/>
            <p:cNvGrpSpPr/>
            <p:nvPr/>
          </p:nvGrpSpPr>
          <p:grpSpPr>
            <a:xfrm>
              <a:off x="4910904" y="1542757"/>
              <a:ext cx="558677" cy="1277423"/>
              <a:chOff x="4910904" y="1542757"/>
              <a:chExt cx="558677" cy="1277423"/>
            </a:xfrm>
          </p:grpSpPr>
          <p:sp>
            <p:nvSpPr>
              <p:cNvPr id="10201" name="Google Shape;10201;p64"/>
              <p:cNvSpPr/>
              <p:nvPr/>
            </p:nvSpPr>
            <p:spPr>
              <a:xfrm>
                <a:off x="500717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10202" name="Google Shape;10202;p64"/>
              <p:cNvGrpSpPr/>
              <p:nvPr/>
            </p:nvGrpSpPr>
            <p:grpSpPr>
              <a:xfrm>
                <a:off x="4910904" y="1547529"/>
                <a:ext cx="558677" cy="1272651"/>
                <a:chOff x="4910904" y="1547529"/>
                <a:chExt cx="558677" cy="1272651"/>
              </a:xfrm>
            </p:grpSpPr>
            <p:sp>
              <p:nvSpPr>
                <p:cNvPr id="10203" name="Google Shape;10203;p64"/>
                <p:cNvSpPr/>
                <p:nvPr/>
              </p:nvSpPr>
              <p:spPr>
                <a:xfrm>
                  <a:off x="4910904" y="1547529"/>
                  <a:ext cx="558677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28" h="50407" extrusionOk="0">
                      <a:moveTo>
                        <a:pt x="11074" y="0"/>
                      </a:moveTo>
                      <a:cubicBezTo>
                        <a:pt x="7098" y="0"/>
                        <a:pt x="3872" y="3226"/>
                        <a:pt x="3872" y="7202"/>
                      </a:cubicBezTo>
                      <a:lnTo>
                        <a:pt x="3872" y="7208"/>
                      </a:lnTo>
                      <a:cubicBezTo>
                        <a:pt x="3853" y="7208"/>
                        <a:pt x="3833" y="7202"/>
                        <a:pt x="3813" y="7202"/>
                      </a:cubicBezTo>
                      <a:cubicBezTo>
                        <a:pt x="3810" y="7202"/>
                        <a:pt x="3806" y="7202"/>
                        <a:pt x="3803" y="7202"/>
                      </a:cubicBezTo>
                      <a:cubicBezTo>
                        <a:pt x="3137" y="7202"/>
                        <a:pt x="2634" y="7811"/>
                        <a:pt x="2764" y="8466"/>
                      </a:cubicBezTo>
                      <a:cubicBezTo>
                        <a:pt x="2861" y="8983"/>
                        <a:pt x="3315" y="9322"/>
                        <a:pt x="3805" y="9322"/>
                      </a:cubicBezTo>
                      <a:cubicBezTo>
                        <a:pt x="3940" y="9322"/>
                        <a:pt x="4077" y="9297"/>
                        <a:pt x="4211" y="9242"/>
                      </a:cubicBezTo>
                      <a:cubicBezTo>
                        <a:pt x="4980" y="11569"/>
                        <a:pt x="6994" y="13413"/>
                        <a:pt x="9197" y="14104"/>
                      </a:cubicBezTo>
                      <a:lnTo>
                        <a:pt x="9197" y="16124"/>
                      </a:lnTo>
                      <a:lnTo>
                        <a:pt x="6909" y="16124"/>
                      </a:lnTo>
                      <a:cubicBezTo>
                        <a:pt x="6909" y="16124"/>
                        <a:pt x="6903" y="16170"/>
                        <a:pt x="6883" y="16183"/>
                      </a:cubicBezTo>
                      <a:cubicBezTo>
                        <a:pt x="6303" y="16183"/>
                        <a:pt x="5795" y="16561"/>
                        <a:pt x="5612" y="17109"/>
                      </a:cubicBezTo>
                      <a:lnTo>
                        <a:pt x="281" y="32861"/>
                      </a:lnTo>
                      <a:cubicBezTo>
                        <a:pt x="1" y="33565"/>
                        <a:pt x="372" y="34367"/>
                        <a:pt x="1096" y="34608"/>
                      </a:cubicBezTo>
                      <a:cubicBezTo>
                        <a:pt x="1236" y="34655"/>
                        <a:pt x="1379" y="34677"/>
                        <a:pt x="1519" y="34677"/>
                      </a:cubicBezTo>
                      <a:cubicBezTo>
                        <a:pt x="2099" y="34677"/>
                        <a:pt x="2634" y="34295"/>
                        <a:pt x="2797" y="33702"/>
                      </a:cubicBezTo>
                      <a:lnTo>
                        <a:pt x="2973" y="33187"/>
                      </a:lnTo>
                      <a:lnTo>
                        <a:pt x="3553" y="33428"/>
                      </a:lnTo>
                      <a:cubicBezTo>
                        <a:pt x="3553" y="33428"/>
                        <a:pt x="4061" y="32412"/>
                        <a:pt x="3514" y="31577"/>
                      </a:cubicBezTo>
                      <a:lnTo>
                        <a:pt x="6779" y="21918"/>
                      </a:lnTo>
                      <a:lnTo>
                        <a:pt x="6779" y="21918"/>
                      </a:lnTo>
                      <a:cubicBezTo>
                        <a:pt x="6779" y="27699"/>
                        <a:pt x="5997" y="29166"/>
                        <a:pt x="5997" y="32360"/>
                      </a:cubicBezTo>
                      <a:cubicBezTo>
                        <a:pt x="5997" y="35560"/>
                        <a:pt x="7906" y="48490"/>
                        <a:pt x="7906" y="48490"/>
                      </a:cubicBezTo>
                      <a:lnTo>
                        <a:pt x="5599" y="50407"/>
                      </a:lnTo>
                      <a:lnTo>
                        <a:pt x="10064" y="50407"/>
                      </a:lnTo>
                      <a:lnTo>
                        <a:pt x="10807" y="31630"/>
                      </a:lnTo>
                      <a:lnTo>
                        <a:pt x="11191" y="31630"/>
                      </a:lnTo>
                      <a:lnTo>
                        <a:pt x="11934" y="50407"/>
                      </a:lnTo>
                      <a:lnTo>
                        <a:pt x="16399" y="50407"/>
                      </a:lnTo>
                      <a:lnTo>
                        <a:pt x="14085" y="48503"/>
                      </a:lnTo>
                      <a:cubicBezTo>
                        <a:pt x="14085" y="48503"/>
                        <a:pt x="15995" y="34171"/>
                        <a:pt x="15995" y="31590"/>
                      </a:cubicBezTo>
                      <a:cubicBezTo>
                        <a:pt x="15995" y="29010"/>
                        <a:pt x="15336" y="27680"/>
                        <a:pt x="15336" y="21821"/>
                      </a:cubicBezTo>
                      <a:lnTo>
                        <a:pt x="15336" y="21821"/>
                      </a:lnTo>
                      <a:lnTo>
                        <a:pt x="18641" y="31584"/>
                      </a:lnTo>
                      <a:cubicBezTo>
                        <a:pt x="18093" y="32418"/>
                        <a:pt x="18602" y="33435"/>
                        <a:pt x="18602" y="33435"/>
                      </a:cubicBezTo>
                      <a:lnTo>
                        <a:pt x="19182" y="33187"/>
                      </a:lnTo>
                      <a:lnTo>
                        <a:pt x="19351" y="33709"/>
                      </a:lnTo>
                      <a:cubicBezTo>
                        <a:pt x="19530" y="34280"/>
                        <a:pt x="20058" y="34650"/>
                        <a:pt x="20625" y="34650"/>
                      </a:cubicBezTo>
                      <a:cubicBezTo>
                        <a:pt x="20762" y="34650"/>
                        <a:pt x="20902" y="34628"/>
                        <a:pt x="21039" y="34582"/>
                      </a:cubicBezTo>
                      <a:cubicBezTo>
                        <a:pt x="21750" y="34347"/>
                        <a:pt x="22128" y="33578"/>
                        <a:pt x="21874" y="32874"/>
                      </a:cubicBezTo>
                      <a:lnTo>
                        <a:pt x="21874" y="32868"/>
                      </a:lnTo>
                      <a:lnTo>
                        <a:pt x="16542" y="17128"/>
                      </a:lnTo>
                      <a:cubicBezTo>
                        <a:pt x="16379" y="16613"/>
                        <a:pt x="15923" y="16242"/>
                        <a:pt x="15382" y="16190"/>
                      </a:cubicBezTo>
                      <a:cubicBezTo>
                        <a:pt x="15369" y="16170"/>
                        <a:pt x="15356" y="16150"/>
                        <a:pt x="15350" y="16131"/>
                      </a:cubicBezTo>
                      <a:lnTo>
                        <a:pt x="12951" y="16131"/>
                      </a:lnTo>
                      <a:lnTo>
                        <a:pt x="12951" y="14104"/>
                      </a:lnTo>
                      <a:cubicBezTo>
                        <a:pt x="15147" y="13413"/>
                        <a:pt x="17148" y="11595"/>
                        <a:pt x="17930" y="9281"/>
                      </a:cubicBezTo>
                      <a:cubicBezTo>
                        <a:pt x="18015" y="9301"/>
                        <a:pt x="18100" y="9314"/>
                        <a:pt x="18185" y="9314"/>
                      </a:cubicBezTo>
                      <a:cubicBezTo>
                        <a:pt x="18189" y="9314"/>
                        <a:pt x="18193" y="9314"/>
                        <a:pt x="18197" y="9314"/>
                      </a:cubicBezTo>
                      <a:cubicBezTo>
                        <a:pt x="18758" y="9314"/>
                        <a:pt x="19221" y="8873"/>
                        <a:pt x="19247" y="8310"/>
                      </a:cubicBezTo>
                      <a:cubicBezTo>
                        <a:pt x="19273" y="7743"/>
                        <a:pt x="18843" y="7254"/>
                        <a:pt x="18276" y="7215"/>
                      </a:cubicBezTo>
                      <a:lnTo>
                        <a:pt x="18276" y="7202"/>
                      </a:lnTo>
                      <a:cubicBezTo>
                        <a:pt x="18276" y="3226"/>
                        <a:pt x="15056" y="0"/>
                        <a:pt x="1107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grpSp>
              <p:nvGrpSpPr>
                <p:cNvPr id="10204" name="Google Shape;10204;p64"/>
                <p:cNvGrpSpPr/>
                <p:nvPr/>
              </p:nvGrpSpPr>
              <p:grpSpPr>
                <a:xfrm>
                  <a:off x="5086525" y="1888799"/>
                  <a:ext cx="204808" cy="326677"/>
                  <a:chOff x="5086525" y="1888799"/>
                  <a:chExt cx="204808" cy="326677"/>
                </a:xfrm>
              </p:grpSpPr>
              <p:grpSp>
                <p:nvGrpSpPr>
                  <p:cNvPr id="10205" name="Google Shape;10205;p64"/>
                  <p:cNvGrpSpPr/>
                  <p:nvPr/>
                </p:nvGrpSpPr>
                <p:grpSpPr>
                  <a:xfrm>
                    <a:off x="5147044" y="1888799"/>
                    <a:ext cx="80312" cy="199127"/>
                    <a:chOff x="5147044" y="1888799"/>
                    <a:chExt cx="80312" cy="199127"/>
                  </a:xfrm>
                </p:grpSpPr>
                <p:sp>
                  <p:nvSpPr>
                    <p:cNvPr id="10206" name="Google Shape;10206;p64"/>
                    <p:cNvSpPr/>
                    <p:nvPr/>
                  </p:nvSpPr>
                  <p:spPr>
                    <a:xfrm>
                      <a:off x="5176002" y="1888799"/>
                      <a:ext cx="24717" cy="1642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9" h="6505" extrusionOk="0">
                          <a:moveTo>
                            <a:pt x="489" y="0"/>
                          </a:moveTo>
                          <a:cubicBezTo>
                            <a:pt x="222" y="0"/>
                            <a:pt x="0" y="222"/>
                            <a:pt x="0" y="489"/>
                          </a:cubicBezTo>
                          <a:cubicBezTo>
                            <a:pt x="0" y="646"/>
                            <a:pt x="72" y="789"/>
                            <a:pt x="196" y="887"/>
                          </a:cubicBezTo>
                          <a:cubicBezTo>
                            <a:pt x="72" y="978"/>
                            <a:pt x="0" y="1121"/>
                            <a:pt x="0" y="1278"/>
                          </a:cubicBezTo>
                          <a:cubicBezTo>
                            <a:pt x="0" y="1434"/>
                            <a:pt x="72" y="1578"/>
                            <a:pt x="196" y="1675"/>
                          </a:cubicBezTo>
                          <a:cubicBezTo>
                            <a:pt x="72" y="1767"/>
                            <a:pt x="0" y="1910"/>
                            <a:pt x="0" y="2066"/>
                          </a:cubicBezTo>
                          <a:cubicBezTo>
                            <a:pt x="0" y="2223"/>
                            <a:pt x="72" y="2366"/>
                            <a:pt x="196" y="2464"/>
                          </a:cubicBezTo>
                          <a:cubicBezTo>
                            <a:pt x="72" y="2555"/>
                            <a:pt x="0" y="2699"/>
                            <a:pt x="0" y="2855"/>
                          </a:cubicBezTo>
                          <a:cubicBezTo>
                            <a:pt x="0" y="3011"/>
                            <a:pt x="72" y="3155"/>
                            <a:pt x="196" y="3253"/>
                          </a:cubicBezTo>
                          <a:cubicBezTo>
                            <a:pt x="72" y="3344"/>
                            <a:pt x="0" y="3487"/>
                            <a:pt x="0" y="3644"/>
                          </a:cubicBezTo>
                          <a:cubicBezTo>
                            <a:pt x="0" y="3800"/>
                            <a:pt x="72" y="3943"/>
                            <a:pt x="196" y="4041"/>
                          </a:cubicBezTo>
                          <a:cubicBezTo>
                            <a:pt x="72" y="4132"/>
                            <a:pt x="0" y="4276"/>
                            <a:pt x="0" y="4432"/>
                          </a:cubicBezTo>
                          <a:cubicBezTo>
                            <a:pt x="0" y="4589"/>
                            <a:pt x="72" y="4732"/>
                            <a:pt x="196" y="4830"/>
                          </a:cubicBezTo>
                          <a:cubicBezTo>
                            <a:pt x="72" y="4921"/>
                            <a:pt x="0" y="5064"/>
                            <a:pt x="0" y="5221"/>
                          </a:cubicBezTo>
                          <a:cubicBezTo>
                            <a:pt x="0" y="5377"/>
                            <a:pt x="72" y="5521"/>
                            <a:pt x="196" y="5618"/>
                          </a:cubicBezTo>
                          <a:cubicBezTo>
                            <a:pt x="72" y="5710"/>
                            <a:pt x="0" y="5853"/>
                            <a:pt x="0" y="6010"/>
                          </a:cubicBezTo>
                          <a:cubicBezTo>
                            <a:pt x="0" y="6283"/>
                            <a:pt x="216" y="6498"/>
                            <a:pt x="489" y="6505"/>
                          </a:cubicBezTo>
                          <a:cubicBezTo>
                            <a:pt x="763" y="6498"/>
                            <a:pt x="978" y="6283"/>
                            <a:pt x="978" y="6010"/>
                          </a:cubicBezTo>
                          <a:cubicBezTo>
                            <a:pt x="978" y="5853"/>
                            <a:pt x="906" y="5710"/>
                            <a:pt x="783" y="5618"/>
                          </a:cubicBezTo>
                          <a:cubicBezTo>
                            <a:pt x="906" y="5521"/>
                            <a:pt x="978" y="5377"/>
                            <a:pt x="978" y="5221"/>
                          </a:cubicBezTo>
                          <a:cubicBezTo>
                            <a:pt x="978" y="5064"/>
                            <a:pt x="906" y="4921"/>
                            <a:pt x="783" y="4830"/>
                          </a:cubicBezTo>
                          <a:cubicBezTo>
                            <a:pt x="906" y="4732"/>
                            <a:pt x="978" y="4589"/>
                            <a:pt x="978" y="4432"/>
                          </a:cubicBezTo>
                          <a:cubicBezTo>
                            <a:pt x="978" y="4276"/>
                            <a:pt x="906" y="4132"/>
                            <a:pt x="783" y="4041"/>
                          </a:cubicBezTo>
                          <a:cubicBezTo>
                            <a:pt x="906" y="3943"/>
                            <a:pt x="978" y="3800"/>
                            <a:pt x="978" y="3644"/>
                          </a:cubicBezTo>
                          <a:cubicBezTo>
                            <a:pt x="978" y="3487"/>
                            <a:pt x="906" y="3344"/>
                            <a:pt x="783" y="3253"/>
                          </a:cubicBezTo>
                          <a:cubicBezTo>
                            <a:pt x="906" y="3155"/>
                            <a:pt x="978" y="3011"/>
                            <a:pt x="978" y="2855"/>
                          </a:cubicBezTo>
                          <a:cubicBezTo>
                            <a:pt x="978" y="2699"/>
                            <a:pt x="906" y="2555"/>
                            <a:pt x="783" y="2464"/>
                          </a:cubicBezTo>
                          <a:cubicBezTo>
                            <a:pt x="906" y="2366"/>
                            <a:pt x="978" y="2223"/>
                            <a:pt x="978" y="2066"/>
                          </a:cubicBezTo>
                          <a:cubicBezTo>
                            <a:pt x="978" y="1910"/>
                            <a:pt x="906" y="1767"/>
                            <a:pt x="783" y="1675"/>
                          </a:cubicBezTo>
                          <a:cubicBezTo>
                            <a:pt x="906" y="1578"/>
                            <a:pt x="978" y="1434"/>
                            <a:pt x="978" y="1278"/>
                          </a:cubicBezTo>
                          <a:cubicBezTo>
                            <a:pt x="978" y="1121"/>
                            <a:pt x="906" y="978"/>
                            <a:pt x="783" y="887"/>
                          </a:cubicBezTo>
                          <a:cubicBezTo>
                            <a:pt x="906" y="789"/>
                            <a:pt x="978" y="646"/>
                            <a:pt x="978" y="489"/>
                          </a:cubicBezTo>
                          <a:cubicBezTo>
                            <a:pt x="978" y="222"/>
                            <a:pt x="756" y="0"/>
                            <a:pt x="4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07" name="Google Shape;10207;p64"/>
                    <p:cNvSpPr/>
                    <p:nvPr/>
                  </p:nvSpPr>
                  <p:spPr>
                    <a:xfrm>
                      <a:off x="5147044" y="2033063"/>
                      <a:ext cx="80312" cy="5486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181" h="2173" extrusionOk="0">
                          <a:moveTo>
                            <a:pt x="1589" y="0"/>
                          </a:moveTo>
                          <a:cubicBezTo>
                            <a:pt x="1451" y="0"/>
                            <a:pt x="1312" y="58"/>
                            <a:pt x="1213" y="172"/>
                          </a:cubicBezTo>
                          <a:cubicBezTo>
                            <a:pt x="1115" y="289"/>
                            <a:pt x="1076" y="445"/>
                            <a:pt x="1108" y="595"/>
                          </a:cubicBezTo>
                          <a:cubicBezTo>
                            <a:pt x="1095" y="594"/>
                            <a:pt x="1082" y="594"/>
                            <a:pt x="1069" y="594"/>
                          </a:cubicBezTo>
                          <a:cubicBezTo>
                            <a:pt x="927" y="594"/>
                            <a:pt x="793" y="657"/>
                            <a:pt x="698" y="765"/>
                          </a:cubicBezTo>
                          <a:cubicBezTo>
                            <a:pt x="600" y="882"/>
                            <a:pt x="554" y="1039"/>
                            <a:pt x="587" y="1188"/>
                          </a:cubicBezTo>
                          <a:cubicBezTo>
                            <a:pt x="579" y="1188"/>
                            <a:pt x="572" y="1188"/>
                            <a:pt x="564" y="1188"/>
                          </a:cubicBezTo>
                          <a:cubicBezTo>
                            <a:pt x="422" y="1188"/>
                            <a:pt x="276" y="1246"/>
                            <a:pt x="183" y="1358"/>
                          </a:cubicBezTo>
                          <a:cubicBezTo>
                            <a:pt x="0" y="1566"/>
                            <a:pt x="20" y="1879"/>
                            <a:pt x="228" y="2055"/>
                          </a:cubicBezTo>
                          <a:cubicBezTo>
                            <a:pt x="320" y="2133"/>
                            <a:pt x="437" y="2173"/>
                            <a:pt x="554" y="2173"/>
                          </a:cubicBezTo>
                          <a:cubicBezTo>
                            <a:pt x="698" y="2173"/>
                            <a:pt x="835" y="2114"/>
                            <a:pt x="926" y="2003"/>
                          </a:cubicBezTo>
                          <a:cubicBezTo>
                            <a:pt x="1024" y="1886"/>
                            <a:pt x="1069" y="1729"/>
                            <a:pt x="1037" y="1573"/>
                          </a:cubicBezTo>
                          <a:lnTo>
                            <a:pt x="1037" y="1573"/>
                          </a:lnTo>
                          <a:cubicBezTo>
                            <a:pt x="1051" y="1574"/>
                            <a:pt x="1065" y="1575"/>
                            <a:pt x="1079" y="1575"/>
                          </a:cubicBezTo>
                          <a:cubicBezTo>
                            <a:pt x="1220" y="1575"/>
                            <a:pt x="1353" y="1517"/>
                            <a:pt x="1447" y="1410"/>
                          </a:cubicBezTo>
                          <a:cubicBezTo>
                            <a:pt x="1545" y="1293"/>
                            <a:pt x="1584" y="1136"/>
                            <a:pt x="1552" y="980"/>
                          </a:cubicBezTo>
                          <a:lnTo>
                            <a:pt x="1552" y="980"/>
                          </a:lnTo>
                          <a:cubicBezTo>
                            <a:pt x="1565" y="983"/>
                            <a:pt x="1576" y="985"/>
                            <a:pt x="1587" y="985"/>
                          </a:cubicBezTo>
                          <a:cubicBezTo>
                            <a:pt x="1597" y="985"/>
                            <a:pt x="1607" y="983"/>
                            <a:pt x="1617" y="980"/>
                          </a:cubicBezTo>
                          <a:cubicBezTo>
                            <a:pt x="1623" y="1091"/>
                            <a:pt x="1669" y="1201"/>
                            <a:pt x="1741" y="1286"/>
                          </a:cubicBezTo>
                          <a:cubicBezTo>
                            <a:pt x="1836" y="1388"/>
                            <a:pt x="1970" y="1451"/>
                            <a:pt x="2107" y="1451"/>
                          </a:cubicBezTo>
                          <a:cubicBezTo>
                            <a:pt x="2119" y="1451"/>
                            <a:pt x="2132" y="1450"/>
                            <a:pt x="2145" y="1449"/>
                          </a:cubicBezTo>
                          <a:lnTo>
                            <a:pt x="2145" y="1449"/>
                          </a:lnTo>
                          <a:cubicBezTo>
                            <a:pt x="2112" y="1599"/>
                            <a:pt x="2158" y="1762"/>
                            <a:pt x="2262" y="1873"/>
                          </a:cubicBezTo>
                          <a:cubicBezTo>
                            <a:pt x="2357" y="1986"/>
                            <a:pt x="2493" y="2043"/>
                            <a:pt x="2629" y="2043"/>
                          </a:cubicBezTo>
                          <a:cubicBezTo>
                            <a:pt x="2744" y="2043"/>
                            <a:pt x="2860" y="2002"/>
                            <a:pt x="2953" y="1918"/>
                          </a:cubicBezTo>
                          <a:cubicBezTo>
                            <a:pt x="3161" y="1736"/>
                            <a:pt x="3181" y="1430"/>
                            <a:pt x="2998" y="1221"/>
                          </a:cubicBezTo>
                          <a:cubicBezTo>
                            <a:pt x="2903" y="1120"/>
                            <a:pt x="2769" y="1056"/>
                            <a:pt x="2632" y="1056"/>
                          </a:cubicBezTo>
                          <a:cubicBezTo>
                            <a:pt x="2620" y="1056"/>
                            <a:pt x="2607" y="1057"/>
                            <a:pt x="2594" y="1058"/>
                          </a:cubicBezTo>
                          <a:cubicBezTo>
                            <a:pt x="2620" y="908"/>
                            <a:pt x="2581" y="752"/>
                            <a:pt x="2477" y="634"/>
                          </a:cubicBezTo>
                          <a:cubicBezTo>
                            <a:pt x="2388" y="533"/>
                            <a:pt x="2254" y="470"/>
                            <a:pt x="2118" y="470"/>
                          </a:cubicBezTo>
                          <a:cubicBezTo>
                            <a:pt x="2105" y="470"/>
                            <a:pt x="2092" y="470"/>
                            <a:pt x="2079" y="471"/>
                          </a:cubicBezTo>
                          <a:cubicBezTo>
                            <a:pt x="2073" y="335"/>
                            <a:pt x="2014" y="211"/>
                            <a:pt x="1910" y="120"/>
                          </a:cubicBezTo>
                          <a:cubicBezTo>
                            <a:pt x="1818" y="40"/>
                            <a:pt x="1704" y="0"/>
                            <a:pt x="15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</p:grpSp>
              <p:sp>
                <p:nvSpPr>
                  <p:cNvPr id="10208" name="Google Shape;10208;p64"/>
                  <p:cNvSpPr/>
                  <p:nvPr/>
                </p:nvSpPr>
                <p:spPr>
                  <a:xfrm>
                    <a:off x="5086525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2684" y="1"/>
                        </a:moveTo>
                        <a:cubicBezTo>
                          <a:pt x="2130" y="1"/>
                          <a:pt x="892" y="2034"/>
                          <a:pt x="481" y="2784"/>
                        </a:cubicBezTo>
                        <a:cubicBezTo>
                          <a:pt x="64" y="3540"/>
                          <a:pt x="234" y="5071"/>
                          <a:pt x="175" y="5879"/>
                        </a:cubicBezTo>
                        <a:cubicBezTo>
                          <a:pt x="120" y="6646"/>
                          <a:pt x="1" y="7823"/>
                          <a:pt x="492" y="7823"/>
                        </a:cubicBezTo>
                        <a:cubicBezTo>
                          <a:pt x="523" y="7823"/>
                          <a:pt x="556" y="7818"/>
                          <a:pt x="592" y="7809"/>
                        </a:cubicBezTo>
                        <a:cubicBezTo>
                          <a:pt x="1198" y="7639"/>
                          <a:pt x="2202" y="6746"/>
                          <a:pt x="2782" y="6499"/>
                        </a:cubicBezTo>
                        <a:cubicBezTo>
                          <a:pt x="3355" y="6244"/>
                          <a:pt x="3382" y="5045"/>
                          <a:pt x="3329" y="4100"/>
                        </a:cubicBezTo>
                        <a:cubicBezTo>
                          <a:pt x="3271" y="3149"/>
                          <a:pt x="3610" y="222"/>
                          <a:pt x="26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209" name="Google Shape;10209;p64"/>
                  <p:cNvSpPr/>
                  <p:nvPr/>
                </p:nvSpPr>
                <p:spPr>
                  <a:xfrm>
                    <a:off x="5200190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920" y="1"/>
                        </a:moveTo>
                        <a:cubicBezTo>
                          <a:pt x="1" y="222"/>
                          <a:pt x="339" y="3149"/>
                          <a:pt x="281" y="4100"/>
                        </a:cubicBezTo>
                        <a:cubicBezTo>
                          <a:pt x="222" y="5045"/>
                          <a:pt x="255" y="6244"/>
                          <a:pt x="828" y="6499"/>
                        </a:cubicBezTo>
                        <a:cubicBezTo>
                          <a:pt x="1408" y="6746"/>
                          <a:pt x="2412" y="7639"/>
                          <a:pt x="3018" y="7809"/>
                        </a:cubicBezTo>
                        <a:cubicBezTo>
                          <a:pt x="3054" y="7818"/>
                          <a:pt x="3087" y="7823"/>
                          <a:pt x="3118" y="7823"/>
                        </a:cubicBezTo>
                        <a:cubicBezTo>
                          <a:pt x="3609" y="7823"/>
                          <a:pt x="3491" y="6646"/>
                          <a:pt x="3435" y="5879"/>
                        </a:cubicBezTo>
                        <a:cubicBezTo>
                          <a:pt x="3377" y="5071"/>
                          <a:pt x="3546" y="3540"/>
                          <a:pt x="3129" y="2784"/>
                        </a:cubicBezTo>
                        <a:cubicBezTo>
                          <a:pt x="2718" y="2034"/>
                          <a:pt x="1480" y="1"/>
                          <a:pt x="92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</p:grpSp>
          </p:grpSp>
          <p:sp>
            <p:nvSpPr>
              <p:cNvPr id="10210" name="Google Shape;10210;p64"/>
              <p:cNvSpPr/>
              <p:nvPr/>
            </p:nvSpPr>
            <p:spPr>
              <a:xfrm>
                <a:off x="4983465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5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5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5" y="8740"/>
                      <a:pt x="1005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8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3" y="12879"/>
                      <a:pt x="2113" y="12879"/>
                    </a:cubicBezTo>
                    <a:cubicBezTo>
                      <a:pt x="2113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grpSp>
        <p:nvGrpSpPr>
          <p:cNvPr id="10211" name="Google Shape;10211;p64"/>
          <p:cNvGrpSpPr/>
          <p:nvPr/>
        </p:nvGrpSpPr>
        <p:grpSpPr>
          <a:xfrm>
            <a:off x="11802021" y="3085515"/>
            <a:ext cx="1115082" cy="2620690"/>
            <a:chOff x="5901010" y="1542757"/>
            <a:chExt cx="557541" cy="1310345"/>
          </a:xfrm>
        </p:grpSpPr>
        <p:sp>
          <p:nvSpPr>
            <p:cNvPr id="10212" name="Google Shape;10212;p64"/>
            <p:cNvSpPr/>
            <p:nvPr/>
          </p:nvSpPr>
          <p:spPr>
            <a:xfrm>
              <a:off x="595072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grpSp>
          <p:nvGrpSpPr>
            <p:cNvPr id="10213" name="Google Shape;10213;p64"/>
            <p:cNvGrpSpPr/>
            <p:nvPr/>
          </p:nvGrpSpPr>
          <p:grpSpPr>
            <a:xfrm>
              <a:off x="5901010" y="1542757"/>
              <a:ext cx="557541" cy="1277423"/>
              <a:chOff x="5901010" y="1542757"/>
              <a:chExt cx="557541" cy="1277423"/>
            </a:xfrm>
          </p:grpSpPr>
          <p:sp>
            <p:nvSpPr>
              <p:cNvPr id="10214" name="Google Shape;10214;p64"/>
              <p:cNvSpPr/>
              <p:nvPr/>
            </p:nvSpPr>
            <p:spPr>
              <a:xfrm>
                <a:off x="5993996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1" y="0"/>
                    </a:moveTo>
                    <a:cubicBezTo>
                      <a:pt x="958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8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15" name="Google Shape;10215;p64"/>
              <p:cNvSpPr/>
              <p:nvPr/>
            </p:nvSpPr>
            <p:spPr>
              <a:xfrm>
                <a:off x="6132554" y="1726054"/>
                <a:ext cx="682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7" h="1" extrusionOk="0">
                    <a:moveTo>
                      <a:pt x="0" y="1"/>
                    </a:moveTo>
                    <a:lnTo>
                      <a:pt x="26" y="1"/>
                    </a:lnTo>
                    <a:cubicBezTo>
                      <a:pt x="13" y="1"/>
                      <a:pt x="7" y="1"/>
                      <a:pt x="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10216" name="Google Shape;10216;p64"/>
              <p:cNvGrpSpPr/>
              <p:nvPr/>
            </p:nvGrpSpPr>
            <p:grpSpPr>
              <a:xfrm>
                <a:off x="5901010" y="1547529"/>
                <a:ext cx="557541" cy="1272651"/>
                <a:chOff x="5901010" y="1547529"/>
                <a:chExt cx="557541" cy="1272651"/>
              </a:xfrm>
            </p:grpSpPr>
            <p:sp>
              <p:nvSpPr>
                <p:cNvPr id="10217" name="Google Shape;10217;p64"/>
                <p:cNvSpPr/>
                <p:nvPr/>
              </p:nvSpPr>
              <p:spPr>
                <a:xfrm>
                  <a:off x="5901010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0944" y="0"/>
                      </a:moveTo>
                      <a:cubicBezTo>
                        <a:pt x="6968" y="0"/>
                        <a:pt x="3742" y="3226"/>
                        <a:pt x="3742" y="7202"/>
                      </a:cubicBezTo>
                      <a:lnTo>
                        <a:pt x="3742" y="7208"/>
                      </a:lnTo>
                      <a:cubicBezTo>
                        <a:pt x="3722" y="7208"/>
                        <a:pt x="3703" y="7202"/>
                        <a:pt x="3677" y="7202"/>
                      </a:cubicBezTo>
                      <a:cubicBezTo>
                        <a:pt x="3673" y="7202"/>
                        <a:pt x="3670" y="7202"/>
                        <a:pt x="3666" y="7202"/>
                      </a:cubicBezTo>
                      <a:cubicBezTo>
                        <a:pt x="3007" y="7202"/>
                        <a:pt x="2504" y="7811"/>
                        <a:pt x="2627" y="8466"/>
                      </a:cubicBezTo>
                      <a:cubicBezTo>
                        <a:pt x="2730" y="8983"/>
                        <a:pt x="3181" y="9322"/>
                        <a:pt x="3669" y="9322"/>
                      </a:cubicBezTo>
                      <a:cubicBezTo>
                        <a:pt x="3804" y="9322"/>
                        <a:pt x="3941" y="9297"/>
                        <a:pt x="4074" y="9242"/>
                      </a:cubicBezTo>
                      <a:cubicBezTo>
                        <a:pt x="4843" y="11575"/>
                        <a:pt x="6864" y="13413"/>
                        <a:pt x="9067" y="14110"/>
                      </a:cubicBezTo>
                      <a:lnTo>
                        <a:pt x="9067" y="16131"/>
                      </a:lnTo>
                      <a:lnTo>
                        <a:pt x="6864" y="16131"/>
                      </a:lnTo>
                      <a:cubicBezTo>
                        <a:pt x="6864" y="16131"/>
                        <a:pt x="6851" y="16177"/>
                        <a:pt x="6838" y="16183"/>
                      </a:cubicBezTo>
                      <a:cubicBezTo>
                        <a:pt x="6258" y="16190"/>
                        <a:pt x="5743" y="16561"/>
                        <a:pt x="5560" y="17115"/>
                      </a:cubicBezTo>
                      <a:lnTo>
                        <a:pt x="229" y="32861"/>
                      </a:lnTo>
                      <a:cubicBezTo>
                        <a:pt x="1" y="33559"/>
                        <a:pt x="379" y="34315"/>
                        <a:pt x="1076" y="34543"/>
                      </a:cubicBezTo>
                      <a:cubicBezTo>
                        <a:pt x="1217" y="34590"/>
                        <a:pt x="1359" y="34613"/>
                        <a:pt x="1499" y="34613"/>
                      </a:cubicBezTo>
                      <a:cubicBezTo>
                        <a:pt x="2054" y="34613"/>
                        <a:pt x="2570" y="34259"/>
                        <a:pt x="2758" y="33702"/>
                      </a:cubicBezTo>
                      <a:lnTo>
                        <a:pt x="2934" y="33187"/>
                      </a:lnTo>
                      <a:lnTo>
                        <a:pt x="3507" y="33435"/>
                      </a:lnTo>
                      <a:cubicBezTo>
                        <a:pt x="3507" y="33435"/>
                        <a:pt x="4016" y="32418"/>
                        <a:pt x="3468" y="31577"/>
                      </a:cubicBezTo>
                      <a:lnTo>
                        <a:pt x="6740" y="21925"/>
                      </a:lnTo>
                      <a:lnTo>
                        <a:pt x="6740" y="21925"/>
                      </a:lnTo>
                      <a:cubicBezTo>
                        <a:pt x="6740" y="27706"/>
                        <a:pt x="5958" y="29172"/>
                        <a:pt x="5958" y="32366"/>
                      </a:cubicBezTo>
                      <a:cubicBezTo>
                        <a:pt x="5958" y="35560"/>
                        <a:pt x="7861" y="48497"/>
                        <a:pt x="7861" y="48497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10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6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12" y="33709"/>
                      </a:lnTo>
                      <a:cubicBezTo>
                        <a:pt x="19486" y="34280"/>
                        <a:pt x="20013" y="34650"/>
                        <a:pt x="20580" y="34650"/>
                      </a:cubicBezTo>
                      <a:cubicBezTo>
                        <a:pt x="20717" y="34650"/>
                        <a:pt x="20857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16503" y="17128"/>
                      </a:lnTo>
                      <a:cubicBezTo>
                        <a:pt x="16334" y="16613"/>
                        <a:pt x="15878" y="16242"/>
                        <a:pt x="15337" y="16190"/>
                      </a:cubicBezTo>
                      <a:cubicBezTo>
                        <a:pt x="15324" y="16170"/>
                        <a:pt x="15311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04"/>
                      </a:lnTo>
                      <a:cubicBezTo>
                        <a:pt x="15017" y="13413"/>
                        <a:pt x="17018" y="11588"/>
                        <a:pt x="17794" y="9281"/>
                      </a:cubicBezTo>
                      <a:cubicBezTo>
                        <a:pt x="17879" y="9301"/>
                        <a:pt x="17963" y="9314"/>
                        <a:pt x="18048" y="9314"/>
                      </a:cubicBezTo>
                      <a:cubicBezTo>
                        <a:pt x="18052" y="9314"/>
                        <a:pt x="18056" y="9314"/>
                        <a:pt x="18060" y="9314"/>
                      </a:cubicBezTo>
                      <a:cubicBezTo>
                        <a:pt x="18622" y="9314"/>
                        <a:pt x="19091" y="8873"/>
                        <a:pt x="19117" y="8310"/>
                      </a:cubicBezTo>
                      <a:cubicBezTo>
                        <a:pt x="19136" y="7743"/>
                        <a:pt x="18713" y="7254"/>
                        <a:pt x="18146" y="7215"/>
                      </a:cubicBezTo>
                      <a:lnTo>
                        <a:pt x="18146" y="7202"/>
                      </a:lnTo>
                      <a:cubicBezTo>
                        <a:pt x="18146" y="3226"/>
                        <a:pt x="14920" y="0"/>
                        <a:pt x="1094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grpSp>
              <p:nvGrpSpPr>
                <p:cNvPr id="10218" name="Google Shape;10218;p64"/>
                <p:cNvGrpSpPr/>
                <p:nvPr/>
              </p:nvGrpSpPr>
              <p:grpSpPr>
                <a:xfrm>
                  <a:off x="5939032" y="1575983"/>
                  <a:ext cx="472785" cy="1194182"/>
                  <a:chOff x="5939032" y="1575983"/>
                  <a:chExt cx="472785" cy="1194182"/>
                </a:xfrm>
              </p:grpSpPr>
              <p:grpSp>
                <p:nvGrpSpPr>
                  <p:cNvPr id="10219" name="Google Shape;10219;p64"/>
                  <p:cNvGrpSpPr/>
                  <p:nvPr/>
                </p:nvGrpSpPr>
                <p:grpSpPr>
                  <a:xfrm>
                    <a:off x="5939032" y="1717495"/>
                    <a:ext cx="472785" cy="1052669"/>
                    <a:chOff x="5939032" y="1717495"/>
                    <a:chExt cx="472785" cy="1052669"/>
                  </a:xfrm>
                </p:grpSpPr>
                <p:sp>
                  <p:nvSpPr>
                    <p:cNvPr id="10220" name="Google Shape;10220;p64"/>
                    <p:cNvSpPr/>
                    <p:nvPr/>
                  </p:nvSpPr>
                  <p:spPr>
                    <a:xfrm>
                      <a:off x="5971930" y="1961992"/>
                      <a:ext cx="207560" cy="28835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21" h="11421" extrusionOk="0">
                          <a:moveTo>
                            <a:pt x="7978" y="1"/>
                          </a:moveTo>
                          <a:cubicBezTo>
                            <a:pt x="7896" y="1"/>
                            <a:pt x="7816" y="46"/>
                            <a:pt x="7789" y="152"/>
                          </a:cubicBezTo>
                          <a:cubicBezTo>
                            <a:pt x="7535" y="1077"/>
                            <a:pt x="6903" y="1240"/>
                            <a:pt x="6101" y="1455"/>
                          </a:cubicBezTo>
                          <a:cubicBezTo>
                            <a:pt x="5821" y="1527"/>
                            <a:pt x="5541" y="1611"/>
                            <a:pt x="5267" y="1709"/>
                          </a:cubicBezTo>
                          <a:cubicBezTo>
                            <a:pt x="3788" y="2302"/>
                            <a:pt x="3625" y="2824"/>
                            <a:pt x="3188" y="4212"/>
                          </a:cubicBezTo>
                          <a:lnTo>
                            <a:pt x="3149" y="4342"/>
                          </a:lnTo>
                          <a:cubicBezTo>
                            <a:pt x="2321" y="6988"/>
                            <a:pt x="1057" y="9361"/>
                            <a:pt x="53" y="11127"/>
                          </a:cubicBezTo>
                          <a:cubicBezTo>
                            <a:pt x="1" y="11218"/>
                            <a:pt x="34" y="11342"/>
                            <a:pt x="125" y="11394"/>
                          </a:cubicBezTo>
                          <a:cubicBezTo>
                            <a:pt x="157" y="11414"/>
                            <a:pt x="190" y="11420"/>
                            <a:pt x="223" y="11420"/>
                          </a:cubicBezTo>
                          <a:cubicBezTo>
                            <a:pt x="294" y="11420"/>
                            <a:pt x="366" y="11381"/>
                            <a:pt x="399" y="11323"/>
                          </a:cubicBezTo>
                          <a:cubicBezTo>
                            <a:pt x="1415" y="9537"/>
                            <a:pt x="2686" y="7138"/>
                            <a:pt x="3527" y="4460"/>
                          </a:cubicBezTo>
                          <a:lnTo>
                            <a:pt x="3566" y="4329"/>
                          </a:lnTo>
                          <a:cubicBezTo>
                            <a:pt x="3996" y="2967"/>
                            <a:pt x="4114" y="2596"/>
                            <a:pt x="5417" y="2081"/>
                          </a:cubicBezTo>
                          <a:cubicBezTo>
                            <a:pt x="5671" y="1983"/>
                            <a:pt x="5932" y="1898"/>
                            <a:pt x="6206" y="1833"/>
                          </a:cubicBezTo>
                          <a:cubicBezTo>
                            <a:pt x="7014" y="1618"/>
                            <a:pt x="7855" y="1396"/>
                            <a:pt x="8174" y="256"/>
                          </a:cubicBezTo>
                          <a:cubicBezTo>
                            <a:pt x="8221" y="100"/>
                            <a:pt x="8098" y="1"/>
                            <a:pt x="7978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21" name="Google Shape;10221;p64"/>
                    <p:cNvSpPr/>
                    <p:nvPr/>
                  </p:nvSpPr>
                  <p:spPr>
                    <a:xfrm>
                      <a:off x="5961907" y="2188537"/>
                      <a:ext cx="52010" cy="15229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60" h="6032" extrusionOk="0">
                          <a:moveTo>
                            <a:pt x="1766" y="0"/>
                          </a:moveTo>
                          <a:cubicBezTo>
                            <a:pt x="1658" y="0"/>
                            <a:pt x="1551" y="77"/>
                            <a:pt x="1571" y="225"/>
                          </a:cubicBezTo>
                          <a:cubicBezTo>
                            <a:pt x="1656" y="1437"/>
                            <a:pt x="1232" y="2460"/>
                            <a:pt x="776" y="3549"/>
                          </a:cubicBezTo>
                          <a:cubicBezTo>
                            <a:pt x="476" y="4266"/>
                            <a:pt x="163" y="5009"/>
                            <a:pt x="20" y="5804"/>
                          </a:cubicBezTo>
                          <a:cubicBezTo>
                            <a:pt x="0" y="5908"/>
                            <a:pt x="72" y="6012"/>
                            <a:pt x="176" y="6032"/>
                          </a:cubicBezTo>
                          <a:lnTo>
                            <a:pt x="215" y="6032"/>
                          </a:lnTo>
                          <a:cubicBezTo>
                            <a:pt x="307" y="6032"/>
                            <a:pt x="385" y="5960"/>
                            <a:pt x="404" y="5869"/>
                          </a:cubicBezTo>
                          <a:cubicBezTo>
                            <a:pt x="541" y="5120"/>
                            <a:pt x="848" y="4396"/>
                            <a:pt x="1141" y="3699"/>
                          </a:cubicBezTo>
                          <a:cubicBezTo>
                            <a:pt x="1591" y="2617"/>
                            <a:pt x="2060" y="1502"/>
                            <a:pt x="1962" y="192"/>
                          </a:cubicBezTo>
                          <a:cubicBezTo>
                            <a:pt x="1959" y="63"/>
                            <a:pt x="1862" y="0"/>
                            <a:pt x="176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22" name="Google Shape;10222;p64"/>
                    <p:cNvSpPr/>
                    <p:nvPr/>
                  </p:nvSpPr>
                  <p:spPr>
                    <a:xfrm>
                      <a:off x="5939032" y="2264810"/>
                      <a:ext cx="58195" cy="534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5" h="2119" extrusionOk="0">
                          <a:moveTo>
                            <a:pt x="2027" y="1"/>
                          </a:moveTo>
                          <a:cubicBezTo>
                            <a:pt x="2001" y="1"/>
                            <a:pt x="1972" y="7"/>
                            <a:pt x="1943" y="19"/>
                          </a:cubicBezTo>
                          <a:cubicBezTo>
                            <a:pt x="1167" y="345"/>
                            <a:pt x="261" y="997"/>
                            <a:pt x="33" y="1864"/>
                          </a:cubicBezTo>
                          <a:cubicBezTo>
                            <a:pt x="0" y="1968"/>
                            <a:pt x="66" y="2079"/>
                            <a:pt x="170" y="2112"/>
                          </a:cubicBezTo>
                          <a:cubicBezTo>
                            <a:pt x="189" y="2112"/>
                            <a:pt x="202" y="2112"/>
                            <a:pt x="222" y="2118"/>
                          </a:cubicBezTo>
                          <a:cubicBezTo>
                            <a:pt x="313" y="2112"/>
                            <a:pt x="391" y="2053"/>
                            <a:pt x="411" y="1968"/>
                          </a:cubicBezTo>
                          <a:cubicBezTo>
                            <a:pt x="607" y="1238"/>
                            <a:pt x="1408" y="671"/>
                            <a:pt x="2093" y="384"/>
                          </a:cubicBezTo>
                          <a:cubicBezTo>
                            <a:pt x="2304" y="293"/>
                            <a:pt x="2215" y="1"/>
                            <a:pt x="202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23" name="Google Shape;10223;p64"/>
                    <p:cNvSpPr/>
                    <p:nvPr/>
                  </p:nvSpPr>
                  <p:spPr>
                    <a:xfrm>
                      <a:off x="5992683" y="2128978"/>
                      <a:ext cx="45849" cy="36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16" h="1457" extrusionOk="0">
                          <a:moveTo>
                            <a:pt x="1532" y="0"/>
                          </a:moveTo>
                          <a:cubicBezTo>
                            <a:pt x="1499" y="0"/>
                            <a:pt x="1464" y="9"/>
                            <a:pt x="1428" y="29"/>
                          </a:cubicBezTo>
                          <a:cubicBezTo>
                            <a:pt x="919" y="316"/>
                            <a:pt x="456" y="687"/>
                            <a:pt x="72" y="1130"/>
                          </a:cubicBezTo>
                          <a:cubicBezTo>
                            <a:pt x="0" y="1215"/>
                            <a:pt x="7" y="1339"/>
                            <a:pt x="91" y="1411"/>
                          </a:cubicBezTo>
                          <a:cubicBezTo>
                            <a:pt x="124" y="1437"/>
                            <a:pt x="170" y="1456"/>
                            <a:pt x="215" y="1456"/>
                          </a:cubicBezTo>
                          <a:cubicBezTo>
                            <a:pt x="274" y="1456"/>
                            <a:pt x="333" y="1430"/>
                            <a:pt x="365" y="1391"/>
                          </a:cubicBezTo>
                          <a:cubicBezTo>
                            <a:pt x="724" y="981"/>
                            <a:pt x="1147" y="635"/>
                            <a:pt x="1623" y="368"/>
                          </a:cubicBezTo>
                          <a:cubicBezTo>
                            <a:pt x="1816" y="263"/>
                            <a:pt x="1711" y="0"/>
                            <a:pt x="153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24" name="Google Shape;10224;p64"/>
                    <p:cNvSpPr/>
                    <p:nvPr/>
                  </p:nvSpPr>
                  <p:spPr>
                    <a:xfrm>
                      <a:off x="6042042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5282" y="1"/>
                          </a:moveTo>
                          <a:cubicBezTo>
                            <a:pt x="5229" y="1"/>
                            <a:pt x="5174" y="24"/>
                            <a:pt x="5130" y="80"/>
                          </a:cubicBezTo>
                          <a:cubicBezTo>
                            <a:pt x="4550" y="778"/>
                            <a:pt x="3598" y="915"/>
                            <a:pt x="2673" y="1045"/>
                          </a:cubicBezTo>
                          <a:cubicBezTo>
                            <a:pt x="1656" y="1188"/>
                            <a:pt x="607" y="1332"/>
                            <a:pt x="53" y="2225"/>
                          </a:cubicBezTo>
                          <a:cubicBezTo>
                            <a:pt x="0" y="2322"/>
                            <a:pt x="27" y="2440"/>
                            <a:pt x="118" y="2498"/>
                          </a:cubicBezTo>
                          <a:cubicBezTo>
                            <a:pt x="150" y="2518"/>
                            <a:pt x="183" y="2531"/>
                            <a:pt x="222" y="2531"/>
                          </a:cubicBezTo>
                          <a:cubicBezTo>
                            <a:pt x="294" y="2531"/>
                            <a:pt x="352" y="2492"/>
                            <a:pt x="391" y="2433"/>
                          </a:cubicBezTo>
                          <a:cubicBezTo>
                            <a:pt x="848" y="1697"/>
                            <a:pt x="1760" y="1566"/>
                            <a:pt x="2725" y="1436"/>
                          </a:cubicBezTo>
                          <a:cubicBezTo>
                            <a:pt x="3722" y="1293"/>
                            <a:pt x="4758" y="1149"/>
                            <a:pt x="5436" y="335"/>
                          </a:cubicBezTo>
                          <a:cubicBezTo>
                            <a:pt x="5571" y="185"/>
                            <a:pt x="5432" y="1"/>
                            <a:pt x="5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25" name="Google Shape;10225;p64"/>
                    <p:cNvSpPr/>
                    <p:nvPr/>
                  </p:nvSpPr>
                  <p:spPr>
                    <a:xfrm>
                      <a:off x="6010937" y="2054751"/>
                      <a:ext cx="54206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7" h="2031" extrusionOk="0">
                          <a:moveTo>
                            <a:pt x="1864" y="1"/>
                          </a:moveTo>
                          <a:cubicBezTo>
                            <a:pt x="1829" y="1"/>
                            <a:pt x="1792" y="12"/>
                            <a:pt x="1754" y="36"/>
                          </a:cubicBezTo>
                          <a:cubicBezTo>
                            <a:pt x="1115" y="440"/>
                            <a:pt x="313" y="949"/>
                            <a:pt x="40" y="1770"/>
                          </a:cubicBezTo>
                          <a:cubicBezTo>
                            <a:pt x="1" y="1900"/>
                            <a:pt x="98" y="2030"/>
                            <a:pt x="229" y="2030"/>
                          </a:cubicBezTo>
                          <a:cubicBezTo>
                            <a:pt x="313" y="2030"/>
                            <a:pt x="392" y="1978"/>
                            <a:pt x="418" y="1894"/>
                          </a:cubicBezTo>
                          <a:cubicBezTo>
                            <a:pt x="639" y="1203"/>
                            <a:pt x="1343" y="760"/>
                            <a:pt x="1962" y="369"/>
                          </a:cubicBezTo>
                          <a:cubicBezTo>
                            <a:pt x="2146" y="250"/>
                            <a:pt x="2034" y="1"/>
                            <a:pt x="186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26" name="Google Shape;10226;p64"/>
                    <p:cNvSpPr/>
                    <p:nvPr/>
                  </p:nvSpPr>
                  <p:spPr>
                    <a:xfrm>
                      <a:off x="6080545" y="1991077"/>
                      <a:ext cx="98112" cy="1004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86" h="3979" extrusionOk="0">
                          <a:moveTo>
                            <a:pt x="3668" y="0"/>
                          </a:moveTo>
                          <a:cubicBezTo>
                            <a:pt x="3578" y="0"/>
                            <a:pt x="3498" y="68"/>
                            <a:pt x="3481" y="166"/>
                          </a:cubicBezTo>
                          <a:cubicBezTo>
                            <a:pt x="3338" y="1131"/>
                            <a:pt x="2555" y="1659"/>
                            <a:pt x="1721" y="2219"/>
                          </a:cubicBezTo>
                          <a:cubicBezTo>
                            <a:pt x="1109" y="2630"/>
                            <a:pt x="476" y="3060"/>
                            <a:pt x="79" y="3679"/>
                          </a:cubicBezTo>
                          <a:cubicBezTo>
                            <a:pt x="1" y="3809"/>
                            <a:pt x="92" y="3979"/>
                            <a:pt x="248" y="3979"/>
                          </a:cubicBezTo>
                          <a:cubicBezTo>
                            <a:pt x="313" y="3979"/>
                            <a:pt x="372" y="3946"/>
                            <a:pt x="411" y="3894"/>
                          </a:cubicBezTo>
                          <a:cubicBezTo>
                            <a:pt x="757" y="3340"/>
                            <a:pt x="1356" y="2943"/>
                            <a:pt x="1936" y="2552"/>
                          </a:cubicBezTo>
                          <a:cubicBezTo>
                            <a:pt x="2803" y="1965"/>
                            <a:pt x="3703" y="1359"/>
                            <a:pt x="3865" y="225"/>
                          </a:cubicBezTo>
                          <a:cubicBezTo>
                            <a:pt x="3885" y="121"/>
                            <a:pt x="3813" y="16"/>
                            <a:pt x="3703" y="3"/>
                          </a:cubicBezTo>
                          <a:cubicBezTo>
                            <a:pt x="3691" y="1"/>
                            <a:pt x="3680" y="0"/>
                            <a:pt x="36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27" name="Google Shape;10227;p64"/>
                    <p:cNvSpPr/>
                    <p:nvPr/>
                  </p:nvSpPr>
                  <p:spPr>
                    <a:xfrm>
                      <a:off x="6079055" y="2034073"/>
                      <a:ext cx="106342" cy="1069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12" h="4238" extrusionOk="0">
                          <a:moveTo>
                            <a:pt x="3821" y="0"/>
                          </a:moveTo>
                          <a:cubicBezTo>
                            <a:pt x="3709" y="0"/>
                            <a:pt x="3595" y="86"/>
                            <a:pt x="3625" y="236"/>
                          </a:cubicBezTo>
                          <a:cubicBezTo>
                            <a:pt x="3781" y="1259"/>
                            <a:pt x="2797" y="1878"/>
                            <a:pt x="1761" y="2530"/>
                          </a:cubicBezTo>
                          <a:cubicBezTo>
                            <a:pt x="1096" y="2947"/>
                            <a:pt x="405" y="3377"/>
                            <a:pt x="60" y="3938"/>
                          </a:cubicBezTo>
                          <a:cubicBezTo>
                            <a:pt x="1" y="4029"/>
                            <a:pt x="27" y="4146"/>
                            <a:pt x="125" y="4205"/>
                          </a:cubicBezTo>
                          <a:cubicBezTo>
                            <a:pt x="151" y="4225"/>
                            <a:pt x="190" y="4238"/>
                            <a:pt x="229" y="4238"/>
                          </a:cubicBezTo>
                          <a:cubicBezTo>
                            <a:pt x="294" y="4238"/>
                            <a:pt x="359" y="4199"/>
                            <a:pt x="392" y="4140"/>
                          </a:cubicBezTo>
                          <a:cubicBezTo>
                            <a:pt x="692" y="3664"/>
                            <a:pt x="1311" y="3273"/>
                            <a:pt x="1969" y="2863"/>
                          </a:cubicBezTo>
                          <a:cubicBezTo>
                            <a:pt x="3019" y="2204"/>
                            <a:pt x="4211" y="1455"/>
                            <a:pt x="4009" y="171"/>
                          </a:cubicBezTo>
                          <a:cubicBezTo>
                            <a:pt x="3995" y="53"/>
                            <a:pt x="3909" y="0"/>
                            <a:pt x="3821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28" name="Google Shape;10228;p64"/>
                    <p:cNvSpPr/>
                    <p:nvPr/>
                  </p:nvSpPr>
                  <p:spPr>
                    <a:xfrm>
                      <a:off x="6079055" y="2075378"/>
                      <a:ext cx="110281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8" h="4720" extrusionOk="0">
                          <a:moveTo>
                            <a:pt x="3823" y="1"/>
                          </a:moveTo>
                          <a:cubicBezTo>
                            <a:pt x="3699" y="1"/>
                            <a:pt x="3574" y="113"/>
                            <a:pt x="3631" y="268"/>
                          </a:cubicBezTo>
                          <a:cubicBezTo>
                            <a:pt x="3898" y="972"/>
                            <a:pt x="2634" y="2035"/>
                            <a:pt x="1624" y="2882"/>
                          </a:cubicBezTo>
                          <a:cubicBezTo>
                            <a:pt x="952" y="3449"/>
                            <a:pt x="320" y="3977"/>
                            <a:pt x="53" y="4427"/>
                          </a:cubicBezTo>
                          <a:cubicBezTo>
                            <a:pt x="1" y="4518"/>
                            <a:pt x="33" y="4642"/>
                            <a:pt x="125" y="4694"/>
                          </a:cubicBezTo>
                          <a:cubicBezTo>
                            <a:pt x="157" y="4713"/>
                            <a:pt x="190" y="4720"/>
                            <a:pt x="229" y="4720"/>
                          </a:cubicBezTo>
                          <a:cubicBezTo>
                            <a:pt x="294" y="4720"/>
                            <a:pt x="359" y="4687"/>
                            <a:pt x="398" y="4629"/>
                          </a:cubicBezTo>
                          <a:cubicBezTo>
                            <a:pt x="627" y="4231"/>
                            <a:pt x="1233" y="3723"/>
                            <a:pt x="1878" y="3188"/>
                          </a:cubicBezTo>
                          <a:cubicBezTo>
                            <a:pt x="3097" y="2159"/>
                            <a:pt x="4368" y="1096"/>
                            <a:pt x="4003" y="132"/>
                          </a:cubicBezTo>
                          <a:cubicBezTo>
                            <a:pt x="3969" y="40"/>
                            <a:pt x="3896" y="1"/>
                            <a:pt x="382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29" name="Google Shape;10229;p64"/>
                    <p:cNvSpPr/>
                    <p:nvPr/>
                  </p:nvSpPr>
                  <p:spPr>
                    <a:xfrm>
                      <a:off x="6074940" y="2138977"/>
                      <a:ext cx="105434" cy="8864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511" extrusionOk="0">
                          <a:moveTo>
                            <a:pt x="3899" y="0"/>
                          </a:moveTo>
                          <a:cubicBezTo>
                            <a:pt x="3836" y="0"/>
                            <a:pt x="3772" y="32"/>
                            <a:pt x="3729" y="109"/>
                          </a:cubicBezTo>
                          <a:cubicBezTo>
                            <a:pt x="3338" y="741"/>
                            <a:pt x="2686" y="1112"/>
                            <a:pt x="1995" y="1504"/>
                          </a:cubicBezTo>
                          <a:cubicBezTo>
                            <a:pt x="1233" y="1940"/>
                            <a:pt x="438" y="2390"/>
                            <a:pt x="47" y="3231"/>
                          </a:cubicBezTo>
                          <a:cubicBezTo>
                            <a:pt x="1" y="3328"/>
                            <a:pt x="47" y="3446"/>
                            <a:pt x="144" y="3491"/>
                          </a:cubicBezTo>
                          <a:cubicBezTo>
                            <a:pt x="170" y="3504"/>
                            <a:pt x="196" y="3511"/>
                            <a:pt x="223" y="3511"/>
                          </a:cubicBezTo>
                          <a:cubicBezTo>
                            <a:pt x="301" y="3511"/>
                            <a:pt x="372" y="3465"/>
                            <a:pt x="405" y="3394"/>
                          </a:cubicBezTo>
                          <a:cubicBezTo>
                            <a:pt x="744" y="2670"/>
                            <a:pt x="1448" y="2266"/>
                            <a:pt x="2191" y="1849"/>
                          </a:cubicBezTo>
                          <a:cubicBezTo>
                            <a:pt x="2895" y="1445"/>
                            <a:pt x="3625" y="1034"/>
                            <a:pt x="4068" y="317"/>
                          </a:cubicBezTo>
                          <a:cubicBezTo>
                            <a:pt x="4176" y="156"/>
                            <a:pt x="4039" y="0"/>
                            <a:pt x="38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30" name="Google Shape;10230;p64"/>
                    <p:cNvSpPr/>
                    <p:nvPr/>
                  </p:nvSpPr>
                  <p:spPr>
                    <a:xfrm>
                      <a:off x="6070496" y="2176419"/>
                      <a:ext cx="111417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3" h="3827" extrusionOk="0">
                          <a:moveTo>
                            <a:pt x="4147" y="0"/>
                          </a:moveTo>
                          <a:cubicBezTo>
                            <a:pt x="4084" y="0"/>
                            <a:pt x="4021" y="31"/>
                            <a:pt x="3983" y="105"/>
                          </a:cubicBezTo>
                          <a:cubicBezTo>
                            <a:pt x="3599" y="842"/>
                            <a:pt x="2875" y="1252"/>
                            <a:pt x="2113" y="1696"/>
                          </a:cubicBezTo>
                          <a:cubicBezTo>
                            <a:pt x="1304" y="2158"/>
                            <a:pt x="464" y="2647"/>
                            <a:pt x="60" y="3547"/>
                          </a:cubicBezTo>
                          <a:cubicBezTo>
                            <a:pt x="1" y="3677"/>
                            <a:pt x="92" y="3820"/>
                            <a:pt x="236" y="3827"/>
                          </a:cubicBezTo>
                          <a:cubicBezTo>
                            <a:pt x="314" y="3820"/>
                            <a:pt x="386" y="3781"/>
                            <a:pt x="418" y="3709"/>
                          </a:cubicBezTo>
                          <a:cubicBezTo>
                            <a:pt x="777" y="2921"/>
                            <a:pt x="1520" y="2491"/>
                            <a:pt x="2315" y="2034"/>
                          </a:cubicBezTo>
                          <a:cubicBezTo>
                            <a:pt x="3090" y="1591"/>
                            <a:pt x="3892" y="1122"/>
                            <a:pt x="4329" y="288"/>
                          </a:cubicBezTo>
                          <a:cubicBezTo>
                            <a:pt x="4412" y="134"/>
                            <a:pt x="4279" y="0"/>
                            <a:pt x="414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31" name="Google Shape;10231;p64"/>
                    <p:cNvSpPr/>
                    <p:nvPr/>
                  </p:nvSpPr>
                  <p:spPr>
                    <a:xfrm>
                      <a:off x="6070850" y="2217572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4133" y="0"/>
                          </a:moveTo>
                          <a:cubicBezTo>
                            <a:pt x="4090" y="0"/>
                            <a:pt x="4044" y="16"/>
                            <a:pt x="4002" y="53"/>
                          </a:cubicBezTo>
                          <a:cubicBezTo>
                            <a:pt x="3539" y="489"/>
                            <a:pt x="2998" y="835"/>
                            <a:pt x="2470" y="1167"/>
                          </a:cubicBezTo>
                          <a:cubicBezTo>
                            <a:pt x="1525" y="1773"/>
                            <a:pt x="547" y="2392"/>
                            <a:pt x="39" y="3546"/>
                          </a:cubicBezTo>
                          <a:cubicBezTo>
                            <a:pt x="0" y="3644"/>
                            <a:pt x="46" y="3761"/>
                            <a:pt x="143" y="3807"/>
                          </a:cubicBezTo>
                          <a:cubicBezTo>
                            <a:pt x="169" y="3820"/>
                            <a:pt x="196" y="3826"/>
                            <a:pt x="222" y="3826"/>
                          </a:cubicBezTo>
                          <a:cubicBezTo>
                            <a:pt x="300" y="3820"/>
                            <a:pt x="372" y="3774"/>
                            <a:pt x="404" y="3702"/>
                          </a:cubicBezTo>
                          <a:cubicBezTo>
                            <a:pt x="860" y="2660"/>
                            <a:pt x="1747" y="2099"/>
                            <a:pt x="2685" y="1499"/>
                          </a:cubicBezTo>
                          <a:cubicBezTo>
                            <a:pt x="3226" y="1154"/>
                            <a:pt x="3780" y="802"/>
                            <a:pt x="4276" y="339"/>
                          </a:cubicBezTo>
                          <a:cubicBezTo>
                            <a:pt x="4418" y="202"/>
                            <a:pt x="4290" y="0"/>
                            <a:pt x="413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32" name="Google Shape;10232;p64"/>
                    <p:cNvSpPr/>
                    <p:nvPr/>
                  </p:nvSpPr>
                  <p:spPr>
                    <a:xfrm>
                      <a:off x="6093875" y="2268370"/>
                      <a:ext cx="90134" cy="3933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70" h="15580" extrusionOk="0">
                          <a:moveTo>
                            <a:pt x="3284" y="1"/>
                          </a:moveTo>
                          <a:cubicBezTo>
                            <a:pt x="3242" y="1"/>
                            <a:pt x="3197" y="17"/>
                            <a:pt x="3155" y="54"/>
                          </a:cubicBezTo>
                          <a:cubicBezTo>
                            <a:pt x="0" y="2811"/>
                            <a:pt x="313" y="6989"/>
                            <a:pt x="613" y="11030"/>
                          </a:cubicBezTo>
                          <a:cubicBezTo>
                            <a:pt x="730" y="12575"/>
                            <a:pt x="835" y="14035"/>
                            <a:pt x="750" y="15371"/>
                          </a:cubicBezTo>
                          <a:cubicBezTo>
                            <a:pt x="737" y="15475"/>
                            <a:pt x="822" y="15573"/>
                            <a:pt x="932" y="15579"/>
                          </a:cubicBezTo>
                          <a:lnTo>
                            <a:pt x="946" y="15579"/>
                          </a:lnTo>
                          <a:cubicBezTo>
                            <a:pt x="1050" y="15579"/>
                            <a:pt x="1135" y="15501"/>
                            <a:pt x="1141" y="15397"/>
                          </a:cubicBezTo>
                          <a:cubicBezTo>
                            <a:pt x="1232" y="14028"/>
                            <a:pt x="1122" y="12562"/>
                            <a:pt x="1004" y="11004"/>
                          </a:cubicBezTo>
                          <a:cubicBezTo>
                            <a:pt x="711" y="7054"/>
                            <a:pt x="411" y="2974"/>
                            <a:pt x="3416" y="348"/>
                          </a:cubicBezTo>
                          <a:cubicBezTo>
                            <a:pt x="3569" y="215"/>
                            <a:pt x="3441" y="1"/>
                            <a:pt x="3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33" name="Google Shape;10233;p64"/>
                    <p:cNvSpPr/>
                    <p:nvPr/>
                  </p:nvSpPr>
                  <p:spPr>
                    <a:xfrm>
                      <a:off x="6104631" y="2464821"/>
                      <a:ext cx="36003" cy="13371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6" extrusionOk="0">
                          <a:moveTo>
                            <a:pt x="253" y="0"/>
                          </a:moveTo>
                          <a:cubicBezTo>
                            <a:pt x="128" y="0"/>
                            <a:pt x="1" y="119"/>
                            <a:pt x="63" y="277"/>
                          </a:cubicBezTo>
                          <a:cubicBezTo>
                            <a:pt x="748" y="1965"/>
                            <a:pt x="1028" y="3405"/>
                            <a:pt x="1028" y="5100"/>
                          </a:cubicBezTo>
                          <a:cubicBezTo>
                            <a:pt x="1028" y="5204"/>
                            <a:pt x="1119" y="5295"/>
                            <a:pt x="1223" y="5295"/>
                          </a:cubicBezTo>
                          <a:cubicBezTo>
                            <a:pt x="1334" y="5295"/>
                            <a:pt x="1425" y="5204"/>
                            <a:pt x="1425" y="5093"/>
                          </a:cubicBezTo>
                          <a:cubicBezTo>
                            <a:pt x="1425" y="3379"/>
                            <a:pt x="1119" y="1841"/>
                            <a:pt x="428" y="127"/>
                          </a:cubicBezTo>
                          <a:cubicBezTo>
                            <a:pt x="393" y="38"/>
                            <a:pt x="323" y="0"/>
                            <a:pt x="25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34" name="Google Shape;10234;p64"/>
                    <p:cNvSpPr/>
                    <p:nvPr/>
                  </p:nvSpPr>
                  <p:spPr>
                    <a:xfrm>
                      <a:off x="6111321" y="2647587"/>
                      <a:ext cx="27015" cy="12257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5" extrusionOk="0">
                          <a:moveTo>
                            <a:pt x="199" y="0"/>
                          </a:moveTo>
                          <a:cubicBezTo>
                            <a:pt x="100" y="0"/>
                            <a:pt x="0" y="67"/>
                            <a:pt x="0" y="201"/>
                          </a:cubicBezTo>
                          <a:cubicBezTo>
                            <a:pt x="0" y="1758"/>
                            <a:pt x="202" y="3108"/>
                            <a:pt x="665" y="4711"/>
                          </a:cubicBezTo>
                          <a:cubicBezTo>
                            <a:pt x="685" y="4796"/>
                            <a:pt x="763" y="4854"/>
                            <a:pt x="854" y="4854"/>
                          </a:cubicBezTo>
                          <a:cubicBezTo>
                            <a:pt x="867" y="4854"/>
                            <a:pt x="887" y="4854"/>
                            <a:pt x="906" y="4848"/>
                          </a:cubicBezTo>
                          <a:cubicBezTo>
                            <a:pt x="1011" y="4822"/>
                            <a:pt x="1069" y="4711"/>
                            <a:pt x="1043" y="4607"/>
                          </a:cubicBezTo>
                          <a:cubicBezTo>
                            <a:pt x="587" y="3036"/>
                            <a:pt x="398" y="1719"/>
                            <a:pt x="398" y="201"/>
                          </a:cubicBezTo>
                          <a:cubicBezTo>
                            <a:pt x="398" y="67"/>
                            <a:pt x="299" y="0"/>
                            <a:pt x="1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35" name="Google Shape;10235;p64"/>
                    <p:cNvSpPr/>
                    <p:nvPr/>
                  </p:nvSpPr>
                  <p:spPr>
                    <a:xfrm>
                      <a:off x="6109655" y="2649077"/>
                      <a:ext cx="29817" cy="6349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1" h="2515" extrusionOk="0">
                          <a:moveTo>
                            <a:pt x="272" y="0"/>
                          </a:moveTo>
                          <a:cubicBezTo>
                            <a:pt x="129" y="0"/>
                            <a:pt x="1" y="168"/>
                            <a:pt x="112" y="318"/>
                          </a:cubicBezTo>
                          <a:cubicBezTo>
                            <a:pt x="562" y="852"/>
                            <a:pt x="705" y="1862"/>
                            <a:pt x="777" y="2345"/>
                          </a:cubicBezTo>
                          <a:cubicBezTo>
                            <a:pt x="790" y="2442"/>
                            <a:pt x="875" y="2514"/>
                            <a:pt x="972" y="2514"/>
                          </a:cubicBezTo>
                          <a:cubicBezTo>
                            <a:pt x="985" y="2514"/>
                            <a:pt x="992" y="2514"/>
                            <a:pt x="1005" y="2508"/>
                          </a:cubicBezTo>
                          <a:cubicBezTo>
                            <a:pt x="1109" y="2495"/>
                            <a:pt x="1181" y="2390"/>
                            <a:pt x="1168" y="2286"/>
                          </a:cubicBezTo>
                          <a:cubicBezTo>
                            <a:pt x="1044" y="1452"/>
                            <a:pt x="868" y="611"/>
                            <a:pt x="418" y="70"/>
                          </a:cubicBezTo>
                          <a:cubicBezTo>
                            <a:pt x="374" y="21"/>
                            <a:pt x="323" y="0"/>
                            <a:pt x="27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36" name="Google Shape;10236;p64"/>
                    <p:cNvSpPr/>
                    <p:nvPr/>
                  </p:nvSpPr>
                  <p:spPr>
                    <a:xfrm>
                      <a:off x="6083170" y="2514407"/>
                      <a:ext cx="31913" cy="78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64" h="3110" extrusionOk="0">
                          <a:moveTo>
                            <a:pt x="1037" y="1"/>
                          </a:moveTo>
                          <a:cubicBezTo>
                            <a:pt x="957" y="1"/>
                            <a:pt x="878" y="45"/>
                            <a:pt x="848" y="144"/>
                          </a:cubicBezTo>
                          <a:cubicBezTo>
                            <a:pt x="770" y="451"/>
                            <a:pt x="659" y="744"/>
                            <a:pt x="522" y="1031"/>
                          </a:cubicBezTo>
                          <a:cubicBezTo>
                            <a:pt x="268" y="1624"/>
                            <a:pt x="1" y="2236"/>
                            <a:pt x="144" y="2947"/>
                          </a:cubicBezTo>
                          <a:cubicBezTo>
                            <a:pt x="157" y="3045"/>
                            <a:pt x="242" y="3110"/>
                            <a:pt x="333" y="3110"/>
                          </a:cubicBezTo>
                          <a:cubicBezTo>
                            <a:pt x="346" y="3110"/>
                            <a:pt x="359" y="3110"/>
                            <a:pt x="372" y="3103"/>
                          </a:cubicBezTo>
                          <a:cubicBezTo>
                            <a:pt x="477" y="3084"/>
                            <a:pt x="548" y="2979"/>
                            <a:pt x="529" y="2875"/>
                          </a:cubicBezTo>
                          <a:cubicBezTo>
                            <a:pt x="411" y="2282"/>
                            <a:pt x="640" y="1748"/>
                            <a:pt x="887" y="1187"/>
                          </a:cubicBezTo>
                          <a:cubicBezTo>
                            <a:pt x="1031" y="881"/>
                            <a:pt x="1148" y="561"/>
                            <a:pt x="1233" y="236"/>
                          </a:cubicBezTo>
                          <a:cubicBezTo>
                            <a:pt x="1263" y="90"/>
                            <a:pt x="1150" y="1"/>
                            <a:pt x="103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37" name="Google Shape;10237;p64"/>
                    <p:cNvSpPr/>
                    <p:nvPr/>
                  </p:nvSpPr>
                  <p:spPr>
                    <a:xfrm>
                      <a:off x="6063099" y="2396148"/>
                      <a:ext cx="57691" cy="732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85" h="2900" extrusionOk="0">
                          <a:moveTo>
                            <a:pt x="1998" y="0"/>
                          </a:moveTo>
                          <a:cubicBezTo>
                            <a:pt x="1951" y="0"/>
                            <a:pt x="1902" y="19"/>
                            <a:pt x="1858" y="64"/>
                          </a:cubicBezTo>
                          <a:cubicBezTo>
                            <a:pt x="1754" y="168"/>
                            <a:pt x="1624" y="292"/>
                            <a:pt x="1493" y="416"/>
                          </a:cubicBezTo>
                          <a:cubicBezTo>
                            <a:pt x="861" y="996"/>
                            <a:pt x="1" y="1791"/>
                            <a:pt x="463" y="2788"/>
                          </a:cubicBezTo>
                          <a:cubicBezTo>
                            <a:pt x="496" y="2854"/>
                            <a:pt x="561" y="2899"/>
                            <a:pt x="639" y="2899"/>
                          </a:cubicBezTo>
                          <a:cubicBezTo>
                            <a:pt x="672" y="2899"/>
                            <a:pt x="698" y="2893"/>
                            <a:pt x="724" y="2880"/>
                          </a:cubicBezTo>
                          <a:cubicBezTo>
                            <a:pt x="822" y="2834"/>
                            <a:pt x="868" y="2717"/>
                            <a:pt x="815" y="2619"/>
                          </a:cubicBezTo>
                          <a:cubicBezTo>
                            <a:pt x="476" y="1882"/>
                            <a:pt x="1154" y="1257"/>
                            <a:pt x="1754" y="703"/>
                          </a:cubicBezTo>
                          <a:cubicBezTo>
                            <a:pt x="1897" y="579"/>
                            <a:pt x="2028" y="455"/>
                            <a:pt x="2145" y="338"/>
                          </a:cubicBezTo>
                          <a:cubicBezTo>
                            <a:pt x="2284" y="194"/>
                            <a:pt x="2150" y="0"/>
                            <a:pt x="199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38" name="Google Shape;10238;p64"/>
                    <p:cNvSpPr/>
                    <p:nvPr/>
                  </p:nvSpPr>
                  <p:spPr>
                    <a:xfrm>
                      <a:off x="6107458" y="2398496"/>
                      <a:ext cx="39765" cy="7087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75" h="2807" extrusionOk="0">
                          <a:moveTo>
                            <a:pt x="294" y="1"/>
                          </a:moveTo>
                          <a:cubicBezTo>
                            <a:pt x="144" y="1"/>
                            <a:pt x="1" y="185"/>
                            <a:pt x="147" y="336"/>
                          </a:cubicBezTo>
                          <a:cubicBezTo>
                            <a:pt x="597" y="903"/>
                            <a:pt x="1118" y="1978"/>
                            <a:pt x="929" y="2545"/>
                          </a:cubicBezTo>
                          <a:cubicBezTo>
                            <a:pt x="890" y="2650"/>
                            <a:pt x="948" y="2761"/>
                            <a:pt x="1053" y="2800"/>
                          </a:cubicBezTo>
                          <a:cubicBezTo>
                            <a:pt x="1072" y="2800"/>
                            <a:pt x="1092" y="2806"/>
                            <a:pt x="1111" y="2806"/>
                          </a:cubicBezTo>
                          <a:cubicBezTo>
                            <a:pt x="1196" y="2806"/>
                            <a:pt x="1274" y="2754"/>
                            <a:pt x="1300" y="2676"/>
                          </a:cubicBezTo>
                          <a:cubicBezTo>
                            <a:pt x="1574" y="1861"/>
                            <a:pt x="844" y="584"/>
                            <a:pt x="453" y="95"/>
                          </a:cubicBezTo>
                          <a:cubicBezTo>
                            <a:pt x="410" y="28"/>
                            <a:pt x="351" y="1"/>
                            <a:pt x="29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39" name="Google Shape;10239;p64"/>
                    <p:cNvSpPr/>
                    <p:nvPr/>
                  </p:nvSpPr>
                  <p:spPr>
                    <a:xfrm>
                      <a:off x="6084660" y="2269784"/>
                      <a:ext cx="96269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13" h="3499" extrusionOk="0">
                          <a:moveTo>
                            <a:pt x="3536" y="0"/>
                          </a:moveTo>
                          <a:cubicBezTo>
                            <a:pt x="3492" y="0"/>
                            <a:pt x="3445" y="17"/>
                            <a:pt x="3403" y="57"/>
                          </a:cubicBezTo>
                          <a:cubicBezTo>
                            <a:pt x="3057" y="396"/>
                            <a:pt x="2627" y="663"/>
                            <a:pt x="2171" y="950"/>
                          </a:cubicBezTo>
                          <a:cubicBezTo>
                            <a:pt x="1278" y="1510"/>
                            <a:pt x="359" y="2091"/>
                            <a:pt x="33" y="3244"/>
                          </a:cubicBezTo>
                          <a:cubicBezTo>
                            <a:pt x="0" y="3348"/>
                            <a:pt x="66" y="3459"/>
                            <a:pt x="170" y="3492"/>
                          </a:cubicBezTo>
                          <a:cubicBezTo>
                            <a:pt x="183" y="3492"/>
                            <a:pt x="203" y="3498"/>
                            <a:pt x="222" y="3498"/>
                          </a:cubicBezTo>
                          <a:cubicBezTo>
                            <a:pt x="313" y="3498"/>
                            <a:pt x="392" y="3433"/>
                            <a:pt x="411" y="3348"/>
                          </a:cubicBezTo>
                          <a:cubicBezTo>
                            <a:pt x="698" y="2338"/>
                            <a:pt x="1513" y="1823"/>
                            <a:pt x="2379" y="1282"/>
                          </a:cubicBezTo>
                          <a:cubicBezTo>
                            <a:pt x="2836" y="996"/>
                            <a:pt x="3298" y="702"/>
                            <a:pt x="3676" y="337"/>
                          </a:cubicBezTo>
                          <a:cubicBezTo>
                            <a:pt x="3813" y="196"/>
                            <a:pt x="3687" y="0"/>
                            <a:pt x="353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40" name="Google Shape;10240;p64"/>
                    <p:cNvSpPr/>
                    <p:nvPr/>
                  </p:nvSpPr>
                  <p:spPr>
                    <a:xfrm>
                      <a:off x="6171612" y="1962168"/>
                      <a:ext cx="207459" cy="288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17" h="11414" extrusionOk="0">
                          <a:moveTo>
                            <a:pt x="238" y="0"/>
                          </a:moveTo>
                          <a:cubicBezTo>
                            <a:pt x="120" y="0"/>
                            <a:pt x="0" y="100"/>
                            <a:pt x="43" y="249"/>
                          </a:cubicBezTo>
                          <a:cubicBezTo>
                            <a:pt x="363" y="1389"/>
                            <a:pt x="1204" y="1611"/>
                            <a:pt x="2012" y="1826"/>
                          </a:cubicBezTo>
                          <a:cubicBezTo>
                            <a:pt x="2279" y="1891"/>
                            <a:pt x="2540" y="1976"/>
                            <a:pt x="2800" y="2074"/>
                          </a:cubicBezTo>
                          <a:cubicBezTo>
                            <a:pt x="4104" y="2589"/>
                            <a:pt x="4221" y="2960"/>
                            <a:pt x="4645" y="4322"/>
                          </a:cubicBezTo>
                          <a:lnTo>
                            <a:pt x="4690" y="4453"/>
                          </a:lnTo>
                          <a:cubicBezTo>
                            <a:pt x="5525" y="7131"/>
                            <a:pt x="6802" y="9530"/>
                            <a:pt x="7812" y="11316"/>
                          </a:cubicBezTo>
                          <a:cubicBezTo>
                            <a:pt x="7851" y="11374"/>
                            <a:pt x="7917" y="11413"/>
                            <a:pt x="7988" y="11413"/>
                          </a:cubicBezTo>
                          <a:cubicBezTo>
                            <a:pt x="8021" y="11413"/>
                            <a:pt x="8053" y="11407"/>
                            <a:pt x="8086" y="11387"/>
                          </a:cubicBezTo>
                          <a:cubicBezTo>
                            <a:pt x="8184" y="11335"/>
                            <a:pt x="8216" y="11211"/>
                            <a:pt x="8158" y="11120"/>
                          </a:cubicBezTo>
                          <a:cubicBezTo>
                            <a:pt x="7154" y="9347"/>
                            <a:pt x="5890" y="6981"/>
                            <a:pt x="5062" y="4335"/>
                          </a:cubicBezTo>
                          <a:lnTo>
                            <a:pt x="5023" y="4205"/>
                          </a:lnTo>
                          <a:cubicBezTo>
                            <a:pt x="4593" y="2817"/>
                            <a:pt x="4430" y="2295"/>
                            <a:pt x="2944" y="1709"/>
                          </a:cubicBezTo>
                          <a:cubicBezTo>
                            <a:pt x="2670" y="1604"/>
                            <a:pt x="2396" y="1520"/>
                            <a:pt x="2116" y="1448"/>
                          </a:cubicBezTo>
                          <a:cubicBezTo>
                            <a:pt x="1314" y="1233"/>
                            <a:pt x="682" y="1064"/>
                            <a:pt x="421" y="145"/>
                          </a:cubicBezTo>
                          <a:cubicBezTo>
                            <a:pt x="393" y="43"/>
                            <a:pt x="316" y="0"/>
                            <a:pt x="23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41" name="Google Shape;10241;p64"/>
                    <p:cNvSpPr/>
                    <p:nvPr/>
                  </p:nvSpPr>
                  <p:spPr>
                    <a:xfrm>
                      <a:off x="6336908" y="2188765"/>
                      <a:ext cx="51858" cy="15206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54" h="6023" extrusionOk="0">
                          <a:moveTo>
                            <a:pt x="294" y="0"/>
                          </a:moveTo>
                          <a:cubicBezTo>
                            <a:pt x="201" y="0"/>
                            <a:pt x="108" y="59"/>
                            <a:pt x="99" y="183"/>
                          </a:cubicBezTo>
                          <a:cubicBezTo>
                            <a:pt x="1" y="1487"/>
                            <a:pt x="464" y="2601"/>
                            <a:pt x="920" y="3683"/>
                          </a:cubicBezTo>
                          <a:cubicBezTo>
                            <a:pt x="1213" y="4381"/>
                            <a:pt x="1520" y="5104"/>
                            <a:pt x="1650" y="5860"/>
                          </a:cubicBezTo>
                          <a:cubicBezTo>
                            <a:pt x="1669" y="5951"/>
                            <a:pt x="1748" y="6023"/>
                            <a:pt x="1845" y="6023"/>
                          </a:cubicBezTo>
                          <a:lnTo>
                            <a:pt x="1878" y="6023"/>
                          </a:lnTo>
                          <a:cubicBezTo>
                            <a:pt x="1982" y="6003"/>
                            <a:pt x="2054" y="5899"/>
                            <a:pt x="2041" y="5795"/>
                          </a:cubicBezTo>
                          <a:cubicBezTo>
                            <a:pt x="1898" y="4993"/>
                            <a:pt x="1585" y="4257"/>
                            <a:pt x="1285" y="3533"/>
                          </a:cubicBezTo>
                          <a:cubicBezTo>
                            <a:pt x="829" y="2451"/>
                            <a:pt x="399" y="1422"/>
                            <a:pt x="490" y="209"/>
                          </a:cubicBezTo>
                          <a:cubicBezTo>
                            <a:pt x="500" y="73"/>
                            <a:pt x="397" y="0"/>
                            <a:pt x="29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42" name="Google Shape;10242;p64"/>
                    <p:cNvSpPr/>
                    <p:nvPr/>
                  </p:nvSpPr>
                  <p:spPr>
                    <a:xfrm>
                      <a:off x="6353596" y="2264861"/>
                      <a:ext cx="58221" cy="534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6" h="2117" extrusionOk="0">
                          <a:moveTo>
                            <a:pt x="282" y="1"/>
                          </a:moveTo>
                          <a:cubicBezTo>
                            <a:pt x="92" y="1"/>
                            <a:pt x="1" y="290"/>
                            <a:pt x="213" y="382"/>
                          </a:cubicBezTo>
                          <a:cubicBezTo>
                            <a:pt x="898" y="676"/>
                            <a:pt x="1699" y="1243"/>
                            <a:pt x="1895" y="1966"/>
                          </a:cubicBezTo>
                          <a:cubicBezTo>
                            <a:pt x="1914" y="2051"/>
                            <a:pt x="1993" y="2110"/>
                            <a:pt x="2084" y="2116"/>
                          </a:cubicBezTo>
                          <a:cubicBezTo>
                            <a:pt x="2103" y="2116"/>
                            <a:pt x="2116" y="2110"/>
                            <a:pt x="2136" y="2110"/>
                          </a:cubicBezTo>
                          <a:cubicBezTo>
                            <a:pt x="2240" y="2084"/>
                            <a:pt x="2305" y="1973"/>
                            <a:pt x="2273" y="1868"/>
                          </a:cubicBezTo>
                          <a:cubicBezTo>
                            <a:pt x="2045" y="995"/>
                            <a:pt x="1139" y="343"/>
                            <a:pt x="363" y="17"/>
                          </a:cubicBezTo>
                          <a:cubicBezTo>
                            <a:pt x="335" y="6"/>
                            <a:pt x="308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43" name="Google Shape;10243;p64"/>
                    <p:cNvSpPr/>
                    <p:nvPr/>
                  </p:nvSpPr>
                  <p:spPr>
                    <a:xfrm>
                      <a:off x="6311938" y="2128802"/>
                      <a:ext cx="46228" cy="3696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31" h="1464" extrusionOk="0">
                          <a:moveTo>
                            <a:pt x="286" y="1"/>
                          </a:moveTo>
                          <a:cubicBezTo>
                            <a:pt x="108" y="1"/>
                            <a:pt x="1" y="278"/>
                            <a:pt x="208" y="381"/>
                          </a:cubicBezTo>
                          <a:cubicBezTo>
                            <a:pt x="684" y="642"/>
                            <a:pt x="1107" y="988"/>
                            <a:pt x="1459" y="1398"/>
                          </a:cubicBezTo>
                          <a:cubicBezTo>
                            <a:pt x="1498" y="1437"/>
                            <a:pt x="1550" y="1463"/>
                            <a:pt x="1609" y="1463"/>
                          </a:cubicBezTo>
                          <a:cubicBezTo>
                            <a:pt x="1655" y="1463"/>
                            <a:pt x="1700" y="1444"/>
                            <a:pt x="1739" y="1418"/>
                          </a:cubicBezTo>
                          <a:cubicBezTo>
                            <a:pt x="1818" y="1346"/>
                            <a:pt x="1831" y="1222"/>
                            <a:pt x="1759" y="1137"/>
                          </a:cubicBezTo>
                          <a:cubicBezTo>
                            <a:pt x="1374" y="694"/>
                            <a:pt x="912" y="323"/>
                            <a:pt x="397" y="36"/>
                          </a:cubicBezTo>
                          <a:cubicBezTo>
                            <a:pt x="358" y="12"/>
                            <a:pt x="321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44" name="Google Shape;10244;p64"/>
                    <p:cNvSpPr/>
                    <p:nvPr/>
                  </p:nvSpPr>
                  <p:spPr>
                    <a:xfrm>
                      <a:off x="6168153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289" y="1"/>
                          </a:moveTo>
                          <a:cubicBezTo>
                            <a:pt x="139" y="1"/>
                            <a:pt x="0" y="185"/>
                            <a:pt x="135" y="335"/>
                          </a:cubicBezTo>
                          <a:cubicBezTo>
                            <a:pt x="813" y="1149"/>
                            <a:pt x="1849" y="1293"/>
                            <a:pt x="2846" y="1436"/>
                          </a:cubicBezTo>
                          <a:cubicBezTo>
                            <a:pt x="3811" y="1573"/>
                            <a:pt x="4723" y="1697"/>
                            <a:pt x="5179" y="2433"/>
                          </a:cubicBezTo>
                          <a:cubicBezTo>
                            <a:pt x="5218" y="2492"/>
                            <a:pt x="5284" y="2531"/>
                            <a:pt x="5349" y="2531"/>
                          </a:cubicBezTo>
                          <a:cubicBezTo>
                            <a:pt x="5388" y="2531"/>
                            <a:pt x="5421" y="2518"/>
                            <a:pt x="5453" y="2498"/>
                          </a:cubicBezTo>
                          <a:cubicBezTo>
                            <a:pt x="5544" y="2440"/>
                            <a:pt x="5570" y="2322"/>
                            <a:pt x="5518" y="2225"/>
                          </a:cubicBezTo>
                          <a:cubicBezTo>
                            <a:pt x="4964" y="1332"/>
                            <a:pt x="3915" y="1188"/>
                            <a:pt x="2898" y="1045"/>
                          </a:cubicBezTo>
                          <a:cubicBezTo>
                            <a:pt x="1973" y="915"/>
                            <a:pt x="1021" y="778"/>
                            <a:pt x="441" y="80"/>
                          </a:cubicBezTo>
                          <a:cubicBezTo>
                            <a:pt x="397" y="24"/>
                            <a:pt x="342" y="1"/>
                            <a:pt x="28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45" name="Google Shape;10245;p64"/>
                    <p:cNvSpPr/>
                    <p:nvPr/>
                  </p:nvSpPr>
                  <p:spPr>
                    <a:xfrm>
                      <a:off x="6285554" y="2054751"/>
                      <a:ext cx="54181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6" h="2031" extrusionOk="0">
                          <a:moveTo>
                            <a:pt x="282" y="1"/>
                          </a:moveTo>
                          <a:cubicBezTo>
                            <a:pt x="112" y="1"/>
                            <a:pt x="0" y="250"/>
                            <a:pt x="184" y="369"/>
                          </a:cubicBezTo>
                          <a:cubicBezTo>
                            <a:pt x="803" y="760"/>
                            <a:pt x="1507" y="1203"/>
                            <a:pt x="1735" y="1894"/>
                          </a:cubicBezTo>
                          <a:cubicBezTo>
                            <a:pt x="1761" y="1978"/>
                            <a:pt x="1833" y="2030"/>
                            <a:pt x="1924" y="2030"/>
                          </a:cubicBezTo>
                          <a:cubicBezTo>
                            <a:pt x="1944" y="2030"/>
                            <a:pt x="1963" y="2030"/>
                            <a:pt x="1983" y="2017"/>
                          </a:cubicBezTo>
                          <a:cubicBezTo>
                            <a:pt x="2087" y="1985"/>
                            <a:pt x="2146" y="1874"/>
                            <a:pt x="2113" y="1770"/>
                          </a:cubicBezTo>
                          <a:cubicBezTo>
                            <a:pt x="1839" y="949"/>
                            <a:pt x="1038" y="440"/>
                            <a:pt x="393" y="36"/>
                          </a:cubicBezTo>
                          <a:cubicBezTo>
                            <a:pt x="355" y="12"/>
                            <a:pt x="317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46" name="Google Shape;10246;p64"/>
                    <p:cNvSpPr/>
                    <p:nvPr/>
                  </p:nvSpPr>
                  <p:spPr>
                    <a:xfrm>
                      <a:off x="6171865" y="1990698"/>
                      <a:ext cx="97935" cy="1008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79" h="3994" extrusionOk="0">
                          <a:moveTo>
                            <a:pt x="227" y="0"/>
                          </a:moveTo>
                          <a:cubicBezTo>
                            <a:pt x="115" y="0"/>
                            <a:pt x="1" y="88"/>
                            <a:pt x="33" y="240"/>
                          </a:cubicBezTo>
                          <a:cubicBezTo>
                            <a:pt x="196" y="1374"/>
                            <a:pt x="1096" y="1980"/>
                            <a:pt x="1963" y="2560"/>
                          </a:cubicBezTo>
                          <a:cubicBezTo>
                            <a:pt x="2543" y="2951"/>
                            <a:pt x="3136" y="3355"/>
                            <a:pt x="3488" y="3903"/>
                          </a:cubicBezTo>
                          <a:cubicBezTo>
                            <a:pt x="3520" y="3961"/>
                            <a:pt x="3585" y="3994"/>
                            <a:pt x="3657" y="3994"/>
                          </a:cubicBezTo>
                          <a:cubicBezTo>
                            <a:pt x="3690" y="3994"/>
                            <a:pt x="3729" y="3987"/>
                            <a:pt x="3761" y="3968"/>
                          </a:cubicBezTo>
                          <a:cubicBezTo>
                            <a:pt x="3853" y="3909"/>
                            <a:pt x="3879" y="3785"/>
                            <a:pt x="3820" y="3694"/>
                          </a:cubicBezTo>
                          <a:cubicBezTo>
                            <a:pt x="3429" y="3075"/>
                            <a:pt x="2797" y="2645"/>
                            <a:pt x="2184" y="2234"/>
                          </a:cubicBezTo>
                          <a:cubicBezTo>
                            <a:pt x="1350" y="1674"/>
                            <a:pt x="561" y="1146"/>
                            <a:pt x="418" y="181"/>
                          </a:cubicBezTo>
                          <a:cubicBezTo>
                            <a:pt x="406" y="57"/>
                            <a:pt x="317" y="0"/>
                            <a:pt x="22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47" name="Google Shape;10247;p64"/>
                    <p:cNvSpPr/>
                    <p:nvPr/>
                  </p:nvSpPr>
                  <p:spPr>
                    <a:xfrm>
                      <a:off x="6165452" y="2034199"/>
                      <a:ext cx="106999" cy="10687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8" h="4233" extrusionOk="0">
                          <a:moveTo>
                            <a:pt x="396" y="1"/>
                          </a:moveTo>
                          <a:cubicBezTo>
                            <a:pt x="307" y="1"/>
                            <a:pt x="220" y="54"/>
                            <a:pt x="203" y="172"/>
                          </a:cubicBezTo>
                          <a:cubicBezTo>
                            <a:pt x="1" y="1450"/>
                            <a:pt x="1193" y="2199"/>
                            <a:pt x="2249" y="2858"/>
                          </a:cubicBezTo>
                          <a:cubicBezTo>
                            <a:pt x="2901" y="3275"/>
                            <a:pt x="3527" y="3659"/>
                            <a:pt x="3820" y="4141"/>
                          </a:cubicBezTo>
                          <a:cubicBezTo>
                            <a:pt x="3859" y="4194"/>
                            <a:pt x="3924" y="4233"/>
                            <a:pt x="3989" y="4233"/>
                          </a:cubicBezTo>
                          <a:cubicBezTo>
                            <a:pt x="4146" y="4233"/>
                            <a:pt x="4237" y="4063"/>
                            <a:pt x="4159" y="3933"/>
                          </a:cubicBezTo>
                          <a:cubicBezTo>
                            <a:pt x="3807" y="3379"/>
                            <a:pt x="3123" y="2949"/>
                            <a:pt x="2458" y="2532"/>
                          </a:cubicBezTo>
                          <a:cubicBezTo>
                            <a:pt x="1415" y="1873"/>
                            <a:pt x="431" y="1261"/>
                            <a:pt x="594" y="231"/>
                          </a:cubicBezTo>
                          <a:cubicBezTo>
                            <a:pt x="619" y="86"/>
                            <a:pt x="507" y="1"/>
                            <a:pt x="39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48" name="Google Shape;10248;p64"/>
                    <p:cNvSpPr/>
                    <p:nvPr/>
                  </p:nvSpPr>
                  <p:spPr>
                    <a:xfrm>
                      <a:off x="6161665" y="2075378"/>
                      <a:ext cx="110104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1" h="4720" extrusionOk="0">
                          <a:moveTo>
                            <a:pt x="543" y="1"/>
                          </a:moveTo>
                          <a:cubicBezTo>
                            <a:pt x="471" y="1"/>
                            <a:pt x="400" y="40"/>
                            <a:pt x="366" y="132"/>
                          </a:cubicBezTo>
                          <a:cubicBezTo>
                            <a:pt x="1" y="1096"/>
                            <a:pt x="1265" y="2159"/>
                            <a:pt x="2490" y="3188"/>
                          </a:cubicBezTo>
                          <a:cubicBezTo>
                            <a:pt x="3129" y="3723"/>
                            <a:pt x="3735" y="4231"/>
                            <a:pt x="3970" y="4629"/>
                          </a:cubicBezTo>
                          <a:cubicBezTo>
                            <a:pt x="4003" y="4687"/>
                            <a:pt x="4068" y="4720"/>
                            <a:pt x="4139" y="4720"/>
                          </a:cubicBezTo>
                          <a:cubicBezTo>
                            <a:pt x="4172" y="4720"/>
                            <a:pt x="4211" y="4713"/>
                            <a:pt x="4237" y="4694"/>
                          </a:cubicBezTo>
                          <a:cubicBezTo>
                            <a:pt x="4335" y="4642"/>
                            <a:pt x="4361" y="4518"/>
                            <a:pt x="4309" y="4427"/>
                          </a:cubicBezTo>
                          <a:cubicBezTo>
                            <a:pt x="4048" y="3970"/>
                            <a:pt x="3409" y="3442"/>
                            <a:pt x="2745" y="2882"/>
                          </a:cubicBezTo>
                          <a:cubicBezTo>
                            <a:pt x="1728" y="2035"/>
                            <a:pt x="463" y="972"/>
                            <a:pt x="731" y="268"/>
                          </a:cubicBezTo>
                          <a:cubicBezTo>
                            <a:pt x="788" y="113"/>
                            <a:pt x="665" y="1"/>
                            <a:pt x="54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49" name="Google Shape;10249;p64"/>
                    <p:cNvSpPr/>
                    <p:nvPr/>
                  </p:nvSpPr>
                  <p:spPr>
                    <a:xfrm>
                      <a:off x="6170956" y="2139279"/>
                      <a:ext cx="105434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499" extrusionOk="0">
                          <a:moveTo>
                            <a:pt x="269" y="1"/>
                          </a:moveTo>
                          <a:cubicBezTo>
                            <a:pt x="132" y="1"/>
                            <a:pt x="0" y="147"/>
                            <a:pt x="95" y="305"/>
                          </a:cubicBezTo>
                          <a:cubicBezTo>
                            <a:pt x="539" y="1022"/>
                            <a:pt x="1269" y="1439"/>
                            <a:pt x="1973" y="1837"/>
                          </a:cubicBezTo>
                          <a:cubicBezTo>
                            <a:pt x="2716" y="2254"/>
                            <a:pt x="3419" y="2658"/>
                            <a:pt x="3758" y="3382"/>
                          </a:cubicBezTo>
                          <a:cubicBezTo>
                            <a:pt x="3784" y="3453"/>
                            <a:pt x="3856" y="3499"/>
                            <a:pt x="3934" y="3499"/>
                          </a:cubicBezTo>
                          <a:cubicBezTo>
                            <a:pt x="4078" y="3499"/>
                            <a:pt x="4175" y="3349"/>
                            <a:pt x="4117" y="3219"/>
                          </a:cubicBezTo>
                          <a:cubicBezTo>
                            <a:pt x="3726" y="2378"/>
                            <a:pt x="2931" y="1928"/>
                            <a:pt x="2168" y="1492"/>
                          </a:cubicBezTo>
                          <a:cubicBezTo>
                            <a:pt x="1477" y="1100"/>
                            <a:pt x="819" y="729"/>
                            <a:pt x="434" y="97"/>
                          </a:cubicBezTo>
                          <a:cubicBezTo>
                            <a:pt x="391" y="29"/>
                            <a:pt x="329" y="1"/>
                            <a:pt x="26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50" name="Google Shape;10250;p64"/>
                    <p:cNvSpPr/>
                    <p:nvPr/>
                  </p:nvSpPr>
                  <p:spPr>
                    <a:xfrm>
                      <a:off x="6168936" y="2176419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268" y="0"/>
                          </a:moveTo>
                          <a:cubicBezTo>
                            <a:pt x="134" y="0"/>
                            <a:pt x="1" y="134"/>
                            <a:pt x="84" y="288"/>
                          </a:cubicBezTo>
                          <a:cubicBezTo>
                            <a:pt x="521" y="1122"/>
                            <a:pt x="1316" y="1578"/>
                            <a:pt x="2105" y="2034"/>
                          </a:cubicBezTo>
                          <a:cubicBezTo>
                            <a:pt x="2893" y="2491"/>
                            <a:pt x="3643" y="2921"/>
                            <a:pt x="3995" y="3709"/>
                          </a:cubicBezTo>
                          <a:cubicBezTo>
                            <a:pt x="4027" y="3781"/>
                            <a:pt x="4099" y="3827"/>
                            <a:pt x="4177" y="3827"/>
                          </a:cubicBezTo>
                          <a:cubicBezTo>
                            <a:pt x="4321" y="3820"/>
                            <a:pt x="4418" y="3677"/>
                            <a:pt x="4353" y="3547"/>
                          </a:cubicBezTo>
                          <a:cubicBezTo>
                            <a:pt x="3949" y="2647"/>
                            <a:pt x="3108" y="2165"/>
                            <a:pt x="2300" y="1696"/>
                          </a:cubicBezTo>
                          <a:cubicBezTo>
                            <a:pt x="1538" y="1252"/>
                            <a:pt x="814" y="842"/>
                            <a:pt x="436" y="105"/>
                          </a:cubicBezTo>
                          <a:cubicBezTo>
                            <a:pt x="396" y="31"/>
                            <a:pt x="332" y="0"/>
                            <a:pt x="2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51" name="Google Shape;10251;p64"/>
                    <p:cNvSpPr/>
                    <p:nvPr/>
                  </p:nvSpPr>
                  <p:spPr>
                    <a:xfrm>
                      <a:off x="6168229" y="2217496"/>
                      <a:ext cx="112099" cy="966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40" h="3830" extrusionOk="0">
                          <a:moveTo>
                            <a:pt x="286" y="1"/>
                          </a:moveTo>
                          <a:cubicBezTo>
                            <a:pt x="129" y="1"/>
                            <a:pt x="0" y="208"/>
                            <a:pt x="151" y="349"/>
                          </a:cubicBezTo>
                          <a:cubicBezTo>
                            <a:pt x="647" y="812"/>
                            <a:pt x="1201" y="1163"/>
                            <a:pt x="1742" y="1509"/>
                          </a:cubicBezTo>
                          <a:cubicBezTo>
                            <a:pt x="2680" y="2102"/>
                            <a:pt x="3567" y="2663"/>
                            <a:pt x="4023" y="3705"/>
                          </a:cubicBezTo>
                          <a:cubicBezTo>
                            <a:pt x="4055" y="3777"/>
                            <a:pt x="4127" y="3829"/>
                            <a:pt x="4205" y="3829"/>
                          </a:cubicBezTo>
                          <a:cubicBezTo>
                            <a:pt x="4342" y="3823"/>
                            <a:pt x="4440" y="3679"/>
                            <a:pt x="4388" y="3555"/>
                          </a:cubicBezTo>
                          <a:cubicBezTo>
                            <a:pt x="3879" y="2395"/>
                            <a:pt x="2902" y="1776"/>
                            <a:pt x="1957" y="1177"/>
                          </a:cubicBezTo>
                          <a:cubicBezTo>
                            <a:pt x="1429" y="844"/>
                            <a:pt x="888" y="499"/>
                            <a:pt x="425" y="62"/>
                          </a:cubicBezTo>
                          <a:cubicBezTo>
                            <a:pt x="381" y="19"/>
                            <a:pt x="332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52" name="Google Shape;10252;p64"/>
                    <p:cNvSpPr/>
                    <p:nvPr/>
                  </p:nvSpPr>
                  <p:spPr>
                    <a:xfrm>
                      <a:off x="6166487" y="2268193"/>
                      <a:ext cx="90487" cy="39353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84" h="15587" extrusionOk="0">
                          <a:moveTo>
                            <a:pt x="290" y="0"/>
                          </a:moveTo>
                          <a:cubicBezTo>
                            <a:pt x="130" y="0"/>
                            <a:pt x="1" y="223"/>
                            <a:pt x="168" y="355"/>
                          </a:cubicBezTo>
                          <a:cubicBezTo>
                            <a:pt x="3173" y="2981"/>
                            <a:pt x="2873" y="7068"/>
                            <a:pt x="2580" y="11011"/>
                          </a:cubicBezTo>
                          <a:cubicBezTo>
                            <a:pt x="2462" y="12569"/>
                            <a:pt x="2352" y="14035"/>
                            <a:pt x="2443" y="15404"/>
                          </a:cubicBezTo>
                          <a:cubicBezTo>
                            <a:pt x="2449" y="15508"/>
                            <a:pt x="2534" y="15586"/>
                            <a:pt x="2638" y="15586"/>
                          </a:cubicBezTo>
                          <a:lnTo>
                            <a:pt x="2651" y="15586"/>
                          </a:lnTo>
                          <a:cubicBezTo>
                            <a:pt x="2762" y="15580"/>
                            <a:pt x="2840" y="15482"/>
                            <a:pt x="2834" y="15378"/>
                          </a:cubicBezTo>
                          <a:cubicBezTo>
                            <a:pt x="2749" y="14042"/>
                            <a:pt x="2853" y="12582"/>
                            <a:pt x="2971" y="11037"/>
                          </a:cubicBezTo>
                          <a:cubicBezTo>
                            <a:pt x="3271" y="6996"/>
                            <a:pt x="3583" y="2818"/>
                            <a:pt x="429" y="61"/>
                          </a:cubicBezTo>
                          <a:cubicBezTo>
                            <a:pt x="384" y="18"/>
                            <a:pt x="336" y="0"/>
                            <a:pt x="290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53" name="Google Shape;10253;p64"/>
                    <p:cNvSpPr/>
                    <p:nvPr/>
                  </p:nvSpPr>
                  <p:spPr>
                    <a:xfrm>
                      <a:off x="6210216" y="2464896"/>
                      <a:ext cx="36003" cy="1336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3" extrusionOk="0">
                          <a:moveTo>
                            <a:pt x="1174" y="0"/>
                          </a:moveTo>
                          <a:cubicBezTo>
                            <a:pt x="1103" y="0"/>
                            <a:pt x="1033" y="37"/>
                            <a:pt x="998" y="124"/>
                          </a:cubicBezTo>
                          <a:cubicBezTo>
                            <a:pt x="307" y="1845"/>
                            <a:pt x="0" y="3376"/>
                            <a:pt x="0" y="5097"/>
                          </a:cubicBezTo>
                          <a:cubicBezTo>
                            <a:pt x="0" y="5201"/>
                            <a:pt x="92" y="5292"/>
                            <a:pt x="202" y="5292"/>
                          </a:cubicBezTo>
                          <a:cubicBezTo>
                            <a:pt x="307" y="5292"/>
                            <a:pt x="398" y="5201"/>
                            <a:pt x="398" y="5097"/>
                          </a:cubicBezTo>
                          <a:cubicBezTo>
                            <a:pt x="391" y="3409"/>
                            <a:pt x="685" y="1962"/>
                            <a:pt x="1363" y="274"/>
                          </a:cubicBezTo>
                          <a:cubicBezTo>
                            <a:pt x="1425" y="116"/>
                            <a:pt x="1299" y="0"/>
                            <a:pt x="117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54" name="Google Shape;10254;p64"/>
                    <p:cNvSpPr/>
                    <p:nvPr/>
                  </p:nvSpPr>
                  <p:spPr>
                    <a:xfrm>
                      <a:off x="6212513" y="2647537"/>
                      <a:ext cx="27015" cy="12262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7" extrusionOk="0">
                          <a:moveTo>
                            <a:pt x="871" y="1"/>
                          </a:moveTo>
                          <a:cubicBezTo>
                            <a:pt x="771" y="1"/>
                            <a:pt x="672" y="66"/>
                            <a:pt x="672" y="196"/>
                          </a:cubicBezTo>
                          <a:cubicBezTo>
                            <a:pt x="672" y="1715"/>
                            <a:pt x="483" y="3038"/>
                            <a:pt x="27" y="4609"/>
                          </a:cubicBezTo>
                          <a:cubicBezTo>
                            <a:pt x="1" y="4713"/>
                            <a:pt x="59" y="4817"/>
                            <a:pt x="164" y="4850"/>
                          </a:cubicBezTo>
                          <a:cubicBezTo>
                            <a:pt x="183" y="4856"/>
                            <a:pt x="196" y="4856"/>
                            <a:pt x="216" y="4856"/>
                          </a:cubicBezTo>
                          <a:cubicBezTo>
                            <a:pt x="307" y="4856"/>
                            <a:pt x="385" y="4798"/>
                            <a:pt x="405" y="4713"/>
                          </a:cubicBezTo>
                          <a:cubicBezTo>
                            <a:pt x="867" y="3110"/>
                            <a:pt x="1070" y="1754"/>
                            <a:pt x="1070" y="196"/>
                          </a:cubicBezTo>
                          <a:cubicBezTo>
                            <a:pt x="1070" y="66"/>
                            <a:pt x="970" y="1"/>
                            <a:pt x="871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55" name="Google Shape;10255;p64"/>
                    <p:cNvSpPr/>
                    <p:nvPr/>
                  </p:nvSpPr>
                  <p:spPr>
                    <a:xfrm>
                      <a:off x="6211377" y="2649102"/>
                      <a:ext cx="29944" cy="6347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6" h="2514" extrusionOk="0">
                          <a:moveTo>
                            <a:pt x="913" y="0"/>
                          </a:moveTo>
                          <a:cubicBezTo>
                            <a:pt x="864" y="0"/>
                            <a:pt x="812" y="21"/>
                            <a:pt x="769" y="69"/>
                          </a:cubicBezTo>
                          <a:cubicBezTo>
                            <a:pt x="313" y="610"/>
                            <a:pt x="137" y="1457"/>
                            <a:pt x="20" y="2285"/>
                          </a:cubicBezTo>
                          <a:cubicBezTo>
                            <a:pt x="0" y="2396"/>
                            <a:pt x="72" y="2494"/>
                            <a:pt x="183" y="2513"/>
                          </a:cubicBezTo>
                          <a:lnTo>
                            <a:pt x="209" y="2513"/>
                          </a:lnTo>
                          <a:cubicBezTo>
                            <a:pt x="306" y="2513"/>
                            <a:pt x="391" y="2441"/>
                            <a:pt x="404" y="2344"/>
                          </a:cubicBezTo>
                          <a:cubicBezTo>
                            <a:pt x="476" y="1861"/>
                            <a:pt x="626" y="851"/>
                            <a:pt x="1069" y="317"/>
                          </a:cubicBezTo>
                          <a:cubicBezTo>
                            <a:pt x="1185" y="171"/>
                            <a:pt x="1056" y="0"/>
                            <a:pt x="91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56" name="Google Shape;10256;p64"/>
                    <p:cNvSpPr/>
                    <p:nvPr/>
                  </p:nvSpPr>
                  <p:spPr>
                    <a:xfrm>
                      <a:off x="6235564" y="2514382"/>
                      <a:ext cx="32115" cy="7867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72" h="3116" extrusionOk="0">
                          <a:moveTo>
                            <a:pt x="234" y="1"/>
                          </a:moveTo>
                          <a:cubicBezTo>
                            <a:pt x="118" y="1"/>
                            <a:pt x="1" y="94"/>
                            <a:pt x="39" y="243"/>
                          </a:cubicBezTo>
                          <a:cubicBezTo>
                            <a:pt x="124" y="569"/>
                            <a:pt x="241" y="888"/>
                            <a:pt x="385" y="1195"/>
                          </a:cubicBezTo>
                          <a:cubicBezTo>
                            <a:pt x="626" y="1755"/>
                            <a:pt x="860" y="2290"/>
                            <a:pt x="743" y="2883"/>
                          </a:cubicBezTo>
                          <a:cubicBezTo>
                            <a:pt x="724" y="2987"/>
                            <a:pt x="795" y="3091"/>
                            <a:pt x="900" y="3111"/>
                          </a:cubicBezTo>
                          <a:cubicBezTo>
                            <a:pt x="906" y="3114"/>
                            <a:pt x="913" y="3116"/>
                            <a:pt x="919" y="3116"/>
                          </a:cubicBezTo>
                          <a:cubicBezTo>
                            <a:pt x="926" y="3116"/>
                            <a:pt x="932" y="3114"/>
                            <a:pt x="939" y="3111"/>
                          </a:cubicBezTo>
                          <a:cubicBezTo>
                            <a:pt x="1030" y="3111"/>
                            <a:pt x="1115" y="3046"/>
                            <a:pt x="1128" y="2954"/>
                          </a:cubicBezTo>
                          <a:cubicBezTo>
                            <a:pt x="1271" y="2244"/>
                            <a:pt x="1004" y="1631"/>
                            <a:pt x="750" y="1038"/>
                          </a:cubicBezTo>
                          <a:cubicBezTo>
                            <a:pt x="613" y="752"/>
                            <a:pt x="502" y="458"/>
                            <a:pt x="424" y="152"/>
                          </a:cubicBezTo>
                          <a:cubicBezTo>
                            <a:pt x="397" y="47"/>
                            <a:pt x="315" y="1"/>
                            <a:pt x="23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57" name="Google Shape;10257;p64"/>
                    <p:cNvSpPr/>
                    <p:nvPr/>
                  </p:nvSpPr>
                  <p:spPr>
                    <a:xfrm>
                      <a:off x="6230010" y="2395996"/>
                      <a:ext cx="57893" cy="733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93" h="2906" extrusionOk="0">
                          <a:moveTo>
                            <a:pt x="285" y="1"/>
                          </a:moveTo>
                          <a:cubicBezTo>
                            <a:pt x="133" y="1"/>
                            <a:pt x="0" y="200"/>
                            <a:pt x="148" y="344"/>
                          </a:cubicBezTo>
                          <a:cubicBezTo>
                            <a:pt x="259" y="461"/>
                            <a:pt x="390" y="585"/>
                            <a:pt x="533" y="709"/>
                          </a:cubicBezTo>
                          <a:cubicBezTo>
                            <a:pt x="1133" y="1263"/>
                            <a:pt x="1810" y="1895"/>
                            <a:pt x="1471" y="2625"/>
                          </a:cubicBezTo>
                          <a:cubicBezTo>
                            <a:pt x="1426" y="2723"/>
                            <a:pt x="1465" y="2840"/>
                            <a:pt x="1563" y="2886"/>
                          </a:cubicBezTo>
                          <a:cubicBezTo>
                            <a:pt x="1589" y="2899"/>
                            <a:pt x="1615" y="2905"/>
                            <a:pt x="1647" y="2905"/>
                          </a:cubicBezTo>
                          <a:cubicBezTo>
                            <a:pt x="1726" y="2905"/>
                            <a:pt x="1797" y="2860"/>
                            <a:pt x="1830" y="2794"/>
                          </a:cubicBezTo>
                          <a:cubicBezTo>
                            <a:pt x="2293" y="1797"/>
                            <a:pt x="1426" y="1002"/>
                            <a:pt x="800" y="422"/>
                          </a:cubicBezTo>
                          <a:cubicBezTo>
                            <a:pt x="663" y="298"/>
                            <a:pt x="533" y="181"/>
                            <a:pt x="429" y="70"/>
                          </a:cubicBezTo>
                          <a:cubicBezTo>
                            <a:pt x="385" y="21"/>
                            <a:pt x="334" y="1"/>
                            <a:pt x="28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58" name="Google Shape;10258;p64"/>
                    <p:cNvSpPr/>
                    <p:nvPr/>
                  </p:nvSpPr>
                  <p:spPr>
                    <a:xfrm>
                      <a:off x="6203626" y="2399228"/>
                      <a:ext cx="38502" cy="7013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5" h="2778" extrusionOk="0">
                          <a:moveTo>
                            <a:pt x="1265" y="1"/>
                          </a:moveTo>
                          <a:cubicBezTo>
                            <a:pt x="1216" y="1"/>
                            <a:pt x="1166" y="20"/>
                            <a:pt x="1122" y="66"/>
                          </a:cubicBezTo>
                          <a:cubicBezTo>
                            <a:pt x="731" y="555"/>
                            <a:pt x="1" y="1832"/>
                            <a:pt x="274" y="2647"/>
                          </a:cubicBezTo>
                          <a:cubicBezTo>
                            <a:pt x="301" y="2725"/>
                            <a:pt x="379" y="2777"/>
                            <a:pt x="463" y="2777"/>
                          </a:cubicBezTo>
                          <a:cubicBezTo>
                            <a:pt x="483" y="2777"/>
                            <a:pt x="503" y="2771"/>
                            <a:pt x="522" y="2764"/>
                          </a:cubicBezTo>
                          <a:cubicBezTo>
                            <a:pt x="626" y="2732"/>
                            <a:pt x="685" y="2621"/>
                            <a:pt x="646" y="2516"/>
                          </a:cubicBezTo>
                          <a:cubicBezTo>
                            <a:pt x="450" y="1949"/>
                            <a:pt x="978" y="868"/>
                            <a:pt x="1428" y="307"/>
                          </a:cubicBezTo>
                          <a:cubicBezTo>
                            <a:pt x="1525" y="158"/>
                            <a:pt x="1403" y="1"/>
                            <a:pt x="126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59" name="Google Shape;10259;p64"/>
                    <p:cNvSpPr/>
                    <p:nvPr/>
                  </p:nvSpPr>
                  <p:spPr>
                    <a:xfrm>
                      <a:off x="6169668" y="2269708"/>
                      <a:ext cx="96521" cy="8841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3" h="3502" extrusionOk="0">
                          <a:moveTo>
                            <a:pt x="284" y="1"/>
                          </a:moveTo>
                          <a:cubicBezTo>
                            <a:pt x="130" y="1"/>
                            <a:pt x="1" y="200"/>
                            <a:pt x="146" y="340"/>
                          </a:cubicBezTo>
                          <a:cubicBezTo>
                            <a:pt x="524" y="712"/>
                            <a:pt x="987" y="1005"/>
                            <a:pt x="1443" y="1285"/>
                          </a:cubicBezTo>
                          <a:cubicBezTo>
                            <a:pt x="2310" y="1833"/>
                            <a:pt x="3125" y="2348"/>
                            <a:pt x="3412" y="3358"/>
                          </a:cubicBezTo>
                          <a:cubicBezTo>
                            <a:pt x="3438" y="3443"/>
                            <a:pt x="3510" y="3501"/>
                            <a:pt x="3601" y="3501"/>
                          </a:cubicBezTo>
                          <a:cubicBezTo>
                            <a:pt x="3620" y="3501"/>
                            <a:pt x="3640" y="3501"/>
                            <a:pt x="3653" y="3495"/>
                          </a:cubicBezTo>
                          <a:cubicBezTo>
                            <a:pt x="3757" y="3469"/>
                            <a:pt x="3822" y="3358"/>
                            <a:pt x="3790" y="3254"/>
                          </a:cubicBezTo>
                          <a:cubicBezTo>
                            <a:pt x="3464" y="2100"/>
                            <a:pt x="2545" y="1513"/>
                            <a:pt x="1652" y="960"/>
                          </a:cubicBezTo>
                          <a:cubicBezTo>
                            <a:pt x="1196" y="666"/>
                            <a:pt x="766" y="399"/>
                            <a:pt x="420" y="60"/>
                          </a:cubicBezTo>
                          <a:cubicBezTo>
                            <a:pt x="377" y="18"/>
                            <a:pt x="329" y="1"/>
                            <a:pt x="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260" name="Google Shape;10260;p64"/>
                    <p:cNvSpPr/>
                    <p:nvPr/>
                  </p:nvSpPr>
                  <p:spPr>
                    <a:xfrm>
                      <a:off x="6083019" y="1717495"/>
                      <a:ext cx="184862" cy="6090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322" h="24122" extrusionOk="0">
                          <a:moveTo>
                            <a:pt x="5019" y="1"/>
                          </a:moveTo>
                          <a:lnTo>
                            <a:pt x="1988" y="340"/>
                          </a:lnTo>
                          <a:cubicBezTo>
                            <a:pt x="2210" y="353"/>
                            <a:pt x="2920" y="1109"/>
                            <a:pt x="3344" y="2744"/>
                          </a:cubicBezTo>
                          <a:cubicBezTo>
                            <a:pt x="2607" y="2881"/>
                            <a:pt x="737" y="3364"/>
                            <a:pt x="85" y="4791"/>
                          </a:cubicBezTo>
                          <a:cubicBezTo>
                            <a:pt x="0" y="4952"/>
                            <a:pt x="133" y="5083"/>
                            <a:pt x="265" y="5083"/>
                          </a:cubicBezTo>
                          <a:cubicBezTo>
                            <a:pt x="336" y="5083"/>
                            <a:pt x="407" y="5045"/>
                            <a:pt x="444" y="4954"/>
                          </a:cubicBezTo>
                          <a:cubicBezTo>
                            <a:pt x="1017" y="3696"/>
                            <a:pt x="2777" y="3253"/>
                            <a:pt x="3435" y="3129"/>
                          </a:cubicBezTo>
                          <a:cubicBezTo>
                            <a:pt x="3442" y="3181"/>
                            <a:pt x="3455" y="3240"/>
                            <a:pt x="3461" y="3292"/>
                          </a:cubicBezTo>
                          <a:lnTo>
                            <a:pt x="3461" y="4576"/>
                          </a:lnTo>
                          <a:cubicBezTo>
                            <a:pt x="3461" y="4576"/>
                            <a:pt x="3455" y="4569"/>
                            <a:pt x="3448" y="4569"/>
                          </a:cubicBezTo>
                          <a:cubicBezTo>
                            <a:pt x="3437" y="4567"/>
                            <a:pt x="3371" y="4554"/>
                            <a:pt x="3263" y="4554"/>
                          </a:cubicBezTo>
                          <a:cubicBezTo>
                            <a:pt x="2879" y="4554"/>
                            <a:pt x="1965" y="4716"/>
                            <a:pt x="1050" y="6068"/>
                          </a:cubicBezTo>
                          <a:cubicBezTo>
                            <a:pt x="943" y="6221"/>
                            <a:pt x="1077" y="6378"/>
                            <a:pt x="1217" y="6378"/>
                          </a:cubicBezTo>
                          <a:cubicBezTo>
                            <a:pt x="1274" y="6378"/>
                            <a:pt x="1332" y="6352"/>
                            <a:pt x="1376" y="6290"/>
                          </a:cubicBezTo>
                          <a:cubicBezTo>
                            <a:pt x="2208" y="5067"/>
                            <a:pt x="2985" y="4947"/>
                            <a:pt x="3263" y="4947"/>
                          </a:cubicBezTo>
                          <a:cubicBezTo>
                            <a:pt x="3324" y="4947"/>
                            <a:pt x="3362" y="4953"/>
                            <a:pt x="3370" y="4954"/>
                          </a:cubicBezTo>
                          <a:cubicBezTo>
                            <a:pt x="3379" y="4956"/>
                            <a:pt x="3389" y="4957"/>
                            <a:pt x="3398" y="4957"/>
                          </a:cubicBezTo>
                          <a:cubicBezTo>
                            <a:pt x="3421" y="4957"/>
                            <a:pt x="3443" y="4952"/>
                            <a:pt x="3461" y="4947"/>
                          </a:cubicBezTo>
                          <a:lnTo>
                            <a:pt x="3461" y="7268"/>
                          </a:lnTo>
                          <a:lnTo>
                            <a:pt x="3461" y="7274"/>
                          </a:lnTo>
                          <a:lnTo>
                            <a:pt x="3461" y="23926"/>
                          </a:lnTo>
                          <a:cubicBezTo>
                            <a:pt x="3461" y="24057"/>
                            <a:pt x="3561" y="24122"/>
                            <a:pt x="3660" y="24122"/>
                          </a:cubicBezTo>
                          <a:cubicBezTo>
                            <a:pt x="3759" y="24122"/>
                            <a:pt x="3859" y="24057"/>
                            <a:pt x="3859" y="23926"/>
                          </a:cubicBezTo>
                          <a:lnTo>
                            <a:pt x="3859" y="23125"/>
                          </a:lnTo>
                          <a:lnTo>
                            <a:pt x="3859" y="23118"/>
                          </a:lnTo>
                          <a:lnTo>
                            <a:pt x="3859" y="4947"/>
                          </a:lnTo>
                          <a:cubicBezTo>
                            <a:pt x="3867" y="4947"/>
                            <a:pt x="3876" y="4947"/>
                            <a:pt x="3885" y="4947"/>
                          </a:cubicBezTo>
                          <a:cubicBezTo>
                            <a:pt x="4154" y="4947"/>
                            <a:pt x="4937" y="5055"/>
                            <a:pt x="5781" y="6290"/>
                          </a:cubicBezTo>
                          <a:cubicBezTo>
                            <a:pt x="5814" y="6342"/>
                            <a:pt x="5879" y="6375"/>
                            <a:pt x="5944" y="6375"/>
                          </a:cubicBezTo>
                          <a:cubicBezTo>
                            <a:pt x="6101" y="6375"/>
                            <a:pt x="6192" y="6199"/>
                            <a:pt x="6107" y="6068"/>
                          </a:cubicBezTo>
                          <a:cubicBezTo>
                            <a:pt x="5177" y="4711"/>
                            <a:pt x="4258" y="4556"/>
                            <a:pt x="3883" y="4556"/>
                          </a:cubicBezTo>
                          <a:cubicBezTo>
                            <a:pt x="3875" y="4556"/>
                            <a:pt x="3867" y="4556"/>
                            <a:pt x="3859" y="4556"/>
                          </a:cubicBezTo>
                          <a:lnTo>
                            <a:pt x="3859" y="3123"/>
                          </a:lnTo>
                          <a:cubicBezTo>
                            <a:pt x="4491" y="3240"/>
                            <a:pt x="6296" y="3676"/>
                            <a:pt x="6883" y="4954"/>
                          </a:cubicBezTo>
                          <a:cubicBezTo>
                            <a:pt x="6917" y="5045"/>
                            <a:pt x="6986" y="5083"/>
                            <a:pt x="7057" y="5083"/>
                          </a:cubicBezTo>
                          <a:cubicBezTo>
                            <a:pt x="7187" y="5083"/>
                            <a:pt x="7322" y="4952"/>
                            <a:pt x="7241" y="4791"/>
                          </a:cubicBezTo>
                          <a:cubicBezTo>
                            <a:pt x="6544" y="3279"/>
                            <a:pt x="4478" y="2823"/>
                            <a:pt x="3859" y="2725"/>
                          </a:cubicBezTo>
                          <a:cubicBezTo>
                            <a:pt x="4041" y="1702"/>
                            <a:pt x="4387" y="639"/>
                            <a:pt x="501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</p:grpSp>
              <p:sp>
                <p:nvSpPr>
                  <p:cNvPr id="10261" name="Google Shape;10261;p64"/>
                  <p:cNvSpPr/>
                  <p:nvPr/>
                </p:nvSpPr>
                <p:spPr>
                  <a:xfrm>
                    <a:off x="6020658" y="1575983"/>
                    <a:ext cx="321880" cy="161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49" h="6379" extrusionOk="0">
                        <a:moveTo>
                          <a:pt x="5794" y="1"/>
                        </a:moveTo>
                        <a:cubicBezTo>
                          <a:pt x="5038" y="1"/>
                          <a:pt x="4543" y="411"/>
                          <a:pt x="4308" y="939"/>
                        </a:cubicBezTo>
                        <a:cubicBezTo>
                          <a:pt x="4056" y="756"/>
                          <a:pt x="3749" y="665"/>
                          <a:pt x="3441" y="665"/>
                        </a:cubicBezTo>
                        <a:cubicBezTo>
                          <a:pt x="3430" y="665"/>
                          <a:pt x="3419" y="665"/>
                          <a:pt x="3409" y="665"/>
                        </a:cubicBezTo>
                        <a:cubicBezTo>
                          <a:pt x="2236" y="665"/>
                          <a:pt x="1753" y="1734"/>
                          <a:pt x="1962" y="2614"/>
                        </a:cubicBezTo>
                        <a:cubicBezTo>
                          <a:pt x="1799" y="2627"/>
                          <a:pt x="1649" y="2679"/>
                          <a:pt x="1506" y="2757"/>
                        </a:cubicBezTo>
                        <a:cubicBezTo>
                          <a:pt x="1460" y="2784"/>
                          <a:pt x="1414" y="2816"/>
                          <a:pt x="1369" y="2855"/>
                        </a:cubicBezTo>
                        <a:cubicBezTo>
                          <a:pt x="0" y="3474"/>
                          <a:pt x="222" y="5951"/>
                          <a:pt x="2053" y="5951"/>
                        </a:cubicBezTo>
                        <a:cubicBezTo>
                          <a:pt x="2063" y="5951"/>
                          <a:pt x="2073" y="5951"/>
                          <a:pt x="2083" y="5951"/>
                        </a:cubicBezTo>
                        <a:cubicBezTo>
                          <a:pt x="2393" y="5951"/>
                          <a:pt x="2700" y="5854"/>
                          <a:pt x="2966" y="5677"/>
                        </a:cubicBezTo>
                        <a:cubicBezTo>
                          <a:pt x="3251" y="6084"/>
                          <a:pt x="3729" y="6323"/>
                          <a:pt x="4229" y="6323"/>
                        </a:cubicBezTo>
                        <a:cubicBezTo>
                          <a:pt x="4243" y="6323"/>
                          <a:pt x="4256" y="6323"/>
                          <a:pt x="4269" y="6323"/>
                        </a:cubicBezTo>
                        <a:cubicBezTo>
                          <a:pt x="4830" y="6323"/>
                          <a:pt x="5253" y="6114"/>
                          <a:pt x="5553" y="5808"/>
                        </a:cubicBezTo>
                        <a:cubicBezTo>
                          <a:pt x="5841" y="6064"/>
                          <a:pt x="6213" y="6213"/>
                          <a:pt x="6599" y="6213"/>
                        </a:cubicBezTo>
                        <a:cubicBezTo>
                          <a:pt x="6616" y="6213"/>
                          <a:pt x="6632" y="6212"/>
                          <a:pt x="6648" y="6212"/>
                        </a:cubicBezTo>
                        <a:cubicBezTo>
                          <a:pt x="6660" y="6212"/>
                          <a:pt x="6671" y="6212"/>
                          <a:pt x="6683" y="6212"/>
                        </a:cubicBezTo>
                        <a:cubicBezTo>
                          <a:pt x="7016" y="6212"/>
                          <a:pt x="7342" y="6121"/>
                          <a:pt x="7626" y="5951"/>
                        </a:cubicBezTo>
                        <a:cubicBezTo>
                          <a:pt x="7821" y="6114"/>
                          <a:pt x="8049" y="6231"/>
                          <a:pt x="8291" y="6303"/>
                        </a:cubicBezTo>
                        <a:lnTo>
                          <a:pt x="8323" y="6316"/>
                        </a:lnTo>
                        <a:cubicBezTo>
                          <a:pt x="8479" y="6358"/>
                          <a:pt x="8640" y="6379"/>
                          <a:pt x="8800" y="6379"/>
                        </a:cubicBezTo>
                        <a:cubicBezTo>
                          <a:pt x="9115" y="6379"/>
                          <a:pt x="9428" y="6298"/>
                          <a:pt x="9705" y="6134"/>
                        </a:cubicBezTo>
                        <a:lnTo>
                          <a:pt x="10063" y="5853"/>
                        </a:lnTo>
                        <a:cubicBezTo>
                          <a:pt x="10213" y="5703"/>
                          <a:pt x="10331" y="5534"/>
                          <a:pt x="10415" y="5345"/>
                        </a:cubicBezTo>
                        <a:cubicBezTo>
                          <a:pt x="10602" y="5463"/>
                          <a:pt x="10812" y="5528"/>
                          <a:pt x="11035" y="5528"/>
                        </a:cubicBezTo>
                        <a:cubicBezTo>
                          <a:pt x="11046" y="5528"/>
                          <a:pt x="11056" y="5528"/>
                          <a:pt x="11067" y="5527"/>
                        </a:cubicBezTo>
                        <a:cubicBezTo>
                          <a:pt x="12605" y="5527"/>
                          <a:pt x="12749" y="3546"/>
                          <a:pt x="11478" y="3194"/>
                        </a:cubicBezTo>
                        <a:cubicBezTo>
                          <a:pt x="11536" y="2497"/>
                          <a:pt x="11119" y="1741"/>
                          <a:pt x="10207" y="1741"/>
                        </a:cubicBezTo>
                        <a:cubicBezTo>
                          <a:pt x="10037" y="1741"/>
                          <a:pt x="9868" y="1773"/>
                          <a:pt x="9711" y="1832"/>
                        </a:cubicBezTo>
                        <a:cubicBezTo>
                          <a:pt x="9672" y="972"/>
                          <a:pt x="8968" y="287"/>
                          <a:pt x="8102" y="281"/>
                        </a:cubicBezTo>
                        <a:cubicBezTo>
                          <a:pt x="7737" y="281"/>
                          <a:pt x="7385" y="411"/>
                          <a:pt x="7104" y="639"/>
                        </a:cubicBezTo>
                        <a:cubicBezTo>
                          <a:pt x="6837" y="261"/>
                          <a:pt x="6400" y="1"/>
                          <a:pt x="5794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</p:grpSp>
          </p:grpSp>
          <p:sp>
            <p:nvSpPr>
              <p:cNvPr id="10262" name="Google Shape;10262;p64"/>
              <p:cNvSpPr/>
              <p:nvPr/>
            </p:nvSpPr>
            <p:spPr>
              <a:xfrm>
                <a:off x="5970289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4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4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25" y="4790"/>
                      <a:pt x="13544" y="6504"/>
                      <a:pt x="14216" y="6726"/>
                    </a:cubicBezTo>
                    <a:cubicBezTo>
                      <a:pt x="14557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2" y="12879"/>
                      <a:pt x="2112" y="12879"/>
                    </a:cubicBezTo>
                    <a:cubicBezTo>
                      <a:pt x="2112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grpSp>
        <p:nvGrpSpPr>
          <p:cNvPr id="10263" name="Google Shape;10263;p64"/>
          <p:cNvGrpSpPr/>
          <p:nvPr/>
        </p:nvGrpSpPr>
        <p:grpSpPr>
          <a:xfrm>
            <a:off x="3848248" y="6129415"/>
            <a:ext cx="1101548" cy="2620994"/>
            <a:chOff x="1924124" y="3050537"/>
            <a:chExt cx="550774" cy="1310497"/>
          </a:xfrm>
        </p:grpSpPr>
        <p:sp>
          <p:nvSpPr>
            <p:cNvPr id="10264" name="Google Shape;10264;p64"/>
            <p:cNvSpPr/>
            <p:nvPr/>
          </p:nvSpPr>
          <p:spPr>
            <a:xfrm>
              <a:off x="1972978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6" y="0"/>
                    <a:pt x="1" y="437"/>
                    <a:pt x="1" y="972"/>
                  </a:cubicBezTo>
                  <a:cubicBezTo>
                    <a:pt x="1" y="1506"/>
                    <a:pt x="4016" y="1943"/>
                    <a:pt x="8969" y="1943"/>
                  </a:cubicBezTo>
                  <a:cubicBezTo>
                    <a:pt x="13922" y="1943"/>
                    <a:pt x="17944" y="1506"/>
                    <a:pt x="17944" y="972"/>
                  </a:cubicBezTo>
                  <a:cubicBezTo>
                    <a:pt x="17944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10265" name="Google Shape;10265;p64"/>
            <p:cNvSpPr/>
            <p:nvPr/>
          </p:nvSpPr>
          <p:spPr>
            <a:xfrm>
              <a:off x="1924124" y="3050537"/>
              <a:ext cx="550774" cy="1278256"/>
            </a:xfrm>
            <a:custGeom>
              <a:avLst/>
              <a:gdLst/>
              <a:ahLst/>
              <a:cxnLst/>
              <a:rect l="l" t="t" r="r" b="b"/>
              <a:pathLst>
                <a:path w="21815" h="50629" extrusionOk="0">
                  <a:moveTo>
                    <a:pt x="3780" y="7802"/>
                  </a:moveTo>
                  <a:lnTo>
                    <a:pt x="3780" y="7834"/>
                  </a:lnTo>
                  <a:lnTo>
                    <a:pt x="3761" y="7834"/>
                  </a:lnTo>
                  <a:cubicBezTo>
                    <a:pt x="3761" y="7821"/>
                    <a:pt x="3774" y="7815"/>
                    <a:pt x="3780" y="7802"/>
                  </a:cubicBezTo>
                  <a:close/>
                  <a:moveTo>
                    <a:pt x="10695" y="0"/>
                  </a:moveTo>
                  <a:cubicBezTo>
                    <a:pt x="6752" y="0"/>
                    <a:pt x="3565" y="3187"/>
                    <a:pt x="3559" y="7130"/>
                  </a:cubicBezTo>
                  <a:cubicBezTo>
                    <a:pt x="3565" y="7365"/>
                    <a:pt x="3578" y="7600"/>
                    <a:pt x="3604" y="7834"/>
                  </a:cubicBezTo>
                  <a:cubicBezTo>
                    <a:pt x="2972" y="7906"/>
                    <a:pt x="2549" y="8512"/>
                    <a:pt x="2698" y="9131"/>
                  </a:cubicBezTo>
                  <a:cubicBezTo>
                    <a:pt x="2820" y="9609"/>
                    <a:pt x="3251" y="9920"/>
                    <a:pt x="3713" y="9920"/>
                  </a:cubicBezTo>
                  <a:cubicBezTo>
                    <a:pt x="3843" y="9920"/>
                    <a:pt x="3977" y="9895"/>
                    <a:pt x="4106" y="9842"/>
                  </a:cubicBezTo>
                  <a:cubicBezTo>
                    <a:pt x="4836" y="12044"/>
                    <a:pt x="6687" y="13804"/>
                    <a:pt x="8753" y="14560"/>
                  </a:cubicBezTo>
                  <a:lnTo>
                    <a:pt x="8890" y="14606"/>
                  </a:lnTo>
                  <a:lnTo>
                    <a:pt x="8890" y="16620"/>
                  </a:lnTo>
                  <a:lnTo>
                    <a:pt x="5651" y="16620"/>
                  </a:lnTo>
                  <a:cubicBezTo>
                    <a:pt x="5651" y="16620"/>
                    <a:pt x="5644" y="16685"/>
                    <a:pt x="5625" y="16698"/>
                  </a:cubicBezTo>
                  <a:cubicBezTo>
                    <a:pt x="5051" y="16705"/>
                    <a:pt x="4536" y="17076"/>
                    <a:pt x="4360" y="17623"/>
                  </a:cubicBezTo>
                  <a:lnTo>
                    <a:pt x="215" y="33239"/>
                  </a:lnTo>
                  <a:cubicBezTo>
                    <a:pt x="0" y="33872"/>
                    <a:pt x="293" y="34563"/>
                    <a:pt x="900" y="34849"/>
                  </a:cubicBezTo>
                  <a:cubicBezTo>
                    <a:pt x="1081" y="34936"/>
                    <a:pt x="1273" y="34977"/>
                    <a:pt x="1463" y="34977"/>
                  </a:cubicBezTo>
                  <a:cubicBezTo>
                    <a:pt x="1903" y="34977"/>
                    <a:pt x="2331" y="34756"/>
                    <a:pt x="2581" y="34360"/>
                  </a:cubicBezTo>
                  <a:cubicBezTo>
                    <a:pt x="2620" y="34387"/>
                    <a:pt x="2672" y="34413"/>
                    <a:pt x="2724" y="34419"/>
                  </a:cubicBezTo>
                  <a:cubicBezTo>
                    <a:pt x="2755" y="34427"/>
                    <a:pt x="2786" y="34430"/>
                    <a:pt x="2817" y="34430"/>
                  </a:cubicBezTo>
                  <a:cubicBezTo>
                    <a:pt x="2998" y="34430"/>
                    <a:pt x="3162" y="34303"/>
                    <a:pt x="3207" y="34119"/>
                  </a:cubicBezTo>
                  <a:lnTo>
                    <a:pt x="3565" y="32542"/>
                  </a:lnTo>
                  <a:cubicBezTo>
                    <a:pt x="3604" y="32347"/>
                    <a:pt x="3481" y="32040"/>
                    <a:pt x="3298" y="31949"/>
                  </a:cubicBezTo>
                  <a:lnTo>
                    <a:pt x="6335" y="20954"/>
                  </a:lnTo>
                  <a:cubicBezTo>
                    <a:pt x="6335" y="22844"/>
                    <a:pt x="6381" y="26507"/>
                    <a:pt x="6453" y="30567"/>
                  </a:cubicBezTo>
                  <a:lnTo>
                    <a:pt x="6407" y="30567"/>
                  </a:lnTo>
                  <a:lnTo>
                    <a:pt x="6466" y="32360"/>
                  </a:lnTo>
                  <a:lnTo>
                    <a:pt x="6485" y="32360"/>
                  </a:lnTo>
                  <a:cubicBezTo>
                    <a:pt x="6622" y="40194"/>
                    <a:pt x="6804" y="48732"/>
                    <a:pt x="6804" y="48732"/>
                  </a:cubicBezTo>
                  <a:cubicBezTo>
                    <a:pt x="6804" y="48732"/>
                    <a:pt x="4517" y="49090"/>
                    <a:pt x="4517" y="50622"/>
                  </a:cubicBezTo>
                  <a:lnTo>
                    <a:pt x="8936" y="50622"/>
                  </a:lnTo>
                  <a:lnTo>
                    <a:pt x="10630" y="33428"/>
                  </a:lnTo>
                  <a:lnTo>
                    <a:pt x="10669" y="33461"/>
                  </a:lnTo>
                  <a:lnTo>
                    <a:pt x="11034" y="33461"/>
                  </a:lnTo>
                  <a:lnTo>
                    <a:pt x="11041" y="33455"/>
                  </a:lnTo>
                  <a:lnTo>
                    <a:pt x="12892" y="50628"/>
                  </a:lnTo>
                  <a:lnTo>
                    <a:pt x="17311" y="50628"/>
                  </a:lnTo>
                  <a:cubicBezTo>
                    <a:pt x="17311" y="49097"/>
                    <a:pt x="15023" y="48738"/>
                    <a:pt x="15023" y="48738"/>
                  </a:cubicBezTo>
                  <a:cubicBezTo>
                    <a:pt x="15023" y="48738"/>
                    <a:pt x="15193" y="40102"/>
                    <a:pt x="15316" y="32216"/>
                  </a:cubicBezTo>
                  <a:cubicBezTo>
                    <a:pt x="15323" y="31897"/>
                    <a:pt x="15356" y="30574"/>
                    <a:pt x="15356" y="30574"/>
                  </a:cubicBezTo>
                  <a:lnTo>
                    <a:pt x="15343" y="30574"/>
                  </a:lnTo>
                  <a:cubicBezTo>
                    <a:pt x="15408" y="26481"/>
                    <a:pt x="15453" y="22779"/>
                    <a:pt x="15453" y="20863"/>
                  </a:cubicBezTo>
                  <a:lnTo>
                    <a:pt x="18510" y="31929"/>
                  </a:lnTo>
                  <a:cubicBezTo>
                    <a:pt x="18301" y="31995"/>
                    <a:pt x="18158" y="32334"/>
                    <a:pt x="18204" y="32542"/>
                  </a:cubicBezTo>
                  <a:lnTo>
                    <a:pt x="18562" y="34119"/>
                  </a:lnTo>
                  <a:cubicBezTo>
                    <a:pt x="18605" y="34315"/>
                    <a:pt x="18775" y="34433"/>
                    <a:pt x="18952" y="34433"/>
                  </a:cubicBezTo>
                  <a:cubicBezTo>
                    <a:pt x="19046" y="34433"/>
                    <a:pt x="19141" y="34400"/>
                    <a:pt x="19220" y="34328"/>
                  </a:cubicBezTo>
                  <a:cubicBezTo>
                    <a:pt x="19463" y="34748"/>
                    <a:pt x="19903" y="34984"/>
                    <a:pt x="20358" y="34984"/>
                  </a:cubicBezTo>
                  <a:cubicBezTo>
                    <a:pt x="20538" y="34984"/>
                    <a:pt x="20721" y="34947"/>
                    <a:pt x="20895" y="34869"/>
                  </a:cubicBezTo>
                  <a:cubicBezTo>
                    <a:pt x="21508" y="34589"/>
                    <a:pt x="21814" y="33891"/>
                    <a:pt x="21599" y="33252"/>
                  </a:cubicBezTo>
                  <a:lnTo>
                    <a:pt x="21599" y="33246"/>
                  </a:lnTo>
                  <a:lnTo>
                    <a:pt x="17291" y="17663"/>
                  </a:lnTo>
                  <a:cubicBezTo>
                    <a:pt x="17122" y="17141"/>
                    <a:pt x="16653" y="16744"/>
                    <a:pt x="16138" y="16705"/>
                  </a:cubicBezTo>
                  <a:cubicBezTo>
                    <a:pt x="16125" y="16691"/>
                    <a:pt x="16112" y="16626"/>
                    <a:pt x="16112" y="16626"/>
                  </a:cubicBezTo>
                  <a:lnTo>
                    <a:pt x="12631" y="16626"/>
                  </a:lnTo>
                  <a:lnTo>
                    <a:pt x="12631" y="14704"/>
                  </a:lnTo>
                  <a:lnTo>
                    <a:pt x="12664" y="14691"/>
                  </a:lnTo>
                  <a:lnTo>
                    <a:pt x="12703" y="14678"/>
                  </a:lnTo>
                  <a:cubicBezTo>
                    <a:pt x="14899" y="14013"/>
                    <a:pt x="16913" y="12194"/>
                    <a:pt x="17695" y="9887"/>
                  </a:cubicBezTo>
                  <a:cubicBezTo>
                    <a:pt x="17774" y="9907"/>
                    <a:pt x="17858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1" y="9920"/>
                    <a:pt x="18973" y="9492"/>
                    <a:pt x="19005" y="8936"/>
                  </a:cubicBezTo>
                  <a:cubicBezTo>
                    <a:pt x="19038" y="8375"/>
                    <a:pt x="18627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1" y="6061"/>
                    <a:pt x="17637" y="4295"/>
                    <a:pt x="16692" y="2992"/>
                  </a:cubicBezTo>
                  <a:cubicBezTo>
                    <a:pt x="17656" y="2464"/>
                    <a:pt x="17774" y="1786"/>
                    <a:pt x="18158" y="1147"/>
                  </a:cubicBezTo>
                  <a:lnTo>
                    <a:pt x="18158" y="1147"/>
                  </a:lnTo>
                  <a:cubicBezTo>
                    <a:pt x="17949" y="1170"/>
                    <a:pt x="17738" y="1181"/>
                    <a:pt x="17526" y="1181"/>
                  </a:cubicBezTo>
                  <a:cubicBezTo>
                    <a:pt x="15283" y="1181"/>
                    <a:pt x="12905" y="0"/>
                    <a:pt x="10695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grpSp>
          <p:nvGrpSpPr>
            <p:cNvPr id="10266" name="Google Shape;10266;p64"/>
            <p:cNvGrpSpPr/>
            <p:nvPr/>
          </p:nvGrpSpPr>
          <p:grpSpPr>
            <a:xfrm>
              <a:off x="1959824" y="3177406"/>
              <a:ext cx="474931" cy="1079810"/>
              <a:chOff x="1959824" y="3177406"/>
              <a:chExt cx="474931" cy="1079810"/>
            </a:xfrm>
          </p:grpSpPr>
          <p:sp>
            <p:nvSpPr>
              <p:cNvPr id="10267" name="Google Shape;10267;p64"/>
              <p:cNvSpPr/>
              <p:nvPr/>
            </p:nvSpPr>
            <p:spPr>
              <a:xfrm>
                <a:off x="2214193" y="3532512"/>
                <a:ext cx="208368" cy="330439"/>
              </a:xfrm>
              <a:custGeom>
                <a:avLst/>
                <a:gdLst/>
                <a:ahLst/>
                <a:cxnLst/>
                <a:rect l="l" t="t" r="r" b="b"/>
                <a:pathLst>
                  <a:path w="8253" h="13088" extrusionOk="0">
                    <a:moveTo>
                      <a:pt x="2439" y="0"/>
                    </a:moveTo>
                    <a:cubicBezTo>
                      <a:pt x="2335" y="0"/>
                      <a:pt x="2230" y="11"/>
                      <a:pt x="2126" y="33"/>
                    </a:cubicBezTo>
                    <a:cubicBezTo>
                      <a:pt x="1273" y="202"/>
                      <a:pt x="510" y="1030"/>
                      <a:pt x="86" y="1740"/>
                    </a:cubicBezTo>
                    <a:cubicBezTo>
                      <a:pt x="1" y="1898"/>
                      <a:pt x="130" y="2037"/>
                      <a:pt x="263" y="2037"/>
                    </a:cubicBezTo>
                    <a:cubicBezTo>
                      <a:pt x="323" y="2037"/>
                      <a:pt x="383" y="2009"/>
                      <a:pt x="425" y="1942"/>
                    </a:cubicBezTo>
                    <a:cubicBezTo>
                      <a:pt x="790" y="1329"/>
                      <a:pt x="1475" y="560"/>
                      <a:pt x="2205" y="417"/>
                    </a:cubicBezTo>
                    <a:cubicBezTo>
                      <a:pt x="2284" y="400"/>
                      <a:pt x="2364" y="391"/>
                      <a:pt x="2444" y="391"/>
                    </a:cubicBezTo>
                    <a:cubicBezTo>
                      <a:pt x="2693" y="391"/>
                      <a:pt x="2939" y="474"/>
                      <a:pt x="3137" y="632"/>
                    </a:cubicBezTo>
                    <a:cubicBezTo>
                      <a:pt x="4570" y="1688"/>
                      <a:pt x="5216" y="3598"/>
                      <a:pt x="5776" y="5273"/>
                    </a:cubicBezTo>
                    <a:lnTo>
                      <a:pt x="5854" y="5501"/>
                    </a:lnTo>
                    <a:cubicBezTo>
                      <a:pt x="6650" y="7867"/>
                      <a:pt x="7223" y="10265"/>
                      <a:pt x="7849" y="12937"/>
                    </a:cubicBezTo>
                    <a:cubicBezTo>
                      <a:pt x="7868" y="13022"/>
                      <a:pt x="7947" y="13087"/>
                      <a:pt x="8038" y="13087"/>
                    </a:cubicBezTo>
                    <a:cubicBezTo>
                      <a:pt x="8051" y="13087"/>
                      <a:pt x="8064" y="13087"/>
                      <a:pt x="8077" y="13081"/>
                    </a:cubicBezTo>
                    <a:cubicBezTo>
                      <a:pt x="8188" y="13061"/>
                      <a:pt x="8253" y="12950"/>
                      <a:pt x="8227" y="12846"/>
                    </a:cubicBezTo>
                    <a:cubicBezTo>
                      <a:pt x="7608" y="10167"/>
                      <a:pt x="7021" y="7756"/>
                      <a:pt x="6226" y="5377"/>
                    </a:cubicBezTo>
                    <a:lnTo>
                      <a:pt x="6148" y="5149"/>
                    </a:lnTo>
                    <a:cubicBezTo>
                      <a:pt x="5568" y="3409"/>
                      <a:pt x="4903" y="1447"/>
                      <a:pt x="3365" y="313"/>
                    </a:cubicBezTo>
                    <a:cubicBezTo>
                      <a:pt x="3097" y="109"/>
                      <a:pt x="2772" y="0"/>
                      <a:pt x="24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68" name="Google Shape;10268;p64"/>
              <p:cNvSpPr/>
              <p:nvPr/>
            </p:nvSpPr>
            <p:spPr>
              <a:xfrm>
                <a:off x="2369061" y="3697530"/>
                <a:ext cx="14517" cy="91850"/>
              </a:xfrm>
              <a:custGeom>
                <a:avLst/>
                <a:gdLst/>
                <a:ahLst/>
                <a:cxnLst/>
                <a:rect l="l" t="t" r="r" b="b"/>
                <a:pathLst>
                  <a:path w="575" h="3638" extrusionOk="0">
                    <a:moveTo>
                      <a:pt x="353" y="1"/>
                    </a:moveTo>
                    <a:cubicBezTo>
                      <a:pt x="242" y="8"/>
                      <a:pt x="157" y="99"/>
                      <a:pt x="164" y="210"/>
                    </a:cubicBezTo>
                    <a:cubicBezTo>
                      <a:pt x="170" y="607"/>
                      <a:pt x="157" y="1005"/>
                      <a:pt x="111" y="1402"/>
                    </a:cubicBezTo>
                    <a:cubicBezTo>
                      <a:pt x="59" y="2074"/>
                      <a:pt x="1" y="2771"/>
                      <a:pt x="170" y="3488"/>
                    </a:cubicBezTo>
                    <a:cubicBezTo>
                      <a:pt x="190" y="3573"/>
                      <a:pt x="268" y="3638"/>
                      <a:pt x="359" y="3638"/>
                    </a:cubicBezTo>
                    <a:cubicBezTo>
                      <a:pt x="372" y="3638"/>
                      <a:pt x="392" y="3638"/>
                      <a:pt x="405" y="3631"/>
                    </a:cubicBezTo>
                    <a:cubicBezTo>
                      <a:pt x="509" y="3605"/>
                      <a:pt x="574" y="3501"/>
                      <a:pt x="548" y="3397"/>
                    </a:cubicBezTo>
                    <a:cubicBezTo>
                      <a:pt x="398" y="2738"/>
                      <a:pt x="450" y="2080"/>
                      <a:pt x="509" y="1435"/>
                    </a:cubicBezTo>
                    <a:cubicBezTo>
                      <a:pt x="548" y="1024"/>
                      <a:pt x="568" y="607"/>
                      <a:pt x="555" y="190"/>
                    </a:cubicBezTo>
                    <a:cubicBezTo>
                      <a:pt x="548" y="86"/>
                      <a:pt x="457" y="1"/>
                      <a:pt x="35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69" name="Google Shape;10269;p64"/>
              <p:cNvSpPr/>
              <p:nvPr/>
            </p:nvSpPr>
            <p:spPr>
              <a:xfrm>
                <a:off x="2392238" y="3774560"/>
                <a:ext cx="37745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1650" extrusionOk="0">
                    <a:moveTo>
                      <a:pt x="264" y="1"/>
                    </a:moveTo>
                    <a:cubicBezTo>
                      <a:pt x="46" y="1"/>
                      <a:pt x="0" y="349"/>
                      <a:pt x="249" y="391"/>
                    </a:cubicBezTo>
                    <a:cubicBezTo>
                      <a:pt x="777" y="489"/>
                      <a:pt x="1090" y="887"/>
                      <a:pt x="1064" y="1441"/>
                    </a:cubicBezTo>
                    <a:cubicBezTo>
                      <a:pt x="1057" y="1545"/>
                      <a:pt x="1136" y="1643"/>
                      <a:pt x="1247" y="1649"/>
                    </a:cubicBezTo>
                    <a:lnTo>
                      <a:pt x="1260" y="1649"/>
                    </a:lnTo>
                    <a:cubicBezTo>
                      <a:pt x="1364" y="1649"/>
                      <a:pt x="1455" y="1564"/>
                      <a:pt x="1455" y="1460"/>
                    </a:cubicBezTo>
                    <a:cubicBezTo>
                      <a:pt x="1494" y="711"/>
                      <a:pt x="1051" y="137"/>
                      <a:pt x="314" y="7"/>
                    </a:cubicBezTo>
                    <a:cubicBezTo>
                      <a:pt x="297" y="3"/>
                      <a:pt x="280" y="1"/>
                      <a:pt x="26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70" name="Google Shape;10270;p64"/>
              <p:cNvSpPr/>
              <p:nvPr/>
            </p:nvSpPr>
            <p:spPr>
              <a:xfrm>
                <a:off x="2342072" y="3613405"/>
                <a:ext cx="19415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69" h="1867" extrusionOk="0">
                    <a:moveTo>
                      <a:pt x="496" y="1"/>
                    </a:moveTo>
                    <a:cubicBezTo>
                      <a:pt x="438" y="1"/>
                      <a:pt x="380" y="28"/>
                      <a:pt x="340" y="94"/>
                    </a:cubicBezTo>
                    <a:cubicBezTo>
                      <a:pt x="1" y="628"/>
                      <a:pt x="1" y="1260"/>
                      <a:pt x="33" y="1684"/>
                    </a:cubicBezTo>
                    <a:cubicBezTo>
                      <a:pt x="40" y="1788"/>
                      <a:pt x="131" y="1867"/>
                      <a:pt x="229" y="1867"/>
                    </a:cubicBezTo>
                    <a:lnTo>
                      <a:pt x="242" y="1867"/>
                    </a:lnTo>
                    <a:cubicBezTo>
                      <a:pt x="353" y="1860"/>
                      <a:pt x="431" y="1762"/>
                      <a:pt x="424" y="1658"/>
                    </a:cubicBezTo>
                    <a:cubicBezTo>
                      <a:pt x="385" y="1058"/>
                      <a:pt x="457" y="641"/>
                      <a:pt x="672" y="309"/>
                    </a:cubicBezTo>
                    <a:cubicBezTo>
                      <a:pt x="768" y="153"/>
                      <a:pt x="633" y="1"/>
                      <a:pt x="49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71" name="Google Shape;10271;p64"/>
              <p:cNvSpPr/>
              <p:nvPr/>
            </p:nvSpPr>
            <p:spPr>
              <a:xfrm>
                <a:off x="2199246" y="3657891"/>
                <a:ext cx="59104" cy="412393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34" extrusionOk="0">
                    <a:moveTo>
                      <a:pt x="196" y="0"/>
                    </a:moveTo>
                    <a:cubicBezTo>
                      <a:pt x="98" y="0"/>
                      <a:pt x="1" y="65"/>
                      <a:pt x="1" y="196"/>
                    </a:cubicBezTo>
                    <a:lnTo>
                      <a:pt x="1" y="352"/>
                    </a:lnTo>
                    <a:cubicBezTo>
                      <a:pt x="1" y="2451"/>
                      <a:pt x="1" y="4106"/>
                      <a:pt x="750" y="6075"/>
                    </a:cubicBezTo>
                    <a:cubicBezTo>
                      <a:pt x="1271" y="7430"/>
                      <a:pt x="1617" y="8942"/>
                      <a:pt x="1845" y="10845"/>
                    </a:cubicBezTo>
                    <a:cubicBezTo>
                      <a:pt x="1936" y="11582"/>
                      <a:pt x="1695" y="12286"/>
                      <a:pt x="1434" y="13022"/>
                    </a:cubicBezTo>
                    <a:cubicBezTo>
                      <a:pt x="1095" y="14000"/>
                      <a:pt x="737" y="15023"/>
                      <a:pt x="1154" y="16203"/>
                    </a:cubicBezTo>
                    <a:cubicBezTo>
                      <a:pt x="1180" y="16281"/>
                      <a:pt x="1252" y="16333"/>
                      <a:pt x="1337" y="16333"/>
                    </a:cubicBezTo>
                    <a:cubicBezTo>
                      <a:pt x="1363" y="16333"/>
                      <a:pt x="1382" y="16333"/>
                      <a:pt x="1402" y="16327"/>
                    </a:cubicBezTo>
                    <a:cubicBezTo>
                      <a:pt x="1506" y="16288"/>
                      <a:pt x="1558" y="16177"/>
                      <a:pt x="1526" y="16072"/>
                    </a:cubicBezTo>
                    <a:cubicBezTo>
                      <a:pt x="1154" y="15030"/>
                      <a:pt x="1474" y="14117"/>
                      <a:pt x="1806" y="13153"/>
                    </a:cubicBezTo>
                    <a:cubicBezTo>
                      <a:pt x="2067" y="12403"/>
                      <a:pt x="2340" y="11628"/>
                      <a:pt x="2236" y="10800"/>
                    </a:cubicBezTo>
                    <a:cubicBezTo>
                      <a:pt x="2008" y="8864"/>
                      <a:pt x="1649" y="7319"/>
                      <a:pt x="1122" y="5931"/>
                    </a:cubicBezTo>
                    <a:cubicBezTo>
                      <a:pt x="392" y="4035"/>
                      <a:pt x="392" y="2412"/>
                      <a:pt x="392" y="352"/>
                    </a:cubicBezTo>
                    <a:lnTo>
                      <a:pt x="392" y="196"/>
                    </a:lnTo>
                    <a:cubicBezTo>
                      <a:pt x="392" y="65"/>
                      <a:pt x="294" y="0"/>
                      <a:pt x="19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72" name="Google Shape;10272;p64"/>
              <p:cNvSpPr/>
              <p:nvPr/>
            </p:nvSpPr>
            <p:spPr>
              <a:xfrm>
                <a:off x="2237092" y="3951444"/>
                <a:ext cx="41330" cy="305772"/>
              </a:xfrm>
              <a:custGeom>
                <a:avLst/>
                <a:gdLst/>
                <a:ahLst/>
                <a:cxnLst/>
                <a:rect l="l" t="t" r="r" b="b"/>
                <a:pathLst>
                  <a:path w="1637" h="12111" extrusionOk="0">
                    <a:moveTo>
                      <a:pt x="550" y="0"/>
                    </a:moveTo>
                    <a:cubicBezTo>
                      <a:pt x="420" y="0"/>
                      <a:pt x="287" y="125"/>
                      <a:pt x="366" y="287"/>
                    </a:cubicBezTo>
                    <a:cubicBezTo>
                      <a:pt x="1226" y="2379"/>
                      <a:pt x="900" y="4465"/>
                      <a:pt x="574" y="6479"/>
                    </a:cubicBezTo>
                    <a:cubicBezTo>
                      <a:pt x="294" y="8265"/>
                      <a:pt x="1" y="10109"/>
                      <a:pt x="522" y="11967"/>
                    </a:cubicBezTo>
                    <a:cubicBezTo>
                      <a:pt x="542" y="12045"/>
                      <a:pt x="620" y="12104"/>
                      <a:pt x="711" y="12110"/>
                    </a:cubicBezTo>
                    <a:cubicBezTo>
                      <a:pt x="731" y="12110"/>
                      <a:pt x="744" y="12104"/>
                      <a:pt x="763" y="12104"/>
                    </a:cubicBezTo>
                    <a:cubicBezTo>
                      <a:pt x="867" y="12071"/>
                      <a:pt x="933" y="11967"/>
                      <a:pt x="900" y="11856"/>
                    </a:cubicBezTo>
                    <a:cubicBezTo>
                      <a:pt x="398" y="10083"/>
                      <a:pt x="672" y="8363"/>
                      <a:pt x="965" y="6544"/>
                    </a:cubicBezTo>
                    <a:cubicBezTo>
                      <a:pt x="1298" y="4472"/>
                      <a:pt x="1636" y="2334"/>
                      <a:pt x="731" y="137"/>
                    </a:cubicBezTo>
                    <a:cubicBezTo>
                      <a:pt x="697" y="41"/>
                      <a:pt x="624" y="0"/>
                      <a:pt x="55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73" name="Google Shape;10273;p64"/>
              <p:cNvSpPr/>
              <p:nvPr/>
            </p:nvSpPr>
            <p:spPr>
              <a:xfrm>
                <a:off x="2212097" y="3799176"/>
                <a:ext cx="72587" cy="157065"/>
              </a:xfrm>
              <a:custGeom>
                <a:avLst/>
                <a:gdLst/>
                <a:ahLst/>
                <a:cxnLst/>
                <a:rect l="l" t="t" r="r" b="b"/>
                <a:pathLst>
                  <a:path w="2875" h="6221" extrusionOk="0">
                    <a:moveTo>
                      <a:pt x="286" y="0"/>
                    </a:moveTo>
                    <a:cubicBezTo>
                      <a:pt x="119" y="0"/>
                      <a:pt x="1" y="239"/>
                      <a:pt x="176" y="361"/>
                    </a:cubicBezTo>
                    <a:cubicBezTo>
                      <a:pt x="1903" y="1600"/>
                      <a:pt x="2477" y="4096"/>
                      <a:pt x="2431" y="6018"/>
                    </a:cubicBezTo>
                    <a:cubicBezTo>
                      <a:pt x="2431" y="6129"/>
                      <a:pt x="2516" y="6221"/>
                      <a:pt x="2626" y="6221"/>
                    </a:cubicBezTo>
                    <a:cubicBezTo>
                      <a:pt x="2731" y="6221"/>
                      <a:pt x="2822" y="6136"/>
                      <a:pt x="2829" y="6025"/>
                    </a:cubicBezTo>
                    <a:cubicBezTo>
                      <a:pt x="2874" y="4005"/>
                      <a:pt x="2261" y="1372"/>
                      <a:pt x="404" y="42"/>
                    </a:cubicBezTo>
                    <a:cubicBezTo>
                      <a:pt x="364" y="13"/>
                      <a:pt x="324" y="0"/>
                      <a:pt x="2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74" name="Google Shape;10274;p64"/>
              <p:cNvSpPr/>
              <p:nvPr/>
            </p:nvSpPr>
            <p:spPr>
              <a:xfrm>
                <a:off x="221060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1538" y="1"/>
                    </a:moveTo>
                    <a:cubicBezTo>
                      <a:pt x="1428" y="8"/>
                      <a:pt x="1343" y="92"/>
                      <a:pt x="1343" y="203"/>
                    </a:cubicBezTo>
                    <a:cubicBezTo>
                      <a:pt x="1356" y="809"/>
                      <a:pt x="1063" y="1220"/>
                      <a:pt x="756" y="1656"/>
                    </a:cubicBezTo>
                    <a:cubicBezTo>
                      <a:pt x="404" y="2152"/>
                      <a:pt x="0" y="2712"/>
                      <a:pt x="91" y="3592"/>
                    </a:cubicBezTo>
                    <a:cubicBezTo>
                      <a:pt x="105" y="3696"/>
                      <a:pt x="189" y="3768"/>
                      <a:pt x="287" y="3768"/>
                    </a:cubicBezTo>
                    <a:lnTo>
                      <a:pt x="313" y="3768"/>
                    </a:lnTo>
                    <a:cubicBezTo>
                      <a:pt x="417" y="3755"/>
                      <a:pt x="496" y="3657"/>
                      <a:pt x="489" y="3553"/>
                    </a:cubicBezTo>
                    <a:cubicBezTo>
                      <a:pt x="404" y="2823"/>
                      <a:pt x="730" y="2367"/>
                      <a:pt x="1076" y="1885"/>
                    </a:cubicBezTo>
                    <a:cubicBezTo>
                      <a:pt x="1415" y="1415"/>
                      <a:pt x="1753" y="926"/>
                      <a:pt x="1740" y="197"/>
                    </a:cubicBezTo>
                    <a:cubicBezTo>
                      <a:pt x="1734" y="86"/>
                      <a:pt x="1649" y="1"/>
                      <a:pt x="15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75" name="Google Shape;10275;p64"/>
              <p:cNvSpPr/>
              <p:nvPr/>
            </p:nvSpPr>
            <p:spPr>
              <a:xfrm>
                <a:off x="2276756" y="3501104"/>
                <a:ext cx="35145" cy="41608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1648" extrusionOk="0">
                    <a:moveTo>
                      <a:pt x="1113" y="1"/>
                    </a:moveTo>
                    <a:cubicBezTo>
                      <a:pt x="1087" y="1"/>
                      <a:pt x="1059" y="6"/>
                      <a:pt x="1030" y="19"/>
                    </a:cubicBezTo>
                    <a:cubicBezTo>
                      <a:pt x="385" y="260"/>
                      <a:pt x="0" y="807"/>
                      <a:pt x="33" y="1459"/>
                    </a:cubicBezTo>
                    <a:cubicBezTo>
                      <a:pt x="33" y="1563"/>
                      <a:pt x="124" y="1648"/>
                      <a:pt x="228" y="1648"/>
                    </a:cubicBezTo>
                    <a:lnTo>
                      <a:pt x="235" y="1648"/>
                    </a:lnTo>
                    <a:cubicBezTo>
                      <a:pt x="346" y="1641"/>
                      <a:pt x="430" y="1550"/>
                      <a:pt x="424" y="1446"/>
                    </a:cubicBezTo>
                    <a:cubicBezTo>
                      <a:pt x="404" y="964"/>
                      <a:pt x="678" y="566"/>
                      <a:pt x="1167" y="384"/>
                    </a:cubicBezTo>
                    <a:cubicBezTo>
                      <a:pt x="1391" y="309"/>
                      <a:pt x="1306" y="1"/>
                      <a:pt x="11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76" name="Google Shape;10276;p64"/>
              <p:cNvSpPr/>
              <p:nvPr/>
            </p:nvSpPr>
            <p:spPr>
              <a:xfrm>
                <a:off x="2197959" y="3704574"/>
                <a:ext cx="63018" cy="8826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496" extrusionOk="0">
                    <a:moveTo>
                      <a:pt x="256" y="1"/>
                    </a:moveTo>
                    <a:cubicBezTo>
                      <a:pt x="127" y="1"/>
                      <a:pt x="1" y="128"/>
                      <a:pt x="71" y="282"/>
                    </a:cubicBezTo>
                    <a:cubicBezTo>
                      <a:pt x="228" y="576"/>
                      <a:pt x="514" y="915"/>
                      <a:pt x="821" y="1273"/>
                    </a:cubicBezTo>
                    <a:cubicBezTo>
                      <a:pt x="1368" y="1912"/>
                      <a:pt x="2046" y="2714"/>
                      <a:pt x="1857" y="3228"/>
                    </a:cubicBezTo>
                    <a:cubicBezTo>
                      <a:pt x="1818" y="3333"/>
                      <a:pt x="1870" y="3443"/>
                      <a:pt x="1974" y="3483"/>
                    </a:cubicBezTo>
                    <a:cubicBezTo>
                      <a:pt x="1994" y="3489"/>
                      <a:pt x="2020" y="3496"/>
                      <a:pt x="2039" y="3496"/>
                    </a:cubicBezTo>
                    <a:cubicBezTo>
                      <a:pt x="2124" y="3496"/>
                      <a:pt x="2196" y="3443"/>
                      <a:pt x="2228" y="3365"/>
                    </a:cubicBezTo>
                    <a:cubicBezTo>
                      <a:pt x="2496" y="2629"/>
                      <a:pt x="1766" y="1775"/>
                      <a:pt x="1120" y="1019"/>
                    </a:cubicBezTo>
                    <a:cubicBezTo>
                      <a:pt x="827" y="674"/>
                      <a:pt x="553" y="354"/>
                      <a:pt x="423" y="100"/>
                    </a:cubicBezTo>
                    <a:cubicBezTo>
                      <a:pt x="381" y="30"/>
                      <a:pt x="318" y="1"/>
                      <a:pt x="2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77" name="Google Shape;10277;p64"/>
              <p:cNvSpPr/>
              <p:nvPr/>
            </p:nvSpPr>
            <p:spPr>
              <a:xfrm>
                <a:off x="2219646" y="3748252"/>
                <a:ext cx="22319" cy="27974"/>
              </a:xfrm>
              <a:custGeom>
                <a:avLst/>
                <a:gdLst/>
                <a:ahLst/>
                <a:cxnLst/>
                <a:rect l="l" t="t" r="r" b="b"/>
                <a:pathLst>
                  <a:path w="884" h="1108" extrusionOk="0">
                    <a:moveTo>
                      <a:pt x="590" y="1"/>
                    </a:moveTo>
                    <a:cubicBezTo>
                      <a:pt x="551" y="1"/>
                      <a:pt x="510" y="14"/>
                      <a:pt x="470" y="45"/>
                    </a:cubicBezTo>
                    <a:cubicBezTo>
                      <a:pt x="203" y="254"/>
                      <a:pt x="40" y="560"/>
                      <a:pt x="7" y="892"/>
                    </a:cubicBezTo>
                    <a:cubicBezTo>
                      <a:pt x="1" y="1003"/>
                      <a:pt x="79" y="1101"/>
                      <a:pt x="190" y="1107"/>
                    </a:cubicBezTo>
                    <a:lnTo>
                      <a:pt x="203" y="1107"/>
                    </a:lnTo>
                    <a:cubicBezTo>
                      <a:pt x="207" y="1108"/>
                      <a:pt x="211" y="1108"/>
                      <a:pt x="215" y="1108"/>
                    </a:cubicBezTo>
                    <a:cubicBezTo>
                      <a:pt x="314" y="1108"/>
                      <a:pt x="392" y="1032"/>
                      <a:pt x="405" y="931"/>
                    </a:cubicBezTo>
                    <a:cubicBezTo>
                      <a:pt x="418" y="710"/>
                      <a:pt x="529" y="508"/>
                      <a:pt x="705" y="364"/>
                    </a:cubicBezTo>
                    <a:cubicBezTo>
                      <a:pt x="884" y="238"/>
                      <a:pt x="756" y="1"/>
                      <a:pt x="5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78" name="Google Shape;10278;p64"/>
              <p:cNvSpPr/>
              <p:nvPr/>
            </p:nvSpPr>
            <p:spPr>
              <a:xfrm>
                <a:off x="2208134" y="3883023"/>
                <a:ext cx="38906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41" h="2085" extrusionOk="0">
                    <a:moveTo>
                      <a:pt x="1255" y="1"/>
                    </a:moveTo>
                    <a:cubicBezTo>
                      <a:pt x="1208" y="1"/>
                      <a:pt x="1158" y="20"/>
                      <a:pt x="1115" y="64"/>
                    </a:cubicBezTo>
                    <a:cubicBezTo>
                      <a:pt x="1050" y="136"/>
                      <a:pt x="978" y="208"/>
                      <a:pt x="906" y="273"/>
                    </a:cubicBezTo>
                    <a:cubicBezTo>
                      <a:pt x="463" y="716"/>
                      <a:pt x="0" y="1166"/>
                      <a:pt x="27" y="1896"/>
                    </a:cubicBezTo>
                    <a:cubicBezTo>
                      <a:pt x="33" y="2000"/>
                      <a:pt x="118" y="2085"/>
                      <a:pt x="222" y="2085"/>
                    </a:cubicBezTo>
                    <a:lnTo>
                      <a:pt x="235" y="2085"/>
                    </a:lnTo>
                    <a:cubicBezTo>
                      <a:pt x="339" y="2078"/>
                      <a:pt x="424" y="1987"/>
                      <a:pt x="424" y="1876"/>
                    </a:cubicBezTo>
                    <a:cubicBezTo>
                      <a:pt x="398" y="1329"/>
                      <a:pt x="783" y="951"/>
                      <a:pt x="1180" y="553"/>
                    </a:cubicBezTo>
                    <a:cubicBezTo>
                      <a:pt x="1258" y="482"/>
                      <a:pt x="1330" y="410"/>
                      <a:pt x="1402" y="338"/>
                    </a:cubicBezTo>
                    <a:cubicBezTo>
                      <a:pt x="1541" y="194"/>
                      <a:pt x="1407" y="1"/>
                      <a:pt x="1255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79" name="Google Shape;10279;p64"/>
              <p:cNvSpPr/>
              <p:nvPr/>
            </p:nvSpPr>
            <p:spPr>
              <a:xfrm>
                <a:off x="2209573" y="3556194"/>
                <a:ext cx="225182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19" h="11328" extrusionOk="0">
                    <a:moveTo>
                      <a:pt x="3483" y="1"/>
                    </a:moveTo>
                    <a:cubicBezTo>
                      <a:pt x="3312" y="1"/>
                      <a:pt x="3136" y="18"/>
                      <a:pt x="2955" y="53"/>
                    </a:cubicBezTo>
                    <a:cubicBezTo>
                      <a:pt x="2453" y="150"/>
                      <a:pt x="2088" y="431"/>
                      <a:pt x="1768" y="678"/>
                    </a:cubicBezTo>
                    <a:cubicBezTo>
                      <a:pt x="1424" y="948"/>
                      <a:pt x="1114" y="1188"/>
                      <a:pt x="661" y="1188"/>
                    </a:cubicBezTo>
                    <a:cubicBezTo>
                      <a:pt x="556" y="1188"/>
                      <a:pt x="444" y="1176"/>
                      <a:pt x="321" y="1148"/>
                    </a:cubicBezTo>
                    <a:cubicBezTo>
                      <a:pt x="303" y="1143"/>
                      <a:pt x="286" y="1141"/>
                      <a:pt x="270" y="1141"/>
                    </a:cubicBezTo>
                    <a:cubicBezTo>
                      <a:pt x="57" y="1141"/>
                      <a:pt x="0" y="1472"/>
                      <a:pt x="230" y="1532"/>
                    </a:cubicBezTo>
                    <a:cubicBezTo>
                      <a:pt x="386" y="1567"/>
                      <a:pt x="529" y="1583"/>
                      <a:pt x="662" y="1583"/>
                    </a:cubicBezTo>
                    <a:cubicBezTo>
                      <a:pt x="1244" y="1583"/>
                      <a:pt x="1633" y="1283"/>
                      <a:pt x="2010" y="991"/>
                    </a:cubicBezTo>
                    <a:cubicBezTo>
                      <a:pt x="2322" y="743"/>
                      <a:pt x="2622" y="522"/>
                      <a:pt x="3026" y="437"/>
                    </a:cubicBezTo>
                    <a:cubicBezTo>
                      <a:pt x="3181" y="409"/>
                      <a:pt x="3331" y="394"/>
                      <a:pt x="3476" y="394"/>
                    </a:cubicBezTo>
                    <a:cubicBezTo>
                      <a:pt x="3928" y="394"/>
                      <a:pt x="4331" y="534"/>
                      <a:pt x="4682" y="815"/>
                    </a:cubicBezTo>
                    <a:cubicBezTo>
                      <a:pt x="5718" y="1643"/>
                      <a:pt x="6148" y="3611"/>
                      <a:pt x="6200" y="5045"/>
                    </a:cubicBezTo>
                    <a:cubicBezTo>
                      <a:pt x="6285" y="7404"/>
                      <a:pt x="6709" y="9373"/>
                      <a:pt x="8514" y="11269"/>
                    </a:cubicBezTo>
                    <a:cubicBezTo>
                      <a:pt x="8547" y="11308"/>
                      <a:pt x="8599" y="11328"/>
                      <a:pt x="8657" y="11328"/>
                    </a:cubicBezTo>
                    <a:cubicBezTo>
                      <a:pt x="8827" y="11328"/>
                      <a:pt x="8918" y="11119"/>
                      <a:pt x="8801" y="10996"/>
                    </a:cubicBezTo>
                    <a:cubicBezTo>
                      <a:pt x="7080" y="9184"/>
                      <a:pt x="6676" y="7300"/>
                      <a:pt x="6591" y="5032"/>
                    </a:cubicBezTo>
                    <a:cubicBezTo>
                      <a:pt x="6533" y="3442"/>
                      <a:pt x="6063" y="1415"/>
                      <a:pt x="4923" y="509"/>
                    </a:cubicBezTo>
                    <a:cubicBezTo>
                      <a:pt x="4502" y="172"/>
                      <a:pt x="4021" y="1"/>
                      <a:pt x="34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80" name="Google Shape;10280;p64"/>
              <p:cNvSpPr/>
              <p:nvPr/>
            </p:nvSpPr>
            <p:spPr>
              <a:xfrm>
                <a:off x="2204675" y="3663471"/>
                <a:ext cx="77863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84" h="17696" extrusionOk="0">
                    <a:moveTo>
                      <a:pt x="421" y="1"/>
                    </a:moveTo>
                    <a:cubicBezTo>
                      <a:pt x="311" y="1"/>
                      <a:pt x="200" y="83"/>
                      <a:pt x="222" y="229"/>
                    </a:cubicBezTo>
                    <a:cubicBezTo>
                      <a:pt x="385" y="1272"/>
                      <a:pt x="313" y="2406"/>
                      <a:pt x="235" y="3612"/>
                    </a:cubicBezTo>
                    <a:cubicBezTo>
                      <a:pt x="118" y="5443"/>
                      <a:pt x="1" y="7340"/>
                      <a:pt x="796" y="8904"/>
                    </a:cubicBezTo>
                    <a:lnTo>
                      <a:pt x="815" y="8949"/>
                    </a:lnTo>
                    <a:cubicBezTo>
                      <a:pt x="1773" y="10826"/>
                      <a:pt x="2673" y="12606"/>
                      <a:pt x="2269" y="14724"/>
                    </a:cubicBezTo>
                    <a:cubicBezTo>
                      <a:pt x="2191" y="15102"/>
                      <a:pt x="1949" y="15487"/>
                      <a:pt x="1702" y="15865"/>
                    </a:cubicBezTo>
                    <a:cubicBezTo>
                      <a:pt x="1369" y="16379"/>
                      <a:pt x="1017" y="16914"/>
                      <a:pt x="1089" y="17520"/>
                    </a:cubicBezTo>
                    <a:cubicBezTo>
                      <a:pt x="1102" y="17618"/>
                      <a:pt x="1187" y="17689"/>
                      <a:pt x="1285" y="17689"/>
                    </a:cubicBezTo>
                    <a:lnTo>
                      <a:pt x="1311" y="17696"/>
                    </a:lnTo>
                    <a:cubicBezTo>
                      <a:pt x="1415" y="17683"/>
                      <a:pt x="1493" y="17585"/>
                      <a:pt x="1480" y="17481"/>
                    </a:cubicBezTo>
                    <a:cubicBezTo>
                      <a:pt x="1428" y="17018"/>
                      <a:pt x="1721" y="16562"/>
                      <a:pt x="2034" y="16086"/>
                    </a:cubicBezTo>
                    <a:cubicBezTo>
                      <a:pt x="2295" y="15682"/>
                      <a:pt x="2569" y="15265"/>
                      <a:pt x="2660" y="14796"/>
                    </a:cubicBezTo>
                    <a:cubicBezTo>
                      <a:pt x="3083" y="12547"/>
                      <a:pt x="2112" y="10631"/>
                      <a:pt x="1167" y="8780"/>
                    </a:cubicBezTo>
                    <a:lnTo>
                      <a:pt x="1141" y="8728"/>
                    </a:lnTo>
                    <a:cubicBezTo>
                      <a:pt x="398" y="7261"/>
                      <a:pt x="515" y="5417"/>
                      <a:pt x="633" y="3631"/>
                    </a:cubicBezTo>
                    <a:cubicBezTo>
                      <a:pt x="705" y="2464"/>
                      <a:pt x="783" y="1252"/>
                      <a:pt x="613" y="164"/>
                    </a:cubicBezTo>
                    <a:cubicBezTo>
                      <a:pt x="593" y="52"/>
                      <a:pt x="507" y="1"/>
                      <a:pt x="421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81" name="Google Shape;10281;p64"/>
              <p:cNvSpPr/>
              <p:nvPr/>
            </p:nvSpPr>
            <p:spPr>
              <a:xfrm>
                <a:off x="2190688" y="3807432"/>
                <a:ext cx="26257" cy="34766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7" extrusionOk="0">
                    <a:moveTo>
                      <a:pt x="750" y="0"/>
                    </a:moveTo>
                    <a:cubicBezTo>
                      <a:pt x="707" y="0"/>
                      <a:pt x="662" y="16"/>
                      <a:pt x="620" y="54"/>
                    </a:cubicBezTo>
                    <a:cubicBezTo>
                      <a:pt x="287" y="334"/>
                      <a:pt x="72" y="725"/>
                      <a:pt x="14" y="1155"/>
                    </a:cubicBezTo>
                    <a:cubicBezTo>
                      <a:pt x="1" y="1266"/>
                      <a:pt x="72" y="1364"/>
                      <a:pt x="183" y="1377"/>
                    </a:cubicBezTo>
                    <a:lnTo>
                      <a:pt x="209" y="1377"/>
                    </a:lnTo>
                    <a:cubicBezTo>
                      <a:pt x="307" y="1377"/>
                      <a:pt x="392" y="1305"/>
                      <a:pt x="405" y="1207"/>
                    </a:cubicBezTo>
                    <a:cubicBezTo>
                      <a:pt x="450" y="875"/>
                      <a:pt x="620" y="569"/>
                      <a:pt x="880" y="354"/>
                    </a:cubicBezTo>
                    <a:cubicBezTo>
                      <a:pt x="1039" y="215"/>
                      <a:pt x="908" y="0"/>
                      <a:pt x="75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82" name="Google Shape;10282;p64"/>
              <p:cNvSpPr/>
              <p:nvPr/>
            </p:nvSpPr>
            <p:spPr>
              <a:xfrm>
                <a:off x="2263628" y="4021784"/>
                <a:ext cx="25980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3120" extrusionOk="0">
                    <a:moveTo>
                      <a:pt x="262" y="1"/>
                    </a:moveTo>
                    <a:cubicBezTo>
                      <a:pt x="130" y="1"/>
                      <a:pt x="0" y="137"/>
                      <a:pt x="84" y="291"/>
                    </a:cubicBezTo>
                    <a:cubicBezTo>
                      <a:pt x="455" y="988"/>
                      <a:pt x="631" y="1894"/>
                      <a:pt x="605" y="2917"/>
                    </a:cubicBezTo>
                    <a:cubicBezTo>
                      <a:pt x="599" y="3022"/>
                      <a:pt x="690" y="3113"/>
                      <a:pt x="794" y="3119"/>
                    </a:cubicBezTo>
                    <a:lnTo>
                      <a:pt x="801" y="3119"/>
                    </a:lnTo>
                    <a:cubicBezTo>
                      <a:pt x="911" y="3119"/>
                      <a:pt x="996" y="3035"/>
                      <a:pt x="1003" y="2924"/>
                    </a:cubicBezTo>
                    <a:cubicBezTo>
                      <a:pt x="1029" y="1816"/>
                      <a:pt x="840" y="877"/>
                      <a:pt x="429" y="108"/>
                    </a:cubicBezTo>
                    <a:cubicBezTo>
                      <a:pt x="389" y="32"/>
                      <a:pt x="325" y="1"/>
                      <a:pt x="262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83" name="Google Shape;10283;p64"/>
              <p:cNvSpPr/>
              <p:nvPr/>
            </p:nvSpPr>
            <p:spPr>
              <a:xfrm>
                <a:off x="2217021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1080" y="0"/>
                    </a:moveTo>
                    <a:cubicBezTo>
                      <a:pt x="1052" y="0"/>
                      <a:pt x="1022" y="7"/>
                      <a:pt x="991" y="21"/>
                    </a:cubicBezTo>
                    <a:cubicBezTo>
                      <a:pt x="424" y="275"/>
                      <a:pt x="20" y="927"/>
                      <a:pt x="0" y="1611"/>
                    </a:cubicBezTo>
                    <a:cubicBezTo>
                      <a:pt x="0" y="1722"/>
                      <a:pt x="85" y="1807"/>
                      <a:pt x="196" y="1813"/>
                    </a:cubicBezTo>
                    <a:lnTo>
                      <a:pt x="202" y="1813"/>
                    </a:lnTo>
                    <a:cubicBezTo>
                      <a:pt x="307" y="1813"/>
                      <a:pt x="398" y="1728"/>
                      <a:pt x="398" y="1618"/>
                    </a:cubicBezTo>
                    <a:cubicBezTo>
                      <a:pt x="411" y="1090"/>
                      <a:pt x="730" y="568"/>
                      <a:pt x="1154" y="379"/>
                    </a:cubicBezTo>
                    <a:cubicBezTo>
                      <a:pt x="1364" y="289"/>
                      <a:pt x="1268" y="0"/>
                      <a:pt x="108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84" name="Google Shape;10284;p64"/>
              <p:cNvSpPr/>
              <p:nvPr/>
            </p:nvSpPr>
            <p:spPr>
              <a:xfrm>
                <a:off x="1971994" y="3532411"/>
                <a:ext cx="208393" cy="330540"/>
              </a:xfrm>
              <a:custGeom>
                <a:avLst/>
                <a:gdLst/>
                <a:ahLst/>
                <a:cxnLst/>
                <a:rect l="l" t="t" r="r" b="b"/>
                <a:pathLst>
                  <a:path w="8254" h="13092" extrusionOk="0">
                    <a:moveTo>
                      <a:pt x="5803" y="1"/>
                    </a:moveTo>
                    <a:cubicBezTo>
                      <a:pt x="5475" y="1"/>
                      <a:pt x="5154" y="111"/>
                      <a:pt x="4889" y="317"/>
                    </a:cubicBezTo>
                    <a:cubicBezTo>
                      <a:pt x="3351" y="1451"/>
                      <a:pt x="2686" y="3419"/>
                      <a:pt x="2106" y="5153"/>
                    </a:cubicBezTo>
                    <a:lnTo>
                      <a:pt x="2028" y="5381"/>
                    </a:lnTo>
                    <a:cubicBezTo>
                      <a:pt x="1226" y="7760"/>
                      <a:pt x="646" y="10171"/>
                      <a:pt x="27" y="12850"/>
                    </a:cubicBezTo>
                    <a:cubicBezTo>
                      <a:pt x="1" y="12954"/>
                      <a:pt x="66" y="13059"/>
                      <a:pt x="177" y="13085"/>
                    </a:cubicBezTo>
                    <a:cubicBezTo>
                      <a:pt x="190" y="13091"/>
                      <a:pt x="203" y="13091"/>
                      <a:pt x="222" y="13091"/>
                    </a:cubicBezTo>
                    <a:cubicBezTo>
                      <a:pt x="314" y="13091"/>
                      <a:pt x="392" y="13026"/>
                      <a:pt x="411" y="12935"/>
                    </a:cubicBezTo>
                    <a:cubicBezTo>
                      <a:pt x="1031" y="10269"/>
                      <a:pt x="1611" y="7871"/>
                      <a:pt x="2406" y="5505"/>
                    </a:cubicBezTo>
                    <a:lnTo>
                      <a:pt x="2484" y="5277"/>
                    </a:lnTo>
                    <a:cubicBezTo>
                      <a:pt x="3044" y="3595"/>
                      <a:pt x="3683" y="1692"/>
                      <a:pt x="5117" y="636"/>
                    </a:cubicBezTo>
                    <a:cubicBezTo>
                      <a:pt x="5319" y="478"/>
                      <a:pt x="5563" y="395"/>
                      <a:pt x="5810" y="395"/>
                    </a:cubicBezTo>
                    <a:cubicBezTo>
                      <a:pt x="5890" y="395"/>
                      <a:pt x="5970" y="404"/>
                      <a:pt x="6049" y="421"/>
                    </a:cubicBezTo>
                    <a:cubicBezTo>
                      <a:pt x="6779" y="564"/>
                      <a:pt x="7463" y="1333"/>
                      <a:pt x="7828" y="1946"/>
                    </a:cubicBezTo>
                    <a:cubicBezTo>
                      <a:pt x="7870" y="2012"/>
                      <a:pt x="7930" y="2039"/>
                      <a:pt x="7989" y="2039"/>
                    </a:cubicBezTo>
                    <a:cubicBezTo>
                      <a:pt x="8122" y="2039"/>
                      <a:pt x="8253" y="1898"/>
                      <a:pt x="8167" y="1744"/>
                    </a:cubicBezTo>
                    <a:cubicBezTo>
                      <a:pt x="7744" y="1034"/>
                      <a:pt x="6988" y="206"/>
                      <a:pt x="6127" y="37"/>
                    </a:cubicBezTo>
                    <a:cubicBezTo>
                      <a:pt x="6019" y="12"/>
                      <a:pt x="5911" y="1"/>
                      <a:pt x="580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85" name="Google Shape;10285;p64"/>
              <p:cNvSpPr/>
              <p:nvPr/>
            </p:nvSpPr>
            <p:spPr>
              <a:xfrm>
                <a:off x="2011481" y="3703135"/>
                <a:ext cx="16815" cy="95133"/>
              </a:xfrm>
              <a:custGeom>
                <a:avLst/>
                <a:gdLst/>
                <a:ahLst/>
                <a:cxnLst/>
                <a:rect l="l" t="t" r="r" b="b"/>
                <a:pathLst>
                  <a:path w="666" h="3768" extrusionOk="0">
                    <a:moveTo>
                      <a:pt x="230" y="0"/>
                    </a:moveTo>
                    <a:cubicBezTo>
                      <a:pt x="131" y="0"/>
                      <a:pt x="46" y="77"/>
                      <a:pt x="34" y="183"/>
                    </a:cubicBezTo>
                    <a:cubicBezTo>
                      <a:pt x="21" y="620"/>
                      <a:pt x="47" y="1056"/>
                      <a:pt x="112" y="1487"/>
                    </a:cubicBezTo>
                    <a:cubicBezTo>
                      <a:pt x="183" y="2151"/>
                      <a:pt x="262" y="2836"/>
                      <a:pt x="47" y="3507"/>
                    </a:cubicBezTo>
                    <a:cubicBezTo>
                      <a:pt x="1" y="3637"/>
                      <a:pt x="99" y="3768"/>
                      <a:pt x="236" y="3768"/>
                    </a:cubicBezTo>
                    <a:cubicBezTo>
                      <a:pt x="320" y="3768"/>
                      <a:pt x="392" y="3709"/>
                      <a:pt x="418" y="3631"/>
                    </a:cubicBezTo>
                    <a:cubicBezTo>
                      <a:pt x="666" y="2875"/>
                      <a:pt x="581" y="2145"/>
                      <a:pt x="503" y="1441"/>
                    </a:cubicBezTo>
                    <a:cubicBezTo>
                      <a:pt x="438" y="1030"/>
                      <a:pt x="418" y="620"/>
                      <a:pt x="431" y="209"/>
                    </a:cubicBezTo>
                    <a:cubicBezTo>
                      <a:pt x="438" y="98"/>
                      <a:pt x="353" y="7"/>
                      <a:pt x="242" y="1"/>
                    </a:cubicBezTo>
                    <a:cubicBezTo>
                      <a:pt x="238" y="0"/>
                      <a:pt x="234" y="0"/>
                      <a:pt x="23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86" name="Google Shape;10286;p64"/>
              <p:cNvSpPr/>
              <p:nvPr/>
            </p:nvSpPr>
            <p:spPr>
              <a:xfrm>
                <a:off x="1964748" y="3774560"/>
                <a:ext cx="37770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6" h="1650" extrusionOk="0">
                    <a:moveTo>
                      <a:pt x="1226" y="1"/>
                    </a:moveTo>
                    <a:cubicBezTo>
                      <a:pt x="1209" y="1"/>
                      <a:pt x="1192" y="3"/>
                      <a:pt x="1174" y="7"/>
                    </a:cubicBezTo>
                    <a:cubicBezTo>
                      <a:pt x="444" y="137"/>
                      <a:pt x="1" y="711"/>
                      <a:pt x="34" y="1460"/>
                    </a:cubicBezTo>
                    <a:cubicBezTo>
                      <a:pt x="40" y="1564"/>
                      <a:pt x="125" y="1649"/>
                      <a:pt x="236" y="1649"/>
                    </a:cubicBezTo>
                    <a:lnTo>
                      <a:pt x="242" y="1649"/>
                    </a:lnTo>
                    <a:cubicBezTo>
                      <a:pt x="353" y="1643"/>
                      <a:pt x="438" y="1545"/>
                      <a:pt x="431" y="1441"/>
                    </a:cubicBezTo>
                    <a:cubicBezTo>
                      <a:pt x="399" y="887"/>
                      <a:pt x="718" y="489"/>
                      <a:pt x="1246" y="391"/>
                    </a:cubicBezTo>
                    <a:cubicBezTo>
                      <a:pt x="1495" y="355"/>
                      <a:pt x="1449" y="1"/>
                      <a:pt x="122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87" name="Google Shape;10287;p64"/>
              <p:cNvSpPr/>
              <p:nvPr/>
            </p:nvSpPr>
            <p:spPr>
              <a:xfrm>
                <a:off x="2036602" y="3620651"/>
                <a:ext cx="19516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73" h="1867" extrusionOk="0">
                    <a:moveTo>
                      <a:pt x="273" y="0"/>
                    </a:moveTo>
                    <a:cubicBezTo>
                      <a:pt x="134" y="0"/>
                      <a:pt x="0" y="153"/>
                      <a:pt x="101" y="309"/>
                    </a:cubicBezTo>
                    <a:cubicBezTo>
                      <a:pt x="316" y="641"/>
                      <a:pt x="394" y="1058"/>
                      <a:pt x="349" y="1651"/>
                    </a:cubicBezTo>
                    <a:cubicBezTo>
                      <a:pt x="336" y="1762"/>
                      <a:pt x="420" y="1860"/>
                      <a:pt x="531" y="1866"/>
                    </a:cubicBezTo>
                    <a:lnTo>
                      <a:pt x="544" y="1866"/>
                    </a:lnTo>
                    <a:cubicBezTo>
                      <a:pt x="642" y="1866"/>
                      <a:pt x="727" y="1788"/>
                      <a:pt x="740" y="1684"/>
                    </a:cubicBezTo>
                    <a:cubicBezTo>
                      <a:pt x="772" y="1254"/>
                      <a:pt x="772" y="628"/>
                      <a:pt x="433" y="94"/>
                    </a:cubicBezTo>
                    <a:cubicBezTo>
                      <a:pt x="391" y="28"/>
                      <a:pt x="331" y="0"/>
                      <a:pt x="27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88" name="Google Shape;10288;p64"/>
              <p:cNvSpPr/>
              <p:nvPr/>
            </p:nvSpPr>
            <p:spPr>
              <a:xfrm>
                <a:off x="2136380" y="3657715"/>
                <a:ext cx="59104" cy="412569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41" extrusionOk="0">
                    <a:moveTo>
                      <a:pt x="2139" y="1"/>
                    </a:moveTo>
                    <a:cubicBezTo>
                      <a:pt x="2034" y="1"/>
                      <a:pt x="1943" y="85"/>
                      <a:pt x="1943" y="196"/>
                    </a:cubicBezTo>
                    <a:lnTo>
                      <a:pt x="1943" y="359"/>
                    </a:lnTo>
                    <a:cubicBezTo>
                      <a:pt x="1943" y="2419"/>
                      <a:pt x="1943" y="4042"/>
                      <a:pt x="1220" y="5938"/>
                    </a:cubicBezTo>
                    <a:cubicBezTo>
                      <a:pt x="685" y="7320"/>
                      <a:pt x="333" y="8871"/>
                      <a:pt x="99" y="10800"/>
                    </a:cubicBezTo>
                    <a:cubicBezTo>
                      <a:pt x="1" y="11635"/>
                      <a:pt x="268" y="12410"/>
                      <a:pt x="529" y="13160"/>
                    </a:cubicBezTo>
                    <a:cubicBezTo>
                      <a:pt x="868" y="14118"/>
                      <a:pt x="1180" y="15024"/>
                      <a:pt x="816" y="16079"/>
                    </a:cubicBezTo>
                    <a:cubicBezTo>
                      <a:pt x="776" y="16184"/>
                      <a:pt x="829" y="16295"/>
                      <a:pt x="933" y="16327"/>
                    </a:cubicBezTo>
                    <a:cubicBezTo>
                      <a:pt x="952" y="16340"/>
                      <a:pt x="978" y="16340"/>
                      <a:pt x="998" y="16340"/>
                    </a:cubicBezTo>
                    <a:cubicBezTo>
                      <a:pt x="1083" y="16340"/>
                      <a:pt x="1161" y="16288"/>
                      <a:pt x="1187" y="16203"/>
                    </a:cubicBezTo>
                    <a:cubicBezTo>
                      <a:pt x="1598" y="15030"/>
                      <a:pt x="1246" y="14013"/>
                      <a:pt x="900" y="13029"/>
                    </a:cubicBezTo>
                    <a:cubicBezTo>
                      <a:pt x="646" y="12286"/>
                      <a:pt x="405" y="11589"/>
                      <a:pt x="490" y="10846"/>
                    </a:cubicBezTo>
                    <a:cubicBezTo>
                      <a:pt x="718" y="8949"/>
                      <a:pt x="1063" y="7431"/>
                      <a:pt x="1585" y="6075"/>
                    </a:cubicBezTo>
                    <a:cubicBezTo>
                      <a:pt x="2341" y="4113"/>
                      <a:pt x="2341" y="2458"/>
                      <a:pt x="2341" y="359"/>
                    </a:cubicBezTo>
                    <a:lnTo>
                      <a:pt x="2341" y="196"/>
                    </a:lnTo>
                    <a:cubicBezTo>
                      <a:pt x="2341" y="85"/>
                      <a:pt x="2249" y="1"/>
                      <a:pt x="213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89" name="Google Shape;10289;p64"/>
              <p:cNvSpPr/>
              <p:nvPr/>
            </p:nvSpPr>
            <p:spPr>
              <a:xfrm>
                <a:off x="2116157" y="3951747"/>
                <a:ext cx="41482" cy="305470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12099" extrusionOk="0">
                    <a:moveTo>
                      <a:pt x="1086" y="0"/>
                    </a:moveTo>
                    <a:cubicBezTo>
                      <a:pt x="1016" y="0"/>
                      <a:pt x="947" y="37"/>
                      <a:pt x="913" y="125"/>
                    </a:cubicBezTo>
                    <a:cubicBezTo>
                      <a:pt x="0" y="2322"/>
                      <a:pt x="339" y="4460"/>
                      <a:pt x="671" y="6532"/>
                    </a:cubicBezTo>
                    <a:cubicBezTo>
                      <a:pt x="965" y="8351"/>
                      <a:pt x="1238" y="10071"/>
                      <a:pt x="737" y="11844"/>
                    </a:cubicBezTo>
                    <a:cubicBezTo>
                      <a:pt x="704" y="11968"/>
                      <a:pt x="795" y="12092"/>
                      <a:pt x="926" y="12098"/>
                    </a:cubicBezTo>
                    <a:cubicBezTo>
                      <a:pt x="1017" y="12092"/>
                      <a:pt x="1095" y="12033"/>
                      <a:pt x="1121" y="11948"/>
                    </a:cubicBezTo>
                    <a:cubicBezTo>
                      <a:pt x="1643" y="10091"/>
                      <a:pt x="1349" y="8246"/>
                      <a:pt x="1063" y="6467"/>
                    </a:cubicBezTo>
                    <a:cubicBezTo>
                      <a:pt x="737" y="4453"/>
                      <a:pt x="404" y="2367"/>
                      <a:pt x="1271" y="275"/>
                    </a:cubicBezTo>
                    <a:cubicBezTo>
                      <a:pt x="1338" y="120"/>
                      <a:pt x="1211" y="0"/>
                      <a:pt x="10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90" name="Google Shape;10290;p64"/>
              <p:cNvSpPr/>
              <p:nvPr/>
            </p:nvSpPr>
            <p:spPr>
              <a:xfrm>
                <a:off x="2110072" y="3799227"/>
                <a:ext cx="72435" cy="157014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6219" extrusionOk="0">
                    <a:moveTo>
                      <a:pt x="2583" y="1"/>
                    </a:moveTo>
                    <a:cubicBezTo>
                      <a:pt x="2547" y="1"/>
                      <a:pt x="2508" y="13"/>
                      <a:pt x="2470" y="40"/>
                    </a:cubicBezTo>
                    <a:cubicBezTo>
                      <a:pt x="613" y="1370"/>
                      <a:pt x="0" y="4003"/>
                      <a:pt x="46" y="6030"/>
                    </a:cubicBezTo>
                    <a:cubicBezTo>
                      <a:pt x="46" y="6134"/>
                      <a:pt x="137" y="6219"/>
                      <a:pt x="248" y="6219"/>
                    </a:cubicBezTo>
                    <a:cubicBezTo>
                      <a:pt x="358" y="6219"/>
                      <a:pt x="443" y="6127"/>
                      <a:pt x="437" y="6016"/>
                    </a:cubicBezTo>
                    <a:cubicBezTo>
                      <a:pt x="398" y="4094"/>
                      <a:pt x="965" y="1598"/>
                      <a:pt x="2698" y="359"/>
                    </a:cubicBezTo>
                    <a:cubicBezTo>
                      <a:pt x="2869" y="237"/>
                      <a:pt x="2747" y="1"/>
                      <a:pt x="25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91" name="Google Shape;10291;p64"/>
              <p:cNvSpPr/>
              <p:nvPr/>
            </p:nvSpPr>
            <p:spPr>
              <a:xfrm>
                <a:off x="213968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215" y="1"/>
                    </a:moveTo>
                    <a:cubicBezTo>
                      <a:pt x="104" y="1"/>
                      <a:pt x="20" y="86"/>
                      <a:pt x="20" y="197"/>
                    </a:cubicBezTo>
                    <a:cubicBezTo>
                      <a:pt x="0" y="933"/>
                      <a:pt x="346" y="1415"/>
                      <a:pt x="678" y="1885"/>
                    </a:cubicBezTo>
                    <a:cubicBezTo>
                      <a:pt x="1023" y="2367"/>
                      <a:pt x="1349" y="2823"/>
                      <a:pt x="1271" y="3553"/>
                    </a:cubicBezTo>
                    <a:cubicBezTo>
                      <a:pt x="1258" y="3664"/>
                      <a:pt x="1336" y="3755"/>
                      <a:pt x="1447" y="3768"/>
                    </a:cubicBezTo>
                    <a:lnTo>
                      <a:pt x="1467" y="3768"/>
                    </a:lnTo>
                    <a:cubicBezTo>
                      <a:pt x="1564" y="3768"/>
                      <a:pt x="1649" y="3696"/>
                      <a:pt x="1662" y="3592"/>
                    </a:cubicBezTo>
                    <a:cubicBezTo>
                      <a:pt x="1753" y="2712"/>
                      <a:pt x="1356" y="2152"/>
                      <a:pt x="1004" y="1656"/>
                    </a:cubicBezTo>
                    <a:cubicBezTo>
                      <a:pt x="691" y="1220"/>
                      <a:pt x="398" y="809"/>
                      <a:pt x="411" y="203"/>
                    </a:cubicBezTo>
                    <a:cubicBezTo>
                      <a:pt x="417" y="99"/>
                      <a:pt x="326" y="8"/>
                      <a:pt x="222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92" name="Google Shape;10292;p64"/>
              <p:cNvSpPr/>
              <p:nvPr/>
            </p:nvSpPr>
            <p:spPr>
              <a:xfrm>
                <a:off x="2082956" y="3501155"/>
                <a:ext cx="34867" cy="41557"/>
              </a:xfrm>
              <a:custGeom>
                <a:avLst/>
                <a:gdLst/>
                <a:ahLst/>
                <a:cxnLst/>
                <a:rect l="l" t="t" r="r" b="b"/>
                <a:pathLst>
                  <a:path w="1381" h="1646" extrusionOk="0">
                    <a:moveTo>
                      <a:pt x="277" y="0"/>
                    </a:moveTo>
                    <a:cubicBezTo>
                      <a:pt x="83" y="0"/>
                      <a:pt x="0" y="301"/>
                      <a:pt x="214" y="382"/>
                    </a:cubicBezTo>
                    <a:cubicBezTo>
                      <a:pt x="703" y="564"/>
                      <a:pt x="976" y="962"/>
                      <a:pt x="957" y="1444"/>
                    </a:cubicBezTo>
                    <a:cubicBezTo>
                      <a:pt x="957" y="1548"/>
                      <a:pt x="1041" y="1639"/>
                      <a:pt x="1146" y="1646"/>
                    </a:cubicBezTo>
                    <a:lnTo>
                      <a:pt x="1159" y="1646"/>
                    </a:lnTo>
                    <a:cubicBezTo>
                      <a:pt x="1263" y="1646"/>
                      <a:pt x="1348" y="1561"/>
                      <a:pt x="1354" y="1457"/>
                    </a:cubicBezTo>
                    <a:cubicBezTo>
                      <a:pt x="1380" y="812"/>
                      <a:pt x="996" y="258"/>
                      <a:pt x="357" y="17"/>
                    </a:cubicBezTo>
                    <a:cubicBezTo>
                      <a:pt x="329" y="5"/>
                      <a:pt x="302" y="0"/>
                      <a:pt x="277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93" name="Google Shape;10293;p64"/>
              <p:cNvSpPr/>
              <p:nvPr/>
            </p:nvSpPr>
            <p:spPr>
              <a:xfrm>
                <a:off x="2133603" y="3704624"/>
                <a:ext cx="63119" cy="88215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3494" extrusionOk="0">
                    <a:moveTo>
                      <a:pt x="2240" y="1"/>
                    </a:moveTo>
                    <a:cubicBezTo>
                      <a:pt x="2179" y="1"/>
                      <a:pt x="2119" y="29"/>
                      <a:pt x="2079" y="98"/>
                    </a:cubicBezTo>
                    <a:cubicBezTo>
                      <a:pt x="1942" y="352"/>
                      <a:pt x="1669" y="678"/>
                      <a:pt x="1382" y="1017"/>
                    </a:cubicBezTo>
                    <a:cubicBezTo>
                      <a:pt x="730" y="1773"/>
                      <a:pt x="0" y="2627"/>
                      <a:pt x="274" y="3363"/>
                    </a:cubicBezTo>
                    <a:cubicBezTo>
                      <a:pt x="300" y="3441"/>
                      <a:pt x="372" y="3494"/>
                      <a:pt x="456" y="3494"/>
                    </a:cubicBezTo>
                    <a:cubicBezTo>
                      <a:pt x="476" y="3494"/>
                      <a:pt x="502" y="3487"/>
                      <a:pt x="521" y="3481"/>
                    </a:cubicBezTo>
                    <a:cubicBezTo>
                      <a:pt x="626" y="3441"/>
                      <a:pt x="678" y="3331"/>
                      <a:pt x="639" y="3226"/>
                    </a:cubicBezTo>
                    <a:cubicBezTo>
                      <a:pt x="450" y="2712"/>
                      <a:pt x="1134" y="1910"/>
                      <a:pt x="1682" y="1271"/>
                    </a:cubicBezTo>
                    <a:cubicBezTo>
                      <a:pt x="1981" y="913"/>
                      <a:pt x="2275" y="580"/>
                      <a:pt x="2425" y="287"/>
                    </a:cubicBezTo>
                    <a:cubicBezTo>
                      <a:pt x="2500" y="132"/>
                      <a:pt x="2370" y="1"/>
                      <a:pt x="224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94" name="Google Shape;10294;p64"/>
              <p:cNvSpPr/>
              <p:nvPr/>
            </p:nvSpPr>
            <p:spPr>
              <a:xfrm>
                <a:off x="2153372" y="3748479"/>
                <a:ext cx="21713" cy="27747"/>
              </a:xfrm>
              <a:custGeom>
                <a:avLst/>
                <a:gdLst/>
                <a:ahLst/>
                <a:cxnLst/>
                <a:rect l="l" t="t" r="r" b="b"/>
                <a:pathLst>
                  <a:path w="860" h="1099" extrusionOk="0">
                    <a:moveTo>
                      <a:pt x="279" y="1"/>
                    </a:moveTo>
                    <a:cubicBezTo>
                      <a:pt x="117" y="1"/>
                      <a:pt x="1" y="222"/>
                      <a:pt x="156" y="355"/>
                    </a:cubicBezTo>
                    <a:cubicBezTo>
                      <a:pt x="325" y="492"/>
                      <a:pt x="436" y="701"/>
                      <a:pt x="455" y="922"/>
                    </a:cubicBezTo>
                    <a:cubicBezTo>
                      <a:pt x="468" y="1027"/>
                      <a:pt x="553" y="1098"/>
                      <a:pt x="651" y="1098"/>
                    </a:cubicBezTo>
                    <a:lnTo>
                      <a:pt x="670" y="1098"/>
                    </a:lnTo>
                    <a:cubicBezTo>
                      <a:pt x="781" y="1085"/>
                      <a:pt x="859" y="994"/>
                      <a:pt x="846" y="883"/>
                    </a:cubicBezTo>
                    <a:cubicBezTo>
                      <a:pt x="820" y="551"/>
                      <a:pt x="651" y="245"/>
                      <a:pt x="390" y="36"/>
                    </a:cubicBezTo>
                    <a:cubicBezTo>
                      <a:pt x="353" y="11"/>
                      <a:pt x="315" y="1"/>
                      <a:pt x="27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95" name="Google Shape;10295;p64"/>
              <p:cNvSpPr/>
              <p:nvPr/>
            </p:nvSpPr>
            <p:spPr>
              <a:xfrm>
                <a:off x="2147691" y="3883023"/>
                <a:ext cx="38755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35" h="2085" extrusionOk="0">
                    <a:moveTo>
                      <a:pt x="281" y="1"/>
                    </a:moveTo>
                    <a:cubicBezTo>
                      <a:pt x="130" y="1"/>
                      <a:pt x="0" y="194"/>
                      <a:pt x="139" y="338"/>
                    </a:cubicBezTo>
                    <a:cubicBezTo>
                      <a:pt x="211" y="410"/>
                      <a:pt x="283" y="482"/>
                      <a:pt x="354" y="553"/>
                    </a:cubicBezTo>
                    <a:cubicBezTo>
                      <a:pt x="759" y="951"/>
                      <a:pt x="1137" y="1329"/>
                      <a:pt x="1117" y="1876"/>
                    </a:cubicBezTo>
                    <a:cubicBezTo>
                      <a:pt x="1111" y="1987"/>
                      <a:pt x="1195" y="2078"/>
                      <a:pt x="1306" y="2085"/>
                    </a:cubicBezTo>
                    <a:lnTo>
                      <a:pt x="1313" y="2085"/>
                    </a:lnTo>
                    <a:cubicBezTo>
                      <a:pt x="1417" y="2085"/>
                      <a:pt x="1508" y="2000"/>
                      <a:pt x="1508" y="1896"/>
                    </a:cubicBezTo>
                    <a:cubicBezTo>
                      <a:pt x="1534" y="1166"/>
                      <a:pt x="1078" y="716"/>
                      <a:pt x="635" y="273"/>
                    </a:cubicBezTo>
                    <a:cubicBezTo>
                      <a:pt x="563" y="208"/>
                      <a:pt x="491" y="136"/>
                      <a:pt x="420" y="64"/>
                    </a:cubicBezTo>
                    <a:cubicBezTo>
                      <a:pt x="376" y="20"/>
                      <a:pt x="327" y="1"/>
                      <a:pt x="28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96" name="Google Shape;10296;p64"/>
              <p:cNvSpPr/>
              <p:nvPr/>
            </p:nvSpPr>
            <p:spPr>
              <a:xfrm>
                <a:off x="1959824" y="3556194"/>
                <a:ext cx="225561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34" h="11328" extrusionOk="0">
                    <a:moveTo>
                      <a:pt x="5434" y="0"/>
                    </a:moveTo>
                    <a:cubicBezTo>
                      <a:pt x="4897" y="0"/>
                      <a:pt x="4415" y="169"/>
                      <a:pt x="3996" y="509"/>
                    </a:cubicBezTo>
                    <a:cubicBezTo>
                      <a:pt x="2855" y="1415"/>
                      <a:pt x="2386" y="3442"/>
                      <a:pt x="2334" y="5032"/>
                    </a:cubicBezTo>
                    <a:cubicBezTo>
                      <a:pt x="2249" y="7300"/>
                      <a:pt x="1845" y="9190"/>
                      <a:pt x="124" y="10996"/>
                    </a:cubicBezTo>
                    <a:cubicBezTo>
                      <a:pt x="0" y="11119"/>
                      <a:pt x="92" y="11328"/>
                      <a:pt x="268" y="11328"/>
                    </a:cubicBezTo>
                    <a:cubicBezTo>
                      <a:pt x="320" y="11328"/>
                      <a:pt x="372" y="11308"/>
                      <a:pt x="411" y="11269"/>
                    </a:cubicBezTo>
                    <a:cubicBezTo>
                      <a:pt x="2210" y="9366"/>
                      <a:pt x="2640" y="7404"/>
                      <a:pt x="2725" y="5045"/>
                    </a:cubicBezTo>
                    <a:cubicBezTo>
                      <a:pt x="2777" y="3611"/>
                      <a:pt x="3207" y="1643"/>
                      <a:pt x="4243" y="815"/>
                    </a:cubicBezTo>
                    <a:cubicBezTo>
                      <a:pt x="4594" y="534"/>
                      <a:pt x="4997" y="394"/>
                      <a:pt x="5449" y="394"/>
                    </a:cubicBezTo>
                    <a:cubicBezTo>
                      <a:pt x="5594" y="394"/>
                      <a:pt x="5744" y="409"/>
                      <a:pt x="5899" y="437"/>
                    </a:cubicBezTo>
                    <a:cubicBezTo>
                      <a:pt x="6303" y="515"/>
                      <a:pt x="6603" y="743"/>
                      <a:pt x="6909" y="991"/>
                    </a:cubicBezTo>
                    <a:cubicBezTo>
                      <a:pt x="7290" y="1282"/>
                      <a:pt x="7679" y="1585"/>
                      <a:pt x="8254" y="1585"/>
                    </a:cubicBezTo>
                    <a:cubicBezTo>
                      <a:pt x="8388" y="1585"/>
                      <a:pt x="8532" y="1569"/>
                      <a:pt x="8688" y="1532"/>
                    </a:cubicBezTo>
                    <a:cubicBezTo>
                      <a:pt x="8934" y="1478"/>
                      <a:pt x="8877" y="1139"/>
                      <a:pt x="8664" y="1139"/>
                    </a:cubicBezTo>
                    <a:cubicBezTo>
                      <a:pt x="8645" y="1139"/>
                      <a:pt x="8625" y="1142"/>
                      <a:pt x="8604" y="1148"/>
                    </a:cubicBezTo>
                    <a:cubicBezTo>
                      <a:pt x="8482" y="1176"/>
                      <a:pt x="8369" y="1188"/>
                      <a:pt x="8265" y="1188"/>
                    </a:cubicBezTo>
                    <a:cubicBezTo>
                      <a:pt x="7811" y="1188"/>
                      <a:pt x="7500" y="948"/>
                      <a:pt x="7150" y="678"/>
                    </a:cubicBezTo>
                    <a:cubicBezTo>
                      <a:pt x="6837" y="431"/>
                      <a:pt x="6472" y="150"/>
                      <a:pt x="5971" y="53"/>
                    </a:cubicBezTo>
                    <a:cubicBezTo>
                      <a:pt x="5786" y="18"/>
                      <a:pt x="5607" y="0"/>
                      <a:pt x="543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97" name="Google Shape;10297;p64"/>
              <p:cNvSpPr/>
              <p:nvPr/>
            </p:nvSpPr>
            <p:spPr>
              <a:xfrm>
                <a:off x="2112042" y="3663320"/>
                <a:ext cx="78015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90" h="17696" extrusionOk="0">
                    <a:moveTo>
                      <a:pt x="2666" y="0"/>
                    </a:moveTo>
                    <a:cubicBezTo>
                      <a:pt x="2580" y="0"/>
                      <a:pt x="2494" y="51"/>
                      <a:pt x="2477" y="163"/>
                    </a:cubicBezTo>
                    <a:cubicBezTo>
                      <a:pt x="2301" y="1252"/>
                      <a:pt x="2379" y="2464"/>
                      <a:pt x="2457" y="3631"/>
                    </a:cubicBezTo>
                    <a:cubicBezTo>
                      <a:pt x="2568" y="5416"/>
                      <a:pt x="2685" y="7261"/>
                      <a:pt x="1942" y="8727"/>
                    </a:cubicBezTo>
                    <a:lnTo>
                      <a:pt x="1916" y="8779"/>
                    </a:lnTo>
                    <a:cubicBezTo>
                      <a:pt x="978" y="10630"/>
                      <a:pt x="0" y="12547"/>
                      <a:pt x="430" y="14795"/>
                    </a:cubicBezTo>
                    <a:cubicBezTo>
                      <a:pt x="515" y="15264"/>
                      <a:pt x="789" y="15675"/>
                      <a:pt x="1050" y="16086"/>
                    </a:cubicBezTo>
                    <a:cubicBezTo>
                      <a:pt x="1362" y="16561"/>
                      <a:pt x="1656" y="17018"/>
                      <a:pt x="1604" y="17480"/>
                    </a:cubicBezTo>
                    <a:cubicBezTo>
                      <a:pt x="1591" y="17585"/>
                      <a:pt x="1669" y="17682"/>
                      <a:pt x="1780" y="17695"/>
                    </a:cubicBezTo>
                    <a:lnTo>
                      <a:pt x="1799" y="17695"/>
                    </a:lnTo>
                    <a:cubicBezTo>
                      <a:pt x="1903" y="17695"/>
                      <a:pt x="1988" y="17617"/>
                      <a:pt x="1995" y="17519"/>
                    </a:cubicBezTo>
                    <a:cubicBezTo>
                      <a:pt x="2066" y="16913"/>
                      <a:pt x="1721" y="16379"/>
                      <a:pt x="1382" y="15864"/>
                    </a:cubicBezTo>
                    <a:cubicBezTo>
                      <a:pt x="1141" y="15493"/>
                      <a:pt x="887" y="15108"/>
                      <a:pt x="815" y="14723"/>
                    </a:cubicBezTo>
                    <a:cubicBezTo>
                      <a:pt x="417" y="12605"/>
                      <a:pt x="1317" y="10826"/>
                      <a:pt x="2268" y="8949"/>
                    </a:cubicBezTo>
                    <a:lnTo>
                      <a:pt x="2294" y="8903"/>
                    </a:lnTo>
                    <a:cubicBezTo>
                      <a:pt x="3090" y="7346"/>
                      <a:pt x="2966" y="5442"/>
                      <a:pt x="2848" y="3611"/>
                    </a:cubicBezTo>
                    <a:cubicBezTo>
                      <a:pt x="2770" y="2405"/>
                      <a:pt x="2698" y="1271"/>
                      <a:pt x="2861" y="228"/>
                    </a:cubicBezTo>
                    <a:cubicBezTo>
                      <a:pt x="2887" y="83"/>
                      <a:pt x="2776" y="0"/>
                      <a:pt x="266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98" name="Google Shape;10298;p64"/>
              <p:cNvSpPr/>
              <p:nvPr/>
            </p:nvSpPr>
            <p:spPr>
              <a:xfrm>
                <a:off x="2177786" y="3807407"/>
                <a:ext cx="26257" cy="34791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8" extrusionOk="0">
                    <a:moveTo>
                      <a:pt x="283" y="1"/>
                    </a:moveTo>
                    <a:cubicBezTo>
                      <a:pt x="127" y="1"/>
                      <a:pt x="0" y="210"/>
                      <a:pt x="153" y="348"/>
                    </a:cubicBezTo>
                    <a:cubicBezTo>
                      <a:pt x="414" y="563"/>
                      <a:pt x="583" y="870"/>
                      <a:pt x="635" y="1208"/>
                    </a:cubicBezTo>
                    <a:cubicBezTo>
                      <a:pt x="648" y="1306"/>
                      <a:pt x="727" y="1378"/>
                      <a:pt x="831" y="1378"/>
                    </a:cubicBezTo>
                    <a:lnTo>
                      <a:pt x="857" y="1378"/>
                    </a:lnTo>
                    <a:cubicBezTo>
                      <a:pt x="961" y="1358"/>
                      <a:pt x="1040" y="1261"/>
                      <a:pt x="1027" y="1156"/>
                    </a:cubicBezTo>
                    <a:cubicBezTo>
                      <a:pt x="961" y="726"/>
                      <a:pt x="746" y="335"/>
                      <a:pt x="414" y="55"/>
                    </a:cubicBezTo>
                    <a:cubicBezTo>
                      <a:pt x="371" y="17"/>
                      <a:pt x="326" y="1"/>
                      <a:pt x="2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299" name="Google Shape;10299;p64"/>
              <p:cNvSpPr/>
              <p:nvPr/>
            </p:nvSpPr>
            <p:spPr>
              <a:xfrm>
                <a:off x="2104947" y="4021784"/>
                <a:ext cx="26005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30" h="3120" extrusionOk="0">
                    <a:moveTo>
                      <a:pt x="768" y="1"/>
                    </a:moveTo>
                    <a:cubicBezTo>
                      <a:pt x="704" y="1"/>
                      <a:pt x="641" y="32"/>
                      <a:pt x="601" y="108"/>
                    </a:cubicBezTo>
                    <a:cubicBezTo>
                      <a:pt x="196" y="877"/>
                      <a:pt x="1" y="1822"/>
                      <a:pt x="34" y="2924"/>
                    </a:cubicBezTo>
                    <a:cubicBezTo>
                      <a:pt x="34" y="3035"/>
                      <a:pt x="125" y="3119"/>
                      <a:pt x="229" y="3119"/>
                    </a:cubicBezTo>
                    <a:lnTo>
                      <a:pt x="236" y="3119"/>
                    </a:lnTo>
                    <a:cubicBezTo>
                      <a:pt x="346" y="3113"/>
                      <a:pt x="431" y="3022"/>
                      <a:pt x="425" y="2917"/>
                    </a:cubicBezTo>
                    <a:cubicBezTo>
                      <a:pt x="399" y="1894"/>
                      <a:pt x="581" y="988"/>
                      <a:pt x="946" y="291"/>
                    </a:cubicBezTo>
                    <a:cubicBezTo>
                      <a:pt x="1030" y="137"/>
                      <a:pt x="899" y="1"/>
                      <a:pt x="76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300" name="Google Shape;10300;p64"/>
              <p:cNvSpPr/>
              <p:nvPr/>
            </p:nvSpPr>
            <p:spPr>
              <a:xfrm>
                <a:off x="2143273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284" y="0"/>
                    </a:moveTo>
                    <a:cubicBezTo>
                      <a:pt x="97" y="0"/>
                      <a:pt x="0" y="289"/>
                      <a:pt x="210" y="379"/>
                    </a:cubicBezTo>
                    <a:cubicBezTo>
                      <a:pt x="640" y="568"/>
                      <a:pt x="953" y="1090"/>
                      <a:pt x="966" y="1618"/>
                    </a:cubicBezTo>
                    <a:cubicBezTo>
                      <a:pt x="966" y="1728"/>
                      <a:pt x="1051" y="1813"/>
                      <a:pt x="1162" y="1813"/>
                    </a:cubicBezTo>
                    <a:lnTo>
                      <a:pt x="1168" y="1813"/>
                    </a:lnTo>
                    <a:cubicBezTo>
                      <a:pt x="1279" y="1807"/>
                      <a:pt x="1364" y="1722"/>
                      <a:pt x="1364" y="1611"/>
                    </a:cubicBezTo>
                    <a:cubicBezTo>
                      <a:pt x="1344" y="927"/>
                      <a:pt x="947" y="275"/>
                      <a:pt x="373" y="21"/>
                    </a:cubicBezTo>
                    <a:cubicBezTo>
                      <a:pt x="342" y="7"/>
                      <a:pt x="312" y="0"/>
                      <a:pt x="28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301" name="Google Shape;10301;p64"/>
              <p:cNvSpPr/>
              <p:nvPr/>
            </p:nvSpPr>
            <p:spPr>
              <a:xfrm>
                <a:off x="2065965" y="3199069"/>
                <a:ext cx="117350" cy="370154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61" extrusionOk="0">
                    <a:moveTo>
                      <a:pt x="787" y="1"/>
                    </a:moveTo>
                    <a:cubicBezTo>
                      <a:pt x="713" y="1"/>
                      <a:pt x="640" y="41"/>
                      <a:pt x="606" y="133"/>
                    </a:cubicBezTo>
                    <a:cubicBezTo>
                      <a:pt x="580" y="224"/>
                      <a:pt x="0" y="2310"/>
                      <a:pt x="2099" y="4330"/>
                    </a:cubicBezTo>
                    <a:cubicBezTo>
                      <a:pt x="4061" y="6207"/>
                      <a:pt x="4250" y="8847"/>
                      <a:pt x="4250" y="8860"/>
                    </a:cubicBezTo>
                    <a:lnTo>
                      <a:pt x="4250" y="14465"/>
                    </a:lnTo>
                    <a:cubicBezTo>
                      <a:pt x="4250" y="14576"/>
                      <a:pt x="4341" y="14660"/>
                      <a:pt x="4452" y="14660"/>
                    </a:cubicBezTo>
                    <a:cubicBezTo>
                      <a:pt x="4556" y="14660"/>
                      <a:pt x="4641" y="14576"/>
                      <a:pt x="4647" y="14471"/>
                    </a:cubicBezTo>
                    <a:lnTo>
                      <a:pt x="4647" y="8847"/>
                    </a:lnTo>
                    <a:cubicBezTo>
                      <a:pt x="4641" y="8729"/>
                      <a:pt x="4445" y="6025"/>
                      <a:pt x="2373" y="4043"/>
                    </a:cubicBezTo>
                    <a:cubicBezTo>
                      <a:pt x="457" y="2199"/>
                      <a:pt x="958" y="328"/>
                      <a:pt x="984" y="244"/>
                    </a:cubicBezTo>
                    <a:cubicBezTo>
                      <a:pt x="1016" y="97"/>
                      <a:pt x="901" y="1"/>
                      <a:pt x="787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302" name="Google Shape;10302;p64"/>
              <p:cNvSpPr/>
              <p:nvPr/>
            </p:nvSpPr>
            <p:spPr>
              <a:xfrm>
                <a:off x="2083234" y="3194499"/>
                <a:ext cx="117350" cy="370431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72" extrusionOk="0">
                    <a:moveTo>
                      <a:pt x="789" y="0"/>
                    </a:moveTo>
                    <a:cubicBezTo>
                      <a:pt x="711" y="0"/>
                      <a:pt x="635" y="44"/>
                      <a:pt x="607" y="144"/>
                    </a:cubicBezTo>
                    <a:cubicBezTo>
                      <a:pt x="581" y="236"/>
                      <a:pt x="1" y="2321"/>
                      <a:pt x="2099" y="4335"/>
                    </a:cubicBezTo>
                    <a:cubicBezTo>
                      <a:pt x="4061" y="6212"/>
                      <a:pt x="4250" y="8852"/>
                      <a:pt x="4250" y="8865"/>
                    </a:cubicBezTo>
                    <a:lnTo>
                      <a:pt x="4250" y="14476"/>
                    </a:lnTo>
                    <a:cubicBezTo>
                      <a:pt x="4250" y="14587"/>
                      <a:pt x="4341" y="14672"/>
                      <a:pt x="4452" y="14672"/>
                    </a:cubicBezTo>
                    <a:cubicBezTo>
                      <a:pt x="4556" y="14672"/>
                      <a:pt x="4641" y="14587"/>
                      <a:pt x="4648" y="14483"/>
                    </a:cubicBezTo>
                    <a:lnTo>
                      <a:pt x="4648" y="8858"/>
                    </a:lnTo>
                    <a:cubicBezTo>
                      <a:pt x="4641" y="8741"/>
                      <a:pt x="4446" y="6036"/>
                      <a:pt x="2373" y="4055"/>
                    </a:cubicBezTo>
                    <a:cubicBezTo>
                      <a:pt x="457" y="2210"/>
                      <a:pt x="959" y="340"/>
                      <a:pt x="985" y="255"/>
                    </a:cubicBezTo>
                    <a:cubicBezTo>
                      <a:pt x="1028" y="102"/>
                      <a:pt x="907" y="0"/>
                      <a:pt x="789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303" name="Google Shape;10303;p64"/>
              <p:cNvSpPr/>
              <p:nvPr/>
            </p:nvSpPr>
            <p:spPr>
              <a:xfrm>
                <a:off x="2104796" y="3190257"/>
                <a:ext cx="49359" cy="67966"/>
              </a:xfrm>
              <a:custGeom>
                <a:avLst/>
                <a:gdLst/>
                <a:ahLst/>
                <a:cxnLst/>
                <a:rect l="l" t="t" r="r" b="b"/>
                <a:pathLst>
                  <a:path w="1955" h="2692" extrusionOk="0">
                    <a:moveTo>
                      <a:pt x="1720" y="0"/>
                    </a:moveTo>
                    <a:cubicBezTo>
                      <a:pt x="1638" y="0"/>
                      <a:pt x="1556" y="48"/>
                      <a:pt x="1532" y="156"/>
                    </a:cubicBezTo>
                    <a:cubicBezTo>
                      <a:pt x="1141" y="1811"/>
                      <a:pt x="202" y="2313"/>
                      <a:pt x="189" y="2320"/>
                    </a:cubicBezTo>
                    <a:cubicBezTo>
                      <a:pt x="0" y="2411"/>
                      <a:pt x="72" y="2691"/>
                      <a:pt x="274" y="2691"/>
                    </a:cubicBezTo>
                    <a:cubicBezTo>
                      <a:pt x="307" y="2691"/>
                      <a:pt x="339" y="2685"/>
                      <a:pt x="365" y="2672"/>
                    </a:cubicBezTo>
                    <a:cubicBezTo>
                      <a:pt x="411" y="2646"/>
                      <a:pt x="1473" y="2098"/>
                      <a:pt x="1917" y="247"/>
                    </a:cubicBezTo>
                    <a:cubicBezTo>
                      <a:pt x="1955" y="95"/>
                      <a:pt x="1837" y="0"/>
                      <a:pt x="1720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304" name="Google Shape;10304;p64"/>
              <p:cNvSpPr/>
              <p:nvPr/>
            </p:nvSpPr>
            <p:spPr>
              <a:xfrm>
                <a:off x="2024483" y="3177406"/>
                <a:ext cx="70617" cy="87558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3468" extrusionOk="0">
                    <a:moveTo>
                      <a:pt x="828" y="0"/>
                    </a:moveTo>
                    <a:cubicBezTo>
                      <a:pt x="738" y="0"/>
                      <a:pt x="660" y="56"/>
                      <a:pt x="633" y="143"/>
                    </a:cubicBezTo>
                    <a:cubicBezTo>
                      <a:pt x="1" y="2412"/>
                      <a:pt x="2425" y="3441"/>
                      <a:pt x="2445" y="3448"/>
                    </a:cubicBezTo>
                    <a:cubicBezTo>
                      <a:pt x="2471" y="3461"/>
                      <a:pt x="2497" y="3461"/>
                      <a:pt x="2523" y="3461"/>
                    </a:cubicBezTo>
                    <a:lnTo>
                      <a:pt x="2523" y="3467"/>
                    </a:lnTo>
                    <a:cubicBezTo>
                      <a:pt x="2738" y="3467"/>
                      <a:pt x="2797" y="3168"/>
                      <a:pt x="2601" y="3083"/>
                    </a:cubicBezTo>
                    <a:cubicBezTo>
                      <a:pt x="2510" y="3050"/>
                      <a:pt x="477" y="2177"/>
                      <a:pt x="1011" y="254"/>
                    </a:cubicBezTo>
                    <a:cubicBezTo>
                      <a:pt x="1044" y="143"/>
                      <a:pt x="985" y="39"/>
                      <a:pt x="881" y="7"/>
                    </a:cubicBezTo>
                    <a:cubicBezTo>
                      <a:pt x="863" y="2"/>
                      <a:pt x="846" y="0"/>
                      <a:pt x="8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305" name="Google Shape;10305;p64"/>
              <p:cNvSpPr/>
              <p:nvPr/>
            </p:nvSpPr>
            <p:spPr>
              <a:xfrm>
                <a:off x="2211921" y="3198816"/>
                <a:ext cx="117174" cy="370406"/>
              </a:xfrm>
              <a:custGeom>
                <a:avLst/>
                <a:gdLst/>
                <a:ahLst/>
                <a:cxnLst/>
                <a:rect l="l" t="t" r="r" b="b"/>
                <a:pathLst>
                  <a:path w="4641" h="14671" extrusionOk="0">
                    <a:moveTo>
                      <a:pt x="3854" y="1"/>
                    </a:moveTo>
                    <a:cubicBezTo>
                      <a:pt x="3734" y="1"/>
                      <a:pt x="3612" y="103"/>
                      <a:pt x="3663" y="260"/>
                    </a:cubicBezTo>
                    <a:cubicBezTo>
                      <a:pt x="3663" y="280"/>
                      <a:pt x="4198" y="2202"/>
                      <a:pt x="2262" y="4053"/>
                    </a:cubicBezTo>
                    <a:cubicBezTo>
                      <a:pt x="196" y="6041"/>
                      <a:pt x="13" y="8746"/>
                      <a:pt x="7" y="8870"/>
                    </a:cubicBezTo>
                    <a:lnTo>
                      <a:pt x="7" y="14475"/>
                    </a:lnTo>
                    <a:cubicBezTo>
                      <a:pt x="0" y="14586"/>
                      <a:pt x="92" y="14670"/>
                      <a:pt x="196" y="14670"/>
                    </a:cubicBezTo>
                    <a:cubicBezTo>
                      <a:pt x="307" y="14670"/>
                      <a:pt x="398" y="14586"/>
                      <a:pt x="398" y="14475"/>
                    </a:cubicBezTo>
                    <a:lnTo>
                      <a:pt x="398" y="8883"/>
                    </a:lnTo>
                    <a:cubicBezTo>
                      <a:pt x="398" y="8857"/>
                      <a:pt x="580" y="6211"/>
                      <a:pt x="2536" y="4340"/>
                    </a:cubicBezTo>
                    <a:cubicBezTo>
                      <a:pt x="4641" y="2326"/>
                      <a:pt x="4061" y="234"/>
                      <a:pt x="4041" y="149"/>
                    </a:cubicBezTo>
                    <a:cubicBezTo>
                      <a:pt x="4013" y="45"/>
                      <a:pt x="3934" y="1"/>
                      <a:pt x="385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306" name="Google Shape;10306;p64"/>
              <p:cNvSpPr/>
              <p:nvPr/>
            </p:nvSpPr>
            <p:spPr>
              <a:xfrm>
                <a:off x="2194651" y="3194600"/>
                <a:ext cx="117022" cy="370330"/>
              </a:xfrm>
              <a:custGeom>
                <a:avLst/>
                <a:gdLst/>
                <a:ahLst/>
                <a:cxnLst/>
                <a:rect l="l" t="t" r="r" b="b"/>
                <a:pathLst>
                  <a:path w="4635" h="14668" extrusionOk="0">
                    <a:moveTo>
                      <a:pt x="3857" y="1"/>
                    </a:moveTo>
                    <a:cubicBezTo>
                      <a:pt x="3738" y="1"/>
                      <a:pt x="3617" y="101"/>
                      <a:pt x="3656" y="251"/>
                    </a:cubicBezTo>
                    <a:cubicBezTo>
                      <a:pt x="3682" y="329"/>
                      <a:pt x="4184" y="2206"/>
                      <a:pt x="2262" y="4051"/>
                    </a:cubicBezTo>
                    <a:cubicBezTo>
                      <a:pt x="196" y="6032"/>
                      <a:pt x="7" y="8737"/>
                      <a:pt x="0" y="8861"/>
                    </a:cubicBezTo>
                    <a:lnTo>
                      <a:pt x="0" y="14472"/>
                    </a:lnTo>
                    <a:cubicBezTo>
                      <a:pt x="0" y="14583"/>
                      <a:pt x="91" y="14668"/>
                      <a:pt x="202" y="14668"/>
                    </a:cubicBezTo>
                    <a:cubicBezTo>
                      <a:pt x="306" y="14668"/>
                      <a:pt x="398" y="14583"/>
                      <a:pt x="398" y="14472"/>
                    </a:cubicBezTo>
                    <a:lnTo>
                      <a:pt x="398" y="8874"/>
                    </a:lnTo>
                    <a:cubicBezTo>
                      <a:pt x="398" y="8848"/>
                      <a:pt x="580" y="6208"/>
                      <a:pt x="2535" y="4331"/>
                    </a:cubicBezTo>
                    <a:cubicBezTo>
                      <a:pt x="4634" y="2317"/>
                      <a:pt x="4060" y="232"/>
                      <a:pt x="4041" y="140"/>
                    </a:cubicBezTo>
                    <a:cubicBezTo>
                      <a:pt x="4010" y="43"/>
                      <a:pt x="3934" y="1"/>
                      <a:pt x="3857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307" name="Google Shape;10307;p64"/>
              <p:cNvSpPr/>
              <p:nvPr/>
            </p:nvSpPr>
            <p:spPr>
              <a:xfrm>
                <a:off x="2240753" y="3190358"/>
                <a:ext cx="49182" cy="67865"/>
              </a:xfrm>
              <a:custGeom>
                <a:avLst/>
                <a:gdLst/>
                <a:ahLst/>
                <a:cxnLst/>
                <a:rect l="l" t="t" r="r" b="b"/>
                <a:pathLst>
                  <a:path w="1948" h="2688" extrusionOk="0">
                    <a:moveTo>
                      <a:pt x="230" y="1"/>
                    </a:moveTo>
                    <a:cubicBezTo>
                      <a:pt x="116" y="1"/>
                      <a:pt x="1" y="94"/>
                      <a:pt x="32" y="243"/>
                    </a:cubicBezTo>
                    <a:cubicBezTo>
                      <a:pt x="468" y="2094"/>
                      <a:pt x="1537" y="2642"/>
                      <a:pt x="1583" y="2668"/>
                    </a:cubicBezTo>
                    <a:cubicBezTo>
                      <a:pt x="1609" y="2681"/>
                      <a:pt x="1641" y="2687"/>
                      <a:pt x="1667" y="2687"/>
                    </a:cubicBezTo>
                    <a:lnTo>
                      <a:pt x="1674" y="2687"/>
                    </a:lnTo>
                    <a:cubicBezTo>
                      <a:pt x="1883" y="2687"/>
                      <a:pt x="1948" y="2407"/>
                      <a:pt x="1765" y="2316"/>
                    </a:cubicBezTo>
                    <a:cubicBezTo>
                      <a:pt x="1752" y="2309"/>
                      <a:pt x="814" y="1814"/>
                      <a:pt x="416" y="152"/>
                    </a:cubicBezTo>
                    <a:cubicBezTo>
                      <a:pt x="389" y="47"/>
                      <a:pt x="310" y="1"/>
                      <a:pt x="230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308" name="Google Shape;10308;p64"/>
              <p:cNvSpPr/>
              <p:nvPr/>
            </p:nvSpPr>
            <p:spPr>
              <a:xfrm>
                <a:off x="2299504" y="3177507"/>
                <a:ext cx="70743" cy="87281"/>
              </a:xfrm>
              <a:custGeom>
                <a:avLst/>
                <a:gdLst/>
                <a:ahLst/>
                <a:cxnLst/>
                <a:rect l="l" t="t" r="r" b="b"/>
                <a:pathLst>
                  <a:path w="2802" h="3457" extrusionOk="0">
                    <a:moveTo>
                      <a:pt x="1983" y="1"/>
                    </a:moveTo>
                    <a:cubicBezTo>
                      <a:pt x="1866" y="1"/>
                      <a:pt x="1749" y="95"/>
                      <a:pt x="1785" y="244"/>
                    </a:cubicBezTo>
                    <a:cubicBezTo>
                      <a:pt x="2326" y="2173"/>
                      <a:pt x="292" y="3046"/>
                      <a:pt x="201" y="3079"/>
                    </a:cubicBezTo>
                    <a:cubicBezTo>
                      <a:pt x="1" y="3163"/>
                      <a:pt x="56" y="3457"/>
                      <a:pt x="272" y="3457"/>
                    </a:cubicBezTo>
                    <a:cubicBezTo>
                      <a:pt x="274" y="3457"/>
                      <a:pt x="277" y="3457"/>
                      <a:pt x="279" y="3457"/>
                    </a:cubicBezTo>
                    <a:cubicBezTo>
                      <a:pt x="305" y="3457"/>
                      <a:pt x="331" y="3457"/>
                      <a:pt x="351" y="3444"/>
                    </a:cubicBezTo>
                    <a:cubicBezTo>
                      <a:pt x="377" y="3437"/>
                      <a:pt x="2801" y="2408"/>
                      <a:pt x="2169" y="139"/>
                    </a:cubicBezTo>
                    <a:cubicBezTo>
                      <a:pt x="2138" y="43"/>
                      <a:pt x="2060" y="1"/>
                      <a:pt x="19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309" name="Google Shape;10309;p64"/>
              <p:cNvSpPr/>
              <p:nvPr/>
            </p:nvSpPr>
            <p:spPr>
              <a:xfrm>
                <a:off x="2158118" y="3552180"/>
                <a:ext cx="33099" cy="33983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46" extrusionOk="0">
                    <a:moveTo>
                      <a:pt x="856" y="1"/>
                    </a:moveTo>
                    <a:cubicBezTo>
                      <a:pt x="825" y="1"/>
                      <a:pt x="792" y="8"/>
                      <a:pt x="763" y="23"/>
                    </a:cubicBezTo>
                    <a:lnTo>
                      <a:pt x="756" y="23"/>
                    </a:lnTo>
                    <a:lnTo>
                      <a:pt x="737" y="10"/>
                    </a:lnTo>
                    <a:lnTo>
                      <a:pt x="717" y="10"/>
                    </a:lnTo>
                    <a:cubicBezTo>
                      <a:pt x="639" y="10"/>
                      <a:pt x="209" y="335"/>
                      <a:pt x="209" y="335"/>
                    </a:cubicBezTo>
                    <a:cubicBezTo>
                      <a:pt x="117" y="440"/>
                      <a:pt x="52" y="550"/>
                      <a:pt x="7" y="674"/>
                    </a:cubicBezTo>
                    <a:lnTo>
                      <a:pt x="0" y="700"/>
                    </a:lnTo>
                    <a:lnTo>
                      <a:pt x="0" y="720"/>
                    </a:lnTo>
                    <a:cubicBezTo>
                      <a:pt x="46" y="922"/>
                      <a:pt x="98" y="1111"/>
                      <a:pt x="150" y="1274"/>
                    </a:cubicBezTo>
                    <a:lnTo>
                      <a:pt x="170" y="1320"/>
                    </a:lnTo>
                    <a:lnTo>
                      <a:pt x="222" y="1326"/>
                    </a:lnTo>
                    <a:lnTo>
                      <a:pt x="287" y="1339"/>
                    </a:lnTo>
                    <a:lnTo>
                      <a:pt x="326" y="1346"/>
                    </a:lnTo>
                    <a:lnTo>
                      <a:pt x="359" y="1326"/>
                    </a:lnTo>
                    <a:lnTo>
                      <a:pt x="398" y="1293"/>
                    </a:lnTo>
                    <a:lnTo>
                      <a:pt x="398" y="1254"/>
                    </a:lnTo>
                    <a:cubicBezTo>
                      <a:pt x="424" y="792"/>
                      <a:pt x="678" y="440"/>
                      <a:pt x="1154" y="212"/>
                    </a:cubicBezTo>
                    <a:lnTo>
                      <a:pt x="1310" y="140"/>
                    </a:lnTo>
                    <a:lnTo>
                      <a:pt x="1154" y="62"/>
                    </a:lnTo>
                    <a:cubicBezTo>
                      <a:pt x="1069" y="23"/>
                      <a:pt x="978" y="3"/>
                      <a:pt x="887" y="3"/>
                    </a:cubicBezTo>
                    <a:cubicBezTo>
                      <a:pt x="877" y="1"/>
                      <a:pt x="867" y="1"/>
                      <a:pt x="8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310" name="Google Shape;10310;p64"/>
              <p:cNvSpPr/>
              <p:nvPr/>
            </p:nvSpPr>
            <p:spPr>
              <a:xfrm>
                <a:off x="2155796" y="3550110"/>
                <a:ext cx="40194" cy="38351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519" extrusionOk="0">
                    <a:moveTo>
                      <a:pt x="979" y="163"/>
                    </a:moveTo>
                    <a:cubicBezTo>
                      <a:pt x="1063" y="163"/>
                      <a:pt x="1141" y="183"/>
                      <a:pt x="1213" y="222"/>
                    </a:cubicBezTo>
                    <a:cubicBezTo>
                      <a:pt x="594" y="515"/>
                      <a:pt x="425" y="971"/>
                      <a:pt x="411" y="1330"/>
                    </a:cubicBezTo>
                    <a:lnTo>
                      <a:pt x="398" y="1343"/>
                    </a:lnTo>
                    <a:lnTo>
                      <a:pt x="320" y="1330"/>
                    </a:lnTo>
                    <a:cubicBezTo>
                      <a:pt x="262" y="1154"/>
                      <a:pt x="216" y="971"/>
                      <a:pt x="177" y="789"/>
                    </a:cubicBezTo>
                    <a:cubicBezTo>
                      <a:pt x="216" y="672"/>
                      <a:pt x="281" y="567"/>
                      <a:pt x="359" y="476"/>
                    </a:cubicBezTo>
                    <a:cubicBezTo>
                      <a:pt x="503" y="365"/>
                      <a:pt x="653" y="268"/>
                      <a:pt x="809" y="176"/>
                    </a:cubicBezTo>
                    <a:cubicBezTo>
                      <a:pt x="822" y="183"/>
                      <a:pt x="835" y="183"/>
                      <a:pt x="842" y="183"/>
                    </a:cubicBezTo>
                    <a:cubicBezTo>
                      <a:pt x="855" y="183"/>
                      <a:pt x="868" y="183"/>
                      <a:pt x="881" y="176"/>
                    </a:cubicBezTo>
                    <a:cubicBezTo>
                      <a:pt x="913" y="170"/>
                      <a:pt x="946" y="163"/>
                      <a:pt x="979" y="163"/>
                    </a:cubicBezTo>
                    <a:close/>
                    <a:moveTo>
                      <a:pt x="979" y="0"/>
                    </a:moveTo>
                    <a:cubicBezTo>
                      <a:pt x="939" y="0"/>
                      <a:pt x="894" y="7"/>
                      <a:pt x="855" y="13"/>
                    </a:cubicBezTo>
                    <a:lnTo>
                      <a:pt x="809" y="13"/>
                    </a:lnTo>
                    <a:cubicBezTo>
                      <a:pt x="757" y="13"/>
                      <a:pt x="731" y="26"/>
                      <a:pt x="483" y="183"/>
                    </a:cubicBezTo>
                    <a:cubicBezTo>
                      <a:pt x="398" y="235"/>
                      <a:pt x="314" y="300"/>
                      <a:pt x="236" y="365"/>
                    </a:cubicBezTo>
                    <a:cubicBezTo>
                      <a:pt x="138" y="476"/>
                      <a:pt x="66" y="593"/>
                      <a:pt x="20" y="730"/>
                    </a:cubicBezTo>
                    <a:lnTo>
                      <a:pt x="1" y="776"/>
                    </a:lnTo>
                    <a:lnTo>
                      <a:pt x="7" y="821"/>
                    </a:lnTo>
                    <a:cubicBezTo>
                      <a:pt x="53" y="1030"/>
                      <a:pt x="105" y="1213"/>
                      <a:pt x="164" y="1382"/>
                    </a:cubicBezTo>
                    <a:lnTo>
                      <a:pt x="196" y="1480"/>
                    </a:lnTo>
                    <a:lnTo>
                      <a:pt x="294" y="1493"/>
                    </a:lnTo>
                    <a:lnTo>
                      <a:pt x="359" y="1506"/>
                    </a:lnTo>
                    <a:lnTo>
                      <a:pt x="431" y="1519"/>
                    </a:lnTo>
                    <a:lnTo>
                      <a:pt x="490" y="1473"/>
                    </a:lnTo>
                    <a:lnTo>
                      <a:pt x="496" y="1467"/>
                    </a:lnTo>
                    <a:lnTo>
                      <a:pt x="561" y="1421"/>
                    </a:lnTo>
                    <a:lnTo>
                      <a:pt x="568" y="1336"/>
                    </a:lnTo>
                    <a:cubicBezTo>
                      <a:pt x="587" y="906"/>
                      <a:pt x="829" y="580"/>
                      <a:pt x="1278" y="365"/>
                    </a:cubicBezTo>
                    <a:lnTo>
                      <a:pt x="1591" y="215"/>
                    </a:lnTo>
                    <a:lnTo>
                      <a:pt x="1278" y="72"/>
                    </a:lnTo>
                    <a:cubicBezTo>
                      <a:pt x="1181" y="26"/>
                      <a:pt x="1083" y="0"/>
                      <a:pt x="97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311" name="Google Shape;10311;p64"/>
              <p:cNvSpPr/>
              <p:nvPr/>
            </p:nvSpPr>
            <p:spPr>
              <a:xfrm>
                <a:off x="2202529" y="3560310"/>
                <a:ext cx="27520" cy="26182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1037" extrusionOk="0">
                    <a:moveTo>
                      <a:pt x="620" y="0"/>
                    </a:moveTo>
                    <a:lnTo>
                      <a:pt x="379" y="157"/>
                    </a:lnTo>
                    <a:lnTo>
                      <a:pt x="438" y="235"/>
                    </a:lnTo>
                    <a:cubicBezTo>
                      <a:pt x="340" y="274"/>
                      <a:pt x="33" y="424"/>
                      <a:pt x="20" y="633"/>
                    </a:cubicBezTo>
                    <a:cubicBezTo>
                      <a:pt x="1" y="848"/>
                      <a:pt x="196" y="952"/>
                      <a:pt x="366" y="985"/>
                    </a:cubicBezTo>
                    <a:lnTo>
                      <a:pt x="385" y="985"/>
                    </a:lnTo>
                    <a:cubicBezTo>
                      <a:pt x="438" y="978"/>
                      <a:pt x="483" y="978"/>
                      <a:pt x="529" y="978"/>
                    </a:cubicBezTo>
                    <a:cubicBezTo>
                      <a:pt x="627" y="978"/>
                      <a:pt x="724" y="991"/>
                      <a:pt x="822" y="1011"/>
                    </a:cubicBezTo>
                    <a:lnTo>
                      <a:pt x="926" y="1037"/>
                    </a:lnTo>
                    <a:lnTo>
                      <a:pt x="926" y="926"/>
                    </a:lnTo>
                    <a:cubicBezTo>
                      <a:pt x="920" y="782"/>
                      <a:pt x="926" y="587"/>
                      <a:pt x="1031" y="502"/>
                    </a:cubicBezTo>
                    <a:lnTo>
                      <a:pt x="1089" y="450"/>
                    </a:lnTo>
                    <a:lnTo>
                      <a:pt x="939" y="255"/>
                    </a:lnTo>
                    <a:lnTo>
                      <a:pt x="881" y="287"/>
                    </a:lnTo>
                    <a:cubicBezTo>
                      <a:pt x="816" y="320"/>
                      <a:pt x="750" y="359"/>
                      <a:pt x="698" y="404"/>
                    </a:cubicBezTo>
                    <a:cubicBezTo>
                      <a:pt x="698" y="339"/>
                      <a:pt x="718" y="281"/>
                      <a:pt x="744" y="228"/>
                    </a:cubicBezTo>
                    <a:lnTo>
                      <a:pt x="783" y="176"/>
                    </a:lnTo>
                    <a:lnTo>
                      <a:pt x="620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312" name="Google Shape;10312;p64"/>
              <p:cNvSpPr/>
              <p:nvPr/>
            </p:nvSpPr>
            <p:spPr>
              <a:xfrm>
                <a:off x="2200408" y="3557507"/>
                <a:ext cx="32443" cy="31458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1246" extrusionOk="0">
                    <a:moveTo>
                      <a:pt x="691" y="209"/>
                    </a:moveTo>
                    <a:lnTo>
                      <a:pt x="691" y="216"/>
                    </a:lnTo>
                    <a:lnTo>
                      <a:pt x="763" y="287"/>
                    </a:lnTo>
                    <a:cubicBezTo>
                      <a:pt x="711" y="379"/>
                      <a:pt x="691" y="476"/>
                      <a:pt x="698" y="581"/>
                    </a:cubicBezTo>
                    <a:cubicBezTo>
                      <a:pt x="698" y="607"/>
                      <a:pt x="711" y="626"/>
                      <a:pt x="737" y="633"/>
                    </a:cubicBezTo>
                    <a:lnTo>
                      <a:pt x="750" y="633"/>
                    </a:lnTo>
                    <a:cubicBezTo>
                      <a:pt x="769" y="633"/>
                      <a:pt x="789" y="620"/>
                      <a:pt x="795" y="607"/>
                    </a:cubicBezTo>
                    <a:cubicBezTo>
                      <a:pt x="854" y="548"/>
                      <a:pt x="919" y="502"/>
                      <a:pt x="997" y="463"/>
                    </a:cubicBezTo>
                    <a:lnTo>
                      <a:pt x="1063" y="548"/>
                    </a:lnTo>
                    <a:cubicBezTo>
                      <a:pt x="932" y="659"/>
                      <a:pt x="919" y="874"/>
                      <a:pt x="926" y="1043"/>
                    </a:cubicBezTo>
                    <a:cubicBezTo>
                      <a:pt x="821" y="1017"/>
                      <a:pt x="717" y="1004"/>
                      <a:pt x="613" y="1004"/>
                    </a:cubicBezTo>
                    <a:cubicBezTo>
                      <a:pt x="567" y="1004"/>
                      <a:pt x="515" y="1004"/>
                      <a:pt x="463" y="1011"/>
                    </a:cubicBezTo>
                    <a:cubicBezTo>
                      <a:pt x="461" y="1011"/>
                      <a:pt x="458" y="1011"/>
                      <a:pt x="456" y="1011"/>
                    </a:cubicBezTo>
                    <a:cubicBezTo>
                      <a:pt x="396" y="1011"/>
                      <a:pt x="170" y="943"/>
                      <a:pt x="183" y="750"/>
                    </a:cubicBezTo>
                    <a:cubicBezTo>
                      <a:pt x="196" y="581"/>
                      <a:pt x="476" y="444"/>
                      <a:pt x="587" y="411"/>
                    </a:cubicBezTo>
                    <a:cubicBezTo>
                      <a:pt x="600" y="405"/>
                      <a:pt x="613" y="392"/>
                      <a:pt x="619" y="372"/>
                    </a:cubicBezTo>
                    <a:cubicBezTo>
                      <a:pt x="626" y="353"/>
                      <a:pt x="619" y="339"/>
                      <a:pt x="613" y="326"/>
                    </a:cubicBezTo>
                    <a:lnTo>
                      <a:pt x="580" y="281"/>
                    </a:lnTo>
                    <a:lnTo>
                      <a:pt x="691" y="209"/>
                    </a:lnTo>
                    <a:close/>
                    <a:moveTo>
                      <a:pt x="717" y="1"/>
                    </a:moveTo>
                    <a:lnTo>
                      <a:pt x="606" y="72"/>
                    </a:lnTo>
                    <a:lnTo>
                      <a:pt x="495" y="144"/>
                    </a:lnTo>
                    <a:lnTo>
                      <a:pt x="352" y="235"/>
                    </a:lnTo>
                    <a:lnTo>
                      <a:pt x="404" y="307"/>
                    </a:lnTo>
                    <a:cubicBezTo>
                      <a:pt x="254" y="385"/>
                      <a:pt x="39" y="522"/>
                      <a:pt x="20" y="737"/>
                    </a:cubicBezTo>
                    <a:cubicBezTo>
                      <a:pt x="0" y="998"/>
                      <a:pt x="235" y="1135"/>
                      <a:pt x="437" y="1174"/>
                    </a:cubicBezTo>
                    <a:lnTo>
                      <a:pt x="476" y="1174"/>
                    </a:lnTo>
                    <a:cubicBezTo>
                      <a:pt x="522" y="1174"/>
                      <a:pt x="567" y="1167"/>
                      <a:pt x="613" y="1167"/>
                    </a:cubicBezTo>
                    <a:cubicBezTo>
                      <a:pt x="704" y="1167"/>
                      <a:pt x="795" y="1180"/>
                      <a:pt x="887" y="1200"/>
                    </a:cubicBezTo>
                    <a:lnTo>
                      <a:pt x="1095" y="1245"/>
                    </a:lnTo>
                    <a:lnTo>
                      <a:pt x="1089" y="1037"/>
                    </a:lnTo>
                    <a:cubicBezTo>
                      <a:pt x="1089" y="965"/>
                      <a:pt x="1082" y="744"/>
                      <a:pt x="1167" y="672"/>
                    </a:cubicBezTo>
                    <a:lnTo>
                      <a:pt x="1284" y="574"/>
                    </a:lnTo>
                    <a:lnTo>
                      <a:pt x="1186" y="450"/>
                    </a:lnTo>
                    <a:lnTo>
                      <a:pt x="1121" y="366"/>
                    </a:lnTo>
                    <a:lnTo>
                      <a:pt x="1043" y="261"/>
                    </a:lnTo>
                    <a:lnTo>
                      <a:pt x="945" y="313"/>
                    </a:lnTo>
                    <a:lnTo>
                      <a:pt x="971" y="274"/>
                    </a:lnTo>
                    <a:lnTo>
                      <a:pt x="880" y="177"/>
                    </a:lnTo>
                    <a:lnTo>
                      <a:pt x="815" y="105"/>
                    </a:lnTo>
                    <a:lnTo>
                      <a:pt x="724" y="1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313" name="Google Shape;10313;p64"/>
              <p:cNvSpPr/>
              <p:nvPr/>
            </p:nvSpPr>
            <p:spPr>
              <a:xfrm>
                <a:off x="2137037" y="3585330"/>
                <a:ext cx="29338" cy="46077"/>
              </a:xfrm>
              <a:custGeom>
                <a:avLst/>
                <a:gdLst/>
                <a:ahLst/>
                <a:cxnLst/>
                <a:rect l="l" t="t" r="r" b="b"/>
                <a:pathLst>
                  <a:path w="1162" h="1825" extrusionOk="0">
                    <a:moveTo>
                      <a:pt x="900" y="0"/>
                    </a:moveTo>
                    <a:cubicBezTo>
                      <a:pt x="796" y="0"/>
                      <a:pt x="692" y="13"/>
                      <a:pt x="594" y="46"/>
                    </a:cubicBezTo>
                    <a:cubicBezTo>
                      <a:pt x="392" y="111"/>
                      <a:pt x="222" y="261"/>
                      <a:pt x="125" y="450"/>
                    </a:cubicBezTo>
                    <a:cubicBezTo>
                      <a:pt x="1" y="710"/>
                      <a:pt x="7" y="1375"/>
                      <a:pt x="183" y="1662"/>
                    </a:cubicBezTo>
                    <a:cubicBezTo>
                      <a:pt x="229" y="1753"/>
                      <a:pt x="320" y="1818"/>
                      <a:pt x="425" y="1825"/>
                    </a:cubicBezTo>
                    <a:lnTo>
                      <a:pt x="431" y="1818"/>
                    </a:lnTo>
                    <a:cubicBezTo>
                      <a:pt x="457" y="1818"/>
                      <a:pt x="483" y="1818"/>
                      <a:pt x="509" y="1812"/>
                    </a:cubicBezTo>
                    <a:cubicBezTo>
                      <a:pt x="542" y="1799"/>
                      <a:pt x="568" y="1773"/>
                      <a:pt x="587" y="1740"/>
                    </a:cubicBezTo>
                    <a:cubicBezTo>
                      <a:pt x="614" y="1669"/>
                      <a:pt x="614" y="1584"/>
                      <a:pt x="574" y="1512"/>
                    </a:cubicBezTo>
                    <a:cubicBezTo>
                      <a:pt x="568" y="1480"/>
                      <a:pt x="555" y="1440"/>
                      <a:pt x="555" y="1408"/>
                    </a:cubicBezTo>
                    <a:cubicBezTo>
                      <a:pt x="561" y="763"/>
                      <a:pt x="822" y="359"/>
                      <a:pt x="1044" y="143"/>
                    </a:cubicBezTo>
                    <a:lnTo>
                      <a:pt x="1161" y="13"/>
                    </a:lnTo>
                    <a:lnTo>
                      <a:pt x="99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314" name="Google Shape;10314;p64"/>
              <p:cNvSpPr/>
              <p:nvPr/>
            </p:nvSpPr>
            <p:spPr>
              <a:xfrm>
                <a:off x="2134916" y="3583184"/>
                <a:ext cx="36053" cy="50217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989" extrusionOk="0">
                    <a:moveTo>
                      <a:pt x="978" y="0"/>
                    </a:moveTo>
                    <a:cubicBezTo>
                      <a:pt x="978" y="0"/>
                      <a:pt x="979" y="0"/>
                      <a:pt x="980" y="0"/>
                    </a:cubicBezTo>
                    <a:lnTo>
                      <a:pt x="980" y="0"/>
                    </a:lnTo>
                    <a:cubicBezTo>
                      <a:pt x="981" y="0"/>
                      <a:pt x="983" y="0"/>
                      <a:pt x="984" y="0"/>
                    </a:cubicBezTo>
                    <a:close/>
                    <a:moveTo>
                      <a:pt x="984" y="163"/>
                    </a:moveTo>
                    <a:cubicBezTo>
                      <a:pt x="1010" y="163"/>
                      <a:pt x="1036" y="163"/>
                      <a:pt x="1063" y="170"/>
                    </a:cubicBezTo>
                    <a:cubicBezTo>
                      <a:pt x="854" y="378"/>
                      <a:pt x="561" y="795"/>
                      <a:pt x="554" y="1486"/>
                    </a:cubicBezTo>
                    <a:cubicBezTo>
                      <a:pt x="554" y="1597"/>
                      <a:pt x="671" y="1786"/>
                      <a:pt x="567" y="1812"/>
                    </a:cubicBezTo>
                    <a:cubicBezTo>
                      <a:pt x="548" y="1819"/>
                      <a:pt x="528" y="1819"/>
                      <a:pt x="509" y="1825"/>
                    </a:cubicBezTo>
                    <a:cubicBezTo>
                      <a:pt x="176" y="1825"/>
                      <a:pt x="137" y="854"/>
                      <a:pt x="280" y="574"/>
                    </a:cubicBezTo>
                    <a:cubicBezTo>
                      <a:pt x="365" y="398"/>
                      <a:pt x="522" y="268"/>
                      <a:pt x="704" y="202"/>
                    </a:cubicBezTo>
                    <a:cubicBezTo>
                      <a:pt x="795" y="176"/>
                      <a:pt x="887" y="163"/>
                      <a:pt x="984" y="163"/>
                    </a:cubicBezTo>
                    <a:close/>
                    <a:moveTo>
                      <a:pt x="980" y="0"/>
                    </a:moveTo>
                    <a:lnTo>
                      <a:pt x="980" y="0"/>
                    </a:lnTo>
                    <a:cubicBezTo>
                      <a:pt x="864" y="1"/>
                      <a:pt x="755" y="14"/>
                      <a:pt x="652" y="52"/>
                    </a:cubicBezTo>
                    <a:cubicBezTo>
                      <a:pt x="424" y="124"/>
                      <a:pt x="241" y="287"/>
                      <a:pt x="137" y="496"/>
                    </a:cubicBezTo>
                    <a:cubicBezTo>
                      <a:pt x="0" y="776"/>
                      <a:pt x="0" y="1473"/>
                      <a:pt x="196" y="1786"/>
                    </a:cubicBezTo>
                    <a:cubicBezTo>
                      <a:pt x="254" y="1903"/>
                      <a:pt x="378" y="1982"/>
                      <a:pt x="509" y="1988"/>
                    </a:cubicBezTo>
                    <a:cubicBezTo>
                      <a:pt x="541" y="1982"/>
                      <a:pt x="580" y="1982"/>
                      <a:pt x="613" y="1969"/>
                    </a:cubicBezTo>
                    <a:cubicBezTo>
                      <a:pt x="665" y="1956"/>
                      <a:pt x="717" y="1916"/>
                      <a:pt x="743" y="1864"/>
                    </a:cubicBezTo>
                    <a:cubicBezTo>
                      <a:pt x="782" y="1767"/>
                      <a:pt x="782" y="1662"/>
                      <a:pt x="737" y="1571"/>
                    </a:cubicBezTo>
                    <a:cubicBezTo>
                      <a:pt x="730" y="1545"/>
                      <a:pt x="724" y="1519"/>
                      <a:pt x="717" y="1486"/>
                    </a:cubicBezTo>
                    <a:cubicBezTo>
                      <a:pt x="724" y="874"/>
                      <a:pt x="971" y="489"/>
                      <a:pt x="1180" y="281"/>
                    </a:cubicBezTo>
                    <a:lnTo>
                      <a:pt x="1428" y="33"/>
                    </a:lnTo>
                    <a:lnTo>
                      <a:pt x="1076" y="7"/>
                    </a:lnTo>
                    <a:cubicBezTo>
                      <a:pt x="1044" y="7"/>
                      <a:pt x="1012" y="1"/>
                      <a:pt x="98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315" name="Google Shape;10315;p64"/>
              <p:cNvSpPr/>
              <p:nvPr/>
            </p:nvSpPr>
            <p:spPr>
              <a:xfrm>
                <a:off x="2154811" y="3552584"/>
                <a:ext cx="99576" cy="131666"/>
              </a:xfrm>
              <a:custGeom>
                <a:avLst/>
                <a:gdLst/>
                <a:ahLst/>
                <a:cxnLst/>
                <a:rect l="l" t="t" r="r" b="b"/>
                <a:pathLst>
                  <a:path w="3944" h="5215" extrusionOk="0">
                    <a:moveTo>
                      <a:pt x="2041" y="0"/>
                    </a:moveTo>
                    <a:lnTo>
                      <a:pt x="1989" y="13"/>
                    </a:lnTo>
                    <a:cubicBezTo>
                      <a:pt x="1897" y="33"/>
                      <a:pt x="1813" y="59"/>
                      <a:pt x="1721" y="85"/>
                    </a:cubicBezTo>
                    <a:cubicBezTo>
                      <a:pt x="1259" y="235"/>
                      <a:pt x="705" y="567"/>
                      <a:pt x="692" y="1277"/>
                    </a:cubicBezTo>
                    <a:cubicBezTo>
                      <a:pt x="672" y="1291"/>
                      <a:pt x="27" y="1701"/>
                      <a:pt x="20" y="2711"/>
                    </a:cubicBezTo>
                    <a:cubicBezTo>
                      <a:pt x="14" y="3226"/>
                      <a:pt x="1" y="4438"/>
                      <a:pt x="1747" y="5012"/>
                    </a:cubicBezTo>
                    <a:cubicBezTo>
                      <a:pt x="1956" y="5084"/>
                      <a:pt x="2510" y="5214"/>
                      <a:pt x="2725" y="5214"/>
                    </a:cubicBezTo>
                    <a:cubicBezTo>
                      <a:pt x="2751" y="5214"/>
                      <a:pt x="2777" y="5214"/>
                      <a:pt x="2797" y="5208"/>
                    </a:cubicBezTo>
                    <a:cubicBezTo>
                      <a:pt x="2816" y="5208"/>
                      <a:pt x="2835" y="5209"/>
                      <a:pt x="2854" y="5209"/>
                    </a:cubicBezTo>
                    <a:cubicBezTo>
                      <a:pt x="2990" y="5209"/>
                      <a:pt x="3121" y="5188"/>
                      <a:pt x="3247" y="5142"/>
                    </a:cubicBezTo>
                    <a:cubicBezTo>
                      <a:pt x="3540" y="5058"/>
                      <a:pt x="3892" y="4803"/>
                      <a:pt x="3911" y="4093"/>
                    </a:cubicBezTo>
                    <a:cubicBezTo>
                      <a:pt x="3918" y="3865"/>
                      <a:pt x="3924" y="3565"/>
                      <a:pt x="3911" y="3285"/>
                    </a:cubicBezTo>
                    <a:cubicBezTo>
                      <a:pt x="3944" y="2992"/>
                      <a:pt x="3774" y="2359"/>
                      <a:pt x="3709" y="2229"/>
                    </a:cubicBezTo>
                    <a:cubicBezTo>
                      <a:pt x="3644" y="2060"/>
                      <a:pt x="3540" y="1903"/>
                      <a:pt x="3409" y="1779"/>
                    </a:cubicBezTo>
                    <a:cubicBezTo>
                      <a:pt x="3168" y="1551"/>
                      <a:pt x="2849" y="1440"/>
                      <a:pt x="2425" y="1440"/>
                    </a:cubicBezTo>
                    <a:lnTo>
                      <a:pt x="2282" y="1440"/>
                    </a:lnTo>
                    <a:cubicBezTo>
                      <a:pt x="2256" y="1434"/>
                      <a:pt x="2223" y="1434"/>
                      <a:pt x="2197" y="1434"/>
                    </a:cubicBezTo>
                    <a:lnTo>
                      <a:pt x="2139" y="1434"/>
                    </a:lnTo>
                    <a:cubicBezTo>
                      <a:pt x="2041" y="1408"/>
                      <a:pt x="1702" y="1304"/>
                      <a:pt x="1728" y="991"/>
                    </a:cubicBezTo>
                    <a:cubicBezTo>
                      <a:pt x="1747" y="730"/>
                      <a:pt x="2106" y="548"/>
                      <a:pt x="2256" y="476"/>
                    </a:cubicBezTo>
                    <a:lnTo>
                      <a:pt x="2347" y="437"/>
                    </a:lnTo>
                    <a:lnTo>
                      <a:pt x="2041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316" name="Google Shape;10316;p64"/>
              <p:cNvSpPr/>
              <p:nvPr/>
            </p:nvSpPr>
            <p:spPr>
              <a:xfrm>
                <a:off x="2152842" y="3550110"/>
                <a:ext cx="103540" cy="136109"/>
              </a:xfrm>
              <a:custGeom>
                <a:avLst/>
                <a:gdLst/>
                <a:ahLst/>
                <a:cxnLst/>
                <a:rect l="l" t="t" r="r" b="b"/>
                <a:pathLst>
                  <a:path w="4101" h="5391" extrusionOk="0">
                    <a:moveTo>
                      <a:pt x="2086" y="189"/>
                    </a:moveTo>
                    <a:lnTo>
                      <a:pt x="2301" y="502"/>
                    </a:lnTo>
                    <a:cubicBezTo>
                      <a:pt x="2125" y="580"/>
                      <a:pt x="1754" y="782"/>
                      <a:pt x="1728" y="1082"/>
                    </a:cubicBezTo>
                    <a:cubicBezTo>
                      <a:pt x="1702" y="1415"/>
                      <a:pt x="2008" y="1571"/>
                      <a:pt x="2217" y="1617"/>
                    </a:cubicBezTo>
                    <a:cubicBezTo>
                      <a:pt x="2236" y="1610"/>
                      <a:pt x="2256" y="1610"/>
                      <a:pt x="2275" y="1610"/>
                    </a:cubicBezTo>
                    <a:cubicBezTo>
                      <a:pt x="2314" y="1610"/>
                      <a:pt x="2347" y="1617"/>
                      <a:pt x="2379" y="1623"/>
                    </a:cubicBezTo>
                    <a:cubicBezTo>
                      <a:pt x="2406" y="1630"/>
                      <a:pt x="2438" y="1636"/>
                      <a:pt x="2464" y="1649"/>
                    </a:cubicBezTo>
                    <a:cubicBezTo>
                      <a:pt x="2458" y="1636"/>
                      <a:pt x="2451" y="1623"/>
                      <a:pt x="2445" y="1617"/>
                    </a:cubicBezTo>
                    <a:lnTo>
                      <a:pt x="2503" y="1617"/>
                    </a:lnTo>
                    <a:cubicBezTo>
                      <a:pt x="2901" y="1617"/>
                      <a:pt x="3207" y="1721"/>
                      <a:pt x="3429" y="1929"/>
                    </a:cubicBezTo>
                    <a:cubicBezTo>
                      <a:pt x="3553" y="2047"/>
                      <a:pt x="3650" y="2190"/>
                      <a:pt x="3716" y="2353"/>
                    </a:cubicBezTo>
                    <a:cubicBezTo>
                      <a:pt x="3748" y="2392"/>
                      <a:pt x="3944" y="3083"/>
                      <a:pt x="3905" y="3376"/>
                    </a:cubicBezTo>
                    <a:cubicBezTo>
                      <a:pt x="3918" y="3637"/>
                      <a:pt x="3918" y="3911"/>
                      <a:pt x="3905" y="4185"/>
                    </a:cubicBezTo>
                    <a:cubicBezTo>
                      <a:pt x="3892" y="4706"/>
                      <a:pt x="3690" y="5045"/>
                      <a:pt x="3298" y="5162"/>
                    </a:cubicBezTo>
                    <a:cubicBezTo>
                      <a:pt x="3176" y="5203"/>
                      <a:pt x="3042" y="5228"/>
                      <a:pt x="2912" y="5228"/>
                    </a:cubicBezTo>
                    <a:cubicBezTo>
                      <a:pt x="2898" y="5228"/>
                      <a:pt x="2883" y="5228"/>
                      <a:pt x="2868" y="5227"/>
                    </a:cubicBezTo>
                    <a:cubicBezTo>
                      <a:pt x="2849" y="5227"/>
                      <a:pt x="2829" y="5234"/>
                      <a:pt x="2803" y="5234"/>
                    </a:cubicBezTo>
                    <a:cubicBezTo>
                      <a:pt x="2601" y="5234"/>
                      <a:pt x="2067" y="5110"/>
                      <a:pt x="1858" y="5038"/>
                    </a:cubicBezTo>
                    <a:cubicBezTo>
                      <a:pt x="164" y="4478"/>
                      <a:pt x="177" y="3311"/>
                      <a:pt x="183" y="2809"/>
                    </a:cubicBezTo>
                    <a:cubicBezTo>
                      <a:pt x="190" y="1845"/>
                      <a:pt x="796" y="1460"/>
                      <a:pt x="822" y="1447"/>
                    </a:cubicBezTo>
                    <a:cubicBezTo>
                      <a:pt x="841" y="1434"/>
                      <a:pt x="854" y="1408"/>
                      <a:pt x="861" y="1382"/>
                    </a:cubicBezTo>
                    <a:cubicBezTo>
                      <a:pt x="874" y="717"/>
                      <a:pt x="1395" y="404"/>
                      <a:pt x="1832" y="261"/>
                    </a:cubicBezTo>
                    <a:cubicBezTo>
                      <a:pt x="1917" y="235"/>
                      <a:pt x="2001" y="209"/>
                      <a:pt x="2086" y="189"/>
                    </a:cubicBezTo>
                    <a:close/>
                    <a:moveTo>
                      <a:pt x="2158" y="0"/>
                    </a:moveTo>
                    <a:lnTo>
                      <a:pt x="2158" y="7"/>
                    </a:lnTo>
                    <a:lnTo>
                      <a:pt x="2054" y="33"/>
                    </a:lnTo>
                    <a:cubicBezTo>
                      <a:pt x="1962" y="52"/>
                      <a:pt x="1871" y="79"/>
                      <a:pt x="1780" y="105"/>
                    </a:cubicBezTo>
                    <a:cubicBezTo>
                      <a:pt x="1109" y="326"/>
                      <a:pt x="724" y="756"/>
                      <a:pt x="698" y="1330"/>
                    </a:cubicBezTo>
                    <a:cubicBezTo>
                      <a:pt x="548" y="1441"/>
                      <a:pt x="27" y="1884"/>
                      <a:pt x="20" y="2803"/>
                    </a:cubicBezTo>
                    <a:cubicBezTo>
                      <a:pt x="14" y="3292"/>
                      <a:pt x="1" y="4595"/>
                      <a:pt x="1806" y="5188"/>
                    </a:cubicBezTo>
                    <a:cubicBezTo>
                      <a:pt x="2021" y="5260"/>
                      <a:pt x="2575" y="5390"/>
                      <a:pt x="2803" y="5390"/>
                    </a:cubicBezTo>
                    <a:cubicBezTo>
                      <a:pt x="2836" y="5390"/>
                      <a:pt x="2862" y="5390"/>
                      <a:pt x="2888" y="5384"/>
                    </a:cubicBezTo>
                    <a:cubicBezTo>
                      <a:pt x="2904" y="5384"/>
                      <a:pt x="2919" y="5385"/>
                      <a:pt x="2935" y="5385"/>
                    </a:cubicBezTo>
                    <a:cubicBezTo>
                      <a:pt x="3076" y="5385"/>
                      <a:pt x="3216" y="5359"/>
                      <a:pt x="3351" y="5312"/>
                    </a:cubicBezTo>
                    <a:cubicBezTo>
                      <a:pt x="3670" y="5214"/>
                      <a:pt x="4055" y="4941"/>
                      <a:pt x="4074" y="4185"/>
                    </a:cubicBezTo>
                    <a:cubicBezTo>
                      <a:pt x="4081" y="3963"/>
                      <a:pt x="4081" y="3663"/>
                      <a:pt x="4074" y="3383"/>
                    </a:cubicBezTo>
                    <a:cubicBezTo>
                      <a:pt x="4100" y="3090"/>
                      <a:pt x="3950" y="2464"/>
                      <a:pt x="3865" y="2288"/>
                    </a:cubicBezTo>
                    <a:cubicBezTo>
                      <a:pt x="3794" y="2105"/>
                      <a:pt x="3676" y="1943"/>
                      <a:pt x="3540" y="1806"/>
                    </a:cubicBezTo>
                    <a:cubicBezTo>
                      <a:pt x="3285" y="1564"/>
                      <a:pt x="2947" y="1447"/>
                      <a:pt x="2503" y="1447"/>
                    </a:cubicBezTo>
                    <a:lnTo>
                      <a:pt x="2366" y="1447"/>
                    </a:lnTo>
                    <a:cubicBezTo>
                      <a:pt x="2340" y="1447"/>
                      <a:pt x="2308" y="1441"/>
                      <a:pt x="2275" y="1441"/>
                    </a:cubicBezTo>
                    <a:lnTo>
                      <a:pt x="2230" y="1441"/>
                    </a:lnTo>
                    <a:cubicBezTo>
                      <a:pt x="2132" y="1421"/>
                      <a:pt x="1871" y="1330"/>
                      <a:pt x="1891" y="1089"/>
                    </a:cubicBezTo>
                    <a:cubicBezTo>
                      <a:pt x="1910" y="867"/>
                      <a:pt x="2262" y="691"/>
                      <a:pt x="2373" y="646"/>
                    </a:cubicBezTo>
                    <a:lnTo>
                      <a:pt x="2549" y="561"/>
                    </a:lnTo>
                    <a:lnTo>
                      <a:pt x="2438" y="398"/>
                    </a:lnTo>
                    <a:lnTo>
                      <a:pt x="2217" y="92"/>
                    </a:lnTo>
                    <a:lnTo>
                      <a:pt x="2158" y="0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grpSp>
        <p:nvGrpSpPr>
          <p:cNvPr id="10317" name="Google Shape;10317;p64"/>
          <p:cNvGrpSpPr/>
          <p:nvPr/>
        </p:nvGrpSpPr>
        <p:grpSpPr>
          <a:xfrm>
            <a:off x="5884411" y="6129415"/>
            <a:ext cx="1101246" cy="2620994"/>
            <a:chOff x="2942205" y="3050537"/>
            <a:chExt cx="550623" cy="1310497"/>
          </a:xfrm>
        </p:grpSpPr>
        <p:sp>
          <p:nvSpPr>
            <p:cNvPr id="10318" name="Google Shape;10318;p64"/>
            <p:cNvSpPr/>
            <p:nvPr/>
          </p:nvSpPr>
          <p:spPr>
            <a:xfrm>
              <a:off x="2991084" y="4311978"/>
              <a:ext cx="453016" cy="49056"/>
            </a:xfrm>
            <a:custGeom>
              <a:avLst/>
              <a:gdLst/>
              <a:ahLst/>
              <a:cxnLst/>
              <a:rect l="l" t="t" r="r" b="b"/>
              <a:pathLst>
                <a:path w="17943" h="1943" extrusionOk="0">
                  <a:moveTo>
                    <a:pt x="8975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21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grpSp>
          <p:nvGrpSpPr>
            <p:cNvPr id="10319" name="Google Shape;10319;p64"/>
            <p:cNvGrpSpPr/>
            <p:nvPr/>
          </p:nvGrpSpPr>
          <p:grpSpPr>
            <a:xfrm>
              <a:off x="2942205" y="3050537"/>
              <a:ext cx="550623" cy="1278079"/>
              <a:chOff x="2942205" y="3050537"/>
              <a:chExt cx="550623" cy="1278079"/>
            </a:xfrm>
          </p:grpSpPr>
          <p:sp>
            <p:nvSpPr>
              <p:cNvPr id="10320" name="Google Shape;10320;p64"/>
              <p:cNvSpPr/>
              <p:nvPr/>
            </p:nvSpPr>
            <p:spPr>
              <a:xfrm>
                <a:off x="2942205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89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598" y="7834"/>
                    </a:cubicBezTo>
                    <a:cubicBezTo>
                      <a:pt x="2972" y="7906"/>
                      <a:pt x="2542" y="8512"/>
                      <a:pt x="2699" y="9131"/>
                    </a:cubicBezTo>
                    <a:cubicBezTo>
                      <a:pt x="2821" y="9609"/>
                      <a:pt x="3247" y="9920"/>
                      <a:pt x="3710" y="9920"/>
                    </a:cubicBezTo>
                    <a:cubicBezTo>
                      <a:pt x="3841" y="9920"/>
                      <a:pt x="3976" y="9895"/>
                      <a:pt x="4106" y="9842"/>
                    </a:cubicBezTo>
                    <a:cubicBezTo>
                      <a:pt x="4830" y="12044"/>
                      <a:pt x="6681" y="13804"/>
                      <a:pt x="8747" y="14560"/>
                    </a:cubicBezTo>
                    <a:cubicBezTo>
                      <a:pt x="8793" y="14573"/>
                      <a:pt x="8871" y="14593"/>
                      <a:pt x="8871" y="14606"/>
                    </a:cubicBezTo>
                    <a:lnTo>
                      <a:pt x="887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1" y="16705"/>
                      <a:pt x="4537" y="17076"/>
                      <a:pt x="4361" y="17623"/>
                    </a:cubicBezTo>
                    <a:lnTo>
                      <a:pt x="215" y="33239"/>
                    </a:lnTo>
                    <a:cubicBezTo>
                      <a:pt x="0" y="33872"/>
                      <a:pt x="294" y="34563"/>
                      <a:pt x="900" y="34849"/>
                    </a:cubicBezTo>
                    <a:cubicBezTo>
                      <a:pt x="1081" y="34936"/>
                      <a:pt x="1273" y="34977"/>
                      <a:pt x="1463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4" y="34429"/>
                    </a:cubicBezTo>
                    <a:cubicBezTo>
                      <a:pt x="2987" y="34429"/>
                      <a:pt x="3161" y="34309"/>
                      <a:pt x="3207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5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15"/>
                    </a:cubicBezTo>
                    <a:lnTo>
                      <a:pt x="8936" y="50615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35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11" y="50622"/>
                    </a:lnTo>
                    <a:cubicBezTo>
                      <a:pt x="17311" y="49090"/>
                      <a:pt x="15023" y="48732"/>
                      <a:pt x="15023" y="48732"/>
                    </a:cubicBezTo>
                    <a:cubicBezTo>
                      <a:pt x="15023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8" y="26474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88"/>
                      <a:pt x="18152" y="32334"/>
                      <a:pt x="18204" y="32542"/>
                    </a:cubicBezTo>
                    <a:lnTo>
                      <a:pt x="18562" y="34113"/>
                    </a:lnTo>
                    <a:cubicBezTo>
                      <a:pt x="18602" y="34305"/>
                      <a:pt x="18769" y="34428"/>
                      <a:pt x="18956" y="34428"/>
                    </a:cubicBezTo>
                    <a:cubicBezTo>
                      <a:pt x="18985" y="34428"/>
                      <a:pt x="19015" y="34425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8" y="34582"/>
                      <a:pt x="21808" y="33885"/>
                      <a:pt x="21600" y="33246"/>
                    </a:cubicBez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38" y="14697"/>
                      <a:pt x="12651" y="14691"/>
                    </a:cubicBezTo>
                    <a:cubicBezTo>
                      <a:pt x="12664" y="14691"/>
                      <a:pt x="12684" y="14684"/>
                      <a:pt x="12697" y="14678"/>
                    </a:cubicBezTo>
                    <a:cubicBezTo>
                      <a:pt x="14893" y="14013"/>
                      <a:pt x="16913" y="12201"/>
                      <a:pt x="17689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7" y="9920"/>
                      <a:pt x="17952" y="9920"/>
                      <a:pt x="17956" y="9920"/>
                    </a:cubicBezTo>
                    <a:cubicBezTo>
                      <a:pt x="18511" y="9920"/>
                      <a:pt x="18973" y="9485"/>
                      <a:pt x="19006" y="8929"/>
                    </a:cubicBezTo>
                    <a:cubicBezTo>
                      <a:pt x="19032" y="8369"/>
                      <a:pt x="18608" y="7880"/>
                      <a:pt x="18048" y="7834"/>
                    </a:cubicBezTo>
                    <a:lnTo>
                      <a:pt x="18048" y="7828"/>
                    </a:lnTo>
                    <a:cubicBezTo>
                      <a:pt x="18048" y="7815"/>
                      <a:pt x="18041" y="7802"/>
                      <a:pt x="18041" y="7789"/>
                    </a:cubicBezTo>
                    <a:cubicBezTo>
                      <a:pt x="18035" y="6068"/>
                      <a:pt x="17637" y="4295"/>
                      <a:pt x="16685" y="2998"/>
                    </a:cubicBezTo>
                    <a:cubicBezTo>
                      <a:pt x="17656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6" y="1181"/>
                      <a:pt x="12899" y="0"/>
                      <a:pt x="1068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10321" name="Google Shape;10321;p64"/>
              <p:cNvGrpSpPr/>
              <p:nvPr/>
            </p:nvGrpSpPr>
            <p:grpSpPr>
              <a:xfrm>
                <a:off x="2976264" y="3168065"/>
                <a:ext cx="478718" cy="1086021"/>
                <a:chOff x="2976264" y="3168065"/>
                <a:chExt cx="478718" cy="1086021"/>
              </a:xfrm>
            </p:grpSpPr>
            <p:sp>
              <p:nvSpPr>
                <p:cNvPr id="10322" name="Google Shape;10322;p64"/>
                <p:cNvSpPr/>
                <p:nvPr/>
              </p:nvSpPr>
              <p:spPr>
                <a:xfrm>
                  <a:off x="2976264" y="3716491"/>
                  <a:ext cx="68522" cy="119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4" h="4751" extrusionOk="0">
                      <a:moveTo>
                        <a:pt x="2269" y="1"/>
                      </a:moveTo>
                      <a:cubicBezTo>
                        <a:pt x="2234" y="1"/>
                        <a:pt x="2197" y="6"/>
                        <a:pt x="2158" y="19"/>
                      </a:cubicBezTo>
                      <a:cubicBezTo>
                        <a:pt x="450" y="593"/>
                        <a:pt x="1" y="3161"/>
                        <a:pt x="79" y="4699"/>
                      </a:cubicBezTo>
                      <a:cubicBezTo>
                        <a:pt x="79" y="4731"/>
                        <a:pt x="106" y="4750"/>
                        <a:pt x="132" y="4750"/>
                      </a:cubicBezTo>
                      <a:cubicBezTo>
                        <a:pt x="149" y="4750"/>
                        <a:pt x="166" y="4742"/>
                        <a:pt x="176" y="4725"/>
                      </a:cubicBezTo>
                      <a:cubicBezTo>
                        <a:pt x="535" y="4079"/>
                        <a:pt x="763" y="3402"/>
                        <a:pt x="1024" y="2717"/>
                      </a:cubicBezTo>
                      <a:cubicBezTo>
                        <a:pt x="1369" y="1818"/>
                        <a:pt x="1871" y="1303"/>
                        <a:pt x="2510" y="619"/>
                      </a:cubicBezTo>
                      <a:cubicBezTo>
                        <a:pt x="2713" y="398"/>
                        <a:pt x="2559" y="1"/>
                        <a:pt x="226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23" name="Google Shape;10323;p64"/>
                <p:cNvSpPr/>
                <p:nvPr/>
              </p:nvSpPr>
              <p:spPr>
                <a:xfrm>
                  <a:off x="3000047" y="3758831"/>
                  <a:ext cx="39588" cy="658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8" h="2609" extrusionOk="0">
                      <a:moveTo>
                        <a:pt x="1310" y="1"/>
                      </a:moveTo>
                      <a:cubicBezTo>
                        <a:pt x="1276" y="1"/>
                        <a:pt x="1242" y="12"/>
                        <a:pt x="1209" y="37"/>
                      </a:cubicBezTo>
                      <a:cubicBezTo>
                        <a:pt x="883" y="284"/>
                        <a:pt x="720" y="656"/>
                        <a:pt x="564" y="1027"/>
                      </a:cubicBezTo>
                      <a:cubicBezTo>
                        <a:pt x="369" y="1464"/>
                        <a:pt x="186" y="1920"/>
                        <a:pt x="36" y="2376"/>
                      </a:cubicBezTo>
                      <a:cubicBezTo>
                        <a:pt x="0" y="2489"/>
                        <a:pt x="105" y="2609"/>
                        <a:pt x="211" y="2609"/>
                      </a:cubicBezTo>
                      <a:cubicBezTo>
                        <a:pt x="240" y="2609"/>
                        <a:pt x="270" y="2600"/>
                        <a:pt x="297" y="2578"/>
                      </a:cubicBezTo>
                      <a:cubicBezTo>
                        <a:pt x="668" y="2318"/>
                        <a:pt x="962" y="1959"/>
                        <a:pt x="1144" y="1542"/>
                      </a:cubicBezTo>
                      <a:cubicBezTo>
                        <a:pt x="1340" y="1138"/>
                        <a:pt x="1568" y="675"/>
                        <a:pt x="1522" y="219"/>
                      </a:cubicBezTo>
                      <a:cubicBezTo>
                        <a:pt x="1512" y="110"/>
                        <a:pt x="1416" y="1"/>
                        <a:pt x="131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24" name="Google Shape;10324;p64"/>
                <p:cNvSpPr/>
                <p:nvPr/>
              </p:nvSpPr>
              <p:spPr>
                <a:xfrm>
                  <a:off x="3021684" y="3580659"/>
                  <a:ext cx="59912" cy="110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3" h="4365" extrusionOk="0">
                      <a:moveTo>
                        <a:pt x="1377" y="0"/>
                      </a:moveTo>
                      <a:cubicBezTo>
                        <a:pt x="925" y="0"/>
                        <a:pt x="616" y="342"/>
                        <a:pt x="509" y="772"/>
                      </a:cubicBezTo>
                      <a:cubicBezTo>
                        <a:pt x="274" y="1743"/>
                        <a:pt x="0" y="2870"/>
                        <a:pt x="20" y="3874"/>
                      </a:cubicBezTo>
                      <a:cubicBezTo>
                        <a:pt x="29" y="4173"/>
                        <a:pt x="324" y="4364"/>
                        <a:pt x="606" y="4364"/>
                      </a:cubicBezTo>
                      <a:cubicBezTo>
                        <a:pt x="730" y="4364"/>
                        <a:pt x="852" y="4327"/>
                        <a:pt x="945" y="4245"/>
                      </a:cubicBezTo>
                      <a:cubicBezTo>
                        <a:pt x="1819" y="3463"/>
                        <a:pt x="2014" y="2088"/>
                        <a:pt x="2262" y="1000"/>
                      </a:cubicBezTo>
                      <a:cubicBezTo>
                        <a:pt x="2373" y="530"/>
                        <a:pt x="1949" y="68"/>
                        <a:pt x="1506" y="9"/>
                      </a:cubicBezTo>
                      <a:cubicBezTo>
                        <a:pt x="1462" y="3"/>
                        <a:pt x="1419" y="0"/>
                        <a:pt x="137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25" name="Google Shape;10325;p64"/>
                <p:cNvSpPr/>
                <p:nvPr/>
              </p:nvSpPr>
              <p:spPr>
                <a:xfrm>
                  <a:off x="3064554" y="3484820"/>
                  <a:ext cx="76626" cy="82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5" h="3263" extrusionOk="0">
                      <a:moveTo>
                        <a:pt x="2038" y="1"/>
                      </a:moveTo>
                      <a:cubicBezTo>
                        <a:pt x="1451" y="1"/>
                        <a:pt x="821" y="436"/>
                        <a:pt x="518" y="898"/>
                      </a:cubicBezTo>
                      <a:cubicBezTo>
                        <a:pt x="277" y="1257"/>
                        <a:pt x="290" y="1596"/>
                        <a:pt x="192" y="1993"/>
                      </a:cubicBezTo>
                      <a:cubicBezTo>
                        <a:pt x="108" y="2352"/>
                        <a:pt x="49" y="2717"/>
                        <a:pt x="16" y="3082"/>
                      </a:cubicBezTo>
                      <a:cubicBezTo>
                        <a:pt x="1" y="3196"/>
                        <a:pt x="100" y="3263"/>
                        <a:pt x="199" y="3263"/>
                      </a:cubicBezTo>
                      <a:cubicBezTo>
                        <a:pt x="264" y="3263"/>
                        <a:pt x="329" y="3235"/>
                        <a:pt x="362" y="3173"/>
                      </a:cubicBezTo>
                      <a:cubicBezTo>
                        <a:pt x="486" y="2932"/>
                        <a:pt x="597" y="2684"/>
                        <a:pt x="714" y="2443"/>
                      </a:cubicBezTo>
                      <a:cubicBezTo>
                        <a:pt x="838" y="2182"/>
                        <a:pt x="1027" y="2019"/>
                        <a:pt x="1203" y="1798"/>
                      </a:cubicBezTo>
                      <a:cubicBezTo>
                        <a:pt x="1333" y="1622"/>
                        <a:pt x="1502" y="1485"/>
                        <a:pt x="1705" y="1387"/>
                      </a:cubicBezTo>
                      <a:cubicBezTo>
                        <a:pt x="2030" y="1263"/>
                        <a:pt x="2356" y="1361"/>
                        <a:pt x="2682" y="1165"/>
                      </a:cubicBezTo>
                      <a:cubicBezTo>
                        <a:pt x="2982" y="989"/>
                        <a:pt x="3034" y="572"/>
                        <a:pt x="2793" y="325"/>
                      </a:cubicBezTo>
                      <a:cubicBezTo>
                        <a:pt x="2576" y="95"/>
                        <a:pt x="2311" y="1"/>
                        <a:pt x="203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26" name="Google Shape;10326;p64"/>
                <p:cNvSpPr/>
                <p:nvPr/>
              </p:nvSpPr>
              <p:spPr>
                <a:xfrm>
                  <a:off x="3110378" y="3514536"/>
                  <a:ext cx="118764" cy="1015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4" h="4024" extrusionOk="0">
                      <a:moveTo>
                        <a:pt x="2490" y="1"/>
                      </a:moveTo>
                      <a:cubicBezTo>
                        <a:pt x="2445" y="1"/>
                        <a:pt x="2399" y="3"/>
                        <a:pt x="2353" y="8"/>
                      </a:cubicBezTo>
                      <a:cubicBezTo>
                        <a:pt x="1473" y="106"/>
                        <a:pt x="574" y="640"/>
                        <a:pt x="385" y="914"/>
                      </a:cubicBezTo>
                      <a:cubicBezTo>
                        <a:pt x="0" y="1468"/>
                        <a:pt x="137" y="2100"/>
                        <a:pt x="391" y="2674"/>
                      </a:cubicBezTo>
                      <a:cubicBezTo>
                        <a:pt x="742" y="3475"/>
                        <a:pt x="1557" y="4023"/>
                        <a:pt x="2372" y="4023"/>
                      </a:cubicBezTo>
                      <a:cubicBezTo>
                        <a:pt x="2783" y="4023"/>
                        <a:pt x="3194" y="3884"/>
                        <a:pt x="3546" y="3567"/>
                      </a:cubicBezTo>
                      <a:cubicBezTo>
                        <a:pt x="4703" y="2523"/>
                        <a:pt x="3958" y="1"/>
                        <a:pt x="249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27" name="Google Shape;10327;p64"/>
                <p:cNvSpPr/>
                <p:nvPr/>
              </p:nvSpPr>
              <p:spPr>
                <a:xfrm>
                  <a:off x="3162388" y="3474090"/>
                  <a:ext cx="36104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0" h="1129" extrusionOk="0">
                      <a:moveTo>
                        <a:pt x="413" y="0"/>
                      </a:moveTo>
                      <a:cubicBezTo>
                        <a:pt x="204" y="0"/>
                        <a:pt x="1" y="207"/>
                        <a:pt x="52" y="424"/>
                      </a:cubicBezTo>
                      <a:cubicBezTo>
                        <a:pt x="26" y="541"/>
                        <a:pt x="13" y="658"/>
                        <a:pt x="19" y="782"/>
                      </a:cubicBezTo>
                      <a:cubicBezTo>
                        <a:pt x="19" y="919"/>
                        <a:pt x="111" y="1043"/>
                        <a:pt x="241" y="1076"/>
                      </a:cubicBezTo>
                      <a:cubicBezTo>
                        <a:pt x="495" y="1108"/>
                        <a:pt x="749" y="1128"/>
                        <a:pt x="1004" y="1128"/>
                      </a:cubicBezTo>
                      <a:cubicBezTo>
                        <a:pt x="1011" y="1128"/>
                        <a:pt x="1019" y="1128"/>
                        <a:pt x="1026" y="1128"/>
                      </a:cubicBezTo>
                      <a:cubicBezTo>
                        <a:pt x="1322" y="1128"/>
                        <a:pt x="1429" y="751"/>
                        <a:pt x="1245" y="548"/>
                      </a:cubicBezTo>
                      <a:cubicBezTo>
                        <a:pt x="1147" y="437"/>
                        <a:pt x="1036" y="346"/>
                        <a:pt x="912" y="267"/>
                      </a:cubicBezTo>
                      <a:cubicBezTo>
                        <a:pt x="762" y="170"/>
                        <a:pt x="678" y="65"/>
                        <a:pt x="502" y="13"/>
                      </a:cubicBezTo>
                      <a:cubicBezTo>
                        <a:pt x="473" y="4"/>
                        <a:pt x="443" y="0"/>
                        <a:pt x="41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28" name="Google Shape;10328;p64"/>
                <p:cNvSpPr/>
                <p:nvPr/>
              </p:nvSpPr>
              <p:spPr>
                <a:xfrm>
                  <a:off x="3179001" y="3433012"/>
                  <a:ext cx="38351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2324" extrusionOk="0">
                      <a:moveTo>
                        <a:pt x="259" y="1"/>
                      </a:moveTo>
                      <a:cubicBezTo>
                        <a:pt x="245" y="1"/>
                        <a:pt x="229" y="9"/>
                        <a:pt x="222" y="24"/>
                      </a:cubicBezTo>
                      <a:lnTo>
                        <a:pt x="222" y="37"/>
                      </a:lnTo>
                      <a:cubicBezTo>
                        <a:pt x="52" y="128"/>
                        <a:pt x="0" y="408"/>
                        <a:pt x="202" y="526"/>
                      </a:cubicBezTo>
                      <a:cubicBezTo>
                        <a:pt x="248" y="1132"/>
                        <a:pt x="541" y="1686"/>
                        <a:pt x="887" y="2201"/>
                      </a:cubicBezTo>
                      <a:cubicBezTo>
                        <a:pt x="941" y="2280"/>
                        <a:pt x="1038" y="2324"/>
                        <a:pt x="1129" y="2324"/>
                      </a:cubicBezTo>
                      <a:cubicBezTo>
                        <a:pt x="1233" y="2324"/>
                        <a:pt x="1332" y="2267"/>
                        <a:pt x="1356" y="2142"/>
                      </a:cubicBezTo>
                      <a:cubicBezTo>
                        <a:pt x="1519" y="1347"/>
                        <a:pt x="1317" y="278"/>
                        <a:pt x="417" y="24"/>
                      </a:cubicBezTo>
                      <a:cubicBezTo>
                        <a:pt x="393" y="16"/>
                        <a:pt x="366" y="10"/>
                        <a:pt x="339" y="10"/>
                      </a:cubicBezTo>
                      <a:cubicBezTo>
                        <a:pt x="322" y="10"/>
                        <a:pt x="304" y="12"/>
                        <a:pt x="287" y="17"/>
                      </a:cubicBezTo>
                      <a:cubicBezTo>
                        <a:pt x="281" y="6"/>
                        <a:pt x="270" y="1"/>
                        <a:pt x="25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29" name="Google Shape;10329;p64"/>
                <p:cNvSpPr/>
                <p:nvPr/>
              </p:nvSpPr>
              <p:spPr>
                <a:xfrm>
                  <a:off x="3156859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396"/>
                      </a:cubicBezTo>
                      <a:cubicBezTo>
                        <a:pt x="1" y="1784"/>
                        <a:pt x="289" y="2067"/>
                        <a:pt x="658" y="2067"/>
                      </a:cubicBezTo>
                      <a:cubicBezTo>
                        <a:pt x="729" y="2067"/>
                        <a:pt x="803" y="2057"/>
                        <a:pt x="877" y="2035"/>
                      </a:cubicBezTo>
                      <a:cubicBezTo>
                        <a:pt x="1242" y="1924"/>
                        <a:pt x="1555" y="1891"/>
                        <a:pt x="1783" y="1578"/>
                      </a:cubicBezTo>
                      <a:cubicBezTo>
                        <a:pt x="1979" y="1311"/>
                        <a:pt x="2005" y="946"/>
                        <a:pt x="1998" y="633"/>
                      </a:cubicBezTo>
                      <a:cubicBezTo>
                        <a:pt x="1992" y="568"/>
                        <a:pt x="1985" y="510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3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30" name="Google Shape;10330;p64"/>
                <p:cNvSpPr/>
                <p:nvPr/>
              </p:nvSpPr>
              <p:spPr>
                <a:xfrm>
                  <a:off x="3156859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1464" y="1"/>
                      </a:moveTo>
                      <a:cubicBezTo>
                        <a:pt x="1394" y="1"/>
                        <a:pt x="1324" y="9"/>
                        <a:pt x="1255" y="25"/>
                      </a:cubicBezTo>
                      <a:cubicBezTo>
                        <a:pt x="1131" y="44"/>
                        <a:pt x="1008" y="103"/>
                        <a:pt x="916" y="188"/>
                      </a:cubicBezTo>
                      <a:cubicBezTo>
                        <a:pt x="525" y="461"/>
                        <a:pt x="245" y="989"/>
                        <a:pt x="121" y="1400"/>
                      </a:cubicBezTo>
                      <a:cubicBezTo>
                        <a:pt x="1" y="1788"/>
                        <a:pt x="289" y="2071"/>
                        <a:pt x="658" y="2071"/>
                      </a:cubicBezTo>
                      <a:cubicBezTo>
                        <a:pt x="729" y="2071"/>
                        <a:pt x="803" y="2061"/>
                        <a:pt x="877" y="2039"/>
                      </a:cubicBezTo>
                      <a:cubicBezTo>
                        <a:pt x="1242" y="1928"/>
                        <a:pt x="1555" y="1895"/>
                        <a:pt x="1783" y="1582"/>
                      </a:cubicBezTo>
                      <a:cubicBezTo>
                        <a:pt x="1979" y="1322"/>
                        <a:pt x="2005" y="950"/>
                        <a:pt x="1998" y="637"/>
                      </a:cubicBezTo>
                      <a:cubicBezTo>
                        <a:pt x="1992" y="572"/>
                        <a:pt x="1985" y="513"/>
                        <a:pt x="1966" y="455"/>
                      </a:cubicBezTo>
                      <a:cubicBezTo>
                        <a:pt x="1992" y="266"/>
                        <a:pt x="1874" y="83"/>
                        <a:pt x="1692" y="31"/>
                      </a:cubicBezTo>
                      <a:cubicBezTo>
                        <a:pt x="1617" y="11"/>
                        <a:pt x="1540" y="1"/>
                        <a:pt x="146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31" name="Google Shape;10331;p64"/>
                <p:cNvSpPr/>
                <p:nvPr/>
              </p:nvSpPr>
              <p:spPr>
                <a:xfrm>
                  <a:off x="3156859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402"/>
                      </a:cubicBezTo>
                      <a:cubicBezTo>
                        <a:pt x="1" y="1785"/>
                        <a:pt x="289" y="2067"/>
                        <a:pt x="658" y="2067"/>
                      </a:cubicBezTo>
                      <a:cubicBezTo>
                        <a:pt x="729" y="2067"/>
                        <a:pt x="803" y="2056"/>
                        <a:pt x="877" y="2034"/>
                      </a:cubicBezTo>
                      <a:cubicBezTo>
                        <a:pt x="1242" y="1924"/>
                        <a:pt x="1555" y="1898"/>
                        <a:pt x="1783" y="1585"/>
                      </a:cubicBezTo>
                      <a:cubicBezTo>
                        <a:pt x="1979" y="1318"/>
                        <a:pt x="2005" y="946"/>
                        <a:pt x="1998" y="633"/>
                      </a:cubicBezTo>
                      <a:cubicBezTo>
                        <a:pt x="1992" y="575"/>
                        <a:pt x="1985" y="509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2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32" name="Google Shape;10332;p64"/>
                <p:cNvSpPr/>
                <p:nvPr/>
              </p:nvSpPr>
              <p:spPr>
                <a:xfrm>
                  <a:off x="3118129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478" y="1"/>
                      </a:moveTo>
                      <a:cubicBezTo>
                        <a:pt x="239" y="1"/>
                        <a:pt x="1" y="207"/>
                        <a:pt x="52" y="528"/>
                      </a:cubicBezTo>
                      <a:cubicBezTo>
                        <a:pt x="117" y="919"/>
                        <a:pt x="208" y="1668"/>
                        <a:pt x="691" y="1753"/>
                      </a:cubicBezTo>
                      <a:cubicBezTo>
                        <a:pt x="726" y="1759"/>
                        <a:pt x="762" y="1763"/>
                        <a:pt x="798" y="1763"/>
                      </a:cubicBezTo>
                      <a:cubicBezTo>
                        <a:pt x="947" y="1763"/>
                        <a:pt x="1093" y="1704"/>
                        <a:pt x="1166" y="1557"/>
                      </a:cubicBezTo>
                      <a:cubicBezTo>
                        <a:pt x="1303" y="1297"/>
                        <a:pt x="1205" y="1056"/>
                        <a:pt x="1082" y="801"/>
                      </a:cubicBezTo>
                      <a:cubicBezTo>
                        <a:pt x="997" y="638"/>
                        <a:pt x="925" y="476"/>
                        <a:pt x="867" y="300"/>
                      </a:cubicBezTo>
                      <a:cubicBezTo>
                        <a:pt x="794" y="91"/>
                        <a:pt x="636" y="1"/>
                        <a:pt x="47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33" name="Google Shape;10333;p64"/>
                <p:cNvSpPr/>
                <p:nvPr/>
              </p:nvSpPr>
              <p:spPr>
                <a:xfrm>
                  <a:off x="3114872" y="3672282"/>
                  <a:ext cx="31761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8" h="1888" extrusionOk="0">
                      <a:moveTo>
                        <a:pt x="271" y="0"/>
                      </a:moveTo>
                      <a:cubicBezTo>
                        <a:pt x="141" y="0"/>
                        <a:pt x="1" y="104"/>
                        <a:pt x="5" y="251"/>
                      </a:cubicBezTo>
                      <a:cubicBezTo>
                        <a:pt x="5" y="760"/>
                        <a:pt x="50" y="1522"/>
                        <a:pt x="533" y="1822"/>
                      </a:cubicBezTo>
                      <a:cubicBezTo>
                        <a:pt x="606" y="1868"/>
                        <a:pt x="681" y="1888"/>
                        <a:pt x="754" y="1888"/>
                      </a:cubicBezTo>
                      <a:cubicBezTo>
                        <a:pt x="1025" y="1888"/>
                        <a:pt x="1258" y="1607"/>
                        <a:pt x="1191" y="1314"/>
                      </a:cubicBezTo>
                      <a:cubicBezTo>
                        <a:pt x="1132" y="1086"/>
                        <a:pt x="950" y="936"/>
                        <a:pt x="826" y="747"/>
                      </a:cubicBezTo>
                      <a:cubicBezTo>
                        <a:pt x="683" y="551"/>
                        <a:pt x="565" y="343"/>
                        <a:pt x="461" y="121"/>
                      </a:cubicBezTo>
                      <a:cubicBezTo>
                        <a:pt x="422" y="36"/>
                        <a:pt x="349" y="0"/>
                        <a:pt x="27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34" name="Google Shape;10334;p64"/>
                <p:cNvSpPr/>
                <p:nvPr/>
              </p:nvSpPr>
              <p:spPr>
                <a:xfrm>
                  <a:off x="3107071" y="3719823"/>
                  <a:ext cx="39033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" h="1788" extrusionOk="0">
                      <a:moveTo>
                        <a:pt x="288" y="1"/>
                      </a:moveTo>
                      <a:cubicBezTo>
                        <a:pt x="192" y="1"/>
                        <a:pt x="103" y="51"/>
                        <a:pt x="86" y="167"/>
                      </a:cubicBezTo>
                      <a:cubicBezTo>
                        <a:pt x="1" y="689"/>
                        <a:pt x="183" y="1119"/>
                        <a:pt x="496" y="1536"/>
                      </a:cubicBezTo>
                      <a:cubicBezTo>
                        <a:pt x="608" y="1688"/>
                        <a:pt x="771" y="1787"/>
                        <a:pt x="944" y="1787"/>
                      </a:cubicBezTo>
                      <a:cubicBezTo>
                        <a:pt x="1024" y="1787"/>
                        <a:pt x="1107" y="1766"/>
                        <a:pt x="1187" y="1718"/>
                      </a:cubicBezTo>
                      <a:cubicBezTo>
                        <a:pt x="1448" y="1562"/>
                        <a:pt x="1546" y="1138"/>
                        <a:pt x="1291" y="923"/>
                      </a:cubicBezTo>
                      <a:cubicBezTo>
                        <a:pt x="992" y="695"/>
                        <a:pt x="731" y="421"/>
                        <a:pt x="509" y="109"/>
                      </a:cubicBezTo>
                      <a:cubicBezTo>
                        <a:pt x="463" y="41"/>
                        <a:pt x="373" y="1"/>
                        <a:pt x="28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35" name="Google Shape;10335;p64"/>
                <p:cNvSpPr/>
                <p:nvPr/>
              </p:nvSpPr>
              <p:spPr>
                <a:xfrm>
                  <a:off x="3109697" y="3774535"/>
                  <a:ext cx="33933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4" h="1490" extrusionOk="0">
                      <a:moveTo>
                        <a:pt x="201" y="0"/>
                      </a:moveTo>
                      <a:cubicBezTo>
                        <a:pt x="86" y="0"/>
                        <a:pt x="0" y="123"/>
                        <a:pt x="21" y="242"/>
                      </a:cubicBezTo>
                      <a:cubicBezTo>
                        <a:pt x="27" y="288"/>
                        <a:pt x="1" y="392"/>
                        <a:pt x="1" y="464"/>
                      </a:cubicBezTo>
                      <a:cubicBezTo>
                        <a:pt x="14" y="588"/>
                        <a:pt x="40" y="705"/>
                        <a:pt x="86" y="822"/>
                      </a:cubicBezTo>
                      <a:cubicBezTo>
                        <a:pt x="125" y="933"/>
                        <a:pt x="177" y="1037"/>
                        <a:pt x="229" y="1135"/>
                      </a:cubicBezTo>
                      <a:cubicBezTo>
                        <a:pt x="366" y="1363"/>
                        <a:pt x="536" y="1455"/>
                        <a:pt x="790" y="1487"/>
                      </a:cubicBezTo>
                      <a:cubicBezTo>
                        <a:pt x="802" y="1488"/>
                        <a:pt x="813" y="1489"/>
                        <a:pt x="825" y="1489"/>
                      </a:cubicBezTo>
                      <a:cubicBezTo>
                        <a:pt x="996" y="1489"/>
                        <a:pt x="1167" y="1360"/>
                        <a:pt x="1246" y="1220"/>
                      </a:cubicBezTo>
                      <a:cubicBezTo>
                        <a:pt x="1344" y="1057"/>
                        <a:pt x="1344" y="855"/>
                        <a:pt x="1253" y="686"/>
                      </a:cubicBezTo>
                      <a:cubicBezTo>
                        <a:pt x="1187" y="562"/>
                        <a:pt x="1083" y="470"/>
                        <a:pt x="953" y="418"/>
                      </a:cubicBezTo>
                      <a:cubicBezTo>
                        <a:pt x="914" y="399"/>
                        <a:pt x="875" y="373"/>
                        <a:pt x="842" y="353"/>
                      </a:cubicBezTo>
                      <a:cubicBezTo>
                        <a:pt x="842" y="353"/>
                        <a:pt x="769" y="301"/>
                        <a:pt x="770" y="301"/>
                      </a:cubicBezTo>
                      <a:lnTo>
                        <a:pt x="770" y="301"/>
                      </a:lnTo>
                      <a:cubicBezTo>
                        <a:pt x="770" y="301"/>
                        <a:pt x="776" y="304"/>
                        <a:pt x="790" y="314"/>
                      </a:cubicBezTo>
                      <a:cubicBezTo>
                        <a:pt x="705" y="242"/>
                        <a:pt x="614" y="184"/>
                        <a:pt x="523" y="125"/>
                      </a:cubicBezTo>
                      <a:cubicBezTo>
                        <a:pt x="444" y="86"/>
                        <a:pt x="360" y="73"/>
                        <a:pt x="295" y="27"/>
                      </a:cubicBezTo>
                      <a:cubicBezTo>
                        <a:pt x="262" y="8"/>
                        <a:pt x="231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36" name="Google Shape;10336;p64"/>
                <p:cNvSpPr/>
                <p:nvPr/>
              </p:nvSpPr>
              <p:spPr>
                <a:xfrm>
                  <a:off x="3177688" y="3800363"/>
                  <a:ext cx="78823" cy="6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2" h="2526" extrusionOk="0">
                      <a:moveTo>
                        <a:pt x="1559" y="0"/>
                      </a:moveTo>
                      <a:cubicBezTo>
                        <a:pt x="1157" y="0"/>
                        <a:pt x="761" y="81"/>
                        <a:pt x="385" y="269"/>
                      </a:cubicBezTo>
                      <a:cubicBezTo>
                        <a:pt x="72" y="432"/>
                        <a:pt x="0" y="764"/>
                        <a:pt x="91" y="1057"/>
                      </a:cubicBezTo>
                      <a:cubicBezTo>
                        <a:pt x="169" y="1742"/>
                        <a:pt x="587" y="2380"/>
                        <a:pt x="1317" y="2504"/>
                      </a:cubicBezTo>
                      <a:cubicBezTo>
                        <a:pt x="1402" y="2519"/>
                        <a:pt x="1484" y="2526"/>
                        <a:pt x="1563" y="2526"/>
                      </a:cubicBezTo>
                      <a:cubicBezTo>
                        <a:pt x="2403" y="2526"/>
                        <a:pt x="2895" y="1739"/>
                        <a:pt x="3050" y="953"/>
                      </a:cubicBezTo>
                      <a:cubicBezTo>
                        <a:pt x="3122" y="608"/>
                        <a:pt x="2959" y="269"/>
                        <a:pt x="2607" y="164"/>
                      </a:cubicBezTo>
                      <a:cubicBezTo>
                        <a:pt x="2261" y="61"/>
                        <a:pt x="1908" y="0"/>
                        <a:pt x="15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37" name="Google Shape;10337;p64"/>
                <p:cNvSpPr/>
                <p:nvPr/>
              </p:nvSpPr>
              <p:spPr>
                <a:xfrm>
                  <a:off x="3111843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1024" y="1"/>
                      </a:moveTo>
                      <a:cubicBezTo>
                        <a:pt x="744" y="1"/>
                        <a:pt x="470" y="146"/>
                        <a:pt x="379" y="492"/>
                      </a:cubicBezTo>
                      <a:cubicBezTo>
                        <a:pt x="40" y="1737"/>
                        <a:pt x="1" y="3236"/>
                        <a:pt x="496" y="4448"/>
                      </a:cubicBezTo>
                      <a:cubicBezTo>
                        <a:pt x="516" y="4510"/>
                        <a:pt x="570" y="4541"/>
                        <a:pt x="623" y="4541"/>
                      </a:cubicBezTo>
                      <a:cubicBezTo>
                        <a:pt x="677" y="4541"/>
                        <a:pt x="731" y="4510"/>
                        <a:pt x="751" y="4448"/>
                      </a:cubicBezTo>
                      <a:cubicBezTo>
                        <a:pt x="1220" y="3307"/>
                        <a:pt x="1265" y="2023"/>
                        <a:pt x="1722" y="863"/>
                      </a:cubicBezTo>
                      <a:cubicBezTo>
                        <a:pt x="1921" y="358"/>
                        <a:pt x="1464" y="1"/>
                        <a:pt x="102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38" name="Google Shape;10338;p64"/>
                <p:cNvSpPr/>
                <p:nvPr/>
              </p:nvSpPr>
              <p:spPr>
                <a:xfrm>
                  <a:off x="3106414" y="3951495"/>
                  <a:ext cx="48526" cy="1291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2" h="5115" extrusionOk="0">
                      <a:moveTo>
                        <a:pt x="1324" y="0"/>
                      </a:moveTo>
                      <a:cubicBezTo>
                        <a:pt x="1159" y="0"/>
                        <a:pt x="988" y="76"/>
                        <a:pt x="868" y="246"/>
                      </a:cubicBezTo>
                      <a:cubicBezTo>
                        <a:pt x="27" y="1439"/>
                        <a:pt x="1" y="3733"/>
                        <a:pt x="803" y="4952"/>
                      </a:cubicBezTo>
                      <a:cubicBezTo>
                        <a:pt x="872" y="5058"/>
                        <a:pt x="999" y="5114"/>
                        <a:pt x="1121" y="5114"/>
                      </a:cubicBezTo>
                      <a:cubicBezTo>
                        <a:pt x="1262" y="5114"/>
                        <a:pt x="1397" y="5038"/>
                        <a:pt x="1428" y="4874"/>
                      </a:cubicBezTo>
                      <a:cubicBezTo>
                        <a:pt x="1546" y="4222"/>
                        <a:pt x="1428" y="3570"/>
                        <a:pt x="1409" y="2912"/>
                      </a:cubicBezTo>
                      <a:cubicBezTo>
                        <a:pt x="1389" y="2104"/>
                        <a:pt x="1669" y="1419"/>
                        <a:pt x="1832" y="657"/>
                      </a:cubicBezTo>
                      <a:cubicBezTo>
                        <a:pt x="1921" y="262"/>
                        <a:pt x="1632" y="0"/>
                        <a:pt x="132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39" name="Google Shape;10339;p64"/>
                <p:cNvSpPr/>
                <p:nvPr/>
              </p:nvSpPr>
              <p:spPr>
                <a:xfrm>
                  <a:off x="3155344" y="3867471"/>
                  <a:ext cx="47869" cy="1724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6" h="6832" extrusionOk="0">
                      <a:moveTo>
                        <a:pt x="944" y="1"/>
                      </a:moveTo>
                      <a:cubicBezTo>
                        <a:pt x="580" y="1"/>
                        <a:pt x="217" y="240"/>
                        <a:pt x="201" y="720"/>
                      </a:cubicBezTo>
                      <a:cubicBezTo>
                        <a:pt x="149" y="2655"/>
                        <a:pt x="214" y="4545"/>
                        <a:pt x="18" y="6481"/>
                      </a:cubicBezTo>
                      <a:cubicBezTo>
                        <a:pt x="0" y="6682"/>
                        <a:pt x="200" y="6831"/>
                        <a:pt x="387" y="6831"/>
                      </a:cubicBezTo>
                      <a:cubicBezTo>
                        <a:pt x="472" y="6831"/>
                        <a:pt x="554" y="6800"/>
                        <a:pt x="611" y="6729"/>
                      </a:cubicBezTo>
                      <a:cubicBezTo>
                        <a:pt x="1895" y="5132"/>
                        <a:pt x="1752" y="2649"/>
                        <a:pt x="1687" y="720"/>
                      </a:cubicBezTo>
                      <a:cubicBezTo>
                        <a:pt x="1670" y="240"/>
                        <a:pt x="1307" y="1"/>
                        <a:pt x="9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40" name="Google Shape;10340;p64"/>
                <p:cNvSpPr/>
                <p:nvPr/>
              </p:nvSpPr>
              <p:spPr>
                <a:xfrm>
                  <a:off x="3386283" y="3720783"/>
                  <a:ext cx="68698" cy="1199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1" h="4750" extrusionOk="0">
                      <a:moveTo>
                        <a:pt x="445" y="0"/>
                      </a:moveTo>
                      <a:cubicBezTo>
                        <a:pt x="155" y="0"/>
                        <a:pt x="1" y="397"/>
                        <a:pt x="204" y="618"/>
                      </a:cubicBezTo>
                      <a:cubicBezTo>
                        <a:pt x="850" y="1302"/>
                        <a:pt x="1345" y="1817"/>
                        <a:pt x="1690" y="2723"/>
                      </a:cubicBezTo>
                      <a:cubicBezTo>
                        <a:pt x="1958" y="3408"/>
                        <a:pt x="2186" y="4085"/>
                        <a:pt x="2538" y="4724"/>
                      </a:cubicBezTo>
                      <a:cubicBezTo>
                        <a:pt x="2550" y="4742"/>
                        <a:pt x="2569" y="4750"/>
                        <a:pt x="2587" y="4750"/>
                      </a:cubicBezTo>
                      <a:cubicBezTo>
                        <a:pt x="2615" y="4750"/>
                        <a:pt x="2642" y="4730"/>
                        <a:pt x="2642" y="4698"/>
                      </a:cubicBezTo>
                      <a:cubicBezTo>
                        <a:pt x="2720" y="3160"/>
                        <a:pt x="2270" y="592"/>
                        <a:pt x="556" y="19"/>
                      </a:cubicBezTo>
                      <a:cubicBezTo>
                        <a:pt x="518" y="6"/>
                        <a:pt x="480" y="0"/>
                        <a:pt x="44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41" name="Google Shape;10341;p64"/>
                <p:cNvSpPr/>
                <p:nvPr/>
              </p:nvSpPr>
              <p:spPr>
                <a:xfrm>
                  <a:off x="3391585" y="3763148"/>
                  <a:ext cx="39487" cy="658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4" h="2608" extrusionOk="0">
                      <a:moveTo>
                        <a:pt x="259" y="0"/>
                      </a:moveTo>
                      <a:cubicBezTo>
                        <a:pt x="151" y="0"/>
                        <a:pt x="56" y="113"/>
                        <a:pt x="46" y="218"/>
                      </a:cubicBezTo>
                      <a:cubicBezTo>
                        <a:pt x="1" y="674"/>
                        <a:pt x="229" y="1137"/>
                        <a:pt x="418" y="1541"/>
                      </a:cubicBezTo>
                      <a:cubicBezTo>
                        <a:pt x="607" y="1958"/>
                        <a:pt x="900" y="2316"/>
                        <a:pt x="1265" y="2577"/>
                      </a:cubicBezTo>
                      <a:cubicBezTo>
                        <a:pt x="1294" y="2598"/>
                        <a:pt x="1324" y="2607"/>
                        <a:pt x="1354" y="2607"/>
                      </a:cubicBezTo>
                      <a:cubicBezTo>
                        <a:pt x="1462" y="2607"/>
                        <a:pt x="1563" y="2487"/>
                        <a:pt x="1533" y="2375"/>
                      </a:cubicBezTo>
                      <a:cubicBezTo>
                        <a:pt x="1376" y="1919"/>
                        <a:pt x="1200" y="1462"/>
                        <a:pt x="998" y="1026"/>
                      </a:cubicBezTo>
                      <a:cubicBezTo>
                        <a:pt x="842" y="654"/>
                        <a:pt x="685" y="283"/>
                        <a:pt x="359" y="35"/>
                      </a:cubicBezTo>
                      <a:cubicBezTo>
                        <a:pt x="326" y="11"/>
                        <a:pt x="292" y="0"/>
                        <a:pt x="2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42" name="Google Shape;10342;p64"/>
                <p:cNvSpPr/>
                <p:nvPr/>
              </p:nvSpPr>
              <p:spPr>
                <a:xfrm>
                  <a:off x="3350457" y="3580558"/>
                  <a:ext cx="58599" cy="110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" h="4381" extrusionOk="0">
                      <a:moveTo>
                        <a:pt x="993" y="0"/>
                      </a:moveTo>
                      <a:cubicBezTo>
                        <a:pt x="958" y="0"/>
                        <a:pt x="923" y="2"/>
                        <a:pt x="887" y="7"/>
                      </a:cubicBezTo>
                      <a:cubicBezTo>
                        <a:pt x="437" y="52"/>
                        <a:pt x="0" y="502"/>
                        <a:pt x="98" y="978"/>
                      </a:cubicBezTo>
                      <a:cubicBezTo>
                        <a:pt x="320" y="2073"/>
                        <a:pt x="489" y="3454"/>
                        <a:pt x="1343" y="4249"/>
                      </a:cubicBezTo>
                      <a:cubicBezTo>
                        <a:pt x="1437" y="4339"/>
                        <a:pt x="1565" y="4380"/>
                        <a:pt x="1695" y="4380"/>
                      </a:cubicBezTo>
                      <a:cubicBezTo>
                        <a:pt x="1972" y="4380"/>
                        <a:pt x="2262" y="4196"/>
                        <a:pt x="2275" y="3904"/>
                      </a:cubicBezTo>
                      <a:cubicBezTo>
                        <a:pt x="2321" y="2900"/>
                        <a:pt x="2080" y="1766"/>
                        <a:pt x="1865" y="789"/>
                      </a:cubicBezTo>
                      <a:cubicBezTo>
                        <a:pt x="1761" y="352"/>
                        <a:pt x="1450" y="0"/>
                        <a:pt x="99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43" name="Google Shape;10343;p64"/>
                <p:cNvSpPr/>
                <p:nvPr/>
              </p:nvSpPr>
              <p:spPr>
                <a:xfrm>
                  <a:off x="3289913" y="3480452"/>
                  <a:ext cx="76500" cy="82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0" h="3265" extrusionOk="0">
                      <a:moveTo>
                        <a:pt x="996" y="0"/>
                      </a:moveTo>
                      <a:cubicBezTo>
                        <a:pt x="722" y="0"/>
                        <a:pt x="458" y="94"/>
                        <a:pt x="241" y="322"/>
                      </a:cubicBezTo>
                      <a:cubicBezTo>
                        <a:pt x="0" y="576"/>
                        <a:pt x="52" y="987"/>
                        <a:pt x="352" y="1169"/>
                      </a:cubicBezTo>
                      <a:cubicBezTo>
                        <a:pt x="678" y="1358"/>
                        <a:pt x="1004" y="1260"/>
                        <a:pt x="1330" y="1391"/>
                      </a:cubicBezTo>
                      <a:cubicBezTo>
                        <a:pt x="1525" y="1482"/>
                        <a:pt x="1701" y="1619"/>
                        <a:pt x="1831" y="1795"/>
                      </a:cubicBezTo>
                      <a:cubicBezTo>
                        <a:pt x="2007" y="2016"/>
                        <a:pt x="2190" y="2186"/>
                        <a:pt x="2320" y="2440"/>
                      </a:cubicBezTo>
                      <a:cubicBezTo>
                        <a:pt x="2438" y="2688"/>
                        <a:pt x="2548" y="2929"/>
                        <a:pt x="2672" y="3176"/>
                      </a:cubicBezTo>
                      <a:cubicBezTo>
                        <a:pt x="2705" y="3237"/>
                        <a:pt x="2767" y="3264"/>
                        <a:pt x="2829" y="3264"/>
                      </a:cubicBezTo>
                      <a:cubicBezTo>
                        <a:pt x="2929" y="3264"/>
                        <a:pt x="3030" y="3195"/>
                        <a:pt x="3018" y="3079"/>
                      </a:cubicBezTo>
                      <a:cubicBezTo>
                        <a:pt x="2985" y="2714"/>
                        <a:pt x="2920" y="2349"/>
                        <a:pt x="2842" y="1990"/>
                      </a:cubicBezTo>
                      <a:cubicBezTo>
                        <a:pt x="2744" y="1599"/>
                        <a:pt x="2757" y="1260"/>
                        <a:pt x="2516" y="895"/>
                      </a:cubicBezTo>
                      <a:cubicBezTo>
                        <a:pt x="2213" y="433"/>
                        <a:pt x="1583" y="0"/>
                        <a:pt x="99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44" name="Google Shape;10344;p64"/>
                <p:cNvSpPr/>
                <p:nvPr/>
              </p:nvSpPr>
              <p:spPr>
                <a:xfrm>
                  <a:off x="3208515" y="3517843"/>
                  <a:ext cx="116467" cy="995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3" h="3943" extrusionOk="0">
                      <a:moveTo>
                        <a:pt x="2163" y="0"/>
                      </a:moveTo>
                      <a:cubicBezTo>
                        <a:pt x="732" y="0"/>
                        <a:pt x="1" y="2470"/>
                        <a:pt x="1132" y="3494"/>
                      </a:cubicBezTo>
                      <a:cubicBezTo>
                        <a:pt x="1478" y="3806"/>
                        <a:pt x="1883" y="3943"/>
                        <a:pt x="2287" y="3943"/>
                      </a:cubicBezTo>
                      <a:cubicBezTo>
                        <a:pt x="3085" y="3943"/>
                        <a:pt x="3882" y="3408"/>
                        <a:pt x="4228" y="2621"/>
                      </a:cubicBezTo>
                      <a:cubicBezTo>
                        <a:pt x="4469" y="2060"/>
                        <a:pt x="4612" y="1435"/>
                        <a:pt x="4234" y="887"/>
                      </a:cubicBezTo>
                      <a:cubicBezTo>
                        <a:pt x="4052" y="620"/>
                        <a:pt x="3165" y="92"/>
                        <a:pt x="2299" y="7"/>
                      </a:cubicBezTo>
                      <a:cubicBezTo>
                        <a:pt x="2253" y="2"/>
                        <a:pt x="2207" y="0"/>
                        <a:pt x="216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45" name="Google Shape;10345;p64"/>
                <p:cNvSpPr/>
                <p:nvPr/>
              </p:nvSpPr>
              <p:spPr>
                <a:xfrm>
                  <a:off x="3232576" y="3474090"/>
                  <a:ext cx="36255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" h="1129" extrusionOk="0">
                      <a:moveTo>
                        <a:pt x="1019" y="0"/>
                      </a:moveTo>
                      <a:cubicBezTo>
                        <a:pt x="989" y="0"/>
                        <a:pt x="958" y="4"/>
                        <a:pt x="928" y="13"/>
                      </a:cubicBezTo>
                      <a:cubicBezTo>
                        <a:pt x="759" y="65"/>
                        <a:pt x="668" y="170"/>
                        <a:pt x="524" y="267"/>
                      </a:cubicBezTo>
                      <a:cubicBezTo>
                        <a:pt x="400" y="346"/>
                        <a:pt x="283" y="437"/>
                        <a:pt x="185" y="548"/>
                      </a:cubicBezTo>
                      <a:cubicBezTo>
                        <a:pt x="1" y="751"/>
                        <a:pt x="108" y="1128"/>
                        <a:pt x="410" y="1128"/>
                      </a:cubicBezTo>
                      <a:cubicBezTo>
                        <a:pt x="418" y="1128"/>
                        <a:pt x="425" y="1128"/>
                        <a:pt x="433" y="1128"/>
                      </a:cubicBezTo>
                      <a:cubicBezTo>
                        <a:pt x="687" y="1128"/>
                        <a:pt x="941" y="1108"/>
                        <a:pt x="1189" y="1076"/>
                      </a:cubicBezTo>
                      <a:cubicBezTo>
                        <a:pt x="1326" y="1043"/>
                        <a:pt x="1417" y="919"/>
                        <a:pt x="1417" y="782"/>
                      </a:cubicBezTo>
                      <a:cubicBezTo>
                        <a:pt x="1424" y="658"/>
                        <a:pt x="1411" y="541"/>
                        <a:pt x="1378" y="424"/>
                      </a:cubicBezTo>
                      <a:cubicBezTo>
                        <a:pt x="1435" y="207"/>
                        <a:pt x="1232" y="0"/>
                        <a:pt x="101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46" name="Google Shape;10346;p64"/>
                <p:cNvSpPr/>
                <p:nvPr/>
              </p:nvSpPr>
              <p:spPr>
                <a:xfrm>
                  <a:off x="3213716" y="3433012"/>
                  <a:ext cx="38528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6" h="2324" extrusionOk="0">
                      <a:moveTo>
                        <a:pt x="1265" y="1"/>
                      </a:moveTo>
                      <a:cubicBezTo>
                        <a:pt x="1253" y="1"/>
                        <a:pt x="1241" y="6"/>
                        <a:pt x="1232" y="17"/>
                      </a:cubicBezTo>
                      <a:cubicBezTo>
                        <a:pt x="1215" y="12"/>
                        <a:pt x="1198" y="10"/>
                        <a:pt x="1182" y="10"/>
                      </a:cubicBezTo>
                      <a:cubicBezTo>
                        <a:pt x="1156" y="10"/>
                        <a:pt x="1130" y="16"/>
                        <a:pt x="1102" y="24"/>
                      </a:cubicBezTo>
                      <a:cubicBezTo>
                        <a:pt x="209" y="278"/>
                        <a:pt x="0" y="1347"/>
                        <a:pt x="163" y="2142"/>
                      </a:cubicBezTo>
                      <a:cubicBezTo>
                        <a:pt x="188" y="2267"/>
                        <a:pt x="286" y="2324"/>
                        <a:pt x="390" y="2324"/>
                      </a:cubicBezTo>
                      <a:cubicBezTo>
                        <a:pt x="482" y="2324"/>
                        <a:pt x="578" y="2280"/>
                        <a:pt x="633" y="2201"/>
                      </a:cubicBezTo>
                      <a:cubicBezTo>
                        <a:pt x="978" y="1686"/>
                        <a:pt x="1271" y="1132"/>
                        <a:pt x="1317" y="526"/>
                      </a:cubicBezTo>
                      <a:cubicBezTo>
                        <a:pt x="1525" y="408"/>
                        <a:pt x="1467" y="128"/>
                        <a:pt x="1297" y="37"/>
                      </a:cubicBezTo>
                      <a:lnTo>
                        <a:pt x="1297" y="24"/>
                      </a:lnTo>
                      <a:cubicBezTo>
                        <a:pt x="1294" y="9"/>
                        <a:pt x="1280" y="1"/>
                        <a:pt x="126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47" name="Google Shape;10347;p64"/>
                <p:cNvSpPr/>
                <p:nvPr/>
              </p:nvSpPr>
              <p:spPr>
                <a:xfrm>
                  <a:off x="3223740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544" y="1"/>
                      </a:moveTo>
                      <a:cubicBezTo>
                        <a:pt x="464" y="1"/>
                        <a:pt x="385" y="13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10"/>
                        <a:pt x="7" y="568"/>
                        <a:pt x="7" y="633"/>
                      </a:cubicBezTo>
                      <a:cubicBezTo>
                        <a:pt x="1" y="946"/>
                        <a:pt x="27" y="1311"/>
                        <a:pt x="216" y="1578"/>
                      </a:cubicBezTo>
                      <a:cubicBezTo>
                        <a:pt x="444" y="1891"/>
                        <a:pt x="757" y="1924"/>
                        <a:pt x="1128" y="2035"/>
                      </a:cubicBezTo>
                      <a:cubicBezTo>
                        <a:pt x="1202" y="2057"/>
                        <a:pt x="1275" y="2067"/>
                        <a:pt x="1345" y="2067"/>
                      </a:cubicBezTo>
                      <a:cubicBezTo>
                        <a:pt x="1712" y="2067"/>
                        <a:pt x="2005" y="1784"/>
                        <a:pt x="1885" y="1396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48" name="Google Shape;10348;p64"/>
                <p:cNvSpPr/>
                <p:nvPr/>
              </p:nvSpPr>
              <p:spPr>
                <a:xfrm>
                  <a:off x="3223740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536" y="1"/>
                      </a:moveTo>
                      <a:cubicBezTo>
                        <a:pt x="459" y="1"/>
                        <a:pt x="382" y="11"/>
                        <a:pt x="307" y="31"/>
                      </a:cubicBezTo>
                      <a:cubicBezTo>
                        <a:pt x="125" y="83"/>
                        <a:pt x="7" y="266"/>
                        <a:pt x="34" y="455"/>
                      </a:cubicBezTo>
                      <a:cubicBezTo>
                        <a:pt x="14" y="513"/>
                        <a:pt x="7" y="572"/>
                        <a:pt x="7" y="637"/>
                      </a:cubicBezTo>
                      <a:cubicBezTo>
                        <a:pt x="1" y="950"/>
                        <a:pt x="27" y="1322"/>
                        <a:pt x="216" y="1582"/>
                      </a:cubicBezTo>
                      <a:cubicBezTo>
                        <a:pt x="444" y="1895"/>
                        <a:pt x="757" y="1928"/>
                        <a:pt x="1128" y="2039"/>
                      </a:cubicBezTo>
                      <a:cubicBezTo>
                        <a:pt x="1202" y="2061"/>
                        <a:pt x="1275" y="2071"/>
                        <a:pt x="1345" y="2071"/>
                      </a:cubicBezTo>
                      <a:cubicBezTo>
                        <a:pt x="1712" y="2071"/>
                        <a:pt x="2005" y="1788"/>
                        <a:pt x="1885" y="1400"/>
                      </a:cubicBezTo>
                      <a:cubicBezTo>
                        <a:pt x="1754" y="989"/>
                        <a:pt x="1474" y="461"/>
                        <a:pt x="1083" y="188"/>
                      </a:cubicBezTo>
                      <a:cubicBezTo>
                        <a:pt x="992" y="103"/>
                        <a:pt x="874" y="44"/>
                        <a:pt x="744" y="25"/>
                      </a:cubicBezTo>
                      <a:cubicBezTo>
                        <a:pt x="676" y="9"/>
                        <a:pt x="606" y="1"/>
                        <a:pt x="53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49" name="Google Shape;10349;p64"/>
                <p:cNvSpPr/>
                <p:nvPr/>
              </p:nvSpPr>
              <p:spPr>
                <a:xfrm>
                  <a:off x="3223740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544" y="1"/>
                      </a:moveTo>
                      <a:cubicBezTo>
                        <a:pt x="464" y="1"/>
                        <a:pt x="385" y="12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09"/>
                        <a:pt x="7" y="575"/>
                        <a:pt x="7" y="633"/>
                      </a:cubicBezTo>
                      <a:cubicBezTo>
                        <a:pt x="1" y="946"/>
                        <a:pt x="27" y="1318"/>
                        <a:pt x="216" y="1585"/>
                      </a:cubicBezTo>
                      <a:cubicBezTo>
                        <a:pt x="444" y="1898"/>
                        <a:pt x="757" y="1924"/>
                        <a:pt x="1128" y="2034"/>
                      </a:cubicBezTo>
                      <a:cubicBezTo>
                        <a:pt x="1202" y="2056"/>
                        <a:pt x="1275" y="2067"/>
                        <a:pt x="1345" y="2067"/>
                      </a:cubicBezTo>
                      <a:cubicBezTo>
                        <a:pt x="1712" y="2067"/>
                        <a:pt x="2005" y="1785"/>
                        <a:pt x="1885" y="1402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50" name="Google Shape;10350;p64"/>
                <p:cNvSpPr/>
                <p:nvPr/>
              </p:nvSpPr>
              <p:spPr>
                <a:xfrm>
                  <a:off x="3280016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827" y="1"/>
                      </a:moveTo>
                      <a:cubicBezTo>
                        <a:pt x="668" y="1"/>
                        <a:pt x="510" y="91"/>
                        <a:pt x="438" y="300"/>
                      </a:cubicBezTo>
                      <a:cubicBezTo>
                        <a:pt x="379" y="476"/>
                        <a:pt x="307" y="645"/>
                        <a:pt x="229" y="801"/>
                      </a:cubicBezTo>
                      <a:cubicBezTo>
                        <a:pt x="99" y="1056"/>
                        <a:pt x="1" y="1297"/>
                        <a:pt x="138" y="1557"/>
                      </a:cubicBezTo>
                      <a:cubicBezTo>
                        <a:pt x="217" y="1704"/>
                        <a:pt x="363" y="1763"/>
                        <a:pt x="513" y="1763"/>
                      </a:cubicBezTo>
                      <a:cubicBezTo>
                        <a:pt x="549" y="1763"/>
                        <a:pt x="585" y="1759"/>
                        <a:pt x="620" y="1753"/>
                      </a:cubicBezTo>
                      <a:cubicBezTo>
                        <a:pt x="1096" y="1668"/>
                        <a:pt x="1187" y="919"/>
                        <a:pt x="1252" y="528"/>
                      </a:cubicBezTo>
                      <a:cubicBezTo>
                        <a:pt x="1303" y="207"/>
                        <a:pt x="1065" y="1"/>
                        <a:pt x="82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51" name="Google Shape;10351;p64"/>
                <p:cNvSpPr/>
                <p:nvPr/>
              </p:nvSpPr>
              <p:spPr>
                <a:xfrm>
                  <a:off x="3284460" y="3672282"/>
                  <a:ext cx="31787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" h="1888" extrusionOk="0">
                      <a:moveTo>
                        <a:pt x="986" y="0"/>
                      </a:moveTo>
                      <a:cubicBezTo>
                        <a:pt x="909" y="0"/>
                        <a:pt x="835" y="36"/>
                        <a:pt x="796" y="121"/>
                      </a:cubicBezTo>
                      <a:cubicBezTo>
                        <a:pt x="698" y="343"/>
                        <a:pt x="574" y="551"/>
                        <a:pt x="438" y="747"/>
                      </a:cubicBezTo>
                      <a:cubicBezTo>
                        <a:pt x="307" y="936"/>
                        <a:pt x="125" y="1086"/>
                        <a:pt x="73" y="1314"/>
                      </a:cubicBezTo>
                      <a:cubicBezTo>
                        <a:pt x="1" y="1607"/>
                        <a:pt x="233" y="1888"/>
                        <a:pt x="504" y="1888"/>
                      </a:cubicBezTo>
                      <a:cubicBezTo>
                        <a:pt x="576" y="1888"/>
                        <a:pt x="651" y="1868"/>
                        <a:pt x="724" y="1822"/>
                      </a:cubicBezTo>
                      <a:cubicBezTo>
                        <a:pt x="1207" y="1522"/>
                        <a:pt x="1259" y="760"/>
                        <a:pt x="1259" y="251"/>
                      </a:cubicBezTo>
                      <a:cubicBezTo>
                        <a:pt x="1259" y="104"/>
                        <a:pt x="1117" y="0"/>
                        <a:pt x="98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52" name="Google Shape;10352;p64"/>
                <p:cNvSpPr/>
                <p:nvPr/>
              </p:nvSpPr>
              <p:spPr>
                <a:xfrm>
                  <a:off x="3285141" y="3719823"/>
                  <a:ext cx="39007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5" h="1788" extrusionOk="0">
                      <a:moveTo>
                        <a:pt x="1258" y="1"/>
                      </a:moveTo>
                      <a:cubicBezTo>
                        <a:pt x="1173" y="1"/>
                        <a:pt x="1083" y="41"/>
                        <a:pt x="1036" y="109"/>
                      </a:cubicBezTo>
                      <a:cubicBezTo>
                        <a:pt x="815" y="421"/>
                        <a:pt x="554" y="695"/>
                        <a:pt x="254" y="923"/>
                      </a:cubicBezTo>
                      <a:cubicBezTo>
                        <a:pt x="0" y="1138"/>
                        <a:pt x="98" y="1562"/>
                        <a:pt x="358" y="1718"/>
                      </a:cubicBezTo>
                      <a:cubicBezTo>
                        <a:pt x="439" y="1766"/>
                        <a:pt x="521" y="1787"/>
                        <a:pt x="601" y="1787"/>
                      </a:cubicBezTo>
                      <a:cubicBezTo>
                        <a:pt x="775" y="1787"/>
                        <a:pt x="938" y="1688"/>
                        <a:pt x="1049" y="1536"/>
                      </a:cubicBezTo>
                      <a:cubicBezTo>
                        <a:pt x="1362" y="1119"/>
                        <a:pt x="1545" y="689"/>
                        <a:pt x="1460" y="167"/>
                      </a:cubicBezTo>
                      <a:cubicBezTo>
                        <a:pt x="1443" y="51"/>
                        <a:pt x="1353" y="1"/>
                        <a:pt x="125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53" name="Google Shape;10353;p64"/>
                <p:cNvSpPr/>
                <p:nvPr/>
              </p:nvSpPr>
              <p:spPr>
                <a:xfrm>
                  <a:off x="3287439" y="3774535"/>
                  <a:ext cx="34084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0" h="1490" extrusionOk="0">
                      <a:moveTo>
                        <a:pt x="1147" y="0"/>
                      </a:moveTo>
                      <a:cubicBezTo>
                        <a:pt x="1118" y="0"/>
                        <a:pt x="1087" y="8"/>
                        <a:pt x="1056" y="27"/>
                      </a:cubicBezTo>
                      <a:cubicBezTo>
                        <a:pt x="991" y="73"/>
                        <a:pt x="900" y="86"/>
                        <a:pt x="828" y="125"/>
                      </a:cubicBezTo>
                      <a:cubicBezTo>
                        <a:pt x="733" y="182"/>
                        <a:pt x="651" y="239"/>
                        <a:pt x="569" y="308"/>
                      </a:cubicBezTo>
                      <a:lnTo>
                        <a:pt x="569" y="308"/>
                      </a:lnTo>
                      <a:cubicBezTo>
                        <a:pt x="550" y="322"/>
                        <a:pt x="509" y="353"/>
                        <a:pt x="509" y="353"/>
                      </a:cubicBezTo>
                      <a:cubicBezTo>
                        <a:pt x="470" y="373"/>
                        <a:pt x="430" y="399"/>
                        <a:pt x="391" y="418"/>
                      </a:cubicBezTo>
                      <a:cubicBezTo>
                        <a:pt x="261" y="470"/>
                        <a:pt x="157" y="562"/>
                        <a:pt x="98" y="686"/>
                      </a:cubicBezTo>
                      <a:cubicBezTo>
                        <a:pt x="0" y="855"/>
                        <a:pt x="7" y="1057"/>
                        <a:pt x="98" y="1220"/>
                      </a:cubicBezTo>
                      <a:cubicBezTo>
                        <a:pt x="177" y="1360"/>
                        <a:pt x="354" y="1489"/>
                        <a:pt x="520" y="1489"/>
                      </a:cubicBezTo>
                      <a:cubicBezTo>
                        <a:pt x="531" y="1489"/>
                        <a:pt x="543" y="1488"/>
                        <a:pt x="554" y="1487"/>
                      </a:cubicBezTo>
                      <a:cubicBezTo>
                        <a:pt x="808" y="1455"/>
                        <a:pt x="984" y="1363"/>
                        <a:pt x="1115" y="1135"/>
                      </a:cubicBezTo>
                      <a:cubicBezTo>
                        <a:pt x="1173" y="1037"/>
                        <a:pt x="1219" y="933"/>
                        <a:pt x="1258" y="822"/>
                      </a:cubicBezTo>
                      <a:cubicBezTo>
                        <a:pt x="1304" y="705"/>
                        <a:pt x="1336" y="588"/>
                        <a:pt x="1343" y="464"/>
                      </a:cubicBezTo>
                      <a:cubicBezTo>
                        <a:pt x="1349" y="392"/>
                        <a:pt x="1317" y="288"/>
                        <a:pt x="1330" y="242"/>
                      </a:cubicBezTo>
                      <a:cubicBezTo>
                        <a:pt x="1345" y="123"/>
                        <a:pt x="1258" y="0"/>
                        <a:pt x="114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54" name="Google Shape;10354;p64"/>
                <p:cNvSpPr/>
                <p:nvPr/>
              </p:nvSpPr>
              <p:spPr>
                <a:xfrm>
                  <a:off x="3275169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894" y="1"/>
                      </a:moveTo>
                      <a:cubicBezTo>
                        <a:pt x="455" y="1"/>
                        <a:pt x="1" y="358"/>
                        <a:pt x="199" y="863"/>
                      </a:cubicBezTo>
                      <a:cubicBezTo>
                        <a:pt x="656" y="2023"/>
                        <a:pt x="695" y="3307"/>
                        <a:pt x="1171" y="4448"/>
                      </a:cubicBezTo>
                      <a:cubicBezTo>
                        <a:pt x="1187" y="4510"/>
                        <a:pt x="1239" y="4541"/>
                        <a:pt x="1292" y="4541"/>
                      </a:cubicBezTo>
                      <a:cubicBezTo>
                        <a:pt x="1345" y="4541"/>
                        <a:pt x="1399" y="4510"/>
                        <a:pt x="1418" y="4448"/>
                      </a:cubicBezTo>
                      <a:cubicBezTo>
                        <a:pt x="1920" y="3236"/>
                        <a:pt x="1881" y="1737"/>
                        <a:pt x="1542" y="492"/>
                      </a:cubicBezTo>
                      <a:cubicBezTo>
                        <a:pt x="1448" y="146"/>
                        <a:pt x="1174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55" name="Google Shape;10355;p64"/>
                <p:cNvSpPr/>
                <p:nvPr/>
              </p:nvSpPr>
              <p:spPr>
                <a:xfrm>
                  <a:off x="3280723" y="3951495"/>
                  <a:ext cx="43602" cy="1162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7" h="4603" extrusionOk="0">
                      <a:moveTo>
                        <a:pt x="537" y="0"/>
                      </a:moveTo>
                      <a:cubicBezTo>
                        <a:pt x="262" y="0"/>
                        <a:pt x="1" y="235"/>
                        <a:pt x="77" y="592"/>
                      </a:cubicBezTo>
                      <a:cubicBezTo>
                        <a:pt x="227" y="1282"/>
                        <a:pt x="481" y="1895"/>
                        <a:pt x="462" y="2619"/>
                      </a:cubicBezTo>
                      <a:cubicBezTo>
                        <a:pt x="442" y="3212"/>
                        <a:pt x="338" y="3798"/>
                        <a:pt x="442" y="4385"/>
                      </a:cubicBezTo>
                      <a:cubicBezTo>
                        <a:pt x="470" y="4534"/>
                        <a:pt x="591" y="4602"/>
                        <a:pt x="718" y="4602"/>
                      </a:cubicBezTo>
                      <a:cubicBezTo>
                        <a:pt x="829" y="4602"/>
                        <a:pt x="945" y="4551"/>
                        <a:pt x="1009" y="4457"/>
                      </a:cubicBezTo>
                      <a:cubicBezTo>
                        <a:pt x="1726" y="3362"/>
                        <a:pt x="1707" y="1296"/>
                        <a:pt x="944" y="220"/>
                      </a:cubicBezTo>
                      <a:cubicBezTo>
                        <a:pt x="837" y="68"/>
                        <a:pt x="685" y="0"/>
                        <a:pt x="5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56" name="Google Shape;10356;p64"/>
                <p:cNvSpPr/>
                <p:nvPr/>
              </p:nvSpPr>
              <p:spPr>
                <a:xfrm>
                  <a:off x="3232298" y="3867471"/>
                  <a:ext cx="47718" cy="172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0" h="6819" extrusionOk="0">
                      <a:moveTo>
                        <a:pt x="952" y="1"/>
                      </a:moveTo>
                      <a:cubicBezTo>
                        <a:pt x="589" y="1"/>
                        <a:pt x="226" y="240"/>
                        <a:pt x="209" y="720"/>
                      </a:cubicBezTo>
                      <a:cubicBezTo>
                        <a:pt x="144" y="2642"/>
                        <a:pt x="1" y="5119"/>
                        <a:pt x="1278" y="6716"/>
                      </a:cubicBezTo>
                      <a:cubicBezTo>
                        <a:pt x="1336" y="6787"/>
                        <a:pt x="1418" y="6819"/>
                        <a:pt x="1504" y="6819"/>
                      </a:cubicBezTo>
                      <a:cubicBezTo>
                        <a:pt x="1690" y="6819"/>
                        <a:pt x="1889" y="6671"/>
                        <a:pt x="1871" y="6474"/>
                      </a:cubicBezTo>
                      <a:cubicBezTo>
                        <a:pt x="1682" y="4545"/>
                        <a:pt x="1748" y="2649"/>
                        <a:pt x="1689" y="720"/>
                      </a:cubicBezTo>
                      <a:cubicBezTo>
                        <a:pt x="1676" y="240"/>
                        <a:pt x="1314" y="1"/>
                        <a:pt x="95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57" name="Google Shape;10357;p64"/>
                <p:cNvSpPr/>
                <p:nvPr/>
              </p:nvSpPr>
              <p:spPr>
                <a:xfrm>
                  <a:off x="3147063" y="4072304"/>
                  <a:ext cx="31307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" h="7200" extrusionOk="0">
                      <a:moveTo>
                        <a:pt x="599" y="0"/>
                      </a:moveTo>
                      <a:cubicBezTo>
                        <a:pt x="536" y="0"/>
                        <a:pt x="468" y="52"/>
                        <a:pt x="464" y="121"/>
                      </a:cubicBezTo>
                      <a:cubicBezTo>
                        <a:pt x="444" y="1184"/>
                        <a:pt x="457" y="2226"/>
                        <a:pt x="359" y="3276"/>
                      </a:cubicBezTo>
                      <a:cubicBezTo>
                        <a:pt x="261" y="4429"/>
                        <a:pt x="1" y="5596"/>
                        <a:pt x="33" y="6750"/>
                      </a:cubicBezTo>
                      <a:cubicBezTo>
                        <a:pt x="46" y="7054"/>
                        <a:pt x="255" y="7199"/>
                        <a:pt x="471" y="7199"/>
                      </a:cubicBezTo>
                      <a:cubicBezTo>
                        <a:pt x="696" y="7199"/>
                        <a:pt x="929" y="7044"/>
                        <a:pt x="965" y="6750"/>
                      </a:cubicBezTo>
                      <a:cubicBezTo>
                        <a:pt x="1109" y="5609"/>
                        <a:pt x="1148" y="4429"/>
                        <a:pt x="1193" y="3276"/>
                      </a:cubicBezTo>
                      <a:cubicBezTo>
                        <a:pt x="1239" y="2181"/>
                        <a:pt x="1161" y="1073"/>
                        <a:pt x="692" y="63"/>
                      </a:cubicBezTo>
                      <a:cubicBezTo>
                        <a:pt x="672" y="19"/>
                        <a:pt x="636" y="0"/>
                        <a:pt x="59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58" name="Google Shape;10358;p64"/>
                <p:cNvSpPr/>
                <p:nvPr/>
              </p:nvSpPr>
              <p:spPr>
                <a:xfrm>
                  <a:off x="3113989" y="4102121"/>
                  <a:ext cx="40093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" h="4792" extrusionOk="0">
                      <a:moveTo>
                        <a:pt x="850" y="0"/>
                      </a:moveTo>
                      <a:cubicBezTo>
                        <a:pt x="683" y="0"/>
                        <a:pt x="514" y="82"/>
                        <a:pt x="398" y="276"/>
                      </a:cubicBezTo>
                      <a:cubicBezTo>
                        <a:pt x="1" y="941"/>
                        <a:pt x="27" y="1873"/>
                        <a:pt x="59" y="2616"/>
                      </a:cubicBezTo>
                      <a:cubicBezTo>
                        <a:pt x="85" y="3164"/>
                        <a:pt x="40" y="4376"/>
                        <a:pt x="509" y="4747"/>
                      </a:cubicBezTo>
                      <a:cubicBezTo>
                        <a:pt x="542" y="4777"/>
                        <a:pt x="582" y="4791"/>
                        <a:pt x="623" y="4791"/>
                      </a:cubicBezTo>
                      <a:cubicBezTo>
                        <a:pt x="664" y="4791"/>
                        <a:pt x="705" y="4777"/>
                        <a:pt x="737" y="4747"/>
                      </a:cubicBezTo>
                      <a:cubicBezTo>
                        <a:pt x="1154" y="4402"/>
                        <a:pt x="998" y="3574"/>
                        <a:pt x="998" y="3098"/>
                      </a:cubicBezTo>
                      <a:cubicBezTo>
                        <a:pt x="998" y="2297"/>
                        <a:pt x="991" y="1560"/>
                        <a:pt x="1363" y="837"/>
                      </a:cubicBezTo>
                      <a:cubicBezTo>
                        <a:pt x="1587" y="397"/>
                        <a:pt x="1221" y="0"/>
                        <a:pt x="85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59" name="Google Shape;10359;p64"/>
                <p:cNvSpPr/>
                <p:nvPr/>
              </p:nvSpPr>
              <p:spPr>
                <a:xfrm>
                  <a:off x="3253052" y="4072304"/>
                  <a:ext cx="31282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9" h="7200" extrusionOk="0">
                      <a:moveTo>
                        <a:pt x="642" y="0"/>
                      </a:moveTo>
                      <a:cubicBezTo>
                        <a:pt x="604" y="0"/>
                        <a:pt x="567" y="19"/>
                        <a:pt x="548" y="63"/>
                      </a:cubicBezTo>
                      <a:cubicBezTo>
                        <a:pt x="85" y="1073"/>
                        <a:pt x="0" y="2181"/>
                        <a:pt x="46" y="3276"/>
                      </a:cubicBezTo>
                      <a:cubicBezTo>
                        <a:pt x="91" y="4429"/>
                        <a:pt x="130" y="5609"/>
                        <a:pt x="274" y="6750"/>
                      </a:cubicBezTo>
                      <a:cubicBezTo>
                        <a:pt x="314" y="7044"/>
                        <a:pt x="549" y="7199"/>
                        <a:pt x="773" y="7199"/>
                      </a:cubicBezTo>
                      <a:cubicBezTo>
                        <a:pt x="990" y="7199"/>
                        <a:pt x="1196" y="7054"/>
                        <a:pt x="1206" y="6750"/>
                      </a:cubicBezTo>
                      <a:cubicBezTo>
                        <a:pt x="1238" y="5596"/>
                        <a:pt x="984" y="4429"/>
                        <a:pt x="880" y="3276"/>
                      </a:cubicBezTo>
                      <a:cubicBezTo>
                        <a:pt x="789" y="2226"/>
                        <a:pt x="795" y="1184"/>
                        <a:pt x="776" y="121"/>
                      </a:cubicBezTo>
                      <a:cubicBezTo>
                        <a:pt x="776" y="52"/>
                        <a:pt x="707" y="0"/>
                        <a:pt x="642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60" name="Google Shape;10360;p64"/>
                <p:cNvSpPr/>
                <p:nvPr/>
              </p:nvSpPr>
              <p:spPr>
                <a:xfrm>
                  <a:off x="3277491" y="4102121"/>
                  <a:ext cx="40068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" h="4792" extrusionOk="0">
                      <a:moveTo>
                        <a:pt x="737" y="0"/>
                      </a:moveTo>
                      <a:cubicBezTo>
                        <a:pt x="366" y="0"/>
                        <a:pt x="0" y="397"/>
                        <a:pt x="225" y="837"/>
                      </a:cubicBezTo>
                      <a:cubicBezTo>
                        <a:pt x="596" y="1560"/>
                        <a:pt x="590" y="2297"/>
                        <a:pt x="590" y="3098"/>
                      </a:cubicBezTo>
                      <a:cubicBezTo>
                        <a:pt x="590" y="3574"/>
                        <a:pt x="433" y="4402"/>
                        <a:pt x="844" y="4747"/>
                      </a:cubicBezTo>
                      <a:cubicBezTo>
                        <a:pt x="877" y="4777"/>
                        <a:pt x="917" y="4791"/>
                        <a:pt x="958" y="4791"/>
                      </a:cubicBezTo>
                      <a:cubicBezTo>
                        <a:pt x="999" y="4791"/>
                        <a:pt x="1039" y="4777"/>
                        <a:pt x="1072" y="4747"/>
                      </a:cubicBezTo>
                      <a:cubicBezTo>
                        <a:pt x="1541" y="4376"/>
                        <a:pt x="1496" y="3164"/>
                        <a:pt x="1522" y="2616"/>
                      </a:cubicBezTo>
                      <a:cubicBezTo>
                        <a:pt x="1554" y="1873"/>
                        <a:pt x="1587" y="941"/>
                        <a:pt x="1189" y="276"/>
                      </a:cubicBezTo>
                      <a:cubicBezTo>
                        <a:pt x="1074" y="82"/>
                        <a:pt x="905" y="0"/>
                        <a:pt x="7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61" name="Google Shape;10361;p64"/>
                <p:cNvSpPr/>
                <p:nvPr/>
              </p:nvSpPr>
              <p:spPr>
                <a:xfrm>
                  <a:off x="3097199" y="3168065"/>
                  <a:ext cx="106494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8" h="2965" extrusionOk="0">
                      <a:moveTo>
                        <a:pt x="2117" y="1"/>
                      </a:moveTo>
                      <a:cubicBezTo>
                        <a:pt x="1413" y="1"/>
                        <a:pt x="712" y="474"/>
                        <a:pt x="444" y="1107"/>
                      </a:cubicBezTo>
                      <a:cubicBezTo>
                        <a:pt x="236" y="1602"/>
                        <a:pt x="86" y="2117"/>
                        <a:pt x="1" y="2651"/>
                      </a:cubicBezTo>
                      <a:cubicBezTo>
                        <a:pt x="451" y="2188"/>
                        <a:pt x="1070" y="1921"/>
                        <a:pt x="1715" y="1921"/>
                      </a:cubicBezTo>
                      <a:cubicBezTo>
                        <a:pt x="2504" y="1928"/>
                        <a:pt x="3240" y="2312"/>
                        <a:pt x="3683" y="2964"/>
                      </a:cubicBezTo>
                      <a:cubicBezTo>
                        <a:pt x="3729" y="2847"/>
                        <a:pt x="3775" y="2729"/>
                        <a:pt x="3833" y="2619"/>
                      </a:cubicBezTo>
                      <a:cubicBezTo>
                        <a:pt x="4218" y="1830"/>
                        <a:pt x="3898" y="989"/>
                        <a:pt x="3305" y="422"/>
                      </a:cubicBezTo>
                      <a:cubicBezTo>
                        <a:pt x="3058" y="188"/>
                        <a:pt x="2738" y="96"/>
                        <a:pt x="2419" y="31"/>
                      </a:cubicBezTo>
                      <a:cubicBezTo>
                        <a:pt x="2319" y="11"/>
                        <a:pt x="2218" y="1"/>
                        <a:pt x="211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62" name="Google Shape;10362;p64"/>
                <p:cNvSpPr/>
                <p:nvPr/>
              </p:nvSpPr>
              <p:spPr>
                <a:xfrm>
                  <a:off x="3104117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3312" y="1"/>
                      </a:moveTo>
                      <a:cubicBezTo>
                        <a:pt x="2855" y="574"/>
                        <a:pt x="2165" y="907"/>
                        <a:pt x="1435" y="913"/>
                      </a:cubicBezTo>
                      <a:cubicBezTo>
                        <a:pt x="920" y="907"/>
                        <a:pt x="411" y="737"/>
                        <a:pt x="1" y="424"/>
                      </a:cubicBezTo>
                      <a:lnTo>
                        <a:pt x="1" y="424"/>
                      </a:lnTo>
                      <a:cubicBezTo>
                        <a:pt x="397" y="1681"/>
                        <a:pt x="1622" y="3208"/>
                        <a:pt x="3011" y="3208"/>
                      </a:cubicBezTo>
                      <a:cubicBezTo>
                        <a:pt x="3085" y="3208"/>
                        <a:pt x="3159" y="3203"/>
                        <a:pt x="3233" y="3194"/>
                      </a:cubicBezTo>
                      <a:cubicBezTo>
                        <a:pt x="3690" y="3142"/>
                        <a:pt x="4113" y="2686"/>
                        <a:pt x="4015" y="2210"/>
                      </a:cubicBezTo>
                      <a:cubicBezTo>
                        <a:pt x="3853" y="1428"/>
                        <a:pt x="3488" y="763"/>
                        <a:pt x="331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63" name="Google Shape;10363;p64"/>
                <p:cNvSpPr/>
                <p:nvPr/>
              </p:nvSpPr>
              <p:spPr>
                <a:xfrm>
                  <a:off x="3097199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2797" y="1193"/>
                      </a:moveTo>
                      <a:cubicBezTo>
                        <a:pt x="2797" y="2255"/>
                        <a:pt x="1513" y="2790"/>
                        <a:pt x="757" y="2040"/>
                      </a:cubicBezTo>
                      <a:cubicBezTo>
                        <a:pt x="1" y="1291"/>
                        <a:pt x="535" y="0"/>
                        <a:pt x="1604" y="0"/>
                      </a:cubicBezTo>
                      <a:cubicBezTo>
                        <a:pt x="2256" y="0"/>
                        <a:pt x="2790" y="535"/>
                        <a:pt x="279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64" name="Google Shape;10364;p64"/>
                <p:cNvSpPr/>
                <p:nvPr/>
              </p:nvSpPr>
              <p:spPr>
                <a:xfrm>
                  <a:off x="3227527" y="3168065"/>
                  <a:ext cx="106342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" h="2965" extrusionOk="0">
                      <a:moveTo>
                        <a:pt x="2102" y="1"/>
                      </a:moveTo>
                      <a:cubicBezTo>
                        <a:pt x="2001" y="1"/>
                        <a:pt x="1900" y="11"/>
                        <a:pt x="1800" y="31"/>
                      </a:cubicBezTo>
                      <a:cubicBezTo>
                        <a:pt x="1474" y="96"/>
                        <a:pt x="1154" y="188"/>
                        <a:pt x="913" y="422"/>
                      </a:cubicBezTo>
                      <a:cubicBezTo>
                        <a:pt x="320" y="989"/>
                        <a:pt x="1" y="1830"/>
                        <a:pt x="385" y="2619"/>
                      </a:cubicBezTo>
                      <a:cubicBezTo>
                        <a:pt x="438" y="2729"/>
                        <a:pt x="490" y="2847"/>
                        <a:pt x="529" y="2964"/>
                      </a:cubicBezTo>
                      <a:cubicBezTo>
                        <a:pt x="978" y="2312"/>
                        <a:pt x="1715" y="1928"/>
                        <a:pt x="2504" y="1921"/>
                      </a:cubicBezTo>
                      <a:cubicBezTo>
                        <a:pt x="3142" y="1921"/>
                        <a:pt x="3761" y="2188"/>
                        <a:pt x="4211" y="2651"/>
                      </a:cubicBezTo>
                      <a:cubicBezTo>
                        <a:pt x="4126" y="2117"/>
                        <a:pt x="3983" y="1602"/>
                        <a:pt x="3775" y="1107"/>
                      </a:cubicBezTo>
                      <a:cubicBezTo>
                        <a:pt x="3501" y="474"/>
                        <a:pt x="2804" y="1"/>
                        <a:pt x="210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65" name="Google Shape;10365;p64"/>
                <p:cNvSpPr/>
                <p:nvPr/>
              </p:nvSpPr>
              <p:spPr>
                <a:xfrm>
                  <a:off x="3223083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809" y="1"/>
                      </a:moveTo>
                      <a:cubicBezTo>
                        <a:pt x="627" y="763"/>
                        <a:pt x="262" y="1428"/>
                        <a:pt x="99" y="2210"/>
                      </a:cubicBezTo>
                      <a:cubicBezTo>
                        <a:pt x="1" y="2686"/>
                        <a:pt x="425" y="3142"/>
                        <a:pt x="881" y="3194"/>
                      </a:cubicBezTo>
                      <a:cubicBezTo>
                        <a:pt x="955" y="3203"/>
                        <a:pt x="1030" y="3208"/>
                        <a:pt x="1103" y="3208"/>
                      </a:cubicBezTo>
                      <a:cubicBezTo>
                        <a:pt x="2493" y="3208"/>
                        <a:pt x="3717" y="1681"/>
                        <a:pt x="4113" y="424"/>
                      </a:cubicBezTo>
                      <a:lnTo>
                        <a:pt x="4113" y="424"/>
                      </a:lnTo>
                      <a:cubicBezTo>
                        <a:pt x="3703" y="737"/>
                        <a:pt x="3194" y="907"/>
                        <a:pt x="2680" y="913"/>
                      </a:cubicBezTo>
                      <a:cubicBezTo>
                        <a:pt x="1950" y="907"/>
                        <a:pt x="1259" y="574"/>
                        <a:pt x="80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66" name="Google Shape;10366;p64"/>
                <p:cNvSpPr/>
                <p:nvPr/>
              </p:nvSpPr>
              <p:spPr>
                <a:xfrm>
                  <a:off x="3263252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7" y="1193"/>
                      </a:moveTo>
                      <a:cubicBezTo>
                        <a:pt x="0" y="2255"/>
                        <a:pt x="1284" y="2790"/>
                        <a:pt x="2040" y="2040"/>
                      </a:cubicBezTo>
                      <a:cubicBezTo>
                        <a:pt x="2796" y="1291"/>
                        <a:pt x="2262" y="0"/>
                        <a:pt x="1199" y="0"/>
                      </a:cubicBezTo>
                      <a:cubicBezTo>
                        <a:pt x="541" y="0"/>
                        <a:pt x="7" y="535"/>
                        <a:pt x="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</p:grpSp>
      </p:grpSp>
      <p:grpSp>
        <p:nvGrpSpPr>
          <p:cNvPr id="10367" name="Google Shape;10367;p64"/>
          <p:cNvGrpSpPr/>
          <p:nvPr/>
        </p:nvGrpSpPr>
        <p:grpSpPr>
          <a:xfrm>
            <a:off x="7857705" y="6129415"/>
            <a:ext cx="1101598" cy="2620994"/>
            <a:chOff x="3928852" y="3050537"/>
            <a:chExt cx="550799" cy="1310497"/>
          </a:xfrm>
        </p:grpSpPr>
        <p:sp>
          <p:nvSpPr>
            <p:cNvPr id="10368" name="Google Shape;10368;p64"/>
            <p:cNvSpPr/>
            <p:nvPr/>
          </p:nvSpPr>
          <p:spPr>
            <a:xfrm>
              <a:off x="3977731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9" y="1943"/>
                  </a:cubicBezTo>
                  <a:cubicBezTo>
                    <a:pt x="13929" y="1943"/>
                    <a:pt x="17943" y="1506"/>
                    <a:pt x="17943" y="972"/>
                  </a:cubicBezTo>
                  <a:cubicBezTo>
                    <a:pt x="17943" y="437"/>
                    <a:pt x="13929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grpSp>
          <p:nvGrpSpPr>
            <p:cNvPr id="10369" name="Google Shape;10369;p64"/>
            <p:cNvGrpSpPr/>
            <p:nvPr/>
          </p:nvGrpSpPr>
          <p:grpSpPr>
            <a:xfrm>
              <a:off x="3928852" y="3050537"/>
              <a:ext cx="550799" cy="1278256"/>
              <a:chOff x="3928852" y="3050537"/>
              <a:chExt cx="550799" cy="1278256"/>
            </a:xfrm>
          </p:grpSpPr>
          <p:sp>
            <p:nvSpPr>
              <p:cNvPr id="10370" name="Google Shape;10370;p64"/>
              <p:cNvSpPr/>
              <p:nvPr/>
            </p:nvSpPr>
            <p:spPr>
              <a:xfrm>
                <a:off x="3928852" y="3050537"/>
                <a:ext cx="550799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16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55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2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8" y="13804"/>
                      <a:pt x="8754" y="14560"/>
                    </a:cubicBezTo>
                    <a:cubicBezTo>
                      <a:pt x="8793" y="14573"/>
                      <a:pt x="8884" y="14593"/>
                      <a:pt x="8884" y="14606"/>
                    </a:cubicBezTo>
                    <a:lnTo>
                      <a:pt x="8884" y="16620"/>
                    </a:lnTo>
                    <a:lnTo>
                      <a:pt x="5651" y="16620"/>
                    </a:lnTo>
                    <a:cubicBezTo>
                      <a:pt x="5651" y="16620"/>
                      <a:pt x="5638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3" y="34977"/>
                      <a:pt x="2330" y="34756"/>
                      <a:pt x="2575" y="34360"/>
                    </a:cubicBezTo>
                    <a:cubicBezTo>
                      <a:pt x="2621" y="34387"/>
                      <a:pt x="2666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70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3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43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1" y="31929"/>
                    </a:lnTo>
                    <a:cubicBezTo>
                      <a:pt x="18302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3" y="34749"/>
                      <a:pt x="19903" y="34984"/>
                      <a:pt x="20357" y="34984"/>
                    </a:cubicBezTo>
                    <a:cubicBezTo>
                      <a:pt x="20538" y="34984"/>
                      <a:pt x="20722" y="34947"/>
                      <a:pt x="20896" y="34869"/>
                    </a:cubicBezTo>
                    <a:cubicBezTo>
                      <a:pt x="21509" y="34589"/>
                      <a:pt x="21815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25" y="16626"/>
                    </a:lnTo>
                    <a:lnTo>
                      <a:pt x="12625" y="14704"/>
                    </a:lnTo>
                    <a:cubicBezTo>
                      <a:pt x="12625" y="14704"/>
                      <a:pt x="12651" y="14697"/>
                      <a:pt x="12658" y="14691"/>
                    </a:cubicBezTo>
                    <a:lnTo>
                      <a:pt x="12704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67" y="9485"/>
                      <a:pt x="18999" y="8929"/>
                    </a:cubicBezTo>
                    <a:cubicBezTo>
                      <a:pt x="19032" y="8375"/>
                      <a:pt x="18615" y="7893"/>
                      <a:pt x="18061" y="7834"/>
                    </a:cubicBezTo>
                    <a:lnTo>
                      <a:pt x="18061" y="7828"/>
                    </a:lnTo>
                    <a:cubicBezTo>
                      <a:pt x="18061" y="7815"/>
                      <a:pt x="18048" y="7802"/>
                      <a:pt x="18048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10371" name="Google Shape;10371;p64"/>
              <p:cNvGrpSpPr/>
              <p:nvPr/>
            </p:nvGrpSpPr>
            <p:grpSpPr>
              <a:xfrm>
                <a:off x="4097202" y="3317252"/>
                <a:ext cx="209832" cy="593417"/>
                <a:chOff x="4097202" y="3317252"/>
                <a:chExt cx="209832" cy="593417"/>
              </a:xfrm>
            </p:grpSpPr>
            <p:grpSp>
              <p:nvGrpSpPr>
                <p:cNvPr id="10372" name="Google Shape;10372;p64"/>
                <p:cNvGrpSpPr/>
                <p:nvPr/>
              </p:nvGrpSpPr>
              <p:grpSpPr>
                <a:xfrm>
                  <a:off x="4155271" y="3317252"/>
                  <a:ext cx="96622" cy="294739"/>
                  <a:chOff x="4155271" y="3317252"/>
                  <a:chExt cx="96622" cy="294739"/>
                </a:xfrm>
              </p:grpSpPr>
              <p:sp>
                <p:nvSpPr>
                  <p:cNvPr id="10373" name="Google Shape;10373;p64"/>
                  <p:cNvSpPr/>
                  <p:nvPr/>
                </p:nvSpPr>
                <p:spPr>
                  <a:xfrm>
                    <a:off x="4191804" y="3350175"/>
                    <a:ext cx="21435" cy="2618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9" h="10370" extrusionOk="0">
                        <a:moveTo>
                          <a:pt x="1" y="0"/>
                        </a:moveTo>
                        <a:lnTo>
                          <a:pt x="1" y="10370"/>
                        </a:lnTo>
                        <a:lnTo>
                          <a:pt x="848" y="10370"/>
                        </a:lnTo>
                        <a:lnTo>
                          <a:pt x="848" y="0"/>
                        </a:ln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374" name="Google Shape;10374;p64"/>
                  <p:cNvSpPr/>
                  <p:nvPr/>
                </p:nvSpPr>
                <p:spPr>
                  <a:xfrm>
                    <a:off x="4155271" y="3317252"/>
                    <a:ext cx="96622" cy="600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27" h="2380" extrusionOk="0">
                        <a:moveTo>
                          <a:pt x="1911" y="1"/>
                        </a:moveTo>
                        <a:cubicBezTo>
                          <a:pt x="855" y="1"/>
                          <a:pt x="1" y="535"/>
                          <a:pt x="1" y="1194"/>
                        </a:cubicBezTo>
                        <a:cubicBezTo>
                          <a:pt x="1" y="1852"/>
                          <a:pt x="855" y="2380"/>
                          <a:pt x="1911" y="2380"/>
                        </a:cubicBezTo>
                        <a:cubicBezTo>
                          <a:pt x="2973" y="2380"/>
                          <a:pt x="3827" y="1852"/>
                          <a:pt x="3827" y="1194"/>
                        </a:cubicBezTo>
                        <a:cubicBezTo>
                          <a:pt x="3827" y="535"/>
                          <a:pt x="2973" y="1"/>
                          <a:pt x="1911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</p:grpSp>
            <p:sp>
              <p:nvSpPr>
                <p:cNvPr id="10375" name="Google Shape;10375;p64"/>
                <p:cNvSpPr/>
                <p:nvPr/>
              </p:nvSpPr>
              <p:spPr>
                <a:xfrm>
                  <a:off x="4138835" y="3605149"/>
                  <a:ext cx="148455" cy="1373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0" h="5440" extrusionOk="0">
                      <a:moveTo>
                        <a:pt x="3434" y="0"/>
                      </a:moveTo>
                      <a:cubicBezTo>
                        <a:pt x="3129" y="0"/>
                        <a:pt x="2783" y="173"/>
                        <a:pt x="2783" y="173"/>
                      </a:cubicBezTo>
                      <a:cubicBezTo>
                        <a:pt x="2725" y="1444"/>
                        <a:pt x="3819" y="1763"/>
                        <a:pt x="3272" y="3145"/>
                      </a:cubicBezTo>
                      <a:cubicBezTo>
                        <a:pt x="3194" y="3338"/>
                        <a:pt x="3083" y="3412"/>
                        <a:pt x="2954" y="3412"/>
                      </a:cubicBezTo>
                      <a:cubicBezTo>
                        <a:pt x="2770" y="3412"/>
                        <a:pt x="2550" y="3259"/>
                        <a:pt x="2347" y="3086"/>
                      </a:cubicBezTo>
                      <a:cubicBezTo>
                        <a:pt x="2142" y="2920"/>
                        <a:pt x="1689" y="2641"/>
                        <a:pt x="1242" y="2641"/>
                      </a:cubicBezTo>
                      <a:cubicBezTo>
                        <a:pt x="1077" y="2641"/>
                        <a:pt x="913" y="2679"/>
                        <a:pt x="763" y="2774"/>
                      </a:cubicBezTo>
                      <a:cubicBezTo>
                        <a:pt x="0" y="3236"/>
                        <a:pt x="124" y="5439"/>
                        <a:pt x="124" y="5439"/>
                      </a:cubicBezTo>
                      <a:lnTo>
                        <a:pt x="789" y="5394"/>
                      </a:lnTo>
                      <a:cubicBezTo>
                        <a:pt x="789" y="5394"/>
                        <a:pt x="1095" y="3614"/>
                        <a:pt x="1095" y="3608"/>
                      </a:cubicBezTo>
                      <a:cubicBezTo>
                        <a:pt x="1095" y="3608"/>
                        <a:pt x="1102" y="3601"/>
                        <a:pt x="1102" y="3601"/>
                      </a:cubicBezTo>
                      <a:cubicBezTo>
                        <a:pt x="1102" y="3601"/>
                        <a:pt x="1108" y="3595"/>
                        <a:pt x="1108" y="3595"/>
                      </a:cubicBezTo>
                      <a:lnTo>
                        <a:pt x="1115" y="3588"/>
                      </a:lnTo>
                      <a:lnTo>
                        <a:pt x="1115" y="3575"/>
                      </a:lnTo>
                      <a:lnTo>
                        <a:pt x="1115" y="3569"/>
                      </a:lnTo>
                      <a:lnTo>
                        <a:pt x="1121" y="3562"/>
                      </a:lnTo>
                      <a:lnTo>
                        <a:pt x="1128" y="3556"/>
                      </a:lnTo>
                      <a:lnTo>
                        <a:pt x="1134" y="3556"/>
                      </a:lnTo>
                      <a:lnTo>
                        <a:pt x="1141" y="3549"/>
                      </a:lnTo>
                      <a:lnTo>
                        <a:pt x="1147" y="3549"/>
                      </a:lnTo>
                      <a:lnTo>
                        <a:pt x="1154" y="3543"/>
                      </a:lnTo>
                      <a:lnTo>
                        <a:pt x="1180" y="3543"/>
                      </a:lnTo>
                      <a:cubicBezTo>
                        <a:pt x="1180" y="3543"/>
                        <a:pt x="1239" y="3588"/>
                        <a:pt x="1239" y="3588"/>
                      </a:cubicBezTo>
                      <a:cubicBezTo>
                        <a:pt x="1239" y="3588"/>
                        <a:pt x="1245" y="3582"/>
                        <a:pt x="1245" y="3582"/>
                      </a:cubicBezTo>
                      <a:lnTo>
                        <a:pt x="1258" y="3582"/>
                      </a:lnTo>
                      <a:cubicBezTo>
                        <a:pt x="1258" y="3582"/>
                        <a:pt x="1265" y="3588"/>
                        <a:pt x="1265" y="3595"/>
                      </a:cubicBezTo>
                      <a:cubicBezTo>
                        <a:pt x="1265" y="3595"/>
                        <a:pt x="1265" y="3601"/>
                        <a:pt x="1265" y="3601"/>
                      </a:cubicBezTo>
                      <a:cubicBezTo>
                        <a:pt x="1265" y="3608"/>
                        <a:pt x="1265" y="3608"/>
                        <a:pt x="1265" y="3608"/>
                      </a:cubicBezTo>
                      <a:cubicBezTo>
                        <a:pt x="1304" y="3790"/>
                        <a:pt x="1369" y="3966"/>
                        <a:pt x="1447" y="4136"/>
                      </a:cubicBezTo>
                      <a:cubicBezTo>
                        <a:pt x="1643" y="4423"/>
                        <a:pt x="1916" y="4840"/>
                        <a:pt x="2679" y="5029"/>
                      </a:cubicBezTo>
                      <a:cubicBezTo>
                        <a:pt x="2882" y="5079"/>
                        <a:pt x="3079" y="5102"/>
                        <a:pt x="3269" y="5102"/>
                      </a:cubicBezTo>
                      <a:cubicBezTo>
                        <a:pt x="4290" y="5102"/>
                        <a:pt x="5100" y="4413"/>
                        <a:pt x="5540" y="3412"/>
                      </a:cubicBezTo>
                      <a:cubicBezTo>
                        <a:pt x="5879" y="2663"/>
                        <a:pt x="5768" y="1314"/>
                        <a:pt x="5103" y="1027"/>
                      </a:cubicBezTo>
                      <a:cubicBezTo>
                        <a:pt x="4961" y="964"/>
                        <a:pt x="4840" y="940"/>
                        <a:pt x="4736" y="940"/>
                      </a:cubicBezTo>
                      <a:cubicBezTo>
                        <a:pt x="4400" y="940"/>
                        <a:pt x="4228" y="1187"/>
                        <a:pt x="4026" y="1187"/>
                      </a:cubicBezTo>
                      <a:cubicBezTo>
                        <a:pt x="3997" y="1187"/>
                        <a:pt x="3968" y="1182"/>
                        <a:pt x="3937" y="1170"/>
                      </a:cubicBezTo>
                      <a:cubicBezTo>
                        <a:pt x="3617" y="1053"/>
                        <a:pt x="3507" y="4"/>
                        <a:pt x="3507" y="4"/>
                      </a:cubicBezTo>
                      <a:cubicBezTo>
                        <a:pt x="3483" y="1"/>
                        <a:pt x="3458" y="0"/>
                        <a:pt x="343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76" name="Google Shape;10376;p64"/>
                <p:cNvSpPr/>
                <p:nvPr/>
              </p:nvSpPr>
              <p:spPr>
                <a:xfrm>
                  <a:off x="4100005" y="3582275"/>
                  <a:ext cx="167694" cy="1016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2" h="4026" extrusionOk="0">
                      <a:moveTo>
                        <a:pt x="4886" y="1"/>
                      </a:moveTo>
                      <a:cubicBezTo>
                        <a:pt x="4691" y="1"/>
                        <a:pt x="4372" y="32"/>
                        <a:pt x="4236" y="69"/>
                      </a:cubicBezTo>
                      <a:cubicBezTo>
                        <a:pt x="4158" y="69"/>
                        <a:pt x="3643" y="88"/>
                        <a:pt x="3624" y="88"/>
                      </a:cubicBezTo>
                      <a:cubicBezTo>
                        <a:pt x="3383" y="88"/>
                        <a:pt x="3128" y="75"/>
                        <a:pt x="2887" y="69"/>
                      </a:cubicBezTo>
                      <a:cubicBezTo>
                        <a:pt x="2646" y="62"/>
                        <a:pt x="2418" y="56"/>
                        <a:pt x="2196" y="56"/>
                      </a:cubicBezTo>
                      <a:cubicBezTo>
                        <a:pt x="1493" y="56"/>
                        <a:pt x="795" y="128"/>
                        <a:pt x="469" y="649"/>
                      </a:cubicBezTo>
                      <a:cubicBezTo>
                        <a:pt x="0" y="1392"/>
                        <a:pt x="98" y="2148"/>
                        <a:pt x="189" y="2813"/>
                      </a:cubicBezTo>
                      <a:cubicBezTo>
                        <a:pt x="209" y="2956"/>
                        <a:pt x="222" y="3093"/>
                        <a:pt x="235" y="3230"/>
                      </a:cubicBezTo>
                      <a:cubicBezTo>
                        <a:pt x="280" y="3706"/>
                        <a:pt x="352" y="4025"/>
                        <a:pt x="574" y="4025"/>
                      </a:cubicBezTo>
                      <a:cubicBezTo>
                        <a:pt x="756" y="4025"/>
                        <a:pt x="1030" y="3849"/>
                        <a:pt x="1395" y="3510"/>
                      </a:cubicBezTo>
                      <a:cubicBezTo>
                        <a:pt x="1408" y="3504"/>
                        <a:pt x="1421" y="3497"/>
                        <a:pt x="1434" y="3491"/>
                      </a:cubicBezTo>
                      <a:cubicBezTo>
                        <a:pt x="1453" y="3484"/>
                        <a:pt x="3350" y="2911"/>
                        <a:pt x="4021" y="2402"/>
                      </a:cubicBezTo>
                      <a:cubicBezTo>
                        <a:pt x="4210" y="2337"/>
                        <a:pt x="4399" y="2265"/>
                        <a:pt x="4588" y="2194"/>
                      </a:cubicBezTo>
                      <a:cubicBezTo>
                        <a:pt x="4999" y="2109"/>
                        <a:pt x="5651" y="1907"/>
                        <a:pt x="6048" y="1353"/>
                      </a:cubicBezTo>
                      <a:lnTo>
                        <a:pt x="6166" y="1190"/>
                      </a:lnTo>
                      <a:cubicBezTo>
                        <a:pt x="6413" y="864"/>
                        <a:pt x="6641" y="532"/>
                        <a:pt x="6550" y="356"/>
                      </a:cubicBezTo>
                      <a:cubicBezTo>
                        <a:pt x="6452" y="154"/>
                        <a:pt x="5944" y="30"/>
                        <a:pt x="5038" y="17"/>
                      </a:cubicBezTo>
                      <a:cubicBezTo>
                        <a:pt x="5020" y="6"/>
                        <a:pt x="4962" y="1"/>
                        <a:pt x="488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77" name="Google Shape;10377;p64"/>
                <p:cNvSpPr/>
                <p:nvPr/>
              </p:nvSpPr>
              <p:spPr>
                <a:xfrm>
                  <a:off x="4122046" y="3755473"/>
                  <a:ext cx="151258" cy="1240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91" h="4915" extrusionOk="0">
                      <a:moveTo>
                        <a:pt x="4876" y="1180"/>
                      </a:moveTo>
                      <a:cubicBezTo>
                        <a:pt x="4908" y="1199"/>
                        <a:pt x="4941" y="1212"/>
                        <a:pt x="4980" y="1225"/>
                      </a:cubicBezTo>
                      <a:cubicBezTo>
                        <a:pt x="4973" y="1310"/>
                        <a:pt x="4993" y="1395"/>
                        <a:pt x="5032" y="1467"/>
                      </a:cubicBezTo>
                      <a:cubicBezTo>
                        <a:pt x="4941" y="1486"/>
                        <a:pt x="4862" y="1532"/>
                        <a:pt x="4797" y="1597"/>
                      </a:cubicBezTo>
                      <a:cubicBezTo>
                        <a:pt x="4726" y="1669"/>
                        <a:pt x="4680" y="1760"/>
                        <a:pt x="4660" y="1858"/>
                      </a:cubicBezTo>
                      <a:cubicBezTo>
                        <a:pt x="4600" y="1831"/>
                        <a:pt x="4534" y="1818"/>
                        <a:pt x="4469" y="1818"/>
                      </a:cubicBezTo>
                      <a:cubicBezTo>
                        <a:pt x="4422" y="1818"/>
                        <a:pt x="4374" y="1825"/>
                        <a:pt x="4328" y="1838"/>
                      </a:cubicBezTo>
                      <a:cubicBezTo>
                        <a:pt x="4198" y="1871"/>
                        <a:pt x="4087" y="1962"/>
                        <a:pt x="4028" y="2079"/>
                      </a:cubicBezTo>
                      <a:lnTo>
                        <a:pt x="4022" y="2079"/>
                      </a:lnTo>
                      <a:cubicBezTo>
                        <a:pt x="3976" y="2040"/>
                        <a:pt x="3930" y="2008"/>
                        <a:pt x="3885" y="1981"/>
                      </a:cubicBezTo>
                      <a:cubicBezTo>
                        <a:pt x="3937" y="1968"/>
                        <a:pt x="3983" y="1942"/>
                        <a:pt x="4028" y="1910"/>
                      </a:cubicBezTo>
                      <a:cubicBezTo>
                        <a:pt x="4146" y="1819"/>
                        <a:pt x="4224" y="1682"/>
                        <a:pt x="4230" y="1538"/>
                      </a:cubicBezTo>
                      <a:cubicBezTo>
                        <a:pt x="4282" y="1556"/>
                        <a:pt x="4337" y="1565"/>
                        <a:pt x="4392" y="1565"/>
                      </a:cubicBezTo>
                      <a:cubicBezTo>
                        <a:pt x="4482" y="1565"/>
                        <a:pt x="4571" y="1541"/>
                        <a:pt x="4647" y="1493"/>
                      </a:cubicBezTo>
                      <a:cubicBezTo>
                        <a:pt x="4765" y="1421"/>
                        <a:pt x="4843" y="1310"/>
                        <a:pt x="4876" y="1180"/>
                      </a:cubicBezTo>
                      <a:close/>
                      <a:moveTo>
                        <a:pt x="2627" y="2868"/>
                      </a:moveTo>
                      <a:cubicBezTo>
                        <a:pt x="2705" y="2927"/>
                        <a:pt x="2796" y="2953"/>
                        <a:pt x="2894" y="2953"/>
                      </a:cubicBezTo>
                      <a:cubicBezTo>
                        <a:pt x="2927" y="2953"/>
                        <a:pt x="2959" y="2946"/>
                        <a:pt x="2985" y="2940"/>
                      </a:cubicBezTo>
                      <a:lnTo>
                        <a:pt x="2985" y="2940"/>
                      </a:lnTo>
                      <a:cubicBezTo>
                        <a:pt x="2953" y="2998"/>
                        <a:pt x="2933" y="3063"/>
                        <a:pt x="2927" y="3135"/>
                      </a:cubicBezTo>
                      <a:cubicBezTo>
                        <a:pt x="2866" y="3109"/>
                        <a:pt x="2803" y="3096"/>
                        <a:pt x="2740" y="3096"/>
                      </a:cubicBezTo>
                      <a:cubicBezTo>
                        <a:pt x="2647" y="3096"/>
                        <a:pt x="2555" y="3124"/>
                        <a:pt x="2477" y="3174"/>
                      </a:cubicBezTo>
                      <a:cubicBezTo>
                        <a:pt x="2360" y="3246"/>
                        <a:pt x="2282" y="3363"/>
                        <a:pt x="2255" y="3500"/>
                      </a:cubicBezTo>
                      <a:cubicBezTo>
                        <a:pt x="2185" y="3467"/>
                        <a:pt x="2110" y="3450"/>
                        <a:pt x="2033" y="3450"/>
                      </a:cubicBezTo>
                      <a:cubicBezTo>
                        <a:pt x="1988" y="3450"/>
                        <a:pt x="1942" y="3456"/>
                        <a:pt x="1897" y="3467"/>
                      </a:cubicBezTo>
                      <a:cubicBezTo>
                        <a:pt x="1793" y="3500"/>
                        <a:pt x="1701" y="3572"/>
                        <a:pt x="1636" y="3656"/>
                      </a:cubicBezTo>
                      <a:cubicBezTo>
                        <a:pt x="1558" y="3572"/>
                        <a:pt x="1454" y="3507"/>
                        <a:pt x="1336" y="3487"/>
                      </a:cubicBezTo>
                      <a:lnTo>
                        <a:pt x="1258" y="3487"/>
                      </a:lnTo>
                      <a:cubicBezTo>
                        <a:pt x="1180" y="3487"/>
                        <a:pt x="1102" y="3507"/>
                        <a:pt x="1037" y="3539"/>
                      </a:cubicBezTo>
                      <a:cubicBezTo>
                        <a:pt x="1017" y="3474"/>
                        <a:pt x="985" y="3409"/>
                        <a:pt x="945" y="3350"/>
                      </a:cubicBezTo>
                      <a:cubicBezTo>
                        <a:pt x="958" y="3337"/>
                        <a:pt x="978" y="3324"/>
                        <a:pt x="991" y="3305"/>
                      </a:cubicBezTo>
                      <a:cubicBezTo>
                        <a:pt x="1069" y="3233"/>
                        <a:pt x="1115" y="3135"/>
                        <a:pt x="1128" y="3031"/>
                      </a:cubicBezTo>
                      <a:cubicBezTo>
                        <a:pt x="1188" y="3055"/>
                        <a:pt x="1252" y="3069"/>
                        <a:pt x="1317" y="3069"/>
                      </a:cubicBezTo>
                      <a:cubicBezTo>
                        <a:pt x="1359" y="3069"/>
                        <a:pt x="1400" y="3063"/>
                        <a:pt x="1441" y="3050"/>
                      </a:cubicBezTo>
                      <a:lnTo>
                        <a:pt x="1460" y="3050"/>
                      </a:lnTo>
                      <a:cubicBezTo>
                        <a:pt x="1539" y="3089"/>
                        <a:pt x="1623" y="3103"/>
                        <a:pt x="1708" y="3103"/>
                      </a:cubicBezTo>
                      <a:cubicBezTo>
                        <a:pt x="1825" y="3096"/>
                        <a:pt x="1943" y="3044"/>
                        <a:pt x="2027" y="2966"/>
                      </a:cubicBezTo>
                      <a:lnTo>
                        <a:pt x="2125" y="2966"/>
                      </a:lnTo>
                      <a:cubicBezTo>
                        <a:pt x="2203" y="2959"/>
                        <a:pt x="2288" y="2940"/>
                        <a:pt x="2353" y="2894"/>
                      </a:cubicBezTo>
                      <a:cubicBezTo>
                        <a:pt x="2382" y="2900"/>
                        <a:pt x="2412" y="2903"/>
                        <a:pt x="2441" y="2903"/>
                      </a:cubicBezTo>
                      <a:cubicBezTo>
                        <a:pt x="2503" y="2903"/>
                        <a:pt x="2565" y="2890"/>
                        <a:pt x="2627" y="2868"/>
                      </a:cubicBezTo>
                      <a:close/>
                      <a:moveTo>
                        <a:pt x="3106" y="0"/>
                      </a:moveTo>
                      <a:cubicBezTo>
                        <a:pt x="3003" y="0"/>
                        <a:pt x="2899" y="32"/>
                        <a:pt x="2809" y="98"/>
                      </a:cubicBezTo>
                      <a:cubicBezTo>
                        <a:pt x="2699" y="176"/>
                        <a:pt x="2627" y="300"/>
                        <a:pt x="2614" y="430"/>
                      </a:cubicBezTo>
                      <a:cubicBezTo>
                        <a:pt x="2597" y="429"/>
                        <a:pt x="2580" y="428"/>
                        <a:pt x="2564" y="428"/>
                      </a:cubicBezTo>
                      <a:cubicBezTo>
                        <a:pt x="2511" y="428"/>
                        <a:pt x="2460" y="436"/>
                        <a:pt x="2405" y="456"/>
                      </a:cubicBezTo>
                      <a:cubicBezTo>
                        <a:pt x="2262" y="502"/>
                        <a:pt x="2145" y="619"/>
                        <a:pt x="2093" y="769"/>
                      </a:cubicBezTo>
                      <a:cubicBezTo>
                        <a:pt x="2009" y="711"/>
                        <a:pt x="1910" y="679"/>
                        <a:pt x="1810" y="679"/>
                      </a:cubicBezTo>
                      <a:cubicBezTo>
                        <a:pt x="1754" y="679"/>
                        <a:pt x="1697" y="689"/>
                        <a:pt x="1643" y="711"/>
                      </a:cubicBezTo>
                      <a:cubicBezTo>
                        <a:pt x="1473" y="776"/>
                        <a:pt x="1350" y="926"/>
                        <a:pt x="1323" y="1102"/>
                      </a:cubicBezTo>
                      <a:cubicBezTo>
                        <a:pt x="1259" y="1072"/>
                        <a:pt x="1191" y="1057"/>
                        <a:pt x="1123" y="1057"/>
                      </a:cubicBezTo>
                      <a:cubicBezTo>
                        <a:pt x="998" y="1057"/>
                        <a:pt x="875" y="1106"/>
                        <a:pt x="782" y="1199"/>
                      </a:cubicBezTo>
                      <a:cubicBezTo>
                        <a:pt x="600" y="1382"/>
                        <a:pt x="587" y="1675"/>
                        <a:pt x="750" y="1871"/>
                      </a:cubicBezTo>
                      <a:cubicBezTo>
                        <a:pt x="548" y="2001"/>
                        <a:pt x="476" y="2255"/>
                        <a:pt x="567" y="2477"/>
                      </a:cubicBezTo>
                      <a:cubicBezTo>
                        <a:pt x="463" y="2490"/>
                        <a:pt x="365" y="2542"/>
                        <a:pt x="287" y="2614"/>
                      </a:cubicBezTo>
                      <a:cubicBezTo>
                        <a:pt x="111" y="2796"/>
                        <a:pt x="98" y="3070"/>
                        <a:pt x="248" y="3265"/>
                      </a:cubicBezTo>
                      <a:cubicBezTo>
                        <a:pt x="242" y="3278"/>
                        <a:pt x="229" y="3285"/>
                        <a:pt x="222" y="3292"/>
                      </a:cubicBezTo>
                      <a:cubicBezTo>
                        <a:pt x="20" y="3474"/>
                        <a:pt x="0" y="3787"/>
                        <a:pt x="183" y="3989"/>
                      </a:cubicBezTo>
                      <a:cubicBezTo>
                        <a:pt x="279" y="4097"/>
                        <a:pt x="412" y="4152"/>
                        <a:pt x="548" y="4152"/>
                      </a:cubicBezTo>
                      <a:cubicBezTo>
                        <a:pt x="625" y="4152"/>
                        <a:pt x="703" y="4135"/>
                        <a:pt x="776" y="4100"/>
                      </a:cubicBezTo>
                      <a:cubicBezTo>
                        <a:pt x="822" y="4289"/>
                        <a:pt x="985" y="4432"/>
                        <a:pt x="1180" y="4465"/>
                      </a:cubicBezTo>
                      <a:cubicBezTo>
                        <a:pt x="1208" y="4470"/>
                        <a:pt x="1235" y="4472"/>
                        <a:pt x="1263" y="4472"/>
                      </a:cubicBezTo>
                      <a:cubicBezTo>
                        <a:pt x="1418" y="4472"/>
                        <a:pt x="1568" y="4396"/>
                        <a:pt x="1662" y="4263"/>
                      </a:cubicBezTo>
                      <a:cubicBezTo>
                        <a:pt x="1756" y="4376"/>
                        <a:pt x="1896" y="4438"/>
                        <a:pt x="2040" y="4438"/>
                      </a:cubicBezTo>
                      <a:cubicBezTo>
                        <a:pt x="2086" y="4438"/>
                        <a:pt x="2132" y="4432"/>
                        <a:pt x="2177" y="4419"/>
                      </a:cubicBezTo>
                      <a:cubicBezTo>
                        <a:pt x="2353" y="4360"/>
                        <a:pt x="2484" y="4217"/>
                        <a:pt x="2523" y="4035"/>
                      </a:cubicBezTo>
                      <a:cubicBezTo>
                        <a:pt x="2589" y="4069"/>
                        <a:pt x="2662" y="4086"/>
                        <a:pt x="2735" y="4086"/>
                      </a:cubicBezTo>
                      <a:cubicBezTo>
                        <a:pt x="2828" y="4086"/>
                        <a:pt x="2921" y="4059"/>
                        <a:pt x="3005" y="4008"/>
                      </a:cubicBezTo>
                      <a:cubicBezTo>
                        <a:pt x="3129" y="3924"/>
                        <a:pt x="3214" y="3793"/>
                        <a:pt x="3227" y="3643"/>
                      </a:cubicBezTo>
                      <a:cubicBezTo>
                        <a:pt x="3286" y="3667"/>
                        <a:pt x="3348" y="3679"/>
                        <a:pt x="3410" y="3679"/>
                      </a:cubicBezTo>
                      <a:cubicBezTo>
                        <a:pt x="3484" y="3679"/>
                        <a:pt x="3557" y="3662"/>
                        <a:pt x="3624" y="3630"/>
                      </a:cubicBezTo>
                      <a:cubicBezTo>
                        <a:pt x="3722" y="3585"/>
                        <a:pt x="3800" y="3507"/>
                        <a:pt x="3852" y="3409"/>
                      </a:cubicBezTo>
                      <a:cubicBezTo>
                        <a:pt x="3911" y="3461"/>
                        <a:pt x="3976" y="3494"/>
                        <a:pt x="4048" y="3513"/>
                      </a:cubicBezTo>
                      <a:cubicBezTo>
                        <a:pt x="3957" y="3520"/>
                        <a:pt x="3865" y="3552"/>
                        <a:pt x="3787" y="3611"/>
                      </a:cubicBezTo>
                      <a:cubicBezTo>
                        <a:pt x="3670" y="3696"/>
                        <a:pt x="3598" y="3826"/>
                        <a:pt x="3585" y="3969"/>
                      </a:cubicBezTo>
                      <a:cubicBezTo>
                        <a:pt x="3531" y="3948"/>
                        <a:pt x="3473" y="3937"/>
                        <a:pt x="3415" y="3937"/>
                      </a:cubicBezTo>
                      <a:cubicBezTo>
                        <a:pt x="3334" y="3937"/>
                        <a:pt x="3253" y="3957"/>
                        <a:pt x="3181" y="3995"/>
                      </a:cubicBezTo>
                      <a:cubicBezTo>
                        <a:pt x="2940" y="4126"/>
                        <a:pt x="2855" y="4426"/>
                        <a:pt x="2979" y="4667"/>
                      </a:cubicBezTo>
                      <a:cubicBezTo>
                        <a:pt x="3070" y="4817"/>
                        <a:pt x="3233" y="4914"/>
                        <a:pt x="3416" y="4914"/>
                      </a:cubicBezTo>
                      <a:cubicBezTo>
                        <a:pt x="3494" y="4914"/>
                        <a:pt x="3572" y="4895"/>
                        <a:pt x="3644" y="4856"/>
                      </a:cubicBezTo>
                      <a:cubicBezTo>
                        <a:pt x="3794" y="4771"/>
                        <a:pt x="3891" y="4628"/>
                        <a:pt x="3904" y="4458"/>
                      </a:cubicBezTo>
                      <a:cubicBezTo>
                        <a:pt x="3960" y="4479"/>
                        <a:pt x="4018" y="4489"/>
                        <a:pt x="4076" y="4489"/>
                      </a:cubicBezTo>
                      <a:cubicBezTo>
                        <a:pt x="4180" y="4489"/>
                        <a:pt x="4283" y="4456"/>
                        <a:pt x="4367" y="4393"/>
                      </a:cubicBezTo>
                      <a:cubicBezTo>
                        <a:pt x="4517" y="4289"/>
                        <a:pt x="4589" y="4113"/>
                        <a:pt x="4563" y="3930"/>
                      </a:cubicBezTo>
                      <a:lnTo>
                        <a:pt x="4563" y="3930"/>
                      </a:lnTo>
                      <a:cubicBezTo>
                        <a:pt x="4588" y="3934"/>
                        <a:pt x="4613" y="3936"/>
                        <a:pt x="4638" y="3936"/>
                      </a:cubicBezTo>
                      <a:cubicBezTo>
                        <a:pt x="4818" y="3936"/>
                        <a:pt x="4980" y="3836"/>
                        <a:pt x="5071" y="3676"/>
                      </a:cubicBezTo>
                      <a:cubicBezTo>
                        <a:pt x="5195" y="3441"/>
                        <a:pt x="5104" y="3142"/>
                        <a:pt x="4869" y="3011"/>
                      </a:cubicBezTo>
                      <a:cubicBezTo>
                        <a:pt x="4804" y="2979"/>
                        <a:pt x="4732" y="2959"/>
                        <a:pt x="4660" y="2953"/>
                      </a:cubicBezTo>
                      <a:cubicBezTo>
                        <a:pt x="4647" y="2894"/>
                        <a:pt x="4628" y="2829"/>
                        <a:pt x="4595" y="2777"/>
                      </a:cubicBezTo>
                      <a:cubicBezTo>
                        <a:pt x="4771" y="2724"/>
                        <a:pt x="4902" y="2575"/>
                        <a:pt x="4934" y="2392"/>
                      </a:cubicBezTo>
                      <a:cubicBezTo>
                        <a:pt x="5001" y="2422"/>
                        <a:pt x="5071" y="2436"/>
                        <a:pt x="5141" y="2436"/>
                      </a:cubicBezTo>
                      <a:cubicBezTo>
                        <a:pt x="5269" y="2436"/>
                        <a:pt x="5395" y="2387"/>
                        <a:pt x="5488" y="2294"/>
                      </a:cubicBezTo>
                      <a:cubicBezTo>
                        <a:pt x="5638" y="2138"/>
                        <a:pt x="5671" y="1910"/>
                        <a:pt x="5579" y="1721"/>
                      </a:cubicBezTo>
                      <a:cubicBezTo>
                        <a:pt x="5768" y="1675"/>
                        <a:pt x="5912" y="1525"/>
                        <a:pt x="5944" y="1330"/>
                      </a:cubicBezTo>
                      <a:cubicBezTo>
                        <a:pt x="5990" y="1082"/>
                        <a:pt x="5840" y="834"/>
                        <a:pt x="5592" y="769"/>
                      </a:cubicBezTo>
                      <a:cubicBezTo>
                        <a:pt x="5592" y="730"/>
                        <a:pt x="5592" y="685"/>
                        <a:pt x="5586" y="652"/>
                      </a:cubicBezTo>
                      <a:cubicBezTo>
                        <a:pt x="5540" y="411"/>
                        <a:pt x="5332" y="245"/>
                        <a:pt x="5100" y="245"/>
                      </a:cubicBezTo>
                      <a:cubicBezTo>
                        <a:pt x="5069" y="245"/>
                        <a:pt x="5037" y="248"/>
                        <a:pt x="5006" y="254"/>
                      </a:cubicBezTo>
                      <a:cubicBezTo>
                        <a:pt x="4817" y="293"/>
                        <a:pt x="4660" y="437"/>
                        <a:pt x="4621" y="632"/>
                      </a:cubicBezTo>
                      <a:cubicBezTo>
                        <a:pt x="4545" y="591"/>
                        <a:pt x="4462" y="570"/>
                        <a:pt x="4379" y="570"/>
                      </a:cubicBezTo>
                      <a:cubicBezTo>
                        <a:pt x="4294" y="570"/>
                        <a:pt x="4209" y="592"/>
                        <a:pt x="4133" y="639"/>
                      </a:cubicBezTo>
                      <a:cubicBezTo>
                        <a:pt x="3989" y="724"/>
                        <a:pt x="3904" y="874"/>
                        <a:pt x="3898" y="1036"/>
                      </a:cubicBezTo>
                      <a:cubicBezTo>
                        <a:pt x="3844" y="1019"/>
                        <a:pt x="3789" y="1010"/>
                        <a:pt x="3734" y="1010"/>
                      </a:cubicBezTo>
                      <a:cubicBezTo>
                        <a:pt x="3630" y="1010"/>
                        <a:pt x="3527" y="1042"/>
                        <a:pt x="3442" y="1102"/>
                      </a:cubicBezTo>
                      <a:cubicBezTo>
                        <a:pt x="3311" y="1199"/>
                        <a:pt x="3233" y="1349"/>
                        <a:pt x="3240" y="1512"/>
                      </a:cubicBezTo>
                      <a:cubicBezTo>
                        <a:pt x="3193" y="1499"/>
                        <a:pt x="3145" y="1492"/>
                        <a:pt x="3099" y="1492"/>
                      </a:cubicBezTo>
                      <a:cubicBezTo>
                        <a:pt x="2989" y="1492"/>
                        <a:pt x="2883" y="1528"/>
                        <a:pt x="2796" y="1597"/>
                      </a:cubicBezTo>
                      <a:cubicBezTo>
                        <a:pt x="2686" y="1682"/>
                        <a:pt x="2620" y="1812"/>
                        <a:pt x="2614" y="1949"/>
                      </a:cubicBezTo>
                      <a:cubicBezTo>
                        <a:pt x="2556" y="1928"/>
                        <a:pt x="2497" y="1918"/>
                        <a:pt x="2440" y="1918"/>
                      </a:cubicBezTo>
                      <a:cubicBezTo>
                        <a:pt x="2373" y="1918"/>
                        <a:pt x="2308" y="1931"/>
                        <a:pt x="2249" y="1955"/>
                      </a:cubicBezTo>
                      <a:cubicBezTo>
                        <a:pt x="2223" y="1968"/>
                        <a:pt x="2203" y="1975"/>
                        <a:pt x="2184" y="1988"/>
                      </a:cubicBezTo>
                      <a:cubicBezTo>
                        <a:pt x="2156" y="1983"/>
                        <a:pt x="2132" y="1979"/>
                        <a:pt x="2106" y="1979"/>
                      </a:cubicBezTo>
                      <a:cubicBezTo>
                        <a:pt x="2095" y="1979"/>
                        <a:pt x="2084" y="1980"/>
                        <a:pt x="2073" y="1981"/>
                      </a:cubicBezTo>
                      <a:cubicBezTo>
                        <a:pt x="1956" y="1988"/>
                        <a:pt x="1838" y="2034"/>
                        <a:pt x="1754" y="2118"/>
                      </a:cubicBezTo>
                      <a:cubicBezTo>
                        <a:pt x="1737" y="2115"/>
                        <a:pt x="1721" y="2113"/>
                        <a:pt x="1705" y="2113"/>
                      </a:cubicBezTo>
                      <a:cubicBezTo>
                        <a:pt x="1688" y="2113"/>
                        <a:pt x="1672" y="2115"/>
                        <a:pt x="1656" y="2118"/>
                      </a:cubicBezTo>
                      <a:cubicBezTo>
                        <a:pt x="1617" y="2118"/>
                        <a:pt x="1578" y="2125"/>
                        <a:pt x="1539" y="2138"/>
                      </a:cubicBezTo>
                      <a:cubicBezTo>
                        <a:pt x="1519" y="2125"/>
                        <a:pt x="1506" y="2118"/>
                        <a:pt x="1486" y="2112"/>
                      </a:cubicBezTo>
                      <a:cubicBezTo>
                        <a:pt x="1480" y="2105"/>
                        <a:pt x="1473" y="2092"/>
                        <a:pt x="1473" y="2079"/>
                      </a:cubicBezTo>
                      <a:cubicBezTo>
                        <a:pt x="1454" y="2040"/>
                        <a:pt x="1428" y="1995"/>
                        <a:pt x="1402" y="1962"/>
                      </a:cubicBezTo>
                      <a:cubicBezTo>
                        <a:pt x="1428" y="1942"/>
                        <a:pt x="1447" y="1923"/>
                        <a:pt x="1473" y="1903"/>
                      </a:cubicBezTo>
                      <a:cubicBezTo>
                        <a:pt x="1552" y="1825"/>
                        <a:pt x="1597" y="1727"/>
                        <a:pt x="1617" y="1623"/>
                      </a:cubicBezTo>
                      <a:cubicBezTo>
                        <a:pt x="1680" y="1651"/>
                        <a:pt x="1746" y="1664"/>
                        <a:pt x="1814" y="1664"/>
                      </a:cubicBezTo>
                      <a:cubicBezTo>
                        <a:pt x="1872" y="1664"/>
                        <a:pt x="1931" y="1654"/>
                        <a:pt x="1988" y="1636"/>
                      </a:cubicBezTo>
                      <a:cubicBezTo>
                        <a:pt x="2125" y="1584"/>
                        <a:pt x="2236" y="1467"/>
                        <a:pt x="2282" y="1330"/>
                      </a:cubicBezTo>
                      <a:cubicBezTo>
                        <a:pt x="2366" y="1385"/>
                        <a:pt x="2465" y="1415"/>
                        <a:pt x="2563" y="1415"/>
                      </a:cubicBezTo>
                      <a:cubicBezTo>
                        <a:pt x="2616" y="1415"/>
                        <a:pt x="2668" y="1407"/>
                        <a:pt x="2718" y="1388"/>
                      </a:cubicBezTo>
                      <a:cubicBezTo>
                        <a:pt x="2901" y="1330"/>
                        <a:pt x="3031" y="1173"/>
                        <a:pt x="3051" y="984"/>
                      </a:cubicBezTo>
                      <a:cubicBezTo>
                        <a:pt x="3063" y="985"/>
                        <a:pt x="3075" y="985"/>
                        <a:pt x="3087" y="985"/>
                      </a:cubicBezTo>
                      <a:cubicBezTo>
                        <a:pt x="3197" y="985"/>
                        <a:pt x="3301" y="958"/>
                        <a:pt x="3390" y="893"/>
                      </a:cubicBezTo>
                      <a:cubicBezTo>
                        <a:pt x="3611" y="730"/>
                        <a:pt x="3663" y="424"/>
                        <a:pt x="3500" y="202"/>
                      </a:cubicBezTo>
                      <a:cubicBezTo>
                        <a:pt x="3407" y="70"/>
                        <a:pt x="3258" y="0"/>
                        <a:pt x="3106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78" name="Google Shape;10378;p64"/>
                <p:cNvSpPr/>
                <p:nvPr/>
              </p:nvSpPr>
              <p:spPr>
                <a:xfrm>
                  <a:off x="4097202" y="3724545"/>
                  <a:ext cx="209832" cy="18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11" h="7372" extrusionOk="0">
                      <a:moveTo>
                        <a:pt x="6755" y="1"/>
                      </a:moveTo>
                      <a:cubicBezTo>
                        <a:pt x="6626" y="1"/>
                        <a:pt x="6495" y="32"/>
                        <a:pt x="6374" y="98"/>
                      </a:cubicBezTo>
                      <a:cubicBezTo>
                        <a:pt x="6172" y="208"/>
                        <a:pt x="6029" y="410"/>
                        <a:pt x="5983" y="639"/>
                      </a:cubicBezTo>
                      <a:cubicBezTo>
                        <a:pt x="5835" y="506"/>
                        <a:pt x="5649" y="439"/>
                        <a:pt x="5458" y="439"/>
                      </a:cubicBezTo>
                      <a:cubicBezTo>
                        <a:pt x="5414" y="439"/>
                        <a:pt x="5369" y="442"/>
                        <a:pt x="5325" y="450"/>
                      </a:cubicBezTo>
                      <a:cubicBezTo>
                        <a:pt x="5071" y="489"/>
                        <a:pt x="4856" y="652"/>
                        <a:pt x="4745" y="880"/>
                      </a:cubicBezTo>
                      <a:cubicBezTo>
                        <a:pt x="4608" y="658"/>
                        <a:pt x="4374" y="521"/>
                        <a:pt x="4113" y="508"/>
                      </a:cubicBezTo>
                      <a:cubicBezTo>
                        <a:pt x="4100" y="508"/>
                        <a:pt x="4087" y="507"/>
                        <a:pt x="4074" y="507"/>
                      </a:cubicBezTo>
                      <a:cubicBezTo>
                        <a:pt x="3821" y="507"/>
                        <a:pt x="3584" y="629"/>
                        <a:pt x="3442" y="834"/>
                      </a:cubicBezTo>
                      <a:cubicBezTo>
                        <a:pt x="3337" y="586"/>
                        <a:pt x="3122" y="404"/>
                        <a:pt x="2855" y="352"/>
                      </a:cubicBezTo>
                      <a:cubicBezTo>
                        <a:pt x="2808" y="344"/>
                        <a:pt x="2760" y="340"/>
                        <a:pt x="2713" y="340"/>
                      </a:cubicBezTo>
                      <a:cubicBezTo>
                        <a:pt x="2493" y="340"/>
                        <a:pt x="2282" y="426"/>
                        <a:pt x="2131" y="586"/>
                      </a:cubicBezTo>
                      <a:cubicBezTo>
                        <a:pt x="2060" y="326"/>
                        <a:pt x="1864" y="124"/>
                        <a:pt x="1610" y="39"/>
                      </a:cubicBezTo>
                      <a:cubicBezTo>
                        <a:pt x="1531" y="14"/>
                        <a:pt x="1450" y="2"/>
                        <a:pt x="1371" y="2"/>
                      </a:cubicBezTo>
                      <a:cubicBezTo>
                        <a:pt x="1036" y="2"/>
                        <a:pt x="725" y="216"/>
                        <a:pt x="619" y="554"/>
                      </a:cubicBezTo>
                      <a:cubicBezTo>
                        <a:pt x="593" y="645"/>
                        <a:pt x="580" y="736"/>
                        <a:pt x="587" y="828"/>
                      </a:cubicBezTo>
                      <a:cubicBezTo>
                        <a:pt x="294" y="932"/>
                        <a:pt x="85" y="1199"/>
                        <a:pt x="59" y="1505"/>
                      </a:cubicBezTo>
                      <a:cubicBezTo>
                        <a:pt x="33" y="1805"/>
                        <a:pt x="183" y="2092"/>
                        <a:pt x="437" y="2248"/>
                      </a:cubicBezTo>
                      <a:cubicBezTo>
                        <a:pt x="170" y="2385"/>
                        <a:pt x="0" y="2666"/>
                        <a:pt x="7" y="2965"/>
                      </a:cubicBezTo>
                      <a:cubicBezTo>
                        <a:pt x="13" y="3272"/>
                        <a:pt x="196" y="3545"/>
                        <a:pt x="476" y="3669"/>
                      </a:cubicBezTo>
                      <a:cubicBezTo>
                        <a:pt x="215" y="3845"/>
                        <a:pt x="85" y="4158"/>
                        <a:pt x="137" y="4464"/>
                      </a:cubicBezTo>
                      <a:cubicBezTo>
                        <a:pt x="202" y="4784"/>
                        <a:pt x="450" y="5038"/>
                        <a:pt x="776" y="5097"/>
                      </a:cubicBezTo>
                      <a:cubicBezTo>
                        <a:pt x="522" y="5390"/>
                        <a:pt x="515" y="5820"/>
                        <a:pt x="756" y="6113"/>
                      </a:cubicBezTo>
                      <a:cubicBezTo>
                        <a:pt x="912" y="6306"/>
                        <a:pt x="1142" y="6406"/>
                        <a:pt x="1372" y="6406"/>
                      </a:cubicBezTo>
                      <a:cubicBezTo>
                        <a:pt x="1546" y="6406"/>
                        <a:pt x="1721" y="6349"/>
                        <a:pt x="1864" y="6231"/>
                      </a:cubicBezTo>
                      <a:cubicBezTo>
                        <a:pt x="2203" y="5957"/>
                        <a:pt x="2255" y="5455"/>
                        <a:pt x="1982" y="5116"/>
                      </a:cubicBezTo>
                      <a:cubicBezTo>
                        <a:pt x="1864" y="4973"/>
                        <a:pt x="1695" y="4875"/>
                        <a:pt x="1512" y="4842"/>
                      </a:cubicBezTo>
                      <a:cubicBezTo>
                        <a:pt x="1669" y="4660"/>
                        <a:pt x="1734" y="4419"/>
                        <a:pt x="1695" y="4184"/>
                      </a:cubicBezTo>
                      <a:cubicBezTo>
                        <a:pt x="1649" y="3930"/>
                        <a:pt x="1480" y="3708"/>
                        <a:pt x="1239" y="3604"/>
                      </a:cubicBezTo>
                      <a:cubicBezTo>
                        <a:pt x="1460" y="3454"/>
                        <a:pt x="1591" y="3206"/>
                        <a:pt x="1584" y="2939"/>
                      </a:cubicBezTo>
                      <a:cubicBezTo>
                        <a:pt x="1577" y="2666"/>
                        <a:pt x="1434" y="2418"/>
                        <a:pt x="1199" y="2274"/>
                      </a:cubicBezTo>
                      <a:cubicBezTo>
                        <a:pt x="1447" y="2151"/>
                        <a:pt x="1604" y="1910"/>
                        <a:pt x="1630" y="1636"/>
                      </a:cubicBezTo>
                      <a:cubicBezTo>
                        <a:pt x="1630" y="1603"/>
                        <a:pt x="1630" y="1571"/>
                        <a:pt x="1630" y="1538"/>
                      </a:cubicBezTo>
                      <a:cubicBezTo>
                        <a:pt x="1747" y="1492"/>
                        <a:pt x="1858" y="1421"/>
                        <a:pt x="1942" y="1329"/>
                      </a:cubicBezTo>
                      <a:cubicBezTo>
                        <a:pt x="2021" y="1623"/>
                        <a:pt x="2262" y="1844"/>
                        <a:pt x="2555" y="1903"/>
                      </a:cubicBezTo>
                      <a:cubicBezTo>
                        <a:pt x="2602" y="1911"/>
                        <a:pt x="2649" y="1915"/>
                        <a:pt x="2696" y="1915"/>
                      </a:cubicBezTo>
                      <a:cubicBezTo>
                        <a:pt x="2948" y="1915"/>
                        <a:pt x="3190" y="1799"/>
                        <a:pt x="3344" y="1590"/>
                      </a:cubicBezTo>
                      <a:cubicBezTo>
                        <a:pt x="3461" y="1870"/>
                        <a:pt x="3728" y="2066"/>
                        <a:pt x="4035" y="2079"/>
                      </a:cubicBezTo>
                      <a:cubicBezTo>
                        <a:pt x="4046" y="2079"/>
                        <a:pt x="4058" y="2080"/>
                        <a:pt x="4069" y="2080"/>
                      </a:cubicBezTo>
                      <a:cubicBezTo>
                        <a:pt x="4375" y="2080"/>
                        <a:pt x="4652" y="1912"/>
                        <a:pt x="4784" y="1636"/>
                      </a:cubicBezTo>
                      <a:cubicBezTo>
                        <a:pt x="4930" y="1871"/>
                        <a:pt x="5181" y="2005"/>
                        <a:pt x="5448" y="2005"/>
                      </a:cubicBezTo>
                      <a:cubicBezTo>
                        <a:pt x="5491" y="2005"/>
                        <a:pt x="5535" y="2002"/>
                        <a:pt x="5579" y="1994"/>
                      </a:cubicBezTo>
                      <a:cubicBezTo>
                        <a:pt x="5905" y="1942"/>
                        <a:pt x="6159" y="1694"/>
                        <a:pt x="6225" y="1369"/>
                      </a:cubicBezTo>
                      <a:cubicBezTo>
                        <a:pt x="6368" y="1499"/>
                        <a:pt x="6550" y="1571"/>
                        <a:pt x="6739" y="1571"/>
                      </a:cubicBezTo>
                      <a:cubicBezTo>
                        <a:pt x="6824" y="1707"/>
                        <a:pt x="6941" y="1812"/>
                        <a:pt x="7078" y="1877"/>
                      </a:cubicBezTo>
                      <a:cubicBezTo>
                        <a:pt x="6857" y="2020"/>
                        <a:pt x="6726" y="2261"/>
                        <a:pt x="6720" y="2522"/>
                      </a:cubicBezTo>
                      <a:cubicBezTo>
                        <a:pt x="6713" y="2776"/>
                        <a:pt x="6831" y="3017"/>
                        <a:pt x="7033" y="3167"/>
                      </a:cubicBezTo>
                      <a:cubicBezTo>
                        <a:pt x="6805" y="3259"/>
                        <a:pt x="6629" y="3448"/>
                        <a:pt x="6563" y="3682"/>
                      </a:cubicBezTo>
                      <a:cubicBezTo>
                        <a:pt x="6498" y="3904"/>
                        <a:pt x="6531" y="4145"/>
                        <a:pt x="6661" y="4341"/>
                      </a:cubicBezTo>
                      <a:cubicBezTo>
                        <a:pt x="6427" y="4354"/>
                        <a:pt x="6205" y="4471"/>
                        <a:pt x="6068" y="4660"/>
                      </a:cubicBezTo>
                      <a:cubicBezTo>
                        <a:pt x="5925" y="4849"/>
                        <a:pt x="5879" y="5090"/>
                        <a:pt x="5938" y="5325"/>
                      </a:cubicBezTo>
                      <a:cubicBezTo>
                        <a:pt x="5863" y="5303"/>
                        <a:pt x="5786" y="5292"/>
                        <a:pt x="5709" y="5292"/>
                      </a:cubicBezTo>
                      <a:cubicBezTo>
                        <a:pt x="5559" y="5292"/>
                        <a:pt x="5409" y="5334"/>
                        <a:pt x="5279" y="5416"/>
                      </a:cubicBezTo>
                      <a:cubicBezTo>
                        <a:pt x="5090" y="5540"/>
                        <a:pt x="4967" y="5735"/>
                        <a:pt x="4934" y="5957"/>
                      </a:cubicBezTo>
                      <a:cubicBezTo>
                        <a:pt x="4791" y="5841"/>
                        <a:pt x="4610" y="5781"/>
                        <a:pt x="4428" y="5781"/>
                      </a:cubicBezTo>
                      <a:cubicBezTo>
                        <a:pt x="4395" y="5781"/>
                        <a:pt x="4361" y="5783"/>
                        <a:pt x="4328" y="5787"/>
                      </a:cubicBezTo>
                      <a:cubicBezTo>
                        <a:pt x="3898" y="5846"/>
                        <a:pt x="3591" y="6244"/>
                        <a:pt x="3657" y="6674"/>
                      </a:cubicBezTo>
                      <a:cubicBezTo>
                        <a:pt x="3702" y="7071"/>
                        <a:pt x="4041" y="7371"/>
                        <a:pt x="4439" y="7371"/>
                      </a:cubicBezTo>
                      <a:cubicBezTo>
                        <a:pt x="4471" y="7371"/>
                        <a:pt x="4510" y="7365"/>
                        <a:pt x="4543" y="7365"/>
                      </a:cubicBezTo>
                      <a:cubicBezTo>
                        <a:pt x="4895" y="7319"/>
                        <a:pt x="5169" y="7045"/>
                        <a:pt x="5221" y="6700"/>
                      </a:cubicBezTo>
                      <a:cubicBezTo>
                        <a:pt x="5365" y="6816"/>
                        <a:pt x="5540" y="6875"/>
                        <a:pt x="5715" y="6875"/>
                      </a:cubicBezTo>
                      <a:cubicBezTo>
                        <a:pt x="5865" y="6875"/>
                        <a:pt x="6014" y="6832"/>
                        <a:pt x="6146" y="6746"/>
                      </a:cubicBezTo>
                      <a:cubicBezTo>
                        <a:pt x="6433" y="6563"/>
                        <a:pt x="6563" y="6224"/>
                        <a:pt x="6479" y="5892"/>
                      </a:cubicBezTo>
                      <a:lnTo>
                        <a:pt x="6479" y="5892"/>
                      </a:lnTo>
                      <a:cubicBezTo>
                        <a:pt x="6554" y="5915"/>
                        <a:pt x="6631" y="5926"/>
                        <a:pt x="6707" y="5926"/>
                      </a:cubicBezTo>
                      <a:cubicBezTo>
                        <a:pt x="6953" y="5926"/>
                        <a:pt x="7190" y="5809"/>
                        <a:pt x="7339" y="5605"/>
                      </a:cubicBezTo>
                      <a:cubicBezTo>
                        <a:pt x="7541" y="5338"/>
                        <a:pt x="7548" y="4979"/>
                        <a:pt x="7365" y="4699"/>
                      </a:cubicBezTo>
                      <a:cubicBezTo>
                        <a:pt x="7704" y="4686"/>
                        <a:pt x="7991" y="4458"/>
                        <a:pt x="8082" y="4132"/>
                      </a:cubicBezTo>
                      <a:cubicBezTo>
                        <a:pt x="8173" y="3819"/>
                        <a:pt x="8062" y="3480"/>
                        <a:pt x="7802" y="3285"/>
                      </a:cubicBezTo>
                      <a:cubicBezTo>
                        <a:pt x="8102" y="3167"/>
                        <a:pt x="8297" y="2881"/>
                        <a:pt x="8304" y="2561"/>
                      </a:cubicBezTo>
                      <a:cubicBezTo>
                        <a:pt x="8310" y="2255"/>
                        <a:pt x="8134" y="1962"/>
                        <a:pt x="7847" y="1831"/>
                      </a:cubicBezTo>
                      <a:cubicBezTo>
                        <a:pt x="8108" y="1662"/>
                        <a:pt x="8245" y="1362"/>
                        <a:pt x="8199" y="1056"/>
                      </a:cubicBezTo>
                      <a:cubicBezTo>
                        <a:pt x="8147" y="671"/>
                        <a:pt x="7821" y="384"/>
                        <a:pt x="7437" y="378"/>
                      </a:cubicBezTo>
                      <a:cubicBezTo>
                        <a:pt x="7287" y="136"/>
                        <a:pt x="7025" y="1"/>
                        <a:pt x="6755" y="1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</p:grpSp>
      </p:grpSp>
      <p:grpSp>
        <p:nvGrpSpPr>
          <p:cNvPr id="10379" name="Google Shape;10379;p64"/>
          <p:cNvGrpSpPr/>
          <p:nvPr/>
        </p:nvGrpSpPr>
        <p:grpSpPr>
          <a:xfrm>
            <a:off x="13594341" y="6129415"/>
            <a:ext cx="1101246" cy="2620994"/>
            <a:chOff x="6797170" y="3050537"/>
            <a:chExt cx="550623" cy="1310497"/>
          </a:xfrm>
        </p:grpSpPr>
        <p:sp>
          <p:nvSpPr>
            <p:cNvPr id="10380" name="Google Shape;10380;p64"/>
            <p:cNvSpPr/>
            <p:nvPr/>
          </p:nvSpPr>
          <p:spPr>
            <a:xfrm>
              <a:off x="6846049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8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8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8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grpSp>
          <p:nvGrpSpPr>
            <p:cNvPr id="10381" name="Google Shape;10381;p64"/>
            <p:cNvGrpSpPr/>
            <p:nvPr/>
          </p:nvGrpSpPr>
          <p:grpSpPr>
            <a:xfrm>
              <a:off x="6797170" y="3050537"/>
              <a:ext cx="550623" cy="1278079"/>
              <a:chOff x="6797170" y="3050537"/>
              <a:chExt cx="550623" cy="1278079"/>
            </a:xfrm>
          </p:grpSpPr>
          <p:sp>
            <p:nvSpPr>
              <p:cNvPr id="10382" name="Google Shape;10382;p64"/>
              <p:cNvSpPr/>
              <p:nvPr/>
            </p:nvSpPr>
            <p:spPr>
              <a:xfrm>
                <a:off x="6797170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96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54" y="14560"/>
                    </a:cubicBezTo>
                    <a:lnTo>
                      <a:pt x="8891" y="14606"/>
                    </a:lnTo>
                    <a:lnTo>
                      <a:pt x="889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893" y="34849"/>
                    </a:cubicBezTo>
                    <a:cubicBezTo>
                      <a:pt x="1077" y="34936"/>
                      <a:pt x="1270" y="34977"/>
                      <a:pt x="1461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3" y="34429"/>
                    </a:cubicBezTo>
                    <a:cubicBezTo>
                      <a:pt x="2984" y="34429"/>
                      <a:pt x="3155" y="34309"/>
                      <a:pt x="3201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79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28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05" y="50622"/>
                    </a:lnTo>
                    <a:cubicBezTo>
                      <a:pt x="17305" y="49097"/>
                      <a:pt x="15024" y="48732"/>
                      <a:pt x="15024" y="48732"/>
                    </a:cubicBezTo>
                    <a:cubicBezTo>
                      <a:pt x="15024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2" y="26481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95"/>
                      <a:pt x="18152" y="32334"/>
                      <a:pt x="18204" y="32542"/>
                    </a:cubicBezTo>
                    <a:lnTo>
                      <a:pt x="18556" y="34119"/>
                    </a:lnTo>
                    <a:cubicBezTo>
                      <a:pt x="18601" y="34303"/>
                      <a:pt x="18765" y="34430"/>
                      <a:pt x="18950" y="34430"/>
                    </a:cubicBezTo>
                    <a:cubicBezTo>
                      <a:pt x="18981" y="34430"/>
                      <a:pt x="19013" y="34427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9" y="34582"/>
                      <a:pt x="21808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32" y="16626"/>
                    </a:lnTo>
                    <a:lnTo>
                      <a:pt x="12632" y="14704"/>
                    </a:lnTo>
                    <a:lnTo>
                      <a:pt x="12658" y="14691"/>
                    </a:lnTo>
                    <a:lnTo>
                      <a:pt x="12703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73" y="9486"/>
                      <a:pt x="18999" y="8936"/>
                    </a:cubicBezTo>
                    <a:cubicBezTo>
                      <a:pt x="19032" y="8375"/>
                      <a:pt x="18621" y="7893"/>
                      <a:pt x="18067" y="7834"/>
                    </a:cubicBezTo>
                    <a:lnTo>
                      <a:pt x="18067" y="7828"/>
                    </a:lnTo>
                    <a:cubicBezTo>
                      <a:pt x="18067" y="7815"/>
                      <a:pt x="18054" y="7802"/>
                      <a:pt x="18054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10383" name="Google Shape;10383;p64"/>
              <p:cNvGrpSpPr/>
              <p:nvPr/>
            </p:nvGrpSpPr>
            <p:grpSpPr>
              <a:xfrm>
                <a:off x="6810728" y="3444626"/>
                <a:ext cx="524340" cy="876265"/>
                <a:chOff x="6810728" y="3444626"/>
                <a:chExt cx="524340" cy="876265"/>
              </a:xfrm>
            </p:grpSpPr>
            <p:sp>
              <p:nvSpPr>
                <p:cNvPr id="10384" name="Google Shape;10384;p64"/>
                <p:cNvSpPr/>
                <p:nvPr/>
              </p:nvSpPr>
              <p:spPr>
                <a:xfrm>
                  <a:off x="6952997" y="3487572"/>
                  <a:ext cx="235988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47" h="1018" extrusionOk="0">
                      <a:moveTo>
                        <a:pt x="463" y="1"/>
                      </a:moveTo>
                      <a:cubicBezTo>
                        <a:pt x="209" y="1"/>
                        <a:pt x="1" y="209"/>
                        <a:pt x="1" y="463"/>
                      </a:cubicBezTo>
                      <a:lnTo>
                        <a:pt x="1" y="548"/>
                      </a:lnTo>
                      <a:cubicBezTo>
                        <a:pt x="1" y="809"/>
                        <a:pt x="209" y="1017"/>
                        <a:pt x="463" y="1017"/>
                      </a:cubicBezTo>
                      <a:lnTo>
                        <a:pt x="8878" y="1017"/>
                      </a:lnTo>
                      <a:cubicBezTo>
                        <a:pt x="9138" y="1017"/>
                        <a:pt x="9347" y="809"/>
                        <a:pt x="9347" y="548"/>
                      </a:cubicBezTo>
                      <a:lnTo>
                        <a:pt x="9347" y="463"/>
                      </a:lnTo>
                      <a:cubicBezTo>
                        <a:pt x="9347" y="209"/>
                        <a:pt x="9138" y="1"/>
                        <a:pt x="88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85" name="Google Shape;10385;p64"/>
                <p:cNvSpPr/>
                <p:nvPr/>
              </p:nvSpPr>
              <p:spPr>
                <a:xfrm>
                  <a:off x="7038738" y="3444626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70"/>
                      </a:cubicBezTo>
                      <a:lnTo>
                        <a:pt x="0" y="555"/>
                      </a:lnTo>
                      <a:cubicBezTo>
                        <a:pt x="0" y="809"/>
                        <a:pt x="209" y="1017"/>
                        <a:pt x="470" y="1017"/>
                      </a:cubicBezTo>
                      <a:lnTo>
                        <a:pt x="2086" y="1017"/>
                      </a:lnTo>
                      <a:cubicBezTo>
                        <a:pt x="2340" y="1017"/>
                        <a:pt x="2549" y="809"/>
                        <a:pt x="2549" y="555"/>
                      </a:cubicBezTo>
                      <a:lnTo>
                        <a:pt x="2549" y="470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86" name="Google Shape;10386;p64"/>
                <p:cNvSpPr/>
                <p:nvPr/>
              </p:nvSpPr>
              <p:spPr>
                <a:xfrm>
                  <a:off x="7038738" y="3787891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08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08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87" name="Google Shape;10387;p64"/>
                <p:cNvSpPr/>
                <p:nvPr/>
              </p:nvSpPr>
              <p:spPr>
                <a:xfrm>
                  <a:off x="7038738" y="3744945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15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15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88" name="Google Shape;10388;p64"/>
                <p:cNvSpPr/>
                <p:nvPr/>
              </p:nvSpPr>
              <p:spPr>
                <a:xfrm>
                  <a:off x="7038738" y="3706417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64"/>
                      </a:cubicBezTo>
                      <a:lnTo>
                        <a:pt x="0" y="548"/>
                      </a:lnTo>
                      <a:cubicBezTo>
                        <a:pt x="0" y="809"/>
                        <a:pt x="209" y="1018"/>
                        <a:pt x="470" y="1018"/>
                      </a:cubicBezTo>
                      <a:lnTo>
                        <a:pt x="2086" y="1018"/>
                      </a:lnTo>
                      <a:cubicBezTo>
                        <a:pt x="2340" y="1018"/>
                        <a:pt x="2549" y="809"/>
                        <a:pt x="2549" y="548"/>
                      </a:cubicBezTo>
                      <a:lnTo>
                        <a:pt x="2549" y="464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89" name="Google Shape;10389;p64"/>
                <p:cNvSpPr/>
                <p:nvPr/>
              </p:nvSpPr>
              <p:spPr>
                <a:xfrm>
                  <a:off x="7051563" y="3491864"/>
                  <a:ext cx="34412" cy="193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3" h="7646" extrusionOk="0">
                      <a:moveTo>
                        <a:pt x="685" y="0"/>
                      </a:moveTo>
                      <a:cubicBezTo>
                        <a:pt x="307" y="0"/>
                        <a:pt x="1" y="300"/>
                        <a:pt x="1" y="678"/>
                      </a:cubicBezTo>
                      <a:lnTo>
                        <a:pt x="1" y="6967"/>
                      </a:lnTo>
                      <a:cubicBezTo>
                        <a:pt x="1" y="7339"/>
                        <a:pt x="307" y="7645"/>
                        <a:pt x="685" y="7645"/>
                      </a:cubicBezTo>
                      <a:cubicBezTo>
                        <a:pt x="1057" y="7645"/>
                        <a:pt x="1363" y="7339"/>
                        <a:pt x="1363" y="6967"/>
                      </a:cubicBezTo>
                      <a:lnTo>
                        <a:pt x="1363" y="678"/>
                      </a:lnTo>
                      <a:cubicBezTo>
                        <a:pt x="1363" y="300"/>
                        <a:pt x="1057" y="0"/>
                        <a:pt x="6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90" name="Google Shape;10390;p64"/>
                <p:cNvSpPr/>
                <p:nvPr/>
              </p:nvSpPr>
              <p:spPr>
                <a:xfrm>
                  <a:off x="7055351" y="3540945"/>
                  <a:ext cx="106166" cy="44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5" h="1779" extrusionOk="0">
                      <a:moveTo>
                        <a:pt x="783" y="0"/>
                      </a:moveTo>
                      <a:cubicBezTo>
                        <a:pt x="518" y="0"/>
                        <a:pt x="262" y="154"/>
                        <a:pt x="151" y="415"/>
                      </a:cubicBezTo>
                      <a:cubicBezTo>
                        <a:pt x="1" y="767"/>
                        <a:pt x="164" y="1171"/>
                        <a:pt x="516" y="1321"/>
                      </a:cubicBezTo>
                      <a:cubicBezTo>
                        <a:pt x="1219" y="1628"/>
                        <a:pt x="1904" y="1778"/>
                        <a:pt x="2536" y="1778"/>
                      </a:cubicBezTo>
                      <a:cubicBezTo>
                        <a:pt x="2555" y="1778"/>
                        <a:pt x="2574" y="1778"/>
                        <a:pt x="2593" y="1778"/>
                      </a:cubicBezTo>
                      <a:cubicBezTo>
                        <a:pt x="2952" y="1778"/>
                        <a:pt x="3310" y="1719"/>
                        <a:pt x="3657" y="1602"/>
                      </a:cubicBezTo>
                      <a:cubicBezTo>
                        <a:pt x="4015" y="1478"/>
                        <a:pt x="4204" y="1080"/>
                        <a:pt x="4081" y="722"/>
                      </a:cubicBezTo>
                      <a:cubicBezTo>
                        <a:pt x="3983" y="438"/>
                        <a:pt x="3713" y="260"/>
                        <a:pt x="3427" y="260"/>
                      </a:cubicBezTo>
                      <a:cubicBezTo>
                        <a:pt x="3351" y="260"/>
                        <a:pt x="3275" y="272"/>
                        <a:pt x="3201" y="298"/>
                      </a:cubicBezTo>
                      <a:cubicBezTo>
                        <a:pt x="2986" y="372"/>
                        <a:pt x="2761" y="402"/>
                        <a:pt x="2536" y="402"/>
                      </a:cubicBezTo>
                      <a:cubicBezTo>
                        <a:pt x="2001" y="402"/>
                        <a:pt x="1464" y="231"/>
                        <a:pt x="1057" y="57"/>
                      </a:cubicBezTo>
                      <a:cubicBezTo>
                        <a:pt x="968" y="19"/>
                        <a:pt x="875" y="0"/>
                        <a:pt x="7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91" name="Google Shape;10391;p64"/>
                <p:cNvSpPr/>
                <p:nvPr/>
              </p:nvSpPr>
              <p:spPr>
                <a:xfrm>
                  <a:off x="7046792" y="3596717"/>
                  <a:ext cx="118335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1772" extrusionOk="0">
                      <a:moveTo>
                        <a:pt x="781" y="1"/>
                      </a:moveTo>
                      <a:cubicBezTo>
                        <a:pt x="514" y="1"/>
                        <a:pt x="262" y="154"/>
                        <a:pt x="151" y="416"/>
                      </a:cubicBezTo>
                      <a:cubicBezTo>
                        <a:pt x="1" y="768"/>
                        <a:pt x="164" y="1172"/>
                        <a:pt x="516" y="1322"/>
                      </a:cubicBezTo>
                      <a:cubicBezTo>
                        <a:pt x="1141" y="1609"/>
                        <a:pt x="1819" y="1758"/>
                        <a:pt x="2510" y="1772"/>
                      </a:cubicBezTo>
                      <a:cubicBezTo>
                        <a:pt x="3110" y="1772"/>
                        <a:pt x="3709" y="1622"/>
                        <a:pt x="4244" y="1335"/>
                      </a:cubicBezTo>
                      <a:cubicBezTo>
                        <a:pt x="4570" y="1152"/>
                        <a:pt x="4687" y="735"/>
                        <a:pt x="4504" y="409"/>
                      </a:cubicBezTo>
                      <a:cubicBezTo>
                        <a:pt x="4382" y="177"/>
                        <a:pt x="4144" y="47"/>
                        <a:pt x="3899" y="47"/>
                      </a:cubicBezTo>
                      <a:cubicBezTo>
                        <a:pt x="3793" y="47"/>
                        <a:pt x="3686" y="71"/>
                        <a:pt x="3585" y="123"/>
                      </a:cubicBezTo>
                      <a:cubicBezTo>
                        <a:pt x="3235" y="312"/>
                        <a:pt x="2865" y="385"/>
                        <a:pt x="2503" y="385"/>
                      </a:cubicBezTo>
                      <a:cubicBezTo>
                        <a:pt x="1972" y="385"/>
                        <a:pt x="1460" y="228"/>
                        <a:pt x="1057" y="57"/>
                      </a:cubicBezTo>
                      <a:cubicBezTo>
                        <a:pt x="966" y="19"/>
                        <a:pt x="873" y="1"/>
                        <a:pt x="78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92" name="Google Shape;10392;p64"/>
                <p:cNvSpPr/>
                <p:nvPr/>
              </p:nvSpPr>
              <p:spPr>
                <a:xfrm>
                  <a:off x="6983118" y="3540768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3" y="222"/>
                        <a:pt x="1975" y="388"/>
                        <a:pt x="1426" y="388"/>
                      </a:cubicBezTo>
                      <a:cubicBezTo>
                        <a:pt x="1250" y="388"/>
                        <a:pt x="1072" y="371"/>
                        <a:pt x="893" y="331"/>
                      </a:cubicBezTo>
                      <a:cubicBezTo>
                        <a:pt x="846" y="321"/>
                        <a:pt x="799" y="316"/>
                        <a:pt x="753" y="316"/>
                      </a:cubicBezTo>
                      <a:cubicBezTo>
                        <a:pt x="435" y="316"/>
                        <a:pt x="153" y="541"/>
                        <a:pt x="79" y="859"/>
                      </a:cubicBezTo>
                      <a:cubicBezTo>
                        <a:pt x="0" y="1231"/>
                        <a:pt x="235" y="1596"/>
                        <a:pt x="600" y="1680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28"/>
                      </a:cubicBezTo>
                      <a:cubicBezTo>
                        <a:pt x="3774" y="1185"/>
                        <a:pt x="3944" y="774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93" name="Google Shape;10393;p64"/>
                <p:cNvSpPr/>
                <p:nvPr/>
              </p:nvSpPr>
              <p:spPr>
                <a:xfrm>
                  <a:off x="7054871" y="3655619"/>
                  <a:ext cx="106645" cy="45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4" h="1792" extrusionOk="0">
                      <a:moveTo>
                        <a:pt x="788" y="1"/>
                      </a:moveTo>
                      <a:cubicBezTo>
                        <a:pt x="521" y="1"/>
                        <a:pt x="265" y="157"/>
                        <a:pt x="150" y="416"/>
                      </a:cubicBezTo>
                      <a:cubicBezTo>
                        <a:pt x="0" y="775"/>
                        <a:pt x="170" y="1192"/>
                        <a:pt x="535" y="1335"/>
                      </a:cubicBezTo>
                      <a:cubicBezTo>
                        <a:pt x="1167" y="1622"/>
                        <a:pt x="1858" y="1778"/>
                        <a:pt x="2555" y="1791"/>
                      </a:cubicBezTo>
                      <a:cubicBezTo>
                        <a:pt x="2933" y="1791"/>
                        <a:pt x="3311" y="1733"/>
                        <a:pt x="3676" y="1609"/>
                      </a:cubicBezTo>
                      <a:cubicBezTo>
                        <a:pt x="4034" y="1479"/>
                        <a:pt x="4223" y="1087"/>
                        <a:pt x="4100" y="729"/>
                      </a:cubicBezTo>
                      <a:cubicBezTo>
                        <a:pt x="4002" y="446"/>
                        <a:pt x="3734" y="265"/>
                        <a:pt x="3449" y="265"/>
                      </a:cubicBezTo>
                      <a:cubicBezTo>
                        <a:pt x="3373" y="265"/>
                        <a:pt x="3295" y="278"/>
                        <a:pt x="3220" y="305"/>
                      </a:cubicBezTo>
                      <a:cubicBezTo>
                        <a:pt x="3005" y="379"/>
                        <a:pt x="2780" y="409"/>
                        <a:pt x="2555" y="409"/>
                      </a:cubicBezTo>
                      <a:cubicBezTo>
                        <a:pt x="2020" y="409"/>
                        <a:pt x="1483" y="238"/>
                        <a:pt x="1076" y="64"/>
                      </a:cubicBezTo>
                      <a:cubicBezTo>
                        <a:pt x="982" y="21"/>
                        <a:pt x="885" y="1"/>
                        <a:pt x="7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94" name="Google Shape;10394;p64"/>
                <p:cNvSpPr/>
                <p:nvPr/>
              </p:nvSpPr>
              <p:spPr>
                <a:xfrm>
                  <a:off x="6983118" y="3655619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2" y="227"/>
                        <a:pt x="1974" y="394"/>
                        <a:pt x="1425" y="394"/>
                      </a:cubicBezTo>
                      <a:cubicBezTo>
                        <a:pt x="1249" y="394"/>
                        <a:pt x="1071" y="377"/>
                        <a:pt x="893" y="338"/>
                      </a:cubicBezTo>
                      <a:cubicBezTo>
                        <a:pt x="845" y="328"/>
                        <a:pt x="797" y="323"/>
                        <a:pt x="750" y="323"/>
                      </a:cubicBezTo>
                      <a:cubicBezTo>
                        <a:pt x="433" y="323"/>
                        <a:pt x="152" y="543"/>
                        <a:pt x="79" y="866"/>
                      </a:cubicBezTo>
                      <a:cubicBezTo>
                        <a:pt x="0" y="1231"/>
                        <a:pt x="235" y="1602"/>
                        <a:pt x="600" y="1687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35"/>
                      </a:cubicBezTo>
                      <a:cubicBezTo>
                        <a:pt x="3774" y="1185"/>
                        <a:pt x="3944" y="775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95" name="Google Shape;10395;p64"/>
                <p:cNvSpPr/>
                <p:nvPr/>
              </p:nvSpPr>
              <p:spPr>
                <a:xfrm>
                  <a:off x="6973725" y="3596464"/>
                  <a:ext cx="117527" cy="4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5" h="1756" extrusionOk="0">
                      <a:moveTo>
                        <a:pt x="3863" y="0"/>
                      </a:moveTo>
                      <a:cubicBezTo>
                        <a:pt x="3768" y="0"/>
                        <a:pt x="3671" y="20"/>
                        <a:pt x="3579" y="61"/>
                      </a:cubicBezTo>
                      <a:cubicBezTo>
                        <a:pt x="3094" y="270"/>
                        <a:pt x="2605" y="375"/>
                        <a:pt x="2150" y="375"/>
                      </a:cubicBezTo>
                      <a:cubicBezTo>
                        <a:pt x="1769" y="375"/>
                        <a:pt x="1412" y="301"/>
                        <a:pt x="1102" y="152"/>
                      </a:cubicBezTo>
                      <a:cubicBezTo>
                        <a:pt x="1002" y="101"/>
                        <a:pt x="895" y="77"/>
                        <a:pt x="789" y="77"/>
                      </a:cubicBezTo>
                      <a:cubicBezTo>
                        <a:pt x="532" y="77"/>
                        <a:pt x="286" y="220"/>
                        <a:pt x="170" y="465"/>
                      </a:cubicBezTo>
                      <a:cubicBezTo>
                        <a:pt x="1" y="817"/>
                        <a:pt x="151" y="1234"/>
                        <a:pt x="503" y="1397"/>
                      </a:cubicBezTo>
                      <a:cubicBezTo>
                        <a:pt x="1005" y="1632"/>
                        <a:pt x="1556" y="1756"/>
                        <a:pt x="2109" y="1756"/>
                      </a:cubicBezTo>
                      <a:cubicBezTo>
                        <a:pt x="2123" y="1756"/>
                        <a:pt x="2138" y="1756"/>
                        <a:pt x="2152" y="1755"/>
                      </a:cubicBezTo>
                      <a:cubicBezTo>
                        <a:pt x="2836" y="1749"/>
                        <a:pt x="3501" y="1606"/>
                        <a:pt x="4127" y="1332"/>
                      </a:cubicBezTo>
                      <a:cubicBezTo>
                        <a:pt x="4485" y="1182"/>
                        <a:pt x="4654" y="771"/>
                        <a:pt x="4498" y="419"/>
                      </a:cubicBezTo>
                      <a:cubicBezTo>
                        <a:pt x="4387" y="155"/>
                        <a:pt x="4131" y="0"/>
                        <a:pt x="386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96" name="Google Shape;10396;p64"/>
                <p:cNvSpPr/>
                <p:nvPr/>
              </p:nvSpPr>
              <p:spPr>
                <a:xfrm>
                  <a:off x="7118368" y="3906680"/>
                  <a:ext cx="38881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0" h="4674" extrusionOk="0">
                      <a:moveTo>
                        <a:pt x="1018" y="1"/>
                      </a:moveTo>
                      <a:lnTo>
                        <a:pt x="1" y="118"/>
                      </a:lnTo>
                      <a:lnTo>
                        <a:pt x="529" y="4674"/>
                      </a:lnTo>
                      <a:lnTo>
                        <a:pt x="1539" y="4557"/>
                      </a:lnTo>
                      <a:lnTo>
                        <a:pt x="101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97" name="Google Shape;10397;p64"/>
                <p:cNvSpPr/>
                <p:nvPr/>
              </p:nvSpPr>
              <p:spPr>
                <a:xfrm>
                  <a:off x="7122332" y="3882695"/>
                  <a:ext cx="43830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8" extrusionOk="0">
                      <a:moveTo>
                        <a:pt x="778" y="1"/>
                      </a:moveTo>
                      <a:cubicBezTo>
                        <a:pt x="750" y="1"/>
                        <a:pt x="721" y="2"/>
                        <a:pt x="691" y="6"/>
                      </a:cubicBezTo>
                      <a:cubicBezTo>
                        <a:pt x="287" y="51"/>
                        <a:pt x="0" y="416"/>
                        <a:pt x="46" y="820"/>
                      </a:cubicBezTo>
                      <a:cubicBezTo>
                        <a:pt x="95" y="1225"/>
                        <a:pt x="433" y="1468"/>
                        <a:pt x="780" y="1468"/>
                      </a:cubicBezTo>
                      <a:cubicBezTo>
                        <a:pt x="987" y="1468"/>
                        <a:pt x="1196" y="1382"/>
                        <a:pt x="1349" y="1192"/>
                      </a:cubicBezTo>
                      <a:cubicBezTo>
                        <a:pt x="1735" y="700"/>
                        <a:pt x="1378" y="1"/>
                        <a:pt x="7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98" name="Google Shape;10398;p64"/>
                <p:cNvSpPr/>
                <p:nvPr/>
              </p:nvSpPr>
              <p:spPr>
                <a:xfrm>
                  <a:off x="7096656" y="3885674"/>
                  <a:ext cx="43981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6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7" y="1223"/>
                        <a:pt x="435" y="1466"/>
                        <a:pt x="780" y="1466"/>
                      </a:cubicBezTo>
                      <a:cubicBezTo>
                        <a:pt x="988" y="1466"/>
                        <a:pt x="1198" y="1378"/>
                        <a:pt x="1350" y="1185"/>
                      </a:cubicBezTo>
                      <a:cubicBezTo>
                        <a:pt x="1742" y="699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399" name="Google Shape;10399;p64"/>
                <p:cNvSpPr/>
                <p:nvPr/>
              </p:nvSpPr>
              <p:spPr>
                <a:xfrm>
                  <a:off x="7135991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777" y="1"/>
                      </a:moveTo>
                      <a:cubicBezTo>
                        <a:pt x="751" y="1"/>
                        <a:pt x="725" y="2"/>
                        <a:pt x="698" y="5"/>
                      </a:cubicBezTo>
                      <a:cubicBezTo>
                        <a:pt x="294" y="51"/>
                        <a:pt x="0" y="416"/>
                        <a:pt x="46" y="820"/>
                      </a:cubicBezTo>
                      <a:cubicBezTo>
                        <a:pt x="95" y="1224"/>
                        <a:pt x="436" y="1467"/>
                        <a:pt x="783" y="1467"/>
                      </a:cubicBezTo>
                      <a:cubicBezTo>
                        <a:pt x="990" y="1467"/>
                        <a:pt x="1199" y="1381"/>
                        <a:pt x="1349" y="1191"/>
                      </a:cubicBezTo>
                      <a:cubicBezTo>
                        <a:pt x="1737" y="704"/>
                        <a:pt x="1382" y="1"/>
                        <a:pt x="7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00" name="Google Shape;10400;p64"/>
                <p:cNvSpPr/>
                <p:nvPr/>
              </p:nvSpPr>
              <p:spPr>
                <a:xfrm>
                  <a:off x="7110314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8" y="1224"/>
                        <a:pt x="437" y="1467"/>
                        <a:pt x="783" y="1467"/>
                      </a:cubicBezTo>
                      <a:cubicBezTo>
                        <a:pt x="990" y="1467"/>
                        <a:pt x="1199" y="1381"/>
                        <a:pt x="1350" y="1191"/>
                      </a:cubicBezTo>
                      <a:cubicBezTo>
                        <a:pt x="1742" y="700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01" name="Google Shape;10401;p64"/>
                <p:cNvSpPr/>
                <p:nvPr/>
              </p:nvSpPr>
              <p:spPr>
                <a:xfrm>
                  <a:off x="7129906" y="4152515"/>
                  <a:ext cx="21890" cy="99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7" h="3951" extrusionOk="0">
                      <a:moveTo>
                        <a:pt x="78" y="1"/>
                      </a:moveTo>
                      <a:lnTo>
                        <a:pt x="0" y="3938"/>
                      </a:lnTo>
                      <a:lnTo>
                        <a:pt x="789" y="3951"/>
                      </a:lnTo>
                      <a:lnTo>
                        <a:pt x="867" y="21"/>
                      </a:lnTo>
                      <a:lnTo>
                        <a:pt x="7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02" name="Google Shape;10402;p64"/>
                <p:cNvSpPr/>
                <p:nvPr/>
              </p:nvSpPr>
              <p:spPr>
                <a:xfrm>
                  <a:off x="7140207" y="4137543"/>
                  <a:ext cx="36129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1226" extrusionOk="0">
                      <a:moveTo>
                        <a:pt x="616" y="1"/>
                      </a:moveTo>
                      <a:cubicBezTo>
                        <a:pt x="283" y="1"/>
                        <a:pt x="16" y="266"/>
                        <a:pt x="9" y="600"/>
                      </a:cubicBezTo>
                      <a:cubicBezTo>
                        <a:pt x="0" y="976"/>
                        <a:pt x="304" y="1226"/>
                        <a:pt x="622" y="1226"/>
                      </a:cubicBezTo>
                      <a:cubicBezTo>
                        <a:pt x="768" y="1226"/>
                        <a:pt x="916" y="1173"/>
                        <a:pt x="1039" y="1057"/>
                      </a:cubicBezTo>
                      <a:cubicBezTo>
                        <a:pt x="1430" y="679"/>
                        <a:pt x="1176" y="14"/>
                        <a:pt x="628" y="1"/>
                      </a:cubicBezTo>
                      <a:cubicBezTo>
                        <a:pt x="624" y="1"/>
                        <a:pt x="620" y="1"/>
                        <a:pt x="61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03" name="Google Shape;10403;p64"/>
                <p:cNvSpPr/>
                <p:nvPr/>
              </p:nvSpPr>
              <p:spPr>
                <a:xfrm>
                  <a:off x="7118924" y="4137215"/>
                  <a:ext cx="36180" cy="308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0" extrusionOk="0">
                      <a:moveTo>
                        <a:pt x="607" y="0"/>
                      </a:moveTo>
                      <a:cubicBezTo>
                        <a:pt x="279" y="0"/>
                        <a:pt x="11" y="269"/>
                        <a:pt x="5" y="594"/>
                      </a:cubicBezTo>
                      <a:cubicBezTo>
                        <a:pt x="0" y="969"/>
                        <a:pt x="306" y="1219"/>
                        <a:pt x="624" y="1219"/>
                      </a:cubicBezTo>
                      <a:cubicBezTo>
                        <a:pt x="770" y="1219"/>
                        <a:pt x="918" y="1167"/>
                        <a:pt x="1041" y="1050"/>
                      </a:cubicBezTo>
                      <a:cubicBezTo>
                        <a:pt x="1432" y="672"/>
                        <a:pt x="1172" y="7"/>
                        <a:pt x="631" y="1"/>
                      </a:cubicBezTo>
                      <a:cubicBezTo>
                        <a:pt x="623" y="1"/>
                        <a:pt x="615" y="0"/>
                        <a:pt x="6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04" name="Google Shape;10404;p64"/>
                <p:cNvSpPr/>
                <p:nvPr/>
              </p:nvSpPr>
              <p:spPr>
                <a:xfrm>
                  <a:off x="7138238" y="4237271"/>
                  <a:ext cx="36281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2" extrusionOk="0">
                      <a:moveTo>
                        <a:pt x="605" y="0"/>
                      </a:moveTo>
                      <a:cubicBezTo>
                        <a:pt x="277" y="0"/>
                        <a:pt x="15" y="269"/>
                        <a:pt x="9" y="594"/>
                      </a:cubicBezTo>
                      <a:cubicBezTo>
                        <a:pt x="0" y="969"/>
                        <a:pt x="304" y="1222"/>
                        <a:pt x="622" y="1222"/>
                      </a:cubicBezTo>
                      <a:cubicBezTo>
                        <a:pt x="767" y="1222"/>
                        <a:pt x="916" y="1169"/>
                        <a:pt x="1039" y="1050"/>
                      </a:cubicBezTo>
                      <a:cubicBezTo>
                        <a:pt x="1436" y="672"/>
                        <a:pt x="1176" y="7"/>
                        <a:pt x="628" y="0"/>
                      </a:cubicBezTo>
                      <a:cubicBezTo>
                        <a:pt x="620" y="0"/>
                        <a:pt x="613" y="0"/>
                        <a:pt x="6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05" name="Google Shape;10405;p64"/>
                <p:cNvSpPr/>
                <p:nvPr/>
              </p:nvSpPr>
              <p:spPr>
                <a:xfrm>
                  <a:off x="7116828" y="4236766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623" y="1"/>
                      </a:moveTo>
                      <a:cubicBezTo>
                        <a:pt x="290" y="1"/>
                        <a:pt x="16" y="266"/>
                        <a:pt x="10" y="601"/>
                      </a:cubicBezTo>
                      <a:cubicBezTo>
                        <a:pt x="1" y="971"/>
                        <a:pt x="304" y="1222"/>
                        <a:pt x="623" y="1222"/>
                      </a:cubicBezTo>
                      <a:cubicBezTo>
                        <a:pt x="770" y="1222"/>
                        <a:pt x="921" y="1169"/>
                        <a:pt x="1046" y="1050"/>
                      </a:cubicBezTo>
                      <a:cubicBezTo>
                        <a:pt x="1437" y="672"/>
                        <a:pt x="1176" y="14"/>
                        <a:pt x="635" y="1"/>
                      </a:cubicBezTo>
                      <a:cubicBezTo>
                        <a:pt x="631" y="1"/>
                        <a:pt x="627" y="1"/>
                        <a:pt x="62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06" name="Google Shape;10406;p64"/>
                <p:cNvSpPr/>
                <p:nvPr/>
              </p:nvSpPr>
              <p:spPr>
                <a:xfrm>
                  <a:off x="7245742" y="3712350"/>
                  <a:ext cx="54004" cy="108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9" h="4303" extrusionOk="0">
                      <a:moveTo>
                        <a:pt x="893" y="1"/>
                      </a:moveTo>
                      <a:lnTo>
                        <a:pt x="0" y="274"/>
                      </a:lnTo>
                      <a:lnTo>
                        <a:pt x="1245" y="4302"/>
                      </a:lnTo>
                      <a:lnTo>
                        <a:pt x="2138" y="4028"/>
                      </a:lnTo>
                      <a:lnTo>
                        <a:pt x="893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07" name="Google Shape;10407;p64"/>
                <p:cNvSpPr/>
                <p:nvPr/>
              </p:nvSpPr>
              <p:spPr>
                <a:xfrm>
                  <a:off x="724639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764" y="0"/>
                      </a:moveTo>
                      <a:cubicBezTo>
                        <a:pt x="698" y="0"/>
                        <a:pt x="630" y="10"/>
                        <a:pt x="561" y="31"/>
                      </a:cubicBezTo>
                      <a:cubicBezTo>
                        <a:pt x="203" y="142"/>
                        <a:pt x="1" y="520"/>
                        <a:pt x="111" y="879"/>
                      </a:cubicBezTo>
                      <a:cubicBezTo>
                        <a:pt x="207" y="1190"/>
                        <a:pt x="483" y="1353"/>
                        <a:pt x="760" y="1353"/>
                      </a:cubicBezTo>
                      <a:cubicBezTo>
                        <a:pt x="994" y="1353"/>
                        <a:pt x="1228" y="1237"/>
                        <a:pt x="1356" y="996"/>
                      </a:cubicBezTo>
                      <a:cubicBezTo>
                        <a:pt x="1603" y="526"/>
                        <a:pt x="1244" y="0"/>
                        <a:pt x="76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08" name="Google Shape;10408;p64"/>
                <p:cNvSpPr/>
                <p:nvPr/>
              </p:nvSpPr>
              <p:spPr>
                <a:xfrm>
                  <a:off x="7223852" y="3697202"/>
                  <a:ext cx="40446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4" extrusionOk="0">
                      <a:moveTo>
                        <a:pt x="766" y="0"/>
                      </a:moveTo>
                      <a:cubicBezTo>
                        <a:pt x="697" y="0"/>
                        <a:pt x="627" y="11"/>
                        <a:pt x="555" y="34"/>
                      </a:cubicBezTo>
                      <a:cubicBezTo>
                        <a:pt x="196" y="138"/>
                        <a:pt x="1" y="522"/>
                        <a:pt x="111" y="874"/>
                      </a:cubicBezTo>
                      <a:cubicBezTo>
                        <a:pt x="207" y="1189"/>
                        <a:pt x="482" y="1354"/>
                        <a:pt x="759" y="1354"/>
                      </a:cubicBezTo>
                      <a:cubicBezTo>
                        <a:pt x="993" y="1354"/>
                        <a:pt x="1228" y="1236"/>
                        <a:pt x="1356" y="992"/>
                      </a:cubicBezTo>
                      <a:cubicBezTo>
                        <a:pt x="1602" y="524"/>
                        <a:pt x="1247" y="0"/>
                        <a:pt x="7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09" name="Google Shape;10409;p64"/>
                <p:cNvSpPr/>
                <p:nvPr/>
              </p:nvSpPr>
              <p:spPr>
                <a:xfrm>
                  <a:off x="7278993" y="3795642"/>
                  <a:ext cx="40598" cy="3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8" h="1357" extrusionOk="0">
                      <a:moveTo>
                        <a:pt x="764" y="1"/>
                      </a:moveTo>
                      <a:cubicBezTo>
                        <a:pt x="698" y="1"/>
                        <a:pt x="630" y="11"/>
                        <a:pt x="561" y="32"/>
                      </a:cubicBezTo>
                      <a:cubicBezTo>
                        <a:pt x="202" y="143"/>
                        <a:pt x="0" y="521"/>
                        <a:pt x="111" y="879"/>
                      </a:cubicBezTo>
                      <a:cubicBezTo>
                        <a:pt x="210" y="1191"/>
                        <a:pt x="487" y="1357"/>
                        <a:pt x="764" y="1357"/>
                      </a:cubicBezTo>
                      <a:cubicBezTo>
                        <a:pt x="996" y="1357"/>
                        <a:pt x="1228" y="1240"/>
                        <a:pt x="1356" y="997"/>
                      </a:cubicBezTo>
                      <a:cubicBezTo>
                        <a:pt x="1608" y="527"/>
                        <a:pt x="1245" y="1"/>
                        <a:pt x="76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10" name="Google Shape;10410;p64"/>
                <p:cNvSpPr/>
                <p:nvPr/>
              </p:nvSpPr>
              <p:spPr>
                <a:xfrm>
                  <a:off x="7256447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770" y="0"/>
                      </a:moveTo>
                      <a:cubicBezTo>
                        <a:pt x="702" y="0"/>
                        <a:pt x="632" y="11"/>
                        <a:pt x="561" y="33"/>
                      </a:cubicBezTo>
                      <a:cubicBezTo>
                        <a:pt x="202" y="144"/>
                        <a:pt x="0" y="522"/>
                        <a:pt x="111" y="881"/>
                      </a:cubicBezTo>
                      <a:cubicBezTo>
                        <a:pt x="206" y="1191"/>
                        <a:pt x="481" y="1354"/>
                        <a:pt x="757" y="1354"/>
                      </a:cubicBezTo>
                      <a:cubicBezTo>
                        <a:pt x="991" y="1354"/>
                        <a:pt x="1227" y="1237"/>
                        <a:pt x="1356" y="991"/>
                      </a:cubicBezTo>
                      <a:cubicBezTo>
                        <a:pt x="1601" y="523"/>
                        <a:pt x="1247" y="0"/>
                        <a:pt x="7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11" name="Google Shape;10411;p64"/>
                <p:cNvSpPr/>
                <p:nvPr/>
              </p:nvSpPr>
              <p:spPr>
                <a:xfrm>
                  <a:off x="7200498" y="3542207"/>
                  <a:ext cx="55469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7" h="4524" extrusionOk="0">
                      <a:moveTo>
                        <a:pt x="945" y="0"/>
                      </a:moveTo>
                      <a:lnTo>
                        <a:pt x="0" y="281"/>
                      </a:lnTo>
                      <a:lnTo>
                        <a:pt x="1252" y="4524"/>
                      </a:lnTo>
                      <a:lnTo>
                        <a:pt x="2197" y="4243"/>
                      </a:lnTo>
                      <a:lnTo>
                        <a:pt x="94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12" name="Google Shape;10412;p64"/>
                <p:cNvSpPr/>
                <p:nvPr/>
              </p:nvSpPr>
              <p:spPr>
                <a:xfrm>
                  <a:off x="7201483" y="3519409"/>
                  <a:ext cx="42567" cy="35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6" h="1421" extrusionOk="0">
                      <a:moveTo>
                        <a:pt x="799" y="0"/>
                      </a:moveTo>
                      <a:cubicBezTo>
                        <a:pt x="732" y="0"/>
                        <a:pt x="663" y="10"/>
                        <a:pt x="593" y="30"/>
                      </a:cubicBezTo>
                      <a:cubicBezTo>
                        <a:pt x="215" y="141"/>
                        <a:pt x="0" y="532"/>
                        <a:pt x="111" y="910"/>
                      </a:cubicBezTo>
                      <a:cubicBezTo>
                        <a:pt x="211" y="1242"/>
                        <a:pt x="504" y="1420"/>
                        <a:pt x="797" y="1420"/>
                      </a:cubicBezTo>
                      <a:cubicBezTo>
                        <a:pt x="1038" y="1420"/>
                        <a:pt x="1279" y="1300"/>
                        <a:pt x="1415" y="1047"/>
                      </a:cubicBezTo>
                      <a:cubicBezTo>
                        <a:pt x="1686" y="557"/>
                        <a:pt x="1309" y="0"/>
                        <a:pt x="7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13" name="Google Shape;10413;p64"/>
                <p:cNvSpPr/>
                <p:nvPr/>
              </p:nvSpPr>
              <p:spPr>
                <a:xfrm>
                  <a:off x="7177776" y="3526428"/>
                  <a:ext cx="42416" cy="35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3" extrusionOk="0">
                      <a:moveTo>
                        <a:pt x="797" y="1"/>
                      </a:moveTo>
                      <a:cubicBezTo>
                        <a:pt x="729" y="1"/>
                        <a:pt x="659" y="11"/>
                        <a:pt x="587" y="32"/>
                      </a:cubicBezTo>
                      <a:cubicBezTo>
                        <a:pt x="216" y="143"/>
                        <a:pt x="1" y="534"/>
                        <a:pt x="105" y="912"/>
                      </a:cubicBezTo>
                      <a:cubicBezTo>
                        <a:pt x="205" y="1245"/>
                        <a:pt x="497" y="1422"/>
                        <a:pt x="792" y="1422"/>
                      </a:cubicBezTo>
                      <a:cubicBezTo>
                        <a:pt x="1034" y="1422"/>
                        <a:pt x="1277" y="1302"/>
                        <a:pt x="1415" y="1049"/>
                      </a:cubicBezTo>
                      <a:cubicBezTo>
                        <a:pt x="1679" y="560"/>
                        <a:pt x="1305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14" name="Google Shape;10414;p64"/>
                <p:cNvSpPr/>
                <p:nvPr/>
              </p:nvSpPr>
              <p:spPr>
                <a:xfrm>
                  <a:off x="7234229" y="3630473"/>
                  <a:ext cx="42441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1" h="1422" extrusionOk="0">
                      <a:moveTo>
                        <a:pt x="797" y="1"/>
                      </a:moveTo>
                      <a:cubicBezTo>
                        <a:pt x="731" y="1"/>
                        <a:pt x="663" y="10"/>
                        <a:pt x="593" y="30"/>
                      </a:cubicBezTo>
                      <a:cubicBezTo>
                        <a:pt x="215" y="141"/>
                        <a:pt x="0" y="539"/>
                        <a:pt x="111" y="910"/>
                      </a:cubicBezTo>
                      <a:cubicBezTo>
                        <a:pt x="208" y="1244"/>
                        <a:pt x="502" y="1421"/>
                        <a:pt x="797" y="1421"/>
                      </a:cubicBezTo>
                      <a:cubicBezTo>
                        <a:pt x="1038" y="1421"/>
                        <a:pt x="1280" y="1303"/>
                        <a:pt x="1415" y="1054"/>
                      </a:cubicBezTo>
                      <a:cubicBezTo>
                        <a:pt x="1680" y="563"/>
                        <a:pt x="1307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15" name="Google Shape;10415;p64"/>
                <p:cNvSpPr/>
                <p:nvPr/>
              </p:nvSpPr>
              <p:spPr>
                <a:xfrm>
                  <a:off x="7210370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03" y="0"/>
                      </a:moveTo>
                      <a:cubicBezTo>
                        <a:pt x="735" y="0"/>
                        <a:pt x="665" y="10"/>
                        <a:pt x="593" y="32"/>
                      </a:cubicBezTo>
                      <a:cubicBezTo>
                        <a:pt x="215" y="142"/>
                        <a:pt x="0" y="534"/>
                        <a:pt x="111" y="912"/>
                      </a:cubicBezTo>
                      <a:cubicBezTo>
                        <a:pt x="207" y="1243"/>
                        <a:pt x="499" y="1419"/>
                        <a:pt x="793" y="1419"/>
                      </a:cubicBezTo>
                      <a:cubicBezTo>
                        <a:pt x="1035" y="1419"/>
                        <a:pt x="1279" y="1299"/>
                        <a:pt x="1415" y="1048"/>
                      </a:cubicBezTo>
                      <a:cubicBezTo>
                        <a:pt x="1679" y="560"/>
                        <a:pt x="1310" y="0"/>
                        <a:pt x="80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16" name="Google Shape;10416;p64"/>
                <p:cNvSpPr/>
                <p:nvPr/>
              </p:nvSpPr>
              <p:spPr>
                <a:xfrm>
                  <a:off x="7278993" y="3842021"/>
                  <a:ext cx="47415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8" h="1487" extrusionOk="0">
                      <a:moveTo>
                        <a:pt x="1030" y="0"/>
                      </a:moveTo>
                      <a:cubicBezTo>
                        <a:pt x="0" y="0"/>
                        <a:pt x="0" y="1486"/>
                        <a:pt x="1030" y="1486"/>
                      </a:cubicBezTo>
                      <a:cubicBezTo>
                        <a:pt x="1877" y="1486"/>
                        <a:pt x="1877" y="0"/>
                        <a:pt x="103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17" name="Google Shape;10417;p64"/>
                <p:cNvSpPr/>
                <p:nvPr/>
              </p:nvSpPr>
              <p:spPr>
                <a:xfrm>
                  <a:off x="7315829" y="3883074"/>
                  <a:ext cx="19239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1190" extrusionOk="0">
                      <a:moveTo>
                        <a:pt x="235" y="0"/>
                      </a:moveTo>
                      <a:cubicBezTo>
                        <a:pt x="137" y="0"/>
                        <a:pt x="40" y="54"/>
                        <a:pt x="21" y="167"/>
                      </a:cubicBezTo>
                      <a:cubicBezTo>
                        <a:pt x="8" y="297"/>
                        <a:pt x="1" y="434"/>
                        <a:pt x="21" y="564"/>
                      </a:cubicBezTo>
                      <a:cubicBezTo>
                        <a:pt x="34" y="714"/>
                        <a:pt x="40" y="897"/>
                        <a:pt x="112" y="1034"/>
                      </a:cubicBezTo>
                      <a:cubicBezTo>
                        <a:pt x="170" y="1141"/>
                        <a:pt x="285" y="1190"/>
                        <a:pt x="400" y="1190"/>
                      </a:cubicBezTo>
                      <a:cubicBezTo>
                        <a:pt x="580" y="1190"/>
                        <a:pt x="761" y="1070"/>
                        <a:pt x="737" y="864"/>
                      </a:cubicBezTo>
                      <a:cubicBezTo>
                        <a:pt x="705" y="610"/>
                        <a:pt x="516" y="388"/>
                        <a:pt x="464" y="167"/>
                      </a:cubicBezTo>
                      <a:cubicBezTo>
                        <a:pt x="441" y="58"/>
                        <a:pt x="337" y="0"/>
                        <a:pt x="2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18" name="Google Shape;10418;p64"/>
                <p:cNvSpPr/>
                <p:nvPr/>
              </p:nvSpPr>
              <p:spPr>
                <a:xfrm>
                  <a:off x="7286719" y="3892920"/>
                  <a:ext cx="23379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" h="1128" extrusionOk="0">
                      <a:moveTo>
                        <a:pt x="207" y="0"/>
                      </a:moveTo>
                      <a:cubicBezTo>
                        <a:pt x="133" y="0"/>
                        <a:pt x="63" y="49"/>
                        <a:pt x="39" y="129"/>
                      </a:cubicBezTo>
                      <a:cubicBezTo>
                        <a:pt x="7" y="220"/>
                        <a:pt x="0" y="318"/>
                        <a:pt x="20" y="415"/>
                      </a:cubicBezTo>
                      <a:cubicBezTo>
                        <a:pt x="39" y="481"/>
                        <a:pt x="53" y="552"/>
                        <a:pt x="72" y="617"/>
                      </a:cubicBezTo>
                      <a:cubicBezTo>
                        <a:pt x="85" y="676"/>
                        <a:pt x="98" y="728"/>
                        <a:pt x="118" y="780"/>
                      </a:cubicBezTo>
                      <a:cubicBezTo>
                        <a:pt x="115" y="745"/>
                        <a:pt x="113" y="726"/>
                        <a:pt x="113" y="726"/>
                      </a:cubicBezTo>
                      <a:lnTo>
                        <a:pt x="113" y="726"/>
                      </a:lnTo>
                      <a:cubicBezTo>
                        <a:pt x="113" y="726"/>
                        <a:pt x="117" y="761"/>
                        <a:pt x="124" y="833"/>
                      </a:cubicBezTo>
                      <a:lnTo>
                        <a:pt x="163" y="924"/>
                      </a:lnTo>
                      <a:lnTo>
                        <a:pt x="235" y="1015"/>
                      </a:lnTo>
                      <a:cubicBezTo>
                        <a:pt x="297" y="1093"/>
                        <a:pt x="394" y="1128"/>
                        <a:pt x="492" y="1128"/>
                      </a:cubicBezTo>
                      <a:cubicBezTo>
                        <a:pt x="599" y="1128"/>
                        <a:pt x="708" y="1086"/>
                        <a:pt x="776" y="1015"/>
                      </a:cubicBezTo>
                      <a:cubicBezTo>
                        <a:pt x="900" y="891"/>
                        <a:pt x="926" y="702"/>
                        <a:pt x="841" y="552"/>
                      </a:cubicBezTo>
                      <a:cubicBezTo>
                        <a:pt x="809" y="498"/>
                        <a:pt x="772" y="454"/>
                        <a:pt x="724" y="418"/>
                      </a:cubicBezTo>
                      <a:lnTo>
                        <a:pt x="724" y="418"/>
                      </a:lnTo>
                      <a:cubicBezTo>
                        <a:pt x="720" y="413"/>
                        <a:pt x="716" y="408"/>
                        <a:pt x="711" y="402"/>
                      </a:cubicBezTo>
                      <a:cubicBezTo>
                        <a:pt x="672" y="363"/>
                        <a:pt x="633" y="318"/>
                        <a:pt x="600" y="272"/>
                      </a:cubicBezTo>
                      <a:cubicBezTo>
                        <a:pt x="554" y="213"/>
                        <a:pt x="509" y="161"/>
                        <a:pt x="457" y="116"/>
                      </a:cubicBezTo>
                      <a:cubicBezTo>
                        <a:pt x="411" y="70"/>
                        <a:pt x="352" y="44"/>
                        <a:pt x="294" y="24"/>
                      </a:cubicBezTo>
                      <a:cubicBezTo>
                        <a:pt x="266" y="8"/>
                        <a:pt x="236" y="0"/>
                        <a:pt x="2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19" name="Google Shape;10419;p64"/>
                <p:cNvSpPr/>
                <p:nvPr/>
              </p:nvSpPr>
              <p:spPr>
                <a:xfrm>
                  <a:off x="7107512" y="4057585"/>
                  <a:ext cx="64381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0" h="2093" extrusionOk="0">
                      <a:moveTo>
                        <a:pt x="1356" y="0"/>
                      </a:moveTo>
                      <a:cubicBezTo>
                        <a:pt x="1" y="0"/>
                        <a:pt x="1" y="2092"/>
                        <a:pt x="1356" y="2092"/>
                      </a:cubicBezTo>
                      <a:cubicBezTo>
                        <a:pt x="2549" y="2092"/>
                        <a:pt x="2549" y="0"/>
                        <a:pt x="13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20" name="Google Shape;10420;p64"/>
                <p:cNvSpPr/>
                <p:nvPr/>
              </p:nvSpPr>
              <p:spPr>
                <a:xfrm>
                  <a:off x="7116071" y="4284837"/>
                  <a:ext cx="47087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5" h="1428" extrusionOk="0">
                      <a:moveTo>
                        <a:pt x="1017" y="0"/>
                      </a:moveTo>
                      <a:cubicBezTo>
                        <a:pt x="1" y="0"/>
                        <a:pt x="1" y="1427"/>
                        <a:pt x="1017" y="1427"/>
                      </a:cubicBezTo>
                      <a:cubicBezTo>
                        <a:pt x="1865" y="1427"/>
                        <a:pt x="1865" y="0"/>
                        <a:pt x="10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21" name="Google Shape;10421;p64"/>
                <p:cNvSpPr/>
                <p:nvPr/>
              </p:nvSpPr>
              <p:spPr>
                <a:xfrm>
                  <a:off x="7161819" y="4293598"/>
                  <a:ext cx="52767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0" h="951" extrusionOk="0">
                      <a:moveTo>
                        <a:pt x="586" y="1"/>
                      </a:moveTo>
                      <a:cubicBezTo>
                        <a:pt x="486" y="1"/>
                        <a:pt x="381" y="24"/>
                        <a:pt x="268" y="83"/>
                      </a:cubicBezTo>
                      <a:cubicBezTo>
                        <a:pt x="20" y="214"/>
                        <a:pt x="1" y="559"/>
                        <a:pt x="183" y="748"/>
                      </a:cubicBezTo>
                      <a:cubicBezTo>
                        <a:pt x="343" y="916"/>
                        <a:pt x="517" y="950"/>
                        <a:pt x="710" y="950"/>
                      </a:cubicBezTo>
                      <a:cubicBezTo>
                        <a:pt x="809" y="950"/>
                        <a:pt x="914" y="941"/>
                        <a:pt x="1024" y="937"/>
                      </a:cubicBezTo>
                      <a:cubicBezTo>
                        <a:pt x="1161" y="930"/>
                        <a:pt x="1291" y="930"/>
                        <a:pt x="1441" y="930"/>
                      </a:cubicBezTo>
                      <a:cubicBezTo>
                        <a:pt x="1561" y="930"/>
                        <a:pt x="1685" y="897"/>
                        <a:pt x="1807" y="897"/>
                      </a:cubicBezTo>
                      <a:cubicBezTo>
                        <a:pt x="1837" y="897"/>
                        <a:pt x="1867" y="899"/>
                        <a:pt x="1897" y="904"/>
                      </a:cubicBezTo>
                      <a:cubicBezTo>
                        <a:pt x="1907" y="907"/>
                        <a:pt x="1917" y="908"/>
                        <a:pt x="1927" y="908"/>
                      </a:cubicBezTo>
                      <a:cubicBezTo>
                        <a:pt x="2033" y="908"/>
                        <a:pt x="2089" y="755"/>
                        <a:pt x="1982" y="689"/>
                      </a:cubicBezTo>
                      <a:cubicBezTo>
                        <a:pt x="1845" y="598"/>
                        <a:pt x="1741" y="468"/>
                        <a:pt x="1591" y="383"/>
                      </a:cubicBezTo>
                      <a:cubicBezTo>
                        <a:pt x="1467" y="324"/>
                        <a:pt x="1343" y="259"/>
                        <a:pt x="1219" y="207"/>
                      </a:cubicBezTo>
                      <a:cubicBezTo>
                        <a:pt x="994" y="105"/>
                        <a:pt x="799" y="1"/>
                        <a:pt x="5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22" name="Google Shape;10422;p64"/>
                <p:cNvSpPr/>
                <p:nvPr/>
              </p:nvSpPr>
              <p:spPr>
                <a:xfrm>
                  <a:off x="6988394" y="3906857"/>
                  <a:ext cx="38856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9" h="4674" extrusionOk="0">
                      <a:moveTo>
                        <a:pt x="528" y="0"/>
                      </a:moveTo>
                      <a:lnTo>
                        <a:pt x="0" y="4556"/>
                      </a:lnTo>
                      <a:lnTo>
                        <a:pt x="1017" y="4673"/>
                      </a:lnTo>
                      <a:lnTo>
                        <a:pt x="1538" y="111"/>
                      </a:lnTo>
                      <a:lnTo>
                        <a:pt x="52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23" name="Google Shape;10423;p64"/>
                <p:cNvSpPr/>
                <p:nvPr/>
              </p:nvSpPr>
              <p:spPr>
                <a:xfrm>
                  <a:off x="6979482" y="3882695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8" y="1"/>
                      </a:moveTo>
                      <a:cubicBezTo>
                        <a:pt x="363" y="1"/>
                        <a:pt x="0" y="700"/>
                        <a:pt x="392" y="1192"/>
                      </a:cubicBezTo>
                      <a:cubicBezTo>
                        <a:pt x="543" y="1382"/>
                        <a:pt x="752" y="1468"/>
                        <a:pt x="958" y="1468"/>
                      </a:cubicBezTo>
                      <a:cubicBezTo>
                        <a:pt x="1305" y="1468"/>
                        <a:pt x="1644" y="1225"/>
                        <a:pt x="1689" y="820"/>
                      </a:cubicBezTo>
                      <a:cubicBezTo>
                        <a:pt x="1741" y="416"/>
                        <a:pt x="1448" y="51"/>
                        <a:pt x="1044" y="6"/>
                      </a:cubicBezTo>
                      <a:cubicBezTo>
                        <a:pt x="1015" y="2"/>
                        <a:pt x="986" y="1"/>
                        <a:pt x="95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24" name="Google Shape;10424;p64"/>
                <p:cNvSpPr/>
                <p:nvPr/>
              </p:nvSpPr>
              <p:spPr>
                <a:xfrm>
                  <a:off x="7005133" y="3885674"/>
                  <a:ext cx="43830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6" extrusionOk="0">
                      <a:moveTo>
                        <a:pt x="958" y="0"/>
                      </a:moveTo>
                      <a:cubicBezTo>
                        <a:pt x="357" y="0"/>
                        <a:pt x="1" y="699"/>
                        <a:pt x="386" y="1185"/>
                      </a:cubicBezTo>
                      <a:cubicBezTo>
                        <a:pt x="538" y="1378"/>
                        <a:pt x="748" y="1466"/>
                        <a:pt x="956" y="1466"/>
                      </a:cubicBezTo>
                      <a:cubicBezTo>
                        <a:pt x="1302" y="1466"/>
                        <a:pt x="1641" y="1223"/>
                        <a:pt x="1690" y="820"/>
                      </a:cubicBezTo>
                      <a:cubicBezTo>
                        <a:pt x="1735" y="416"/>
                        <a:pt x="1449" y="44"/>
                        <a:pt x="1045" y="5"/>
                      </a:cubicBezTo>
                      <a:cubicBezTo>
                        <a:pt x="1015" y="2"/>
                        <a:pt x="986" y="0"/>
                        <a:pt x="9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25" name="Google Shape;10425;p64"/>
                <p:cNvSpPr/>
                <p:nvPr/>
              </p:nvSpPr>
              <p:spPr>
                <a:xfrm>
                  <a:off x="6965772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960" y="1"/>
                      </a:moveTo>
                      <a:cubicBezTo>
                        <a:pt x="362" y="1"/>
                        <a:pt x="0" y="704"/>
                        <a:pt x="388" y="1191"/>
                      </a:cubicBezTo>
                      <a:cubicBezTo>
                        <a:pt x="541" y="1381"/>
                        <a:pt x="750" y="1467"/>
                        <a:pt x="957" y="1467"/>
                      </a:cubicBezTo>
                      <a:cubicBezTo>
                        <a:pt x="1304" y="1467"/>
                        <a:pt x="1642" y="1224"/>
                        <a:pt x="1691" y="820"/>
                      </a:cubicBezTo>
                      <a:cubicBezTo>
                        <a:pt x="1737" y="416"/>
                        <a:pt x="1443" y="51"/>
                        <a:pt x="1039" y="5"/>
                      </a:cubicBezTo>
                      <a:cubicBezTo>
                        <a:pt x="1013" y="2"/>
                        <a:pt x="986" y="1"/>
                        <a:pt x="96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26" name="Google Shape;10426;p64"/>
                <p:cNvSpPr/>
                <p:nvPr/>
              </p:nvSpPr>
              <p:spPr>
                <a:xfrm>
                  <a:off x="6991323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9" y="0"/>
                      </a:moveTo>
                      <a:cubicBezTo>
                        <a:pt x="363" y="0"/>
                        <a:pt x="0" y="706"/>
                        <a:pt x="392" y="1191"/>
                      </a:cubicBezTo>
                      <a:cubicBezTo>
                        <a:pt x="543" y="1381"/>
                        <a:pt x="752" y="1467"/>
                        <a:pt x="959" y="1467"/>
                      </a:cubicBezTo>
                      <a:cubicBezTo>
                        <a:pt x="1305" y="1467"/>
                        <a:pt x="1644" y="1224"/>
                        <a:pt x="1689" y="820"/>
                      </a:cubicBezTo>
                      <a:cubicBezTo>
                        <a:pt x="1742" y="416"/>
                        <a:pt x="1448" y="51"/>
                        <a:pt x="1044" y="5"/>
                      </a:cubicBezTo>
                      <a:cubicBezTo>
                        <a:pt x="1015" y="2"/>
                        <a:pt x="987" y="0"/>
                        <a:pt x="95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27" name="Google Shape;10427;p64"/>
                <p:cNvSpPr/>
                <p:nvPr/>
              </p:nvSpPr>
              <p:spPr>
                <a:xfrm>
                  <a:off x="6990187" y="4156151"/>
                  <a:ext cx="21915" cy="99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" h="3950" extrusionOk="0">
                      <a:moveTo>
                        <a:pt x="783" y="0"/>
                      </a:moveTo>
                      <a:lnTo>
                        <a:pt x="1" y="20"/>
                      </a:lnTo>
                      <a:lnTo>
                        <a:pt x="79" y="3950"/>
                      </a:lnTo>
                      <a:lnTo>
                        <a:pt x="868" y="3937"/>
                      </a:lnTo>
                      <a:lnTo>
                        <a:pt x="7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28" name="Google Shape;10428;p64"/>
                <p:cNvSpPr/>
                <p:nvPr/>
              </p:nvSpPr>
              <p:spPr>
                <a:xfrm>
                  <a:off x="6969130" y="4137543"/>
                  <a:ext cx="36281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6" extrusionOk="0">
                      <a:moveTo>
                        <a:pt x="821" y="1"/>
                      </a:moveTo>
                      <a:cubicBezTo>
                        <a:pt x="817" y="1"/>
                        <a:pt x="813" y="1"/>
                        <a:pt x="809" y="1"/>
                      </a:cubicBezTo>
                      <a:cubicBezTo>
                        <a:pt x="261" y="14"/>
                        <a:pt x="0" y="679"/>
                        <a:pt x="398" y="1057"/>
                      </a:cubicBezTo>
                      <a:cubicBezTo>
                        <a:pt x="521" y="1173"/>
                        <a:pt x="669" y="1226"/>
                        <a:pt x="815" y="1226"/>
                      </a:cubicBezTo>
                      <a:cubicBezTo>
                        <a:pt x="1133" y="1226"/>
                        <a:pt x="1437" y="976"/>
                        <a:pt x="1428" y="600"/>
                      </a:cubicBezTo>
                      <a:cubicBezTo>
                        <a:pt x="1421" y="266"/>
                        <a:pt x="1148" y="1"/>
                        <a:pt x="82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29" name="Google Shape;10429;p64"/>
                <p:cNvSpPr/>
                <p:nvPr/>
              </p:nvSpPr>
              <p:spPr>
                <a:xfrm>
                  <a:off x="6990515" y="4137215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826" y="0"/>
                      </a:moveTo>
                      <a:cubicBezTo>
                        <a:pt x="818" y="0"/>
                        <a:pt x="810" y="1"/>
                        <a:pt x="802" y="1"/>
                      </a:cubicBezTo>
                      <a:cubicBezTo>
                        <a:pt x="261" y="7"/>
                        <a:pt x="1" y="672"/>
                        <a:pt x="392" y="1050"/>
                      </a:cubicBezTo>
                      <a:cubicBezTo>
                        <a:pt x="517" y="1169"/>
                        <a:pt x="667" y="1222"/>
                        <a:pt x="814" y="1222"/>
                      </a:cubicBezTo>
                      <a:cubicBezTo>
                        <a:pt x="1133" y="1222"/>
                        <a:pt x="1437" y="969"/>
                        <a:pt x="1428" y="594"/>
                      </a:cubicBezTo>
                      <a:cubicBezTo>
                        <a:pt x="1422" y="269"/>
                        <a:pt x="1154" y="0"/>
                        <a:pt x="82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30" name="Google Shape;10430;p64"/>
                <p:cNvSpPr/>
                <p:nvPr/>
              </p:nvSpPr>
              <p:spPr>
                <a:xfrm>
                  <a:off x="6971276" y="4237271"/>
                  <a:ext cx="36154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2" h="1222" extrusionOk="0">
                      <a:moveTo>
                        <a:pt x="825" y="0"/>
                      </a:moveTo>
                      <a:cubicBezTo>
                        <a:pt x="817" y="0"/>
                        <a:pt x="810" y="0"/>
                        <a:pt x="802" y="0"/>
                      </a:cubicBezTo>
                      <a:cubicBezTo>
                        <a:pt x="261" y="7"/>
                        <a:pt x="0" y="672"/>
                        <a:pt x="391" y="1050"/>
                      </a:cubicBezTo>
                      <a:cubicBezTo>
                        <a:pt x="514" y="1169"/>
                        <a:pt x="663" y="1222"/>
                        <a:pt x="809" y="1222"/>
                      </a:cubicBezTo>
                      <a:cubicBezTo>
                        <a:pt x="1127" y="1222"/>
                        <a:pt x="1432" y="969"/>
                        <a:pt x="1428" y="594"/>
                      </a:cubicBezTo>
                      <a:cubicBezTo>
                        <a:pt x="1421" y="269"/>
                        <a:pt x="1153" y="0"/>
                        <a:pt x="8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31" name="Google Shape;10431;p64"/>
                <p:cNvSpPr/>
                <p:nvPr/>
              </p:nvSpPr>
              <p:spPr>
                <a:xfrm>
                  <a:off x="6992661" y="4236766"/>
                  <a:ext cx="36180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3" extrusionOk="0">
                      <a:moveTo>
                        <a:pt x="814" y="1"/>
                      </a:moveTo>
                      <a:cubicBezTo>
                        <a:pt x="810" y="1"/>
                        <a:pt x="806" y="1"/>
                        <a:pt x="802" y="1"/>
                      </a:cubicBezTo>
                      <a:cubicBezTo>
                        <a:pt x="255" y="14"/>
                        <a:pt x="0" y="672"/>
                        <a:pt x="392" y="1050"/>
                      </a:cubicBezTo>
                      <a:cubicBezTo>
                        <a:pt x="515" y="1169"/>
                        <a:pt x="664" y="1222"/>
                        <a:pt x="810" y="1222"/>
                      </a:cubicBezTo>
                      <a:cubicBezTo>
                        <a:pt x="1128" y="1222"/>
                        <a:pt x="1432" y="971"/>
                        <a:pt x="1428" y="601"/>
                      </a:cubicBezTo>
                      <a:cubicBezTo>
                        <a:pt x="1415" y="266"/>
                        <a:pt x="1148" y="1"/>
                        <a:pt x="81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32" name="Google Shape;10432;p64"/>
                <p:cNvSpPr/>
                <p:nvPr/>
              </p:nvSpPr>
              <p:spPr>
                <a:xfrm>
                  <a:off x="6845544" y="3711694"/>
                  <a:ext cx="54181" cy="1087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6" h="4309" extrusionOk="0">
                      <a:moveTo>
                        <a:pt x="1246" y="0"/>
                      </a:moveTo>
                      <a:lnTo>
                        <a:pt x="1" y="4028"/>
                      </a:lnTo>
                      <a:lnTo>
                        <a:pt x="894" y="4309"/>
                      </a:lnTo>
                      <a:lnTo>
                        <a:pt x="2145" y="274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33" name="Google Shape;10433;p64"/>
                <p:cNvSpPr/>
                <p:nvPr/>
              </p:nvSpPr>
              <p:spPr>
                <a:xfrm>
                  <a:off x="685874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844" y="0"/>
                      </a:moveTo>
                      <a:cubicBezTo>
                        <a:pt x="359" y="0"/>
                        <a:pt x="0" y="526"/>
                        <a:pt x="247" y="996"/>
                      </a:cubicBezTo>
                      <a:cubicBezTo>
                        <a:pt x="375" y="1237"/>
                        <a:pt x="609" y="1353"/>
                        <a:pt x="843" y="1353"/>
                      </a:cubicBezTo>
                      <a:cubicBezTo>
                        <a:pt x="1120" y="1353"/>
                        <a:pt x="1396" y="1190"/>
                        <a:pt x="1492" y="879"/>
                      </a:cubicBezTo>
                      <a:cubicBezTo>
                        <a:pt x="1602" y="520"/>
                        <a:pt x="1407" y="142"/>
                        <a:pt x="1048" y="31"/>
                      </a:cubicBezTo>
                      <a:cubicBezTo>
                        <a:pt x="979" y="10"/>
                        <a:pt x="910" y="0"/>
                        <a:pt x="8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34" name="Google Shape;10434;p64"/>
                <p:cNvSpPr/>
                <p:nvPr/>
              </p:nvSpPr>
              <p:spPr>
                <a:xfrm>
                  <a:off x="6881345" y="3697202"/>
                  <a:ext cx="40573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7" h="1354" extrusionOk="0">
                      <a:moveTo>
                        <a:pt x="837" y="0"/>
                      </a:moveTo>
                      <a:cubicBezTo>
                        <a:pt x="359" y="0"/>
                        <a:pt x="0" y="524"/>
                        <a:pt x="251" y="992"/>
                      </a:cubicBezTo>
                      <a:cubicBezTo>
                        <a:pt x="380" y="1236"/>
                        <a:pt x="613" y="1354"/>
                        <a:pt x="846" y="1354"/>
                      </a:cubicBezTo>
                      <a:cubicBezTo>
                        <a:pt x="1122" y="1354"/>
                        <a:pt x="1397" y="1189"/>
                        <a:pt x="1496" y="874"/>
                      </a:cubicBezTo>
                      <a:cubicBezTo>
                        <a:pt x="1607" y="522"/>
                        <a:pt x="1405" y="138"/>
                        <a:pt x="1046" y="34"/>
                      </a:cubicBezTo>
                      <a:cubicBezTo>
                        <a:pt x="975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35" name="Google Shape;10435;p64"/>
                <p:cNvSpPr/>
                <p:nvPr/>
              </p:nvSpPr>
              <p:spPr>
                <a:xfrm>
                  <a:off x="6826154" y="3795642"/>
                  <a:ext cx="40472" cy="34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9" extrusionOk="0">
                      <a:moveTo>
                        <a:pt x="844" y="1"/>
                      </a:moveTo>
                      <a:cubicBezTo>
                        <a:pt x="359" y="1"/>
                        <a:pt x="1" y="527"/>
                        <a:pt x="247" y="997"/>
                      </a:cubicBezTo>
                      <a:cubicBezTo>
                        <a:pt x="376" y="1241"/>
                        <a:pt x="610" y="1359"/>
                        <a:pt x="844" y="1359"/>
                      </a:cubicBezTo>
                      <a:cubicBezTo>
                        <a:pt x="1121" y="1359"/>
                        <a:pt x="1397" y="1194"/>
                        <a:pt x="1492" y="879"/>
                      </a:cubicBezTo>
                      <a:cubicBezTo>
                        <a:pt x="1603" y="521"/>
                        <a:pt x="1401" y="143"/>
                        <a:pt x="1049" y="32"/>
                      </a:cubicBezTo>
                      <a:cubicBezTo>
                        <a:pt x="979" y="11"/>
                        <a:pt x="910" y="1"/>
                        <a:pt x="84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36" name="Google Shape;10436;p64"/>
                <p:cNvSpPr/>
                <p:nvPr/>
              </p:nvSpPr>
              <p:spPr>
                <a:xfrm>
                  <a:off x="6848725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837" y="0"/>
                      </a:moveTo>
                      <a:cubicBezTo>
                        <a:pt x="355" y="0"/>
                        <a:pt x="1" y="523"/>
                        <a:pt x="246" y="991"/>
                      </a:cubicBezTo>
                      <a:cubicBezTo>
                        <a:pt x="375" y="1237"/>
                        <a:pt x="611" y="1354"/>
                        <a:pt x="845" y="1354"/>
                      </a:cubicBezTo>
                      <a:cubicBezTo>
                        <a:pt x="1121" y="1354"/>
                        <a:pt x="1396" y="1191"/>
                        <a:pt x="1491" y="881"/>
                      </a:cubicBezTo>
                      <a:cubicBezTo>
                        <a:pt x="1602" y="522"/>
                        <a:pt x="1406" y="144"/>
                        <a:pt x="1048" y="33"/>
                      </a:cubicBezTo>
                      <a:cubicBezTo>
                        <a:pt x="976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37" name="Google Shape;10437;p64"/>
                <p:cNvSpPr/>
                <p:nvPr/>
              </p:nvSpPr>
              <p:spPr>
                <a:xfrm>
                  <a:off x="6889803" y="3542207"/>
                  <a:ext cx="55317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1" h="4524" extrusionOk="0">
                      <a:moveTo>
                        <a:pt x="1246" y="0"/>
                      </a:moveTo>
                      <a:lnTo>
                        <a:pt x="1" y="4243"/>
                      </a:lnTo>
                      <a:lnTo>
                        <a:pt x="940" y="4524"/>
                      </a:lnTo>
                      <a:lnTo>
                        <a:pt x="2191" y="281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38" name="Google Shape;10438;p64"/>
                <p:cNvSpPr/>
                <p:nvPr/>
              </p:nvSpPr>
              <p:spPr>
                <a:xfrm>
                  <a:off x="6901593" y="3519358"/>
                  <a:ext cx="42542" cy="359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4" extrusionOk="0">
                      <a:moveTo>
                        <a:pt x="882" y="1"/>
                      </a:moveTo>
                      <a:cubicBezTo>
                        <a:pt x="374" y="1"/>
                        <a:pt x="0" y="561"/>
                        <a:pt x="270" y="1055"/>
                      </a:cubicBezTo>
                      <a:cubicBezTo>
                        <a:pt x="408" y="1304"/>
                        <a:pt x="650" y="1423"/>
                        <a:pt x="891" y="1423"/>
                      </a:cubicBezTo>
                      <a:cubicBezTo>
                        <a:pt x="1185" y="1423"/>
                        <a:pt x="1477" y="1246"/>
                        <a:pt x="1574" y="912"/>
                      </a:cubicBezTo>
                      <a:cubicBezTo>
                        <a:pt x="1685" y="534"/>
                        <a:pt x="1470" y="143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39" name="Google Shape;10439;p64"/>
                <p:cNvSpPr/>
                <p:nvPr/>
              </p:nvSpPr>
              <p:spPr>
                <a:xfrm>
                  <a:off x="6925452" y="3526428"/>
                  <a:ext cx="42542" cy="358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0" extrusionOk="0">
                      <a:moveTo>
                        <a:pt x="882" y="1"/>
                      </a:moveTo>
                      <a:cubicBezTo>
                        <a:pt x="374" y="1"/>
                        <a:pt x="0" y="560"/>
                        <a:pt x="271" y="1049"/>
                      </a:cubicBezTo>
                      <a:cubicBezTo>
                        <a:pt x="406" y="1300"/>
                        <a:pt x="650" y="1420"/>
                        <a:pt x="892" y="1420"/>
                      </a:cubicBezTo>
                      <a:cubicBezTo>
                        <a:pt x="1186" y="1420"/>
                        <a:pt x="1478" y="1244"/>
                        <a:pt x="1574" y="912"/>
                      </a:cubicBezTo>
                      <a:cubicBezTo>
                        <a:pt x="1685" y="534"/>
                        <a:pt x="1470" y="137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40" name="Google Shape;10440;p64"/>
                <p:cNvSpPr/>
                <p:nvPr/>
              </p:nvSpPr>
              <p:spPr>
                <a:xfrm>
                  <a:off x="6868974" y="3630473"/>
                  <a:ext cx="42416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2" extrusionOk="0">
                      <a:moveTo>
                        <a:pt x="890" y="1"/>
                      </a:moveTo>
                      <a:cubicBezTo>
                        <a:pt x="379" y="1"/>
                        <a:pt x="1" y="563"/>
                        <a:pt x="272" y="1054"/>
                      </a:cubicBezTo>
                      <a:cubicBezTo>
                        <a:pt x="407" y="1303"/>
                        <a:pt x="647" y="1421"/>
                        <a:pt x="887" y="1421"/>
                      </a:cubicBezTo>
                      <a:cubicBezTo>
                        <a:pt x="1181" y="1421"/>
                        <a:pt x="1475" y="1244"/>
                        <a:pt x="1576" y="910"/>
                      </a:cubicBezTo>
                      <a:cubicBezTo>
                        <a:pt x="1680" y="539"/>
                        <a:pt x="1465" y="141"/>
                        <a:pt x="1093" y="30"/>
                      </a:cubicBezTo>
                      <a:cubicBezTo>
                        <a:pt x="1024" y="10"/>
                        <a:pt x="956" y="1"/>
                        <a:pt x="89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41" name="Google Shape;10441;p64"/>
                <p:cNvSpPr/>
                <p:nvPr/>
              </p:nvSpPr>
              <p:spPr>
                <a:xfrm>
                  <a:off x="6892858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81" y="0"/>
                      </a:moveTo>
                      <a:cubicBezTo>
                        <a:pt x="369" y="0"/>
                        <a:pt x="0" y="560"/>
                        <a:pt x="265" y="1048"/>
                      </a:cubicBezTo>
                      <a:cubicBezTo>
                        <a:pt x="403" y="1299"/>
                        <a:pt x="647" y="1419"/>
                        <a:pt x="889" y="1419"/>
                      </a:cubicBezTo>
                      <a:cubicBezTo>
                        <a:pt x="1182" y="1419"/>
                        <a:pt x="1472" y="1243"/>
                        <a:pt x="1568" y="912"/>
                      </a:cubicBezTo>
                      <a:cubicBezTo>
                        <a:pt x="1679" y="534"/>
                        <a:pt x="1464" y="142"/>
                        <a:pt x="1092" y="32"/>
                      </a:cubicBezTo>
                      <a:cubicBezTo>
                        <a:pt x="1020" y="10"/>
                        <a:pt x="949" y="0"/>
                        <a:pt x="88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42" name="Google Shape;10442;p64"/>
                <p:cNvSpPr/>
                <p:nvPr/>
              </p:nvSpPr>
              <p:spPr>
                <a:xfrm>
                  <a:off x="6819892" y="3842021"/>
                  <a:ext cx="47238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1" h="1487" extrusionOk="0">
                      <a:moveTo>
                        <a:pt x="854" y="0"/>
                      </a:moveTo>
                      <a:cubicBezTo>
                        <a:pt x="0" y="0"/>
                        <a:pt x="0" y="1486"/>
                        <a:pt x="854" y="1486"/>
                      </a:cubicBezTo>
                      <a:cubicBezTo>
                        <a:pt x="1871" y="1486"/>
                        <a:pt x="1871" y="0"/>
                        <a:pt x="85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43" name="Google Shape;10443;p64"/>
                <p:cNvSpPr/>
                <p:nvPr/>
              </p:nvSpPr>
              <p:spPr>
                <a:xfrm>
                  <a:off x="6810728" y="3883074"/>
                  <a:ext cx="19062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" h="1190" extrusionOk="0">
                      <a:moveTo>
                        <a:pt x="525" y="0"/>
                      </a:moveTo>
                      <a:cubicBezTo>
                        <a:pt x="423" y="0"/>
                        <a:pt x="318" y="58"/>
                        <a:pt x="291" y="167"/>
                      </a:cubicBezTo>
                      <a:cubicBezTo>
                        <a:pt x="246" y="388"/>
                        <a:pt x="57" y="610"/>
                        <a:pt x="24" y="864"/>
                      </a:cubicBezTo>
                      <a:cubicBezTo>
                        <a:pt x="0" y="1070"/>
                        <a:pt x="179" y="1190"/>
                        <a:pt x="357" y="1190"/>
                      </a:cubicBezTo>
                      <a:cubicBezTo>
                        <a:pt x="471" y="1190"/>
                        <a:pt x="585" y="1141"/>
                        <a:pt x="643" y="1034"/>
                      </a:cubicBezTo>
                      <a:cubicBezTo>
                        <a:pt x="721" y="897"/>
                        <a:pt x="728" y="714"/>
                        <a:pt x="741" y="564"/>
                      </a:cubicBezTo>
                      <a:cubicBezTo>
                        <a:pt x="754" y="434"/>
                        <a:pt x="754" y="297"/>
                        <a:pt x="735" y="167"/>
                      </a:cubicBezTo>
                      <a:cubicBezTo>
                        <a:pt x="718" y="54"/>
                        <a:pt x="623" y="0"/>
                        <a:pt x="5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44" name="Google Shape;10444;p64"/>
                <p:cNvSpPr/>
                <p:nvPr/>
              </p:nvSpPr>
              <p:spPr>
                <a:xfrm>
                  <a:off x="6835672" y="3892920"/>
                  <a:ext cx="23404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" h="1128" extrusionOk="0">
                      <a:moveTo>
                        <a:pt x="714" y="0"/>
                      </a:moveTo>
                      <a:cubicBezTo>
                        <a:pt x="684" y="0"/>
                        <a:pt x="654" y="8"/>
                        <a:pt x="626" y="24"/>
                      </a:cubicBezTo>
                      <a:cubicBezTo>
                        <a:pt x="568" y="44"/>
                        <a:pt x="509" y="70"/>
                        <a:pt x="463" y="116"/>
                      </a:cubicBezTo>
                      <a:cubicBezTo>
                        <a:pt x="411" y="161"/>
                        <a:pt x="366" y="213"/>
                        <a:pt x="327" y="272"/>
                      </a:cubicBezTo>
                      <a:cubicBezTo>
                        <a:pt x="287" y="318"/>
                        <a:pt x="248" y="363"/>
                        <a:pt x="209" y="402"/>
                      </a:cubicBezTo>
                      <a:cubicBezTo>
                        <a:pt x="199" y="414"/>
                        <a:pt x="193" y="422"/>
                        <a:pt x="190" y="427"/>
                      </a:cubicBezTo>
                      <a:lnTo>
                        <a:pt x="190" y="427"/>
                      </a:lnTo>
                      <a:cubicBezTo>
                        <a:pt x="146" y="461"/>
                        <a:pt x="110" y="503"/>
                        <a:pt x="85" y="552"/>
                      </a:cubicBezTo>
                      <a:cubicBezTo>
                        <a:pt x="1" y="702"/>
                        <a:pt x="27" y="891"/>
                        <a:pt x="144" y="1015"/>
                      </a:cubicBezTo>
                      <a:cubicBezTo>
                        <a:pt x="215" y="1086"/>
                        <a:pt x="324" y="1128"/>
                        <a:pt x="430" y="1128"/>
                      </a:cubicBezTo>
                      <a:cubicBezTo>
                        <a:pt x="528" y="1128"/>
                        <a:pt x="623" y="1093"/>
                        <a:pt x="685" y="1015"/>
                      </a:cubicBezTo>
                      <a:cubicBezTo>
                        <a:pt x="711" y="982"/>
                        <a:pt x="737" y="956"/>
                        <a:pt x="757" y="924"/>
                      </a:cubicBezTo>
                      <a:lnTo>
                        <a:pt x="796" y="833"/>
                      </a:lnTo>
                      <a:cubicBezTo>
                        <a:pt x="803" y="761"/>
                        <a:pt x="809" y="726"/>
                        <a:pt x="811" y="726"/>
                      </a:cubicBezTo>
                      <a:lnTo>
                        <a:pt x="811" y="726"/>
                      </a:lnTo>
                      <a:cubicBezTo>
                        <a:pt x="812" y="726"/>
                        <a:pt x="812" y="745"/>
                        <a:pt x="809" y="780"/>
                      </a:cubicBezTo>
                      <a:cubicBezTo>
                        <a:pt x="822" y="728"/>
                        <a:pt x="835" y="676"/>
                        <a:pt x="855" y="617"/>
                      </a:cubicBezTo>
                      <a:cubicBezTo>
                        <a:pt x="868" y="552"/>
                        <a:pt x="887" y="481"/>
                        <a:pt x="907" y="415"/>
                      </a:cubicBezTo>
                      <a:cubicBezTo>
                        <a:pt x="926" y="318"/>
                        <a:pt x="913" y="220"/>
                        <a:pt x="887" y="129"/>
                      </a:cubicBezTo>
                      <a:cubicBezTo>
                        <a:pt x="864" y="49"/>
                        <a:pt x="790" y="0"/>
                        <a:pt x="71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45" name="Google Shape;10445;p64"/>
                <p:cNvSpPr/>
                <p:nvPr/>
              </p:nvSpPr>
              <p:spPr>
                <a:xfrm>
                  <a:off x="6974407" y="4057585"/>
                  <a:ext cx="64356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2093" extrusionOk="0">
                      <a:moveTo>
                        <a:pt x="1193" y="0"/>
                      </a:moveTo>
                      <a:cubicBezTo>
                        <a:pt x="0" y="0"/>
                        <a:pt x="0" y="2092"/>
                        <a:pt x="1193" y="2092"/>
                      </a:cubicBezTo>
                      <a:cubicBezTo>
                        <a:pt x="2548" y="2092"/>
                        <a:pt x="2548" y="0"/>
                        <a:pt x="11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46" name="Google Shape;10446;p64"/>
                <p:cNvSpPr/>
                <p:nvPr/>
              </p:nvSpPr>
              <p:spPr>
                <a:xfrm>
                  <a:off x="6982941" y="4284837"/>
                  <a:ext cx="47263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2" h="1428" extrusionOk="0">
                      <a:moveTo>
                        <a:pt x="855" y="0"/>
                      </a:moveTo>
                      <a:cubicBezTo>
                        <a:pt x="1" y="0"/>
                        <a:pt x="1" y="1427"/>
                        <a:pt x="855" y="1427"/>
                      </a:cubicBezTo>
                      <a:cubicBezTo>
                        <a:pt x="1871" y="1427"/>
                        <a:pt x="1871" y="0"/>
                        <a:pt x="8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47" name="Google Shape;10447;p64"/>
                <p:cNvSpPr/>
                <p:nvPr/>
              </p:nvSpPr>
              <p:spPr>
                <a:xfrm>
                  <a:off x="6931310" y="4293598"/>
                  <a:ext cx="52490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9" h="951" extrusionOk="0">
                      <a:moveTo>
                        <a:pt x="1497" y="1"/>
                      </a:moveTo>
                      <a:cubicBezTo>
                        <a:pt x="1283" y="1"/>
                        <a:pt x="1085" y="105"/>
                        <a:pt x="860" y="207"/>
                      </a:cubicBezTo>
                      <a:cubicBezTo>
                        <a:pt x="736" y="259"/>
                        <a:pt x="619" y="324"/>
                        <a:pt x="495" y="383"/>
                      </a:cubicBezTo>
                      <a:cubicBezTo>
                        <a:pt x="338" y="468"/>
                        <a:pt x="241" y="598"/>
                        <a:pt x="97" y="689"/>
                      </a:cubicBezTo>
                      <a:cubicBezTo>
                        <a:pt x="0" y="756"/>
                        <a:pt x="50" y="907"/>
                        <a:pt x="162" y="907"/>
                      </a:cubicBezTo>
                      <a:cubicBezTo>
                        <a:pt x="170" y="907"/>
                        <a:pt x="179" y="906"/>
                        <a:pt x="188" y="904"/>
                      </a:cubicBezTo>
                      <a:cubicBezTo>
                        <a:pt x="218" y="899"/>
                        <a:pt x="248" y="897"/>
                        <a:pt x="278" y="897"/>
                      </a:cubicBezTo>
                      <a:cubicBezTo>
                        <a:pt x="398" y="897"/>
                        <a:pt x="518" y="930"/>
                        <a:pt x="638" y="930"/>
                      </a:cubicBezTo>
                      <a:cubicBezTo>
                        <a:pt x="788" y="930"/>
                        <a:pt x="918" y="930"/>
                        <a:pt x="1062" y="937"/>
                      </a:cubicBezTo>
                      <a:cubicBezTo>
                        <a:pt x="1170" y="941"/>
                        <a:pt x="1273" y="950"/>
                        <a:pt x="1372" y="950"/>
                      </a:cubicBezTo>
                      <a:cubicBezTo>
                        <a:pt x="1566" y="950"/>
                        <a:pt x="1743" y="916"/>
                        <a:pt x="1903" y="748"/>
                      </a:cubicBezTo>
                      <a:cubicBezTo>
                        <a:pt x="2079" y="559"/>
                        <a:pt x="2065" y="214"/>
                        <a:pt x="1818" y="83"/>
                      </a:cubicBezTo>
                      <a:cubicBezTo>
                        <a:pt x="1704" y="24"/>
                        <a:pt x="1599" y="1"/>
                        <a:pt x="14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48" name="Google Shape;10448;p64"/>
                <p:cNvSpPr/>
                <p:nvPr/>
              </p:nvSpPr>
              <p:spPr>
                <a:xfrm>
                  <a:off x="6959410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1858" y="0"/>
                      </a:moveTo>
                      <a:cubicBezTo>
                        <a:pt x="952" y="0"/>
                        <a:pt x="1" y="1056"/>
                        <a:pt x="816" y="1584"/>
                      </a:cubicBezTo>
                      <a:cubicBezTo>
                        <a:pt x="1630" y="2112"/>
                        <a:pt x="4596" y="2562"/>
                        <a:pt x="4596" y="2562"/>
                      </a:cubicBezTo>
                      <a:lnTo>
                        <a:pt x="4420" y="978"/>
                      </a:lnTo>
                      <a:cubicBezTo>
                        <a:pt x="3814" y="978"/>
                        <a:pt x="2764" y="0"/>
                        <a:pt x="18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49" name="Google Shape;10449;p64"/>
                <p:cNvSpPr/>
                <p:nvPr/>
              </p:nvSpPr>
              <p:spPr>
                <a:xfrm>
                  <a:off x="7066384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2744" y="0"/>
                      </a:moveTo>
                      <a:cubicBezTo>
                        <a:pt x="1838" y="0"/>
                        <a:pt x="782" y="978"/>
                        <a:pt x="183" y="978"/>
                      </a:cubicBezTo>
                      <a:lnTo>
                        <a:pt x="0" y="2562"/>
                      </a:lnTo>
                      <a:cubicBezTo>
                        <a:pt x="0" y="2562"/>
                        <a:pt x="2966" y="2112"/>
                        <a:pt x="3781" y="1584"/>
                      </a:cubicBezTo>
                      <a:cubicBezTo>
                        <a:pt x="4595" y="1056"/>
                        <a:pt x="3644" y="0"/>
                        <a:pt x="27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grpSp>
            <p:nvGrpSpPr>
              <p:cNvPr id="10450" name="Google Shape;10450;p64"/>
              <p:cNvGrpSpPr/>
              <p:nvPr/>
            </p:nvGrpSpPr>
            <p:grpSpPr>
              <a:xfrm>
                <a:off x="6922902" y="3131329"/>
                <a:ext cx="300496" cy="274642"/>
                <a:chOff x="6922902" y="3131329"/>
                <a:chExt cx="300496" cy="274642"/>
              </a:xfrm>
            </p:grpSpPr>
            <p:sp>
              <p:nvSpPr>
                <p:cNvPr id="10451" name="Google Shape;10451;p64"/>
                <p:cNvSpPr/>
                <p:nvPr/>
              </p:nvSpPr>
              <p:spPr>
                <a:xfrm>
                  <a:off x="6922902" y="3131329"/>
                  <a:ext cx="300496" cy="2146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02" h="8500" extrusionOk="0">
                      <a:moveTo>
                        <a:pt x="3281" y="4076"/>
                      </a:moveTo>
                      <a:cubicBezTo>
                        <a:pt x="3975" y="4076"/>
                        <a:pt x="4641" y="4618"/>
                        <a:pt x="4641" y="5436"/>
                      </a:cubicBezTo>
                      <a:cubicBezTo>
                        <a:pt x="4634" y="6172"/>
                        <a:pt x="4034" y="6778"/>
                        <a:pt x="3291" y="6778"/>
                      </a:cubicBezTo>
                      <a:cubicBezTo>
                        <a:pt x="2092" y="6772"/>
                        <a:pt x="1486" y="5318"/>
                        <a:pt x="2340" y="4471"/>
                      </a:cubicBezTo>
                      <a:cubicBezTo>
                        <a:pt x="2615" y="4198"/>
                        <a:pt x="2951" y="4076"/>
                        <a:pt x="3281" y="4076"/>
                      </a:cubicBezTo>
                      <a:close/>
                      <a:moveTo>
                        <a:pt x="8548" y="4076"/>
                      </a:moveTo>
                      <a:cubicBezTo>
                        <a:pt x="9244" y="4076"/>
                        <a:pt x="9911" y="4618"/>
                        <a:pt x="9907" y="5436"/>
                      </a:cubicBezTo>
                      <a:cubicBezTo>
                        <a:pt x="9907" y="6172"/>
                        <a:pt x="9301" y="6778"/>
                        <a:pt x="8558" y="6778"/>
                      </a:cubicBezTo>
                      <a:cubicBezTo>
                        <a:pt x="7358" y="6772"/>
                        <a:pt x="6759" y="5318"/>
                        <a:pt x="7606" y="4471"/>
                      </a:cubicBezTo>
                      <a:cubicBezTo>
                        <a:pt x="7881" y="4198"/>
                        <a:pt x="8218" y="4076"/>
                        <a:pt x="8548" y="4076"/>
                      </a:cubicBezTo>
                      <a:close/>
                      <a:moveTo>
                        <a:pt x="4204" y="0"/>
                      </a:moveTo>
                      <a:cubicBezTo>
                        <a:pt x="1884" y="0"/>
                        <a:pt x="0" y="1884"/>
                        <a:pt x="0" y="4211"/>
                      </a:cubicBezTo>
                      <a:lnTo>
                        <a:pt x="0" y="4295"/>
                      </a:lnTo>
                      <a:cubicBezTo>
                        <a:pt x="0" y="6615"/>
                        <a:pt x="1884" y="8499"/>
                        <a:pt x="4210" y="8499"/>
                      </a:cubicBezTo>
                      <a:lnTo>
                        <a:pt x="7691" y="8499"/>
                      </a:lnTo>
                      <a:cubicBezTo>
                        <a:pt x="10011" y="8499"/>
                        <a:pt x="11895" y="6615"/>
                        <a:pt x="11895" y="4295"/>
                      </a:cubicBezTo>
                      <a:lnTo>
                        <a:pt x="11895" y="4211"/>
                      </a:lnTo>
                      <a:cubicBezTo>
                        <a:pt x="11901" y="1884"/>
                        <a:pt x="10018" y="0"/>
                        <a:pt x="76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52" name="Google Shape;10452;p64"/>
                <p:cNvSpPr/>
                <p:nvPr/>
              </p:nvSpPr>
              <p:spPr>
                <a:xfrm>
                  <a:off x="6995792" y="3277285"/>
                  <a:ext cx="150248" cy="1286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1" h="5097" extrusionOk="0">
                      <a:moveTo>
                        <a:pt x="3057" y="424"/>
                      </a:moveTo>
                      <a:cubicBezTo>
                        <a:pt x="3429" y="424"/>
                        <a:pt x="3722" y="1232"/>
                        <a:pt x="3722" y="1597"/>
                      </a:cubicBezTo>
                      <a:cubicBezTo>
                        <a:pt x="3735" y="1975"/>
                        <a:pt x="3435" y="2288"/>
                        <a:pt x="3057" y="2288"/>
                      </a:cubicBezTo>
                      <a:cubicBezTo>
                        <a:pt x="2679" y="2288"/>
                        <a:pt x="2379" y="1975"/>
                        <a:pt x="2392" y="1597"/>
                      </a:cubicBezTo>
                      <a:cubicBezTo>
                        <a:pt x="2392" y="1232"/>
                        <a:pt x="2692" y="424"/>
                        <a:pt x="3057" y="424"/>
                      </a:cubicBezTo>
                      <a:close/>
                      <a:moveTo>
                        <a:pt x="1206" y="2835"/>
                      </a:moveTo>
                      <a:cubicBezTo>
                        <a:pt x="1447" y="2835"/>
                        <a:pt x="1649" y="3109"/>
                        <a:pt x="1669" y="3455"/>
                      </a:cubicBezTo>
                      <a:lnTo>
                        <a:pt x="750" y="3455"/>
                      </a:lnTo>
                      <a:cubicBezTo>
                        <a:pt x="769" y="3109"/>
                        <a:pt x="965" y="2835"/>
                        <a:pt x="1206" y="2835"/>
                      </a:cubicBezTo>
                      <a:close/>
                      <a:moveTo>
                        <a:pt x="4882" y="2835"/>
                      </a:moveTo>
                      <a:cubicBezTo>
                        <a:pt x="5123" y="2835"/>
                        <a:pt x="5319" y="3109"/>
                        <a:pt x="5338" y="3455"/>
                      </a:cubicBezTo>
                      <a:lnTo>
                        <a:pt x="4419" y="3455"/>
                      </a:lnTo>
                      <a:cubicBezTo>
                        <a:pt x="4439" y="3109"/>
                        <a:pt x="4641" y="2835"/>
                        <a:pt x="4882" y="2835"/>
                      </a:cubicBezTo>
                      <a:close/>
                      <a:moveTo>
                        <a:pt x="2431" y="3005"/>
                      </a:moveTo>
                      <a:cubicBezTo>
                        <a:pt x="2673" y="3005"/>
                        <a:pt x="2868" y="3279"/>
                        <a:pt x="2888" y="3624"/>
                      </a:cubicBezTo>
                      <a:lnTo>
                        <a:pt x="1975" y="3624"/>
                      </a:lnTo>
                      <a:cubicBezTo>
                        <a:pt x="1995" y="3279"/>
                        <a:pt x="2190" y="3005"/>
                        <a:pt x="2431" y="3005"/>
                      </a:cubicBezTo>
                      <a:close/>
                      <a:moveTo>
                        <a:pt x="3722" y="3005"/>
                      </a:moveTo>
                      <a:cubicBezTo>
                        <a:pt x="3963" y="3005"/>
                        <a:pt x="4165" y="3279"/>
                        <a:pt x="4185" y="3624"/>
                      </a:cubicBezTo>
                      <a:lnTo>
                        <a:pt x="3266" y="3624"/>
                      </a:lnTo>
                      <a:cubicBezTo>
                        <a:pt x="3285" y="3279"/>
                        <a:pt x="3481" y="3005"/>
                        <a:pt x="3722" y="3005"/>
                      </a:cubicBezTo>
                      <a:close/>
                      <a:moveTo>
                        <a:pt x="2542" y="0"/>
                      </a:moveTo>
                      <a:cubicBezTo>
                        <a:pt x="1141" y="0"/>
                        <a:pt x="0" y="1134"/>
                        <a:pt x="0" y="2542"/>
                      </a:cubicBezTo>
                      <a:lnTo>
                        <a:pt x="0" y="2562"/>
                      </a:lnTo>
                      <a:cubicBezTo>
                        <a:pt x="0" y="3963"/>
                        <a:pt x="1141" y="5097"/>
                        <a:pt x="2542" y="5097"/>
                      </a:cubicBezTo>
                      <a:lnTo>
                        <a:pt x="3409" y="5097"/>
                      </a:lnTo>
                      <a:cubicBezTo>
                        <a:pt x="4817" y="5097"/>
                        <a:pt x="5951" y="3963"/>
                        <a:pt x="5951" y="2562"/>
                      </a:cubicBezTo>
                      <a:lnTo>
                        <a:pt x="5951" y="2542"/>
                      </a:lnTo>
                      <a:cubicBezTo>
                        <a:pt x="5951" y="1134"/>
                        <a:pt x="4817" y="0"/>
                        <a:pt x="340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10453" name="Google Shape;10453;p64"/>
                <p:cNvSpPr/>
                <p:nvPr/>
              </p:nvSpPr>
              <p:spPr>
                <a:xfrm>
                  <a:off x="7056007" y="3287965"/>
                  <a:ext cx="34261" cy="47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7" h="1865" extrusionOk="0">
                      <a:moveTo>
                        <a:pt x="679" y="1"/>
                      </a:moveTo>
                      <a:cubicBezTo>
                        <a:pt x="307" y="1"/>
                        <a:pt x="14" y="809"/>
                        <a:pt x="14" y="1174"/>
                      </a:cubicBezTo>
                      <a:cubicBezTo>
                        <a:pt x="1" y="1552"/>
                        <a:pt x="301" y="1865"/>
                        <a:pt x="679" y="1865"/>
                      </a:cubicBezTo>
                      <a:cubicBezTo>
                        <a:pt x="1050" y="1865"/>
                        <a:pt x="1356" y="1552"/>
                        <a:pt x="1343" y="1174"/>
                      </a:cubicBezTo>
                      <a:cubicBezTo>
                        <a:pt x="1343" y="809"/>
                        <a:pt x="1044" y="1"/>
                        <a:pt x="679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</p:grpSp>
      </p:grpSp>
      <p:sp>
        <p:nvSpPr>
          <p:cNvPr id="10454" name="Google Shape;10454;p64"/>
          <p:cNvSpPr/>
          <p:nvPr/>
        </p:nvSpPr>
        <p:spPr>
          <a:xfrm>
            <a:off x="12265108" y="6497019"/>
            <a:ext cx="1364" cy="50"/>
          </a:xfrm>
          <a:custGeom>
            <a:avLst/>
            <a:gdLst/>
            <a:ahLst/>
            <a:cxnLst/>
            <a:rect l="l" t="t" r="r" b="b"/>
            <a:pathLst>
              <a:path w="27" h="1" extrusionOk="0">
                <a:moveTo>
                  <a:pt x="0" y="0"/>
                </a:moveTo>
                <a:lnTo>
                  <a:pt x="26" y="0"/>
                </a:lnTo>
                <a:cubicBezTo>
                  <a:pt x="13" y="0"/>
                  <a:pt x="7" y="0"/>
                  <a:pt x="0" y="0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grpSp>
        <p:nvGrpSpPr>
          <p:cNvPr id="10455" name="Google Shape;10455;p64"/>
          <p:cNvGrpSpPr/>
          <p:nvPr/>
        </p:nvGrpSpPr>
        <p:grpSpPr>
          <a:xfrm>
            <a:off x="11808281" y="6129415"/>
            <a:ext cx="1101902" cy="2620994"/>
            <a:chOff x="5904140" y="3050537"/>
            <a:chExt cx="550951" cy="1310497"/>
          </a:xfrm>
        </p:grpSpPr>
        <p:sp>
          <p:nvSpPr>
            <p:cNvPr id="10456" name="Google Shape;10456;p64"/>
            <p:cNvSpPr/>
            <p:nvPr/>
          </p:nvSpPr>
          <p:spPr>
            <a:xfrm>
              <a:off x="595302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75" y="0"/>
                  </a:moveTo>
                  <a:cubicBezTo>
                    <a:pt x="4022" y="0"/>
                    <a:pt x="0" y="437"/>
                    <a:pt x="0" y="972"/>
                  </a:cubicBezTo>
                  <a:cubicBezTo>
                    <a:pt x="0" y="1506"/>
                    <a:pt x="4022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grpSp>
          <p:nvGrpSpPr>
            <p:cNvPr id="10457" name="Google Shape;10457;p64"/>
            <p:cNvGrpSpPr/>
            <p:nvPr/>
          </p:nvGrpSpPr>
          <p:grpSpPr>
            <a:xfrm>
              <a:off x="5904140" y="3050537"/>
              <a:ext cx="550951" cy="1278256"/>
              <a:chOff x="5904140" y="3050537"/>
              <a:chExt cx="550951" cy="1278256"/>
            </a:xfrm>
          </p:grpSpPr>
          <p:sp>
            <p:nvSpPr>
              <p:cNvPr id="10458" name="Google Shape;10458;p64"/>
              <p:cNvSpPr/>
              <p:nvPr/>
            </p:nvSpPr>
            <p:spPr>
              <a:xfrm>
                <a:off x="5904140" y="3050537"/>
                <a:ext cx="550951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22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61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605" y="7834"/>
                    </a:cubicBezTo>
                    <a:cubicBezTo>
                      <a:pt x="2973" y="7906"/>
                      <a:pt x="2543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47" y="14560"/>
                    </a:cubicBezTo>
                    <a:cubicBezTo>
                      <a:pt x="8793" y="14573"/>
                      <a:pt x="8878" y="14593"/>
                      <a:pt x="8878" y="14606"/>
                    </a:cubicBezTo>
                    <a:lnTo>
                      <a:pt x="8878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2" y="16705"/>
                      <a:pt x="4543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4" y="34977"/>
                      <a:pt x="2331" y="34756"/>
                      <a:pt x="2582" y="34360"/>
                    </a:cubicBezTo>
                    <a:cubicBezTo>
                      <a:pt x="2621" y="34387"/>
                      <a:pt x="2673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63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2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50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7" y="31929"/>
                    </a:lnTo>
                    <a:cubicBezTo>
                      <a:pt x="18309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8" y="34749"/>
                      <a:pt x="19908" y="34984"/>
                      <a:pt x="20363" y="34984"/>
                    </a:cubicBezTo>
                    <a:cubicBezTo>
                      <a:pt x="20545" y="34984"/>
                      <a:pt x="20728" y="34947"/>
                      <a:pt x="20903" y="34869"/>
                    </a:cubicBezTo>
                    <a:cubicBezTo>
                      <a:pt x="21515" y="34589"/>
                      <a:pt x="21822" y="33891"/>
                      <a:pt x="21606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22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45" y="14697"/>
                      <a:pt x="12651" y="14691"/>
                    </a:cubicBezTo>
                    <a:cubicBezTo>
                      <a:pt x="12664" y="14691"/>
                      <a:pt x="12684" y="14684"/>
                      <a:pt x="12703" y="14678"/>
                    </a:cubicBezTo>
                    <a:cubicBezTo>
                      <a:pt x="14893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7" y="9920"/>
                      <a:pt x="18974" y="9485"/>
                      <a:pt x="19006" y="8929"/>
                    </a:cubicBezTo>
                    <a:cubicBezTo>
                      <a:pt x="19032" y="8369"/>
                      <a:pt x="18615" y="7880"/>
                      <a:pt x="18054" y="7834"/>
                    </a:cubicBezTo>
                    <a:lnTo>
                      <a:pt x="18054" y="7828"/>
                    </a:lnTo>
                    <a:cubicBezTo>
                      <a:pt x="18054" y="7815"/>
                      <a:pt x="18048" y="7802"/>
                      <a:pt x="18048" y="7789"/>
                    </a:cubicBezTo>
                    <a:cubicBezTo>
                      <a:pt x="18035" y="6061"/>
                      <a:pt x="17631" y="4295"/>
                      <a:pt x="16686" y="2992"/>
                    </a:cubicBezTo>
                    <a:cubicBezTo>
                      <a:pt x="17657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7" y="1181"/>
                      <a:pt x="12899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10459" name="Google Shape;10459;p64"/>
              <p:cNvGrpSpPr/>
              <p:nvPr/>
            </p:nvGrpSpPr>
            <p:grpSpPr>
              <a:xfrm>
                <a:off x="5952515" y="3084268"/>
                <a:ext cx="450087" cy="1165046"/>
                <a:chOff x="5952515" y="3084268"/>
                <a:chExt cx="450087" cy="1165046"/>
              </a:xfrm>
            </p:grpSpPr>
            <p:grpSp>
              <p:nvGrpSpPr>
                <p:cNvPr id="10460" name="Google Shape;10460;p64"/>
                <p:cNvGrpSpPr/>
                <p:nvPr/>
              </p:nvGrpSpPr>
              <p:grpSpPr>
                <a:xfrm>
                  <a:off x="5952515" y="3225780"/>
                  <a:ext cx="450087" cy="1023534"/>
                  <a:chOff x="5952515" y="3225780"/>
                  <a:chExt cx="450087" cy="1023534"/>
                </a:xfrm>
              </p:grpSpPr>
              <p:sp>
                <p:nvSpPr>
                  <p:cNvPr id="10461" name="Google Shape;10461;p64"/>
                  <p:cNvSpPr/>
                  <p:nvPr/>
                </p:nvSpPr>
                <p:spPr>
                  <a:xfrm>
                    <a:off x="5952515" y="3489819"/>
                    <a:ext cx="227758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1" h="13821" extrusionOk="0">
                        <a:moveTo>
                          <a:pt x="7318" y="0"/>
                        </a:moveTo>
                        <a:cubicBezTo>
                          <a:pt x="5897" y="0"/>
                          <a:pt x="3871" y="328"/>
                          <a:pt x="3260" y="2095"/>
                        </a:cubicBezTo>
                        <a:cubicBezTo>
                          <a:pt x="2360" y="4695"/>
                          <a:pt x="47" y="13481"/>
                          <a:pt x="27" y="13572"/>
                        </a:cubicBezTo>
                        <a:cubicBezTo>
                          <a:pt x="1" y="13677"/>
                          <a:pt x="60" y="13781"/>
                          <a:pt x="164" y="13807"/>
                        </a:cubicBezTo>
                        <a:cubicBezTo>
                          <a:pt x="183" y="13814"/>
                          <a:pt x="203" y="13814"/>
                          <a:pt x="216" y="13820"/>
                        </a:cubicBezTo>
                        <a:cubicBezTo>
                          <a:pt x="307" y="13814"/>
                          <a:pt x="385" y="13755"/>
                          <a:pt x="405" y="13670"/>
                        </a:cubicBezTo>
                        <a:cubicBezTo>
                          <a:pt x="431" y="13579"/>
                          <a:pt x="2738" y="4806"/>
                          <a:pt x="3631" y="2225"/>
                        </a:cubicBezTo>
                        <a:cubicBezTo>
                          <a:pt x="4164" y="685"/>
                          <a:pt x="6044" y="401"/>
                          <a:pt x="7360" y="401"/>
                        </a:cubicBezTo>
                        <a:cubicBezTo>
                          <a:pt x="8121" y="401"/>
                          <a:pt x="8694" y="496"/>
                          <a:pt x="8708" y="498"/>
                        </a:cubicBezTo>
                        <a:cubicBezTo>
                          <a:pt x="8723" y="501"/>
                          <a:pt x="8737" y="502"/>
                          <a:pt x="8750" y="502"/>
                        </a:cubicBezTo>
                        <a:cubicBezTo>
                          <a:pt x="8975" y="502"/>
                          <a:pt x="9020" y="157"/>
                          <a:pt x="8780" y="114"/>
                        </a:cubicBezTo>
                        <a:cubicBezTo>
                          <a:pt x="8712" y="102"/>
                          <a:pt x="8109" y="0"/>
                          <a:pt x="73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62" name="Google Shape;10462;p64"/>
                  <p:cNvSpPr/>
                  <p:nvPr/>
                </p:nvSpPr>
                <p:spPr>
                  <a:xfrm>
                    <a:off x="6083170" y="3518576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7"/>
                          <a:pt x="255" y="1517"/>
                        </a:cubicBezTo>
                        <a:cubicBezTo>
                          <a:pt x="314" y="1517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9"/>
                          <a:pt x="2378" y="389"/>
                        </a:cubicBezTo>
                        <a:cubicBezTo>
                          <a:pt x="3025" y="389"/>
                          <a:pt x="3526" y="630"/>
                          <a:pt x="3566" y="650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63" name="Google Shape;10463;p64"/>
                  <p:cNvSpPr/>
                  <p:nvPr/>
                </p:nvSpPr>
                <p:spPr>
                  <a:xfrm>
                    <a:off x="6083170" y="3557255"/>
                    <a:ext cx="99627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6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4"/>
                          <a:pt x="3627" y="671"/>
                          <a:pt x="3656" y="671"/>
                        </a:cubicBezTo>
                        <a:cubicBezTo>
                          <a:pt x="3840" y="671"/>
                          <a:pt x="3945" y="393"/>
                          <a:pt x="3742" y="291"/>
                        </a:cubicBezTo>
                        <a:cubicBezTo>
                          <a:pt x="3728" y="287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64" name="Google Shape;10464;p64"/>
                  <p:cNvSpPr/>
                  <p:nvPr/>
                </p:nvSpPr>
                <p:spPr>
                  <a:xfrm>
                    <a:off x="6083170" y="3595782"/>
                    <a:ext cx="99475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6" extrusionOk="0">
                        <a:moveTo>
                          <a:pt x="2367" y="0"/>
                        </a:moveTo>
                        <a:cubicBezTo>
                          <a:pt x="1653" y="0"/>
                          <a:pt x="788" y="249"/>
                          <a:pt x="92" y="1202"/>
                        </a:cubicBezTo>
                        <a:cubicBezTo>
                          <a:pt x="1" y="1333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9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8" y="663"/>
                          <a:pt x="3628" y="670"/>
                          <a:pt x="3657" y="670"/>
                        </a:cubicBezTo>
                        <a:cubicBezTo>
                          <a:pt x="3839" y="670"/>
                          <a:pt x="3939" y="398"/>
                          <a:pt x="3742" y="296"/>
                        </a:cubicBezTo>
                        <a:cubicBezTo>
                          <a:pt x="3728" y="290"/>
                          <a:pt x="3136" y="0"/>
                          <a:pt x="23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65" name="Google Shape;10465;p64"/>
                  <p:cNvSpPr/>
                  <p:nvPr/>
                </p:nvSpPr>
                <p:spPr>
                  <a:xfrm>
                    <a:off x="6083170" y="3634462"/>
                    <a:ext cx="99500" cy="3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5" extrusionOk="0">
                        <a:moveTo>
                          <a:pt x="2364" y="0"/>
                        </a:moveTo>
                        <a:cubicBezTo>
                          <a:pt x="1650" y="0"/>
                          <a:pt x="785" y="249"/>
                          <a:pt x="92" y="1202"/>
                        </a:cubicBezTo>
                        <a:cubicBezTo>
                          <a:pt x="1" y="1332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2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7" y="662"/>
                          <a:pt x="3626" y="668"/>
                          <a:pt x="3654" y="668"/>
                        </a:cubicBezTo>
                        <a:cubicBezTo>
                          <a:pt x="3838" y="668"/>
                          <a:pt x="3940" y="398"/>
                          <a:pt x="3742" y="296"/>
                        </a:cubicBezTo>
                        <a:cubicBezTo>
                          <a:pt x="3728" y="289"/>
                          <a:pt x="3134" y="0"/>
                          <a:pt x="236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66" name="Google Shape;10466;p64"/>
                  <p:cNvSpPr/>
                  <p:nvPr/>
                </p:nvSpPr>
                <p:spPr>
                  <a:xfrm>
                    <a:off x="6083170" y="3673090"/>
                    <a:ext cx="9945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2"/>
                        </a:cubicBezTo>
                        <a:cubicBezTo>
                          <a:pt x="1018" y="600"/>
                          <a:pt x="1764" y="382"/>
                          <a:pt x="2378" y="382"/>
                        </a:cubicBezTo>
                        <a:cubicBezTo>
                          <a:pt x="3025" y="382"/>
                          <a:pt x="3526" y="623"/>
                          <a:pt x="3566" y="643"/>
                        </a:cubicBezTo>
                        <a:cubicBezTo>
                          <a:pt x="3598" y="658"/>
                          <a:pt x="3629" y="665"/>
                          <a:pt x="3658" y="665"/>
                        </a:cubicBezTo>
                        <a:cubicBezTo>
                          <a:pt x="3840" y="665"/>
                          <a:pt x="3939" y="398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67" name="Google Shape;10467;p64"/>
                  <p:cNvSpPr/>
                  <p:nvPr/>
                </p:nvSpPr>
                <p:spPr>
                  <a:xfrm>
                    <a:off x="6083170" y="3711719"/>
                    <a:ext cx="99475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9" extrusionOk="0">
                        <a:moveTo>
                          <a:pt x="2373" y="0"/>
                        </a:moveTo>
                        <a:cubicBezTo>
                          <a:pt x="1659" y="0"/>
                          <a:pt x="790" y="249"/>
                          <a:pt x="92" y="1205"/>
                        </a:cubicBezTo>
                        <a:cubicBezTo>
                          <a:pt x="1" y="1329"/>
                          <a:pt x="92" y="1518"/>
                          <a:pt x="255" y="1518"/>
                        </a:cubicBezTo>
                        <a:cubicBezTo>
                          <a:pt x="314" y="1518"/>
                          <a:pt x="379" y="1485"/>
                          <a:pt x="411" y="1433"/>
                        </a:cubicBezTo>
                        <a:cubicBezTo>
                          <a:pt x="1018" y="601"/>
                          <a:pt x="1764" y="384"/>
                          <a:pt x="2378" y="384"/>
                        </a:cubicBezTo>
                        <a:cubicBezTo>
                          <a:pt x="3025" y="384"/>
                          <a:pt x="3526" y="625"/>
                          <a:pt x="3566" y="645"/>
                        </a:cubicBezTo>
                        <a:cubicBezTo>
                          <a:pt x="3598" y="660"/>
                          <a:pt x="3628" y="666"/>
                          <a:pt x="3657" y="666"/>
                        </a:cubicBezTo>
                        <a:cubicBezTo>
                          <a:pt x="3839" y="666"/>
                          <a:pt x="3939" y="394"/>
                          <a:pt x="3742" y="293"/>
                        </a:cubicBezTo>
                        <a:cubicBezTo>
                          <a:pt x="3728" y="286"/>
                          <a:pt x="3139" y="0"/>
                          <a:pt x="237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68" name="Google Shape;10468;p64"/>
                  <p:cNvSpPr/>
                  <p:nvPr/>
                </p:nvSpPr>
                <p:spPr>
                  <a:xfrm>
                    <a:off x="6083170" y="3750272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90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69" name="Google Shape;10469;p64"/>
                  <p:cNvSpPr/>
                  <p:nvPr/>
                </p:nvSpPr>
                <p:spPr>
                  <a:xfrm>
                    <a:off x="6101778" y="3786679"/>
                    <a:ext cx="78242" cy="462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17" extrusionOk="0">
                        <a:moveTo>
                          <a:pt x="2521" y="0"/>
                        </a:moveTo>
                        <a:cubicBezTo>
                          <a:pt x="2148" y="0"/>
                          <a:pt x="1538" y="70"/>
                          <a:pt x="1043" y="459"/>
                        </a:cubicBezTo>
                        <a:cubicBezTo>
                          <a:pt x="593" y="817"/>
                          <a:pt x="339" y="1358"/>
                          <a:pt x="287" y="2069"/>
                        </a:cubicBezTo>
                        <a:cubicBezTo>
                          <a:pt x="118" y="4265"/>
                          <a:pt x="0" y="17978"/>
                          <a:pt x="0" y="18121"/>
                        </a:cubicBezTo>
                        <a:cubicBezTo>
                          <a:pt x="0" y="18225"/>
                          <a:pt x="85" y="18317"/>
                          <a:pt x="196" y="18317"/>
                        </a:cubicBezTo>
                        <a:cubicBezTo>
                          <a:pt x="307" y="18317"/>
                          <a:pt x="398" y="18232"/>
                          <a:pt x="398" y="18121"/>
                        </a:cubicBezTo>
                        <a:cubicBezTo>
                          <a:pt x="398" y="17978"/>
                          <a:pt x="509" y="4278"/>
                          <a:pt x="678" y="2101"/>
                        </a:cubicBezTo>
                        <a:cubicBezTo>
                          <a:pt x="724" y="1502"/>
                          <a:pt x="926" y="1058"/>
                          <a:pt x="1291" y="772"/>
                        </a:cubicBezTo>
                        <a:cubicBezTo>
                          <a:pt x="1697" y="447"/>
                          <a:pt x="2225" y="393"/>
                          <a:pt x="2537" y="393"/>
                        </a:cubicBezTo>
                        <a:cubicBezTo>
                          <a:pt x="2695" y="393"/>
                          <a:pt x="2798" y="407"/>
                          <a:pt x="2803" y="407"/>
                        </a:cubicBezTo>
                        <a:cubicBezTo>
                          <a:pt x="2814" y="408"/>
                          <a:pt x="2824" y="409"/>
                          <a:pt x="2834" y="409"/>
                        </a:cubicBezTo>
                        <a:cubicBezTo>
                          <a:pt x="3061" y="409"/>
                          <a:pt x="3099" y="66"/>
                          <a:pt x="2862" y="22"/>
                        </a:cubicBezTo>
                        <a:cubicBezTo>
                          <a:pt x="2848" y="20"/>
                          <a:pt x="2718" y="0"/>
                          <a:pt x="252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70" name="Google Shape;10470;p64"/>
                  <p:cNvSpPr/>
                  <p:nvPr/>
                </p:nvSpPr>
                <p:spPr>
                  <a:xfrm>
                    <a:off x="6105312" y="3937305"/>
                    <a:ext cx="36634" cy="801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51" h="3175" extrusionOk="0">
                        <a:moveTo>
                          <a:pt x="284" y="0"/>
                        </a:moveTo>
                        <a:cubicBezTo>
                          <a:pt x="128" y="0"/>
                          <a:pt x="1" y="204"/>
                          <a:pt x="147" y="345"/>
                        </a:cubicBezTo>
                        <a:cubicBezTo>
                          <a:pt x="154" y="352"/>
                          <a:pt x="942" y="1121"/>
                          <a:pt x="1047" y="2985"/>
                        </a:cubicBezTo>
                        <a:cubicBezTo>
                          <a:pt x="1053" y="3089"/>
                          <a:pt x="1144" y="3174"/>
                          <a:pt x="1249" y="3174"/>
                        </a:cubicBezTo>
                        <a:lnTo>
                          <a:pt x="1255" y="3174"/>
                        </a:lnTo>
                        <a:cubicBezTo>
                          <a:pt x="1366" y="3168"/>
                          <a:pt x="1451" y="3076"/>
                          <a:pt x="1444" y="2965"/>
                        </a:cubicBezTo>
                        <a:cubicBezTo>
                          <a:pt x="1327" y="926"/>
                          <a:pt x="453" y="91"/>
                          <a:pt x="421" y="59"/>
                        </a:cubicBezTo>
                        <a:cubicBezTo>
                          <a:pt x="377" y="18"/>
                          <a:pt x="329" y="0"/>
                          <a:pt x="2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71" name="Google Shape;10471;p64"/>
                  <p:cNvSpPr/>
                  <p:nvPr/>
                </p:nvSpPr>
                <p:spPr>
                  <a:xfrm>
                    <a:off x="6108292" y="3860073"/>
                    <a:ext cx="50596" cy="647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" h="2564" extrusionOk="0">
                        <a:moveTo>
                          <a:pt x="272" y="0"/>
                        </a:moveTo>
                        <a:cubicBezTo>
                          <a:pt x="32" y="0"/>
                          <a:pt x="0" y="362"/>
                          <a:pt x="251" y="393"/>
                        </a:cubicBezTo>
                        <a:cubicBezTo>
                          <a:pt x="309" y="406"/>
                          <a:pt x="1606" y="589"/>
                          <a:pt x="1554" y="2362"/>
                        </a:cubicBezTo>
                        <a:cubicBezTo>
                          <a:pt x="1554" y="2472"/>
                          <a:pt x="1639" y="2564"/>
                          <a:pt x="1743" y="2564"/>
                        </a:cubicBezTo>
                        <a:lnTo>
                          <a:pt x="1750" y="2564"/>
                        </a:lnTo>
                        <a:cubicBezTo>
                          <a:pt x="1854" y="2564"/>
                          <a:pt x="1945" y="2479"/>
                          <a:pt x="1945" y="2375"/>
                        </a:cubicBezTo>
                        <a:cubicBezTo>
                          <a:pt x="2004" y="250"/>
                          <a:pt x="316" y="2"/>
                          <a:pt x="303" y="2"/>
                        </a:cubicBezTo>
                        <a:cubicBezTo>
                          <a:pt x="292" y="1"/>
                          <a:pt x="282" y="0"/>
                          <a:pt x="2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72" name="Google Shape;10472;p64"/>
                  <p:cNvSpPr/>
                  <p:nvPr/>
                </p:nvSpPr>
                <p:spPr>
                  <a:xfrm>
                    <a:off x="6102914" y="4067557"/>
                    <a:ext cx="36079" cy="815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3230" extrusionOk="0">
                        <a:moveTo>
                          <a:pt x="225" y="1"/>
                        </a:moveTo>
                        <a:cubicBezTo>
                          <a:pt x="167" y="1"/>
                          <a:pt x="110" y="26"/>
                          <a:pt x="73" y="75"/>
                        </a:cubicBezTo>
                        <a:cubicBezTo>
                          <a:pt x="1" y="159"/>
                          <a:pt x="14" y="283"/>
                          <a:pt x="99" y="348"/>
                        </a:cubicBezTo>
                        <a:cubicBezTo>
                          <a:pt x="112" y="361"/>
                          <a:pt x="1024" y="1124"/>
                          <a:pt x="972" y="3021"/>
                        </a:cubicBezTo>
                        <a:cubicBezTo>
                          <a:pt x="972" y="3131"/>
                          <a:pt x="1057" y="3223"/>
                          <a:pt x="1168" y="3229"/>
                        </a:cubicBezTo>
                        <a:lnTo>
                          <a:pt x="1174" y="3229"/>
                        </a:lnTo>
                        <a:cubicBezTo>
                          <a:pt x="1278" y="3229"/>
                          <a:pt x="1363" y="3144"/>
                          <a:pt x="1370" y="3034"/>
                        </a:cubicBezTo>
                        <a:cubicBezTo>
                          <a:pt x="1428" y="922"/>
                          <a:pt x="392" y="75"/>
                          <a:pt x="346" y="42"/>
                        </a:cubicBezTo>
                        <a:cubicBezTo>
                          <a:pt x="310" y="14"/>
                          <a:pt x="267" y="1"/>
                          <a:pt x="22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73" name="Google Shape;10473;p64"/>
                  <p:cNvSpPr/>
                  <p:nvPr/>
                </p:nvSpPr>
                <p:spPr>
                  <a:xfrm>
                    <a:off x="6081706" y="3893097"/>
                    <a:ext cx="34236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547" extrusionOk="0">
                        <a:moveTo>
                          <a:pt x="1072" y="0"/>
                        </a:moveTo>
                        <a:cubicBezTo>
                          <a:pt x="1042" y="0"/>
                          <a:pt x="1011" y="8"/>
                          <a:pt x="978" y="24"/>
                        </a:cubicBezTo>
                        <a:cubicBezTo>
                          <a:pt x="939" y="37"/>
                          <a:pt x="59" y="487"/>
                          <a:pt x="0" y="2344"/>
                        </a:cubicBezTo>
                        <a:cubicBezTo>
                          <a:pt x="0" y="2448"/>
                          <a:pt x="85" y="2540"/>
                          <a:pt x="189" y="2546"/>
                        </a:cubicBezTo>
                        <a:lnTo>
                          <a:pt x="196" y="2546"/>
                        </a:lnTo>
                        <a:cubicBezTo>
                          <a:pt x="307" y="2546"/>
                          <a:pt x="391" y="2461"/>
                          <a:pt x="398" y="2357"/>
                        </a:cubicBezTo>
                        <a:cubicBezTo>
                          <a:pt x="450" y="773"/>
                          <a:pt x="1134" y="382"/>
                          <a:pt x="1154" y="376"/>
                        </a:cubicBezTo>
                        <a:cubicBezTo>
                          <a:pt x="1356" y="275"/>
                          <a:pt x="1254" y="0"/>
                          <a:pt x="10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74" name="Google Shape;10474;p64"/>
                  <p:cNvSpPr/>
                  <p:nvPr/>
                </p:nvSpPr>
                <p:spPr>
                  <a:xfrm>
                    <a:off x="5971374" y="3754842"/>
                    <a:ext cx="29060" cy="666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1" h="2639" extrusionOk="0">
                        <a:moveTo>
                          <a:pt x="259" y="0"/>
                        </a:moveTo>
                        <a:cubicBezTo>
                          <a:pt x="126" y="0"/>
                          <a:pt x="0" y="138"/>
                          <a:pt x="82" y="292"/>
                        </a:cubicBezTo>
                        <a:cubicBezTo>
                          <a:pt x="88" y="305"/>
                          <a:pt x="727" y="1355"/>
                          <a:pt x="414" y="2385"/>
                        </a:cubicBezTo>
                        <a:cubicBezTo>
                          <a:pt x="381" y="2489"/>
                          <a:pt x="440" y="2600"/>
                          <a:pt x="544" y="2632"/>
                        </a:cubicBezTo>
                        <a:cubicBezTo>
                          <a:pt x="564" y="2639"/>
                          <a:pt x="583" y="2639"/>
                          <a:pt x="603" y="2639"/>
                        </a:cubicBezTo>
                        <a:cubicBezTo>
                          <a:pt x="688" y="2639"/>
                          <a:pt x="766" y="2587"/>
                          <a:pt x="792" y="2502"/>
                        </a:cubicBezTo>
                        <a:cubicBezTo>
                          <a:pt x="1150" y="1296"/>
                          <a:pt x="447" y="136"/>
                          <a:pt x="421" y="90"/>
                        </a:cubicBezTo>
                        <a:cubicBezTo>
                          <a:pt x="377" y="27"/>
                          <a:pt x="317" y="0"/>
                          <a:pt x="25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75" name="Google Shape;10475;p64"/>
                  <p:cNvSpPr/>
                  <p:nvPr/>
                </p:nvSpPr>
                <p:spPr>
                  <a:xfrm>
                    <a:off x="5969632" y="3672914"/>
                    <a:ext cx="37442" cy="393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3" h="1557" extrusionOk="0">
                        <a:moveTo>
                          <a:pt x="1165" y="0"/>
                        </a:moveTo>
                        <a:cubicBezTo>
                          <a:pt x="952" y="0"/>
                          <a:pt x="297" y="106"/>
                          <a:pt x="27" y="1321"/>
                        </a:cubicBezTo>
                        <a:cubicBezTo>
                          <a:pt x="1" y="1426"/>
                          <a:pt x="66" y="1530"/>
                          <a:pt x="177" y="1556"/>
                        </a:cubicBezTo>
                        <a:lnTo>
                          <a:pt x="216" y="1556"/>
                        </a:lnTo>
                        <a:cubicBezTo>
                          <a:pt x="314" y="1556"/>
                          <a:pt x="392" y="1497"/>
                          <a:pt x="411" y="1406"/>
                        </a:cubicBezTo>
                        <a:cubicBezTo>
                          <a:pt x="630" y="430"/>
                          <a:pt x="1085" y="396"/>
                          <a:pt x="1168" y="396"/>
                        </a:cubicBezTo>
                        <a:cubicBezTo>
                          <a:pt x="1174" y="396"/>
                          <a:pt x="1179" y="396"/>
                          <a:pt x="1180" y="396"/>
                        </a:cubicBezTo>
                        <a:cubicBezTo>
                          <a:pt x="1191" y="397"/>
                          <a:pt x="1201" y="398"/>
                          <a:pt x="1211" y="398"/>
                        </a:cubicBezTo>
                        <a:cubicBezTo>
                          <a:pt x="1445" y="398"/>
                          <a:pt x="1483" y="36"/>
                          <a:pt x="1233" y="5"/>
                        </a:cubicBezTo>
                        <a:cubicBezTo>
                          <a:pt x="1228" y="4"/>
                          <a:pt x="1204" y="0"/>
                          <a:pt x="11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76" name="Google Shape;10476;p64"/>
                  <p:cNvSpPr/>
                  <p:nvPr/>
                </p:nvSpPr>
                <p:spPr>
                  <a:xfrm>
                    <a:off x="6015356" y="3608936"/>
                    <a:ext cx="28025" cy="466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10" h="1849" extrusionOk="0">
                        <a:moveTo>
                          <a:pt x="272" y="1"/>
                        </a:moveTo>
                        <a:cubicBezTo>
                          <a:pt x="42" y="1"/>
                          <a:pt x="1" y="357"/>
                          <a:pt x="249" y="395"/>
                        </a:cubicBezTo>
                        <a:cubicBezTo>
                          <a:pt x="393" y="427"/>
                          <a:pt x="516" y="518"/>
                          <a:pt x="588" y="642"/>
                        </a:cubicBezTo>
                        <a:cubicBezTo>
                          <a:pt x="705" y="844"/>
                          <a:pt x="673" y="1170"/>
                          <a:pt x="510" y="1574"/>
                        </a:cubicBezTo>
                        <a:cubicBezTo>
                          <a:pt x="471" y="1679"/>
                          <a:pt x="523" y="1789"/>
                          <a:pt x="621" y="1835"/>
                        </a:cubicBezTo>
                        <a:cubicBezTo>
                          <a:pt x="647" y="1842"/>
                          <a:pt x="673" y="1848"/>
                          <a:pt x="699" y="1848"/>
                        </a:cubicBezTo>
                        <a:cubicBezTo>
                          <a:pt x="777" y="1848"/>
                          <a:pt x="849" y="1796"/>
                          <a:pt x="875" y="1718"/>
                        </a:cubicBezTo>
                        <a:cubicBezTo>
                          <a:pt x="1090" y="1190"/>
                          <a:pt x="1110" y="760"/>
                          <a:pt x="927" y="440"/>
                        </a:cubicBezTo>
                        <a:cubicBezTo>
                          <a:pt x="797" y="212"/>
                          <a:pt x="569" y="56"/>
                          <a:pt x="308" y="4"/>
                        </a:cubicBezTo>
                        <a:cubicBezTo>
                          <a:pt x="296" y="2"/>
                          <a:pt x="284" y="1"/>
                          <a:pt x="2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77" name="Google Shape;10477;p64"/>
                  <p:cNvSpPr/>
                  <p:nvPr/>
                </p:nvSpPr>
                <p:spPr>
                  <a:xfrm>
                    <a:off x="6001066" y="3539077"/>
                    <a:ext cx="45370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7" h="1559" extrusionOk="0">
                        <a:moveTo>
                          <a:pt x="1387" y="1"/>
                        </a:moveTo>
                        <a:cubicBezTo>
                          <a:pt x="1067" y="1"/>
                          <a:pt x="411" y="153"/>
                          <a:pt x="33" y="1298"/>
                        </a:cubicBezTo>
                        <a:cubicBezTo>
                          <a:pt x="1" y="1395"/>
                          <a:pt x="53" y="1513"/>
                          <a:pt x="157" y="1545"/>
                        </a:cubicBezTo>
                        <a:cubicBezTo>
                          <a:pt x="177" y="1552"/>
                          <a:pt x="196" y="1552"/>
                          <a:pt x="222" y="1558"/>
                        </a:cubicBezTo>
                        <a:cubicBezTo>
                          <a:pt x="307" y="1552"/>
                          <a:pt x="379" y="1500"/>
                          <a:pt x="405" y="1421"/>
                        </a:cubicBezTo>
                        <a:cubicBezTo>
                          <a:pt x="715" y="490"/>
                          <a:pt x="1204" y="391"/>
                          <a:pt x="1398" y="391"/>
                        </a:cubicBezTo>
                        <a:cubicBezTo>
                          <a:pt x="1444" y="391"/>
                          <a:pt x="1474" y="397"/>
                          <a:pt x="1480" y="398"/>
                        </a:cubicBezTo>
                        <a:cubicBezTo>
                          <a:pt x="1496" y="402"/>
                          <a:pt x="1512" y="403"/>
                          <a:pt x="1527" y="403"/>
                        </a:cubicBezTo>
                        <a:cubicBezTo>
                          <a:pt x="1738" y="403"/>
                          <a:pt x="1796" y="81"/>
                          <a:pt x="1571" y="20"/>
                        </a:cubicBezTo>
                        <a:cubicBezTo>
                          <a:pt x="1560" y="17"/>
                          <a:pt x="1492" y="1"/>
                          <a:pt x="138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78" name="Google Shape;10478;p64"/>
                  <p:cNvSpPr/>
                  <p:nvPr/>
                </p:nvSpPr>
                <p:spPr>
                  <a:xfrm>
                    <a:off x="6074788" y="4163397"/>
                    <a:ext cx="34261" cy="585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21" extrusionOk="0">
                        <a:moveTo>
                          <a:pt x="1167" y="0"/>
                        </a:moveTo>
                        <a:cubicBezTo>
                          <a:pt x="919" y="7"/>
                          <a:pt x="678" y="104"/>
                          <a:pt x="509" y="287"/>
                        </a:cubicBezTo>
                        <a:cubicBezTo>
                          <a:pt x="157" y="639"/>
                          <a:pt x="0" y="1265"/>
                          <a:pt x="53" y="2131"/>
                        </a:cubicBezTo>
                        <a:cubicBezTo>
                          <a:pt x="59" y="2236"/>
                          <a:pt x="144" y="2320"/>
                          <a:pt x="248" y="2320"/>
                        </a:cubicBezTo>
                        <a:lnTo>
                          <a:pt x="261" y="2320"/>
                        </a:lnTo>
                        <a:cubicBezTo>
                          <a:pt x="365" y="2314"/>
                          <a:pt x="450" y="2223"/>
                          <a:pt x="444" y="2118"/>
                        </a:cubicBezTo>
                        <a:cubicBezTo>
                          <a:pt x="391" y="1186"/>
                          <a:pt x="594" y="769"/>
                          <a:pt x="776" y="580"/>
                        </a:cubicBezTo>
                        <a:cubicBezTo>
                          <a:pt x="874" y="476"/>
                          <a:pt x="1004" y="411"/>
                          <a:pt x="1148" y="404"/>
                        </a:cubicBezTo>
                        <a:cubicBezTo>
                          <a:pt x="1252" y="404"/>
                          <a:pt x="1343" y="319"/>
                          <a:pt x="1350" y="209"/>
                        </a:cubicBezTo>
                        <a:cubicBezTo>
                          <a:pt x="1356" y="104"/>
                          <a:pt x="1278" y="7"/>
                          <a:pt x="11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79" name="Google Shape;10479;p64"/>
                  <p:cNvSpPr/>
                  <p:nvPr/>
                </p:nvSpPr>
                <p:spPr>
                  <a:xfrm>
                    <a:off x="6081529" y="4015547"/>
                    <a:ext cx="34463" cy="591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2344" extrusionOk="0">
                        <a:moveTo>
                          <a:pt x="1077" y="1"/>
                        </a:moveTo>
                        <a:cubicBezTo>
                          <a:pt x="1048" y="1"/>
                          <a:pt x="1017" y="8"/>
                          <a:pt x="985" y="23"/>
                        </a:cubicBezTo>
                        <a:cubicBezTo>
                          <a:pt x="946" y="42"/>
                          <a:pt x="66" y="505"/>
                          <a:pt x="7" y="2135"/>
                        </a:cubicBezTo>
                        <a:cubicBezTo>
                          <a:pt x="1" y="2245"/>
                          <a:pt x="92" y="2337"/>
                          <a:pt x="196" y="2343"/>
                        </a:cubicBezTo>
                        <a:lnTo>
                          <a:pt x="203" y="2343"/>
                        </a:lnTo>
                        <a:cubicBezTo>
                          <a:pt x="314" y="2343"/>
                          <a:pt x="405" y="2258"/>
                          <a:pt x="405" y="2148"/>
                        </a:cubicBezTo>
                        <a:cubicBezTo>
                          <a:pt x="457" y="779"/>
                          <a:pt x="1135" y="394"/>
                          <a:pt x="1167" y="375"/>
                        </a:cubicBezTo>
                        <a:cubicBezTo>
                          <a:pt x="1364" y="268"/>
                          <a:pt x="1260" y="1"/>
                          <a:pt x="10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80" name="Google Shape;10480;p64"/>
                  <p:cNvSpPr/>
                  <p:nvPr/>
                </p:nvSpPr>
                <p:spPr>
                  <a:xfrm>
                    <a:off x="6083473" y="3225780"/>
                    <a:ext cx="183726" cy="5884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77" h="23307" extrusionOk="0">
                        <a:moveTo>
                          <a:pt x="5001" y="0"/>
                        </a:moveTo>
                        <a:lnTo>
                          <a:pt x="1970" y="333"/>
                        </a:lnTo>
                        <a:cubicBezTo>
                          <a:pt x="2185" y="346"/>
                          <a:pt x="2902" y="1102"/>
                          <a:pt x="3319" y="2738"/>
                        </a:cubicBezTo>
                        <a:cubicBezTo>
                          <a:pt x="2589" y="2874"/>
                          <a:pt x="712" y="3363"/>
                          <a:pt x="61" y="4791"/>
                        </a:cubicBezTo>
                        <a:cubicBezTo>
                          <a:pt x="0" y="4941"/>
                          <a:pt x="127" y="5058"/>
                          <a:pt x="253" y="5058"/>
                        </a:cubicBezTo>
                        <a:cubicBezTo>
                          <a:pt x="317" y="5058"/>
                          <a:pt x="381" y="5027"/>
                          <a:pt x="419" y="4954"/>
                        </a:cubicBezTo>
                        <a:cubicBezTo>
                          <a:pt x="999" y="3696"/>
                          <a:pt x="2752" y="3246"/>
                          <a:pt x="3411" y="3122"/>
                        </a:cubicBezTo>
                        <a:cubicBezTo>
                          <a:pt x="3424" y="3174"/>
                          <a:pt x="3430" y="3233"/>
                          <a:pt x="3443" y="3285"/>
                        </a:cubicBezTo>
                        <a:lnTo>
                          <a:pt x="3443" y="4569"/>
                        </a:lnTo>
                        <a:cubicBezTo>
                          <a:pt x="3437" y="4569"/>
                          <a:pt x="3430" y="4563"/>
                          <a:pt x="3424" y="4563"/>
                        </a:cubicBezTo>
                        <a:cubicBezTo>
                          <a:pt x="3414" y="4560"/>
                          <a:pt x="3349" y="4547"/>
                          <a:pt x="3242" y="4547"/>
                        </a:cubicBezTo>
                        <a:cubicBezTo>
                          <a:pt x="2861" y="4547"/>
                          <a:pt x="1945" y="4710"/>
                          <a:pt x="1025" y="6062"/>
                        </a:cubicBezTo>
                        <a:cubicBezTo>
                          <a:pt x="923" y="6215"/>
                          <a:pt x="1059" y="6371"/>
                          <a:pt x="1197" y="6371"/>
                        </a:cubicBezTo>
                        <a:cubicBezTo>
                          <a:pt x="1253" y="6371"/>
                          <a:pt x="1310" y="6345"/>
                          <a:pt x="1351" y="6283"/>
                        </a:cubicBezTo>
                        <a:cubicBezTo>
                          <a:pt x="2184" y="5060"/>
                          <a:pt x="2960" y="4940"/>
                          <a:pt x="3238" y="4940"/>
                        </a:cubicBezTo>
                        <a:cubicBezTo>
                          <a:pt x="3300" y="4940"/>
                          <a:pt x="3337" y="4946"/>
                          <a:pt x="3345" y="4947"/>
                        </a:cubicBezTo>
                        <a:cubicBezTo>
                          <a:pt x="3359" y="4950"/>
                          <a:pt x="3372" y="4951"/>
                          <a:pt x="3386" y="4951"/>
                        </a:cubicBezTo>
                        <a:cubicBezTo>
                          <a:pt x="3405" y="4951"/>
                          <a:pt x="3424" y="4948"/>
                          <a:pt x="3443" y="4941"/>
                        </a:cubicBezTo>
                        <a:lnTo>
                          <a:pt x="3443" y="23111"/>
                        </a:lnTo>
                        <a:cubicBezTo>
                          <a:pt x="3443" y="23242"/>
                          <a:pt x="3543" y="23307"/>
                          <a:pt x="3641" y="23307"/>
                        </a:cubicBezTo>
                        <a:cubicBezTo>
                          <a:pt x="3740" y="23307"/>
                          <a:pt x="3837" y="23242"/>
                          <a:pt x="3834" y="23111"/>
                        </a:cubicBezTo>
                        <a:lnTo>
                          <a:pt x="3834" y="4941"/>
                        </a:lnTo>
                        <a:cubicBezTo>
                          <a:pt x="3848" y="4940"/>
                          <a:pt x="3862" y="4939"/>
                          <a:pt x="3879" y="4939"/>
                        </a:cubicBezTo>
                        <a:cubicBezTo>
                          <a:pt x="4169" y="4939"/>
                          <a:pt x="4937" y="5074"/>
                          <a:pt x="5757" y="6283"/>
                        </a:cubicBezTo>
                        <a:cubicBezTo>
                          <a:pt x="5800" y="6345"/>
                          <a:pt x="5858" y="6371"/>
                          <a:pt x="5915" y="6371"/>
                        </a:cubicBezTo>
                        <a:cubicBezTo>
                          <a:pt x="6055" y="6371"/>
                          <a:pt x="6189" y="6215"/>
                          <a:pt x="6083" y="6062"/>
                        </a:cubicBezTo>
                        <a:cubicBezTo>
                          <a:pt x="5175" y="4722"/>
                          <a:pt x="4273" y="4549"/>
                          <a:pt x="3880" y="4549"/>
                        </a:cubicBezTo>
                        <a:cubicBezTo>
                          <a:pt x="3864" y="4549"/>
                          <a:pt x="3849" y="4549"/>
                          <a:pt x="3834" y="4549"/>
                        </a:cubicBezTo>
                        <a:lnTo>
                          <a:pt x="3834" y="3122"/>
                        </a:lnTo>
                        <a:cubicBezTo>
                          <a:pt x="4466" y="3239"/>
                          <a:pt x="6272" y="3676"/>
                          <a:pt x="6858" y="4954"/>
                        </a:cubicBezTo>
                        <a:cubicBezTo>
                          <a:pt x="6899" y="5030"/>
                          <a:pt x="6964" y="5062"/>
                          <a:pt x="7030" y="5062"/>
                        </a:cubicBezTo>
                        <a:cubicBezTo>
                          <a:pt x="7154" y="5062"/>
                          <a:pt x="7277" y="4945"/>
                          <a:pt x="7217" y="4791"/>
                        </a:cubicBezTo>
                        <a:cubicBezTo>
                          <a:pt x="6526" y="3272"/>
                          <a:pt x="4460" y="2822"/>
                          <a:pt x="3841" y="2718"/>
                        </a:cubicBezTo>
                        <a:cubicBezTo>
                          <a:pt x="4023" y="1695"/>
                          <a:pt x="4362" y="639"/>
                          <a:pt x="50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81" name="Google Shape;10481;p64"/>
                  <p:cNvSpPr/>
                  <p:nvPr/>
                </p:nvSpPr>
                <p:spPr>
                  <a:xfrm>
                    <a:off x="6174869" y="3489819"/>
                    <a:ext cx="227732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0" h="13821" extrusionOk="0">
                        <a:moveTo>
                          <a:pt x="1703" y="0"/>
                        </a:moveTo>
                        <a:cubicBezTo>
                          <a:pt x="912" y="0"/>
                          <a:pt x="308" y="102"/>
                          <a:pt x="240" y="114"/>
                        </a:cubicBezTo>
                        <a:cubicBezTo>
                          <a:pt x="0" y="157"/>
                          <a:pt x="45" y="502"/>
                          <a:pt x="270" y="502"/>
                        </a:cubicBezTo>
                        <a:cubicBezTo>
                          <a:pt x="283" y="502"/>
                          <a:pt x="297" y="501"/>
                          <a:pt x="312" y="498"/>
                        </a:cubicBezTo>
                        <a:cubicBezTo>
                          <a:pt x="326" y="496"/>
                          <a:pt x="898" y="401"/>
                          <a:pt x="1658" y="401"/>
                        </a:cubicBezTo>
                        <a:cubicBezTo>
                          <a:pt x="2973" y="401"/>
                          <a:pt x="4850" y="685"/>
                          <a:pt x="5383" y="2225"/>
                        </a:cubicBezTo>
                        <a:cubicBezTo>
                          <a:pt x="6282" y="4806"/>
                          <a:pt x="8589" y="13579"/>
                          <a:pt x="8609" y="13670"/>
                        </a:cubicBezTo>
                        <a:cubicBezTo>
                          <a:pt x="8635" y="13755"/>
                          <a:pt x="8713" y="13820"/>
                          <a:pt x="8804" y="13820"/>
                        </a:cubicBezTo>
                        <a:cubicBezTo>
                          <a:pt x="8817" y="13814"/>
                          <a:pt x="8837" y="13814"/>
                          <a:pt x="8850" y="13807"/>
                        </a:cubicBezTo>
                        <a:cubicBezTo>
                          <a:pt x="8954" y="13781"/>
                          <a:pt x="9019" y="13677"/>
                          <a:pt x="8993" y="13572"/>
                        </a:cubicBezTo>
                        <a:cubicBezTo>
                          <a:pt x="8967" y="13481"/>
                          <a:pt x="6654" y="4695"/>
                          <a:pt x="5761" y="2095"/>
                        </a:cubicBezTo>
                        <a:cubicBezTo>
                          <a:pt x="5149" y="328"/>
                          <a:pt x="3124" y="0"/>
                          <a:pt x="170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82" name="Google Shape;10482;p64"/>
                  <p:cNvSpPr/>
                  <p:nvPr/>
                </p:nvSpPr>
                <p:spPr>
                  <a:xfrm>
                    <a:off x="6172345" y="3518576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90"/>
                          <a:pt x="3623" y="1516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4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lnTo>
                          <a:pt x="3687" y="1516"/>
                        </a:lnTo>
                        <a:cubicBezTo>
                          <a:pt x="3686" y="1517"/>
                          <a:pt x="3685" y="1517"/>
                          <a:pt x="3684" y="1517"/>
                        </a:cubicBezTo>
                        <a:lnTo>
                          <a:pt x="3690" y="1517"/>
                        </a:lnTo>
                        <a:cubicBezTo>
                          <a:pt x="3689" y="1517"/>
                          <a:pt x="3688" y="1517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83" name="Google Shape;10483;p64"/>
                  <p:cNvSpPr/>
                  <p:nvPr/>
                </p:nvSpPr>
                <p:spPr>
                  <a:xfrm>
                    <a:off x="6172168" y="3557255"/>
                    <a:ext cx="99601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5" h="1517" extrusionOk="0">
                        <a:moveTo>
                          <a:pt x="1579" y="1"/>
                        </a:moveTo>
                        <a:cubicBezTo>
                          <a:pt x="810" y="1"/>
                          <a:pt x="217" y="287"/>
                          <a:pt x="204" y="291"/>
                        </a:cubicBezTo>
                        <a:cubicBezTo>
                          <a:pt x="0" y="393"/>
                          <a:pt x="106" y="671"/>
                          <a:pt x="290" y="671"/>
                        </a:cubicBezTo>
                        <a:cubicBezTo>
                          <a:pt x="318" y="671"/>
                          <a:pt x="349" y="664"/>
                          <a:pt x="380" y="649"/>
                        </a:cubicBezTo>
                        <a:cubicBezTo>
                          <a:pt x="420" y="629"/>
                          <a:pt x="923" y="386"/>
                          <a:pt x="1571" y="386"/>
                        </a:cubicBezTo>
                        <a:cubicBezTo>
                          <a:pt x="2185" y="386"/>
                          <a:pt x="2929" y="604"/>
                          <a:pt x="3534" y="1438"/>
                        </a:cubicBezTo>
                        <a:cubicBezTo>
                          <a:pt x="3573" y="1489"/>
                          <a:pt x="3630" y="1515"/>
                          <a:pt x="3694" y="1516"/>
                        </a:cubicBezTo>
                        <a:lnTo>
                          <a:pt x="3694" y="1516"/>
                        </a:lnTo>
                        <a:cubicBezTo>
                          <a:pt x="3855" y="1514"/>
                          <a:pt x="3944" y="1333"/>
                          <a:pt x="3854" y="1203"/>
                        </a:cubicBezTo>
                        <a:cubicBezTo>
                          <a:pt x="3160" y="249"/>
                          <a:pt x="2293" y="1"/>
                          <a:pt x="1579" y="1"/>
                        </a:cubicBezTo>
                        <a:close/>
                        <a:moveTo>
                          <a:pt x="3694" y="1516"/>
                        </a:moveTo>
                        <a:lnTo>
                          <a:pt x="3694" y="1516"/>
                        </a:lnTo>
                        <a:cubicBezTo>
                          <a:pt x="3693" y="1516"/>
                          <a:pt x="3692" y="1516"/>
                          <a:pt x="3691" y="1516"/>
                        </a:cubicBezTo>
                        <a:lnTo>
                          <a:pt x="3697" y="1516"/>
                        </a:lnTo>
                        <a:cubicBezTo>
                          <a:pt x="3696" y="1516"/>
                          <a:pt x="3695" y="1516"/>
                          <a:pt x="3694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84" name="Google Shape;10484;p64"/>
                  <p:cNvSpPr/>
                  <p:nvPr/>
                </p:nvSpPr>
                <p:spPr>
                  <a:xfrm>
                    <a:off x="6172319" y="359578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6" y="0"/>
                        </a:moveTo>
                        <a:cubicBezTo>
                          <a:pt x="806" y="0"/>
                          <a:pt x="211" y="290"/>
                          <a:pt x="198" y="296"/>
                        </a:cubicBezTo>
                        <a:cubicBezTo>
                          <a:pt x="1" y="398"/>
                          <a:pt x="106" y="670"/>
                          <a:pt x="285" y="670"/>
                        </a:cubicBezTo>
                        <a:cubicBezTo>
                          <a:pt x="313" y="670"/>
                          <a:pt x="343" y="663"/>
                          <a:pt x="374" y="648"/>
                        </a:cubicBezTo>
                        <a:cubicBezTo>
                          <a:pt x="414" y="628"/>
                          <a:pt x="917" y="385"/>
                          <a:pt x="1565" y="385"/>
                        </a:cubicBezTo>
                        <a:cubicBezTo>
                          <a:pt x="2179" y="385"/>
                          <a:pt x="2923" y="603"/>
                          <a:pt x="3528" y="1437"/>
                        </a:cubicBezTo>
                        <a:cubicBezTo>
                          <a:pt x="3564" y="1485"/>
                          <a:pt x="3616" y="1516"/>
                          <a:pt x="3675" y="1516"/>
                        </a:cubicBezTo>
                        <a:cubicBezTo>
                          <a:pt x="3680" y="1516"/>
                          <a:pt x="3685" y="1516"/>
                          <a:pt x="3690" y="1515"/>
                        </a:cubicBezTo>
                        <a:lnTo>
                          <a:pt x="3690" y="1515"/>
                        </a:lnTo>
                        <a:cubicBezTo>
                          <a:pt x="3691" y="1515"/>
                          <a:pt x="3692" y="1515"/>
                          <a:pt x="3693" y="1515"/>
                        </a:cubicBezTo>
                        <a:cubicBezTo>
                          <a:pt x="3851" y="1515"/>
                          <a:pt x="3937" y="1331"/>
                          <a:pt x="3848" y="1202"/>
                        </a:cubicBezTo>
                        <a:cubicBezTo>
                          <a:pt x="3155" y="249"/>
                          <a:pt x="2290" y="0"/>
                          <a:pt x="157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85" name="Google Shape;10485;p64"/>
                  <p:cNvSpPr/>
                  <p:nvPr/>
                </p:nvSpPr>
                <p:spPr>
                  <a:xfrm>
                    <a:off x="6172294" y="3634436"/>
                    <a:ext cx="99450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6" extrusionOk="0">
                        <a:moveTo>
                          <a:pt x="1574" y="0"/>
                        </a:moveTo>
                        <a:cubicBezTo>
                          <a:pt x="805" y="0"/>
                          <a:pt x="212" y="287"/>
                          <a:pt x="199" y="291"/>
                        </a:cubicBezTo>
                        <a:cubicBezTo>
                          <a:pt x="0" y="398"/>
                          <a:pt x="108" y="669"/>
                          <a:pt x="289" y="669"/>
                        </a:cubicBezTo>
                        <a:cubicBezTo>
                          <a:pt x="316" y="669"/>
                          <a:pt x="345" y="663"/>
                          <a:pt x="375" y="649"/>
                        </a:cubicBezTo>
                        <a:cubicBezTo>
                          <a:pt x="415" y="629"/>
                          <a:pt x="918" y="385"/>
                          <a:pt x="1566" y="385"/>
                        </a:cubicBezTo>
                        <a:cubicBezTo>
                          <a:pt x="2180" y="385"/>
                          <a:pt x="2924" y="604"/>
                          <a:pt x="3529" y="1438"/>
                        </a:cubicBezTo>
                        <a:cubicBezTo>
                          <a:pt x="3568" y="1490"/>
                          <a:pt x="3627" y="1516"/>
                          <a:pt x="3692" y="1516"/>
                        </a:cubicBezTo>
                        <a:lnTo>
                          <a:pt x="3686" y="1516"/>
                        </a:lnTo>
                        <a:cubicBezTo>
                          <a:pt x="3689" y="1516"/>
                          <a:pt x="3691" y="1516"/>
                          <a:pt x="3694" y="1516"/>
                        </a:cubicBezTo>
                        <a:cubicBezTo>
                          <a:pt x="3852" y="1516"/>
                          <a:pt x="3938" y="1331"/>
                          <a:pt x="3849" y="1203"/>
                        </a:cubicBezTo>
                        <a:cubicBezTo>
                          <a:pt x="3155" y="248"/>
                          <a:pt x="2288" y="0"/>
                          <a:pt x="157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86" name="Google Shape;10486;p64"/>
                  <p:cNvSpPr/>
                  <p:nvPr/>
                </p:nvSpPr>
                <p:spPr>
                  <a:xfrm>
                    <a:off x="6172319" y="3673040"/>
                    <a:ext cx="99450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9" extrusionOk="0">
                        <a:moveTo>
                          <a:pt x="1569" y="1"/>
                        </a:moveTo>
                        <a:cubicBezTo>
                          <a:pt x="802" y="1"/>
                          <a:pt x="211" y="286"/>
                          <a:pt x="198" y="293"/>
                        </a:cubicBezTo>
                        <a:cubicBezTo>
                          <a:pt x="1" y="395"/>
                          <a:pt x="106" y="667"/>
                          <a:pt x="285" y="667"/>
                        </a:cubicBezTo>
                        <a:cubicBezTo>
                          <a:pt x="313" y="667"/>
                          <a:pt x="343" y="660"/>
                          <a:pt x="374" y="645"/>
                        </a:cubicBezTo>
                        <a:cubicBezTo>
                          <a:pt x="414" y="625"/>
                          <a:pt x="915" y="384"/>
                          <a:pt x="1562" y="384"/>
                        </a:cubicBezTo>
                        <a:cubicBezTo>
                          <a:pt x="2176" y="384"/>
                          <a:pt x="2922" y="602"/>
                          <a:pt x="3528" y="1434"/>
                        </a:cubicBezTo>
                        <a:cubicBezTo>
                          <a:pt x="3567" y="1485"/>
                          <a:pt x="3624" y="1517"/>
                          <a:pt x="3688" y="1518"/>
                        </a:cubicBezTo>
                        <a:lnTo>
                          <a:pt x="3688" y="1518"/>
                        </a:lnTo>
                        <a:cubicBezTo>
                          <a:pt x="3849" y="1516"/>
                          <a:pt x="3938" y="1335"/>
                          <a:pt x="3848" y="1206"/>
                        </a:cubicBezTo>
                        <a:cubicBezTo>
                          <a:pt x="3153" y="249"/>
                          <a:pt x="2284" y="1"/>
                          <a:pt x="1569" y="1"/>
                        </a:cubicBezTo>
                        <a:close/>
                        <a:moveTo>
                          <a:pt x="3688" y="1518"/>
                        </a:moveTo>
                        <a:lnTo>
                          <a:pt x="3688" y="1518"/>
                        </a:lnTo>
                        <a:cubicBezTo>
                          <a:pt x="3687" y="1518"/>
                          <a:pt x="3686" y="1518"/>
                          <a:pt x="3685" y="1518"/>
                        </a:cubicBezTo>
                        <a:lnTo>
                          <a:pt x="3691" y="1518"/>
                        </a:lnTo>
                        <a:cubicBezTo>
                          <a:pt x="3690" y="1518"/>
                          <a:pt x="3689" y="1518"/>
                          <a:pt x="3688" y="1518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87" name="Google Shape;10487;p64"/>
                  <p:cNvSpPr/>
                  <p:nvPr/>
                </p:nvSpPr>
                <p:spPr>
                  <a:xfrm>
                    <a:off x="6172319" y="3711643"/>
                    <a:ext cx="99450" cy="38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22" extrusionOk="0">
                        <a:moveTo>
                          <a:pt x="1572" y="1"/>
                        </a:moveTo>
                        <a:cubicBezTo>
                          <a:pt x="804" y="1"/>
                          <a:pt x="211" y="289"/>
                          <a:pt x="198" y="296"/>
                        </a:cubicBezTo>
                        <a:cubicBezTo>
                          <a:pt x="1" y="397"/>
                          <a:pt x="106" y="669"/>
                          <a:pt x="285" y="669"/>
                        </a:cubicBezTo>
                        <a:cubicBezTo>
                          <a:pt x="313" y="669"/>
                          <a:pt x="343" y="663"/>
                          <a:pt x="374" y="648"/>
                        </a:cubicBezTo>
                        <a:cubicBezTo>
                          <a:pt x="414" y="628"/>
                          <a:pt x="915" y="387"/>
                          <a:pt x="1562" y="387"/>
                        </a:cubicBezTo>
                        <a:cubicBezTo>
                          <a:pt x="2176" y="387"/>
                          <a:pt x="2922" y="604"/>
                          <a:pt x="3528" y="1436"/>
                        </a:cubicBezTo>
                        <a:cubicBezTo>
                          <a:pt x="3567" y="1488"/>
                          <a:pt x="3624" y="1520"/>
                          <a:pt x="3688" y="1521"/>
                        </a:cubicBezTo>
                        <a:lnTo>
                          <a:pt x="3688" y="1521"/>
                        </a:lnTo>
                        <a:cubicBezTo>
                          <a:pt x="3849" y="1519"/>
                          <a:pt x="3938" y="1338"/>
                          <a:pt x="3848" y="1208"/>
                        </a:cubicBezTo>
                        <a:cubicBezTo>
                          <a:pt x="3154" y="250"/>
                          <a:pt x="2287" y="1"/>
                          <a:pt x="1572" y="1"/>
                        </a:cubicBezTo>
                        <a:close/>
                        <a:moveTo>
                          <a:pt x="3688" y="1521"/>
                        </a:moveTo>
                        <a:lnTo>
                          <a:pt x="3688" y="1521"/>
                        </a:lnTo>
                        <a:cubicBezTo>
                          <a:pt x="3687" y="1521"/>
                          <a:pt x="3686" y="1521"/>
                          <a:pt x="3685" y="1521"/>
                        </a:cubicBezTo>
                        <a:lnTo>
                          <a:pt x="3691" y="1521"/>
                        </a:lnTo>
                        <a:cubicBezTo>
                          <a:pt x="3690" y="1521"/>
                          <a:pt x="3689" y="1521"/>
                          <a:pt x="3688" y="152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88" name="Google Shape;10488;p64"/>
                  <p:cNvSpPr/>
                  <p:nvPr/>
                </p:nvSpPr>
                <p:spPr>
                  <a:xfrm>
                    <a:off x="6172345" y="375027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89"/>
                          <a:pt x="3623" y="1515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3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cubicBezTo>
                          <a:pt x="3686" y="1516"/>
                          <a:pt x="3685" y="1516"/>
                          <a:pt x="3684" y="1516"/>
                        </a:cubicBezTo>
                        <a:lnTo>
                          <a:pt x="3690" y="1516"/>
                        </a:lnTo>
                        <a:cubicBezTo>
                          <a:pt x="3689" y="1516"/>
                          <a:pt x="3688" y="1516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89" name="Google Shape;10489;p64"/>
                  <p:cNvSpPr/>
                  <p:nvPr/>
                </p:nvSpPr>
                <p:spPr>
                  <a:xfrm>
                    <a:off x="6175097" y="3786679"/>
                    <a:ext cx="78242" cy="4626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24" extrusionOk="0">
                        <a:moveTo>
                          <a:pt x="572" y="1"/>
                        </a:moveTo>
                        <a:cubicBezTo>
                          <a:pt x="379" y="1"/>
                          <a:pt x="251" y="20"/>
                          <a:pt x="238" y="22"/>
                        </a:cubicBezTo>
                        <a:cubicBezTo>
                          <a:pt x="1" y="72"/>
                          <a:pt x="38" y="415"/>
                          <a:pt x="266" y="415"/>
                        </a:cubicBezTo>
                        <a:cubicBezTo>
                          <a:pt x="276" y="415"/>
                          <a:pt x="286" y="414"/>
                          <a:pt x="296" y="413"/>
                        </a:cubicBezTo>
                        <a:cubicBezTo>
                          <a:pt x="299" y="413"/>
                          <a:pt x="407" y="397"/>
                          <a:pt x="574" y="397"/>
                        </a:cubicBezTo>
                        <a:cubicBezTo>
                          <a:pt x="887" y="397"/>
                          <a:pt x="1405" y="453"/>
                          <a:pt x="1809" y="772"/>
                        </a:cubicBezTo>
                        <a:cubicBezTo>
                          <a:pt x="2167" y="1058"/>
                          <a:pt x="2376" y="1508"/>
                          <a:pt x="2421" y="2101"/>
                        </a:cubicBezTo>
                        <a:cubicBezTo>
                          <a:pt x="2591" y="4278"/>
                          <a:pt x="2701" y="17984"/>
                          <a:pt x="2701" y="18121"/>
                        </a:cubicBezTo>
                        <a:cubicBezTo>
                          <a:pt x="2708" y="18232"/>
                          <a:pt x="2793" y="18317"/>
                          <a:pt x="2903" y="18317"/>
                        </a:cubicBezTo>
                        <a:lnTo>
                          <a:pt x="2903" y="18323"/>
                        </a:lnTo>
                        <a:cubicBezTo>
                          <a:pt x="3014" y="18317"/>
                          <a:pt x="3099" y="18232"/>
                          <a:pt x="3099" y="18121"/>
                        </a:cubicBezTo>
                        <a:cubicBezTo>
                          <a:pt x="3099" y="17978"/>
                          <a:pt x="2982" y="4265"/>
                          <a:pt x="2812" y="2075"/>
                        </a:cubicBezTo>
                        <a:cubicBezTo>
                          <a:pt x="2760" y="1358"/>
                          <a:pt x="2506" y="824"/>
                          <a:pt x="2050" y="465"/>
                        </a:cubicBezTo>
                        <a:cubicBezTo>
                          <a:pt x="1553" y="71"/>
                          <a:pt x="943" y="1"/>
                          <a:pt x="5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90" name="Google Shape;10490;p64"/>
                  <p:cNvSpPr/>
                  <p:nvPr/>
                </p:nvSpPr>
                <p:spPr>
                  <a:xfrm>
                    <a:off x="6213170" y="3937356"/>
                    <a:ext cx="36533" cy="801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" h="3173" extrusionOk="0">
                        <a:moveTo>
                          <a:pt x="1165" y="1"/>
                        </a:moveTo>
                        <a:cubicBezTo>
                          <a:pt x="1121" y="1"/>
                          <a:pt x="1074" y="17"/>
                          <a:pt x="1030" y="57"/>
                        </a:cubicBezTo>
                        <a:cubicBezTo>
                          <a:pt x="998" y="89"/>
                          <a:pt x="125" y="930"/>
                          <a:pt x="7" y="2963"/>
                        </a:cubicBezTo>
                        <a:cubicBezTo>
                          <a:pt x="1" y="3074"/>
                          <a:pt x="85" y="3166"/>
                          <a:pt x="190" y="3172"/>
                        </a:cubicBezTo>
                        <a:lnTo>
                          <a:pt x="203" y="3172"/>
                        </a:lnTo>
                        <a:cubicBezTo>
                          <a:pt x="307" y="3172"/>
                          <a:pt x="392" y="3087"/>
                          <a:pt x="398" y="2983"/>
                        </a:cubicBezTo>
                        <a:cubicBezTo>
                          <a:pt x="509" y="1126"/>
                          <a:pt x="1291" y="356"/>
                          <a:pt x="1304" y="343"/>
                        </a:cubicBezTo>
                        <a:cubicBezTo>
                          <a:pt x="1446" y="202"/>
                          <a:pt x="1320" y="1"/>
                          <a:pt x="116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91" name="Google Shape;10491;p64"/>
                  <p:cNvSpPr/>
                  <p:nvPr/>
                </p:nvSpPr>
                <p:spPr>
                  <a:xfrm>
                    <a:off x="6196052" y="3860099"/>
                    <a:ext cx="50672" cy="647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2563" extrusionOk="0">
                        <a:moveTo>
                          <a:pt x="1733" y="0"/>
                        </a:moveTo>
                        <a:cubicBezTo>
                          <a:pt x="1725" y="0"/>
                          <a:pt x="1717" y="0"/>
                          <a:pt x="1708" y="1"/>
                        </a:cubicBezTo>
                        <a:cubicBezTo>
                          <a:pt x="1689" y="8"/>
                          <a:pt x="1" y="249"/>
                          <a:pt x="60" y="2374"/>
                        </a:cubicBezTo>
                        <a:cubicBezTo>
                          <a:pt x="66" y="2478"/>
                          <a:pt x="151" y="2563"/>
                          <a:pt x="255" y="2563"/>
                        </a:cubicBezTo>
                        <a:lnTo>
                          <a:pt x="262" y="2563"/>
                        </a:lnTo>
                        <a:cubicBezTo>
                          <a:pt x="372" y="2563"/>
                          <a:pt x="457" y="2471"/>
                          <a:pt x="451" y="2361"/>
                        </a:cubicBezTo>
                        <a:cubicBezTo>
                          <a:pt x="405" y="607"/>
                          <a:pt x="1695" y="405"/>
                          <a:pt x="1754" y="392"/>
                        </a:cubicBezTo>
                        <a:cubicBezTo>
                          <a:pt x="2006" y="361"/>
                          <a:pt x="1966" y="0"/>
                          <a:pt x="173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92" name="Google Shape;10492;p64"/>
                  <p:cNvSpPr/>
                  <p:nvPr/>
                </p:nvSpPr>
                <p:spPr>
                  <a:xfrm>
                    <a:off x="6216149" y="4067254"/>
                    <a:ext cx="37997" cy="8185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3242" extrusionOk="0">
                        <a:moveTo>
                          <a:pt x="1212" y="1"/>
                        </a:moveTo>
                        <a:cubicBezTo>
                          <a:pt x="1170" y="1"/>
                          <a:pt x="1125" y="17"/>
                          <a:pt x="1082" y="54"/>
                        </a:cubicBezTo>
                        <a:cubicBezTo>
                          <a:pt x="1036" y="87"/>
                          <a:pt x="0" y="927"/>
                          <a:pt x="59" y="3046"/>
                        </a:cubicBezTo>
                        <a:cubicBezTo>
                          <a:pt x="59" y="3156"/>
                          <a:pt x="150" y="3241"/>
                          <a:pt x="254" y="3241"/>
                        </a:cubicBezTo>
                        <a:lnTo>
                          <a:pt x="261" y="3241"/>
                        </a:lnTo>
                        <a:cubicBezTo>
                          <a:pt x="372" y="3235"/>
                          <a:pt x="456" y="3143"/>
                          <a:pt x="450" y="3033"/>
                        </a:cubicBezTo>
                        <a:cubicBezTo>
                          <a:pt x="398" y="1142"/>
                          <a:pt x="1310" y="380"/>
                          <a:pt x="1323" y="367"/>
                        </a:cubicBezTo>
                        <a:cubicBezTo>
                          <a:pt x="1504" y="237"/>
                          <a:pt x="1377" y="1"/>
                          <a:pt x="12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93" name="Google Shape;10493;p64"/>
                  <p:cNvSpPr/>
                  <p:nvPr/>
                </p:nvSpPr>
                <p:spPr>
                  <a:xfrm>
                    <a:off x="6240816" y="3893097"/>
                    <a:ext cx="32620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2547" extrusionOk="0">
                        <a:moveTo>
                          <a:pt x="222" y="1"/>
                        </a:moveTo>
                        <a:cubicBezTo>
                          <a:pt x="151" y="1"/>
                          <a:pt x="85" y="40"/>
                          <a:pt x="53" y="109"/>
                        </a:cubicBezTo>
                        <a:cubicBezTo>
                          <a:pt x="1" y="206"/>
                          <a:pt x="40" y="324"/>
                          <a:pt x="138" y="376"/>
                        </a:cubicBezTo>
                        <a:cubicBezTo>
                          <a:pt x="144" y="376"/>
                          <a:pt x="841" y="760"/>
                          <a:pt x="894" y="2357"/>
                        </a:cubicBezTo>
                        <a:cubicBezTo>
                          <a:pt x="900" y="2461"/>
                          <a:pt x="985" y="2546"/>
                          <a:pt x="1089" y="2546"/>
                        </a:cubicBezTo>
                        <a:lnTo>
                          <a:pt x="1096" y="2546"/>
                        </a:lnTo>
                        <a:cubicBezTo>
                          <a:pt x="1206" y="2540"/>
                          <a:pt x="1291" y="2448"/>
                          <a:pt x="1291" y="2344"/>
                        </a:cubicBezTo>
                        <a:cubicBezTo>
                          <a:pt x="1226" y="487"/>
                          <a:pt x="346" y="37"/>
                          <a:pt x="314" y="24"/>
                        </a:cubicBezTo>
                        <a:cubicBezTo>
                          <a:pt x="284" y="8"/>
                          <a:pt x="25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94" name="Google Shape;10494;p64"/>
                  <p:cNvSpPr/>
                  <p:nvPr/>
                </p:nvSpPr>
                <p:spPr>
                  <a:xfrm>
                    <a:off x="6354531" y="3754539"/>
                    <a:ext cx="29413" cy="669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5" h="2651" extrusionOk="0">
                        <a:moveTo>
                          <a:pt x="898" y="0"/>
                        </a:moveTo>
                        <a:cubicBezTo>
                          <a:pt x="839" y="0"/>
                          <a:pt x="779" y="28"/>
                          <a:pt x="737" y="96"/>
                        </a:cubicBezTo>
                        <a:cubicBezTo>
                          <a:pt x="704" y="148"/>
                          <a:pt x="0" y="1308"/>
                          <a:pt x="365" y="2507"/>
                        </a:cubicBezTo>
                        <a:cubicBezTo>
                          <a:pt x="391" y="2592"/>
                          <a:pt x="463" y="2651"/>
                          <a:pt x="554" y="2651"/>
                        </a:cubicBezTo>
                        <a:cubicBezTo>
                          <a:pt x="574" y="2651"/>
                          <a:pt x="593" y="2651"/>
                          <a:pt x="606" y="2644"/>
                        </a:cubicBezTo>
                        <a:cubicBezTo>
                          <a:pt x="711" y="2612"/>
                          <a:pt x="769" y="2501"/>
                          <a:pt x="743" y="2397"/>
                        </a:cubicBezTo>
                        <a:cubicBezTo>
                          <a:pt x="430" y="1360"/>
                          <a:pt x="1063" y="317"/>
                          <a:pt x="1069" y="304"/>
                        </a:cubicBezTo>
                        <a:cubicBezTo>
                          <a:pt x="1164" y="146"/>
                          <a:pt x="1033" y="0"/>
                          <a:pt x="8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95" name="Google Shape;10495;p64"/>
                  <p:cNvSpPr/>
                  <p:nvPr/>
                </p:nvSpPr>
                <p:spPr>
                  <a:xfrm>
                    <a:off x="6349759" y="3672914"/>
                    <a:ext cx="35725" cy="394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5" h="1563" extrusionOk="0">
                        <a:moveTo>
                          <a:pt x="246" y="0"/>
                        </a:moveTo>
                        <a:cubicBezTo>
                          <a:pt x="207" y="0"/>
                          <a:pt x="182" y="4"/>
                          <a:pt x="176" y="5"/>
                        </a:cubicBezTo>
                        <a:cubicBezTo>
                          <a:pt x="72" y="18"/>
                          <a:pt x="0" y="116"/>
                          <a:pt x="13" y="220"/>
                        </a:cubicBezTo>
                        <a:cubicBezTo>
                          <a:pt x="32" y="326"/>
                          <a:pt x="117" y="396"/>
                          <a:pt x="221" y="396"/>
                        </a:cubicBezTo>
                        <a:cubicBezTo>
                          <a:pt x="226" y="396"/>
                          <a:pt x="230" y="396"/>
                          <a:pt x="235" y="396"/>
                        </a:cubicBezTo>
                        <a:cubicBezTo>
                          <a:pt x="237" y="395"/>
                          <a:pt x="245" y="394"/>
                          <a:pt x="258" y="394"/>
                        </a:cubicBezTo>
                        <a:cubicBezTo>
                          <a:pt x="365" y="394"/>
                          <a:pt x="795" y="467"/>
                          <a:pt x="1004" y="1406"/>
                        </a:cubicBezTo>
                        <a:cubicBezTo>
                          <a:pt x="1024" y="1497"/>
                          <a:pt x="1102" y="1556"/>
                          <a:pt x="1193" y="1556"/>
                        </a:cubicBezTo>
                        <a:lnTo>
                          <a:pt x="1193" y="1563"/>
                        </a:lnTo>
                        <a:cubicBezTo>
                          <a:pt x="1323" y="1563"/>
                          <a:pt x="1415" y="1445"/>
                          <a:pt x="1389" y="1321"/>
                        </a:cubicBezTo>
                        <a:cubicBezTo>
                          <a:pt x="1118" y="106"/>
                          <a:pt x="463" y="0"/>
                          <a:pt x="24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96" name="Google Shape;10496;p64"/>
                  <p:cNvSpPr/>
                  <p:nvPr/>
                </p:nvSpPr>
                <p:spPr>
                  <a:xfrm>
                    <a:off x="6311585" y="3609138"/>
                    <a:ext cx="26510" cy="46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50" h="1841" extrusionOk="0">
                        <a:moveTo>
                          <a:pt x="833" y="1"/>
                        </a:moveTo>
                        <a:cubicBezTo>
                          <a:pt x="825" y="1"/>
                          <a:pt x="817" y="1"/>
                          <a:pt x="808" y="2"/>
                        </a:cubicBezTo>
                        <a:cubicBezTo>
                          <a:pt x="548" y="48"/>
                          <a:pt x="320" y="211"/>
                          <a:pt x="183" y="439"/>
                        </a:cubicBezTo>
                        <a:cubicBezTo>
                          <a:pt x="0" y="758"/>
                          <a:pt x="20" y="1188"/>
                          <a:pt x="235" y="1716"/>
                        </a:cubicBezTo>
                        <a:cubicBezTo>
                          <a:pt x="267" y="1788"/>
                          <a:pt x="339" y="1840"/>
                          <a:pt x="417" y="1840"/>
                        </a:cubicBezTo>
                        <a:cubicBezTo>
                          <a:pt x="443" y="1840"/>
                          <a:pt x="469" y="1834"/>
                          <a:pt x="496" y="1820"/>
                        </a:cubicBezTo>
                        <a:cubicBezTo>
                          <a:pt x="593" y="1781"/>
                          <a:pt x="645" y="1664"/>
                          <a:pt x="606" y="1566"/>
                        </a:cubicBezTo>
                        <a:cubicBezTo>
                          <a:pt x="437" y="1162"/>
                          <a:pt x="411" y="836"/>
                          <a:pt x="528" y="634"/>
                        </a:cubicBezTo>
                        <a:cubicBezTo>
                          <a:pt x="600" y="504"/>
                          <a:pt x="724" y="419"/>
                          <a:pt x="867" y="387"/>
                        </a:cubicBezTo>
                        <a:cubicBezTo>
                          <a:pt x="978" y="374"/>
                          <a:pt x="1050" y="269"/>
                          <a:pt x="1030" y="165"/>
                        </a:cubicBezTo>
                        <a:cubicBezTo>
                          <a:pt x="1018" y="69"/>
                          <a:pt x="929" y="1"/>
                          <a:pt x="8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97" name="Google Shape;10497;p64"/>
                  <p:cNvSpPr/>
                  <p:nvPr/>
                </p:nvSpPr>
                <p:spPr>
                  <a:xfrm>
                    <a:off x="6310095" y="3539077"/>
                    <a:ext cx="43956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41" h="1559" extrusionOk="0">
                        <a:moveTo>
                          <a:pt x="351" y="1"/>
                        </a:moveTo>
                        <a:cubicBezTo>
                          <a:pt x="247" y="1"/>
                          <a:pt x="180" y="17"/>
                          <a:pt x="170" y="20"/>
                        </a:cubicBezTo>
                        <a:cubicBezTo>
                          <a:pt x="66" y="46"/>
                          <a:pt x="1" y="151"/>
                          <a:pt x="27" y="255"/>
                        </a:cubicBezTo>
                        <a:cubicBezTo>
                          <a:pt x="49" y="344"/>
                          <a:pt x="128" y="404"/>
                          <a:pt x="215" y="404"/>
                        </a:cubicBezTo>
                        <a:cubicBezTo>
                          <a:pt x="230" y="404"/>
                          <a:pt x="246" y="402"/>
                          <a:pt x="261" y="398"/>
                        </a:cubicBezTo>
                        <a:cubicBezTo>
                          <a:pt x="266" y="398"/>
                          <a:pt x="292" y="394"/>
                          <a:pt x="334" y="394"/>
                        </a:cubicBezTo>
                        <a:cubicBezTo>
                          <a:pt x="521" y="394"/>
                          <a:pt x="1017" y="480"/>
                          <a:pt x="1330" y="1421"/>
                        </a:cubicBezTo>
                        <a:cubicBezTo>
                          <a:pt x="1356" y="1500"/>
                          <a:pt x="1434" y="1552"/>
                          <a:pt x="1519" y="1558"/>
                        </a:cubicBezTo>
                        <a:cubicBezTo>
                          <a:pt x="1539" y="1558"/>
                          <a:pt x="1565" y="1552"/>
                          <a:pt x="1584" y="1545"/>
                        </a:cubicBezTo>
                        <a:cubicBezTo>
                          <a:pt x="1682" y="1513"/>
                          <a:pt x="1741" y="1395"/>
                          <a:pt x="1708" y="1298"/>
                        </a:cubicBezTo>
                        <a:cubicBezTo>
                          <a:pt x="1325" y="153"/>
                          <a:pt x="668" y="1"/>
                          <a:pt x="3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98" name="Google Shape;10498;p64"/>
                  <p:cNvSpPr/>
                  <p:nvPr/>
                </p:nvSpPr>
                <p:spPr>
                  <a:xfrm>
                    <a:off x="6246092" y="4163548"/>
                    <a:ext cx="34236" cy="58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315" extrusionOk="0">
                        <a:moveTo>
                          <a:pt x="189" y="1"/>
                        </a:moveTo>
                        <a:cubicBezTo>
                          <a:pt x="85" y="1"/>
                          <a:pt x="0" y="92"/>
                          <a:pt x="7" y="203"/>
                        </a:cubicBezTo>
                        <a:cubicBezTo>
                          <a:pt x="13" y="307"/>
                          <a:pt x="98" y="392"/>
                          <a:pt x="202" y="392"/>
                        </a:cubicBezTo>
                        <a:lnTo>
                          <a:pt x="209" y="392"/>
                        </a:lnTo>
                        <a:cubicBezTo>
                          <a:pt x="352" y="398"/>
                          <a:pt x="483" y="463"/>
                          <a:pt x="580" y="568"/>
                        </a:cubicBezTo>
                        <a:cubicBezTo>
                          <a:pt x="763" y="757"/>
                          <a:pt x="965" y="1174"/>
                          <a:pt x="913" y="2106"/>
                        </a:cubicBezTo>
                        <a:cubicBezTo>
                          <a:pt x="906" y="2217"/>
                          <a:pt x="991" y="2308"/>
                          <a:pt x="1095" y="2314"/>
                        </a:cubicBezTo>
                        <a:lnTo>
                          <a:pt x="1108" y="2314"/>
                        </a:lnTo>
                        <a:cubicBezTo>
                          <a:pt x="1213" y="2314"/>
                          <a:pt x="1297" y="2230"/>
                          <a:pt x="1304" y="2125"/>
                        </a:cubicBezTo>
                        <a:cubicBezTo>
                          <a:pt x="1356" y="1259"/>
                          <a:pt x="1199" y="633"/>
                          <a:pt x="848" y="281"/>
                        </a:cubicBezTo>
                        <a:cubicBezTo>
                          <a:pt x="678" y="98"/>
                          <a:pt x="437" y="1"/>
                          <a:pt x="18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499" name="Google Shape;10499;p64"/>
                  <p:cNvSpPr/>
                  <p:nvPr/>
                </p:nvSpPr>
                <p:spPr>
                  <a:xfrm>
                    <a:off x="6239175" y="4015497"/>
                    <a:ext cx="34261" cy="592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46" extrusionOk="0">
                        <a:moveTo>
                          <a:pt x="283" y="1"/>
                        </a:moveTo>
                        <a:cubicBezTo>
                          <a:pt x="102" y="1"/>
                          <a:pt x="0" y="271"/>
                          <a:pt x="196" y="377"/>
                        </a:cubicBezTo>
                        <a:cubicBezTo>
                          <a:pt x="229" y="390"/>
                          <a:pt x="906" y="774"/>
                          <a:pt x="959" y="2156"/>
                        </a:cubicBezTo>
                        <a:cubicBezTo>
                          <a:pt x="965" y="2260"/>
                          <a:pt x="1050" y="2345"/>
                          <a:pt x="1154" y="2345"/>
                        </a:cubicBezTo>
                        <a:lnTo>
                          <a:pt x="1161" y="2345"/>
                        </a:lnTo>
                        <a:cubicBezTo>
                          <a:pt x="1271" y="2339"/>
                          <a:pt x="1356" y="2247"/>
                          <a:pt x="1356" y="2137"/>
                        </a:cubicBezTo>
                        <a:cubicBezTo>
                          <a:pt x="1291" y="514"/>
                          <a:pt x="418" y="44"/>
                          <a:pt x="379" y="25"/>
                        </a:cubicBezTo>
                        <a:cubicBezTo>
                          <a:pt x="345" y="8"/>
                          <a:pt x="313" y="1"/>
                          <a:pt x="2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</p:grpSp>
            <p:sp>
              <p:nvSpPr>
                <p:cNvPr id="10500" name="Google Shape;10500;p64"/>
                <p:cNvSpPr/>
                <p:nvPr/>
              </p:nvSpPr>
              <p:spPr>
                <a:xfrm>
                  <a:off x="6020481" y="3084268"/>
                  <a:ext cx="321880" cy="1609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9" h="6376" extrusionOk="0">
                      <a:moveTo>
                        <a:pt x="5795" y="0"/>
                      </a:moveTo>
                      <a:cubicBezTo>
                        <a:pt x="5039" y="0"/>
                        <a:pt x="4543" y="404"/>
                        <a:pt x="4309" y="939"/>
                      </a:cubicBezTo>
                      <a:cubicBezTo>
                        <a:pt x="4056" y="756"/>
                        <a:pt x="3755" y="658"/>
                        <a:pt x="3446" y="658"/>
                      </a:cubicBezTo>
                      <a:cubicBezTo>
                        <a:pt x="3436" y="658"/>
                        <a:pt x="3426" y="658"/>
                        <a:pt x="3416" y="658"/>
                      </a:cubicBezTo>
                      <a:cubicBezTo>
                        <a:pt x="2243" y="658"/>
                        <a:pt x="1760" y="1727"/>
                        <a:pt x="1969" y="2607"/>
                      </a:cubicBezTo>
                      <a:cubicBezTo>
                        <a:pt x="1806" y="2627"/>
                        <a:pt x="1650" y="2672"/>
                        <a:pt x="1513" y="2757"/>
                      </a:cubicBezTo>
                      <a:cubicBezTo>
                        <a:pt x="1461" y="2783"/>
                        <a:pt x="1415" y="2816"/>
                        <a:pt x="1376" y="2848"/>
                      </a:cubicBezTo>
                      <a:cubicBezTo>
                        <a:pt x="1" y="3467"/>
                        <a:pt x="235" y="5944"/>
                        <a:pt x="2054" y="5944"/>
                      </a:cubicBezTo>
                      <a:cubicBezTo>
                        <a:pt x="2065" y="5944"/>
                        <a:pt x="2075" y="5944"/>
                        <a:pt x="2086" y="5944"/>
                      </a:cubicBezTo>
                      <a:cubicBezTo>
                        <a:pt x="2401" y="5944"/>
                        <a:pt x="2708" y="5853"/>
                        <a:pt x="2966" y="5677"/>
                      </a:cubicBezTo>
                      <a:cubicBezTo>
                        <a:pt x="3255" y="6078"/>
                        <a:pt x="3718" y="6317"/>
                        <a:pt x="4206" y="6317"/>
                      </a:cubicBezTo>
                      <a:cubicBezTo>
                        <a:pt x="4225" y="6317"/>
                        <a:pt x="4244" y="6316"/>
                        <a:pt x="4263" y="6316"/>
                      </a:cubicBezTo>
                      <a:cubicBezTo>
                        <a:pt x="4824" y="6316"/>
                        <a:pt x="5254" y="6114"/>
                        <a:pt x="5554" y="5801"/>
                      </a:cubicBezTo>
                      <a:cubicBezTo>
                        <a:pt x="5841" y="6069"/>
                        <a:pt x="6221" y="6212"/>
                        <a:pt x="6616" y="6212"/>
                      </a:cubicBezTo>
                      <a:cubicBezTo>
                        <a:pt x="6624" y="6212"/>
                        <a:pt x="6633" y="6212"/>
                        <a:pt x="6642" y="6211"/>
                      </a:cubicBezTo>
                      <a:cubicBezTo>
                        <a:pt x="6654" y="6212"/>
                        <a:pt x="6665" y="6212"/>
                        <a:pt x="6677" y="6212"/>
                      </a:cubicBezTo>
                      <a:cubicBezTo>
                        <a:pt x="7011" y="6212"/>
                        <a:pt x="7343" y="6121"/>
                        <a:pt x="7626" y="5951"/>
                      </a:cubicBezTo>
                      <a:cubicBezTo>
                        <a:pt x="7822" y="6107"/>
                        <a:pt x="8043" y="6231"/>
                        <a:pt x="8291" y="6303"/>
                      </a:cubicBezTo>
                      <a:lnTo>
                        <a:pt x="8324" y="6309"/>
                      </a:lnTo>
                      <a:cubicBezTo>
                        <a:pt x="8480" y="6353"/>
                        <a:pt x="8642" y="6375"/>
                        <a:pt x="8803" y="6375"/>
                      </a:cubicBezTo>
                      <a:cubicBezTo>
                        <a:pt x="9116" y="6375"/>
                        <a:pt x="9427" y="6293"/>
                        <a:pt x="9699" y="6133"/>
                      </a:cubicBezTo>
                      <a:lnTo>
                        <a:pt x="10064" y="5853"/>
                      </a:lnTo>
                      <a:cubicBezTo>
                        <a:pt x="10207" y="5703"/>
                        <a:pt x="10331" y="5534"/>
                        <a:pt x="10416" y="5345"/>
                      </a:cubicBezTo>
                      <a:cubicBezTo>
                        <a:pt x="10596" y="5463"/>
                        <a:pt x="10812" y="5527"/>
                        <a:pt x="11030" y="5527"/>
                      </a:cubicBezTo>
                      <a:cubicBezTo>
                        <a:pt x="11040" y="5527"/>
                        <a:pt x="11051" y="5527"/>
                        <a:pt x="11061" y="5527"/>
                      </a:cubicBezTo>
                      <a:cubicBezTo>
                        <a:pt x="12612" y="5527"/>
                        <a:pt x="12749" y="3552"/>
                        <a:pt x="11478" y="3194"/>
                      </a:cubicBezTo>
                      <a:cubicBezTo>
                        <a:pt x="11543" y="2490"/>
                        <a:pt x="11120" y="1740"/>
                        <a:pt x="10214" y="1740"/>
                      </a:cubicBezTo>
                      <a:cubicBezTo>
                        <a:pt x="10044" y="1740"/>
                        <a:pt x="9875" y="1773"/>
                        <a:pt x="9712" y="1832"/>
                      </a:cubicBezTo>
                      <a:cubicBezTo>
                        <a:pt x="9679" y="971"/>
                        <a:pt x="8969" y="287"/>
                        <a:pt x="8109" y="280"/>
                      </a:cubicBezTo>
                      <a:cubicBezTo>
                        <a:pt x="7744" y="280"/>
                        <a:pt x="7392" y="404"/>
                        <a:pt x="7111" y="639"/>
                      </a:cubicBezTo>
                      <a:cubicBezTo>
                        <a:pt x="6838" y="261"/>
                        <a:pt x="6401" y="0"/>
                        <a:pt x="5795" y="0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</p:grpSp>
      </p:grpSp>
      <p:grpSp>
        <p:nvGrpSpPr>
          <p:cNvPr id="10501" name="Google Shape;10501;p64"/>
          <p:cNvGrpSpPr/>
          <p:nvPr/>
        </p:nvGrpSpPr>
        <p:grpSpPr>
          <a:xfrm>
            <a:off x="13588078" y="3089959"/>
            <a:ext cx="1113768" cy="2611602"/>
            <a:chOff x="6794039" y="1544979"/>
            <a:chExt cx="556884" cy="1305801"/>
          </a:xfrm>
        </p:grpSpPr>
        <p:sp>
          <p:nvSpPr>
            <p:cNvPr id="10502" name="Google Shape;10502;p64"/>
            <p:cNvSpPr/>
            <p:nvPr/>
          </p:nvSpPr>
          <p:spPr>
            <a:xfrm>
              <a:off x="6843751" y="2801244"/>
              <a:ext cx="457459" cy="49536"/>
            </a:xfrm>
            <a:custGeom>
              <a:avLst/>
              <a:gdLst/>
              <a:ahLst/>
              <a:cxnLst/>
              <a:rect l="l" t="t" r="r" b="b"/>
              <a:pathLst>
                <a:path w="18119" h="1962" extrusionOk="0">
                  <a:moveTo>
                    <a:pt x="9059" y="0"/>
                  </a:moveTo>
                  <a:cubicBezTo>
                    <a:pt x="4061" y="0"/>
                    <a:pt x="0" y="437"/>
                    <a:pt x="0" y="978"/>
                  </a:cubicBezTo>
                  <a:cubicBezTo>
                    <a:pt x="0" y="1519"/>
                    <a:pt x="4061" y="1962"/>
                    <a:pt x="9059" y="1962"/>
                  </a:cubicBezTo>
                  <a:cubicBezTo>
                    <a:pt x="14065" y="1962"/>
                    <a:pt x="18119" y="1519"/>
                    <a:pt x="18119" y="978"/>
                  </a:cubicBezTo>
                  <a:cubicBezTo>
                    <a:pt x="18119" y="437"/>
                    <a:pt x="14065" y="0"/>
                    <a:pt x="905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grpSp>
          <p:nvGrpSpPr>
            <p:cNvPr id="10503" name="Google Shape;10503;p64"/>
            <p:cNvGrpSpPr/>
            <p:nvPr/>
          </p:nvGrpSpPr>
          <p:grpSpPr>
            <a:xfrm>
              <a:off x="6794039" y="1544979"/>
              <a:ext cx="556884" cy="1272726"/>
              <a:chOff x="6794039" y="1544979"/>
              <a:chExt cx="556884" cy="1272726"/>
            </a:xfrm>
          </p:grpSpPr>
          <p:sp>
            <p:nvSpPr>
              <p:cNvPr id="10504" name="Google Shape;10504;p64"/>
              <p:cNvSpPr/>
              <p:nvPr/>
            </p:nvSpPr>
            <p:spPr>
              <a:xfrm>
                <a:off x="6887026" y="1671923"/>
                <a:ext cx="366796" cy="342129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1" extrusionOk="0">
                    <a:moveTo>
                      <a:pt x="2158" y="0"/>
                    </a:moveTo>
                    <a:cubicBezTo>
                      <a:pt x="965" y="0"/>
                      <a:pt x="0" y="965"/>
                      <a:pt x="0" y="2158"/>
                    </a:cubicBezTo>
                    <a:lnTo>
                      <a:pt x="0" y="11399"/>
                    </a:lnTo>
                    <a:cubicBezTo>
                      <a:pt x="0" y="12592"/>
                      <a:pt x="965" y="13550"/>
                      <a:pt x="2158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92"/>
                      <a:pt x="14528" y="11399"/>
                    </a:cubicBezTo>
                    <a:lnTo>
                      <a:pt x="14528" y="2158"/>
                    </a:lnTo>
                    <a:cubicBezTo>
                      <a:pt x="14528" y="965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10505" name="Google Shape;10505;p64"/>
              <p:cNvGrpSpPr/>
              <p:nvPr/>
            </p:nvGrpSpPr>
            <p:grpSpPr>
              <a:xfrm>
                <a:off x="6794039" y="1545206"/>
                <a:ext cx="556884" cy="1272499"/>
                <a:chOff x="6794039" y="1545206"/>
                <a:chExt cx="556884" cy="1272499"/>
              </a:xfrm>
            </p:grpSpPr>
            <p:sp>
              <p:nvSpPr>
                <p:cNvPr id="10506" name="Google Shape;10506;p64"/>
                <p:cNvSpPr/>
                <p:nvPr/>
              </p:nvSpPr>
              <p:spPr>
                <a:xfrm>
                  <a:off x="6794039" y="1545206"/>
                  <a:ext cx="556884" cy="12724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57" h="50401" extrusionOk="0">
                      <a:moveTo>
                        <a:pt x="11028" y="1"/>
                      </a:moveTo>
                      <a:cubicBezTo>
                        <a:pt x="7053" y="1"/>
                        <a:pt x="3833" y="3220"/>
                        <a:pt x="3833" y="7196"/>
                      </a:cubicBezTo>
                      <a:lnTo>
                        <a:pt x="3833" y="7203"/>
                      </a:lnTo>
                      <a:cubicBezTo>
                        <a:pt x="3807" y="7203"/>
                        <a:pt x="3787" y="7196"/>
                        <a:pt x="3768" y="7196"/>
                      </a:cubicBezTo>
                      <a:cubicBezTo>
                        <a:pt x="3764" y="7196"/>
                        <a:pt x="3761" y="7196"/>
                        <a:pt x="3757" y="7196"/>
                      </a:cubicBezTo>
                      <a:cubicBezTo>
                        <a:pt x="3091" y="7196"/>
                        <a:pt x="2589" y="7806"/>
                        <a:pt x="2712" y="8461"/>
                      </a:cubicBezTo>
                      <a:cubicBezTo>
                        <a:pt x="2814" y="8976"/>
                        <a:pt x="3263" y="9319"/>
                        <a:pt x="3751" y="9319"/>
                      </a:cubicBezTo>
                      <a:cubicBezTo>
                        <a:pt x="3886" y="9319"/>
                        <a:pt x="4024" y="9293"/>
                        <a:pt x="4159" y="9236"/>
                      </a:cubicBezTo>
                      <a:cubicBezTo>
                        <a:pt x="4922" y="11537"/>
                        <a:pt x="6896" y="13362"/>
                        <a:pt x="9073" y="14079"/>
                      </a:cubicBezTo>
                      <a:lnTo>
                        <a:pt x="9073" y="16125"/>
                      </a:lnTo>
                      <a:lnTo>
                        <a:pt x="6864" y="16125"/>
                      </a:lnTo>
                      <a:cubicBezTo>
                        <a:pt x="6864" y="16125"/>
                        <a:pt x="6857" y="16171"/>
                        <a:pt x="6838" y="16177"/>
                      </a:cubicBezTo>
                      <a:cubicBezTo>
                        <a:pt x="6258" y="16177"/>
                        <a:pt x="5743" y="16555"/>
                        <a:pt x="5560" y="17109"/>
                      </a:cubicBezTo>
                      <a:lnTo>
                        <a:pt x="229" y="32862"/>
                      </a:lnTo>
                      <a:cubicBezTo>
                        <a:pt x="1" y="33553"/>
                        <a:pt x="372" y="34309"/>
                        <a:pt x="1070" y="34544"/>
                      </a:cubicBezTo>
                      <a:cubicBezTo>
                        <a:pt x="1209" y="34589"/>
                        <a:pt x="1350" y="34611"/>
                        <a:pt x="1488" y="34611"/>
                      </a:cubicBezTo>
                      <a:cubicBezTo>
                        <a:pt x="2045" y="34611"/>
                        <a:pt x="2563" y="34261"/>
                        <a:pt x="2751" y="33703"/>
                      </a:cubicBezTo>
                      <a:lnTo>
                        <a:pt x="2927" y="33188"/>
                      </a:lnTo>
                      <a:lnTo>
                        <a:pt x="3507" y="33436"/>
                      </a:lnTo>
                      <a:cubicBezTo>
                        <a:pt x="3507" y="33436"/>
                        <a:pt x="4009" y="32419"/>
                        <a:pt x="3468" y="31578"/>
                      </a:cubicBezTo>
                      <a:lnTo>
                        <a:pt x="6733" y="21919"/>
                      </a:lnTo>
                      <a:lnTo>
                        <a:pt x="6733" y="21919"/>
                      </a:lnTo>
                      <a:cubicBezTo>
                        <a:pt x="6733" y="27707"/>
                        <a:pt x="5951" y="29173"/>
                        <a:pt x="5951" y="32367"/>
                      </a:cubicBezTo>
                      <a:cubicBezTo>
                        <a:pt x="5951" y="35560"/>
                        <a:pt x="7861" y="48498"/>
                        <a:pt x="7861" y="48498"/>
                      </a:cubicBezTo>
                      <a:lnTo>
                        <a:pt x="5554" y="50401"/>
                      </a:lnTo>
                      <a:lnTo>
                        <a:pt x="10012" y="50401"/>
                      </a:lnTo>
                      <a:lnTo>
                        <a:pt x="10761" y="31630"/>
                      </a:lnTo>
                      <a:lnTo>
                        <a:pt x="11139" y="31630"/>
                      </a:lnTo>
                      <a:lnTo>
                        <a:pt x="11889" y="50401"/>
                      </a:lnTo>
                      <a:lnTo>
                        <a:pt x="16353" y="50401"/>
                      </a:lnTo>
                      <a:lnTo>
                        <a:pt x="14046" y="48498"/>
                      </a:lnTo>
                      <a:cubicBezTo>
                        <a:pt x="14046" y="48498"/>
                        <a:pt x="15949" y="34172"/>
                        <a:pt x="15949" y="31591"/>
                      </a:cubicBezTo>
                      <a:cubicBezTo>
                        <a:pt x="15949" y="29004"/>
                        <a:pt x="15291" y="27681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78"/>
                      </a:lnTo>
                      <a:cubicBezTo>
                        <a:pt x="18048" y="32412"/>
                        <a:pt x="18556" y="33423"/>
                        <a:pt x="18556" y="33423"/>
                      </a:cubicBezTo>
                      <a:lnTo>
                        <a:pt x="19136" y="33181"/>
                      </a:lnTo>
                      <a:lnTo>
                        <a:pt x="19312" y="33703"/>
                      </a:lnTo>
                      <a:cubicBezTo>
                        <a:pt x="19495" y="34261"/>
                        <a:pt x="20012" y="34611"/>
                        <a:pt x="20569" y="34611"/>
                      </a:cubicBezTo>
                      <a:cubicBezTo>
                        <a:pt x="20707" y="34611"/>
                        <a:pt x="20848" y="34589"/>
                        <a:pt x="20987" y="34544"/>
                      </a:cubicBezTo>
                      <a:cubicBezTo>
                        <a:pt x="21685" y="34316"/>
                        <a:pt x="22056" y="33566"/>
                        <a:pt x="21828" y="32869"/>
                      </a:cubicBezTo>
                      <a:lnTo>
                        <a:pt x="16497" y="17122"/>
                      </a:lnTo>
                      <a:cubicBezTo>
                        <a:pt x="16334" y="16607"/>
                        <a:pt x="15878" y="16236"/>
                        <a:pt x="15337" y="16184"/>
                      </a:cubicBezTo>
                      <a:cubicBezTo>
                        <a:pt x="15317" y="16171"/>
                        <a:pt x="15304" y="16125"/>
                        <a:pt x="15304" y="16125"/>
                      </a:cubicBezTo>
                      <a:lnTo>
                        <a:pt x="12827" y="16125"/>
                      </a:lnTo>
                      <a:lnTo>
                        <a:pt x="12827" y="14124"/>
                      </a:lnTo>
                      <a:cubicBezTo>
                        <a:pt x="15050" y="13453"/>
                        <a:pt x="17096" y="11615"/>
                        <a:pt x="17885" y="9275"/>
                      </a:cubicBezTo>
                      <a:cubicBezTo>
                        <a:pt x="17970" y="9301"/>
                        <a:pt x="18054" y="9308"/>
                        <a:pt x="18139" y="9308"/>
                      </a:cubicBezTo>
                      <a:cubicBezTo>
                        <a:pt x="18143" y="9308"/>
                        <a:pt x="18147" y="9308"/>
                        <a:pt x="18151" y="9308"/>
                      </a:cubicBezTo>
                      <a:cubicBezTo>
                        <a:pt x="18713" y="9308"/>
                        <a:pt x="19169" y="8861"/>
                        <a:pt x="19195" y="8304"/>
                      </a:cubicBezTo>
                      <a:cubicBezTo>
                        <a:pt x="19215" y="7744"/>
                        <a:pt x="18791" y="7255"/>
                        <a:pt x="18230" y="7209"/>
                      </a:cubicBezTo>
                      <a:lnTo>
                        <a:pt x="18230" y="7196"/>
                      </a:lnTo>
                      <a:cubicBezTo>
                        <a:pt x="18230" y="3220"/>
                        <a:pt x="15011" y="1"/>
                        <a:pt x="11028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grpSp>
              <p:nvGrpSpPr>
                <p:cNvPr id="10507" name="Google Shape;10507;p64"/>
                <p:cNvGrpSpPr/>
                <p:nvPr/>
              </p:nvGrpSpPr>
              <p:grpSpPr>
                <a:xfrm>
                  <a:off x="6812697" y="1636703"/>
                  <a:ext cx="515453" cy="1170626"/>
                  <a:chOff x="6812697" y="1636703"/>
                  <a:chExt cx="515453" cy="1170626"/>
                </a:xfrm>
              </p:grpSpPr>
              <p:sp>
                <p:nvSpPr>
                  <p:cNvPr id="10508" name="Google Shape;10508;p64"/>
                  <p:cNvSpPr/>
                  <p:nvPr/>
                </p:nvSpPr>
                <p:spPr>
                  <a:xfrm>
                    <a:off x="6985920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09" name="Google Shape;10509;p64"/>
                  <p:cNvSpPr/>
                  <p:nvPr/>
                </p:nvSpPr>
                <p:spPr>
                  <a:xfrm>
                    <a:off x="6963525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4" y="0"/>
                          <a:pt x="1" y="763"/>
                          <a:pt x="444" y="1213"/>
                        </a:cubicBezTo>
                        <a:cubicBezTo>
                          <a:pt x="587" y="1356"/>
                          <a:pt x="764" y="1420"/>
                          <a:pt x="937" y="1420"/>
                        </a:cubicBezTo>
                        <a:cubicBezTo>
                          <a:pt x="1301" y="1420"/>
                          <a:pt x="1650" y="1139"/>
                          <a:pt x="1650" y="711"/>
                        </a:cubicBezTo>
                        <a:cubicBezTo>
                          <a:pt x="1650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10" name="Google Shape;10510;p64"/>
                  <p:cNvSpPr/>
                  <p:nvPr/>
                </p:nvSpPr>
                <p:spPr>
                  <a:xfrm>
                    <a:off x="6988218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3" y="0"/>
                          <a:pt x="0" y="763"/>
                          <a:pt x="444" y="1213"/>
                        </a:cubicBezTo>
                        <a:cubicBezTo>
                          <a:pt x="589" y="1356"/>
                          <a:pt x="766" y="1420"/>
                          <a:pt x="940" y="1420"/>
                        </a:cubicBezTo>
                        <a:cubicBezTo>
                          <a:pt x="1303" y="1420"/>
                          <a:pt x="1649" y="1139"/>
                          <a:pt x="1649" y="711"/>
                        </a:cubicBezTo>
                        <a:cubicBezTo>
                          <a:pt x="1649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11" name="Google Shape;10511;p64"/>
                  <p:cNvSpPr/>
                  <p:nvPr/>
                </p:nvSpPr>
                <p:spPr>
                  <a:xfrm>
                    <a:off x="6963525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4" y="1"/>
                          <a:pt x="1" y="757"/>
                          <a:pt x="444" y="1206"/>
                        </a:cubicBezTo>
                        <a:cubicBezTo>
                          <a:pt x="587" y="1350"/>
                          <a:pt x="764" y="1414"/>
                          <a:pt x="937" y="1414"/>
                        </a:cubicBezTo>
                        <a:cubicBezTo>
                          <a:pt x="1301" y="1414"/>
                          <a:pt x="1650" y="1132"/>
                          <a:pt x="1650" y="705"/>
                        </a:cubicBezTo>
                        <a:cubicBezTo>
                          <a:pt x="1650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12" name="Google Shape;10512;p64"/>
                  <p:cNvSpPr/>
                  <p:nvPr/>
                </p:nvSpPr>
                <p:spPr>
                  <a:xfrm>
                    <a:off x="6988218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3" y="1"/>
                          <a:pt x="0" y="757"/>
                          <a:pt x="444" y="1206"/>
                        </a:cubicBezTo>
                        <a:cubicBezTo>
                          <a:pt x="589" y="1350"/>
                          <a:pt x="766" y="1414"/>
                          <a:pt x="940" y="1414"/>
                        </a:cubicBezTo>
                        <a:cubicBezTo>
                          <a:pt x="1303" y="1414"/>
                          <a:pt x="1649" y="1132"/>
                          <a:pt x="1649" y="705"/>
                        </a:cubicBezTo>
                        <a:cubicBezTo>
                          <a:pt x="1649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13" name="Google Shape;10513;p64"/>
                  <p:cNvSpPr/>
                  <p:nvPr/>
                </p:nvSpPr>
                <p:spPr>
                  <a:xfrm>
                    <a:off x="7001876" y="2594214"/>
                    <a:ext cx="30625" cy="10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13" h="4140" extrusionOk="0">
                        <a:moveTo>
                          <a:pt x="815" y="1"/>
                        </a:moveTo>
                        <a:lnTo>
                          <a:pt x="0" y="79"/>
                        </a:lnTo>
                        <a:lnTo>
                          <a:pt x="398" y="4140"/>
                        </a:lnTo>
                        <a:lnTo>
                          <a:pt x="1213" y="4061"/>
                        </a:lnTo>
                        <a:lnTo>
                          <a:pt x="815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14" name="Google Shape;10514;p64"/>
                  <p:cNvSpPr/>
                  <p:nvPr/>
                </p:nvSpPr>
                <p:spPr>
                  <a:xfrm>
                    <a:off x="6979987" y="2577349"/>
                    <a:ext cx="38124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5" extrusionOk="0">
                        <a:moveTo>
                          <a:pt x="848" y="0"/>
                        </a:moveTo>
                        <a:cubicBezTo>
                          <a:pt x="824" y="0"/>
                          <a:pt x="800" y="2"/>
                          <a:pt x="776" y="4"/>
                        </a:cubicBezTo>
                        <a:cubicBezTo>
                          <a:pt x="216" y="56"/>
                          <a:pt x="1" y="760"/>
                          <a:pt x="437" y="1119"/>
                        </a:cubicBezTo>
                        <a:cubicBezTo>
                          <a:pt x="559" y="1220"/>
                          <a:pt x="698" y="1265"/>
                          <a:pt x="835" y="1265"/>
                        </a:cubicBezTo>
                        <a:cubicBezTo>
                          <a:pt x="1182" y="1265"/>
                          <a:pt x="1509" y="973"/>
                          <a:pt x="1467" y="571"/>
                        </a:cubicBezTo>
                        <a:cubicBezTo>
                          <a:pt x="1437" y="243"/>
                          <a:pt x="1169" y="0"/>
                          <a:pt x="84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15" name="Google Shape;10515;p64"/>
                  <p:cNvSpPr/>
                  <p:nvPr/>
                </p:nvSpPr>
                <p:spPr>
                  <a:xfrm>
                    <a:off x="7002028" y="2575077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837" y="0"/>
                        </a:moveTo>
                        <a:cubicBezTo>
                          <a:pt x="817" y="0"/>
                          <a:pt x="797" y="1"/>
                          <a:pt x="777" y="3"/>
                        </a:cubicBezTo>
                        <a:cubicBezTo>
                          <a:pt x="216" y="62"/>
                          <a:pt x="1" y="766"/>
                          <a:pt x="438" y="1124"/>
                        </a:cubicBezTo>
                        <a:cubicBezTo>
                          <a:pt x="559" y="1225"/>
                          <a:pt x="699" y="1270"/>
                          <a:pt x="835" y="1270"/>
                        </a:cubicBezTo>
                        <a:cubicBezTo>
                          <a:pt x="1182" y="1270"/>
                          <a:pt x="1510" y="979"/>
                          <a:pt x="1467" y="576"/>
                        </a:cubicBezTo>
                        <a:cubicBezTo>
                          <a:pt x="1437" y="245"/>
                          <a:pt x="1163" y="0"/>
                          <a:pt x="83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16" name="Google Shape;10516;p64"/>
                  <p:cNvSpPr/>
                  <p:nvPr/>
                </p:nvSpPr>
                <p:spPr>
                  <a:xfrm>
                    <a:off x="6989859" y="2680182"/>
                    <a:ext cx="3817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2" h="1266" extrusionOk="0">
                        <a:moveTo>
                          <a:pt x="852" y="1"/>
                        </a:moveTo>
                        <a:cubicBezTo>
                          <a:pt x="829" y="1"/>
                          <a:pt x="806" y="2"/>
                          <a:pt x="783" y="5"/>
                        </a:cubicBezTo>
                        <a:cubicBezTo>
                          <a:pt x="222" y="57"/>
                          <a:pt x="1" y="761"/>
                          <a:pt x="437" y="1119"/>
                        </a:cubicBezTo>
                        <a:cubicBezTo>
                          <a:pt x="561" y="1220"/>
                          <a:pt x="701" y="1265"/>
                          <a:pt x="838" y="1265"/>
                        </a:cubicBezTo>
                        <a:cubicBezTo>
                          <a:pt x="1186" y="1265"/>
                          <a:pt x="1511" y="974"/>
                          <a:pt x="1474" y="572"/>
                        </a:cubicBezTo>
                        <a:cubicBezTo>
                          <a:pt x="1443" y="249"/>
                          <a:pt x="1169" y="1"/>
                          <a:pt x="85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17" name="Google Shape;10517;p64"/>
                  <p:cNvSpPr/>
                  <p:nvPr/>
                </p:nvSpPr>
                <p:spPr>
                  <a:xfrm>
                    <a:off x="7012076" y="2678086"/>
                    <a:ext cx="37997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1271" extrusionOk="0">
                        <a:moveTo>
                          <a:pt x="836" y="0"/>
                        </a:moveTo>
                        <a:cubicBezTo>
                          <a:pt x="816" y="0"/>
                          <a:pt x="796" y="1"/>
                          <a:pt x="776" y="3"/>
                        </a:cubicBezTo>
                        <a:cubicBezTo>
                          <a:pt x="216" y="55"/>
                          <a:pt x="1" y="765"/>
                          <a:pt x="431" y="1124"/>
                        </a:cubicBezTo>
                        <a:cubicBezTo>
                          <a:pt x="554" y="1225"/>
                          <a:pt x="694" y="1270"/>
                          <a:pt x="831" y="1270"/>
                        </a:cubicBezTo>
                        <a:cubicBezTo>
                          <a:pt x="1179" y="1270"/>
                          <a:pt x="1504" y="979"/>
                          <a:pt x="1467" y="576"/>
                        </a:cubicBezTo>
                        <a:cubicBezTo>
                          <a:pt x="1436" y="245"/>
                          <a:pt x="1157" y="0"/>
                          <a:pt x="83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18" name="Google Shape;10518;p64"/>
                  <p:cNvSpPr/>
                  <p:nvPr/>
                </p:nvSpPr>
                <p:spPr>
                  <a:xfrm>
                    <a:off x="6850316" y="2178085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1317" y="0"/>
                        </a:moveTo>
                        <a:lnTo>
                          <a:pt x="1" y="4035"/>
                        </a:lnTo>
                        <a:lnTo>
                          <a:pt x="894" y="4328"/>
                        </a:lnTo>
                        <a:lnTo>
                          <a:pt x="2217" y="287"/>
                        </a:lnTo>
                        <a:lnTo>
                          <a:pt x="1317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19" name="Google Shape;10519;p64"/>
                  <p:cNvSpPr/>
                  <p:nvPr/>
                </p:nvSpPr>
                <p:spPr>
                  <a:xfrm>
                    <a:off x="6864858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0"/>
                        </a:moveTo>
                        <a:cubicBezTo>
                          <a:pt x="361" y="0"/>
                          <a:pt x="1" y="516"/>
                          <a:pt x="239" y="987"/>
                        </a:cubicBezTo>
                        <a:cubicBezTo>
                          <a:pt x="367" y="1242"/>
                          <a:pt x="607" y="1364"/>
                          <a:pt x="847" y="1364"/>
                        </a:cubicBezTo>
                        <a:cubicBezTo>
                          <a:pt x="1122" y="1364"/>
                          <a:pt x="1396" y="1203"/>
                          <a:pt x="1497" y="896"/>
                        </a:cubicBezTo>
                        <a:cubicBezTo>
                          <a:pt x="1615" y="538"/>
                          <a:pt x="1419" y="147"/>
                          <a:pt x="1061" y="36"/>
                        </a:cubicBezTo>
                        <a:cubicBezTo>
                          <a:pt x="986" y="12"/>
                          <a:pt x="912" y="0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20" name="Google Shape;10520;p64"/>
                  <p:cNvSpPr/>
                  <p:nvPr/>
                </p:nvSpPr>
                <p:spPr>
                  <a:xfrm>
                    <a:off x="6887581" y="2163517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1"/>
                        </a:moveTo>
                        <a:cubicBezTo>
                          <a:pt x="361" y="1"/>
                          <a:pt x="0" y="516"/>
                          <a:pt x="239" y="988"/>
                        </a:cubicBezTo>
                        <a:cubicBezTo>
                          <a:pt x="366" y="1242"/>
                          <a:pt x="606" y="1365"/>
                          <a:pt x="846" y="1365"/>
                        </a:cubicBezTo>
                        <a:cubicBezTo>
                          <a:pt x="1121" y="1365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54"/>
                          <a:pt x="1060" y="36"/>
                        </a:cubicBezTo>
                        <a:cubicBezTo>
                          <a:pt x="985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21" name="Google Shape;10521;p64"/>
                  <p:cNvSpPr/>
                  <p:nvPr/>
                </p:nvSpPr>
                <p:spPr>
                  <a:xfrm>
                    <a:off x="6830471" y="2261755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39" y="1"/>
                        </a:moveTo>
                        <a:cubicBezTo>
                          <a:pt x="362" y="1"/>
                          <a:pt x="0" y="522"/>
                          <a:pt x="239" y="994"/>
                        </a:cubicBezTo>
                        <a:cubicBezTo>
                          <a:pt x="367" y="1246"/>
                          <a:pt x="605" y="1368"/>
                          <a:pt x="843" y="1368"/>
                        </a:cubicBezTo>
                        <a:cubicBezTo>
                          <a:pt x="1117" y="1368"/>
                          <a:pt x="1390" y="1207"/>
                          <a:pt x="1491" y="896"/>
                        </a:cubicBezTo>
                        <a:cubicBezTo>
                          <a:pt x="1614" y="538"/>
                          <a:pt x="1412" y="153"/>
                          <a:pt x="1054" y="36"/>
                        </a:cubicBezTo>
                        <a:cubicBezTo>
                          <a:pt x="981" y="12"/>
                          <a:pt x="908" y="1"/>
                          <a:pt x="83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22" name="Google Shape;10522;p64"/>
                  <p:cNvSpPr/>
                  <p:nvPr/>
                </p:nvSpPr>
                <p:spPr>
                  <a:xfrm>
                    <a:off x="6853017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2" y="0"/>
                          <a:pt x="0" y="522"/>
                          <a:pt x="239" y="994"/>
                        </a:cubicBezTo>
                        <a:cubicBezTo>
                          <a:pt x="367" y="1245"/>
                          <a:pt x="607" y="1367"/>
                          <a:pt x="846" y="1367"/>
                        </a:cubicBezTo>
                        <a:cubicBezTo>
                          <a:pt x="1122" y="1367"/>
                          <a:pt x="1396" y="1206"/>
                          <a:pt x="1497" y="896"/>
                        </a:cubicBezTo>
                        <a:cubicBezTo>
                          <a:pt x="1614" y="537"/>
                          <a:pt x="1419" y="153"/>
                          <a:pt x="1060" y="35"/>
                        </a:cubicBezTo>
                        <a:cubicBezTo>
                          <a:pt x="986" y="11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23" name="Google Shape;10523;p64"/>
                  <p:cNvSpPr/>
                  <p:nvPr/>
                </p:nvSpPr>
                <p:spPr>
                  <a:xfrm>
                    <a:off x="6907905" y="2021424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1324" y="0"/>
                        </a:moveTo>
                        <a:lnTo>
                          <a:pt x="1" y="4041"/>
                        </a:lnTo>
                        <a:lnTo>
                          <a:pt x="900" y="4335"/>
                        </a:lnTo>
                        <a:lnTo>
                          <a:pt x="2217" y="294"/>
                        </a:lnTo>
                        <a:lnTo>
                          <a:pt x="132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24" name="Google Shape;10524;p64"/>
                  <p:cNvSpPr/>
                  <p:nvPr/>
                </p:nvSpPr>
                <p:spPr>
                  <a:xfrm>
                    <a:off x="6922625" y="1999459"/>
                    <a:ext cx="40775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2" extrusionOk="0">
                        <a:moveTo>
                          <a:pt x="841" y="1"/>
                        </a:moveTo>
                        <a:cubicBezTo>
                          <a:pt x="361" y="1"/>
                          <a:pt x="1" y="516"/>
                          <a:pt x="239" y="988"/>
                        </a:cubicBezTo>
                        <a:cubicBezTo>
                          <a:pt x="367" y="1240"/>
                          <a:pt x="608" y="1362"/>
                          <a:pt x="848" y="1362"/>
                        </a:cubicBezTo>
                        <a:cubicBezTo>
                          <a:pt x="1123" y="1362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47"/>
                          <a:pt x="1060" y="36"/>
                        </a:cubicBezTo>
                        <a:cubicBezTo>
                          <a:pt x="986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25" name="Google Shape;10525;p64"/>
                  <p:cNvSpPr/>
                  <p:nvPr/>
                </p:nvSpPr>
                <p:spPr>
                  <a:xfrm>
                    <a:off x="6945196" y="2006882"/>
                    <a:ext cx="40749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5" extrusionOk="0">
                        <a:moveTo>
                          <a:pt x="844" y="0"/>
                        </a:moveTo>
                        <a:cubicBezTo>
                          <a:pt x="366" y="0"/>
                          <a:pt x="0" y="522"/>
                          <a:pt x="245" y="994"/>
                        </a:cubicBezTo>
                        <a:cubicBezTo>
                          <a:pt x="371" y="1244"/>
                          <a:pt x="609" y="1365"/>
                          <a:pt x="846" y="1365"/>
                        </a:cubicBezTo>
                        <a:cubicBezTo>
                          <a:pt x="1121" y="1365"/>
                          <a:pt x="1395" y="1204"/>
                          <a:pt x="1496" y="896"/>
                        </a:cubicBezTo>
                        <a:cubicBezTo>
                          <a:pt x="1613" y="537"/>
                          <a:pt x="1418" y="153"/>
                          <a:pt x="1059" y="36"/>
                        </a:cubicBezTo>
                        <a:cubicBezTo>
                          <a:pt x="986" y="11"/>
                          <a:pt x="914" y="0"/>
                          <a:pt x="84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26" name="Google Shape;10526;p64"/>
                  <p:cNvSpPr/>
                  <p:nvPr/>
                </p:nvSpPr>
                <p:spPr>
                  <a:xfrm>
                    <a:off x="6888061" y="2105271"/>
                    <a:ext cx="40775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6" extrusionOk="0">
                        <a:moveTo>
                          <a:pt x="842" y="0"/>
                        </a:moveTo>
                        <a:cubicBezTo>
                          <a:pt x="361" y="0"/>
                          <a:pt x="1" y="517"/>
                          <a:pt x="239" y="994"/>
                        </a:cubicBezTo>
                        <a:cubicBezTo>
                          <a:pt x="366" y="1245"/>
                          <a:pt x="605" y="1365"/>
                          <a:pt x="844" y="1365"/>
                        </a:cubicBezTo>
                        <a:cubicBezTo>
                          <a:pt x="1120" y="1365"/>
                          <a:pt x="1396" y="1204"/>
                          <a:pt x="1497" y="896"/>
                        </a:cubicBezTo>
                        <a:cubicBezTo>
                          <a:pt x="1615" y="538"/>
                          <a:pt x="1419" y="153"/>
                          <a:pt x="1061" y="36"/>
                        </a:cubicBezTo>
                        <a:cubicBezTo>
                          <a:pt x="986" y="12"/>
                          <a:pt x="912" y="0"/>
                          <a:pt x="84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27" name="Google Shape;10527;p64"/>
                  <p:cNvSpPr/>
                  <p:nvPr/>
                </p:nvSpPr>
                <p:spPr>
                  <a:xfrm>
                    <a:off x="6910783" y="2112517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1" y="0"/>
                          <a:pt x="0" y="522"/>
                          <a:pt x="239" y="994"/>
                        </a:cubicBezTo>
                        <a:cubicBezTo>
                          <a:pt x="366" y="1246"/>
                          <a:pt x="606" y="1367"/>
                          <a:pt x="846" y="1367"/>
                        </a:cubicBezTo>
                        <a:cubicBezTo>
                          <a:pt x="1121" y="1367"/>
                          <a:pt x="1396" y="1206"/>
                          <a:pt x="1497" y="896"/>
                        </a:cubicBezTo>
                        <a:cubicBezTo>
                          <a:pt x="1614" y="538"/>
                          <a:pt x="1419" y="153"/>
                          <a:pt x="1060" y="36"/>
                        </a:cubicBezTo>
                        <a:cubicBezTo>
                          <a:pt x="986" y="12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28" name="Google Shape;10528;p64"/>
                  <p:cNvSpPr/>
                  <p:nvPr/>
                </p:nvSpPr>
                <p:spPr>
                  <a:xfrm>
                    <a:off x="6957113" y="1968758"/>
                    <a:ext cx="226622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76" h="979" extrusionOk="0">
                        <a:moveTo>
                          <a:pt x="450" y="1"/>
                        </a:moveTo>
                        <a:cubicBezTo>
                          <a:pt x="203" y="1"/>
                          <a:pt x="1" y="196"/>
                          <a:pt x="1" y="451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9"/>
                          <a:pt x="450" y="979"/>
                        </a:cubicBezTo>
                        <a:lnTo>
                          <a:pt x="8532" y="979"/>
                        </a:lnTo>
                        <a:cubicBezTo>
                          <a:pt x="8780" y="979"/>
                          <a:pt x="8975" y="776"/>
                          <a:pt x="8975" y="529"/>
                        </a:cubicBezTo>
                        <a:lnTo>
                          <a:pt x="8975" y="451"/>
                        </a:lnTo>
                        <a:cubicBezTo>
                          <a:pt x="8975" y="196"/>
                          <a:pt x="8780" y="1"/>
                          <a:pt x="853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29" name="Google Shape;10529;p64"/>
                  <p:cNvSpPr/>
                  <p:nvPr/>
                </p:nvSpPr>
                <p:spPr>
                  <a:xfrm>
                    <a:off x="7039546" y="192745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1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9"/>
                          <a:pt x="451" y="979"/>
                        </a:cubicBezTo>
                        <a:lnTo>
                          <a:pt x="2002" y="979"/>
                        </a:lnTo>
                        <a:cubicBezTo>
                          <a:pt x="2250" y="979"/>
                          <a:pt x="2452" y="783"/>
                          <a:pt x="2452" y="535"/>
                        </a:cubicBezTo>
                        <a:lnTo>
                          <a:pt x="2452" y="451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30" name="Google Shape;10530;p64"/>
                  <p:cNvSpPr/>
                  <p:nvPr/>
                </p:nvSpPr>
                <p:spPr>
                  <a:xfrm>
                    <a:off x="7039546" y="2257236"/>
                    <a:ext cx="61907" cy="246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8" extrusionOk="0">
                        <a:moveTo>
                          <a:pt x="451" y="0"/>
                        </a:moveTo>
                        <a:cubicBezTo>
                          <a:pt x="203" y="0"/>
                          <a:pt x="1" y="202"/>
                          <a:pt x="1" y="450"/>
                        </a:cubicBezTo>
                        <a:lnTo>
                          <a:pt x="1" y="528"/>
                        </a:lnTo>
                        <a:cubicBezTo>
                          <a:pt x="1" y="782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2"/>
                          <a:pt x="2452" y="528"/>
                        </a:cubicBezTo>
                        <a:lnTo>
                          <a:pt x="2452" y="450"/>
                        </a:lnTo>
                        <a:cubicBezTo>
                          <a:pt x="2452" y="202"/>
                          <a:pt x="2250" y="0"/>
                          <a:pt x="200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31" name="Google Shape;10531;p64"/>
                  <p:cNvSpPr/>
                  <p:nvPr/>
                </p:nvSpPr>
                <p:spPr>
                  <a:xfrm>
                    <a:off x="7039546" y="2216082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196"/>
                          <a:pt x="1" y="444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76"/>
                          <a:pt x="2452" y="529"/>
                        </a:cubicBezTo>
                        <a:lnTo>
                          <a:pt x="2452" y="444"/>
                        </a:lnTo>
                        <a:cubicBezTo>
                          <a:pt x="2452" y="196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32" name="Google Shape;10532;p64"/>
                  <p:cNvSpPr/>
                  <p:nvPr/>
                </p:nvSpPr>
                <p:spPr>
                  <a:xfrm>
                    <a:off x="7039546" y="217889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0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3"/>
                          <a:pt x="2452" y="535"/>
                        </a:cubicBezTo>
                        <a:lnTo>
                          <a:pt x="2452" y="450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33" name="Google Shape;10533;p64"/>
                  <p:cNvSpPr/>
                  <p:nvPr/>
                </p:nvSpPr>
                <p:spPr>
                  <a:xfrm>
                    <a:off x="7051892" y="1972873"/>
                    <a:ext cx="32948" cy="185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05" h="7347" extrusionOk="0">
                        <a:moveTo>
                          <a:pt x="653" y="1"/>
                        </a:moveTo>
                        <a:cubicBezTo>
                          <a:pt x="294" y="1"/>
                          <a:pt x="1" y="294"/>
                          <a:pt x="1" y="653"/>
                        </a:cubicBezTo>
                        <a:lnTo>
                          <a:pt x="1" y="6694"/>
                        </a:lnTo>
                        <a:cubicBezTo>
                          <a:pt x="1" y="7053"/>
                          <a:pt x="294" y="7346"/>
                          <a:pt x="653" y="7346"/>
                        </a:cubicBezTo>
                        <a:cubicBezTo>
                          <a:pt x="1011" y="7346"/>
                          <a:pt x="1304" y="7053"/>
                          <a:pt x="1304" y="6694"/>
                        </a:cubicBezTo>
                        <a:lnTo>
                          <a:pt x="1304" y="653"/>
                        </a:lnTo>
                        <a:cubicBezTo>
                          <a:pt x="1304" y="294"/>
                          <a:pt x="1011" y="1"/>
                          <a:pt x="653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34" name="Google Shape;10534;p64"/>
                  <p:cNvSpPr/>
                  <p:nvPr/>
                </p:nvSpPr>
                <p:spPr>
                  <a:xfrm>
                    <a:off x="7058810" y="2022661"/>
                    <a:ext cx="95461" cy="381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81" h="1510" extrusionOk="0">
                        <a:moveTo>
                          <a:pt x="636" y="1"/>
                        </a:moveTo>
                        <a:cubicBezTo>
                          <a:pt x="417" y="1"/>
                          <a:pt x="213" y="131"/>
                          <a:pt x="124" y="343"/>
                        </a:cubicBezTo>
                        <a:cubicBezTo>
                          <a:pt x="1" y="623"/>
                          <a:pt x="124" y="949"/>
                          <a:pt x="398" y="1072"/>
                        </a:cubicBezTo>
                        <a:cubicBezTo>
                          <a:pt x="913" y="1294"/>
                          <a:pt x="1591" y="1509"/>
                          <a:pt x="2308" y="1509"/>
                        </a:cubicBezTo>
                        <a:cubicBezTo>
                          <a:pt x="2660" y="1509"/>
                          <a:pt x="3012" y="1451"/>
                          <a:pt x="3351" y="1340"/>
                        </a:cubicBezTo>
                        <a:cubicBezTo>
                          <a:pt x="3637" y="1229"/>
                          <a:pt x="3781" y="910"/>
                          <a:pt x="3683" y="623"/>
                        </a:cubicBezTo>
                        <a:cubicBezTo>
                          <a:pt x="3599" y="391"/>
                          <a:pt x="3379" y="245"/>
                          <a:pt x="3143" y="245"/>
                        </a:cubicBezTo>
                        <a:cubicBezTo>
                          <a:pt x="3087" y="245"/>
                          <a:pt x="3029" y="253"/>
                          <a:pt x="2973" y="271"/>
                        </a:cubicBezTo>
                        <a:cubicBezTo>
                          <a:pt x="2755" y="350"/>
                          <a:pt x="2527" y="382"/>
                          <a:pt x="2298" y="382"/>
                        </a:cubicBezTo>
                        <a:cubicBezTo>
                          <a:pt x="1771" y="382"/>
                          <a:pt x="1243" y="211"/>
                          <a:pt x="848" y="43"/>
                        </a:cubicBezTo>
                        <a:cubicBezTo>
                          <a:pt x="778" y="14"/>
                          <a:pt x="706" y="1"/>
                          <a:pt x="63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35" name="Google Shape;10535;p64"/>
                  <p:cNvSpPr/>
                  <p:nvPr/>
                </p:nvSpPr>
                <p:spPr>
                  <a:xfrm>
                    <a:off x="7050427" y="2076135"/>
                    <a:ext cx="108135" cy="379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83" h="1503" extrusionOk="0">
                        <a:moveTo>
                          <a:pt x="642" y="1"/>
                        </a:moveTo>
                        <a:cubicBezTo>
                          <a:pt x="423" y="1"/>
                          <a:pt x="218" y="131"/>
                          <a:pt x="124" y="343"/>
                        </a:cubicBezTo>
                        <a:cubicBezTo>
                          <a:pt x="0" y="623"/>
                          <a:pt x="130" y="955"/>
                          <a:pt x="411" y="1079"/>
                        </a:cubicBezTo>
                        <a:cubicBezTo>
                          <a:pt x="997" y="1346"/>
                          <a:pt x="1636" y="1490"/>
                          <a:pt x="2281" y="1503"/>
                        </a:cubicBezTo>
                        <a:cubicBezTo>
                          <a:pt x="2848" y="1503"/>
                          <a:pt x="3409" y="1366"/>
                          <a:pt x="3904" y="1099"/>
                        </a:cubicBezTo>
                        <a:cubicBezTo>
                          <a:pt x="4178" y="949"/>
                          <a:pt x="4282" y="603"/>
                          <a:pt x="4132" y="330"/>
                        </a:cubicBezTo>
                        <a:cubicBezTo>
                          <a:pt x="4030" y="143"/>
                          <a:pt x="3839" y="38"/>
                          <a:pt x="3642" y="38"/>
                        </a:cubicBezTo>
                        <a:cubicBezTo>
                          <a:pt x="3550" y="38"/>
                          <a:pt x="3457" y="61"/>
                          <a:pt x="3370" y="108"/>
                        </a:cubicBezTo>
                        <a:cubicBezTo>
                          <a:pt x="3019" y="298"/>
                          <a:pt x="2650" y="370"/>
                          <a:pt x="2291" y="370"/>
                        </a:cubicBezTo>
                        <a:cubicBezTo>
                          <a:pt x="1762" y="370"/>
                          <a:pt x="1254" y="214"/>
                          <a:pt x="854" y="43"/>
                        </a:cubicBezTo>
                        <a:cubicBezTo>
                          <a:pt x="784" y="14"/>
                          <a:pt x="712" y="1"/>
                          <a:pt x="6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36" name="Google Shape;10536;p64"/>
                  <p:cNvSpPr/>
                  <p:nvPr/>
                </p:nvSpPr>
                <p:spPr>
                  <a:xfrm>
                    <a:off x="6988722" y="2022358"/>
                    <a:ext cx="90361" cy="379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2" extrusionOk="0">
                        <a:moveTo>
                          <a:pt x="2935" y="0"/>
                        </a:moveTo>
                        <a:cubicBezTo>
                          <a:pt x="2854" y="0"/>
                          <a:pt x="2771" y="18"/>
                          <a:pt x="2692" y="55"/>
                        </a:cubicBezTo>
                        <a:cubicBezTo>
                          <a:pt x="2323" y="212"/>
                          <a:pt x="1818" y="373"/>
                          <a:pt x="1276" y="373"/>
                        </a:cubicBezTo>
                        <a:cubicBezTo>
                          <a:pt x="1099" y="373"/>
                          <a:pt x="918" y="356"/>
                          <a:pt x="737" y="315"/>
                        </a:cubicBezTo>
                        <a:cubicBezTo>
                          <a:pt x="697" y="307"/>
                          <a:pt x="657" y="303"/>
                          <a:pt x="617" y="303"/>
                        </a:cubicBezTo>
                        <a:cubicBezTo>
                          <a:pt x="361" y="303"/>
                          <a:pt x="127" y="480"/>
                          <a:pt x="65" y="746"/>
                        </a:cubicBezTo>
                        <a:cubicBezTo>
                          <a:pt x="0" y="1052"/>
                          <a:pt x="189" y="1352"/>
                          <a:pt x="495" y="1417"/>
                        </a:cubicBezTo>
                        <a:cubicBezTo>
                          <a:pt x="750" y="1476"/>
                          <a:pt x="1004" y="1502"/>
                          <a:pt x="1264" y="1502"/>
                        </a:cubicBezTo>
                        <a:cubicBezTo>
                          <a:pt x="1910" y="1489"/>
                          <a:pt x="2548" y="1352"/>
                          <a:pt x="3142" y="1084"/>
                        </a:cubicBezTo>
                        <a:cubicBezTo>
                          <a:pt x="3435" y="974"/>
                          <a:pt x="3578" y="628"/>
                          <a:pt x="3454" y="341"/>
                        </a:cubicBezTo>
                        <a:cubicBezTo>
                          <a:pt x="3359" y="128"/>
                          <a:pt x="3153" y="0"/>
                          <a:pt x="293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37" name="Google Shape;10537;p64"/>
                  <p:cNvSpPr/>
                  <p:nvPr/>
                </p:nvSpPr>
                <p:spPr>
                  <a:xfrm>
                    <a:off x="7058305" y="2132892"/>
                    <a:ext cx="95966" cy="381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1" h="1511" extrusionOk="0">
                        <a:moveTo>
                          <a:pt x="650" y="0"/>
                        </a:moveTo>
                        <a:cubicBezTo>
                          <a:pt x="429" y="0"/>
                          <a:pt x="218" y="128"/>
                          <a:pt x="125" y="343"/>
                        </a:cubicBezTo>
                        <a:cubicBezTo>
                          <a:pt x="1" y="624"/>
                          <a:pt x="138" y="956"/>
                          <a:pt x="418" y="1080"/>
                        </a:cubicBezTo>
                        <a:cubicBezTo>
                          <a:pt x="933" y="1301"/>
                          <a:pt x="1611" y="1510"/>
                          <a:pt x="2321" y="1510"/>
                        </a:cubicBezTo>
                        <a:cubicBezTo>
                          <a:pt x="2339" y="1510"/>
                          <a:pt x="2357" y="1510"/>
                          <a:pt x="2375" y="1510"/>
                        </a:cubicBezTo>
                        <a:cubicBezTo>
                          <a:pt x="2715" y="1510"/>
                          <a:pt x="3049" y="1452"/>
                          <a:pt x="3371" y="1340"/>
                        </a:cubicBezTo>
                        <a:cubicBezTo>
                          <a:pt x="3657" y="1236"/>
                          <a:pt x="3801" y="917"/>
                          <a:pt x="3703" y="630"/>
                        </a:cubicBezTo>
                        <a:cubicBezTo>
                          <a:pt x="3620" y="396"/>
                          <a:pt x="3404" y="249"/>
                          <a:pt x="3171" y="249"/>
                        </a:cubicBezTo>
                        <a:cubicBezTo>
                          <a:pt x="3112" y="249"/>
                          <a:pt x="3052" y="258"/>
                          <a:pt x="2993" y="278"/>
                        </a:cubicBezTo>
                        <a:cubicBezTo>
                          <a:pt x="2776" y="355"/>
                          <a:pt x="2549" y="386"/>
                          <a:pt x="2321" y="386"/>
                        </a:cubicBezTo>
                        <a:cubicBezTo>
                          <a:pt x="1794" y="386"/>
                          <a:pt x="1264" y="216"/>
                          <a:pt x="868" y="43"/>
                        </a:cubicBezTo>
                        <a:cubicBezTo>
                          <a:pt x="797" y="14"/>
                          <a:pt x="723" y="0"/>
                          <a:pt x="65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38" name="Google Shape;10538;p64"/>
                  <p:cNvSpPr/>
                  <p:nvPr/>
                </p:nvSpPr>
                <p:spPr>
                  <a:xfrm>
                    <a:off x="6988722" y="2132589"/>
                    <a:ext cx="90361" cy="380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9" extrusionOk="0">
                        <a:moveTo>
                          <a:pt x="2935" y="1"/>
                        </a:moveTo>
                        <a:cubicBezTo>
                          <a:pt x="2854" y="1"/>
                          <a:pt x="2771" y="18"/>
                          <a:pt x="2692" y="55"/>
                        </a:cubicBezTo>
                        <a:cubicBezTo>
                          <a:pt x="2321" y="214"/>
                          <a:pt x="1812" y="379"/>
                          <a:pt x="1267" y="379"/>
                        </a:cubicBezTo>
                        <a:cubicBezTo>
                          <a:pt x="1093" y="379"/>
                          <a:pt x="915" y="362"/>
                          <a:pt x="737" y="323"/>
                        </a:cubicBezTo>
                        <a:cubicBezTo>
                          <a:pt x="697" y="314"/>
                          <a:pt x="657" y="310"/>
                          <a:pt x="617" y="310"/>
                        </a:cubicBezTo>
                        <a:cubicBezTo>
                          <a:pt x="360" y="310"/>
                          <a:pt x="122" y="487"/>
                          <a:pt x="65" y="753"/>
                        </a:cubicBezTo>
                        <a:cubicBezTo>
                          <a:pt x="0" y="1053"/>
                          <a:pt x="189" y="1359"/>
                          <a:pt x="495" y="1424"/>
                        </a:cubicBezTo>
                        <a:cubicBezTo>
                          <a:pt x="750" y="1476"/>
                          <a:pt x="1004" y="1509"/>
                          <a:pt x="1264" y="1509"/>
                        </a:cubicBezTo>
                        <a:cubicBezTo>
                          <a:pt x="1910" y="1496"/>
                          <a:pt x="2548" y="1359"/>
                          <a:pt x="3142" y="1092"/>
                        </a:cubicBezTo>
                        <a:cubicBezTo>
                          <a:pt x="3435" y="974"/>
                          <a:pt x="3578" y="636"/>
                          <a:pt x="3454" y="342"/>
                        </a:cubicBezTo>
                        <a:cubicBezTo>
                          <a:pt x="3359" y="128"/>
                          <a:pt x="3153" y="1"/>
                          <a:pt x="293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39" name="Google Shape;10539;p64"/>
                  <p:cNvSpPr/>
                  <p:nvPr/>
                </p:nvSpPr>
                <p:spPr>
                  <a:xfrm>
                    <a:off x="6976351" y="2075959"/>
                    <a:ext cx="110786" cy="37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88" h="1485" extrusionOk="0">
                        <a:moveTo>
                          <a:pt x="3746" y="1"/>
                        </a:moveTo>
                        <a:cubicBezTo>
                          <a:pt x="3664" y="1"/>
                          <a:pt x="3580" y="19"/>
                          <a:pt x="3501" y="56"/>
                        </a:cubicBezTo>
                        <a:cubicBezTo>
                          <a:pt x="3025" y="259"/>
                          <a:pt x="2545" y="361"/>
                          <a:pt x="2098" y="361"/>
                        </a:cubicBezTo>
                        <a:cubicBezTo>
                          <a:pt x="1713" y="361"/>
                          <a:pt x="1351" y="286"/>
                          <a:pt x="1038" y="135"/>
                        </a:cubicBezTo>
                        <a:cubicBezTo>
                          <a:pt x="956" y="101"/>
                          <a:pt x="878" y="86"/>
                          <a:pt x="804" y="86"/>
                        </a:cubicBezTo>
                        <a:cubicBezTo>
                          <a:pt x="283" y="86"/>
                          <a:pt x="0" y="849"/>
                          <a:pt x="549" y="1151"/>
                        </a:cubicBezTo>
                        <a:cubicBezTo>
                          <a:pt x="1018" y="1373"/>
                          <a:pt x="1530" y="1484"/>
                          <a:pt x="2055" y="1484"/>
                        </a:cubicBezTo>
                        <a:cubicBezTo>
                          <a:pt x="2070" y="1484"/>
                          <a:pt x="2085" y="1484"/>
                          <a:pt x="2100" y="1484"/>
                        </a:cubicBezTo>
                        <a:cubicBezTo>
                          <a:pt x="2732" y="1477"/>
                          <a:pt x="3364" y="1347"/>
                          <a:pt x="3944" y="1086"/>
                        </a:cubicBezTo>
                        <a:cubicBezTo>
                          <a:pt x="4244" y="969"/>
                          <a:pt x="4388" y="630"/>
                          <a:pt x="4257" y="337"/>
                        </a:cubicBezTo>
                        <a:cubicBezTo>
                          <a:pt x="4168" y="124"/>
                          <a:pt x="3962" y="1"/>
                          <a:pt x="37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40" name="Google Shape;10540;p64"/>
                  <p:cNvSpPr/>
                  <p:nvPr/>
                </p:nvSpPr>
                <p:spPr>
                  <a:xfrm>
                    <a:off x="6825321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815" y="1"/>
                        </a:moveTo>
                        <a:cubicBezTo>
                          <a:pt x="0" y="1"/>
                          <a:pt x="0" y="1428"/>
                          <a:pt x="815" y="1428"/>
                        </a:cubicBezTo>
                        <a:cubicBezTo>
                          <a:pt x="1792" y="1428"/>
                          <a:pt x="1792" y="1"/>
                          <a:pt x="81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41" name="Google Shape;10541;p64"/>
                  <p:cNvSpPr/>
                  <p:nvPr/>
                </p:nvSpPr>
                <p:spPr>
                  <a:xfrm>
                    <a:off x="6812697" y="2361054"/>
                    <a:ext cx="18405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9" h="1144" extrusionOk="0">
                        <a:moveTo>
                          <a:pt x="506" y="1"/>
                        </a:moveTo>
                        <a:cubicBezTo>
                          <a:pt x="409" y="1"/>
                          <a:pt x="308" y="54"/>
                          <a:pt x="285" y="157"/>
                        </a:cubicBezTo>
                        <a:cubicBezTo>
                          <a:pt x="239" y="372"/>
                          <a:pt x="57" y="581"/>
                          <a:pt x="24" y="828"/>
                        </a:cubicBezTo>
                        <a:cubicBezTo>
                          <a:pt x="0" y="1027"/>
                          <a:pt x="175" y="1143"/>
                          <a:pt x="348" y="1143"/>
                        </a:cubicBezTo>
                        <a:cubicBezTo>
                          <a:pt x="458" y="1143"/>
                          <a:pt x="568" y="1096"/>
                          <a:pt x="624" y="991"/>
                        </a:cubicBezTo>
                        <a:cubicBezTo>
                          <a:pt x="696" y="867"/>
                          <a:pt x="702" y="692"/>
                          <a:pt x="715" y="548"/>
                        </a:cubicBezTo>
                        <a:cubicBezTo>
                          <a:pt x="728" y="418"/>
                          <a:pt x="728" y="287"/>
                          <a:pt x="709" y="157"/>
                        </a:cubicBezTo>
                        <a:cubicBezTo>
                          <a:pt x="693" y="51"/>
                          <a:pt x="601" y="1"/>
                          <a:pt x="50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42" name="Google Shape;10542;p64"/>
                  <p:cNvSpPr/>
                  <p:nvPr/>
                </p:nvSpPr>
                <p:spPr>
                  <a:xfrm>
                    <a:off x="6832339" y="2374662"/>
                    <a:ext cx="22773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" h="1082" extrusionOk="0">
                        <a:moveTo>
                          <a:pt x="700" y="0"/>
                        </a:moveTo>
                        <a:cubicBezTo>
                          <a:pt x="672" y="0"/>
                          <a:pt x="643" y="7"/>
                          <a:pt x="615" y="22"/>
                        </a:cubicBezTo>
                        <a:cubicBezTo>
                          <a:pt x="556" y="35"/>
                          <a:pt x="504" y="68"/>
                          <a:pt x="459" y="107"/>
                        </a:cubicBezTo>
                        <a:cubicBezTo>
                          <a:pt x="413" y="153"/>
                          <a:pt x="367" y="205"/>
                          <a:pt x="328" y="257"/>
                        </a:cubicBezTo>
                        <a:cubicBezTo>
                          <a:pt x="289" y="302"/>
                          <a:pt x="250" y="342"/>
                          <a:pt x="217" y="387"/>
                        </a:cubicBezTo>
                        <a:cubicBezTo>
                          <a:pt x="207" y="398"/>
                          <a:pt x="200" y="405"/>
                          <a:pt x="197" y="408"/>
                        </a:cubicBezTo>
                        <a:lnTo>
                          <a:pt x="197" y="408"/>
                        </a:lnTo>
                        <a:cubicBezTo>
                          <a:pt x="24" y="543"/>
                          <a:pt x="0" y="804"/>
                          <a:pt x="152" y="974"/>
                        </a:cubicBezTo>
                        <a:cubicBezTo>
                          <a:pt x="220" y="1042"/>
                          <a:pt x="326" y="1081"/>
                          <a:pt x="429" y="1081"/>
                        </a:cubicBezTo>
                        <a:cubicBezTo>
                          <a:pt x="523" y="1081"/>
                          <a:pt x="615" y="1048"/>
                          <a:pt x="674" y="974"/>
                        </a:cubicBezTo>
                        <a:cubicBezTo>
                          <a:pt x="700" y="941"/>
                          <a:pt x="719" y="915"/>
                          <a:pt x="745" y="882"/>
                        </a:cubicBezTo>
                        <a:cubicBezTo>
                          <a:pt x="765" y="856"/>
                          <a:pt x="771" y="824"/>
                          <a:pt x="784" y="798"/>
                        </a:cubicBezTo>
                        <a:cubicBezTo>
                          <a:pt x="792" y="731"/>
                          <a:pt x="795" y="698"/>
                          <a:pt x="795" y="698"/>
                        </a:cubicBezTo>
                        <a:lnTo>
                          <a:pt x="795" y="698"/>
                        </a:lnTo>
                        <a:cubicBezTo>
                          <a:pt x="795" y="698"/>
                          <a:pt x="794" y="716"/>
                          <a:pt x="791" y="752"/>
                        </a:cubicBezTo>
                        <a:cubicBezTo>
                          <a:pt x="811" y="700"/>
                          <a:pt x="824" y="648"/>
                          <a:pt x="837" y="596"/>
                        </a:cubicBezTo>
                        <a:cubicBezTo>
                          <a:pt x="850" y="531"/>
                          <a:pt x="869" y="465"/>
                          <a:pt x="882" y="400"/>
                        </a:cubicBezTo>
                        <a:cubicBezTo>
                          <a:pt x="902" y="302"/>
                          <a:pt x="895" y="211"/>
                          <a:pt x="863" y="120"/>
                        </a:cubicBezTo>
                        <a:cubicBezTo>
                          <a:pt x="839" y="45"/>
                          <a:pt x="772" y="0"/>
                          <a:pt x="7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43" name="Google Shape;10543;p64"/>
                  <p:cNvSpPr/>
                  <p:nvPr/>
                </p:nvSpPr>
                <p:spPr>
                  <a:xfrm>
                    <a:off x="6973725" y="2516225"/>
                    <a:ext cx="61755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6" h="2009" extrusionOk="0">
                        <a:moveTo>
                          <a:pt x="1142" y="1"/>
                        </a:moveTo>
                        <a:cubicBezTo>
                          <a:pt x="1" y="1"/>
                          <a:pt x="1" y="2008"/>
                          <a:pt x="1142" y="2008"/>
                        </a:cubicBezTo>
                        <a:cubicBezTo>
                          <a:pt x="2445" y="2008"/>
                          <a:pt x="2445" y="1"/>
                          <a:pt x="11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44" name="Google Shape;10544;p64"/>
                  <p:cNvSpPr/>
                  <p:nvPr/>
                </p:nvSpPr>
                <p:spPr>
                  <a:xfrm>
                    <a:off x="6998418" y="2738706"/>
                    <a:ext cx="45269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370" extrusionOk="0">
                        <a:moveTo>
                          <a:pt x="815" y="0"/>
                        </a:moveTo>
                        <a:cubicBezTo>
                          <a:pt x="1" y="0"/>
                          <a:pt x="1" y="1369"/>
                          <a:pt x="815" y="1369"/>
                        </a:cubicBezTo>
                        <a:cubicBezTo>
                          <a:pt x="1793" y="1369"/>
                          <a:pt x="1793" y="0"/>
                          <a:pt x="81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45" name="Google Shape;10545;p64"/>
                  <p:cNvSpPr/>
                  <p:nvPr/>
                </p:nvSpPr>
                <p:spPr>
                  <a:xfrm>
                    <a:off x="6982007" y="2784202"/>
                    <a:ext cx="50672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916" extrusionOk="0">
                        <a:moveTo>
                          <a:pt x="1437" y="1"/>
                        </a:moveTo>
                        <a:cubicBezTo>
                          <a:pt x="1235" y="1"/>
                          <a:pt x="1047" y="97"/>
                          <a:pt x="833" y="193"/>
                        </a:cubicBezTo>
                        <a:cubicBezTo>
                          <a:pt x="716" y="251"/>
                          <a:pt x="598" y="304"/>
                          <a:pt x="481" y="369"/>
                        </a:cubicBezTo>
                        <a:cubicBezTo>
                          <a:pt x="331" y="440"/>
                          <a:pt x="233" y="571"/>
                          <a:pt x="103" y="662"/>
                        </a:cubicBezTo>
                        <a:cubicBezTo>
                          <a:pt x="0" y="722"/>
                          <a:pt x="55" y="867"/>
                          <a:pt x="162" y="867"/>
                        </a:cubicBezTo>
                        <a:cubicBezTo>
                          <a:pt x="170" y="867"/>
                          <a:pt x="179" y="866"/>
                          <a:pt x="188" y="864"/>
                        </a:cubicBezTo>
                        <a:cubicBezTo>
                          <a:pt x="213" y="861"/>
                          <a:pt x="238" y="859"/>
                          <a:pt x="264" y="859"/>
                        </a:cubicBezTo>
                        <a:cubicBezTo>
                          <a:pt x="382" y="859"/>
                          <a:pt x="501" y="890"/>
                          <a:pt x="625" y="890"/>
                        </a:cubicBezTo>
                        <a:cubicBezTo>
                          <a:pt x="768" y="890"/>
                          <a:pt x="892" y="890"/>
                          <a:pt x="1022" y="903"/>
                        </a:cubicBezTo>
                        <a:cubicBezTo>
                          <a:pt x="1125" y="907"/>
                          <a:pt x="1223" y="915"/>
                          <a:pt x="1316" y="915"/>
                        </a:cubicBezTo>
                        <a:cubicBezTo>
                          <a:pt x="1506" y="915"/>
                          <a:pt x="1677" y="883"/>
                          <a:pt x="1830" y="721"/>
                        </a:cubicBezTo>
                        <a:cubicBezTo>
                          <a:pt x="2006" y="532"/>
                          <a:pt x="1987" y="206"/>
                          <a:pt x="1752" y="82"/>
                        </a:cubicBezTo>
                        <a:cubicBezTo>
                          <a:pt x="1640" y="24"/>
                          <a:pt x="1537" y="1"/>
                          <a:pt x="1437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46" name="Google Shape;10546;p64"/>
                  <p:cNvSpPr/>
                  <p:nvPr/>
                </p:nvSpPr>
                <p:spPr>
                  <a:xfrm>
                    <a:off x="7130235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47" name="Google Shape;10547;p64"/>
                  <p:cNvSpPr/>
                  <p:nvPr/>
                </p:nvSpPr>
                <p:spPr>
                  <a:xfrm>
                    <a:off x="7135663" y="2349212"/>
                    <a:ext cx="41810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21" extrusionOk="0">
                        <a:moveTo>
                          <a:pt x="711" y="0"/>
                        </a:moveTo>
                        <a:cubicBezTo>
                          <a:pt x="320" y="0"/>
                          <a:pt x="0" y="320"/>
                          <a:pt x="0" y="711"/>
                        </a:cubicBezTo>
                        <a:cubicBezTo>
                          <a:pt x="0" y="1139"/>
                          <a:pt x="349" y="1420"/>
                          <a:pt x="715" y="1420"/>
                        </a:cubicBezTo>
                        <a:cubicBezTo>
                          <a:pt x="889" y="1420"/>
                          <a:pt x="1067" y="1356"/>
                          <a:pt x="1213" y="1213"/>
                        </a:cubicBezTo>
                        <a:cubicBezTo>
                          <a:pt x="1656" y="763"/>
                          <a:pt x="1343" y="0"/>
                          <a:pt x="71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48" name="Google Shape;10548;p64"/>
                  <p:cNvSpPr/>
                  <p:nvPr/>
                </p:nvSpPr>
                <p:spPr>
                  <a:xfrm>
                    <a:off x="7110971" y="2349212"/>
                    <a:ext cx="41835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21" extrusionOk="0">
                        <a:moveTo>
                          <a:pt x="705" y="0"/>
                        </a:moveTo>
                        <a:cubicBezTo>
                          <a:pt x="320" y="0"/>
                          <a:pt x="1" y="320"/>
                          <a:pt x="1" y="711"/>
                        </a:cubicBezTo>
                        <a:cubicBezTo>
                          <a:pt x="1" y="1139"/>
                          <a:pt x="350" y="1420"/>
                          <a:pt x="713" y="1420"/>
                        </a:cubicBezTo>
                        <a:cubicBezTo>
                          <a:pt x="886" y="1420"/>
                          <a:pt x="1063" y="1356"/>
                          <a:pt x="1206" y="1213"/>
                        </a:cubicBezTo>
                        <a:cubicBezTo>
                          <a:pt x="1656" y="763"/>
                          <a:pt x="1337" y="0"/>
                          <a:pt x="70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49" name="Google Shape;10549;p64"/>
                  <p:cNvSpPr/>
                  <p:nvPr/>
                </p:nvSpPr>
                <p:spPr>
                  <a:xfrm>
                    <a:off x="7135663" y="2464720"/>
                    <a:ext cx="41810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17" extrusionOk="0">
                        <a:moveTo>
                          <a:pt x="711" y="1"/>
                        </a:moveTo>
                        <a:cubicBezTo>
                          <a:pt x="320" y="1"/>
                          <a:pt x="0" y="314"/>
                          <a:pt x="0" y="705"/>
                        </a:cubicBezTo>
                        <a:cubicBezTo>
                          <a:pt x="0" y="1132"/>
                          <a:pt x="349" y="1417"/>
                          <a:pt x="714" y="1417"/>
                        </a:cubicBezTo>
                        <a:cubicBezTo>
                          <a:pt x="889" y="1417"/>
                          <a:pt x="1067" y="1352"/>
                          <a:pt x="1213" y="1206"/>
                        </a:cubicBezTo>
                        <a:cubicBezTo>
                          <a:pt x="1656" y="763"/>
                          <a:pt x="1343" y="1"/>
                          <a:pt x="71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50" name="Google Shape;10550;p64"/>
                  <p:cNvSpPr/>
                  <p:nvPr/>
                </p:nvSpPr>
                <p:spPr>
                  <a:xfrm>
                    <a:off x="7110971" y="2464720"/>
                    <a:ext cx="41835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17" extrusionOk="0">
                        <a:moveTo>
                          <a:pt x="705" y="1"/>
                        </a:moveTo>
                        <a:cubicBezTo>
                          <a:pt x="320" y="1"/>
                          <a:pt x="1" y="314"/>
                          <a:pt x="1" y="705"/>
                        </a:cubicBezTo>
                        <a:cubicBezTo>
                          <a:pt x="1" y="1132"/>
                          <a:pt x="350" y="1417"/>
                          <a:pt x="713" y="1417"/>
                        </a:cubicBezTo>
                        <a:cubicBezTo>
                          <a:pt x="886" y="1417"/>
                          <a:pt x="1063" y="1352"/>
                          <a:pt x="1206" y="1206"/>
                        </a:cubicBezTo>
                        <a:cubicBezTo>
                          <a:pt x="1656" y="763"/>
                          <a:pt x="1337" y="1"/>
                          <a:pt x="70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51" name="Google Shape;10551;p64"/>
                  <p:cNvSpPr/>
                  <p:nvPr/>
                </p:nvSpPr>
                <p:spPr>
                  <a:xfrm>
                    <a:off x="7108673" y="2594568"/>
                    <a:ext cx="30474" cy="1044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7" h="4139" extrusionOk="0">
                        <a:moveTo>
                          <a:pt x="398" y="0"/>
                        </a:moveTo>
                        <a:lnTo>
                          <a:pt x="0" y="4060"/>
                        </a:lnTo>
                        <a:lnTo>
                          <a:pt x="815" y="4139"/>
                        </a:lnTo>
                        <a:lnTo>
                          <a:pt x="1206" y="78"/>
                        </a:lnTo>
                        <a:lnTo>
                          <a:pt x="39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52" name="Google Shape;10552;p64"/>
                  <p:cNvSpPr/>
                  <p:nvPr/>
                </p:nvSpPr>
                <p:spPr>
                  <a:xfrm>
                    <a:off x="7122913" y="2577349"/>
                    <a:ext cx="38098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9" h="1265" extrusionOk="0">
                        <a:moveTo>
                          <a:pt x="662" y="0"/>
                        </a:moveTo>
                        <a:cubicBezTo>
                          <a:pt x="341" y="0"/>
                          <a:pt x="73" y="243"/>
                          <a:pt x="42" y="571"/>
                        </a:cubicBezTo>
                        <a:cubicBezTo>
                          <a:pt x="0" y="973"/>
                          <a:pt x="324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2" y="1119"/>
                        </a:cubicBezTo>
                        <a:cubicBezTo>
                          <a:pt x="1509" y="760"/>
                          <a:pt x="1294" y="56"/>
                          <a:pt x="733" y="4"/>
                        </a:cubicBezTo>
                        <a:cubicBezTo>
                          <a:pt x="709" y="2"/>
                          <a:pt x="686" y="0"/>
                          <a:pt x="66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53" name="Google Shape;10553;p64"/>
                  <p:cNvSpPr/>
                  <p:nvPr/>
                </p:nvSpPr>
                <p:spPr>
                  <a:xfrm>
                    <a:off x="7100821" y="2575077"/>
                    <a:ext cx="38149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1" h="1271" extrusionOk="0">
                        <a:moveTo>
                          <a:pt x="669" y="0"/>
                        </a:moveTo>
                        <a:cubicBezTo>
                          <a:pt x="348" y="0"/>
                          <a:pt x="68" y="245"/>
                          <a:pt x="38" y="576"/>
                        </a:cubicBezTo>
                        <a:cubicBezTo>
                          <a:pt x="0" y="979"/>
                          <a:pt x="325" y="1270"/>
                          <a:pt x="673" y="1270"/>
                        </a:cubicBezTo>
                        <a:cubicBezTo>
                          <a:pt x="810" y="1270"/>
                          <a:pt x="951" y="1225"/>
                          <a:pt x="1074" y="1124"/>
                        </a:cubicBezTo>
                        <a:cubicBezTo>
                          <a:pt x="1511" y="766"/>
                          <a:pt x="1296" y="62"/>
                          <a:pt x="728" y="3"/>
                        </a:cubicBezTo>
                        <a:cubicBezTo>
                          <a:pt x="708" y="1"/>
                          <a:pt x="689" y="0"/>
                          <a:pt x="66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54" name="Google Shape;10554;p64"/>
                  <p:cNvSpPr/>
                  <p:nvPr/>
                </p:nvSpPr>
                <p:spPr>
                  <a:xfrm>
                    <a:off x="7112864" y="2680182"/>
                    <a:ext cx="3812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6" extrusionOk="0">
                        <a:moveTo>
                          <a:pt x="662" y="1"/>
                        </a:moveTo>
                        <a:cubicBezTo>
                          <a:pt x="341" y="1"/>
                          <a:pt x="73" y="244"/>
                          <a:pt x="43" y="572"/>
                        </a:cubicBezTo>
                        <a:cubicBezTo>
                          <a:pt x="1" y="974"/>
                          <a:pt x="325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3" y="1119"/>
                        </a:cubicBezTo>
                        <a:cubicBezTo>
                          <a:pt x="1509" y="761"/>
                          <a:pt x="1294" y="57"/>
                          <a:pt x="734" y="5"/>
                        </a:cubicBezTo>
                        <a:cubicBezTo>
                          <a:pt x="710" y="2"/>
                          <a:pt x="686" y="1"/>
                          <a:pt x="66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55" name="Google Shape;10555;p64"/>
                  <p:cNvSpPr/>
                  <p:nvPr/>
                </p:nvSpPr>
                <p:spPr>
                  <a:xfrm>
                    <a:off x="7090823" y="2678086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673" y="0"/>
                        </a:moveTo>
                        <a:cubicBezTo>
                          <a:pt x="347" y="0"/>
                          <a:pt x="73" y="245"/>
                          <a:pt x="43" y="576"/>
                        </a:cubicBezTo>
                        <a:cubicBezTo>
                          <a:pt x="0" y="979"/>
                          <a:pt x="324" y="1270"/>
                          <a:pt x="672" y="1270"/>
                        </a:cubicBezTo>
                        <a:cubicBezTo>
                          <a:pt x="809" y="1270"/>
                          <a:pt x="949" y="1225"/>
                          <a:pt x="1072" y="1124"/>
                        </a:cubicBezTo>
                        <a:cubicBezTo>
                          <a:pt x="1509" y="765"/>
                          <a:pt x="1294" y="55"/>
                          <a:pt x="733" y="3"/>
                        </a:cubicBezTo>
                        <a:cubicBezTo>
                          <a:pt x="713" y="1"/>
                          <a:pt x="693" y="0"/>
                          <a:pt x="6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56" name="Google Shape;10556;p64"/>
                  <p:cNvSpPr/>
                  <p:nvPr/>
                </p:nvSpPr>
                <p:spPr>
                  <a:xfrm>
                    <a:off x="7234886" y="2178085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900" y="0"/>
                        </a:moveTo>
                        <a:lnTo>
                          <a:pt x="0" y="293"/>
                        </a:lnTo>
                        <a:lnTo>
                          <a:pt x="1317" y="4334"/>
                        </a:lnTo>
                        <a:lnTo>
                          <a:pt x="2216" y="4041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57" name="Google Shape;10557;p64"/>
                  <p:cNvSpPr/>
                  <p:nvPr/>
                </p:nvSpPr>
                <p:spPr>
                  <a:xfrm>
                    <a:off x="7235214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4" y="0"/>
                        </a:moveTo>
                        <a:cubicBezTo>
                          <a:pt x="703" y="0"/>
                          <a:pt x="629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3"/>
                          <a:pt x="493" y="1364"/>
                          <a:pt x="769" y="1364"/>
                        </a:cubicBezTo>
                        <a:cubicBezTo>
                          <a:pt x="1008" y="1364"/>
                          <a:pt x="1248" y="1242"/>
                          <a:pt x="1376" y="987"/>
                        </a:cubicBezTo>
                        <a:cubicBezTo>
                          <a:pt x="1614" y="516"/>
                          <a:pt x="1254" y="0"/>
                          <a:pt x="77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58" name="Google Shape;10558;p64"/>
                  <p:cNvSpPr/>
                  <p:nvPr/>
                </p:nvSpPr>
                <p:spPr>
                  <a:xfrm>
                    <a:off x="7212668" y="2163517"/>
                    <a:ext cx="40749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6" extrusionOk="0">
                        <a:moveTo>
                          <a:pt x="770" y="1"/>
                        </a:moveTo>
                        <a:cubicBezTo>
                          <a:pt x="700" y="1"/>
                          <a:pt x="628" y="12"/>
                          <a:pt x="554" y="36"/>
                        </a:cubicBezTo>
                        <a:cubicBezTo>
                          <a:pt x="196" y="154"/>
                          <a:pt x="0" y="538"/>
                          <a:pt x="118" y="897"/>
                        </a:cubicBezTo>
                        <a:cubicBezTo>
                          <a:pt x="216" y="1204"/>
                          <a:pt x="490" y="1366"/>
                          <a:pt x="765" y="1366"/>
                        </a:cubicBezTo>
                        <a:cubicBezTo>
                          <a:pt x="1003" y="1366"/>
                          <a:pt x="1242" y="1245"/>
                          <a:pt x="1369" y="994"/>
                        </a:cubicBezTo>
                        <a:cubicBezTo>
                          <a:pt x="1614" y="522"/>
                          <a:pt x="1248" y="1"/>
                          <a:pt x="770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59" name="Google Shape;10559;p64"/>
                  <p:cNvSpPr/>
                  <p:nvPr/>
                </p:nvSpPr>
                <p:spPr>
                  <a:xfrm>
                    <a:off x="7269778" y="2261932"/>
                    <a:ext cx="40749" cy="343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1" extrusionOk="0">
                        <a:moveTo>
                          <a:pt x="773" y="0"/>
                        </a:moveTo>
                        <a:cubicBezTo>
                          <a:pt x="702" y="0"/>
                          <a:pt x="629" y="11"/>
                          <a:pt x="554" y="36"/>
                        </a:cubicBezTo>
                        <a:cubicBezTo>
                          <a:pt x="196" y="146"/>
                          <a:pt x="0" y="531"/>
                          <a:pt x="117" y="889"/>
                        </a:cubicBezTo>
                        <a:cubicBezTo>
                          <a:pt x="218" y="1200"/>
                          <a:pt x="493" y="1361"/>
                          <a:pt x="768" y="1361"/>
                        </a:cubicBezTo>
                        <a:cubicBezTo>
                          <a:pt x="1008" y="1361"/>
                          <a:pt x="1248" y="1239"/>
                          <a:pt x="1375" y="987"/>
                        </a:cubicBezTo>
                        <a:cubicBezTo>
                          <a:pt x="1614" y="516"/>
                          <a:pt x="1254" y="0"/>
                          <a:pt x="7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60" name="Google Shape;10560;p64"/>
                  <p:cNvSpPr/>
                  <p:nvPr/>
                </p:nvSpPr>
                <p:spPr>
                  <a:xfrm>
                    <a:off x="7247055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5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19" y="1206"/>
                          <a:pt x="493" y="1367"/>
                          <a:pt x="769" y="1367"/>
                        </a:cubicBezTo>
                        <a:cubicBezTo>
                          <a:pt x="1008" y="1367"/>
                          <a:pt x="1249" y="1245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61" name="Google Shape;10561;p64"/>
                  <p:cNvSpPr/>
                  <p:nvPr/>
                </p:nvSpPr>
                <p:spPr>
                  <a:xfrm>
                    <a:off x="7177119" y="2021601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900" y="0"/>
                        </a:moveTo>
                        <a:lnTo>
                          <a:pt x="1" y="287"/>
                        </a:lnTo>
                        <a:lnTo>
                          <a:pt x="1324" y="4328"/>
                        </a:lnTo>
                        <a:lnTo>
                          <a:pt x="2217" y="4034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62" name="Google Shape;10562;p64"/>
                  <p:cNvSpPr/>
                  <p:nvPr/>
                </p:nvSpPr>
                <p:spPr>
                  <a:xfrm>
                    <a:off x="7177624" y="1999459"/>
                    <a:ext cx="40749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2" extrusionOk="0">
                        <a:moveTo>
                          <a:pt x="772" y="1"/>
                        </a:moveTo>
                        <a:cubicBezTo>
                          <a:pt x="701" y="1"/>
                          <a:pt x="628" y="12"/>
                          <a:pt x="554" y="36"/>
                        </a:cubicBezTo>
                        <a:cubicBezTo>
                          <a:pt x="196" y="147"/>
                          <a:pt x="0" y="538"/>
                          <a:pt x="118" y="897"/>
                        </a:cubicBezTo>
                        <a:cubicBezTo>
                          <a:pt x="218" y="1203"/>
                          <a:pt x="490" y="1362"/>
                          <a:pt x="763" y="1362"/>
                        </a:cubicBezTo>
                        <a:cubicBezTo>
                          <a:pt x="1002" y="1362"/>
                          <a:pt x="1241" y="1240"/>
                          <a:pt x="1369" y="988"/>
                        </a:cubicBezTo>
                        <a:cubicBezTo>
                          <a:pt x="1613" y="516"/>
                          <a:pt x="1249" y="1"/>
                          <a:pt x="77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63" name="Google Shape;10563;p64"/>
                  <p:cNvSpPr/>
                  <p:nvPr/>
                </p:nvSpPr>
                <p:spPr>
                  <a:xfrm>
                    <a:off x="7154902" y="2006882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6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20" y="1204"/>
                          <a:pt x="495" y="1365"/>
                          <a:pt x="771" y="1365"/>
                        </a:cubicBezTo>
                        <a:cubicBezTo>
                          <a:pt x="1010" y="1365"/>
                          <a:pt x="1249" y="1244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64" name="Google Shape;10564;p64"/>
                  <p:cNvSpPr/>
                  <p:nvPr/>
                </p:nvSpPr>
                <p:spPr>
                  <a:xfrm>
                    <a:off x="7212163" y="2105271"/>
                    <a:ext cx="40623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9" h="1366" extrusionOk="0">
                        <a:moveTo>
                          <a:pt x="772" y="0"/>
                        </a:moveTo>
                        <a:cubicBezTo>
                          <a:pt x="702" y="0"/>
                          <a:pt x="629" y="12"/>
                          <a:pt x="555" y="36"/>
                        </a:cubicBezTo>
                        <a:cubicBezTo>
                          <a:pt x="196" y="153"/>
                          <a:pt x="1" y="538"/>
                          <a:pt x="118" y="896"/>
                        </a:cubicBezTo>
                        <a:cubicBezTo>
                          <a:pt x="216" y="1204"/>
                          <a:pt x="490" y="1365"/>
                          <a:pt x="766" y="1365"/>
                        </a:cubicBezTo>
                        <a:cubicBezTo>
                          <a:pt x="1004" y="1365"/>
                          <a:pt x="1243" y="1245"/>
                          <a:pt x="1370" y="994"/>
                        </a:cubicBezTo>
                        <a:cubicBezTo>
                          <a:pt x="1608" y="517"/>
                          <a:pt x="1248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65" name="Google Shape;10565;p64"/>
                  <p:cNvSpPr/>
                  <p:nvPr/>
                </p:nvSpPr>
                <p:spPr>
                  <a:xfrm>
                    <a:off x="7189465" y="2112517"/>
                    <a:ext cx="40749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8" extrusionOk="0">
                        <a:moveTo>
                          <a:pt x="770" y="0"/>
                        </a:moveTo>
                        <a:cubicBezTo>
                          <a:pt x="700" y="0"/>
                          <a:pt x="628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6"/>
                          <a:pt x="491" y="1367"/>
                          <a:pt x="765" y="1367"/>
                        </a:cubicBezTo>
                        <a:cubicBezTo>
                          <a:pt x="1003" y="1367"/>
                          <a:pt x="1242" y="1246"/>
                          <a:pt x="1369" y="994"/>
                        </a:cubicBezTo>
                        <a:cubicBezTo>
                          <a:pt x="1614" y="522"/>
                          <a:pt x="1248" y="0"/>
                          <a:pt x="77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66" name="Google Shape;10566;p64"/>
                  <p:cNvSpPr/>
                  <p:nvPr/>
                </p:nvSpPr>
                <p:spPr>
                  <a:xfrm>
                    <a:off x="7270434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978" y="1"/>
                        </a:moveTo>
                        <a:cubicBezTo>
                          <a:pt x="0" y="1"/>
                          <a:pt x="0" y="1428"/>
                          <a:pt x="978" y="1428"/>
                        </a:cubicBezTo>
                        <a:cubicBezTo>
                          <a:pt x="1792" y="1428"/>
                          <a:pt x="1792" y="1"/>
                          <a:pt x="978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67" name="Google Shape;10567;p64"/>
                  <p:cNvSpPr/>
                  <p:nvPr/>
                </p:nvSpPr>
                <p:spPr>
                  <a:xfrm>
                    <a:off x="7309921" y="2361054"/>
                    <a:ext cx="18229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2" h="1144" extrusionOk="0">
                        <a:moveTo>
                          <a:pt x="222" y="1"/>
                        </a:moveTo>
                        <a:cubicBezTo>
                          <a:pt x="128" y="1"/>
                          <a:pt x="36" y="51"/>
                          <a:pt x="20" y="157"/>
                        </a:cubicBezTo>
                        <a:cubicBezTo>
                          <a:pt x="0" y="287"/>
                          <a:pt x="0" y="418"/>
                          <a:pt x="13" y="548"/>
                        </a:cubicBezTo>
                        <a:cubicBezTo>
                          <a:pt x="26" y="692"/>
                          <a:pt x="33" y="867"/>
                          <a:pt x="105" y="991"/>
                        </a:cubicBezTo>
                        <a:cubicBezTo>
                          <a:pt x="161" y="1096"/>
                          <a:pt x="269" y="1143"/>
                          <a:pt x="379" y="1143"/>
                        </a:cubicBezTo>
                        <a:cubicBezTo>
                          <a:pt x="549" y="1143"/>
                          <a:pt x="722" y="1027"/>
                          <a:pt x="698" y="828"/>
                        </a:cubicBezTo>
                        <a:cubicBezTo>
                          <a:pt x="672" y="581"/>
                          <a:pt x="489" y="372"/>
                          <a:pt x="437" y="157"/>
                        </a:cubicBezTo>
                        <a:cubicBezTo>
                          <a:pt x="417" y="54"/>
                          <a:pt x="318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68" name="Google Shape;10568;p64"/>
                  <p:cNvSpPr/>
                  <p:nvPr/>
                </p:nvSpPr>
                <p:spPr>
                  <a:xfrm>
                    <a:off x="7285886" y="2374662"/>
                    <a:ext cx="22420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8" h="1082" extrusionOk="0">
                        <a:moveTo>
                          <a:pt x="200" y="0"/>
                        </a:moveTo>
                        <a:cubicBezTo>
                          <a:pt x="130" y="0"/>
                          <a:pt x="63" y="45"/>
                          <a:pt x="40" y="120"/>
                        </a:cubicBezTo>
                        <a:cubicBezTo>
                          <a:pt x="7" y="211"/>
                          <a:pt x="1" y="302"/>
                          <a:pt x="14" y="400"/>
                        </a:cubicBezTo>
                        <a:cubicBezTo>
                          <a:pt x="33" y="465"/>
                          <a:pt x="46" y="531"/>
                          <a:pt x="66" y="596"/>
                        </a:cubicBezTo>
                        <a:cubicBezTo>
                          <a:pt x="79" y="648"/>
                          <a:pt x="92" y="700"/>
                          <a:pt x="112" y="752"/>
                        </a:cubicBezTo>
                        <a:cubicBezTo>
                          <a:pt x="109" y="716"/>
                          <a:pt x="107" y="698"/>
                          <a:pt x="107" y="698"/>
                        </a:cubicBezTo>
                        <a:lnTo>
                          <a:pt x="107" y="698"/>
                        </a:lnTo>
                        <a:cubicBezTo>
                          <a:pt x="107" y="698"/>
                          <a:pt x="111" y="731"/>
                          <a:pt x="118" y="798"/>
                        </a:cubicBezTo>
                        <a:lnTo>
                          <a:pt x="157" y="882"/>
                        </a:lnTo>
                        <a:cubicBezTo>
                          <a:pt x="177" y="915"/>
                          <a:pt x="203" y="941"/>
                          <a:pt x="229" y="974"/>
                        </a:cubicBezTo>
                        <a:cubicBezTo>
                          <a:pt x="288" y="1048"/>
                          <a:pt x="380" y="1081"/>
                          <a:pt x="473" y="1081"/>
                        </a:cubicBezTo>
                        <a:cubicBezTo>
                          <a:pt x="575" y="1081"/>
                          <a:pt x="679" y="1042"/>
                          <a:pt x="744" y="974"/>
                        </a:cubicBezTo>
                        <a:cubicBezTo>
                          <a:pt x="861" y="856"/>
                          <a:pt x="887" y="674"/>
                          <a:pt x="802" y="531"/>
                        </a:cubicBezTo>
                        <a:cubicBezTo>
                          <a:pt x="777" y="480"/>
                          <a:pt x="744" y="437"/>
                          <a:pt x="700" y="406"/>
                        </a:cubicBezTo>
                        <a:lnTo>
                          <a:pt x="700" y="406"/>
                        </a:lnTo>
                        <a:cubicBezTo>
                          <a:pt x="701" y="404"/>
                          <a:pt x="696" y="398"/>
                          <a:pt x="685" y="387"/>
                        </a:cubicBezTo>
                        <a:cubicBezTo>
                          <a:pt x="646" y="342"/>
                          <a:pt x="607" y="302"/>
                          <a:pt x="574" y="257"/>
                        </a:cubicBezTo>
                        <a:cubicBezTo>
                          <a:pt x="535" y="205"/>
                          <a:pt x="490" y="153"/>
                          <a:pt x="437" y="107"/>
                        </a:cubicBezTo>
                        <a:cubicBezTo>
                          <a:pt x="392" y="68"/>
                          <a:pt x="340" y="35"/>
                          <a:pt x="281" y="22"/>
                        </a:cubicBezTo>
                        <a:cubicBezTo>
                          <a:pt x="255" y="7"/>
                          <a:pt x="227" y="0"/>
                          <a:pt x="2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69" name="Google Shape;10569;p64"/>
                  <p:cNvSpPr/>
                  <p:nvPr/>
                </p:nvSpPr>
                <p:spPr>
                  <a:xfrm>
                    <a:off x="7105543" y="2516225"/>
                    <a:ext cx="61730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5" h="2009" extrusionOk="0">
                        <a:moveTo>
                          <a:pt x="1304" y="1"/>
                        </a:moveTo>
                        <a:cubicBezTo>
                          <a:pt x="1" y="1"/>
                          <a:pt x="1" y="2008"/>
                          <a:pt x="1304" y="2008"/>
                        </a:cubicBezTo>
                        <a:cubicBezTo>
                          <a:pt x="2445" y="2008"/>
                          <a:pt x="2445" y="1"/>
                          <a:pt x="1304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70" name="Google Shape;10570;p64"/>
                  <p:cNvSpPr/>
                  <p:nvPr/>
                </p:nvSpPr>
                <p:spPr>
                  <a:xfrm>
                    <a:off x="7097160" y="2738706"/>
                    <a:ext cx="45420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9" h="1370" extrusionOk="0">
                        <a:moveTo>
                          <a:pt x="984" y="0"/>
                        </a:moveTo>
                        <a:cubicBezTo>
                          <a:pt x="0" y="0"/>
                          <a:pt x="0" y="1369"/>
                          <a:pt x="984" y="1369"/>
                        </a:cubicBezTo>
                        <a:cubicBezTo>
                          <a:pt x="1799" y="1369"/>
                          <a:pt x="1799" y="0"/>
                          <a:pt x="98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71" name="Google Shape;10571;p64"/>
                  <p:cNvSpPr/>
                  <p:nvPr/>
                </p:nvSpPr>
                <p:spPr>
                  <a:xfrm>
                    <a:off x="7108345" y="2784202"/>
                    <a:ext cx="50520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1" h="916" extrusionOk="0">
                        <a:moveTo>
                          <a:pt x="566" y="1"/>
                        </a:moveTo>
                        <a:cubicBezTo>
                          <a:pt x="467" y="1"/>
                          <a:pt x="364" y="24"/>
                          <a:pt x="255" y="82"/>
                        </a:cubicBezTo>
                        <a:cubicBezTo>
                          <a:pt x="13" y="206"/>
                          <a:pt x="0" y="532"/>
                          <a:pt x="170" y="721"/>
                        </a:cubicBezTo>
                        <a:cubicBezTo>
                          <a:pt x="327" y="883"/>
                          <a:pt x="500" y="915"/>
                          <a:pt x="689" y="915"/>
                        </a:cubicBezTo>
                        <a:cubicBezTo>
                          <a:pt x="781" y="915"/>
                          <a:pt x="877" y="907"/>
                          <a:pt x="978" y="903"/>
                        </a:cubicBezTo>
                        <a:cubicBezTo>
                          <a:pt x="1115" y="890"/>
                          <a:pt x="1239" y="890"/>
                          <a:pt x="1382" y="890"/>
                        </a:cubicBezTo>
                        <a:cubicBezTo>
                          <a:pt x="1500" y="890"/>
                          <a:pt x="1623" y="859"/>
                          <a:pt x="1742" y="859"/>
                        </a:cubicBezTo>
                        <a:cubicBezTo>
                          <a:pt x="1768" y="859"/>
                          <a:pt x="1793" y="861"/>
                          <a:pt x="1819" y="864"/>
                        </a:cubicBezTo>
                        <a:cubicBezTo>
                          <a:pt x="1827" y="866"/>
                          <a:pt x="1836" y="867"/>
                          <a:pt x="1844" y="867"/>
                        </a:cubicBezTo>
                        <a:cubicBezTo>
                          <a:pt x="1946" y="867"/>
                          <a:pt x="2000" y="722"/>
                          <a:pt x="1903" y="662"/>
                        </a:cubicBezTo>
                        <a:cubicBezTo>
                          <a:pt x="1767" y="571"/>
                          <a:pt x="1669" y="440"/>
                          <a:pt x="1525" y="369"/>
                        </a:cubicBezTo>
                        <a:cubicBezTo>
                          <a:pt x="1408" y="304"/>
                          <a:pt x="1291" y="251"/>
                          <a:pt x="1173" y="193"/>
                        </a:cubicBezTo>
                        <a:cubicBezTo>
                          <a:pt x="959" y="97"/>
                          <a:pt x="769" y="1"/>
                          <a:pt x="56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72" name="Google Shape;10572;p64"/>
                  <p:cNvSpPr/>
                  <p:nvPr/>
                </p:nvSpPr>
                <p:spPr>
                  <a:xfrm>
                    <a:off x="6949715" y="2273849"/>
                    <a:ext cx="125581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74" h="2771" extrusionOk="0">
                        <a:moveTo>
                          <a:pt x="2008" y="0"/>
                        </a:moveTo>
                        <a:cubicBezTo>
                          <a:pt x="1024" y="0"/>
                          <a:pt x="0" y="1141"/>
                          <a:pt x="880" y="1708"/>
                        </a:cubicBezTo>
                        <a:cubicBezTo>
                          <a:pt x="1760" y="2281"/>
                          <a:pt x="4973" y="2770"/>
                          <a:pt x="4973" y="2770"/>
                        </a:cubicBezTo>
                        <a:lnTo>
                          <a:pt x="4784" y="1056"/>
                        </a:lnTo>
                        <a:cubicBezTo>
                          <a:pt x="4133" y="1056"/>
                          <a:pt x="2992" y="0"/>
                          <a:pt x="200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573" name="Google Shape;10573;p64"/>
                  <p:cNvSpPr/>
                  <p:nvPr/>
                </p:nvSpPr>
                <p:spPr>
                  <a:xfrm>
                    <a:off x="7065551" y="2273849"/>
                    <a:ext cx="125758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81" h="2771" extrusionOk="0">
                        <a:moveTo>
                          <a:pt x="2966" y="0"/>
                        </a:moveTo>
                        <a:cubicBezTo>
                          <a:pt x="1989" y="0"/>
                          <a:pt x="848" y="1056"/>
                          <a:pt x="196" y="1056"/>
                        </a:cubicBezTo>
                        <a:lnTo>
                          <a:pt x="1" y="2770"/>
                        </a:lnTo>
                        <a:cubicBezTo>
                          <a:pt x="1" y="2770"/>
                          <a:pt x="3214" y="2281"/>
                          <a:pt x="4094" y="1708"/>
                        </a:cubicBezTo>
                        <a:cubicBezTo>
                          <a:pt x="4980" y="1141"/>
                          <a:pt x="3950" y="0"/>
                          <a:pt x="296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grpSp>
                <p:nvGrpSpPr>
                  <p:cNvPr id="10574" name="Google Shape;10574;p64"/>
                  <p:cNvGrpSpPr/>
                  <p:nvPr/>
                </p:nvGrpSpPr>
                <p:grpSpPr>
                  <a:xfrm>
                    <a:off x="6934567" y="1636703"/>
                    <a:ext cx="275980" cy="252450"/>
                    <a:chOff x="6934567" y="1636703"/>
                    <a:chExt cx="275980" cy="252450"/>
                  </a:xfrm>
                </p:grpSpPr>
                <p:sp>
                  <p:nvSpPr>
                    <p:cNvPr id="10575" name="Google Shape;10575;p64"/>
                    <p:cNvSpPr/>
                    <p:nvPr/>
                  </p:nvSpPr>
                  <p:spPr>
                    <a:xfrm>
                      <a:off x="6934567" y="1636703"/>
                      <a:ext cx="275980" cy="19733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931" h="7816" extrusionOk="0">
                          <a:moveTo>
                            <a:pt x="3014" y="3747"/>
                          </a:moveTo>
                          <a:cubicBezTo>
                            <a:pt x="3652" y="3747"/>
                            <a:pt x="4263" y="4241"/>
                            <a:pt x="4263" y="4986"/>
                          </a:cubicBezTo>
                          <a:cubicBezTo>
                            <a:pt x="4263" y="5671"/>
                            <a:pt x="3709" y="6225"/>
                            <a:pt x="3025" y="6225"/>
                          </a:cubicBezTo>
                          <a:cubicBezTo>
                            <a:pt x="1917" y="6225"/>
                            <a:pt x="1369" y="4889"/>
                            <a:pt x="2145" y="4113"/>
                          </a:cubicBezTo>
                          <a:cubicBezTo>
                            <a:pt x="2398" y="3860"/>
                            <a:pt x="2709" y="3747"/>
                            <a:pt x="3014" y="3747"/>
                          </a:cubicBezTo>
                          <a:close/>
                          <a:moveTo>
                            <a:pt x="7855" y="3747"/>
                          </a:moveTo>
                          <a:cubicBezTo>
                            <a:pt x="8491" y="3747"/>
                            <a:pt x="9099" y="4241"/>
                            <a:pt x="9099" y="4986"/>
                          </a:cubicBezTo>
                          <a:cubicBezTo>
                            <a:pt x="9099" y="5671"/>
                            <a:pt x="8545" y="6225"/>
                            <a:pt x="7867" y="6225"/>
                          </a:cubicBezTo>
                          <a:cubicBezTo>
                            <a:pt x="6759" y="6225"/>
                            <a:pt x="6205" y="4895"/>
                            <a:pt x="6988" y="4113"/>
                          </a:cubicBezTo>
                          <a:cubicBezTo>
                            <a:pt x="7241" y="3860"/>
                            <a:pt x="7551" y="3747"/>
                            <a:pt x="7855" y="3747"/>
                          </a:cubicBezTo>
                          <a:close/>
                          <a:moveTo>
                            <a:pt x="3866" y="1"/>
                          </a:moveTo>
                          <a:cubicBezTo>
                            <a:pt x="1728" y="1"/>
                            <a:pt x="1" y="1734"/>
                            <a:pt x="1" y="3865"/>
                          </a:cubicBezTo>
                          <a:lnTo>
                            <a:pt x="1" y="3950"/>
                          </a:lnTo>
                          <a:cubicBezTo>
                            <a:pt x="1" y="6081"/>
                            <a:pt x="1728" y="7815"/>
                            <a:pt x="3866" y="7815"/>
                          </a:cubicBezTo>
                          <a:lnTo>
                            <a:pt x="7066" y="7815"/>
                          </a:lnTo>
                          <a:cubicBezTo>
                            <a:pt x="9197" y="7815"/>
                            <a:pt x="10931" y="6081"/>
                            <a:pt x="10931" y="3950"/>
                          </a:cubicBezTo>
                          <a:lnTo>
                            <a:pt x="10931" y="3865"/>
                          </a:lnTo>
                          <a:cubicBezTo>
                            <a:pt x="10931" y="1734"/>
                            <a:pt x="9197" y="1"/>
                            <a:pt x="7066" y="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576" name="Google Shape;10576;p64"/>
                    <p:cNvSpPr/>
                    <p:nvPr/>
                  </p:nvSpPr>
                  <p:spPr>
                    <a:xfrm>
                      <a:off x="7001700" y="1770817"/>
                      <a:ext cx="137927" cy="1183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63" h="4687" extrusionOk="0">
                          <a:moveTo>
                            <a:pt x="2810" y="391"/>
                          </a:moveTo>
                          <a:cubicBezTo>
                            <a:pt x="3149" y="391"/>
                            <a:pt x="3423" y="1128"/>
                            <a:pt x="3423" y="1467"/>
                          </a:cubicBezTo>
                          <a:cubicBezTo>
                            <a:pt x="3423" y="1806"/>
                            <a:pt x="3149" y="2079"/>
                            <a:pt x="2810" y="2079"/>
                          </a:cubicBezTo>
                          <a:cubicBezTo>
                            <a:pt x="2471" y="2079"/>
                            <a:pt x="2197" y="1806"/>
                            <a:pt x="2197" y="1467"/>
                          </a:cubicBezTo>
                          <a:cubicBezTo>
                            <a:pt x="2197" y="1128"/>
                            <a:pt x="2471" y="391"/>
                            <a:pt x="2810" y="391"/>
                          </a:cubicBezTo>
                          <a:close/>
                          <a:moveTo>
                            <a:pt x="1109" y="2607"/>
                          </a:moveTo>
                          <a:cubicBezTo>
                            <a:pt x="1331" y="2607"/>
                            <a:pt x="1506" y="2861"/>
                            <a:pt x="1526" y="3174"/>
                          </a:cubicBezTo>
                          <a:lnTo>
                            <a:pt x="685" y="3174"/>
                          </a:lnTo>
                          <a:cubicBezTo>
                            <a:pt x="705" y="2855"/>
                            <a:pt x="881" y="2607"/>
                            <a:pt x="1109" y="2607"/>
                          </a:cubicBezTo>
                          <a:close/>
                          <a:moveTo>
                            <a:pt x="4479" y="2607"/>
                          </a:moveTo>
                          <a:cubicBezTo>
                            <a:pt x="4700" y="2607"/>
                            <a:pt x="4883" y="2861"/>
                            <a:pt x="4902" y="3174"/>
                          </a:cubicBezTo>
                          <a:lnTo>
                            <a:pt x="4061" y="3174"/>
                          </a:lnTo>
                          <a:cubicBezTo>
                            <a:pt x="4074" y="2855"/>
                            <a:pt x="4257" y="2607"/>
                            <a:pt x="4479" y="2607"/>
                          </a:cubicBezTo>
                          <a:close/>
                          <a:moveTo>
                            <a:pt x="2230" y="2764"/>
                          </a:moveTo>
                          <a:cubicBezTo>
                            <a:pt x="2452" y="2764"/>
                            <a:pt x="2634" y="3018"/>
                            <a:pt x="2654" y="3331"/>
                          </a:cubicBezTo>
                          <a:lnTo>
                            <a:pt x="1813" y="3331"/>
                          </a:lnTo>
                          <a:cubicBezTo>
                            <a:pt x="1832" y="3011"/>
                            <a:pt x="2008" y="2764"/>
                            <a:pt x="2230" y="2764"/>
                          </a:cubicBezTo>
                          <a:close/>
                          <a:moveTo>
                            <a:pt x="3423" y="2764"/>
                          </a:moveTo>
                          <a:cubicBezTo>
                            <a:pt x="3644" y="2764"/>
                            <a:pt x="3820" y="3018"/>
                            <a:pt x="3840" y="3331"/>
                          </a:cubicBezTo>
                          <a:lnTo>
                            <a:pt x="2999" y="3331"/>
                          </a:lnTo>
                          <a:cubicBezTo>
                            <a:pt x="3019" y="3011"/>
                            <a:pt x="3201" y="2764"/>
                            <a:pt x="3423" y="2764"/>
                          </a:cubicBezTo>
                          <a:close/>
                          <a:moveTo>
                            <a:pt x="2334" y="0"/>
                          </a:moveTo>
                          <a:cubicBezTo>
                            <a:pt x="1044" y="0"/>
                            <a:pt x="1" y="1043"/>
                            <a:pt x="1" y="2334"/>
                          </a:cubicBezTo>
                          <a:lnTo>
                            <a:pt x="1" y="2353"/>
                          </a:lnTo>
                          <a:cubicBezTo>
                            <a:pt x="1" y="3637"/>
                            <a:pt x="1044" y="4686"/>
                            <a:pt x="2334" y="4686"/>
                          </a:cubicBezTo>
                          <a:lnTo>
                            <a:pt x="3129" y="4686"/>
                          </a:lnTo>
                          <a:cubicBezTo>
                            <a:pt x="4420" y="4686"/>
                            <a:pt x="5463" y="3637"/>
                            <a:pt x="5463" y="2353"/>
                          </a:cubicBezTo>
                          <a:lnTo>
                            <a:pt x="5463" y="2334"/>
                          </a:lnTo>
                          <a:cubicBezTo>
                            <a:pt x="5463" y="1043"/>
                            <a:pt x="4420" y="0"/>
                            <a:pt x="3129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  <p:sp>
                  <p:nvSpPr>
                    <p:cNvPr id="10577" name="Google Shape;10577;p64"/>
                    <p:cNvSpPr/>
                    <p:nvPr/>
                  </p:nvSpPr>
                  <p:spPr>
                    <a:xfrm>
                      <a:off x="7057168" y="1780689"/>
                      <a:ext cx="30802" cy="4264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20" h="1689" extrusionOk="0">
                          <a:moveTo>
                            <a:pt x="606" y="0"/>
                          </a:moveTo>
                          <a:cubicBezTo>
                            <a:pt x="274" y="0"/>
                            <a:pt x="0" y="737"/>
                            <a:pt x="0" y="1076"/>
                          </a:cubicBezTo>
                          <a:cubicBezTo>
                            <a:pt x="0" y="1415"/>
                            <a:pt x="268" y="1688"/>
                            <a:pt x="606" y="1688"/>
                          </a:cubicBezTo>
                          <a:cubicBezTo>
                            <a:pt x="945" y="1688"/>
                            <a:pt x="1219" y="1415"/>
                            <a:pt x="1219" y="1076"/>
                          </a:cubicBezTo>
                          <a:cubicBezTo>
                            <a:pt x="1219" y="737"/>
                            <a:pt x="945" y="0"/>
                            <a:pt x="606" y="0"/>
                          </a:cubicBezTo>
                          <a:close/>
                        </a:path>
                      </a:pathLst>
                    </a:custGeom>
                    <a:solidFill>
                      <a:srgbClr val="869FB1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2800"/>
                    </a:p>
                  </p:txBody>
                </p:sp>
              </p:grpSp>
            </p:grpSp>
          </p:grpSp>
          <p:sp>
            <p:nvSpPr>
              <p:cNvPr id="10578" name="Google Shape;10578;p64"/>
              <p:cNvSpPr/>
              <p:nvPr/>
            </p:nvSpPr>
            <p:spPr>
              <a:xfrm>
                <a:off x="6865944" y="1544979"/>
                <a:ext cx="406813" cy="325238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82" extrusionOk="0">
                    <a:moveTo>
                      <a:pt x="1005" y="8743"/>
                    </a:moveTo>
                    <a:cubicBezTo>
                      <a:pt x="1007" y="8847"/>
                      <a:pt x="1033" y="9013"/>
                      <a:pt x="1076" y="9219"/>
                    </a:cubicBezTo>
                    <a:lnTo>
                      <a:pt x="1076" y="9219"/>
                    </a:lnTo>
                    <a:cubicBezTo>
                      <a:pt x="1041" y="9039"/>
                      <a:pt x="1016" y="8878"/>
                      <a:pt x="1005" y="8743"/>
                    </a:cubicBezTo>
                    <a:close/>
                    <a:moveTo>
                      <a:pt x="8533" y="1"/>
                    </a:moveTo>
                    <a:cubicBezTo>
                      <a:pt x="7380" y="1"/>
                      <a:pt x="6099" y="275"/>
                      <a:pt x="4700" y="909"/>
                    </a:cubicBezTo>
                    <a:cubicBezTo>
                      <a:pt x="1" y="3034"/>
                      <a:pt x="1005" y="8743"/>
                      <a:pt x="1005" y="8743"/>
                    </a:cubicBezTo>
                    <a:cubicBezTo>
                      <a:pt x="946" y="6110"/>
                      <a:pt x="4042" y="3445"/>
                      <a:pt x="4042" y="3445"/>
                    </a:cubicBezTo>
                    <a:cubicBezTo>
                      <a:pt x="6225" y="4787"/>
                      <a:pt x="13538" y="6501"/>
                      <a:pt x="14209" y="6729"/>
                    </a:cubicBezTo>
                    <a:cubicBezTo>
                      <a:pt x="14551" y="6843"/>
                      <a:pt x="14772" y="11929"/>
                      <a:pt x="14749" y="12629"/>
                    </a:cubicBezTo>
                    <a:lnTo>
                      <a:pt x="14749" y="12629"/>
                    </a:lnTo>
                    <a:lnTo>
                      <a:pt x="15206" y="9551"/>
                    </a:lnTo>
                    <a:cubicBezTo>
                      <a:pt x="15206" y="9551"/>
                      <a:pt x="16112" y="6169"/>
                      <a:pt x="14437" y="3438"/>
                    </a:cubicBezTo>
                    <a:cubicBezTo>
                      <a:pt x="13261" y="1525"/>
                      <a:pt x="11252" y="1"/>
                      <a:pt x="8533" y="1"/>
                    </a:cubicBezTo>
                    <a:close/>
                    <a:moveTo>
                      <a:pt x="14749" y="12629"/>
                    </a:moveTo>
                    <a:lnTo>
                      <a:pt x="14737" y="12706"/>
                    </a:lnTo>
                    <a:cubicBezTo>
                      <a:pt x="14738" y="12707"/>
                      <a:pt x="14739" y="12708"/>
                      <a:pt x="14739" y="12708"/>
                    </a:cubicBezTo>
                    <a:cubicBezTo>
                      <a:pt x="14744" y="12708"/>
                      <a:pt x="14747" y="12680"/>
                      <a:pt x="14749" y="12629"/>
                    </a:cubicBezTo>
                    <a:close/>
                    <a:moveTo>
                      <a:pt x="1076" y="9219"/>
                    </a:moveTo>
                    <a:lnTo>
                      <a:pt x="1076" y="9219"/>
                    </a:lnTo>
                    <a:cubicBezTo>
                      <a:pt x="1330" y="10544"/>
                      <a:pt x="2113" y="12882"/>
                      <a:pt x="2113" y="12882"/>
                    </a:cubicBezTo>
                    <a:cubicBezTo>
                      <a:pt x="2113" y="12882"/>
                      <a:pt x="1321" y="10392"/>
                      <a:pt x="1076" y="9219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sp>
        <p:nvSpPr>
          <p:cNvPr id="10579" name="Google Shape;10579;p64"/>
          <p:cNvSpPr/>
          <p:nvPr/>
        </p:nvSpPr>
        <p:spPr>
          <a:xfrm>
            <a:off x="9928452" y="8653766"/>
            <a:ext cx="905728" cy="98112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1"/>
                </a:moveTo>
                <a:cubicBezTo>
                  <a:pt x="4015" y="1"/>
                  <a:pt x="0" y="437"/>
                  <a:pt x="0" y="972"/>
                </a:cubicBezTo>
                <a:cubicBezTo>
                  <a:pt x="0" y="1506"/>
                  <a:pt x="4009" y="1943"/>
                  <a:pt x="8962" y="1943"/>
                </a:cubicBezTo>
                <a:cubicBezTo>
                  <a:pt x="13915" y="1943"/>
                  <a:pt x="17937" y="1506"/>
                  <a:pt x="17937" y="972"/>
                </a:cubicBezTo>
                <a:cubicBezTo>
                  <a:pt x="17937" y="437"/>
                  <a:pt x="13922" y="1"/>
                  <a:pt x="8969" y="1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sp>
        <p:nvSpPr>
          <p:cNvPr id="10580" name="Google Shape;10580;p64"/>
          <p:cNvSpPr/>
          <p:nvPr/>
        </p:nvSpPr>
        <p:spPr>
          <a:xfrm>
            <a:off x="9830038" y="6130885"/>
            <a:ext cx="1101548" cy="2555854"/>
          </a:xfrm>
          <a:custGeom>
            <a:avLst/>
            <a:gdLst/>
            <a:ahLst/>
            <a:cxnLst/>
            <a:rect l="l" t="t" r="r" b="b"/>
            <a:pathLst>
              <a:path w="21815" h="50616" extrusionOk="0">
                <a:moveTo>
                  <a:pt x="3781" y="7802"/>
                </a:moveTo>
                <a:lnTo>
                  <a:pt x="3781" y="7834"/>
                </a:lnTo>
                <a:lnTo>
                  <a:pt x="3761" y="7834"/>
                </a:lnTo>
                <a:cubicBezTo>
                  <a:pt x="3768" y="7821"/>
                  <a:pt x="3774" y="7808"/>
                  <a:pt x="3781" y="7802"/>
                </a:cubicBezTo>
                <a:close/>
                <a:moveTo>
                  <a:pt x="10696" y="0"/>
                </a:moveTo>
                <a:cubicBezTo>
                  <a:pt x="6759" y="0"/>
                  <a:pt x="3566" y="3194"/>
                  <a:pt x="3566" y="7131"/>
                </a:cubicBezTo>
                <a:cubicBezTo>
                  <a:pt x="3566" y="7365"/>
                  <a:pt x="3579" y="7600"/>
                  <a:pt x="3611" y="7834"/>
                </a:cubicBezTo>
                <a:cubicBezTo>
                  <a:pt x="2979" y="7906"/>
                  <a:pt x="2555" y="8512"/>
                  <a:pt x="2712" y="9131"/>
                </a:cubicBezTo>
                <a:cubicBezTo>
                  <a:pt x="2829" y="9609"/>
                  <a:pt x="3258" y="9920"/>
                  <a:pt x="3720" y="9920"/>
                </a:cubicBezTo>
                <a:cubicBezTo>
                  <a:pt x="3850" y="9920"/>
                  <a:pt x="3984" y="9895"/>
                  <a:pt x="4113" y="9842"/>
                </a:cubicBezTo>
                <a:cubicBezTo>
                  <a:pt x="4843" y="12045"/>
                  <a:pt x="6688" y="13805"/>
                  <a:pt x="8754" y="14561"/>
                </a:cubicBezTo>
                <a:cubicBezTo>
                  <a:pt x="8799" y="14574"/>
                  <a:pt x="8891" y="14593"/>
                  <a:pt x="8891" y="14606"/>
                </a:cubicBezTo>
                <a:lnTo>
                  <a:pt x="8891" y="16627"/>
                </a:lnTo>
                <a:lnTo>
                  <a:pt x="5651" y="16627"/>
                </a:lnTo>
                <a:cubicBezTo>
                  <a:pt x="5651" y="16627"/>
                  <a:pt x="5645" y="16692"/>
                  <a:pt x="5632" y="16698"/>
                </a:cubicBezTo>
                <a:cubicBezTo>
                  <a:pt x="5052" y="16705"/>
                  <a:pt x="4543" y="17083"/>
                  <a:pt x="4367" y="17630"/>
                </a:cubicBezTo>
                <a:lnTo>
                  <a:pt x="216" y="33233"/>
                </a:lnTo>
                <a:cubicBezTo>
                  <a:pt x="1" y="33865"/>
                  <a:pt x="294" y="34563"/>
                  <a:pt x="900" y="34850"/>
                </a:cubicBezTo>
                <a:cubicBezTo>
                  <a:pt x="1081" y="34935"/>
                  <a:pt x="1273" y="34976"/>
                  <a:pt x="1462" y="34976"/>
                </a:cubicBezTo>
                <a:cubicBezTo>
                  <a:pt x="1906" y="34976"/>
                  <a:pt x="2335" y="34752"/>
                  <a:pt x="2582" y="34354"/>
                </a:cubicBezTo>
                <a:cubicBezTo>
                  <a:pt x="2652" y="34403"/>
                  <a:pt x="2730" y="34426"/>
                  <a:pt x="2808" y="34426"/>
                </a:cubicBezTo>
                <a:cubicBezTo>
                  <a:pt x="2988" y="34426"/>
                  <a:pt x="3162" y="34303"/>
                  <a:pt x="3207" y="34107"/>
                </a:cubicBezTo>
                <a:lnTo>
                  <a:pt x="3566" y="32529"/>
                </a:lnTo>
                <a:cubicBezTo>
                  <a:pt x="3611" y="32334"/>
                  <a:pt x="3481" y="32034"/>
                  <a:pt x="3305" y="31936"/>
                </a:cubicBezTo>
                <a:lnTo>
                  <a:pt x="6336" y="20948"/>
                </a:lnTo>
                <a:cubicBezTo>
                  <a:pt x="6336" y="22838"/>
                  <a:pt x="6388" y="26501"/>
                  <a:pt x="6453" y="30561"/>
                </a:cubicBezTo>
                <a:lnTo>
                  <a:pt x="6407" y="30561"/>
                </a:lnTo>
                <a:lnTo>
                  <a:pt x="6466" y="32353"/>
                </a:lnTo>
                <a:lnTo>
                  <a:pt x="6486" y="32353"/>
                </a:lnTo>
                <a:cubicBezTo>
                  <a:pt x="6622" y="40181"/>
                  <a:pt x="6805" y="48719"/>
                  <a:pt x="6805" y="48719"/>
                </a:cubicBezTo>
                <a:cubicBezTo>
                  <a:pt x="6805" y="48719"/>
                  <a:pt x="4517" y="49084"/>
                  <a:pt x="4517" y="50609"/>
                </a:cubicBezTo>
                <a:lnTo>
                  <a:pt x="8936" y="50609"/>
                </a:lnTo>
                <a:lnTo>
                  <a:pt x="10631" y="33422"/>
                </a:lnTo>
                <a:lnTo>
                  <a:pt x="10670" y="33448"/>
                </a:lnTo>
                <a:lnTo>
                  <a:pt x="11035" y="33448"/>
                </a:lnTo>
                <a:lnTo>
                  <a:pt x="11041" y="33442"/>
                </a:lnTo>
                <a:lnTo>
                  <a:pt x="12892" y="50616"/>
                </a:lnTo>
                <a:lnTo>
                  <a:pt x="17311" y="50616"/>
                </a:lnTo>
                <a:cubicBezTo>
                  <a:pt x="17311" y="49084"/>
                  <a:pt x="15024" y="48725"/>
                  <a:pt x="15024" y="48725"/>
                </a:cubicBezTo>
                <a:cubicBezTo>
                  <a:pt x="15024" y="48725"/>
                  <a:pt x="15193" y="40090"/>
                  <a:pt x="15317" y="32210"/>
                </a:cubicBezTo>
                <a:cubicBezTo>
                  <a:pt x="15323" y="31891"/>
                  <a:pt x="15356" y="30561"/>
                  <a:pt x="15356" y="30561"/>
                </a:cubicBezTo>
                <a:lnTo>
                  <a:pt x="15343" y="30561"/>
                </a:lnTo>
                <a:cubicBezTo>
                  <a:pt x="15408" y="26468"/>
                  <a:pt x="15454" y="22773"/>
                  <a:pt x="15454" y="20856"/>
                </a:cubicBezTo>
                <a:lnTo>
                  <a:pt x="18510" y="31917"/>
                </a:lnTo>
                <a:cubicBezTo>
                  <a:pt x="18308" y="31982"/>
                  <a:pt x="18159" y="32321"/>
                  <a:pt x="18204" y="32536"/>
                </a:cubicBezTo>
                <a:lnTo>
                  <a:pt x="18563" y="34107"/>
                </a:lnTo>
                <a:cubicBezTo>
                  <a:pt x="18608" y="34299"/>
                  <a:pt x="18775" y="34422"/>
                  <a:pt x="18959" y="34422"/>
                </a:cubicBezTo>
                <a:cubicBezTo>
                  <a:pt x="18987" y="34422"/>
                  <a:pt x="19016" y="34419"/>
                  <a:pt x="19045" y="34413"/>
                </a:cubicBezTo>
                <a:cubicBezTo>
                  <a:pt x="19110" y="34400"/>
                  <a:pt x="19169" y="34367"/>
                  <a:pt x="19221" y="34322"/>
                </a:cubicBezTo>
                <a:cubicBezTo>
                  <a:pt x="19463" y="34736"/>
                  <a:pt x="19901" y="34974"/>
                  <a:pt x="20355" y="34974"/>
                </a:cubicBezTo>
                <a:cubicBezTo>
                  <a:pt x="20537" y="34974"/>
                  <a:pt x="20721" y="34936"/>
                  <a:pt x="20896" y="34856"/>
                </a:cubicBezTo>
                <a:cubicBezTo>
                  <a:pt x="21515" y="34582"/>
                  <a:pt x="21815" y="33885"/>
                  <a:pt x="21606" y="33246"/>
                </a:cubicBezTo>
                <a:lnTo>
                  <a:pt x="17298" y="17663"/>
                </a:lnTo>
                <a:cubicBezTo>
                  <a:pt x="17122" y="17141"/>
                  <a:pt x="16659" y="16744"/>
                  <a:pt x="16145" y="16705"/>
                </a:cubicBezTo>
                <a:cubicBezTo>
                  <a:pt x="16132" y="16698"/>
                  <a:pt x="16119" y="16627"/>
                  <a:pt x="16119" y="16627"/>
                </a:cubicBezTo>
                <a:lnTo>
                  <a:pt x="12632" y="16627"/>
                </a:lnTo>
                <a:lnTo>
                  <a:pt x="12632" y="14704"/>
                </a:lnTo>
                <a:cubicBezTo>
                  <a:pt x="12632" y="14704"/>
                  <a:pt x="12651" y="14697"/>
                  <a:pt x="12664" y="14691"/>
                </a:cubicBezTo>
                <a:lnTo>
                  <a:pt x="12710" y="14684"/>
                </a:lnTo>
                <a:cubicBezTo>
                  <a:pt x="14900" y="14013"/>
                  <a:pt x="16920" y="12201"/>
                  <a:pt x="17702" y="9887"/>
                </a:cubicBezTo>
                <a:cubicBezTo>
                  <a:pt x="17781" y="9907"/>
                  <a:pt x="17865" y="9920"/>
                  <a:pt x="17950" y="9920"/>
                </a:cubicBezTo>
                <a:cubicBezTo>
                  <a:pt x="17954" y="9920"/>
                  <a:pt x="17958" y="9920"/>
                  <a:pt x="17962" y="9920"/>
                </a:cubicBezTo>
                <a:cubicBezTo>
                  <a:pt x="18517" y="9920"/>
                  <a:pt x="18973" y="9486"/>
                  <a:pt x="19006" y="8936"/>
                </a:cubicBezTo>
                <a:cubicBezTo>
                  <a:pt x="19038" y="8375"/>
                  <a:pt x="18621" y="7893"/>
                  <a:pt x="18067" y="7834"/>
                </a:cubicBezTo>
                <a:lnTo>
                  <a:pt x="18067" y="7828"/>
                </a:lnTo>
                <a:cubicBezTo>
                  <a:pt x="18067" y="7815"/>
                  <a:pt x="18054" y="7802"/>
                  <a:pt x="18054" y="7789"/>
                </a:cubicBezTo>
                <a:cubicBezTo>
                  <a:pt x="18048" y="6068"/>
                  <a:pt x="17644" y="4295"/>
                  <a:pt x="16692" y="2998"/>
                </a:cubicBezTo>
                <a:cubicBezTo>
                  <a:pt x="17663" y="2464"/>
                  <a:pt x="17781" y="1786"/>
                  <a:pt x="18159" y="1147"/>
                </a:cubicBezTo>
                <a:lnTo>
                  <a:pt x="18159" y="1147"/>
                </a:lnTo>
                <a:cubicBezTo>
                  <a:pt x="17946" y="1172"/>
                  <a:pt x="17731" y="1183"/>
                  <a:pt x="17515" y="1183"/>
                </a:cubicBezTo>
                <a:cubicBezTo>
                  <a:pt x="15275" y="1183"/>
                  <a:pt x="12901" y="0"/>
                  <a:pt x="10696" y="0"/>
                </a:cubicBezTo>
                <a:close/>
              </a:path>
            </a:pathLst>
          </a:custGeom>
          <a:solidFill>
            <a:srgbClr val="F2F4F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sp>
        <p:nvSpPr>
          <p:cNvPr id="10581" name="Google Shape;10581;p64"/>
          <p:cNvSpPr/>
          <p:nvPr/>
        </p:nvSpPr>
        <p:spPr>
          <a:xfrm>
            <a:off x="10355289" y="6822968"/>
            <a:ext cx="49738" cy="328520"/>
          </a:xfrm>
          <a:custGeom>
            <a:avLst/>
            <a:gdLst/>
            <a:ahLst/>
            <a:cxnLst/>
            <a:rect l="l" t="t" r="r" b="b"/>
            <a:pathLst>
              <a:path w="985" h="6506" extrusionOk="0">
                <a:moveTo>
                  <a:pt x="489" y="1"/>
                </a:moveTo>
                <a:cubicBezTo>
                  <a:pt x="222" y="1"/>
                  <a:pt x="1" y="222"/>
                  <a:pt x="1" y="490"/>
                </a:cubicBezTo>
                <a:cubicBezTo>
                  <a:pt x="1" y="646"/>
                  <a:pt x="72" y="789"/>
                  <a:pt x="196" y="887"/>
                </a:cubicBezTo>
                <a:cubicBezTo>
                  <a:pt x="72" y="978"/>
                  <a:pt x="1" y="1122"/>
                  <a:pt x="1" y="1278"/>
                </a:cubicBezTo>
                <a:cubicBezTo>
                  <a:pt x="1" y="1435"/>
                  <a:pt x="72" y="1578"/>
                  <a:pt x="196" y="1676"/>
                </a:cubicBezTo>
                <a:cubicBezTo>
                  <a:pt x="72" y="1767"/>
                  <a:pt x="1" y="1910"/>
                  <a:pt x="1" y="2067"/>
                </a:cubicBezTo>
                <a:cubicBezTo>
                  <a:pt x="1" y="2223"/>
                  <a:pt x="72" y="2367"/>
                  <a:pt x="196" y="2464"/>
                </a:cubicBezTo>
                <a:cubicBezTo>
                  <a:pt x="72" y="2556"/>
                  <a:pt x="1" y="2699"/>
                  <a:pt x="1" y="2855"/>
                </a:cubicBezTo>
                <a:cubicBezTo>
                  <a:pt x="1" y="3012"/>
                  <a:pt x="72" y="3155"/>
                  <a:pt x="196" y="3253"/>
                </a:cubicBezTo>
                <a:cubicBezTo>
                  <a:pt x="72" y="3344"/>
                  <a:pt x="1" y="3488"/>
                  <a:pt x="1" y="3644"/>
                </a:cubicBezTo>
                <a:cubicBezTo>
                  <a:pt x="1" y="3800"/>
                  <a:pt x="72" y="3944"/>
                  <a:pt x="196" y="4042"/>
                </a:cubicBezTo>
                <a:cubicBezTo>
                  <a:pt x="72" y="4133"/>
                  <a:pt x="1" y="4276"/>
                  <a:pt x="1" y="4433"/>
                </a:cubicBezTo>
                <a:cubicBezTo>
                  <a:pt x="1" y="4589"/>
                  <a:pt x="72" y="4732"/>
                  <a:pt x="196" y="4830"/>
                </a:cubicBezTo>
                <a:cubicBezTo>
                  <a:pt x="72" y="4921"/>
                  <a:pt x="1" y="5065"/>
                  <a:pt x="1" y="5221"/>
                </a:cubicBezTo>
                <a:cubicBezTo>
                  <a:pt x="1" y="5378"/>
                  <a:pt x="72" y="5521"/>
                  <a:pt x="196" y="5619"/>
                </a:cubicBezTo>
                <a:cubicBezTo>
                  <a:pt x="72" y="5710"/>
                  <a:pt x="1" y="5853"/>
                  <a:pt x="1" y="6010"/>
                </a:cubicBezTo>
                <a:cubicBezTo>
                  <a:pt x="1" y="6284"/>
                  <a:pt x="222" y="6499"/>
                  <a:pt x="489" y="6505"/>
                </a:cubicBezTo>
                <a:cubicBezTo>
                  <a:pt x="763" y="6505"/>
                  <a:pt x="985" y="6284"/>
                  <a:pt x="985" y="6010"/>
                </a:cubicBezTo>
                <a:cubicBezTo>
                  <a:pt x="985" y="5853"/>
                  <a:pt x="913" y="5710"/>
                  <a:pt x="783" y="5619"/>
                </a:cubicBezTo>
                <a:cubicBezTo>
                  <a:pt x="913" y="5521"/>
                  <a:pt x="985" y="5378"/>
                  <a:pt x="985" y="5221"/>
                </a:cubicBezTo>
                <a:cubicBezTo>
                  <a:pt x="985" y="5065"/>
                  <a:pt x="913" y="4921"/>
                  <a:pt x="783" y="4830"/>
                </a:cubicBezTo>
                <a:cubicBezTo>
                  <a:pt x="913" y="4732"/>
                  <a:pt x="985" y="4589"/>
                  <a:pt x="985" y="4433"/>
                </a:cubicBezTo>
                <a:cubicBezTo>
                  <a:pt x="985" y="4276"/>
                  <a:pt x="913" y="4133"/>
                  <a:pt x="783" y="4042"/>
                </a:cubicBezTo>
                <a:cubicBezTo>
                  <a:pt x="913" y="3944"/>
                  <a:pt x="985" y="3800"/>
                  <a:pt x="985" y="3644"/>
                </a:cubicBezTo>
                <a:cubicBezTo>
                  <a:pt x="985" y="3488"/>
                  <a:pt x="913" y="3344"/>
                  <a:pt x="783" y="3253"/>
                </a:cubicBezTo>
                <a:cubicBezTo>
                  <a:pt x="913" y="3155"/>
                  <a:pt x="985" y="3012"/>
                  <a:pt x="985" y="2855"/>
                </a:cubicBezTo>
                <a:cubicBezTo>
                  <a:pt x="985" y="2699"/>
                  <a:pt x="913" y="2556"/>
                  <a:pt x="783" y="2464"/>
                </a:cubicBezTo>
                <a:cubicBezTo>
                  <a:pt x="913" y="2367"/>
                  <a:pt x="985" y="2223"/>
                  <a:pt x="985" y="2067"/>
                </a:cubicBezTo>
                <a:cubicBezTo>
                  <a:pt x="985" y="1910"/>
                  <a:pt x="913" y="1767"/>
                  <a:pt x="783" y="1676"/>
                </a:cubicBezTo>
                <a:cubicBezTo>
                  <a:pt x="913" y="1578"/>
                  <a:pt x="985" y="1435"/>
                  <a:pt x="985" y="1278"/>
                </a:cubicBezTo>
                <a:cubicBezTo>
                  <a:pt x="985" y="1122"/>
                  <a:pt x="913" y="978"/>
                  <a:pt x="783" y="887"/>
                </a:cubicBezTo>
                <a:cubicBezTo>
                  <a:pt x="913" y="789"/>
                  <a:pt x="985" y="646"/>
                  <a:pt x="985" y="490"/>
                </a:cubicBezTo>
                <a:cubicBezTo>
                  <a:pt x="978" y="222"/>
                  <a:pt x="763" y="1"/>
                  <a:pt x="489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sp>
        <p:nvSpPr>
          <p:cNvPr id="10582" name="Google Shape;10582;p64"/>
          <p:cNvSpPr/>
          <p:nvPr/>
        </p:nvSpPr>
        <p:spPr>
          <a:xfrm>
            <a:off x="10297370" y="7111548"/>
            <a:ext cx="160676" cy="110028"/>
          </a:xfrm>
          <a:custGeom>
            <a:avLst/>
            <a:gdLst/>
            <a:ahLst/>
            <a:cxnLst/>
            <a:rect l="l" t="t" r="r" b="b"/>
            <a:pathLst>
              <a:path w="3182" h="2179" extrusionOk="0">
                <a:moveTo>
                  <a:pt x="1586" y="1"/>
                </a:moveTo>
                <a:cubicBezTo>
                  <a:pt x="1449" y="1"/>
                  <a:pt x="1312" y="58"/>
                  <a:pt x="1213" y="171"/>
                </a:cubicBezTo>
                <a:cubicBezTo>
                  <a:pt x="1115" y="288"/>
                  <a:pt x="1069" y="445"/>
                  <a:pt x="1109" y="601"/>
                </a:cubicBezTo>
                <a:cubicBezTo>
                  <a:pt x="1094" y="600"/>
                  <a:pt x="1080" y="599"/>
                  <a:pt x="1066" y="599"/>
                </a:cubicBezTo>
                <a:cubicBezTo>
                  <a:pt x="925" y="599"/>
                  <a:pt x="793" y="658"/>
                  <a:pt x="698" y="764"/>
                </a:cubicBezTo>
                <a:cubicBezTo>
                  <a:pt x="594" y="881"/>
                  <a:pt x="555" y="1044"/>
                  <a:pt x="587" y="1194"/>
                </a:cubicBezTo>
                <a:cubicBezTo>
                  <a:pt x="574" y="1193"/>
                  <a:pt x="561" y="1193"/>
                  <a:pt x="548" y="1193"/>
                </a:cubicBezTo>
                <a:cubicBezTo>
                  <a:pt x="406" y="1193"/>
                  <a:pt x="273" y="1256"/>
                  <a:pt x="183" y="1364"/>
                </a:cubicBezTo>
                <a:cubicBezTo>
                  <a:pt x="1" y="1566"/>
                  <a:pt x="27" y="1879"/>
                  <a:pt x="229" y="2061"/>
                </a:cubicBezTo>
                <a:cubicBezTo>
                  <a:pt x="320" y="2133"/>
                  <a:pt x="437" y="2178"/>
                  <a:pt x="555" y="2178"/>
                </a:cubicBezTo>
                <a:cubicBezTo>
                  <a:pt x="698" y="2178"/>
                  <a:pt x="828" y="2113"/>
                  <a:pt x="926" y="2009"/>
                </a:cubicBezTo>
                <a:cubicBezTo>
                  <a:pt x="1024" y="1892"/>
                  <a:pt x="1069" y="1735"/>
                  <a:pt x="1037" y="1585"/>
                </a:cubicBezTo>
                <a:lnTo>
                  <a:pt x="1037" y="1585"/>
                </a:lnTo>
                <a:cubicBezTo>
                  <a:pt x="1044" y="1586"/>
                  <a:pt x="1052" y="1586"/>
                  <a:pt x="1059" y="1586"/>
                </a:cubicBezTo>
                <a:cubicBezTo>
                  <a:pt x="1202" y="1586"/>
                  <a:pt x="1348" y="1527"/>
                  <a:pt x="1441" y="1416"/>
                </a:cubicBezTo>
                <a:cubicBezTo>
                  <a:pt x="1545" y="1299"/>
                  <a:pt x="1584" y="1142"/>
                  <a:pt x="1552" y="986"/>
                </a:cubicBezTo>
                <a:lnTo>
                  <a:pt x="1617" y="986"/>
                </a:lnTo>
                <a:cubicBezTo>
                  <a:pt x="1623" y="1097"/>
                  <a:pt x="1663" y="1207"/>
                  <a:pt x="1741" y="1292"/>
                </a:cubicBezTo>
                <a:cubicBezTo>
                  <a:pt x="1830" y="1393"/>
                  <a:pt x="1963" y="1457"/>
                  <a:pt x="2105" y="1457"/>
                </a:cubicBezTo>
                <a:cubicBezTo>
                  <a:pt x="2118" y="1457"/>
                  <a:pt x="2132" y="1456"/>
                  <a:pt x="2145" y="1455"/>
                </a:cubicBezTo>
                <a:lnTo>
                  <a:pt x="2145" y="1455"/>
                </a:lnTo>
                <a:cubicBezTo>
                  <a:pt x="2112" y="1605"/>
                  <a:pt x="2158" y="1761"/>
                  <a:pt x="2256" y="1879"/>
                </a:cubicBezTo>
                <a:cubicBezTo>
                  <a:pt x="2354" y="1992"/>
                  <a:pt x="2492" y="2049"/>
                  <a:pt x="2629" y="2049"/>
                </a:cubicBezTo>
                <a:cubicBezTo>
                  <a:pt x="2744" y="2049"/>
                  <a:pt x="2860" y="2008"/>
                  <a:pt x="2953" y="1924"/>
                </a:cubicBezTo>
                <a:cubicBezTo>
                  <a:pt x="3162" y="1748"/>
                  <a:pt x="3181" y="1435"/>
                  <a:pt x="2999" y="1227"/>
                </a:cubicBezTo>
                <a:cubicBezTo>
                  <a:pt x="2903" y="1126"/>
                  <a:pt x="2770" y="1062"/>
                  <a:pt x="2633" y="1062"/>
                </a:cubicBezTo>
                <a:cubicBezTo>
                  <a:pt x="2620" y="1062"/>
                  <a:pt x="2607" y="1063"/>
                  <a:pt x="2595" y="1064"/>
                </a:cubicBezTo>
                <a:cubicBezTo>
                  <a:pt x="2621" y="914"/>
                  <a:pt x="2581" y="758"/>
                  <a:pt x="2477" y="640"/>
                </a:cubicBezTo>
                <a:cubicBezTo>
                  <a:pt x="2384" y="535"/>
                  <a:pt x="2243" y="470"/>
                  <a:pt x="2100" y="470"/>
                </a:cubicBezTo>
                <a:cubicBezTo>
                  <a:pt x="2093" y="470"/>
                  <a:pt x="2087" y="471"/>
                  <a:pt x="2080" y="471"/>
                </a:cubicBezTo>
                <a:cubicBezTo>
                  <a:pt x="2073" y="341"/>
                  <a:pt x="2014" y="210"/>
                  <a:pt x="1910" y="125"/>
                </a:cubicBezTo>
                <a:cubicBezTo>
                  <a:pt x="1818" y="42"/>
                  <a:pt x="1702" y="1"/>
                  <a:pt x="1586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sp>
        <p:nvSpPr>
          <p:cNvPr id="10583" name="Google Shape;10583;p64"/>
          <p:cNvSpPr/>
          <p:nvPr/>
        </p:nvSpPr>
        <p:spPr>
          <a:xfrm>
            <a:off x="10176435" y="7080998"/>
            <a:ext cx="182186" cy="395072"/>
          </a:xfrm>
          <a:custGeom>
            <a:avLst/>
            <a:gdLst/>
            <a:ahLst/>
            <a:cxnLst/>
            <a:rect l="l" t="t" r="r" b="b"/>
            <a:pathLst>
              <a:path w="3608" h="7824" extrusionOk="0">
                <a:moveTo>
                  <a:pt x="2682" y="1"/>
                </a:moveTo>
                <a:lnTo>
                  <a:pt x="2682" y="7"/>
                </a:lnTo>
                <a:cubicBezTo>
                  <a:pt x="2128" y="7"/>
                  <a:pt x="890" y="2040"/>
                  <a:pt x="473" y="2790"/>
                </a:cubicBezTo>
                <a:cubicBezTo>
                  <a:pt x="62" y="3546"/>
                  <a:pt x="225" y="5078"/>
                  <a:pt x="173" y="5886"/>
                </a:cubicBezTo>
                <a:cubicBezTo>
                  <a:pt x="124" y="6645"/>
                  <a:pt x="0" y="7824"/>
                  <a:pt x="488" y="7824"/>
                </a:cubicBezTo>
                <a:cubicBezTo>
                  <a:pt x="519" y="7824"/>
                  <a:pt x="553" y="7819"/>
                  <a:pt x="590" y="7808"/>
                </a:cubicBezTo>
                <a:cubicBezTo>
                  <a:pt x="1196" y="7646"/>
                  <a:pt x="2200" y="6753"/>
                  <a:pt x="2780" y="6498"/>
                </a:cubicBezTo>
                <a:cubicBezTo>
                  <a:pt x="3354" y="6251"/>
                  <a:pt x="3380" y="5052"/>
                  <a:pt x="3328" y="4100"/>
                </a:cubicBezTo>
                <a:cubicBezTo>
                  <a:pt x="3269" y="3155"/>
                  <a:pt x="3608" y="229"/>
                  <a:pt x="2682" y="1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sp>
        <p:nvSpPr>
          <p:cNvPr id="10584" name="Google Shape;10584;p64"/>
          <p:cNvSpPr/>
          <p:nvPr/>
        </p:nvSpPr>
        <p:spPr>
          <a:xfrm>
            <a:off x="10403662" y="7080998"/>
            <a:ext cx="182236" cy="395072"/>
          </a:xfrm>
          <a:custGeom>
            <a:avLst/>
            <a:gdLst/>
            <a:ahLst/>
            <a:cxnLst/>
            <a:rect l="l" t="t" r="r" b="b"/>
            <a:pathLst>
              <a:path w="3609" h="7824" extrusionOk="0">
                <a:moveTo>
                  <a:pt x="920" y="1"/>
                </a:moveTo>
                <a:cubicBezTo>
                  <a:pt x="1" y="229"/>
                  <a:pt x="340" y="3155"/>
                  <a:pt x="281" y="4100"/>
                </a:cubicBezTo>
                <a:cubicBezTo>
                  <a:pt x="222" y="5052"/>
                  <a:pt x="255" y="6251"/>
                  <a:pt x="828" y="6498"/>
                </a:cubicBezTo>
                <a:cubicBezTo>
                  <a:pt x="1409" y="6753"/>
                  <a:pt x="2412" y="7646"/>
                  <a:pt x="3018" y="7808"/>
                </a:cubicBezTo>
                <a:cubicBezTo>
                  <a:pt x="3055" y="7819"/>
                  <a:pt x="3089" y="7824"/>
                  <a:pt x="3121" y="7824"/>
                </a:cubicBezTo>
                <a:cubicBezTo>
                  <a:pt x="3608" y="7824"/>
                  <a:pt x="3484" y="6645"/>
                  <a:pt x="3435" y="5886"/>
                </a:cubicBezTo>
                <a:cubicBezTo>
                  <a:pt x="3377" y="5078"/>
                  <a:pt x="3546" y="3546"/>
                  <a:pt x="3129" y="2790"/>
                </a:cubicBezTo>
                <a:cubicBezTo>
                  <a:pt x="2719" y="2040"/>
                  <a:pt x="1480" y="7"/>
                  <a:pt x="920" y="7"/>
                </a:cubicBezTo>
                <a:lnTo>
                  <a:pt x="920" y="1"/>
                </a:ln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grpSp>
        <p:nvGrpSpPr>
          <p:cNvPr id="10585" name="Google Shape;10585;p64"/>
          <p:cNvGrpSpPr/>
          <p:nvPr/>
        </p:nvGrpSpPr>
        <p:grpSpPr>
          <a:xfrm>
            <a:off x="1992761" y="3085515"/>
            <a:ext cx="1113718" cy="2620690"/>
            <a:chOff x="996380" y="1542757"/>
            <a:chExt cx="556859" cy="1310345"/>
          </a:xfrm>
        </p:grpSpPr>
        <p:sp>
          <p:nvSpPr>
            <p:cNvPr id="10586" name="Google Shape;10586;p64"/>
            <p:cNvSpPr/>
            <p:nvPr/>
          </p:nvSpPr>
          <p:spPr>
            <a:xfrm>
              <a:off x="1091487" y="1674397"/>
              <a:ext cx="366796" cy="342104"/>
            </a:xfrm>
            <a:custGeom>
              <a:avLst/>
              <a:gdLst/>
              <a:ahLst/>
              <a:cxnLst/>
              <a:rect l="l" t="t" r="r" b="b"/>
              <a:pathLst>
                <a:path w="14528" h="13550" extrusionOk="0">
                  <a:moveTo>
                    <a:pt x="2151" y="0"/>
                  </a:moveTo>
                  <a:cubicBezTo>
                    <a:pt x="958" y="0"/>
                    <a:pt x="0" y="958"/>
                    <a:pt x="0" y="2157"/>
                  </a:cubicBezTo>
                  <a:lnTo>
                    <a:pt x="0" y="11393"/>
                  </a:lnTo>
                  <a:cubicBezTo>
                    <a:pt x="0" y="12585"/>
                    <a:pt x="958" y="13550"/>
                    <a:pt x="2151" y="13550"/>
                  </a:cubicBezTo>
                  <a:lnTo>
                    <a:pt x="12371" y="13550"/>
                  </a:lnTo>
                  <a:cubicBezTo>
                    <a:pt x="13563" y="13550"/>
                    <a:pt x="14528" y="12585"/>
                    <a:pt x="14528" y="11393"/>
                  </a:cubicBezTo>
                  <a:lnTo>
                    <a:pt x="14528" y="2157"/>
                  </a:lnTo>
                  <a:cubicBezTo>
                    <a:pt x="14528" y="958"/>
                    <a:pt x="13563" y="0"/>
                    <a:pt x="12371" y="0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10587" name="Google Shape;10587;p64"/>
            <p:cNvSpPr/>
            <p:nvPr/>
          </p:nvSpPr>
          <p:spPr>
            <a:xfrm>
              <a:off x="996380" y="1547529"/>
              <a:ext cx="556859" cy="1272651"/>
            </a:xfrm>
            <a:custGeom>
              <a:avLst/>
              <a:gdLst/>
              <a:ahLst/>
              <a:cxnLst/>
              <a:rect l="l" t="t" r="r" b="b"/>
              <a:pathLst>
                <a:path w="22056" h="50407" extrusionOk="0">
                  <a:moveTo>
                    <a:pt x="11028" y="0"/>
                  </a:moveTo>
                  <a:cubicBezTo>
                    <a:pt x="7052" y="0"/>
                    <a:pt x="3832" y="3226"/>
                    <a:pt x="3832" y="7202"/>
                  </a:cubicBezTo>
                  <a:lnTo>
                    <a:pt x="3832" y="7208"/>
                  </a:lnTo>
                  <a:cubicBezTo>
                    <a:pt x="3806" y="7208"/>
                    <a:pt x="3787" y="7202"/>
                    <a:pt x="3767" y="7202"/>
                  </a:cubicBezTo>
                  <a:cubicBezTo>
                    <a:pt x="3764" y="7202"/>
                    <a:pt x="3760" y="7202"/>
                    <a:pt x="3757" y="7202"/>
                  </a:cubicBezTo>
                  <a:cubicBezTo>
                    <a:pt x="3091" y="7202"/>
                    <a:pt x="2588" y="7811"/>
                    <a:pt x="2718" y="8466"/>
                  </a:cubicBezTo>
                  <a:cubicBezTo>
                    <a:pt x="2815" y="8983"/>
                    <a:pt x="3269" y="9322"/>
                    <a:pt x="3759" y="9322"/>
                  </a:cubicBezTo>
                  <a:cubicBezTo>
                    <a:pt x="3894" y="9322"/>
                    <a:pt x="4031" y="9297"/>
                    <a:pt x="4165" y="9242"/>
                  </a:cubicBezTo>
                  <a:cubicBezTo>
                    <a:pt x="4934" y="11569"/>
                    <a:pt x="6948" y="13413"/>
                    <a:pt x="9151" y="14104"/>
                  </a:cubicBezTo>
                  <a:lnTo>
                    <a:pt x="9151" y="16124"/>
                  </a:lnTo>
                  <a:lnTo>
                    <a:pt x="6863" y="16124"/>
                  </a:lnTo>
                  <a:cubicBezTo>
                    <a:pt x="6863" y="16124"/>
                    <a:pt x="6857" y="16170"/>
                    <a:pt x="6837" y="16183"/>
                  </a:cubicBezTo>
                  <a:cubicBezTo>
                    <a:pt x="6257" y="16183"/>
                    <a:pt x="5742" y="16561"/>
                    <a:pt x="5560" y="17109"/>
                  </a:cubicBezTo>
                  <a:lnTo>
                    <a:pt x="228" y="32861"/>
                  </a:lnTo>
                  <a:cubicBezTo>
                    <a:pt x="0" y="33559"/>
                    <a:pt x="372" y="34308"/>
                    <a:pt x="1069" y="34543"/>
                  </a:cubicBezTo>
                  <a:cubicBezTo>
                    <a:pt x="1208" y="34588"/>
                    <a:pt x="1349" y="34610"/>
                    <a:pt x="1488" y="34610"/>
                  </a:cubicBezTo>
                  <a:cubicBezTo>
                    <a:pt x="2045" y="34610"/>
                    <a:pt x="2563" y="34261"/>
                    <a:pt x="2750" y="33702"/>
                  </a:cubicBezTo>
                  <a:lnTo>
                    <a:pt x="2926" y="33187"/>
                  </a:lnTo>
                  <a:lnTo>
                    <a:pt x="3507" y="33428"/>
                  </a:lnTo>
                  <a:cubicBezTo>
                    <a:pt x="3507" y="33428"/>
                    <a:pt x="4008" y="32412"/>
                    <a:pt x="3467" y="31577"/>
                  </a:cubicBezTo>
                  <a:lnTo>
                    <a:pt x="6733" y="21925"/>
                  </a:lnTo>
                  <a:lnTo>
                    <a:pt x="6733" y="21925"/>
                  </a:lnTo>
                  <a:cubicBezTo>
                    <a:pt x="6733" y="27706"/>
                    <a:pt x="5951" y="29172"/>
                    <a:pt x="5951" y="32366"/>
                  </a:cubicBezTo>
                  <a:cubicBezTo>
                    <a:pt x="5951" y="35560"/>
                    <a:pt x="7860" y="48497"/>
                    <a:pt x="7860" y="48497"/>
                  </a:cubicBezTo>
                  <a:lnTo>
                    <a:pt x="5553" y="50407"/>
                  </a:lnTo>
                  <a:lnTo>
                    <a:pt x="10018" y="50407"/>
                  </a:lnTo>
                  <a:lnTo>
                    <a:pt x="10761" y="31630"/>
                  </a:lnTo>
                  <a:lnTo>
                    <a:pt x="11145" y="31630"/>
                  </a:lnTo>
                  <a:lnTo>
                    <a:pt x="11888" y="50407"/>
                  </a:lnTo>
                  <a:lnTo>
                    <a:pt x="16353" y="50407"/>
                  </a:lnTo>
                  <a:lnTo>
                    <a:pt x="14039" y="48497"/>
                  </a:lnTo>
                  <a:cubicBezTo>
                    <a:pt x="14039" y="48497"/>
                    <a:pt x="15949" y="34171"/>
                    <a:pt x="15949" y="31590"/>
                  </a:cubicBezTo>
                  <a:cubicBezTo>
                    <a:pt x="15949" y="29003"/>
                    <a:pt x="15290" y="27680"/>
                    <a:pt x="15290" y="21821"/>
                  </a:cubicBezTo>
                  <a:lnTo>
                    <a:pt x="15290" y="21821"/>
                  </a:lnTo>
                  <a:lnTo>
                    <a:pt x="18595" y="31584"/>
                  </a:lnTo>
                  <a:cubicBezTo>
                    <a:pt x="18047" y="32418"/>
                    <a:pt x="18556" y="33435"/>
                    <a:pt x="18556" y="33435"/>
                  </a:cubicBezTo>
                  <a:lnTo>
                    <a:pt x="19129" y="33187"/>
                  </a:lnTo>
                  <a:lnTo>
                    <a:pt x="19312" y="33702"/>
                  </a:lnTo>
                  <a:cubicBezTo>
                    <a:pt x="19494" y="34259"/>
                    <a:pt x="20009" y="34613"/>
                    <a:pt x="20564" y="34613"/>
                  </a:cubicBezTo>
                  <a:cubicBezTo>
                    <a:pt x="20704" y="34613"/>
                    <a:pt x="20846" y="34590"/>
                    <a:pt x="20987" y="34543"/>
                  </a:cubicBezTo>
                  <a:cubicBezTo>
                    <a:pt x="21684" y="34315"/>
                    <a:pt x="22056" y="33565"/>
                    <a:pt x="21827" y="32868"/>
                  </a:cubicBezTo>
                  <a:lnTo>
                    <a:pt x="16496" y="17128"/>
                  </a:lnTo>
                  <a:cubicBezTo>
                    <a:pt x="16333" y="16613"/>
                    <a:pt x="15877" y="16242"/>
                    <a:pt x="15336" y="16190"/>
                  </a:cubicBezTo>
                  <a:cubicBezTo>
                    <a:pt x="15323" y="16170"/>
                    <a:pt x="15310" y="16150"/>
                    <a:pt x="15303" y="16131"/>
                  </a:cubicBezTo>
                  <a:lnTo>
                    <a:pt x="12905" y="16131"/>
                  </a:lnTo>
                  <a:lnTo>
                    <a:pt x="12905" y="14104"/>
                  </a:lnTo>
                  <a:cubicBezTo>
                    <a:pt x="15101" y="13413"/>
                    <a:pt x="17102" y="11595"/>
                    <a:pt x="17884" y="9281"/>
                  </a:cubicBezTo>
                  <a:cubicBezTo>
                    <a:pt x="17972" y="9303"/>
                    <a:pt x="18060" y="9313"/>
                    <a:pt x="18146" y="9313"/>
                  </a:cubicBezTo>
                  <a:cubicBezTo>
                    <a:pt x="18649" y="9313"/>
                    <a:pt x="19099" y="8957"/>
                    <a:pt x="19188" y="8434"/>
                  </a:cubicBezTo>
                  <a:cubicBezTo>
                    <a:pt x="19286" y="7828"/>
                    <a:pt x="18849" y="7261"/>
                    <a:pt x="18230" y="7215"/>
                  </a:cubicBezTo>
                  <a:lnTo>
                    <a:pt x="18230" y="7202"/>
                  </a:lnTo>
                  <a:cubicBezTo>
                    <a:pt x="18230" y="3226"/>
                    <a:pt x="15010" y="0"/>
                    <a:pt x="11028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10588" name="Google Shape;10588;p64"/>
            <p:cNvSpPr/>
            <p:nvPr/>
          </p:nvSpPr>
          <p:spPr>
            <a:xfrm>
              <a:off x="1046067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10589" name="Google Shape;10589;p64"/>
            <p:cNvSpPr/>
            <p:nvPr/>
          </p:nvSpPr>
          <p:spPr>
            <a:xfrm>
              <a:off x="1067780" y="1542757"/>
              <a:ext cx="406813" cy="325163"/>
            </a:xfrm>
            <a:custGeom>
              <a:avLst/>
              <a:gdLst/>
              <a:ahLst/>
              <a:cxnLst/>
              <a:rect l="l" t="t" r="r" b="b"/>
              <a:pathLst>
                <a:path w="16113" h="12879" extrusionOk="0">
                  <a:moveTo>
                    <a:pt x="1004" y="8740"/>
                  </a:moveTo>
                  <a:cubicBezTo>
                    <a:pt x="1007" y="8824"/>
                    <a:pt x="1025" y="8949"/>
                    <a:pt x="1055" y="9103"/>
                  </a:cubicBezTo>
                  <a:lnTo>
                    <a:pt x="1055" y="9103"/>
                  </a:lnTo>
                  <a:cubicBezTo>
                    <a:pt x="1031" y="8968"/>
                    <a:pt x="1014" y="8846"/>
                    <a:pt x="1004" y="8740"/>
                  </a:cubicBezTo>
                  <a:close/>
                  <a:moveTo>
                    <a:pt x="8531" y="0"/>
                  </a:moveTo>
                  <a:cubicBezTo>
                    <a:pt x="7378" y="0"/>
                    <a:pt x="6098" y="274"/>
                    <a:pt x="4700" y="906"/>
                  </a:cubicBezTo>
                  <a:cubicBezTo>
                    <a:pt x="1" y="3031"/>
                    <a:pt x="1004" y="8740"/>
                    <a:pt x="1004" y="8740"/>
                  </a:cubicBezTo>
                  <a:cubicBezTo>
                    <a:pt x="952" y="6113"/>
                    <a:pt x="4048" y="3448"/>
                    <a:pt x="4048" y="3448"/>
                  </a:cubicBezTo>
                  <a:cubicBezTo>
                    <a:pt x="6225" y="4790"/>
                    <a:pt x="13544" y="6504"/>
                    <a:pt x="14216" y="6726"/>
                  </a:cubicBezTo>
                  <a:cubicBezTo>
                    <a:pt x="14557" y="6840"/>
                    <a:pt x="14772" y="11921"/>
                    <a:pt x="14749" y="12624"/>
                  </a:cubicBezTo>
                  <a:lnTo>
                    <a:pt x="14749" y="12624"/>
                  </a:lnTo>
                  <a:lnTo>
                    <a:pt x="15206" y="9548"/>
                  </a:lnTo>
                  <a:cubicBezTo>
                    <a:pt x="15206" y="9548"/>
                    <a:pt x="16112" y="6166"/>
                    <a:pt x="14437" y="3441"/>
                  </a:cubicBezTo>
                  <a:cubicBezTo>
                    <a:pt x="13261" y="1523"/>
                    <a:pt x="11251" y="0"/>
                    <a:pt x="8531" y="0"/>
                  </a:cubicBezTo>
                  <a:close/>
                  <a:moveTo>
                    <a:pt x="14749" y="12624"/>
                  </a:moveTo>
                  <a:lnTo>
                    <a:pt x="14737" y="12703"/>
                  </a:lnTo>
                  <a:cubicBezTo>
                    <a:pt x="14738" y="12704"/>
                    <a:pt x="14739" y="12705"/>
                    <a:pt x="14739" y="12705"/>
                  </a:cubicBezTo>
                  <a:cubicBezTo>
                    <a:pt x="14744" y="12705"/>
                    <a:pt x="14747" y="12677"/>
                    <a:pt x="14749" y="12624"/>
                  </a:cubicBezTo>
                  <a:close/>
                  <a:moveTo>
                    <a:pt x="1055" y="9103"/>
                  </a:moveTo>
                  <a:cubicBezTo>
                    <a:pt x="1283" y="10402"/>
                    <a:pt x="2112" y="12879"/>
                    <a:pt x="2112" y="12879"/>
                  </a:cubicBezTo>
                  <a:cubicBezTo>
                    <a:pt x="2112" y="12879"/>
                    <a:pt x="1272" y="10220"/>
                    <a:pt x="1055" y="9103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10590" name="Google Shape;10590;p64"/>
          <p:cNvGrpSpPr/>
          <p:nvPr/>
        </p:nvGrpSpPr>
        <p:grpSpPr>
          <a:xfrm>
            <a:off x="1996698" y="6129717"/>
            <a:ext cx="1101548" cy="2620690"/>
            <a:chOff x="998349" y="3050689"/>
            <a:chExt cx="550774" cy="1310345"/>
          </a:xfrm>
        </p:grpSpPr>
        <p:sp>
          <p:nvSpPr>
            <p:cNvPr id="10591" name="Google Shape;10591;p64"/>
            <p:cNvSpPr/>
            <p:nvPr/>
          </p:nvSpPr>
          <p:spPr>
            <a:xfrm>
              <a:off x="998349" y="3072250"/>
              <a:ext cx="550774" cy="1256366"/>
            </a:xfrm>
            <a:custGeom>
              <a:avLst/>
              <a:gdLst/>
              <a:ahLst/>
              <a:cxnLst/>
              <a:rect l="l" t="t" r="r" b="b"/>
              <a:pathLst>
                <a:path w="21815" h="49762" extrusionOk="0">
                  <a:moveTo>
                    <a:pt x="10917" y="0"/>
                  </a:moveTo>
                  <a:cubicBezTo>
                    <a:pt x="7039" y="0"/>
                    <a:pt x="3872" y="3096"/>
                    <a:pt x="3787" y="6974"/>
                  </a:cubicBezTo>
                  <a:lnTo>
                    <a:pt x="3787" y="6981"/>
                  </a:lnTo>
                  <a:cubicBezTo>
                    <a:pt x="3767" y="6981"/>
                    <a:pt x="3748" y="6974"/>
                    <a:pt x="3728" y="6974"/>
                  </a:cubicBezTo>
                  <a:cubicBezTo>
                    <a:pt x="3064" y="6974"/>
                    <a:pt x="2568" y="7574"/>
                    <a:pt x="2692" y="8219"/>
                  </a:cubicBezTo>
                  <a:cubicBezTo>
                    <a:pt x="2789" y="8730"/>
                    <a:pt x="3235" y="9069"/>
                    <a:pt x="3718" y="9069"/>
                  </a:cubicBezTo>
                  <a:cubicBezTo>
                    <a:pt x="3851" y="9069"/>
                    <a:pt x="3987" y="9043"/>
                    <a:pt x="4119" y="8988"/>
                  </a:cubicBezTo>
                  <a:cubicBezTo>
                    <a:pt x="4882" y="11302"/>
                    <a:pt x="6876" y="13120"/>
                    <a:pt x="9060" y="13811"/>
                  </a:cubicBezTo>
                  <a:lnTo>
                    <a:pt x="9060" y="15773"/>
                  </a:lnTo>
                  <a:lnTo>
                    <a:pt x="5651" y="15773"/>
                  </a:lnTo>
                  <a:cubicBezTo>
                    <a:pt x="5651" y="15773"/>
                    <a:pt x="5644" y="15838"/>
                    <a:pt x="5625" y="15845"/>
                  </a:cubicBezTo>
                  <a:cubicBezTo>
                    <a:pt x="5051" y="15851"/>
                    <a:pt x="4543" y="16223"/>
                    <a:pt x="4361" y="16770"/>
                  </a:cubicBezTo>
                  <a:lnTo>
                    <a:pt x="215" y="32379"/>
                  </a:lnTo>
                  <a:cubicBezTo>
                    <a:pt x="0" y="33012"/>
                    <a:pt x="294" y="33703"/>
                    <a:pt x="900" y="33989"/>
                  </a:cubicBezTo>
                  <a:cubicBezTo>
                    <a:pt x="1081" y="34076"/>
                    <a:pt x="1273" y="34117"/>
                    <a:pt x="1464" y="34117"/>
                  </a:cubicBezTo>
                  <a:cubicBezTo>
                    <a:pt x="1903" y="34117"/>
                    <a:pt x="2331" y="33896"/>
                    <a:pt x="2581" y="33500"/>
                  </a:cubicBezTo>
                  <a:cubicBezTo>
                    <a:pt x="2620" y="33527"/>
                    <a:pt x="2672" y="33553"/>
                    <a:pt x="2725" y="33559"/>
                  </a:cubicBezTo>
                  <a:cubicBezTo>
                    <a:pt x="2756" y="33567"/>
                    <a:pt x="2787" y="33570"/>
                    <a:pt x="2817" y="33570"/>
                  </a:cubicBezTo>
                  <a:cubicBezTo>
                    <a:pt x="2998" y="33570"/>
                    <a:pt x="3162" y="33443"/>
                    <a:pt x="3207" y="33259"/>
                  </a:cubicBezTo>
                  <a:lnTo>
                    <a:pt x="3565" y="31682"/>
                  </a:lnTo>
                  <a:cubicBezTo>
                    <a:pt x="3604" y="31487"/>
                    <a:pt x="3481" y="31180"/>
                    <a:pt x="3298" y="31089"/>
                  </a:cubicBezTo>
                  <a:lnTo>
                    <a:pt x="6329" y="20094"/>
                  </a:lnTo>
                  <a:cubicBezTo>
                    <a:pt x="6329" y="25823"/>
                    <a:pt x="6798" y="47872"/>
                    <a:pt x="6798" y="47872"/>
                  </a:cubicBezTo>
                  <a:cubicBezTo>
                    <a:pt x="6798" y="47872"/>
                    <a:pt x="4517" y="48230"/>
                    <a:pt x="4517" y="49762"/>
                  </a:cubicBezTo>
                  <a:lnTo>
                    <a:pt x="8936" y="49762"/>
                  </a:lnTo>
                  <a:lnTo>
                    <a:pt x="10643" y="32425"/>
                  </a:lnTo>
                  <a:lnTo>
                    <a:pt x="11021" y="32425"/>
                  </a:lnTo>
                  <a:lnTo>
                    <a:pt x="12892" y="49762"/>
                  </a:lnTo>
                  <a:lnTo>
                    <a:pt x="17311" y="49762"/>
                  </a:lnTo>
                  <a:cubicBezTo>
                    <a:pt x="17311" y="48230"/>
                    <a:pt x="15023" y="47872"/>
                    <a:pt x="15023" y="47872"/>
                  </a:cubicBezTo>
                  <a:cubicBezTo>
                    <a:pt x="15023" y="47872"/>
                    <a:pt x="15453" y="25797"/>
                    <a:pt x="15453" y="19996"/>
                  </a:cubicBezTo>
                  <a:lnTo>
                    <a:pt x="18510" y="31063"/>
                  </a:lnTo>
                  <a:cubicBezTo>
                    <a:pt x="18302" y="31128"/>
                    <a:pt x="18152" y="31467"/>
                    <a:pt x="18204" y="31676"/>
                  </a:cubicBezTo>
                  <a:lnTo>
                    <a:pt x="18556" y="33253"/>
                  </a:lnTo>
                  <a:cubicBezTo>
                    <a:pt x="18599" y="33450"/>
                    <a:pt x="18775" y="33569"/>
                    <a:pt x="18955" y="33569"/>
                  </a:cubicBezTo>
                  <a:cubicBezTo>
                    <a:pt x="19048" y="33569"/>
                    <a:pt x="19143" y="33537"/>
                    <a:pt x="19221" y="33468"/>
                  </a:cubicBezTo>
                  <a:cubicBezTo>
                    <a:pt x="19463" y="33883"/>
                    <a:pt x="19902" y="34118"/>
                    <a:pt x="20357" y="34118"/>
                  </a:cubicBezTo>
                  <a:cubicBezTo>
                    <a:pt x="20538" y="34118"/>
                    <a:pt x="20721" y="34080"/>
                    <a:pt x="20896" y="34002"/>
                  </a:cubicBezTo>
                  <a:cubicBezTo>
                    <a:pt x="21508" y="33722"/>
                    <a:pt x="21815" y="33025"/>
                    <a:pt x="21600" y="32386"/>
                  </a:cubicBezTo>
                  <a:lnTo>
                    <a:pt x="17291" y="16803"/>
                  </a:lnTo>
                  <a:cubicBezTo>
                    <a:pt x="17122" y="16281"/>
                    <a:pt x="16653" y="15884"/>
                    <a:pt x="16138" y="15845"/>
                  </a:cubicBezTo>
                  <a:cubicBezTo>
                    <a:pt x="16125" y="15831"/>
                    <a:pt x="16112" y="15766"/>
                    <a:pt x="16112" y="15766"/>
                  </a:cubicBezTo>
                  <a:lnTo>
                    <a:pt x="12794" y="15766"/>
                  </a:lnTo>
                  <a:lnTo>
                    <a:pt x="12794" y="13805"/>
                  </a:lnTo>
                  <a:cubicBezTo>
                    <a:pt x="14958" y="13114"/>
                    <a:pt x="16933" y="11315"/>
                    <a:pt x="17702" y="9034"/>
                  </a:cubicBezTo>
                  <a:cubicBezTo>
                    <a:pt x="17780" y="9053"/>
                    <a:pt x="17865" y="9066"/>
                    <a:pt x="17950" y="9066"/>
                  </a:cubicBezTo>
                  <a:cubicBezTo>
                    <a:pt x="18510" y="9066"/>
                    <a:pt x="18966" y="8630"/>
                    <a:pt x="18992" y="8069"/>
                  </a:cubicBezTo>
                  <a:cubicBezTo>
                    <a:pt x="19019" y="7515"/>
                    <a:pt x="18601" y="7033"/>
                    <a:pt x="18047" y="6987"/>
                  </a:cubicBezTo>
                  <a:lnTo>
                    <a:pt x="18047" y="6974"/>
                  </a:lnTo>
                  <a:cubicBezTo>
                    <a:pt x="17963" y="3096"/>
                    <a:pt x="14795" y="0"/>
                    <a:pt x="10917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10592" name="Google Shape;10592;p64"/>
            <p:cNvSpPr/>
            <p:nvPr/>
          </p:nvSpPr>
          <p:spPr>
            <a:xfrm>
              <a:off x="104738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1" y="437"/>
                    <a:pt x="1" y="972"/>
                  </a:cubicBezTo>
                  <a:cubicBezTo>
                    <a:pt x="1" y="1506"/>
                    <a:pt x="4015" y="1943"/>
                    <a:pt x="8969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10593" name="Google Shape;10593;p64"/>
            <p:cNvSpPr/>
            <p:nvPr/>
          </p:nvSpPr>
          <p:spPr>
            <a:xfrm>
              <a:off x="1329091" y="3076164"/>
              <a:ext cx="124748" cy="171203"/>
            </a:xfrm>
            <a:custGeom>
              <a:avLst/>
              <a:gdLst/>
              <a:ahLst/>
              <a:cxnLst/>
              <a:rect l="l" t="t" r="r" b="b"/>
              <a:pathLst>
                <a:path w="4941" h="6781" extrusionOk="0">
                  <a:moveTo>
                    <a:pt x="414" y="1"/>
                  </a:moveTo>
                  <a:cubicBezTo>
                    <a:pt x="336" y="1"/>
                    <a:pt x="205" y="9"/>
                    <a:pt x="1" y="28"/>
                  </a:cubicBezTo>
                  <a:cubicBezTo>
                    <a:pt x="138" y="38"/>
                    <a:pt x="273" y="53"/>
                    <a:pt x="404" y="72"/>
                  </a:cubicBezTo>
                  <a:lnTo>
                    <a:pt x="404" y="72"/>
                  </a:lnTo>
                  <a:cubicBezTo>
                    <a:pt x="513" y="32"/>
                    <a:pt x="568" y="1"/>
                    <a:pt x="414" y="1"/>
                  </a:cubicBezTo>
                  <a:close/>
                  <a:moveTo>
                    <a:pt x="404" y="72"/>
                  </a:moveTo>
                  <a:cubicBezTo>
                    <a:pt x="264" y="122"/>
                    <a:pt x="34" y="187"/>
                    <a:pt x="40" y="217"/>
                  </a:cubicBezTo>
                  <a:cubicBezTo>
                    <a:pt x="124" y="289"/>
                    <a:pt x="196" y="380"/>
                    <a:pt x="248" y="484"/>
                  </a:cubicBezTo>
                  <a:cubicBezTo>
                    <a:pt x="1174" y="2179"/>
                    <a:pt x="2516" y="3606"/>
                    <a:pt x="3690" y="5138"/>
                  </a:cubicBezTo>
                  <a:cubicBezTo>
                    <a:pt x="4107" y="5679"/>
                    <a:pt x="4524" y="6226"/>
                    <a:pt x="4941" y="6780"/>
                  </a:cubicBezTo>
                  <a:cubicBezTo>
                    <a:pt x="4928" y="3740"/>
                    <a:pt x="3704" y="549"/>
                    <a:pt x="404" y="72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10594" name="Google Shape;10594;p64"/>
            <p:cNvSpPr/>
            <p:nvPr/>
          </p:nvSpPr>
          <p:spPr>
            <a:xfrm>
              <a:off x="1088508" y="3050689"/>
              <a:ext cx="368311" cy="203899"/>
            </a:xfrm>
            <a:custGeom>
              <a:avLst/>
              <a:gdLst/>
              <a:ahLst/>
              <a:cxnLst/>
              <a:rect l="l" t="t" r="r" b="b"/>
              <a:pathLst>
                <a:path w="14588" h="8076" extrusionOk="0">
                  <a:moveTo>
                    <a:pt x="7125" y="1"/>
                  </a:moveTo>
                  <a:cubicBezTo>
                    <a:pt x="3188" y="1"/>
                    <a:pt x="1" y="3194"/>
                    <a:pt x="1" y="7131"/>
                  </a:cubicBezTo>
                  <a:cubicBezTo>
                    <a:pt x="1" y="7444"/>
                    <a:pt x="20" y="7763"/>
                    <a:pt x="73" y="8076"/>
                  </a:cubicBezTo>
                  <a:cubicBezTo>
                    <a:pt x="340" y="7509"/>
                    <a:pt x="731" y="6987"/>
                    <a:pt x="1109" y="6512"/>
                  </a:cubicBezTo>
                  <a:cubicBezTo>
                    <a:pt x="1989" y="5397"/>
                    <a:pt x="3032" y="4524"/>
                    <a:pt x="4459" y="4217"/>
                  </a:cubicBezTo>
                  <a:cubicBezTo>
                    <a:pt x="6134" y="3859"/>
                    <a:pt x="7874" y="3976"/>
                    <a:pt x="9569" y="3826"/>
                  </a:cubicBezTo>
                  <a:cubicBezTo>
                    <a:pt x="14053" y="3409"/>
                    <a:pt x="13942" y="2230"/>
                    <a:pt x="14587" y="1148"/>
                  </a:cubicBezTo>
                  <a:lnTo>
                    <a:pt x="14587" y="1148"/>
                  </a:lnTo>
                  <a:cubicBezTo>
                    <a:pt x="14378" y="1171"/>
                    <a:pt x="14167" y="1181"/>
                    <a:pt x="13955" y="1181"/>
                  </a:cubicBezTo>
                  <a:cubicBezTo>
                    <a:pt x="11713" y="1181"/>
                    <a:pt x="9340" y="1"/>
                    <a:pt x="7125" y="1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10595" name="Google Shape;10595;p64"/>
          <p:cNvGrpSpPr/>
          <p:nvPr/>
        </p:nvGrpSpPr>
        <p:grpSpPr>
          <a:xfrm>
            <a:off x="15321825" y="3085515"/>
            <a:ext cx="1115030" cy="2620690"/>
            <a:chOff x="7660912" y="1542757"/>
            <a:chExt cx="557515" cy="1310345"/>
          </a:xfrm>
        </p:grpSpPr>
        <p:sp>
          <p:nvSpPr>
            <p:cNvPr id="10596" name="Google Shape;10596;p64"/>
            <p:cNvSpPr/>
            <p:nvPr/>
          </p:nvSpPr>
          <p:spPr>
            <a:xfrm>
              <a:off x="7711255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55" y="1"/>
                    <a:pt x="1" y="437"/>
                    <a:pt x="1" y="978"/>
                  </a:cubicBezTo>
                  <a:cubicBezTo>
                    <a:pt x="1" y="1519"/>
                    <a:pt x="4055" y="1956"/>
                    <a:pt x="9060" y="1956"/>
                  </a:cubicBezTo>
                  <a:cubicBezTo>
                    <a:pt x="14059" y="1956"/>
                    <a:pt x="18120" y="1519"/>
                    <a:pt x="18120" y="978"/>
                  </a:cubicBezTo>
                  <a:cubicBezTo>
                    <a:pt x="18120" y="437"/>
                    <a:pt x="14059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grpSp>
          <p:nvGrpSpPr>
            <p:cNvPr id="10597" name="Google Shape;10597;p64"/>
            <p:cNvGrpSpPr/>
            <p:nvPr/>
          </p:nvGrpSpPr>
          <p:grpSpPr>
            <a:xfrm>
              <a:off x="7660912" y="1542757"/>
              <a:ext cx="557515" cy="1277423"/>
              <a:chOff x="7660912" y="1542757"/>
              <a:chExt cx="557515" cy="1277423"/>
            </a:xfrm>
          </p:grpSpPr>
          <p:sp>
            <p:nvSpPr>
              <p:cNvPr id="10598" name="Google Shape;10598;p64"/>
              <p:cNvSpPr/>
              <p:nvPr/>
            </p:nvSpPr>
            <p:spPr>
              <a:xfrm>
                <a:off x="7756524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7" y="0"/>
                    </a:moveTo>
                    <a:cubicBezTo>
                      <a:pt x="965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65" y="13550"/>
                      <a:pt x="2157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10599" name="Google Shape;10599;p64"/>
              <p:cNvGrpSpPr/>
              <p:nvPr/>
            </p:nvGrpSpPr>
            <p:grpSpPr>
              <a:xfrm>
                <a:off x="7660912" y="1547529"/>
                <a:ext cx="557515" cy="1272651"/>
                <a:chOff x="7660912" y="1547529"/>
                <a:chExt cx="557515" cy="1272651"/>
              </a:xfrm>
            </p:grpSpPr>
            <p:sp>
              <p:nvSpPr>
                <p:cNvPr id="10600" name="Google Shape;10600;p64"/>
                <p:cNvSpPr/>
                <p:nvPr/>
              </p:nvSpPr>
              <p:spPr>
                <a:xfrm>
                  <a:off x="7660912" y="1547529"/>
                  <a:ext cx="557515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2" h="50407" extrusionOk="0">
                      <a:moveTo>
                        <a:pt x="11054" y="0"/>
                      </a:moveTo>
                      <a:cubicBezTo>
                        <a:pt x="7078" y="0"/>
                        <a:pt x="3852" y="3226"/>
                        <a:pt x="3852" y="7202"/>
                      </a:cubicBezTo>
                      <a:lnTo>
                        <a:pt x="3852" y="7208"/>
                      </a:lnTo>
                      <a:cubicBezTo>
                        <a:pt x="3833" y="7208"/>
                        <a:pt x="3813" y="7202"/>
                        <a:pt x="3787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7" y="7202"/>
                        <a:pt x="2615" y="7811"/>
                        <a:pt x="2738" y="8466"/>
                      </a:cubicBezTo>
                      <a:cubicBezTo>
                        <a:pt x="2840" y="8983"/>
                        <a:pt x="3291" y="9322"/>
                        <a:pt x="3779" y="9322"/>
                      </a:cubicBezTo>
                      <a:cubicBezTo>
                        <a:pt x="3914" y="9322"/>
                        <a:pt x="4051" y="9297"/>
                        <a:pt x="4185" y="9242"/>
                      </a:cubicBezTo>
                      <a:cubicBezTo>
                        <a:pt x="4954" y="11569"/>
                        <a:pt x="6968" y="13413"/>
                        <a:pt x="9177" y="14104"/>
                      </a:cubicBezTo>
                      <a:lnTo>
                        <a:pt x="9177" y="16124"/>
                      </a:lnTo>
                      <a:lnTo>
                        <a:pt x="6889" y="16124"/>
                      </a:lnTo>
                      <a:cubicBezTo>
                        <a:pt x="6889" y="16124"/>
                        <a:pt x="6876" y="16170"/>
                        <a:pt x="6863" y="16183"/>
                      </a:cubicBezTo>
                      <a:cubicBezTo>
                        <a:pt x="6277" y="16183"/>
                        <a:pt x="5762" y="16561"/>
                        <a:pt x="5586" y="17109"/>
                      </a:cubicBezTo>
                      <a:lnTo>
                        <a:pt x="255" y="32861"/>
                      </a:lnTo>
                      <a:cubicBezTo>
                        <a:pt x="0" y="33565"/>
                        <a:pt x="378" y="34334"/>
                        <a:pt x="1082" y="34569"/>
                      </a:cubicBezTo>
                      <a:cubicBezTo>
                        <a:pt x="1222" y="34615"/>
                        <a:pt x="1364" y="34637"/>
                        <a:pt x="1504" y="34637"/>
                      </a:cubicBezTo>
                      <a:cubicBezTo>
                        <a:pt x="2072" y="34637"/>
                        <a:pt x="2599" y="34273"/>
                        <a:pt x="2777" y="33702"/>
                      </a:cubicBezTo>
                      <a:lnTo>
                        <a:pt x="2953" y="33187"/>
                      </a:lnTo>
                      <a:lnTo>
                        <a:pt x="3526" y="33428"/>
                      </a:lnTo>
                      <a:cubicBezTo>
                        <a:pt x="3526" y="33428"/>
                        <a:pt x="4035" y="32412"/>
                        <a:pt x="3494" y="31577"/>
                      </a:cubicBezTo>
                      <a:lnTo>
                        <a:pt x="6759" y="21925"/>
                      </a:lnTo>
                      <a:lnTo>
                        <a:pt x="6759" y="21925"/>
                      </a:lnTo>
                      <a:cubicBezTo>
                        <a:pt x="6759" y="27706"/>
                        <a:pt x="5977" y="29172"/>
                        <a:pt x="5977" y="32366"/>
                      </a:cubicBezTo>
                      <a:cubicBezTo>
                        <a:pt x="5977" y="35560"/>
                        <a:pt x="7887" y="48497"/>
                        <a:pt x="7887" y="48497"/>
                      </a:cubicBezTo>
                      <a:lnTo>
                        <a:pt x="5573" y="50407"/>
                      </a:lnTo>
                      <a:lnTo>
                        <a:pt x="10037" y="50407"/>
                      </a:lnTo>
                      <a:lnTo>
                        <a:pt x="10787" y="31630"/>
                      </a:lnTo>
                      <a:lnTo>
                        <a:pt x="11165" y="31630"/>
                      </a:lnTo>
                      <a:lnTo>
                        <a:pt x="11914" y="50407"/>
                      </a:lnTo>
                      <a:lnTo>
                        <a:pt x="16372" y="50407"/>
                      </a:lnTo>
                      <a:lnTo>
                        <a:pt x="14065" y="48497"/>
                      </a:lnTo>
                      <a:cubicBezTo>
                        <a:pt x="14065" y="48497"/>
                        <a:pt x="15975" y="34171"/>
                        <a:pt x="15975" y="31590"/>
                      </a:cubicBezTo>
                      <a:cubicBezTo>
                        <a:pt x="15975" y="29003"/>
                        <a:pt x="15317" y="27680"/>
                        <a:pt x="15317" y="21821"/>
                      </a:cubicBezTo>
                      <a:lnTo>
                        <a:pt x="15317" y="21821"/>
                      </a:lnTo>
                      <a:lnTo>
                        <a:pt x="18615" y="31584"/>
                      </a:lnTo>
                      <a:cubicBezTo>
                        <a:pt x="18074" y="32418"/>
                        <a:pt x="18575" y="33435"/>
                        <a:pt x="18575" y="33435"/>
                      </a:cubicBezTo>
                      <a:lnTo>
                        <a:pt x="19155" y="33187"/>
                      </a:lnTo>
                      <a:lnTo>
                        <a:pt x="19331" y="33709"/>
                      </a:lnTo>
                      <a:cubicBezTo>
                        <a:pt x="19514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6" y="34597"/>
                        <a:pt x="21006" y="34549"/>
                      </a:cubicBezTo>
                      <a:cubicBezTo>
                        <a:pt x="21704" y="34321"/>
                        <a:pt x="22082" y="33572"/>
                        <a:pt x="21854" y="32874"/>
                      </a:cubicBezTo>
                      <a:lnTo>
                        <a:pt x="21854" y="32868"/>
                      </a:lnTo>
                      <a:lnTo>
                        <a:pt x="16522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6" y="16150"/>
                        <a:pt x="15330" y="16131"/>
                      </a:cubicBezTo>
                      <a:lnTo>
                        <a:pt x="12931" y="16131"/>
                      </a:lnTo>
                      <a:lnTo>
                        <a:pt x="12931" y="14104"/>
                      </a:lnTo>
                      <a:cubicBezTo>
                        <a:pt x="15121" y="13413"/>
                        <a:pt x="17129" y="11595"/>
                        <a:pt x="17904" y="9281"/>
                      </a:cubicBezTo>
                      <a:cubicBezTo>
                        <a:pt x="17989" y="9301"/>
                        <a:pt x="18074" y="9314"/>
                        <a:pt x="18158" y="9314"/>
                      </a:cubicBezTo>
                      <a:cubicBezTo>
                        <a:pt x="18725" y="9314"/>
                        <a:pt x="19188" y="8870"/>
                        <a:pt x="19214" y="8310"/>
                      </a:cubicBezTo>
                      <a:cubicBezTo>
                        <a:pt x="19240" y="7743"/>
                        <a:pt x="18817" y="7261"/>
                        <a:pt x="18256" y="7215"/>
                      </a:cubicBezTo>
                      <a:lnTo>
                        <a:pt x="18256" y="7202"/>
                      </a:lnTo>
                      <a:cubicBezTo>
                        <a:pt x="18256" y="3226"/>
                        <a:pt x="15030" y="0"/>
                        <a:pt x="1105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/>
                </a:p>
              </p:txBody>
            </p:sp>
            <p:grpSp>
              <p:nvGrpSpPr>
                <p:cNvPr id="10601" name="Google Shape;10601;p64"/>
                <p:cNvGrpSpPr/>
                <p:nvPr/>
              </p:nvGrpSpPr>
              <p:grpSpPr>
                <a:xfrm>
                  <a:off x="7873243" y="2256453"/>
                  <a:ext cx="129570" cy="89679"/>
                  <a:chOff x="7873243" y="2256453"/>
                  <a:chExt cx="129570" cy="89679"/>
                </a:xfrm>
              </p:grpSpPr>
              <p:sp>
                <p:nvSpPr>
                  <p:cNvPr id="10602" name="Google Shape;10602;p64"/>
                  <p:cNvSpPr/>
                  <p:nvPr/>
                </p:nvSpPr>
                <p:spPr>
                  <a:xfrm>
                    <a:off x="7960877" y="2272687"/>
                    <a:ext cx="36079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881" extrusionOk="0">
                        <a:moveTo>
                          <a:pt x="7" y="1"/>
                        </a:moveTo>
                        <a:cubicBezTo>
                          <a:pt x="7" y="7"/>
                          <a:pt x="7" y="14"/>
                          <a:pt x="7" y="20"/>
                        </a:cubicBezTo>
                        <a:cubicBezTo>
                          <a:pt x="7" y="33"/>
                          <a:pt x="1" y="53"/>
                          <a:pt x="1" y="66"/>
                        </a:cubicBezTo>
                        <a:cubicBezTo>
                          <a:pt x="14" y="72"/>
                          <a:pt x="33" y="79"/>
                          <a:pt x="47" y="85"/>
                        </a:cubicBezTo>
                        <a:cubicBezTo>
                          <a:pt x="209" y="164"/>
                          <a:pt x="340" y="307"/>
                          <a:pt x="477" y="418"/>
                        </a:cubicBezTo>
                        <a:cubicBezTo>
                          <a:pt x="535" y="470"/>
                          <a:pt x="600" y="516"/>
                          <a:pt x="666" y="555"/>
                        </a:cubicBezTo>
                        <a:lnTo>
                          <a:pt x="666" y="568"/>
                        </a:lnTo>
                        <a:cubicBezTo>
                          <a:pt x="666" y="737"/>
                          <a:pt x="842" y="881"/>
                          <a:pt x="1050" y="881"/>
                        </a:cubicBezTo>
                        <a:cubicBezTo>
                          <a:pt x="1259" y="881"/>
                          <a:pt x="1428" y="744"/>
                          <a:pt x="1428" y="568"/>
                        </a:cubicBezTo>
                        <a:cubicBezTo>
                          <a:pt x="1428" y="398"/>
                          <a:pt x="1259" y="255"/>
                          <a:pt x="1050" y="255"/>
                        </a:cubicBezTo>
                        <a:cubicBezTo>
                          <a:pt x="1044" y="255"/>
                          <a:pt x="1039" y="255"/>
                          <a:pt x="1033" y="255"/>
                        </a:cubicBezTo>
                        <a:cubicBezTo>
                          <a:pt x="890" y="255"/>
                          <a:pt x="761" y="332"/>
                          <a:pt x="692" y="457"/>
                        </a:cubicBezTo>
                        <a:cubicBezTo>
                          <a:pt x="620" y="418"/>
                          <a:pt x="555" y="372"/>
                          <a:pt x="496" y="320"/>
                        </a:cubicBezTo>
                        <a:cubicBezTo>
                          <a:pt x="425" y="261"/>
                          <a:pt x="353" y="203"/>
                          <a:pt x="281" y="144"/>
                        </a:cubicBezTo>
                        <a:cubicBezTo>
                          <a:pt x="203" y="79"/>
                          <a:pt x="105" y="33"/>
                          <a:pt x="7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603" name="Google Shape;10603;p64"/>
                  <p:cNvSpPr/>
                  <p:nvPr/>
                </p:nvSpPr>
                <p:spPr>
                  <a:xfrm>
                    <a:off x="7879278" y="2272687"/>
                    <a:ext cx="36053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881" extrusionOk="0">
                        <a:moveTo>
                          <a:pt x="1421" y="1"/>
                        </a:moveTo>
                        <a:lnTo>
                          <a:pt x="1421" y="1"/>
                        </a:lnTo>
                        <a:cubicBezTo>
                          <a:pt x="1317" y="33"/>
                          <a:pt x="1225" y="79"/>
                          <a:pt x="1141" y="144"/>
                        </a:cubicBezTo>
                        <a:cubicBezTo>
                          <a:pt x="1069" y="203"/>
                          <a:pt x="1004" y="261"/>
                          <a:pt x="932" y="320"/>
                        </a:cubicBezTo>
                        <a:cubicBezTo>
                          <a:pt x="867" y="372"/>
                          <a:pt x="802" y="418"/>
                          <a:pt x="730" y="457"/>
                        </a:cubicBezTo>
                        <a:cubicBezTo>
                          <a:pt x="667" y="332"/>
                          <a:pt x="539" y="255"/>
                          <a:pt x="396" y="255"/>
                        </a:cubicBezTo>
                        <a:cubicBezTo>
                          <a:pt x="390" y="255"/>
                          <a:pt x="384" y="255"/>
                          <a:pt x="378" y="255"/>
                        </a:cubicBezTo>
                        <a:cubicBezTo>
                          <a:pt x="170" y="255"/>
                          <a:pt x="0" y="398"/>
                          <a:pt x="0" y="568"/>
                        </a:cubicBezTo>
                        <a:cubicBezTo>
                          <a:pt x="0" y="744"/>
                          <a:pt x="170" y="881"/>
                          <a:pt x="378" y="881"/>
                        </a:cubicBezTo>
                        <a:cubicBezTo>
                          <a:pt x="587" y="881"/>
                          <a:pt x="756" y="737"/>
                          <a:pt x="756" y="568"/>
                        </a:cubicBezTo>
                        <a:cubicBezTo>
                          <a:pt x="756" y="561"/>
                          <a:pt x="756" y="555"/>
                          <a:pt x="756" y="555"/>
                        </a:cubicBezTo>
                        <a:cubicBezTo>
                          <a:pt x="828" y="516"/>
                          <a:pt x="893" y="470"/>
                          <a:pt x="952" y="418"/>
                        </a:cubicBezTo>
                        <a:cubicBezTo>
                          <a:pt x="1089" y="307"/>
                          <a:pt x="1219" y="164"/>
                          <a:pt x="1375" y="85"/>
                        </a:cubicBezTo>
                        <a:lnTo>
                          <a:pt x="1428" y="66"/>
                        </a:lnTo>
                        <a:cubicBezTo>
                          <a:pt x="1421" y="53"/>
                          <a:pt x="1421" y="33"/>
                          <a:pt x="1421" y="20"/>
                        </a:cubicBezTo>
                        <a:cubicBezTo>
                          <a:pt x="1414" y="14"/>
                          <a:pt x="1414" y="7"/>
                          <a:pt x="1421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604" name="Google Shape;10604;p64"/>
                  <p:cNvSpPr/>
                  <p:nvPr/>
                </p:nvSpPr>
                <p:spPr>
                  <a:xfrm>
                    <a:off x="7873243" y="2256453"/>
                    <a:ext cx="129570" cy="896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32" h="3552" extrusionOk="0">
                        <a:moveTo>
                          <a:pt x="2566" y="0"/>
                        </a:moveTo>
                        <a:cubicBezTo>
                          <a:pt x="2118" y="0"/>
                          <a:pt x="1670" y="152"/>
                          <a:pt x="1380" y="455"/>
                        </a:cubicBezTo>
                        <a:cubicBezTo>
                          <a:pt x="1310" y="528"/>
                          <a:pt x="1265" y="592"/>
                          <a:pt x="1161" y="592"/>
                        </a:cubicBezTo>
                        <a:cubicBezTo>
                          <a:pt x="1052" y="592"/>
                          <a:pt x="879" y="521"/>
                          <a:pt x="545" y="318"/>
                        </a:cubicBezTo>
                        <a:cubicBezTo>
                          <a:pt x="492" y="283"/>
                          <a:pt x="375" y="229"/>
                          <a:pt x="271" y="229"/>
                        </a:cubicBezTo>
                        <a:cubicBezTo>
                          <a:pt x="123" y="229"/>
                          <a:pt x="1" y="337"/>
                          <a:pt x="115" y="761"/>
                        </a:cubicBezTo>
                        <a:cubicBezTo>
                          <a:pt x="115" y="761"/>
                          <a:pt x="226" y="1224"/>
                          <a:pt x="252" y="1295"/>
                        </a:cubicBezTo>
                        <a:cubicBezTo>
                          <a:pt x="252" y="1295"/>
                          <a:pt x="285" y="1106"/>
                          <a:pt x="526" y="937"/>
                        </a:cubicBezTo>
                        <a:cubicBezTo>
                          <a:pt x="526" y="937"/>
                          <a:pt x="154" y="755"/>
                          <a:pt x="317" y="526"/>
                        </a:cubicBezTo>
                        <a:cubicBezTo>
                          <a:pt x="372" y="454"/>
                          <a:pt x="420" y="427"/>
                          <a:pt x="465" y="427"/>
                        </a:cubicBezTo>
                        <a:cubicBezTo>
                          <a:pt x="562" y="427"/>
                          <a:pt x="648" y="549"/>
                          <a:pt x="754" y="611"/>
                        </a:cubicBezTo>
                        <a:cubicBezTo>
                          <a:pt x="851" y="662"/>
                          <a:pt x="960" y="757"/>
                          <a:pt x="1121" y="757"/>
                        </a:cubicBezTo>
                        <a:cubicBezTo>
                          <a:pt x="1230" y="757"/>
                          <a:pt x="1362" y="714"/>
                          <a:pt x="1530" y="585"/>
                        </a:cubicBezTo>
                        <a:cubicBezTo>
                          <a:pt x="1554" y="567"/>
                          <a:pt x="1582" y="546"/>
                          <a:pt x="1605" y="546"/>
                        </a:cubicBezTo>
                        <a:cubicBezTo>
                          <a:pt x="1648" y="546"/>
                          <a:pt x="1677" y="622"/>
                          <a:pt x="1647" y="937"/>
                        </a:cubicBezTo>
                        <a:cubicBezTo>
                          <a:pt x="1595" y="1458"/>
                          <a:pt x="2045" y="1700"/>
                          <a:pt x="2071" y="1797"/>
                        </a:cubicBezTo>
                        <a:cubicBezTo>
                          <a:pt x="2103" y="1889"/>
                          <a:pt x="1810" y="2182"/>
                          <a:pt x="1895" y="2560"/>
                        </a:cubicBezTo>
                        <a:cubicBezTo>
                          <a:pt x="1973" y="2938"/>
                          <a:pt x="2273" y="3179"/>
                          <a:pt x="2318" y="3375"/>
                        </a:cubicBezTo>
                        <a:cubicBezTo>
                          <a:pt x="2362" y="3538"/>
                          <a:pt x="2369" y="3551"/>
                          <a:pt x="2370" y="3551"/>
                        </a:cubicBezTo>
                        <a:cubicBezTo>
                          <a:pt x="2370" y="3551"/>
                          <a:pt x="2370" y="3551"/>
                          <a:pt x="2370" y="3551"/>
                        </a:cubicBezTo>
                        <a:lnTo>
                          <a:pt x="2761" y="3551"/>
                        </a:lnTo>
                        <a:cubicBezTo>
                          <a:pt x="2761" y="3551"/>
                          <a:pt x="2761" y="3551"/>
                          <a:pt x="2762" y="3551"/>
                        </a:cubicBezTo>
                        <a:cubicBezTo>
                          <a:pt x="2763" y="3551"/>
                          <a:pt x="2770" y="3538"/>
                          <a:pt x="2814" y="3375"/>
                        </a:cubicBezTo>
                        <a:cubicBezTo>
                          <a:pt x="2866" y="3179"/>
                          <a:pt x="3166" y="2925"/>
                          <a:pt x="3244" y="2547"/>
                        </a:cubicBezTo>
                        <a:cubicBezTo>
                          <a:pt x="3322" y="2169"/>
                          <a:pt x="3035" y="1882"/>
                          <a:pt x="3061" y="1791"/>
                        </a:cubicBezTo>
                        <a:cubicBezTo>
                          <a:pt x="3094" y="1693"/>
                          <a:pt x="3544" y="1452"/>
                          <a:pt x="3491" y="931"/>
                        </a:cubicBezTo>
                        <a:cubicBezTo>
                          <a:pt x="3462" y="620"/>
                          <a:pt x="3490" y="543"/>
                          <a:pt x="3533" y="543"/>
                        </a:cubicBezTo>
                        <a:cubicBezTo>
                          <a:pt x="3557" y="543"/>
                          <a:pt x="3584" y="565"/>
                          <a:pt x="3609" y="585"/>
                        </a:cubicBezTo>
                        <a:cubicBezTo>
                          <a:pt x="3774" y="711"/>
                          <a:pt x="3905" y="753"/>
                          <a:pt x="4013" y="753"/>
                        </a:cubicBezTo>
                        <a:cubicBezTo>
                          <a:pt x="4174" y="753"/>
                          <a:pt x="4284" y="659"/>
                          <a:pt x="4378" y="605"/>
                        </a:cubicBezTo>
                        <a:cubicBezTo>
                          <a:pt x="4489" y="547"/>
                          <a:pt x="4572" y="429"/>
                          <a:pt x="4668" y="429"/>
                        </a:cubicBezTo>
                        <a:cubicBezTo>
                          <a:pt x="4713" y="429"/>
                          <a:pt x="4760" y="455"/>
                          <a:pt x="4815" y="526"/>
                        </a:cubicBezTo>
                        <a:cubicBezTo>
                          <a:pt x="4984" y="748"/>
                          <a:pt x="4612" y="931"/>
                          <a:pt x="4612" y="931"/>
                        </a:cubicBezTo>
                        <a:cubicBezTo>
                          <a:pt x="4749" y="1022"/>
                          <a:pt x="4841" y="1165"/>
                          <a:pt x="4873" y="1328"/>
                        </a:cubicBezTo>
                        <a:cubicBezTo>
                          <a:pt x="4932" y="1146"/>
                          <a:pt x="4977" y="950"/>
                          <a:pt x="5017" y="761"/>
                        </a:cubicBezTo>
                        <a:cubicBezTo>
                          <a:pt x="5131" y="337"/>
                          <a:pt x="5011" y="229"/>
                          <a:pt x="4864" y="229"/>
                        </a:cubicBezTo>
                        <a:cubicBezTo>
                          <a:pt x="4760" y="229"/>
                          <a:pt x="4643" y="283"/>
                          <a:pt x="4586" y="318"/>
                        </a:cubicBezTo>
                        <a:cubicBezTo>
                          <a:pt x="4253" y="521"/>
                          <a:pt x="4081" y="592"/>
                          <a:pt x="3973" y="592"/>
                        </a:cubicBezTo>
                        <a:cubicBezTo>
                          <a:pt x="3870" y="592"/>
                          <a:pt x="3825" y="528"/>
                          <a:pt x="3752" y="455"/>
                        </a:cubicBezTo>
                        <a:cubicBezTo>
                          <a:pt x="3462" y="152"/>
                          <a:pt x="3014" y="0"/>
                          <a:pt x="2566" y="0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  <p:sp>
                <p:nvSpPr>
                  <p:cNvPr id="10605" name="Google Shape;10605;p64"/>
                  <p:cNvSpPr/>
                  <p:nvPr/>
                </p:nvSpPr>
                <p:spPr>
                  <a:xfrm>
                    <a:off x="7916947" y="2261351"/>
                    <a:ext cx="42163" cy="811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0" h="3214" extrusionOk="0">
                        <a:moveTo>
                          <a:pt x="841" y="0"/>
                        </a:moveTo>
                        <a:cubicBezTo>
                          <a:pt x="692" y="7"/>
                          <a:pt x="548" y="26"/>
                          <a:pt x="405" y="59"/>
                        </a:cubicBezTo>
                        <a:cubicBezTo>
                          <a:pt x="268" y="104"/>
                          <a:pt x="131" y="163"/>
                          <a:pt x="1" y="241"/>
                        </a:cubicBezTo>
                        <a:cubicBezTo>
                          <a:pt x="14" y="248"/>
                          <a:pt x="20" y="261"/>
                          <a:pt x="33" y="267"/>
                        </a:cubicBezTo>
                        <a:cubicBezTo>
                          <a:pt x="111" y="365"/>
                          <a:pt x="125" y="508"/>
                          <a:pt x="92" y="769"/>
                        </a:cubicBezTo>
                        <a:cubicBezTo>
                          <a:pt x="72" y="893"/>
                          <a:pt x="98" y="1017"/>
                          <a:pt x="164" y="1128"/>
                        </a:cubicBezTo>
                        <a:cubicBezTo>
                          <a:pt x="222" y="1212"/>
                          <a:pt x="294" y="1297"/>
                          <a:pt x="372" y="1369"/>
                        </a:cubicBezTo>
                        <a:cubicBezTo>
                          <a:pt x="437" y="1414"/>
                          <a:pt x="483" y="1480"/>
                          <a:pt x="516" y="1551"/>
                        </a:cubicBezTo>
                        <a:cubicBezTo>
                          <a:pt x="548" y="1649"/>
                          <a:pt x="503" y="1740"/>
                          <a:pt x="444" y="1851"/>
                        </a:cubicBezTo>
                        <a:cubicBezTo>
                          <a:pt x="379" y="1981"/>
                          <a:pt x="300" y="2144"/>
                          <a:pt x="340" y="2327"/>
                        </a:cubicBezTo>
                        <a:cubicBezTo>
                          <a:pt x="385" y="2509"/>
                          <a:pt x="470" y="2679"/>
                          <a:pt x="587" y="2822"/>
                        </a:cubicBezTo>
                        <a:cubicBezTo>
                          <a:pt x="659" y="2920"/>
                          <a:pt x="724" y="3031"/>
                          <a:pt x="763" y="3148"/>
                        </a:cubicBezTo>
                        <a:cubicBezTo>
                          <a:pt x="770" y="3174"/>
                          <a:pt x="776" y="3207"/>
                          <a:pt x="783" y="3207"/>
                        </a:cubicBezTo>
                        <a:lnTo>
                          <a:pt x="894" y="3213"/>
                        </a:lnTo>
                        <a:cubicBezTo>
                          <a:pt x="900" y="3213"/>
                          <a:pt x="907" y="3174"/>
                          <a:pt x="907" y="3155"/>
                        </a:cubicBezTo>
                        <a:cubicBezTo>
                          <a:pt x="952" y="3037"/>
                          <a:pt x="1011" y="2926"/>
                          <a:pt x="1089" y="2829"/>
                        </a:cubicBezTo>
                        <a:cubicBezTo>
                          <a:pt x="1200" y="2679"/>
                          <a:pt x="1285" y="2509"/>
                          <a:pt x="1337" y="2327"/>
                        </a:cubicBezTo>
                        <a:cubicBezTo>
                          <a:pt x="1376" y="2144"/>
                          <a:pt x="1291" y="1981"/>
                          <a:pt x="1226" y="1851"/>
                        </a:cubicBezTo>
                        <a:cubicBezTo>
                          <a:pt x="1174" y="1740"/>
                          <a:pt x="1128" y="1649"/>
                          <a:pt x="1161" y="1551"/>
                        </a:cubicBezTo>
                        <a:cubicBezTo>
                          <a:pt x="1187" y="1480"/>
                          <a:pt x="1239" y="1414"/>
                          <a:pt x="1298" y="1369"/>
                        </a:cubicBezTo>
                        <a:cubicBezTo>
                          <a:pt x="1382" y="1297"/>
                          <a:pt x="1454" y="1212"/>
                          <a:pt x="1513" y="1128"/>
                        </a:cubicBezTo>
                        <a:cubicBezTo>
                          <a:pt x="1578" y="1017"/>
                          <a:pt x="1597" y="893"/>
                          <a:pt x="1584" y="769"/>
                        </a:cubicBezTo>
                        <a:cubicBezTo>
                          <a:pt x="1545" y="508"/>
                          <a:pt x="1558" y="358"/>
                          <a:pt x="1643" y="267"/>
                        </a:cubicBezTo>
                        <a:cubicBezTo>
                          <a:pt x="1650" y="261"/>
                          <a:pt x="1663" y="248"/>
                          <a:pt x="1669" y="241"/>
                        </a:cubicBezTo>
                        <a:cubicBezTo>
                          <a:pt x="1545" y="163"/>
                          <a:pt x="1408" y="104"/>
                          <a:pt x="1265" y="59"/>
                        </a:cubicBezTo>
                        <a:cubicBezTo>
                          <a:pt x="1128" y="26"/>
                          <a:pt x="985" y="7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/>
                  </a:p>
                </p:txBody>
              </p:sp>
            </p:grpSp>
          </p:grpSp>
          <p:sp>
            <p:nvSpPr>
              <p:cNvPr id="10606" name="Google Shape;10606;p64"/>
              <p:cNvSpPr/>
              <p:nvPr/>
            </p:nvSpPr>
            <p:spPr>
              <a:xfrm>
                <a:off x="7732994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46"/>
                      <a:pt x="1032" y="9014"/>
                      <a:pt x="1076" y="9224"/>
                    </a:cubicBezTo>
                    <a:lnTo>
                      <a:pt x="1076" y="9224"/>
                    </a:lnTo>
                    <a:cubicBezTo>
                      <a:pt x="1041" y="9041"/>
                      <a:pt x="1016" y="8876"/>
                      <a:pt x="1004" y="8740"/>
                    </a:cubicBezTo>
                    <a:close/>
                    <a:moveTo>
                      <a:pt x="8529" y="0"/>
                    </a:moveTo>
                    <a:cubicBezTo>
                      <a:pt x="7377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45" y="6113"/>
                      <a:pt x="4041" y="3448"/>
                      <a:pt x="4041" y="3448"/>
                    </a:cubicBezTo>
                    <a:cubicBezTo>
                      <a:pt x="6224" y="4790"/>
                      <a:pt x="13537" y="6504"/>
                      <a:pt x="14208" y="6726"/>
                    </a:cubicBezTo>
                    <a:cubicBezTo>
                      <a:pt x="14550" y="6840"/>
                      <a:pt x="14771" y="11926"/>
                      <a:pt x="14748" y="12625"/>
                    </a:cubicBezTo>
                    <a:lnTo>
                      <a:pt x="14748" y="12625"/>
                    </a:lnTo>
                    <a:lnTo>
                      <a:pt x="15206" y="9548"/>
                    </a:lnTo>
                    <a:cubicBezTo>
                      <a:pt x="15206" y="9548"/>
                      <a:pt x="16111" y="6166"/>
                      <a:pt x="14436" y="3441"/>
                    </a:cubicBezTo>
                    <a:cubicBezTo>
                      <a:pt x="13255" y="1523"/>
                      <a:pt x="11248" y="0"/>
                      <a:pt x="8529" y="0"/>
                    </a:cubicBezTo>
                    <a:close/>
                    <a:moveTo>
                      <a:pt x="14748" y="12625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5"/>
                    </a:cubicBezTo>
                    <a:close/>
                    <a:moveTo>
                      <a:pt x="1076" y="9224"/>
                    </a:moveTo>
                    <a:lnTo>
                      <a:pt x="1076" y="9224"/>
                    </a:lnTo>
                    <a:cubicBezTo>
                      <a:pt x="1331" y="10550"/>
                      <a:pt x="2105" y="12879"/>
                      <a:pt x="2105" y="12879"/>
                    </a:cubicBezTo>
                    <a:cubicBezTo>
                      <a:pt x="2105" y="12879"/>
                      <a:pt x="1321" y="10401"/>
                      <a:pt x="1076" y="9224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sp>
        <p:nvSpPr>
          <p:cNvPr id="10607" name="Google Shape;10607;p64"/>
          <p:cNvSpPr/>
          <p:nvPr/>
        </p:nvSpPr>
        <p:spPr>
          <a:xfrm>
            <a:off x="15424834" y="8652296"/>
            <a:ext cx="905728" cy="98112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0"/>
                </a:moveTo>
                <a:cubicBezTo>
                  <a:pt x="4015" y="0"/>
                  <a:pt x="0" y="437"/>
                  <a:pt x="0" y="972"/>
                </a:cubicBezTo>
                <a:cubicBezTo>
                  <a:pt x="0" y="1506"/>
                  <a:pt x="4015" y="1943"/>
                  <a:pt x="8969" y="1943"/>
                </a:cubicBezTo>
                <a:cubicBezTo>
                  <a:pt x="13922" y="1943"/>
                  <a:pt x="17937" y="1506"/>
                  <a:pt x="17937" y="972"/>
                </a:cubicBezTo>
                <a:cubicBezTo>
                  <a:pt x="17937" y="437"/>
                  <a:pt x="13922" y="0"/>
                  <a:pt x="8969" y="0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/>
          </a:p>
        </p:txBody>
      </p:sp>
      <p:grpSp>
        <p:nvGrpSpPr>
          <p:cNvPr id="10608" name="Google Shape;10608;p64"/>
          <p:cNvGrpSpPr/>
          <p:nvPr/>
        </p:nvGrpSpPr>
        <p:grpSpPr>
          <a:xfrm>
            <a:off x="15331976" y="6134859"/>
            <a:ext cx="1101548" cy="2555854"/>
            <a:chOff x="7665988" y="3067429"/>
            <a:chExt cx="550774" cy="1277927"/>
          </a:xfrm>
        </p:grpSpPr>
        <p:sp>
          <p:nvSpPr>
            <p:cNvPr id="10609" name="Google Shape;10609;p64"/>
            <p:cNvSpPr/>
            <p:nvPr/>
          </p:nvSpPr>
          <p:spPr>
            <a:xfrm>
              <a:off x="7665988" y="3067429"/>
              <a:ext cx="550774" cy="1277927"/>
            </a:xfrm>
            <a:custGeom>
              <a:avLst/>
              <a:gdLst/>
              <a:ahLst/>
              <a:cxnLst/>
              <a:rect l="l" t="t" r="r" b="b"/>
              <a:pathLst>
                <a:path w="21815" h="50616" extrusionOk="0">
                  <a:moveTo>
                    <a:pt x="3781" y="7802"/>
                  </a:moveTo>
                  <a:lnTo>
                    <a:pt x="3781" y="7834"/>
                  </a:lnTo>
                  <a:lnTo>
                    <a:pt x="3761" y="7834"/>
                  </a:lnTo>
                  <a:cubicBezTo>
                    <a:pt x="3768" y="7821"/>
                    <a:pt x="3774" y="7808"/>
                    <a:pt x="3781" y="7802"/>
                  </a:cubicBezTo>
                  <a:close/>
                  <a:moveTo>
                    <a:pt x="10696" y="0"/>
                  </a:moveTo>
                  <a:cubicBezTo>
                    <a:pt x="6759" y="0"/>
                    <a:pt x="3566" y="3194"/>
                    <a:pt x="3566" y="7131"/>
                  </a:cubicBezTo>
                  <a:cubicBezTo>
                    <a:pt x="3566" y="7365"/>
                    <a:pt x="3579" y="7600"/>
                    <a:pt x="3611" y="7834"/>
                  </a:cubicBezTo>
                  <a:cubicBezTo>
                    <a:pt x="2979" y="7906"/>
                    <a:pt x="2555" y="8512"/>
                    <a:pt x="2712" y="9131"/>
                  </a:cubicBezTo>
                  <a:cubicBezTo>
                    <a:pt x="2829" y="9609"/>
                    <a:pt x="3258" y="9920"/>
                    <a:pt x="3720" y="9920"/>
                  </a:cubicBezTo>
                  <a:cubicBezTo>
                    <a:pt x="3850" y="9920"/>
                    <a:pt x="3984" y="9895"/>
                    <a:pt x="4113" y="9842"/>
                  </a:cubicBezTo>
                  <a:cubicBezTo>
                    <a:pt x="4843" y="12045"/>
                    <a:pt x="6688" y="13805"/>
                    <a:pt x="8754" y="14561"/>
                  </a:cubicBezTo>
                  <a:cubicBezTo>
                    <a:pt x="8799" y="14574"/>
                    <a:pt x="8891" y="14593"/>
                    <a:pt x="8891" y="14606"/>
                  </a:cubicBezTo>
                  <a:lnTo>
                    <a:pt x="8891" y="16627"/>
                  </a:lnTo>
                  <a:lnTo>
                    <a:pt x="5651" y="16627"/>
                  </a:lnTo>
                  <a:cubicBezTo>
                    <a:pt x="5651" y="16627"/>
                    <a:pt x="5645" y="16692"/>
                    <a:pt x="5632" y="16698"/>
                  </a:cubicBezTo>
                  <a:cubicBezTo>
                    <a:pt x="5052" y="16705"/>
                    <a:pt x="4543" y="17083"/>
                    <a:pt x="4367" y="17630"/>
                  </a:cubicBezTo>
                  <a:lnTo>
                    <a:pt x="216" y="33233"/>
                  </a:lnTo>
                  <a:cubicBezTo>
                    <a:pt x="1" y="33865"/>
                    <a:pt x="294" y="34563"/>
                    <a:pt x="900" y="34850"/>
                  </a:cubicBezTo>
                  <a:cubicBezTo>
                    <a:pt x="1081" y="34935"/>
                    <a:pt x="1273" y="34976"/>
                    <a:pt x="1462" y="34976"/>
                  </a:cubicBezTo>
                  <a:cubicBezTo>
                    <a:pt x="1906" y="34976"/>
                    <a:pt x="2335" y="34752"/>
                    <a:pt x="2582" y="34354"/>
                  </a:cubicBezTo>
                  <a:cubicBezTo>
                    <a:pt x="2652" y="34403"/>
                    <a:pt x="2730" y="34426"/>
                    <a:pt x="2808" y="34426"/>
                  </a:cubicBezTo>
                  <a:cubicBezTo>
                    <a:pt x="2988" y="34426"/>
                    <a:pt x="3162" y="34303"/>
                    <a:pt x="3207" y="34107"/>
                  </a:cubicBezTo>
                  <a:lnTo>
                    <a:pt x="3566" y="32529"/>
                  </a:lnTo>
                  <a:cubicBezTo>
                    <a:pt x="3611" y="32334"/>
                    <a:pt x="3481" y="32034"/>
                    <a:pt x="3305" y="31936"/>
                  </a:cubicBezTo>
                  <a:lnTo>
                    <a:pt x="6336" y="20948"/>
                  </a:lnTo>
                  <a:cubicBezTo>
                    <a:pt x="6336" y="22838"/>
                    <a:pt x="6388" y="26501"/>
                    <a:pt x="6453" y="30561"/>
                  </a:cubicBezTo>
                  <a:lnTo>
                    <a:pt x="6407" y="30561"/>
                  </a:lnTo>
                  <a:lnTo>
                    <a:pt x="6466" y="32353"/>
                  </a:lnTo>
                  <a:lnTo>
                    <a:pt x="6486" y="32353"/>
                  </a:lnTo>
                  <a:cubicBezTo>
                    <a:pt x="6622" y="40181"/>
                    <a:pt x="6805" y="48719"/>
                    <a:pt x="6805" y="48719"/>
                  </a:cubicBezTo>
                  <a:cubicBezTo>
                    <a:pt x="6805" y="48719"/>
                    <a:pt x="4517" y="49084"/>
                    <a:pt x="4517" y="50609"/>
                  </a:cubicBezTo>
                  <a:lnTo>
                    <a:pt x="8936" y="50609"/>
                  </a:lnTo>
                  <a:lnTo>
                    <a:pt x="10631" y="33422"/>
                  </a:lnTo>
                  <a:lnTo>
                    <a:pt x="10670" y="33448"/>
                  </a:lnTo>
                  <a:lnTo>
                    <a:pt x="11035" y="33448"/>
                  </a:lnTo>
                  <a:lnTo>
                    <a:pt x="11041" y="33442"/>
                  </a:lnTo>
                  <a:lnTo>
                    <a:pt x="12892" y="50616"/>
                  </a:lnTo>
                  <a:lnTo>
                    <a:pt x="17311" y="50616"/>
                  </a:lnTo>
                  <a:cubicBezTo>
                    <a:pt x="17311" y="49084"/>
                    <a:pt x="15024" y="48725"/>
                    <a:pt x="15024" y="48725"/>
                  </a:cubicBezTo>
                  <a:cubicBezTo>
                    <a:pt x="15024" y="48725"/>
                    <a:pt x="15193" y="40090"/>
                    <a:pt x="15317" y="32210"/>
                  </a:cubicBezTo>
                  <a:cubicBezTo>
                    <a:pt x="15323" y="31891"/>
                    <a:pt x="15356" y="30561"/>
                    <a:pt x="15356" y="30561"/>
                  </a:cubicBezTo>
                  <a:lnTo>
                    <a:pt x="15343" y="30561"/>
                  </a:lnTo>
                  <a:cubicBezTo>
                    <a:pt x="15408" y="26468"/>
                    <a:pt x="15454" y="22773"/>
                    <a:pt x="15454" y="20856"/>
                  </a:cubicBezTo>
                  <a:lnTo>
                    <a:pt x="18510" y="31917"/>
                  </a:lnTo>
                  <a:cubicBezTo>
                    <a:pt x="18308" y="31982"/>
                    <a:pt x="18159" y="32321"/>
                    <a:pt x="18204" y="32536"/>
                  </a:cubicBezTo>
                  <a:lnTo>
                    <a:pt x="18563" y="34107"/>
                  </a:lnTo>
                  <a:cubicBezTo>
                    <a:pt x="18608" y="34299"/>
                    <a:pt x="18775" y="34422"/>
                    <a:pt x="18959" y="34422"/>
                  </a:cubicBezTo>
                  <a:cubicBezTo>
                    <a:pt x="18987" y="34422"/>
                    <a:pt x="19016" y="34419"/>
                    <a:pt x="19045" y="34413"/>
                  </a:cubicBezTo>
                  <a:cubicBezTo>
                    <a:pt x="19110" y="34400"/>
                    <a:pt x="19169" y="34367"/>
                    <a:pt x="19221" y="34322"/>
                  </a:cubicBezTo>
                  <a:cubicBezTo>
                    <a:pt x="19463" y="34736"/>
                    <a:pt x="19901" y="34974"/>
                    <a:pt x="20355" y="34974"/>
                  </a:cubicBezTo>
                  <a:cubicBezTo>
                    <a:pt x="20537" y="34974"/>
                    <a:pt x="20721" y="34936"/>
                    <a:pt x="20896" y="34856"/>
                  </a:cubicBezTo>
                  <a:cubicBezTo>
                    <a:pt x="21515" y="34582"/>
                    <a:pt x="21815" y="33885"/>
                    <a:pt x="21606" y="33246"/>
                  </a:cubicBezTo>
                  <a:lnTo>
                    <a:pt x="17298" y="17663"/>
                  </a:lnTo>
                  <a:cubicBezTo>
                    <a:pt x="17122" y="17141"/>
                    <a:pt x="16659" y="16744"/>
                    <a:pt x="16145" y="16705"/>
                  </a:cubicBezTo>
                  <a:cubicBezTo>
                    <a:pt x="16132" y="16698"/>
                    <a:pt x="16119" y="16627"/>
                    <a:pt x="16119" y="16627"/>
                  </a:cubicBezTo>
                  <a:lnTo>
                    <a:pt x="12632" y="16627"/>
                  </a:lnTo>
                  <a:lnTo>
                    <a:pt x="12632" y="14704"/>
                  </a:lnTo>
                  <a:cubicBezTo>
                    <a:pt x="12632" y="14704"/>
                    <a:pt x="12651" y="14697"/>
                    <a:pt x="12664" y="14691"/>
                  </a:cubicBezTo>
                  <a:lnTo>
                    <a:pt x="12710" y="14684"/>
                  </a:lnTo>
                  <a:cubicBezTo>
                    <a:pt x="14900" y="14013"/>
                    <a:pt x="16920" y="12201"/>
                    <a:pt x="17702" y="9887"/>
                  </a:cubicBezTo>
                  <a:cubicBezTo>
                    <a:pt x="17781" y="9907"/>
                    <a:pt x="17865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7" y="9920"/>
                    <a:pt x="18973" y="9486"/>
                    <a:pt x="19006" y="8936"/>
                  </a:cubicBezTo>
                  <a:cubicBezTo>
                    <a:pt x="19038" y="8375"/>
                    <a:pt x="18621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8" y="6068"/>
                    <a:pt x="17644" y="4295"/>
                    <a:pt x="16692" y="2998"/>
                  </a:cubicBezTo>
                  <a:cubicBezTo>
                    <a:pt x="17663" y="2464"/>
                    <a:pt x="17781" y="1786"/>
                    <a:pt x="18159" y="1147"/>
                  </a:cubicBezTo>
                  <a:lnTo>
                    <a:pt x="18159" y="1147"/>
                  </a:lnTo>
                  <a:cubicBezTo>
                    <a:pt x="17946" y="1172"/>
                    <a:pt x="17731" y="1183"/>
                    <a:pt x="17515" y="1183"/>
                  </a:cubicBezTo>
                  <a:cubicBezTo>
                    <a:pt x="15275" y="1183"/>
                    <a:pt x="12901" y="0"/>
                    <a:pt x="10696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/>
            </a:p>
          </p:txBody>
        </p:sp>
        <p:grpSp>
          <p:nvGrpSpPr>
            <p:cNvPr id="10610" name="Google Shape;10610;p64"/>
            <p:cNvGrpSpPr/>
            <p:nvPr/>
          </p:nvGrpSpPr>
          <p:grpSpPr>
            <a:xfrm>
              <a:off x="7893590" y="3786407"/>
              <a:ext cx="93163" cy="118840"/>
              <a:chOff x="7890614" y="3772237"/>
              <a:chExt cx="93163" cy="118840"/>
            </a:xfrm>
          </p:grpSpPr>
          <p:sp>
            <p:nvSpPr>
              <p:cNvPr id="10611" name="Google Shape;10611;p64"/>
              <p:cNvSpPr/>
              <p:nvPr/>
            </p:nvSpPr>
            <p:spPr>
              <a:xfrm>
                <a:off x="7954717" y="3788017"/>
                <a:ext cx="8988" cy="49637"/>
              </a:xfrm>
              <a:custGeom>
                <a:avLst/>
                <a:gdLst/>
                <a:ahLst/>
                <a:cxnLst/>
                <a:rect l="l" t="t" r="r" b="b"/>
                <a:pathLst>
                  <a:path w="356" h="1966" extrusionOk="0">
                    <a:moveTo>
                      <a:pt x="278" y="0"/>
                    </a:moveTo>
                    <a:cubicBezTo>
                      <a:pt x="249" y="0"/>
                      <a:pt x="218" y="20"/>
                      <a:pt x="212" y="54"/>
                    </a:cubicBezTo>
                    <a:lnTo>
                      <a:pt x="69" y="692"/>
                    </a:lnTo>
                    <a:cubicBezTo>
                      <a:pt x="30" y="888"/>
                      <a:pt x="4" y="1090"/>
                      <a:pt x="4" y="1292"/>
                    </a:cubicBezTo>
                    <a:lnTo>
                      <a:pt x="4" y="1892"/>
                    </a:lnTo>
                    <a:cubicBezTo>
                      <a:pt x="0" y="1941"/>
                      <a:pt x="38" y="1965"/>
                      <a:pt x="75" y="1965"/>
                    </a:cubicBezTo>
                    <a:cubicBezTo>
                      <a:pt x="113" y="1965"/>
                      <a:pt x="150" y="1941"/>
                      <a:pt x="147" y="1892"/>
                    </a:cubicBezTo>
                    <a:lnTo>
                      <a:pt x="147" y="1292"/>
                    </a:lnTo>
                    <a:cubicBezTo>
                      <a:pt x="147" y="1097"/>
                      <a:pt x="167" y="908"/>
                      <a:pt x="206" y="719"/>
                    </a:cubicBezTo>
                    <a:lnTo>
                      <a:pt x="349" y="86"/>
                    </a:lnTo>
                    <a:cubicBezTo>
                      <a:pt x="356" y="47"/>
                      <a:pt x="330" y="8"/>
                      <a:pt x="291" y="2"/>
                    </a:cubicBezTo>
                    <a:cubicBezTo>
                      <a:pt x="286" y="1"/>
                      <a:pt x="282" y="0"/>
                      <a:pt x="27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612" name="Google Shape;10612;p64"/>
              <p:cNvSpPr/>
              <p:nvPr/>
            </p:nvSpPr>
            <p:spPr>
              <a:xfrm>
                <a:off x="7910862" y="3788017"/>
                <a:ext cx="8736" cy="49409"/>
              </a:xfrm>
              <a:custGeom>
                <a:avLst/>
                <a:gdLst/>
                <a:ahLst/>
                <a:cxnLst/>
                <a:rect l="l" t="t" r="r" b="b"/>
                <a:pathLst>
                  <a:path w="346" h="1957" extrusionOk="0">
                    <a:moveTo>
                      <a:pt x="74" y="0"/>
                    </a:moveTo>
                    <a:cubicBezTo>
                      <a:pt x="69" y="0"/>
                      <a:pt x="64" y="1"/>
                      <a:pt x="59" y="2"/>
                    </a:cubicBezTo>
                    <a:cubicBezTo>
                      <a:pt x="20" y="8"/>
                      <a:pt x="1" y="47"/>
                      <a:pt x="7" y="86"/>
                    </a:cubicBezTo>
                    <a:lnTo>
                      <a:pt x="144" y="719"/>
                    </a:lnTo>
                    <a:cubicBezTo>
                      <a:pt x="190" y="908"/>
                      <a:pt x="209" y="1097"/>
                      <a:pt x="209" y="1292"/>
                    </a:cubicBezTo>
                    <a:lnTo>
                      <a:pt x="209" y="1892"/>
                    </a:lnTo>
                    <a:cubicBezTo>
                      <a:pt x="209" y="1924"/>
                      <a:pt x="235" y="1957"/>
                      <a:pt x="274" y="1957"/>
                    </a:cubicBezTo>
                    <a:cubicBezTo>
                      <a:pt x="313" y="1957"/>
                      <a:pt x="346" y="1924"/>
                      <a:pt x="346" y="1892"/>
                    </a:cubicBezTo>
                    <a:lnTo>
                      <a:pt x="346" y="1292"/>
                    </a:lnTo>
                    <a:cubicBezTo>
                      <a:pt x="346" y="1090"/>
                      <a:pt x="326" y="888"/>
                      <a:pt x="281" y="692"/>
                    </a:cubicBezTo>
                    <a:lnTo>
                      <a:pt x="137" y="54"/>
                    </a:lnTo>
                    <a:cubicBezTo>
                      <a:pt x="132" y="20"/>
                      <a:pt x="106" y="0"/>
                      <a:pt x="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613" name="Google Shape;10613;p64"/>
              <p:cNvSpPr/>
              <p:nvPr/>
            </p:nvSpPr>
            <p:spPr>
              <a:xfrm>
                <a:off x="7901647" y="3841693"/>
                <a:ext cx="29161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5" h="1506" extrusionOk="0">
                    <a:moveTo>
                      <a:pt x="574" y="0"/>
                    </a:moveTo>
                    <a:cubicBezTo>
                      <a:pt x="261" y="0"/>
                      <a:pt x="1" y="339"/>
                      <a:pt x="1" y="756"/>
                    </a:cubicBezTo>
                    <a:cubicBezTo>
                      <a:pt x="1" y="1167"/>
                      <a:pt x="261" y="1506"/>
                      <a:pt x="574" y="1506"/>
                    </a:cubicBezTo>
                    <a:cubicBezTo>
                      <a:pt x="893" y="1506"/>
                      <a:pt x="1154" y="1167"/>
                      <a:pt x="1154" y="756"/>
                    </a:cubicBezTo>
                    <a:cubicBezTo>
                      <a:pt x="1154" y="339"/>
                      <a:pt x="893" y="0"/>
                      <a:pt x="5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614" name="Google Shape;10614;p64"/>
              <p:cNvSpPr/>
              <p:nvPr/>
            </p:nvSpPr>
            <p:spPr>
              <a:xfrm>
                <a:off x="7943785" y="3841693"/>
                <a:ext cx="29136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1506" extrusionOk="0">
                    <a:moveTo>
                      <a:pt x="580" y="0"/>
                    </a:moveTo>
                    <a:cubicBezTo>
                      <a:pt x="261" y="0"/>
                      <a:pt x="0" y="339"/>
                      <a:pt x="0" y="756"/>
                    </a:cubicBezTo>
                    <a:cubicBezTo>
                      <a:pt x="0" y="1167"/>
                      <a:pt x="261" y="1506"/>
                      <a:pt x="580" y="1506"/>
                    </a:cubicBezTo>
                    <a:cubicBezTo>
                      <a:pt x="899" y="1506"/>
                      <a:pt x="1154" y="1167"/>
                      <a:pt x="1154" y="756"/>
                    </a:cubicBezTo>
                    <a:cubicBezTo>
                      <a:pt x="1154" y="339"/>
                      <a:pt x="899" y="0"/>
                      <a:pt x="58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615" name="Google Shape;10615;p64"/>
              <p:cNvSpPr/>
              <p:nvPr/>
            </p:nvSpPr>
            <p:spPr>
              <a:xfrm>
                <a:off x="7916139" y="3833462"/>
                <a:ext cx="42315" cy="57615"/>
              </a:xfrm>
              <a:custGeom>
                <a:avLst/>
                <a:gdLst/>
                <a:ahLst/>
                <a:cxnLst/>
                <a:rect l="l" t="t" r="r" b="b"/>
                <a:pathLst>
                  <a:path w="1676" h="2282" extrusionOk="0">
                    <a:moveTo>
                      <a:pt x="33" y="0"/>
                    </a:moveTo>
                    <a:cubicBezTo>
                      <a:pt x="13" y="0"/>
                      <a:pt x="0" y="20"/>
                      <a:pt x="0" y="40"/>
                    </a:cubicBezTo>
                    <a:lnTo>
                      <a:pt x="0" y="274"/>
                    </a:lnTo>
                    <a:cubicBezTo>
                      <a:pt x="0" y="496"/>
                      <a:pt x="72" y="711"/>
                      <a:pt x="202" y="887"/>
                    </a:cubicBezTo>
                    <a:cubicBezTo>
                      <a:pt x="372" y="1102"/>
                      <a:pt x="463" y="1369"/>
                      <a:pt x="463" y="1643"/>
                    </a:cubicBezTo>
                    <a:lnTo>
                      <a:pt x="463" y="2242"/>
                    </a:lnTo>
                    <a:cubicBezTo>
                      <a:pt x="463" y="2262"/>
                      <a:pt x="476" y="2282"/>
                      <a:pt x="495" y="2282"/>
                    </a:cubicBezTo>
                    <a:lnTo>
                      <a:pt x="1173" y="2282"/>
                    </a:lnTo>
                    <a:cubicBezTo>
                      <a:pt x="1193" y="2282"/>
                      <a:pt x="1212" y="2262"/>
                      <a:pt x="1206" y="2242"/>
                    </a:cubicBezTo>
                    <a:lnTo>
                      <a:pt x="1206" y="1643"/>
                    </a:lnTo>
                    <a:cubicBezTo>
                      <a:pt x="1206" y="1369"/>
                      <a:pt x="1297" y="1102"/>
                      <a:pt x="1467" y="887"/>
                    </a:cubicBezTo>
                    <a:cubicBezTo>
                      <a:pt x="1603" y="711"/>
                      <a:pt x="1675" y="496"/>
                      <a:pt x="1675" y="274"/>
                    </a:cubicBezTo>
                    <a:lnTo>
                      <a:pt x="1675" y="40"/>
                    </a:lnTo>
                    <a:cubicBezTo>
                      <a:pt x="1675" y="20"/>
                      <a:pt x="1656" y="0"/>
                      <a:pt x="16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616" name="Google Shape;10616;p64"/>
              <p:cNvSpPr/>
              <p:nvPr/>
            </p:nvSpPr>
            <p:spPr>
              <a:xfrm>
                <a:off x="7890614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10617" name="Google Shape;10617;p64"/>
              <p:cNvSpPr/>
              <p:nvPr/>
            </p:nvSpPr>
            <p:spPr>
              <a:xfrm>
                <a:off x="7959893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40"/>
          <p:cNvSpPr/>
          <p:nvPr/>
        </p:nvSpPr>
        <p:spPr>
          <a:xfrm>
            <a:off x="3076797" y="3872357"/>
            <a:ext cx="6589359" cy="542802"/>
          </a:xfrm>
          <a:custGeom>
            <a:avLst/>
            <a:gdLst/>
            <a:ahLst/>
            <a:cxnLst/>
            <a:rect l="l" t="t" r="r" b="b"/>
            <a:pathLst>
              <a:path w="6589359" h="542802" extrusionOk="0">
                <a:moveTo>
                  <a:pt x="6530393" y="0"/>
                </a:moveTo>
                <a:cubicBezTo>
                  <a:pt x="6540160" y="33808"/>
                  <a:pt x="6545795" y="61230"/>
                  <a:pt x="6555937" y="87525"/>
                </a:cubicBezTo>
                <a:cubicBezTo>
                  <a:pt x="6565704" y="113069"/>
                  <a:pt x="6599512" y="128470"/>
                  <a:pt x="6586364" y="166035"/>
                </a:cubicBezTo>
                <a:cubicBezTo>
                  <a:pt x="6543541" y="177680"/>
                  <a:pt x="6502220" y="186319"/>
                  <a:pt x="6453386" y="175801"/>
                </a:cubicBezTo>
                <a:cubicBezTo>
                  <a:pt x="6398166" y="163781"/>
                  <a:pt x="6338815" y="170167"/>
                  <a:pt x="6281341" y="170542"/>
                </a:cubicBezTo>
                <a:cubicBezTo>
                  <a:pt x="6117560" y="171669"/>
                  <a:pt x="5953779" y="171669"/>
                  <a:pt x="5790374" y="175801"/>
                </a:cubicBezTo>
                <a:cubicBezTo>
                  <a:pt x="5633730" y="179934"/>
                  <a:pt x="5477463" y="189700"/>
                  <a:pt x="5320819" y="195335"/>
                </a:cubicBezTo>
                <a:cubicBezTo>
                  <a:pt x="5131494" y="202097"/>
                  <a:pt x="4942545" y="206229"/>
                  <a:pt x="4753221" y="213742"/>
                </a:cubicBezTo>
                <a:cubicBezTo>
                  <a:pt x="4610100" y="219376"/>
                  <a:pt x="4466980" y="229894"/>
                  <a:pt x="4323860" y="236280"/>
                </a:cubicBezTo>
                <a:cubicBezTo>
                  <a:pt x="4156698" y="244169"/>
                  <a:pt x="3989161" y="249803"/>
                  <a:pt x="3821623" y="256941"/>
                </a:cubicBezTo>
                <a:cubicBezTo>
                  <a:pt x="3784059" y="258443"/>
                  <a:pt x="3746494" y="262200"/>
                  <a:pt x="3708930" y="264829"/>
                </a:cubicBezTo>
                <a:cubicBezTo>
                  <a:pt x="3517351" y="277977"/>
                  <a:pt x="3326149" y="291124"/>
                  <a:pt x="3134570" y="304272"/>
                </a:cubicBezTo>
                <a:cubicBezTo>
                  <a:pt x="2989947" y="314039"/>
                  <a:pt x="2844948" y="323805"/>
                  <a:pt x="2700325" y="333572"/>
                </a:cubicBezTo>
                <a:cubicBezTo>
                  <a:pt x="2577114" y="341836"/>
                  <a:pt x="2453527" y="349349"/>
                  <a:pt x="2330316" y="358365"/>
                </a:cubicBezTo>
                <a:cubicBezTo>
                  <a:pt x="2209359" y="367004"/>
                  <a:pt x="2088777" y="378274"/>
                  <a:pt x="1968195" y="386538"/>
                </a:cubicBezTo>
                <a:cubicBezTo>
                  <a:pt x="1701488" y="405320"/>
                  <a:pt x="1434405" y="419219"/>
                  <a:pt x="1168073" y="441758"/>
                </a:cubicBezTo>
                <a:cubicBezTo>
                  <a:pt x="917143" y="463169"/>
                  <a:pt x="667339" y="493596"/>
                  <a:pt x="416785" y="518389"/>
                </a:cubicBezTo>
                <a:cubicBezTo>
                  <a:pt x="309351" y="528907"/>
                  <a:pt x="201165" y="536795"/>
                  <a:pt x="93355" y="542430"/>
                </a:cubicBezTo>
                <a:cubicBezTo>
                  <a:pt x="38511" y="545435"/>
                  <a:pt x="19353" y="530410"/>
                  <a:pt x="5830" y="490967"/>
                </a:cubicBezTo>
                <a:cubicBezTo>
                  <a:pt x="-11825" y="436123"/>
                  <a:pt x="11089" y="398183"/>
                  <a:pt x="68187" y="405696"/>
                </a:cubicBezTo>
                <a:cubicBezTo>
                  <a:pt x="139184" y="415462"/>
                  <a:pt x="206800" y="402691"/>
                  <a:pt x="275918" y="394802"/>
                </a:cubicBezTo>
                <a:cubicBezTo>
                  <a:pt x="391241" y="381654"/>
                  <a:pt x="506564" y="367756"/>
                  <a:pt x="621886" y="355735"/>
                </a:cubicBezTo>
                <a:cubicBezTo>
                  <a:pt x="743971" y="342963"/>
                  <a:pt x="865304" y="318546"/>
                  <a:pt x="989266" y="318171"/>
                </a:cubicBezTo>
                <a:cubicBezTo>
                  <a:pt x="1075665" y="317795"/>
                  <a:pt x="1161687" y="298637"/>
                  <a:pt x="1248461" y="294129"/>
                </a:cubicBezTo>
                <a:cubicBezTo>
                  <a:pt x="1333356" y="289622"/>
                  <a:pt x="1418628" y="280982"/>
                  <a:pt x="1504274" y="288870"/>
                </a:cubicBezTo>
                <a:cubicBezTo>
                  <a:pt x="1514041" y="289622"/>
                  <a:pt x="1524935" y="286241"/>
                  <a:pt x="1534702" y="282860"/>
                </a:cubicBezTo>
                <a:cubicBezTo>
                  <a:pt x="1542590" y="280231"/>
                  <a:pt x="1553484" y="269337"/>
                  <a:pt x="1556489" y="271591"/>
                </a:cubicBezTo>
                <a:cubicBezTo>
                  <a:pt x="1598186" y="300140"/>
                  <a:pt x="1635750" y="262951"/>
                  <a:pt x="1676320" y="265580"/>
                </a:cubicBezTo>
                <a:cubicBezTo>
                  <a:pt x="1716889" y="268210"/>
                  <a:pt x="1759712" y="250930"/>
                  <a:pt x="1798779" y="258068"/>
                </a:cubicBezTo>
                <a:cubicBezTo>
                  <a:pt x="1852497" y="267834"/>
                  <a:pt x="1901330" y="247174"/>
                  <a:pt x="1952042" y="247550"/>
                </a:cubicBezTo>
                <a:cubicBezTo>
                  <a:pt x="2046705" y="248301"/>
                  <a:pt x="2139489" y="224260"/>
                  <a:pt x="2232648" y="228016"/>
                </a:cubicBezTo>
                <a:cubicBezTo>
                  <a:pt x="2321301" y="231772"/>
                  <a:pt x="2410328" y="230646"/>
                  <a:pt x="2494097" y="212990"/>
                </a:cubicBezTo>
                <a:cubicBezTo>
                  <a:pt x="2594770" y="191954"/>
                  <a:pt x="2697320" y="219001"/>
                  <a:pt x="2795363" y="187071"/>
                </a:cubicBezTo>
                <a:cubicBezTo>
                  <a:pt x="2933976" y="201721"/>
                  <a:pt x="3068832" y="159273"/>
                  <a:pt x="3206318" y="158146"/>
                </a:cubicBezTo>
                <a:cubicBezTo>
                  <a:pt x="3294219" y="157395"/>
                  <a:pt x="3381744" y="155517"/>
                  <a:pt x="3469645" y="151385"/>
                </a:cubicBezTo>
                <a:cubicBezTo>
                  <a:pt x="3510965" y="149506"/>
                  <a:pt x="3551911" y="139740"/>
                  <a:pt x="3593232" y="136359"/>
                </a:cubicBezTo>
                <a:cubicBezTo>
                  <a:pt x="3626664" y="133729"/>
                  <a:pt x="3660472" y="136359"/>
                  <a:pt x="3693904" y="134856"/>
                </a:cubicBezTo>
                <a:cubicBezTo>
                  <a:pt x="3800211" y="130724"/>
                  <a:pt x="3906894" y="128095"/>
                  <a:pt x="4012826" y="120206"/>
                </a:cubicBezTo>
                <a:cubicBezTo>
                  <a:pt x="4057152" y="116825"/>
                  <a:pt x="4104859" y="143496"/>
                  <a:pt x="4146931" y="108561"/>
                </a:cubicBezTo>
                <a:cubicBezTo>
                  <a:pt x="4149936" y="105932"/>
                  <a:pt x="4161205" y="115323"/>
                  <a:pt x="4169094" y="116825"/>
                </a:cubicBezTo>
                <a:cubicBezTo>
                  <a:pt x="4189379" y="120206"/>
                  <a:pt x="4219055" y="132227"/>
                  <a:pt x="4229197" y="123211"/>
                </a:cubicBezTo>
                <a:cubicBezTo>
                  <a:pt x="4268640" y="87901"/>
                  <a:pt x="4315596" y="101800"/>
                  <a:pt x="4358043" y="98043"/>
                </a:cubicBezTo>
                <a:cubicBezTo>
                  <a:pt x="4451954" y="89779"/>
                  <a:pt x="4546617" y="89028"/>
                  <a:pt x="4641279" y="87149"/>
                </a:cubicBezTo>
                <a:cubicBezTo>
                  <a:pt x="4711149" y="86023"/>
                  <a:pt x="4780643" y="89028"/>
                  <a:pt x="4850512" y="89028"/>
                </a:cubicBezTo>
                <a:cubicBezTo>
                  <a:pt x="4865538" y="89028"/>
                  <a:pt x="4880564" y="85647"/>
                  <a:pt x="4895590" y="82642"/>
                </a:cubicBezTo>
                <a:cubicBezTo>
                  <a:pt x="4906483" y="80388"/>
                  <a:pt x="4918504" y="70997"/>
                  <a:pt x="4927144" y="74002"/>
                </a:cubicBezTo>
                <a:cubicBezTo>
                  <a:pt x="5025187" y="107434"/>
                  <a:pt x="5122103" y="57474"/>
                  <a:pt x="5221649" y="70997"/>
                </a:cubicBezTo>
                <a:cubicBezTo>
                  <a:pt x="5296778" y="81139"/>
                  <a:pt x="5376039" y="59727"/>
                  <a:pt x="5453797" y="54468"/>
                </a:cubicBezTo>
                <a:cubicBezTo>
                  <a:pt x="5474458" y="52966"/>
                  <a:pt x="5495494" y="58225"/>
                  <a:pt x="5516530" y="60479"/>
                </a:cubicBezTo>
                <a:cubicBezTo>
                  <a:pt x="5522915" y="61230"/>
                  <a:pt x="5531555" y="65362"/>
                  <a:pt x="5535312" y="62733"/>
                </a:cubicBezTo>
                <a:cubicBezTo>
                  <a:pt x="5574003" y="36437"/>
                  <a:pt x="5619081" y="42448"/>
                  <a:pt x="5661528" y="40194"/>
                </a:cubicBezTo>
                <a:cubicBezTo>
                  <a:pt x="5746048" y="35686"/>
                  <a:pt x="5830944" y="35686"/>
                  <a:pt x="5915464" y="34184"/>
                </a:cubicBezTo>
                <a:cubicBezTo>
                  <a:pt x="5928236" y="33808"/>
                  <a:pt x="5942135" y="39818"/>
                  <a:pt x="5954155" y="37564"/>
                </a:cubicBezTo>
                <a:cubicBezTo>
                  <a:pt x="6050695" y="20285"/>
                  <a:pt x="6147987" y="22539"/>
                  <a:pt x="6245279" y="23666"/>
                </a:cubicBezTo>
                <a:cubicBezTo>
                  <a:pt x="6319657" y="24793"/>
                  <a:pt x="6394034" y="23666"/>
                  <a:pt x="6468412" y="20660"/>
                </a:cubicBezTo>
                <a:cubicBezTo>
                  <a:pt x="6486067" y="20660"/>
                  <a:pt x="6504474" y="9015"/>
                  <a:pt x="653039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4" name="Google Shape;794;p40"/>
          <p:cNvSpPr/>
          <p:nvPr/>
        </p:nvSpPr>
        <p:spPr>
          <a:xfrm rot="-8948076">
            <a:off x="15752851" y="-328441"/>
            <a:ext cx="5070297" cy="4414356"/>
          </a:xfrm>
          <a:custGeom>
            <a:avLst/>
            <a:gdLst/>
            <a:ahLst/>
            <a:cxnLst/>
            <a:rect l="l" t="t" r="r" b="b"/>
            <a:pathLst>
              <a:path w="5075470" h="4418860" extrusionOk="0">
                <a:moveTo>
                  <a:pt x="702" y="2446337"/>
                </a:moveTo>
                <a:cubicBezTo>
                  <a:pt x="-4720" y="2249776"/>
                  <a:pt x="20952" y="2059747"/>
                  <a:pt x="89347" y="1872919"/>
                </a:cubicBezTo>
                <a:cubicBezTo>
                  <a:pt x="124230" y="1777611"/>
                  <a:pt x="179690" y="1698568"/>
                  <a:pt x="226528" y="1612275"/>
                </a:cubicBezTo>
                <a:cubicBezTo>
                  <a:pt x="288064" y="1499133"/>
                  <a:pt x="379910" y="1416628"/>
                  <a:pt x="463917" y="1325174"/>
                </a:cubicBezTo>
                <a:cubicBezTo>
                  <a:pt x="483122" y="1304270"/>
                  <a:pt x="493182" y="1270432"/>
                  <a:pt x="534206" y="1283367"/>
                </a:cubicBezTo>
                <a:cubicBezTo>
                  <a:pt x="538909" y="1284804"/>
                  <a:pt x="550798" y="1263051"/>
                  <a:pt x="559617" y="1252272"/>
                </a:cubicBezTo>
                <a:cubicBezTo>
                  <a:pt x="585747" y="1220133"/>
                  <a:pt x="611289" y="1193480"/>
                  <a:pt x="657212" y="1181461"/>
                </a:cubicBezTo>
                <a:cubicBezTo>
                  <a:pt x="709994" y="1167938"/>
                  <a:pt x="753239" y="1127437"/>
                  <a:pt x="803930" y="1102614"/>
                </a:cubicBezTo>
                <a:cubicBezTo>
                  <a:pt x="945619" y="1033370"/>
                  <a:pt x="1020807" y="1003321"/>
                  <a:pt x="1171380" y="1001427"/>
                </a:cubicBezTo>
                <a:cubicBezTo>
                  <a:pt x="1199077" y="1001100"/>
                  <a:pt x="1202017" y="939826"/>
                  <a:pt x="1240428" y="976799"/>
                </a:cubicBezTo>
                <a:cubicBezTo>
                  <a:pt x="1367288" y="915721"/>
                  <a:pt x="1513549" y="943419"/>
                  <a:pt x="1642565" y="886390"/>
                </a:cubicBezTo>
                <a:cubicBezTo>
                  <a:pt x="1722914" y="850854"/>
                  <a:pt x="1810514" y="831975"/>
                  <a:pt x="1893868" y="802840"/>
                </a:cubicBezTo>
                <a:cubicBezTo>
                  <a:pt x="1927444" y="791082"/>
                  <a:pt x="1958735" y="772399"/>
                  <a:pt x="1990482" y="755872"/>
                </a:cubicBezTo>
                <a:cubicBezTo>
                  <a:pt x="2019552" y="740717"/>
                  <a:pt x="2046335" y="719095"/>
                  <a:pt x="2077037" y="709623"/>
                </a:cubicBezTo>
                <a:cubicBezTo>
                  <a:pt x="2109699" y="699693"/>
                  <a:pt x="2137724" y="688523"/>
                  <a:pt x="2157190" y="659715"/>
                </a:cubicBezTo>
                <a:cubicBezTo>
                  <a:pt x="2162090" y="652529"/>
                  <a:pt x="2169602" y="642273"/>
                  <a:pt x="2176330" y="641881"/>
                </a:cubicBezTo>
                <a:cubicBezTo>
                  <a:pt x="2254393" y="637896"/>
                  <a:pt x="2296397" y="571004"/>
                  <a:pt x="2356364" y="536317"/>
                </a:cubicBezTo>
                <a:cubicBezTo>
                  <a:pt x="2418684" y="500193"/>
                  <a:pt x="2468200" y="442119"/>
                  <a:pt x="2523921" y="394302"/>
                </a:cubicBezTo>
                <a:cubicBezTo>
                  <a:pt x="2590879" y="336882"/>
                  <a:pt x="2653003" y="271557"/>
                  <a:pt x="2726950" y="225177"/>
                </a:cubicBezTo>
                <a:cubicBezTo>
                  <a:pt x="2841529" y="153320"/>
                  <a:pt x="2970087" y="106809"/>
                  <a:pt x="3092374" y="49128"/>
                </a:cubicBezTo>
                <a:cubicBezTo>
                  <a:pt x="3184678" y="5556"/>
                  <a:pt x="3275283" y="1441"/>
                  <a:pt x="3369480" y="2290"/>
                </a:cubicBezTo>
                <a:cubicBezTo>
                  <a:pt x="3493205" y="3401"/>
                  <a:pt x="3616864" y="-1368"/>
                  <a:pt x="3740392" y="396"/>
                </a:cubicBezTo>
                <a:cubicBezTo>
                  <a:pt x="3862222" y="2225"/>
                  <a:pt x="3975560" y="34168"/>
                  <a:pt x="4060939" y="131045"/>
                </a:cubicBezTo>
                <a:cubicBezTo>
                  <a:pt x="4094320" y="168998"/>
                  <a:pt x="4130901" y="204077"/>
                  <a:pt x="4166373" y="240136"/>
                </a:cubicBezTo>
                <a:cubicBezTo>
                  <a:pt x="4170495" y="244327"/>
                  <a:pt x="4175655" y="247349"/>
                  <a:pt x="4181332" y="248890"/>
                </a:cubicBezTo>
                <a:cubicBezTo>
                  <a:pt x="4327267" y="285014"/>
                  <a:pt x="4414932" y="399985"/>
                  <a:pt x="4514943" y="497122"/>
                </a:cubicBezTo>
                <a:cubicBezTo>
                  <a:pt x="4647748" y="626399"/>
                  <a:pt x="4752006" y="778997"/>
                  <a:pt x="4845877" y="936821"/>
                </a:cubicBezTo>
                <a:cubicBezTo>
                  <a:pt x="4918649" y="1059043"/>
                  <a:pt x="4969340" y="1191586"/>
                  <a:pt x="5003113" y="1333274"/>
                </a:cubicBezTo>
                <a:cubicBezTo>
                  <a:pt x="5042164" y="1492738"/>
                  <a:pt x="5065615" y="1655618"/>
                  <a:pt x="5073140" y="1819614"/>
                </a:cubicBezTo>
                <a:cubicBezTo>
                  <a:pt x="5082417" y="2048250"/>
                  <a:pt x="5064583" y="2276559"/>
                  <a:pt x="5008992" y="2499445"/>
                </a:cubicBezTo>
                <a:cubicBezTo>
                  <a:pt x="4963918" y="2680263"/>
                  <a:pt x="4897091" y="2854026"/>
                  <a:pt x="4829742" y="3027985"/>
                </a:cubicBezTo>
                <a:cubicBezTo>
                  <a:pt x="4777509" y="3164630"/>
                  <a:pt x="4709127" y="3294548"/>
                  <a:pt x="4626060" y="3414967"/>
                </a:cubicBezTo>
                <a:cubicBezTo>
                  <a:pt x="4524938" y="3559986"/>
                  <a:pt x="4411601" y="3698540"/>
                  <a:pt x="4272002" y="3811420"/>
                </a:cubicBezTo>
                <a:cubicBezTo>
                  <a:pt x="4172056" y="3892227"/>
                  <a:pt x="4078185" y="3981917"/>
                  <a:pt x="3971510" y="4052402"/>
                </a:cubicBezTo>
                <a:cubicBezTo>
                  <a:pt x="3877247" y="4114787"/>
                  <a:pt x="3773316" y="4169398"/>
                  <a:pt x="3666118" y="4203824"/>
                </a:cubicBezTo>
                <a:cubicBezTo>
                  <a:pt x="3501370" y="4257194"/>
                  <a:pt x="3332311" y="4304228"/>
                  <a:pt x="3161684" y="4327613"/>
                </a:cubicBezTo>
                <a:cubicBezTo>
                  <a:pt x="2937164" y="4358316"/>
                  <a:pt x="2711664" y="4391697"/>
                  <a:pt x="2483616" y="4391632"/>
                </a:cubicBezTo>
                <a:cubicBezTo>
                  <a:pt x="2448211" y="4391632"/>
                  <a:pt x="2412870" y="4407309"/>
                  <a:pt x="2377268" y="4408289"/>
                </a:cubicBezTo>
                <a:cubicBezTo>
                  <a:pt x="2240806" y="4412013"/>
                  <a:pt x="2101665" y="4429585"/>
                  <a:pt x="1968599" y="4409138"/>
                </a:cubicBezTo>
                <a:cubicBezTo>
                  <a:pt x="1863557" y="4393069"/>
                  <a:pt x="1757601" y="4415671"/>
                  <a:pt x="1653670" y="4381898"/>
                </a:cubicBezTo>
                <a:cubicBezTo>
                  <a:pt x="1588346" y="4360472"/>
                  <a:pt x="1514333" y="4365306"/>
                  <a:pt x="1444632" y="4354462"/>
                </a:cubicBezTo>
                <a:cubicBezTo>
                  <a:pt x="1391066" y="4346035"/>
                  <a:pt x="1338284" y="4333166"/>
                  <a:pt x="1295235" y="4295147"/>
                </a:cubicBezTo>
                <a:cubicBezTo>
                  <a:pt x="1287069" y="4288027"/>
                  <a:pt x="1270020" y="4289530"/>
                  <a:pt x="1257020" y="4289530"/>
                </a:cubicBezTo>
                <a:cubicBezTo>
                  <a:pt x="1118271" y="4289530"/>
                  <a:pt x="990431" y="4248702"/>
                  <a:pt x="864159" y="4194286"/>
                </a:cubicBezTo>
                <a:cubicBezTo>
                  <a:pt x="792694" y="4163453"/>
                  <a:pt x="714893" y="4147645"/>
                  <a:pt x="667468" y="4077748"/>
                </a:cubicBezTo>
                <a:cubicBezTo>
                  <a:pt x="481816" y="3994916"/>
                  <a:pt x="406627" y="3828013"/>
                  <a:pt x="336077" y="3653531"/>
                </a:cubicBezTo>
                <a:cubicBezTo>
                  <a:pt x="273170" y="3498059"/>
                  <a:pt x="190404" y="3350426"/>
                  <a:pt x="130958" y="3193778"/>
                </a:cubicBezTo>
                <a:cubicBezTo>
                  <a:pt x="72754" y="3040396"/>
                  <a:pt x="18731" y="2883487"/>
                  <a:pt x="13048" y="2715865"/>
                </a:cubicBezTo>
                <a:cubicBezTo>
                  <a:pt x="9716" y="2626044"/>
                  <a:pt x="4817" y="2536158"/>
                  <a:pt x="702" y="244633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5" name="Google Shape;795;p40"/>
          <p:cNvSpPr/>
          <p:nvPr/>
        </p:nvSpPr>
        <p:spPr>
          <a:xfrm rot="-9367483">
            <a:off x="16438920" y="39842"/>
            <a:ext cx="4224282" cy="3677791"/>
          </a:xfrm>
          <a:custGeom>
            <a:avLst/>
            <a:gdLst/>
            <a:ahLst/>
            <a:cxnLst/>
            <a:rect l="l" t="t" r="r" b="b"/>
            <a:pathLst>
              <a:path w="4221644" h="3675495" extrusionOk="0">
                <a:moveTo>
                  <a:pt x="584" y="2034800"/>
                </a:moveTo>
                <a:cubicBezTo>
                  <a:pt x="-3926" y="1871306"/>
                  <a:pt x="17427" y="1713245"/>
                  <a:pt x="74316" y="1557846"/>
                </a:cubicBezTo>
                <a:cubicBezTo>
                  <a:pt x="103331" y="1478571"/>
                  <a:pt x="149462" y="1412826"/>
                  <a:pt x="188420" y="1341049"/>
                </a:cubicBezTo>
                <a:cubicBezTo>
                  <a:pt x="239604" y="1246941"/>
                  <a:pt x="315999" y="1178315"/>
                  <a:pt x="385874" y="1102246"/>
                </a:cubicBezTo>
                <a:cubicBezTo>
                  <a:pt x="401849" y="1084859"/>
                  <a:pt x="410216" y="1056713"/>
                  <a:pt x="444339" y="1067472"/>
                </a:cubicBezTo>
                <a:cubicBezTo>
                  <a:pt x="448251" y="1068667"/>
                  <a:pt x="458140" y="1050573"/>
                  <a:pt x="465475" y="1041608"/>
                </a:cubicBezTo>
                <a:cubicBezTo>
                  <a:pt x="487209" y="1014875"/>
                  <a:pt x="508454" y="992706"/>
                  <a:pt x="546652" y="982709"/>
                </a:cubicBezTo>
                <a:cubicBezTo>
                  <a:pt x="590554" y="971461"/>
                  <a:pt x="626524" y="937774"/>
                  <a:pt x="668688" y="917126"/>
                </a:cubicBezTo>
                <a:cubicBezTo>
                  <a:pt x="786541" y="859531"/>
                  <a:pt x="849081" y="834537"/>
                  <a:pt x="974324" y="832961"/>
                </a:cubicBezTo>
                <a:cubicBezTo>
                  <a:pt x="997362" y="832689"/>
                  <a:pt x="999807" y="781723"/>
                  <a:pt x="1031756" y="812477"/>
                </a:cubicBezTo>
                <a:cubicBezTo>
                  <a:pt x="1137275" y="761673"/>
                  <a:pt x="1258931" y="784711"/>
                  <a:pt x="1366243" y="737277"/>
                </a:cubicBezTo>
                <a:cubicBezTo>
                  <a:pt x="1433075" y="707719"/>
                  <a:pt x="1505939" y="692016"/>
                  <a:pt x="1575270" y="667782"/>
                </a:cubicBezTo>
                <a:cubicBezTo>
                  <a:pt x="1603198" y="658002"/>
                  <a:pt x="1629225" y="642462"/>
                  <a:pt x="1655632" y="628715"/>
                </a:cubicBezTo>
                <a:cubicBezTo>
                  <a:pt x="1679811" y="616109"/>
                  <a:pt x="1702088" y="598125"/>
                  <a:pt x="1727626" y="590246"/>
                </a:cubicBezTo>
                <a:cubicBezTo>
                  <a:pt x="1754793" y="581987"/>
                  <a:pt x="1778103" y="572696"/>
                  <a:pt x="1794295" y="548734"/>
                </a:cubicBezTo>
                <a:cubicBezTo>
                  <a:pt x="1798370" y="542757"/>
                  <a:pt x="1804619" y="534226"/>
                  <a:pt x="1810215" y="533900"/>
                </a:cubicBezTo>
                <a:cubicBezTo>
                  <a:pt x="1875146" y="530586"/>
                  <a:pt x="1910083" y="474947"/>
                  <a:pt x="1959963" y="446095"/>
                </a:cubicBezTo>
                <a:cubicBezTo>
                  <a:pt x="2011799" y="416047"/>
                  <a:pt x="2052985" y="367743"/>
                  <a:pt x="2099333" y="327970"/>
                </a:cubicBezTo>
                <a:cubicBezTo>
                  <a:pt x="2155026" y="280210"/>
                  <a:pt x="2206699" y="225874"/>
                  <a:pt x="2268206" y="187296"/>
                </a:cubicBezTo>
                <a:cubicBezTo>
                  <a:pt x="2363510" y="127528"/>
                  <a:pt x="2470442" y="88841"/>
                  <a:pt x="2572157" y="40863"/>
                </a:cubicBezTo>
                <a:cubicBezTo>
                  <a:pt x="2648932" y="4622"/>
                  <a:pt x="2724295" y="1199"/>
                  <a:pt x="2802647" y="1905"/>
                </a:cubicBezTo>
                <a:cubicBezTo>
                  <a:pt x="2905557" y="2829"/>
                  <a:pt x="3008414" y="-1138"/>
                  <a:pt x="3111162" y="329"/>
                </a:cubicBezTo>
                <a:cubicBezTo>
                  <a:pt x="3212496" y="1851"/>
                  <a:pt x="3306768" y="28420"/>
                  <a:pt x="3377784" y="108999"/>
                </a:cubicBezTo>
                <a:cubicBezTo>
                  <a:pt x="3405549" y="140568"/>
                  <a:pt x="3435977" y="169746"/>
                  <a:pt x="3465481" y="199739"/>
                </a:cubicBezTo>
                <a:cubicBezTo>
                  <a:pt x="3468910" y="203225"/>
                  <a:pt x="3473202" y="205738"/>
                  <a:pt x="3477924" y="207020"/>
                </a:cubicBezTo>
                <a:cubicBezTo>
                  <a:pt x="3599308" y="237067"/>
                  <a:pt x="3672226" y="332697"/>
                  <a:pt x="3755413" y="413494"/>
                </a:cubicBezTo>
                <a:cubicBezTo>
                  <a:pt x="3865876" y="521023"/>
                  <a:pt x="3952595" y="647950"/>
                  <a:pt x="4030675" y="779224"/>
                </a:cubicBezTo>
                <a:cubicBezTo>
                  <a:pt x="4091204" y="880885"/>
                  <a:pt x="4133368" y="991131"/>
                  <a:pt x="4161460" y="1108984"/>
                </a:cubicBezTo>
                <a:cubicBezTo>
                  <a:pt x="4193941" y="1241621"/>
                  <a:pt x="4213448" y="1377100"/>
                  <a:pt x="4219707" y="1513509"/>
                </a:cubicBezTo>
                <a:cubicBezTo>
                  <a:pt x="4227423" y="1703682"/>
                  <a:pt x="4212589" y="1893583"/>
                  <a:pt x="4166350" y="2078975"/>
                </a:cubicBezTo>
                <a:cubicBezTo>
                  <a:pt x="4128859" y="2229374"/>
                  <a:pt x="4073274" y="2373906"/>
                  <a:pt x="4017254" y="2518600"/>
                </a:cubicBezTo>
                <a:cubicBezTo>
                  <a:pt x="3973808" y="2632259"/>
                  <a:pt x="3916930" y="2740320"/>
                  <a:pt x="3847837" y="2840482"/>
                </a:cubicBezTo>
                <a:cubicBezTo>
                  <a:pt x="3763726" y="2961106"/>
                  <a:pt x="3669455" y="3076351"/>
                  <a:pt x="3553341" y="3170242"/>
                </a:cubicBezTo>
                <a:cubicBezTo>
                  <a:pt x="3470208" y="3237455"/>
                  <a:pt x="3392128" y="3312057"/>
                  <a:pt x="3303399" y="3370684"/>
                </a:cubicBezTo>
                <a:cubicBezTo>
                  <a:pt x="3224993" y="3422574"/>
                  <a:pt x="3138546" y="3467999"/>
                  <a:pt x="3049382" y="3496633"/>
                </a:cubicBezTo>
                <a:cubicBezTo>
                  <a:pt x="2912349" y="3541025"/>
                  <a:pt x="2771730" y="3580146"/>
                  <a:pt x="2629807" y="3599598"/>
                </a:cubicBezTo>
                <a:cubicBezTo>
                  <a:pt x="2443057" y="3625136"/>
                  <a:pt x="2255492" y="3652901"/>
                  <a:pt x="2065808" y="3652847"/>
                </a:cubicBezTo>
                <a:cubicBezTo>
                  <a:pt x="2036358" y="3652847"/>
                  <a:pt x="2006963" y="3665887"/>
                  <a:pt x="1977350" y="3666702"/>
                </a:cubicBezTo>
                <a:cubicBezTo>
                  <a:pt x="1863844" y="3669799"/>
                  <a:pt x="1748110" y="3684415"/>
                  <a:pt x="1637429" y="3667409"/>
                </a:cubicBezTo>
                <a:cubicBezTo>
                  <a:pt x="1550059" y="3654042"/>
                  <a:pt x="1461927" y="3672842"/>
                  <a:pt x="1375480" y="3644751"/>
                </a:cubicBezTo>
                <a:cubicBezTo>
                  <a:pt x="1321145" y="3626929"/>
                  <a:pt x="1259583" y="3630950"/>
                  <a:pt x="1201607" y="3621930"/>
                </a:cubicBezTo>
                <a:cubicBezTo>
                  <a:pt x="1157053" y="3614921"/>
                  <a:pt x="1113150" y="3604217"/>
                  <a:pt x="1077343" y="3572594"/>
                </a:cubicBezTo>
                <a:cubicBezTo>
                  <a:pt x="1070551" y="3566671"/>
                  <a:pt x="1056370" y="3567921"/>
                  <a:pt x="1045557" y="3567921"/>
                </a:cubicBezTo>
                <a:cubicBezTo>
                  <a:pt x="930149" y="3567921"/>
                  <a:pt x="823815" y="3533961"/>
                  <a:pt x="718785" y="3488700"/>
                </a:cubicBezTo>
                <a:cubicBezTo>
                  <a:pt x="659343" y="3463054"/>
                  <a:pt x="594630" y="3449905"/>
                  <a:pt x="555182" y="3391766"/>
                </a:cubicBezTo>
                <a:cubicBezTo>
                  <a:pt x="400762" y="3322869"/>
                  <a:pt x="338222" y="3184043"/>
                  <a:pt x="279540" y="3038914"/>
                </a:cubicBezTo>
                <a:cubicBezTo>
                  <a:pt x="227215" y="2909596"/>
                  <a:pt x="158373" y="2786799"/>
                  <a:pt x="108928" y="2656503"/>
                </a:cubicBezTo>
                <a:cubicBezTo>
                  <a:pt x="60515" y="2528924"/>
                  <a:pt x="15580" y="2398411"/>
                  <a:pt x="10853" y="2258987"/>
                </a:cubicBezTo>
                <a:cubicBezTo>
                  <a:pt x="8082" y="2184276"/>
                  <a:pt x="4007" y="2109511"/>
                  <a:pt x="584" y="203480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6" name="Google Shape;796;p40"/>
          <p:cNvSpPr/>
          <p:nvPr/>
        </p:nvSpPr>
        <p:spPr>
          <a:xfrm rot="4655723">
            <a:off x="-4003623" y="4861510"/>
            <a:ext cx="5868240" cy="5109071"/>
          </a:xfrm>
          <a:custGeom>
            <a:avLst/>
            <a:gdLst/>
            <a:ahLst/>
            <a:cxnLst/>
            <a:rect l="l" t="t" r="r" b="b"/>
            <a:pathLst>
              <a:path w="5863167" h="5104654" extrusionOk="0">
                <a:moveTo>
                  <a:pt x="810" y="2826001"/>
                </a:moveTo>
                <a:cubicBezTo>
                  <a:pt x="-5453" y="2598934"/>
                  <a:pt x="24204" y="2379414"/>
                  <a:pt x="103213" y="2163591"/>
                </a:cubicBezTo>
                <a:cubicBezTo>
                  <a:pt x="143510" y="2053491"/>
                  <a:pt x="207578" y="1962181"/>
                  <a:pt x="261684" y="1862495"/>
                </a:cubicBezTo>
                <a:cubicBezTo>
                  <a:pt x="332770" y="1731794"/>
                  <a:pt x="438870" y="1636485"/>
                  <a:pt x="535915" y="1530837"/>
                </a:cubicBezTo>
                <a:cubicBezTo>
                  <a:pt x="558101" y="1506689"/>
                  <a:pt x="569723" y="1467600"/>
                  <a:pt x="617113" y="1482541"/>
                </a:cubicBezTo>
                <a:cubicBezTo>
                  <a:pt x="622546" y="1484201"/>
                  <a:pt x="636280" y="1459073"/>
                  <a:pt x="646468" y="1446621"/>
                </a:cubicBezTo>
                <a:cubicBezTo>
                  <a:pt x="676653" y="1409494"/>
                  <a:pt x="706159" y="1378705"/>
                  <a:pt x="759209" y="1364820"/>
                </a:cubicBezTo>
                <a:cubicBezTo>
                  <a:pt x="820183" y="1349199"/>
                  <a:pt x="870139" y="1302412"/>
                  <a:pt x="928698" y="1273736"/>
                </a:cubicBezTo>
                <a:cubicBezTo>
                  <a:pt x="1092376" y="1193746"/>
                  <a:pt x="1179233" y="1159033"/>
                  <a:pt x="1353175" y="1156845"/>
                </a:cubicBezTo>
                <a:cubicBezTo>
                  <a:pt x="1385171" y="1156468"/>
                  <a:pt x="1388566" y="1085684"/>
                  <a:pt x="1432938" y="1128396"/>
                </a:cubicBezTo>
                <a:cubicBezTo>
                  <a:pt x="1579487" y="1057838"/>
                  <a:pt x="1748447" y="1089834"/>
                  <a:pt x="1897486" y="1023956"/>
                </a:cubicBezTo>
                <a:cubicBezTo>
                  <a:pt x="1990305" y="982904"/>
                  <a:pt x="2091500" y="961095"/>
                  <a:pt x="2187790" y="927439"/>
                </a:cubicBezTo>
                <a:cubicBezTo>
                  <a:pt x="2226578" y="913856"/>
                  <a:pt x="2262725" y="892273"/>
                  <a:pt x="2299399" y="873181"/>
                </a:cubicBezTo>
                <a:cubicBezTo>
                  <a:pt x="2332980" y="855674"/>
                  <a:pt x="2363920" y="830696"/>
                  <a:pt x="2399387" y="819754"/>
                </a:cubicBezTo>
                <a:cubicBezTo>
                  <a:pt x="2437118" y="808284"/>
                  <a:pt x="2469492" y="795380"/>
                  <a:pt x="2491980" y="762101"/>
                </a:cubicBezTo>
                <a:cubicBezTo>
                  <a:pt x="2497640" y="753800"/>
                  <a:pt x="2506318" y="741952"/>
                  <a:pt x="2514090" y="741499"/>
                </a:cubicBezTo>
                <a:cubicBezTo>
                  <a:pt x="2604268" y="736896"/>
                  <a:pt x="2652790" y="659622"/>
                  <a:pt x="2722065" y="619552"/>
                </a:cubicBezTo>
                <a:cubicBezTo>
                  <a:pt x="2794056" y="577821"/>
                  <a:pt x="2851257" y="510735"/>
                  <a:pt x="2915626" y="455496"/>
                </a:cubicBezTo>
                <a:cubicBezTo>
                  <a:pt x="2992975" y="389165"/>
                  <a:pt x="3064740" y="313702"/>
                  <a:pt x="3150164" y="260124"/>
                </a:cubicBezTo>
                <a:cubicBezTo>
                  <a:pt x="3282525" y="177115"/>
                  <a:pt x="3431036" y="123386"/>
                  <a:pt x="3572302" y="56752"/>
                </a:cubicBezTo>
                <a:cubicBezTo>
                  <a:pt x="3678930" y="6419"/>
                  <a:pt x="3783597" y="1665"/>
                  <a:pt x="3892413" y="2646"/>
                </a:cubicBezTo>
                <a:cubicBezTo>
                  <a:pt x="4035340" y="3928"/>
                  <a:pt x="4178190" y="-1580"/>
                  <a:pt x="4320890" y="457"/>
                </a:cubicBezTo>
                <a:cubicBezTo>
                  <a:pt x="4461627" y="2570"/>
                  <a:pt x="4592555" y="39471"/>
                  <a:pt x="4691184" y="151382"/>
                </a:cubicBezTo>
                <a:cubicBezTo>
                  <a:pt x="4729746" y="195226"/>
                  <a:pt x="4772005" y="235749"/>
                  <a:pt x="4812981" y="277405"/>
                </a:cubicBezTo>
                <a:cubicBezTo>
                  <a:pt x="4817744" y="282247"/>
                  <a:pt x="4823708" y="285736"/>
                  <a:pt x="4830262" y="287517"/>
                </a:cubicBezTo>
                <a:cubicBezTo>
                  <a:pt x="4998845" y="329247"/>
                  <a:pt x="5100116" y="462061"/>
                  <a:pt x="5215649" y="574274"/>
                </a:cubicBezTo>
                <a:cubicBezTo>
                  <a:pt x="5369064" y="723615"/>
                  <a:pt x="5489503" y="899895"/>
                  <a:pt x="5597942" y="1082213"/>
                </a:cubicBezTo>
                <a:cubicBezTo>
                  <a:pt x="5682008" y="1223403"/>
                  <a:pt x="5740566" y="1376517"/>
                  <a:pt x="5779581" y="1540195"/>
                </a:cubicBezTo>
                <a:cubicBezTo>
                  <a:pt x="5824692" y="1724403"/>
                  <a:pt x="5851785" y="1912561"/>
                  <a:pt x="5860476" y="2102013"/>
                </a:cubicBezTo>
                <a:cubicBezTo>
                  <a:pt x="5871192" y="2366132"/>
                  <a:pt x="5850591" y="2629874"/>
                  <a:pt x="5786372" y="2887352"/>
                </a:cubicBezTo>
                <a:cubicBezTo>
                  <a:pt x="5734303" y="3096232"/>
                  <a:pt x="5657105" y="3296962"/>
                  <a:pt x="5579303" y="3497919"/>
                </a:cubicBezTo>
                <a:cubicBezTo>
                  <a:pt x="5518961" y="3655774"/>
                  <a:pt x="5439970" y="3805852"/>
                  <a:pt x="5344011" y="3944959"/>
                </a:cubicBezTo>
                <a:cubicBezTo>
                  <a:pt x="5227195" y="4112486"/>
                  <a:pt x="5096268" y="4272542"/>
                  <a:pt x="4935004" y="4402942"/>
                </a:cubicBezTo>
                <a:cubicBezTo>
                  <a:pt x="4819546" y="4496289"/>
                  <a:pt x="4711107" y="4599899"/>
                  <a:pt x="4587876" y="4681322"/>
                </a:cubicBezTo>
                <a:cubicBezTo>
                  <a:pt x="4478984" y="4753390"/>
                  <a:pt x="4358923" y="4816476"/>
                  <a:pt x="4235089" y="4856245"/>
                </a:cubicBezTo>
                <a:cubicBezTo>
                  <a:pt x="4044772" y="4917898"/>
                  <a:pt x="3849475" y="4972231"/>
                  <a:pt x="3652367" y="4999246"/>
                </a:cubicBezTo>
                <a:cubicBezTo>
                  <a:pt x="3393002" y="5034714"/>
                  <a:pt x="3132506" y="5073275"/>
                  <a:pt x="2869066" y="5073200"/>
                </a:cubicBezTo>
                <a:cubicBezTo>
                  <a:pt x="2828165" y="5073200"/>
                  <a:pt x="2787340" y="5091311"/>
                  <a:pt x="2746213" y="5092443"/>
                </a:cubicBezTo>
                <a:cubicBezTo>
                  <a:pt x="2588572" y="5096744"/>
                  <a:pt x="2427837" y="5117044"/>
                  <a:pt x="2274119" y="5093424"/>
                </a:cubicBezTo>
                <a:cubicBezTo>
                  <a:pt x="2152776" y="5074860"/>
                  <a:pt x="2030375" y="5100970"/>
                  <a:pt x="1910314" y="5061956"/>
                </a:cubicBezTo>
                <a:cubicBezTo>
                  <a:pt x="1834852" y="5037204"/>
                  <a:pt x="1749353" y="5042788"/>
                  <a:pt x="1668834" y="5030262"/>
                </a:cubicBezTo>
                <a:cubicBezTo>
                  <a:pt x="1606955" y="5020527"/>
                  <a:pt x="1545981" y="5005661"/>
                  <a:pt x="1496252" y="4961742"/>
                </a:cubicBezTo>
                <a:cubicBezTo>
                  <a:pt x="1486819" y="4953516"/>
                  <a:pt x="1467123" y="4955252"/>
                  <a:pt x="1452106" y="4955252"/>
                </a:cubicBezTo>
                <a:cubicBezTo>
                  <a:pt x="1291824" y="4955252"/>
                  <a:pt x="1144143" y="4908088"/>
                  <a:pt x="998274" y="4845227"/>
                </a:cubicBezTo>
                <a:cubicBezTo>
                  <a:pt x="915718" y="4809609"/>
                  <a:pt x="825842" y="4791347"/>
                  <a:pt x="771057" y="4710602"/>
                </a:cubicBezTo>
                <a:cubicBezTo>
                  <a:pt x="556592" y="4614916"/>
                  <a:pt x="469735" y="4422109"/>
                  <a:pt x="388235" y="4220548"/>
                </a:cubicBezTo>
                <a:cubicBezTo>
                  <a:pt x="315565" y="4040947"/>
                  <a:pt x="219954" y="3870402"/>
                  <a:pt x="151283" y="3689443"/>
                </a:cubicBezTo>
                <a:cubicBezTo>
                  <a:pt x="84046" y="3512257"/>
                  <a:pt x="21638" y="3330996"/>
                  <a:pt x="15073" y="3137359"/>
                </a:cubicBezTo>
                <a:cubicBezTo>
                  <a:pt x="11224" y="3033598"/>
                  <a:pt x="5565" y="2929762"/>
                  <a:pt x="810" y="28260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7" name="Google Shape;797;p40"/>
          <p:cNvSpPr/>
          <p:nvPr/>
        </p:nvSpPr>
        <p:spPr>
          <a:xfrm rot="-5339846">
            <a:off x="-1310658" y="6085603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8" name="Google Shape;798;p40"/>
          <p:cNvSpPr/>
          <p:nvPr/>
        </p:nvSpPr>
        <p:spPr>
          <a:xfrm rot="-5339846">
            <a:off x="16653074" y="712370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9" name="Google Shape;799;p40"/>
          <p:cNvSpPr/>
          <p:nvPr/>
        </p:nvSpPr>
        <p:spPr>
          <a:xfrm rot="3813788">
            <a:off x="452840" y="85806"/>
            <a:ext cx="834565" cy="2233094"/>
          </a:xfrm>
          <a:custGeom>
            <a:avLst/>
            <a:gdLst/>
            <a:ahLst/>
            <a:cxnLst/>
            <a:rect l="l" t="t" r="r" b="b"/>
            <a:pathLst>
              <a:path w="834962" h="2234155" extrusionOk="0">
                <a:moveTo>
                  <a:pt x="224521" y="2234156"/>
                </a:moveTo>
                <a:cubicBezTo>
                  <a:pt x="189665" y="2196367"/>
                  <a:pt x="191080" y="2168328"/>
                  <a:pt x="228508" y="2127273"/>
                </a:cubicBezTo>
                <a:cubicBezTo>
                  <a:pt x="237791" y="2117414"/>
                  <a:pt x="246500" y="2107030"/>
                  <a:pt x="254592" y="2096172"/>
                </a:cubicBezTo>
                <a:cubicBezTo>
                  <a:pt x="284792" y="2054165"/>
                  <a:pt x="315815" y="2013392"/>
                  <a:pt x="352343" y="1975964"/>
                </a:cubicBezTo>
                <a:cubicBezTo>
                  <a:pt x="384344" y="1943115"/>
                  <a:pt x="408138" y="1902162"/>
                  <a:pt x="434660" y="1864193"/>
                </a:cubicBezTo>
                <a:cubicBezTo>
                  <a:pt x="460615" y="1827177"/>
                  <a:pt x="485671" y="1789594"/>
                  <a:pt x="510803" y="1751985"/>
                </a:cubicBezTo>
                <a:cubicBezTo>
                  <a:pt x="543498" y="1703110"/>
                  <a:pt x="575473" y="1653591"/>
                  <a:pt x="608554" y="1604844"/>
                </a:cubicBezTo>
                <a:cubicBezTo>
                  <a:pt x="662883" y="1524637"/>
                  <a:pt x="704942" y="1437638"/>
                  <a:pt x="741161" y="1348582"/>
                </a:cubicBezTo>
                <a:cubicBezTo>
                  <a:pt x="764081" y="1292221"/>
                  <a:pt x="780493" y="1231487"/>
                  <a:pt x="783425" y="1169955"/>
                </a:cubicBezTo>
                <a:cubicBezTo>
                  <a:pt x="784660" y="1144231"/>
                  <a:pt x="785535" y="1114134"/>
                  <a:pt x="767657" y="1091008"/>
                </a:cubicBezTo>
                <a:cubicBezTo>
                  <a:pt x="718987" y="1090776"/>
                  <a:pt x="683256" y="1120462"/>
                  <a:pt x="645622" y="1141659"/>
                </a:cubicBezTo>
                <a:cubicBezTo>
                  <a:pt x="628850" y="1151099"/>
                  <a:pt x="621699" y="1179035"/>
                  <a:pt x="612181" y="1199486"/>
                </a:cubicBezTo>
                <a:cubicBezTo>
                  <a:pt x="594046" y="1238072"/>
                  <a:pt x="578354" y="1277996"/>
                  <a:pt x="559653" y="1316376"/>
                </a:cubicBezTo>
                <a:cubicBezTo>
                  <a:pt x="539279" y="1358177"/>
                  <a:pt x="517388" y="1399284"/>
                  <a:pt x="494751" y="1439851"/>
                </a:cubicBezTo>
                <a:cubicBezTo>
                  <a:pt x="473169" y="1478642"/>
                  <a:pt x="453927" y="1519801"/>
                  <a:pt x="426248" y="1553911"/>
                </a:cubicBezTo>
                <a:cubicBezTo>
                  <a:pt x="381617" y="1608934"/>
                  <a:pt x="345526" y="1671187"/>
                  <a:pt x="290734" y="1717927"/>
                </a:cubicBezTo>
                <a:cubicBezTo>
                  <a:pt x="275300" y="1731046"/>
                  <a:pt x="261872" y="1742956"/>
                  <a:pt x="238643" y="1741336"/>
                </a:cubicBezTo>
                <a:cubicBezTo>
                  <a:pt x="213202" y="1739586"/>
                  <a:pt x="205202" y="1737631"/>
                  <a:pt x="200520" y="1712679"/>
                </a:cubicBezTo>
                <a:cubicBezTo>
                  <a:pt x="196945" y="1693129"/>
                  <a:pt x="196404" y="1672987"/>
                  <a:pt x="195376" y="1653051"/>
                </a:cubicBezTo>
                <a:cubicBezTo>
                  <a:pt x="190231" y="1560779"/>
                  <a:pt x="208752" y="1472983"/>
                  <a:pt x="256007" y="1393933"/>
                </a:cubicBezTo>
                <a:cubicBezTo>
                  <a:pt x="278155" y="1356917"/>
                  <a:pt x="310439" y="1325070"/>
                  <a:pt x="341925" y="1294819"/>
                </a:cubicBezTo>
                <a:cubicBezTo>
                  <a:pt x="381411" y="1256850"/>
                  <a:pt x="424113" y="1222072"/>
                  <a:pt x="466763" y="1187550"/>
                </a:cubicBezTo>
                <a:cubicBezTo>
                  <a:pt x="490635" y="1168206"/>
                  <a:pt x="517517" y="1152591"/>
                  <a:pt x="542418" y="1134456"/>
                </a:cubicBezTo>
                <a:cubicBezTo>
                  <a:pt x="567807" y="1115935"/>
                  <a:pt x="588206" y="1095561"/>
                  <a:pt x="601789" y="1064023"/>
                </a:cubicBezTo>
                <a:cubicBezTo>
                  <a:pt x="624940" y="1010158"/>
                  <a:pt x="638497" y="954748"/>
                  <a:pt x="646780" y="897692"/>
                </a:cubicBezTo>
                <a:cubicBezTo>
                  <a:pt x="654651" y="843543"/>
                  <a:pt x="654188" y="789317"/>
                  <a:pt x="635899" y="736634"/>
                </a:cubicBezTo>
                <a:cubicBezTo>
                  <a:pt x="634103" y="731920"/>
                  <a:pt x="631827" y="727403"/>
                  <a:pt x="629107" y="723155"/>
                </a:cubicBezTo>
                <a:cubicBezTo>
                  <a:pt x="627847" y="721097"/>
                  <a:pt x="625480" y="719760"/>
                  <a:pt x="620696" y="715438"/>
                </a:cubicBezTo>
                <a:cubicBezTo>
                  <a:pt x="603744" y="741676"/>
                  <a:pt x="587872" y="767966"/>
                  <a:pt x="570302" y="793073"/>
                </a:cubicBezTo>
                <a:cubicBezTo>
                  <a:pt x="515639" y="871197"/>
                  <a:pt x="466763" y="953333"/>
                  <a:pt x="403740" y="1025643"/>
                </a:cubicBezTo>
                <a:cubicBezTo>
                  <a:pt x="360009" y="1075831"/>
                  <a:pt x="320394" y="1129697"/>
                  <a:pt x="277229" y="1180424"/>
                </a:cubicBezTo>
                <a:cubicBezTo>
                  <a:pt x="229897" y="1235988"/>
                  <a:pt x="181459" y="1290549"/>
                  <a:pt x="120827" y="1332556"/>
                </a:cubicBezTo>
                <a:cubicBezTo>
                  <a:pt x="113573" y="1337572"/>
                  <a:pt x="106679" y="1343360"/>
                  <a:pt x="98808" y="1347090"/>
                </a:cubicBezTo>
                <a:cubicBezTo>
                  <a:pt x="53945" y="1368390"/>
                  <a:pt x="18523" y="1346370"/>
                  <a:pt x="7642" y="1297211"/>
                </a:cubicBezTo>
                <a:cubicBezTo>
                  <a:pt x="-5374" y="1238818"/>
                  <a:pt x="-461" y="1182019"/>
                  <a:pt x="12607" y="1125401"/>
                </a:cubicBezTo>
                <a:cubicBezTo>
                  <a:pt x="19767" y="1094972"/>
                  <a:pt x="29775" y="1065284"/>
                  <a:pt x="42498" y="1036730"/>
                </a:cubicBezTo>
                <a:cubicBezTo>
                  <a:pt x="58807" y="999894"/>
                  <a:pt x="75733" y="962620"/>
                  <a:pt x="98036" y="929333"/>
                </a:cubicBezTo>
                <a:cubicBezTo>
                  <a:pt x="127670" y="885113"/>
                  <a:pt x="163735" y="845267"/>
                  <a:pt x="195273" y="802256"/>
                </a:cubicBezTo>
                <a:cubicBezTo>
                  <a:pt x="231981" y="752172"/>
                  <a:pt x="286233" y="723824"/>
                  <a:pt x="334053" y="687682"/>
                </a:cubicBezTo>
                <a:cubicBezTo>
                  <a:pt x="345063" y="679347"/>
                  <a:pt x="363096" y="680788"/>
                  <a:pt x="377295" y="675926"/>
                </a:cubicBezTo>
                <a:cubicBezTo>
                  <a:pt x="387354" y="672479"/>
                  <a:pt x="396280" y="665816"/>
                  <a:pt x="405926" y="660980"/>
                </a:cubicBezTo>
                <a:cubicBezTo>
                  <a:pt x="417090" y="655398"/>
                  <a:pt x="428177" y="646498"/>
                  <a:pt x="439805" y="645546"/>
                </a:cubicBezTo>
                <a:cubicBezTo>
                  <a:pt x="486957" y="641816"/>
                  <a:pt x="534546" y="637417"/>
                  <a:pt x="581287" y="655604"/>
                </a:cubicBezTo>
                <a:cubicBezTo>
                  <a:pt x="618020" y="605982"/>
                  <a:pt x="644156" y="550676"/>
                  <a:pt x="666896" y="494083"/>
                </a:cubicBezTo>
                <a:cubicBezTo>
                  <a:pt x="692620" y="429902"/>
                  <a:pt x="718524" y="365463"/>
                  <a:pt x="738048" y="299173"/>
                </a:cubicBezTo>
                <a:cubicBezTo>
                  <a:pt x="755515" y="240007"/>
                  <a:pt x="764827" y="178450"/>
                  <a:pt x="750602" y="115812"/>
                </a:cubicBezTo>
                <a:cubicBezTo>
                  <a:pt x="741598" y="75631"/>
                  <a:pt x="712479" y="52505"/>
                  <a:pt x="669854" y="55001"/>
                </a:cubicBezTo>
                <a:cubicBezTo>
                  <a:pt x="626715" y="57573"/>
                  <a:pt x="590727" y="77921"/>
                  <a:pt x="555022" y="99374"/>
                </a:cubicBezTo>
                <a:cubicBezTo>
                  <a:pt x="477285" y="146063"/>
                  <a:pt x="415933" y="210734"/>
                  <a:pt x="360935" y="281294"/>
                </a:cubicBezTo>
                <a:cubicBezTo>
                  <a:pt x="323249" y="329655"/>
                  <a:pt x="288265" y="380306"/>
                  <a:pt x="254875" y="431728"/>
                </a:cubicBezTo>
                <a:cubicBezTo>
                  <a:pt x="237408" y="458610"/>
                  <a:pt x="226013" y="489427"/>
                  <a:pt x="211556" y="519190"/>
                </a:cubicBezTo>
                <a:lnTo>
                  <a:pt x="172481" y="514971"/>
                </a:lnTo>
                <a:cubicBezTo>
                  <a:pt x="165793" y="494623"/>
                  <a:pt x="164327" y="478957"/>
                  <a:pt x="171092" y="456835"/>
                </a:cubicBezTo>
                <a:cubicBezTo>
                  <a:pt x="191851" y="388846"/>
                  <a:pt x="237511" y="336704"/>
                  <a:pt x="275068" y="280008"/>
                </a:cubicBezTo>
                <a:cubicBezTo>
                  <a:pt x="309286" y="228771"/>
                  <a:pt x="348886" y="181340"/>
                  <a:pt x="393193" y="138526"/>
                </a:cubicBezTo>
                <a:cubicBezTo>
                  <a:pt x="441194" y="91914"/>
                  <a:pt x="490429" y="43553"/>
                  <a:pt x="554302" y="18730"/>
                </a:cubicBezTo>
                <a:cubicBezTo>
                  <a:pt x="577454" y="9778"/>
                  <a:pt x="601506" y="-615"/>
                  <a:pt x="629185" y="28"/>
                </a:cubicBezTo>
                <a:cubicBezTo>
                  <a:pt x="675796" y="1135"/>
                  <a:pt x="687321" y="311"/>
                  <a:pt x="714974" y="13225"/>
                </a:cubicBezTo>
                <a:cubicBezTo>
                  <a:pt x="720479" y="15797"/>
                  <a:pt x="727836" y="17572"/>
                  <a:pt x="730743" y="22022"/>
                </a:cubicBezTo>
                <a:cubicBezTo>
                  <a:pt x="754229" y="57573"/>
                  <a:pt x="787207" y="88519"/>
                  <a:pt x="796442" y="131298"/>
                </a:cubicBezTo>
                <a:cubicBezTo>
                  <a:pt x="807066" y="180662"/>
                  <a:pt x="810256" y="230695"/>
                  <a:pt x="798834" y="281552"/>
                </a:cubicBezTo>
                <a:cubicBezTo>
                  <a:pt x="774937" y="388075"/>
                  <a:pt x="734524" y="488347"/>
                  <a:pt x="688427" y="586561"/>
                </a:cubicBezTo>
                <a:cubicBezTo>
                  <a:pt x="672118" y="621365"/>
                  <a:pt x="651281" y="654061"/>
                  <a:pt x="631834" y="689097"/>
                </a:cubicBezTo>
                <a:cubicBezTo>
                  <a:pt x="639294" y="698126"/>
                  <a:pt x="645931" y="707103"/>
                  <a:pt x="653571" y="715232"/>
                </a:cubicBezTo>
                <a:cubicBezTo>
                  <a:pt x="684645" y="748159"/>
                  <a:pt x="695450" y="788726"/>
                  <a:pt x="698999" y="832353"/>
                </a:cubicBezTo>
                <a:cubicBezTo>
                  <a:pt x="704781" y="899288"/>
                  <a:pt x="696132" y="966685"/>
                  <a:pt x="673636" y="1029991"/>
                </a:cubicBezTo>
                <a:cubicBezTo>
                  <a:pt x="671807" y="1036019"/>
                  <a:pt x="670431" y="1042176"/>
                  <a:pt x="669520" y="1048409"/>
                </a:cubicBezTo>
                <a:cubicBezTo>
                  <a:pt x="669340" y="1049361"/>
                  <a:pt x="670472" y="1050570"/>
                  <a:pt x="672324" y="1054480"/>
                </a:cubicBezTo>
                <a:cubicBezTo>
                  <a:pt x="677391" y="1052825"/>
                  <a:pt x="682341" y="1050831"/>
                  <a:pt x="687141" y="1048512"/>
                </a:cubicBezTo>
                <a:cubicBezTo>
                  <a:pt x="718267" y="1030994"/>
                  <a:pt x="758345" y="1039406"/>
                  <a:pt x="787181" y="1060859"/>
                </a:cubicBezTo>
                <a:cubicBezTo>
                  <a:pt x="833021" y="1094944"/>
                  <a:pt x="839710" y="1139292"/>
                  <a:pt x="832481" y="1190663"/>
                </a:cubicBezTo>
                <a:cubicBezTo>
                  <a:pt x="828520" y="1218959"/>
                  <a:pt x="830037" y="1248130"/>
                  <a:pt x="823735" y="1275706"/>
                </a:cubicBezTo>
                <a:cubicBezTo>
                  <a:pt x="813728" y="1319694"/>
                  <a:pt x="800429" y="1363039"/>
                  <a:pt x="786435" y="1405972"/>
                </a:cubicBezTo>
                <a:cubicBezTo>
                  <a:pt x="762949" y="1477999"/>
                  <a:pt x="732878" y="1546811"/>
                  <a:pt x="691257" y="1610709"/>
                </a:cubicBezTo>
                <a:cubicBezTo>
                  <a:pt x="662163" y="1655366"/>
                  <a:pt x="638214" y="1703316"/>
                  <a:pt x="609737" y="1748461"/>
                </a:cubicBezTo>
                <a:cubicBezTo>
                  <a:pt x="586277" y="1785658"/>
                  <a:pt x="560347" y="1821363"/>
                  <a:pt x="534160" y="1856708"/>
                </a:cubicBezTo>
                <a:cubicBezTo>
                  <a:pt x="493825" y="1911063"/>
                  <a:pt x="463702" y="1972260"/>
                  <a:pt x="416267" y="2021959"/>
                </a:cubicBezTo>
                <a:cubicBezTo>
                  <a:pt x="395251" y="2043927"/>
                  <a:pt x="382543" y="2073741"/>
                  <a:pt x="365205" y="2099414"/>
                </a:cubicBezTo>
                <a:cubicBezTo>
                  <a:pt x="353269" y="2117137"/>
                  <a:pt x="339867" y="2133858"/>
                  <a:pt x="327082" y="2150861"/>
                </a:cubicBezTo>
                <a:cubicBezTo>
                  <a:pt x="308407" y="2175814"/>
                  <a:pt x="289680" y="2200740"/>
                  <a:pt x="269924" y="2227107"/>
                </a:cubicBezTo>
                <a:close/>
                <a:moveTo>
                  <a:pt x="560322" y="688736"/>
                </a:moveTo>
                <a:cubicBezTo>
                  <a:pt x="541646" y="688736"/>
                  <a:pt x="530070" y="687013"/>
                  <a:pt x="519163" y="689045"/>
                </a:cubicBezTo>
                <a:cubicBezTo>
                  <a:pt x="473323" y="697663"/>
                  <a:pt x="428100" y="708595"/>
                  <a:pt x="387071" y="732081"/>
                </a:cubicBezTo>
                <a:cubicBezTo>
                  <a:pt x="262464" y="803440"/>
                  <a:pt x="173304" y="907159"/>
                  <a:pt x="111232" y="1035367"/>
                </a:cubicBezTo>
                <a:cubicBezTo>
                  <a:pt x="100223" y="1058081"/>
                  <a:pt x="91348" y="1081825"/>
                  <a:pt x="81187" y="1104822"/>
                </a:cubicBezTo>
                <a:cubicBezTo>
                  <a:pt x="55874" y="1162778"/>
                  <a:pt x="48800" y="1222869"/>
                  <a:pt x="56929" y="1289931"/>
                </a:cubicBezTo>
                <a:cubicBezTo>
                  <a:pt x="68299" y="1285764"/>
                  <a:pt x="78434" y="1284401"/>
                  <a:pt x="85457" y="1278999"/>
                </a:cubicBezTo>
                <a:cubicBezTo>
                  <a:pt x="101364" y="1266772"/>
                  <a:pt x="116390" y="1253440"/>
                  <a:pt x="130422" y="1239101"/>
                </a:cubicBezTo>
                <a:cubicBezTo>
                  <a:pt x="159954" y="1208952"/>
                  <a:pt x="189408" y="1178624"/>
                  <a:pt x="217344" y="1147009"/>
                </a:cubicBezTo>
                <a:cubicBezTo>
                  <a:pt x="259840" y="1099008"/>
                  <a:pt x="300098" y="1049001"/>
                  <a:pt x="343083" y="1001463"/>
                </a:cubicBezTo>
                <a:cubicBezTo>
                  <a:pt x="369784" y="971906"/>
                  <a:pt x="395894" y="942503"/>
                  <a:pt x="414158" y="906747"/>
                </a:cubicBezTo>
                <a:cubicBezTo>
                  <a:pt x="419189" y="896544"/>
                  <a:pt x="425873" y="887244"/>
                  <a:pt x="433940" y="879222"/>
                </a:cubicBezTo>
                <a:cubicBezTo>
                  <a:pt x="481220" y="834077"/>
                  <a:pt x="506378" y="773883"/>
                  <a:pt x="542495" y="721149"/>
                </a:cubicBezTo>
                <a:cubicBezTo>
                  <a:pt x="547974" y="713174"/>
                  <a:pt x="551935" y="704145"/>
                  <a:pt x="560322" y="688736"/>
                </a:cubicBezTo>
                <a:close/>
                <a:moveTo>
                  <a:pt x="261409" y="1627533"/>
                </a:moveTo>
                <a:cubicBezTo>
                  <a:pt x="294593" y="1594092"/>
                  <a:pt x="330092" y="1569294"/>
                  <a:pt x="349179" y="1535312"/>
                </a:cubicBezTo>
                <a:cubicBezTo>
                  <a:pt x="363302" y="1510180"/>
                  <a:pt x="380408" y="1487800"/>
                  <a:pt x="395482" y="1463723"/>
                </a:cubicBezTo>
                <a:cubicBezTo>
                  <a:pt x="428075" y="1411503"/>
                  <a:pt x="460461" y="1359155"/>
                  <a:pt x="491227" y="1305880"/>
                </a:cubicBezTo>
                <a:cubicBezTo>
                  <a:pt x="505118" y="1281854"/>
                  <a:pt x="514944" y="1255513"/>
                  <a:pt x="526623" y="1230226"/>
                </a:cubicBezTo>
                <a:cubicBezTo>
                  <a:pt x="513285" y="1232970"/>
                  <a:pt x="500880" y="1239111"/>
                  <a:pt x="490610" y="1248053"/>
                </a:cubicBezTo>
                <a:cubicBezTo>
                  <a:pt x="468898" y="1266934"/>
                  <a:pt x="448808" y="1287693"/>
                  <a:pt x="426737" y="1306112"/>
                </a:cubicBezTo>
                <a:cubicBezTo>
                  <a:pt x="377861" y="1346910"/>
                  <a:pt x="335931" y="1393033"/>
                  <a:pt x="305680" y="1449523"/>
                </a:cubicBezTo>
                <a:cubicBezTo>
                  <a:pt x="276818" y="1503209"/>
                  <a:pt x="260123" y="1559493"/>
                  <a:pt x="261409" y="162753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Diamond 5">
            <a:extLst>
              <a:ext uri="{FF2B5EF4-FFF2-40B4-BE49-F238E27FC236}">
                <a16:creationId xmlns:a16="http://schemas.microsoft.com/office/drawing/2014/main" id="{ECC537C4-EB7E-990A-D33D-0C03D9895A9C}"/>
              </a:ext>
            </a:extLst>
          </p:cNvPr>
          <p:cNvSpPr/>
          <p:nvPr/>
        </p:nvSpPr>
        <p:spPr>
          <a:xfrm>
            <a:off x="6555533" y="2238233"/>
            <a:ext cx="784718" cy="787042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829B63F9-9C67-1D9F-FFE9-A7C315DB803B}"/>
              </a:ext>
            </a:extLst>
          </p:cNvPr>
          <p:cNvSpPr/>
          <p:nvPr/>
        </p:nvSpPr>
        <p:spPr>
          <a:xfrm>
            <a:off x="5297411" y="2344029"/>
            <a:ext cx="784718" cy="57543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2697482E-39DD-FA29-95F5-E7BDD0F778E7}"/>
              </a:ext>
            </a:extLst>
          </p:cNvPr>
          <p:cNvSpPr/>
          <p:nvPr/>
        </p:nvSpPr>
        <p:spPr>
          <a:xfrm>
            <a:off x="6558658" y="6780312"/>
            <a:ext cx="469708" cy="10618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1E7B61A-39B2-CA70-77C0-E13D83C39A39}"/>
              </a:ext>
            </a:extLst>
          </p:cNvPr>
          <p:cNvSpPr/>
          <p:nvPr/>
        </p:nvSpPr>
        <p:spPr>
          <a:xfrm rot="18900010">
            <a:off x="11766030" y="5481848"/>
            <a:ext cx="338492" cy="754104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C48F1E47-FD57-2345-7B71-102C0677F884}"/>
              </a:ext>
            </a:extLst>
          </p:cNvPr>
          <p:cNvSpPr/>
          <p:nvPr/>
        </p:nvSpPr>
        <p:spPr>
          <a:xfrm flipH="1">
            <a:off x="5287972" y="6962864"/>
            <a:ext cx="696736" cy="696736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2A4E3117-CCAB-AFF2-2BC0-2F4A0BCFFBDB}"/>
              </a:ext>
            </a:extLst>
          </p:cNvPr>
          <p:cNvSpPr/>
          <p:nvPr/>
        </p:nvSpPr>
        <p:spPr>
          <a:xfrm>
            <a:off x="9005538" y="5463761"/>
            <a:ext cx="691176" cy="680074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2F3BB984-C770-C29C-EB50-7A202483B5E1}"/>
              </a:ext>
            </a:extLst>
          </p:cNvPr>
          <p:cNvSpPr/>
          <p:nvPr/>
        </p:nvSpPr>
        <p:spPr>
          <a:xfrm>
            <a:off x="13982984" y="5400869"/>
            <a:ext cx="696736" cy="694706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8CA48F40-0374-477F-6754-FB8BB0BD2E71}"/>
              </a:ext>
            </a:extLst>
          </p:cNvPr>
          <p:cNvSpPr/>
          <p:nvPr/>
        </p:nvSpPr>
        <p:spPr>
          <a:xfrm>
            <a:off x="7813675" y="2278083"/>
            <a:ext cx="707342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13AE5E97-49C4-1C5A-8F28-8FACD217CFDC}"/>
              </a:ext>
            </a:extLst>
          </p:cNvPr>
          <p:cNvSpPr/>
          <p:nvPr/>
        </p:nvSpPr>
        <p:spPr>
          <a:xfrm rot="5400013">
            <a:off x="8993963" y="2278085"/>
            <a:ext cx="708294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F334FF3C-A496-4F16-0B27-94DBB60D69BF}"/>
              </a:ext>
            </a:extLst>
          </p:cNvPr>
          <p:cNvSpPr/>
          <p:nvPr/>
        </p:nvSpPr>
        <p:spPr>
          <a:xfrm>
            <a:off x="7602339" y="6928480"/>
            <a:ext cx="769778" cy="765516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28D74560-5D78-CE77-05E2-3208A3DD1713}"/>
              </a:ext>
            </a:extLst>
          </p:cNvPr>
          <p:cNvSpPr/>
          <p:nvPr/>
        </p:nvSpPr>
        <p:spPr>
          <a:xfrm rot="16200004">
            <a:off x="10175458" y="2205916"/>
            <a:ext cx="851104" cy="851652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404E05B5-77A4-160D-F7C8-E362D6CE1681}"/>
              </a:ext>
            </a:extLst>
          </p:cNvPr>
          <p:cNvSpPr/>
          <p:nvPr/>
        </p:nvSpPr>
        <p:spPr>
          <a:xfrm>
            <a:off x="11500261" y="2136461"/>
            <a:ext cx="709958" cy="990586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2EFAF29B-93CA-A006-0857-39701CB72F16}"/>
              </a:ext>
            </a:extLst>
          </p:cNvPr>
          <p:cNvSpPr/>
          <p:nvPr/>
        </p:nvSpPr>
        <p:spPr>
          <a:xfrm>
            <a:off x="8946049" y="6901437"/>
            <a:ext cx="578686" cy="819594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E2387216-2451-7533-984E-E34F61F2B9D9}"/>
              </a:ext>
            </a:extLst>
          </p:cNvPr>
          <p:cNvSpPr/>
          <p:nvPr/>
        </p:nvSpPr>
        <p:spPr>
          <a:xfrm rot="20700014">
            <a:off x="6593719" y="5451328"/>
            <a:ext cx="823014" cy="704984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6D3A3B35-B4CD-E51B-60A6-3C81F7011EE6}"/>
              </a:ext>
            </a:extLst>
          </p:cNvPr>
          <p:cNvSpPr/>
          <p:nvPr/>
        </p:nvSpPr>
        <p:spPr>
          <a:xfrm>
            <a:off x="3989195" y="5317878"/>
            <a:ext cx="791010" cy="7404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FC42E46C-D42B-8B28-55FE-CAD108957FF4}"/>
              </a:ext>
            </a:extLst>
          </p:cNvPr>
          <p:cNvSpPr/>
          <p:nvPr/>
        </p:nvSpPr>
        <p:spPr>
          <a:xfrm>
            <a:off x="3951794" y="6920142"/>
            <a:ext cx="762224" cy="762224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0A805ED9-D9E5-28DB-A8D2-BC1A482A8249}"/>
              </a:ext>
            </a:extLst>
          </p:cNvPr>
          <p:cNvSpPr/>
          <p:nvPr/>
        </p:nvSpPr>
        <p:spPr>
          <a:xfrm rot="18805987">
            <a:off x="12577482" y="2309036"/>
            <a:ext cx="827768" cy="819136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2BDC7FA0-2612-B8EA-AAD6-A3C07D64D501}"/>
              </a:ext>
            </a:extLst>
          </p:cNvPr>
          <p:cNvSpPr/>
          <p:nvPr/>
        </p:nvSpPr>
        <p:spPr>
          <a:xfrm>
            <a:off x="13786661" y="2309137"/>
            <a:ext cx="816870" cy="820582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6648973A-1F43-2E6D-5C55-BAF4EFE06C3C}"/>
              </a:ext>
            </a:extLst>
          </p:cNvPr>
          <p:cNvSpPr/>
          <p:nvPr/>
        </p:nvSpPr>
        <p:spPr>
          <a:xfrm>
            <a:off x="11432651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DBFAE083-8782-E683-2CFD-EC5887952CE4}"/>
              </a:ext>
            </a:extLst>
          </p:cNvPr>
          <p:cNvSpPr/>
          <p:nvPr/>
        </p:nvSpPr>
        <p:spPr>
          <a:xfrm>
            <a:off x="1012008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1CDFAC51-1EFF-C2C5-B07F-419FB8F7D739}"/>
              </a:ext>
            </a:extLst>
          </p:cNvPr>
          <p:cNvSpPr/>
          <p:nvPr/>
        </p:nvSpPr>
        <p:spPr>
          <a:xfrm>
            <a:off x="12745199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0A26221F-E162-9139-395F-2325C175D068}"/>
              </a:ext>
            </a:extLst>
          </p:cNvPr>
          <p:cNvSpPr/>
          <p:nvPr/>
        </p:nvSpPr>
        <p:spPr>
          <a:xfrm>
            <a:off x="1405776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4F15617B-ED6E-1586-8507-D9E440014D71}"/>
              </a:ext>
            </a:extLst>
          </p:cNvPr>
          <p:cNvSpPr/>
          <p:nvPr/>
        </p:nvSpPr>
        <p:spPr>
          <a:xfrm>
            <a:off x="3914217" y="2218169"/>
            <a:ext cx="906370" cy="924714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7E579B4B-7D6F-FD0B-4849-4AF6A859C9FF}"/>
              </a:ext>
            </a:extLst>
          </p:cNvPr>
          <p:cNvGrpSpPr/>
          <p:nvPr/>
        </p:nvGrpSpPr>
        <p:grpSpPr>
          <a:xfrm>
            <a:off x="11439140" y="8129859"/>
            <a:ext cx="606228" cy="840350"/>
            <a:chOff x="7025856" y="4064928"/>
            <a:chExt cx="303114" cy="420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A8A99BB1-9D0C-4F09-B44E-65A3EDAD70C3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311820F6-6E3C-0F9B-920F-84A1D112FBBC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829D2404-5EF4-55B8-3197-4C8865CAA11E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97973690-2F95-B767-A372-15F92D592394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9AAC61C6-BC57-DFDD-1E88-C02FAB858A31}"/>
              </a:ext>
            </a:extLst>
          </p:cNvPr>
          <p:cNvGrpSpPr/>
          <p:nvPr/>
        </p:nvGrpSpPr>
        <p:grpSpPr>
          <a:xfrm>
            <a:off x="3858124" y="3601349"/>
            <a:ext cx="966300" cy="961526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B366153D-22C6-3E38-3DBC-CAEA23DE4647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2553C0D5-6BA9-4590-488F-96F9E150EEE6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EB8D30B0-9851-3DB8-4162-14E0EF9288AE}"/>
              </a:ext>
            </a:extLst>
          </p:cNvPr>
          <p:cNvGrpSpPr/>
          <p:nvPr/>
        </p:nvGrpSpPr>
        <p:grpSpPr>
          <a:xfrm>
            <a:off x="3987257" y="8428391"/>
            <a:ext cx="743094" cy="663102"/>
            <a:chOff x="3299914" y="4214195"/>
            <a:chExt cx="371547" cy="331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9114D88F-B4B0-436D-72BC-58F6904E1D9C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ADA4C606-E578-0F0B-2C9C-6287AADC6AC3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921266-0EC5-FD0A-BADF-93AE89E4A0D0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086BBC07-7B57-81FA-F2E4-A1800EE64FD0}"/>
              </a:ext>
            </a:extLst>
          </p:cNvPr>
          <p:cNvGrpSpPr/>
          <p:nvPr/>
        </p:nvGrpSpPr>
        <p:grpSpPr>
          <a:xfrm>
            <a:off x="10036486" y="8252954"/>
            <a:ext cx="744816" cy="728740"/>
            <a:chOff x="6324529" y="4126476"/>
            <a:chExt cx="372408" cy="3643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02C70A2E-2D07-AB9D-EC54-ACAAC3AA34F3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0BE66638-1AD9-95FD-9C35-1562534A4C0F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4EE21F8-1930-678D-18FC-6572553E67D0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02CAF75B-5375-6824-F10D-DB553B18FB0E}"/>
              </a:ext>
            </a:extLst>
          </p:cNvPr>
          <p:cNvGrpSpPr/>
          <p:nvPr/>
        </p:nvGrpSpPr>
        <p:grpSpPr>
          <a:xfrm>
            <a:off x="5315771" y="8314093"/>
            <a:ext cx="704526" cy="713542"/>
            <a:chOff x="3964170" y="4157045"/>
            <a:chExt cx="352263" cy="35677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95FB439B-E3C4-E3B0-9934-2C322B7FD9E1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D04FD905-BDED-58B2-15CA-E75A6E3C53DC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3AD4AE31-C6C2-81F9-042F-55CB3A4B978D}"/>
              </a:ext>
            </a:extLst>
          </p:cNvPr>
          <p:cNvGrpSpPr/>
          <p:nvPr/>
        </p:nvGrpSpPr>
        <p:grpSpPr>
          <a:xfrm>
            <a:off x="12719282" y="8347029"/>
            <a:ext cx="730404" cy="665354"/>
            <a:chOff x="7665927" y="4173513"/>
            <a:chExt cx="365202" cy="3326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F089E3B1-13BD-6138-EC2B-69EEE10B1358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3E4132FB-990E-B984-7D90-8076FD74D2F1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A375303A-9248-3767-23A8-AC6A81CB0247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ECCCC66A-4846-85B0-4C33-B87E089AEB63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E3D193E5-245D-3B35-E180-9159E7CDA945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32311CA4-F18C-7BDE-41DB-D5F5F3450A99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E147CBB0-1BDF-3C27-814D-5436EA41A5BE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C1B2930A-C3AC-293B-9556-DCCF03B4FC60}"/>
              </a:ext>
            </a:extLst>
          </p:cNvPr>
          <p:cNvSpPr/>
          <p:nvPr/>
        </p:nvSpPr>
        <p:spPr>
          <a:xfrm>
            <a:off x="6503633" y="8315406"/>
            <a:ext cx="618334" cy="730404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273255B1-F955-8C33-C92D-7DF22C2DE4CF}"/>
              </a:ext>
            </a:extLst>
          </p:cNvPr>
          <p:cNvGrpSpPr/>
          <p:nvPr/>
        </p:nvGrpSpPr>
        <p:grpSpPr>
          <a:xfrm>
            <a:off x="14045328" y="8281631"/>
            <a:ext cx="714164" cy="726802"/>
            <a:chOff x="8328949" y="4140814"/>
            <a:chExt cx="357082" cy="3634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9EDE4BAC-02B1-96C4-18A7-6D0172ADC2A0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4CADE59-2EC4-7B6A-9B58-7037B968FEBC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F885867E-56A0-E8B9-2302-B8B247A625A1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46ADE09F-41D4-F291-961C-C0927CB29824}"/>
              </a:ext>
            </a:extLst>
          </p:cNvPr>
          <p:cNvGrpSpPr/>
          <p:nvPr/>
        </p:nvGrpSpPr>
        <p:grpSpPr>
          <a:xfrm>
            <a:off x="7639936" y="8317200"/>
            <a:ext cx="730404" cy="726800"/>
            <a:chOff x="5126254" y="4158599"/>
            <a:chExt cx="365202" cy="36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CCCE2DB9-949B-1330-5BBB-BDFF62B33D9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446377DF-3491-EB86-D870-D8FD2C7AEEAC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976DED9B-7F34-AAF0-95EC-17556F659E14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4269A368-D262-790D-5A15-F15FEE0EBC42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8387EE4E-4387-3392-B5BC-5D371FB0CCE3}"/>
              </a:ext>
            </a:extLst>
          </p:cNvPr>
          <p:cNvGrpSpPr/>
          <p:nvPr/>
        </p:nvGrpSpPr>
        <p:grpSpPr>
          <a:xfrm>
            <a:off x="8853512" y="8386986"/>
            <a:ext cx="725008" cy="567732"/>
            <a:chOff x="5733041" y="4193493"/>
            <a:chExt cx="362504" cy="2838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4B1D65C0-ED96-B8E8-B2A4-81B10931AAAA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8" name="Google Shape;6112;p67">
              <a:extLst>
                <a:ext uri="{FF2B5EF4-FFF2-40B4-BE49-F238E27FC236}">
                  <a16:creationId xmlns:a16="http://schemas.microsoft.com/office/drawing/2014/main" id="{4AAFED62-3E2C-23CA-0CAF-19840A302DE0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69" name="Google Shape;5972;p67">
            <a:extLst>
              <a:ext uri="{FF2B5EF4-FFF2-40B4-BE49-F238E27FC236}">
                <a16:creationId xmlns:a16="http://schemas.microsoft.com/office/drawing/2014/main" id="{0E0A97A2-4D0B-EC5B-4199-274AE2197F13}"/>
              </a:ext>
            </a:extLst>
          </p:cNvPr>
          <p:cNvGrpSpPr/>
          <p:nvPr/>
        </p:nvGrpSpPr>
        <p:grpSpPr>
          <a:xfrm>
            <a:off x="5234664" y="3783494"/>
            <a:ext cx="721004" cy="829432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770" name="Google Shape;5973;p67">
              <a:extLst>
                <a:ext uri="{FF2B5EF4-FFF2-40B4-BE49-F238E27FC236}">
                  <a16:creationId xmlns:a16="http://schemas.microsoft.com/office/drawing/2014/main" id="{7B7F51A7-70DA-1C03-4556-72E3D397250B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1" name="Google Shape;5974;p67">
              <a:extLst>
                <a:ext uri="{FF2B5EF4-FFF2-40B4-BE49-F238E27FC236}">
                  <a16:creationId xmlns:a16="http://schemas.microsoft.com/office/drawing/2014/main" id="{64986890-5847-9EA4-8EE1-B2CAFD936B81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2" name="Google Shape;5975;p67">
              <a:extLst>
                <a:ext uri="{FF2B5EF4-FFF2-40B4-BE49-F238E27FC236}">
                  <a16:creationId xmlns:a16="http://schemas.microsoft.com/office/drawing/2014/main" id="{E0EEA0C2-8D7F-6361-F514-43234826E8AB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3" name="Google Shape;5984;p67">
            <a:extLst>
              <a:ext uri="{FF2B5EF4-FFF2-40B4-BE49-F238E27FC236}">
                <a16:creationId xmlns:a16="http://schemas.microsoft.com/office/drawing/2014/main" id="{919C527A-7633-2666-7AE5-FCDF674820AF}"/>
              </a:ext>
            </a:extLst>
          </p:cNvPr>
          <p:cNvGrpSpPr/>
          <p:nvPr/>
        </p:nvGrpSpPr>
        <p:grpSpPr>
          <a:xfrm>
            <a:off x="11374385" y="3777368"/>
            <a:ext cx="832250" cy="830200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74" name="Google Shape;5985;p67">
              <a:extLst>
                <a:ext uri="{FF2B5EF4-FFF2-40B4-BE49-F238E27FC236}">
                  <a16:creationId xmlns:a16="http://schemas.microsoft.com/office/drawing/2014/main" id="{A8D530F1-1222-BE96-B64D-ED65C0CA7F04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5" name="Google Shape;5986;p67">
              <a:extLst>
                <a:ext uri="{FF2B5EF4-FFF2-40B4-BE49-F238E27FC236}">
                  <a16:creationId xmlns:a16="http://schemas.microsoft.com/office/drawing/2014/main" id="{698367F2-E907-A2AB-B309-6353D92BA247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6" name="Google Shape;5987;p67">
              <a:extLst>
                <a:ext uri="{FF2B5EF4-FFF2-40B4-BE49-F238E27FC236}">
                  <a16:creationId xmlns:a16="http://schemas.microsoft.com/office/drawing/2014/main" id="{E5FEF67F-327F-049A-7150-5F97BC3E752E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7" name="Google Shape;5988;p67">
              <a:extLst>
                <a:ext uri="{FF2B5EF4-FFF2-40B4-BE49-F238E27FC236}">
                  <a16:creationId xmlns:a16="http://schemas.microsoft.com/office/drawing/2014/main" id="{6157A323-FC37-4200-3A3D-D9AD63013398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8" name="Google Shape;6002;p67">
            <a:extLst>
              <a:ext uri="{FF2B5EF4-FFF2-40B4-BE49-F238E27FC236}">
                <a16:creationId xmlns:a16="http://schemas.microsoft.com/office/drawing/2014/main" id="{CE365CA7-3A49-E768-F595-A3174DA008B2}"/>
              </a:ext>
            </a:extLst>
          </p:cNvPr>
          <p:cNvGrpSpPr/>
          <p:nvPr/>
        </p:nvGrpSpPr>
        <p:grpSpPr>
          <a:xfrm>
            <a:off x="6527058" y="3783494"/>
            <a:ext cx="961436" cy="830200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80" name="Google Shape;6003;p67">
              <a:extLst>
                <a:ext uri="{FF2B5EF4-FFF2-40B4-BE49-F238E27FC236}">
                  <a16:creationId xmlns:a16="http://schemas.microsoft.com/office/drawing/2014/main" id="{1ADA0276-0603-AE58-41A3-21D2FAE828FE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0" name="Google Shape;6004;p67">
              <a:extLst>
                <a:ext uri="{FF2B5EF4-FFF2-40B4-BE49-F238E27FC236}">
                  <a16:creationId xmlns:a16="http://schemas.microsoft.com/office/drawing/2014/main" id="{D5971617-2267-78F9-C1B8-5284D5F504C5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1" name="Google Shape;6005;p67">
              <a:extLst>
                <a:ext uri="{FF2B5EF4-FFF2-40B4-BE49-F238E27FC236}">
                  <a16:creationId xmlns:a16="http://schemas.microsoft.com/office/drawing/2014/main" id="{FF4F1086-5A71-5DFE-087A-4629A3A59EAE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2" name="Google Shape;6006;p67">
              <a:extLst>
                <a:ext uri="{FF2B5EF4-FFF2-40B4-BE49-F238E27FC236}">
                  <a16:creationId xmlns:a16="http://schemas.microsoft.com/office/drawing/2014/main" id="{F6007438-ABE5-E0CE-9971-B6AD06A72065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03" name="Google Shape;6011;p67">
            <a:extLst>
              <a:ext uri="{FF2B5EF4-FFF2-40B4-BE49-F238E27FC236}">
                <a16:creationId xmlns:a16="http://schemas.microsoft.com/office/drawing/2014/main" id="{9D766266-F5CF-C654-D5F5-756324C2A0C8}"/>
              </a:ext>
            </a:extLst>
          </p:cNvPr>
          <p:cNvGrpSpPr/>
          <p:nvPr/>
        </p:nvGrpSpPr>
        <p:grpSpPr>
          <a:xfrm>
            <a:off x="12557729" y="3735033"/>
            <a:ext cx="843734" cy="828978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4" name="Google Shape;6012;p67">
              <a:extLst>
                <a:ext uri="{FF2B5EF4-FFF2-40B4-BE49-F238E27FC236}">
                  <a16:creationId xmlns:a16="http://schemas.microsoft.com/office/drawing/2014/main" id="{6BDE5707-8B4B-C25E-CE50-730FE7811185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5" name="Google Shape;6013;p67">
              <a:extLst>
                <a:ext uri="{FF2B5EF4-FFF2-40B4-BE49-F238E27FC236}">
                  <a16:creationId xmlns:a16="http://schemas.microsoft.com/office/drawing/2014/main" id="{B02FE837-ACD0-9A91-6437-D0958A2E3BFF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6" name="Google Shape;6014;p67">
              <a:extLst>
                <a:ext uri="{FF2B5EF4-FFF2-40B4-BE49-F238E27FC236}">
                  <a16:creationId xmlns:a16="http://schemas.microsoft.com/office/drawing/2014/main" id="{23348E36-C119-DCC8-EDBA-FA24335C211B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7" name="Google Shape;6015;p67">
              <a:extLst>
                <a:ext uri="{FF2B5EF4-FFF2-40B4-BE49-F238E27FC236}">
                  <a16:creationId xmlns:a16="http://schemas.microsoft.com/office/drawing/2014/main" id="{774685DC-6753-3A72-5CA7-BC40FBA07E59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8" name="Google Shape;6016;p67">
              <a:extLst>
                <a:ext uri="{FF2B5EF4-FFF2-40B4-BE49-F238E27FC236}">
                  <a16:creationId xmlns:a16="http://schemas.microsoft.com/office/drawing/2014/main" id="{55675B64-1040-E8D0-EC3A-EAC30A5887C5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9" name="Google Shape;6017;p67">
              <a:extLst>
                <a:ext uri="{FF2B5EF4-FFF2-40B4-BE49-F238E27FC236}">
                  <a16:creationId xmlns:a16="http://schemas.microsoft.com/office/drawing/2014/main" id="{2BF41A83-AFBC-77DD-C700-73999FFA26D0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10" name="Google Shape;6042;p67">
            <a:extLst>
              <a:ext uri="{FF2B5EF4-FFF2-40B4-BE49-F238E27FC236}">
                <a16:creationId xmlns:a16="http://schemas.microsoft.com/office/drawing/2014/main" id="{1EBF18CE-1A01-3417-D085-888A3C930505}"/>
              </a:ext>
            </a:extLst>
          </p:cNvPr>
          <p:cNvSpPr/>
          <p:nvPr/>
        </p:nvSpPr>
        <p:spPr>
          <a:xfrm>
            <a:off x="7791104" y="3785124"/>
            <a:ext cx="815808" cy="826928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11" name="Google Shape;6047;p67">
            <a:extLst>
              <a:ext uri="{FF2B5EF4-FFF2-40B4-BE49-F238E27FC236}">
                <a16:creationId xmlns:a16="http://schemas.microsoft.com/office/drawing/2014/main" id="{2E4BCFE9-0990-26F6-0460-0959A218291D}"/>
              </a:ext>
            </a:extLst>
          </p:cNvPr>
          <p:cNvGrpSpPr/>
          <p:nvPr/>
        </p:nvGrpSpPr>
        <p:grpSpPr>
          <a:xfrm>
            <a:off x="13848257" y="3735470"/>
            <a:ext cx="830202" cy="75606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12" name="Google Shape;6048;p67">
              <a:extLst>
                <a:ext uri="{FF2B5EF4-FFF2-40B4-BE49-F238E27FC236}">
                  <a16:creationId xmlns:a16="http://schemas.microsoft.com/office/drawing/2014/main" id="{58369E98-CFB1-074A-BE61-A64CD690C20B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3" name="Google Shape;6049;p67">
              <a:extLst>
                <a:ext uri="{FF2B5EF4-FFF2-40B4-BE49-F238E27FC236}">
                  <a16:creationId xmlns:a16="http://schemas.microsoft.com/office/drawing/2014/main" id="{7218CA47-068C-EC99-49C3-5A2486C3E44F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4" name="Google Shape;6050;p67">
              <a:extLst>
                <a:ext uri="{FF2B5EF4-FFF2-40B4-BE49-F238E27FC236}">
                  <a16:creationId xmlns:a16="http://schemas.microsoft.com/office/drawing/2014/main" id="{0786F8A7-2F09-FEDA-C433-727DEB904305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5" name="Google Shape;6051;p67">
              <a:extLst>
                <a:ext uri="{FF2B5EF4-FFF2-40B4-BE49-F238E27FC236}">
                  <a16:creationId xmlns:a16="http://schemas.microsoft.com/office/drawing/2014/main" id="{D81BC9AD-BAE5-FBA4-8ABB-F4C4761B4D92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16" name="Google Shape;6072;p67">
            <a:extLst>
              <a:ext uri="{FF2B5EF4-FFF2-40B4-BE49-F238E27FC236}">
                <a16:creationId xmlns:a16="http://schemas.microsoft.com/office/drawing/2014/main" id="{9DE85625-C1BB-CAB1-082B-50D4189EE7C6}"/>
              </a:ext>
            </a:extLst>
          </p:cNvPr>
          <p:cNvGrpSpPr/>
          <p:nvPr/>
        </p:nvGrpSpPr>
        <p:grpSpPr>
          <a:xfrm>
            <a:off x="8940414" y="3744704"/>
            <a:ext cx="830256" cy="829744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817" name="Google Shape;6073;p67">
              <a:extLst>
                <a:ext uri="{FF2B5EF4-FFF2-40B4-BE49-F238E27FC236}">
                  <a16:creationId xmlns:a16="http://schemas.microsoft.com/office/drawing/2014/main" id="{A071801B-73DC-1087-FC09-14E64F416647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8" name="Google Shape;6074;p67">
              <a:extLst>
                <a:ext uri="{FF2B5EF4-FFF2-40B4-BE49-F238E27FC236}">
                  <a16:creationId xmlns:a16="http://schemas.microsoft.com/office/drawing/2014/main" id="{626735B5-B97A-ECCF-4872-DBD2DF460133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9" name="Google Shape;6075;p67">
              <a:extLst>
                <a:ext uri="{FF2B5EF4-FFF2-40B4-BE49-F238E27FC236}">
                  <a16:creationId xmlns:a16="http://schemas.microsoft.com/office/drawing/2014/main" id="{7CC2053A-417C-9E79-ECFE-988677BE5C3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0" name="Google Shape;6076;p67">
              <a:extLst>
                <a:ext uri="{FF2B5EF4-FFF2-40B4-BE49-F238E27FC236}">
                  <a16:creationId xmlns:a16="http://schemas.microsoft.com/office/drawing/2014/main" id="{7B9B0B28-CAE1-DB63-1640-791FB3C9139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1" name="Google Shape;6077;p67">
              <a:extLst>
                <a:ext uri="{FF2B5EF4-FFF2-40B4-BE49-F238E27FC236}">
                  <a16:creationId xmlns:a16="http://schemas.microsoft.com/office/drawing/2014/main" id="{B2B8B9B9-C445-D869-1FF2-4D53A6FC727F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22" name="Google Shape;6107;p67">
            <a:extLst>
              <a:ext uri="{FF2B5EF4-FFF2-40B4-BE49-F238E27FC236}">
                <a16:creationId xmlns:a16="http://schemas.microsoft.com/office/drawing/2014/main" id="{1955F4F6-12C9-6860-5979-8157D14EE585}"/>
              </a:ext>
            </a:extLst>
          </p:cNvPr>
          <p:cNvGrpSpPr/>
          <p:nvPr/>
        </p:nvGrpSpPr>
        <p:grpSpPr>
          <a:xfrm>
            <a:off x="10181456" y="3712720"/>
            <a:ext cx="836400" cy="82614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823" name="Google Shape;6108;p67">
              <a:extLst>
                <a:ext uri="{FF2B5EF4-FFF2-40B4-BE49-F238E27FC236}">
                  <a16:creationId xmlns:a16="http://schemas.microsoft.com/office/drawing/2014/main" id="{3F81DEAD-06BA-0394-344D-35E98993DA25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4" name="Google Shape;6109;p67">
              <a:extLst>
                <a:ext uri="{FF2B5EF4-FFF2-40B4-BE49-F238E27FC236}">
                  <a16:creationId xmlns:a16="http://schemas.microsoft.com/office/drawing/2014/main" id="{A422547E-1266-9DD6-73E7-5ABDC7E944AF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25" name="Google Shape;5593;p66">
            <a:extLst>
              <a:ext uri="{FF2B5EF4-FFF2-40B4-BE49-F238E27FC236}">
                <a16:creationId xmlns:a16="http://schemas.microsoft.com/office/drawing/2014/main" id="{C47F6DC1-75D7-0FFE-C22D-A7B66F0D4B95}"/>
              </a:ext>
            </a:extLst>
          </p:cNvPr>
          <p:cNvGrpSpPr/>
          <p:nvPr/>
        </p:nvGrpSpPr>
        <p:grpSpPr>
          <a:xfrm>
            <a:off x="5158510" y="5199499"/>
            <a:ext cx="1003644" cy="1003646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826" name="Google Shape;5594;p66">
              <a:extLst>
                <a:ext uri="{FF2B5EF4-FFF2-40B4-BE49-F238E27FC236}">
                  <a16:creationId xmlns:a16="http://schemas.microsoft.com/office/drawing/2014/main" id="{48A2BABE-494E-6ECE-8C86-B219F8E17B31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7" name="Google Shape;5595;p66">
              <a:extLst>
                <a:ext uri="{FF2B5EF4-FFF2-40B4-BE49-F238E27FC236}">
                  <a16:creationId xmlns:a16="http://schemas.microsoft.com/office/drawing/2014/main" id="{1DDB3E9C-BD14-A1F9-5FE7-204732EE3000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28" name="Google Shape;5596;p66">
            <a:extLst>
              <a:ext uri="{FF2B5EF4-FFF2-40B4-BE49-F238E27FC236}">
                <a16:creationId xmlns:a16="http://schemas.microsoft.com/office/drawing/2014/main" id="{179806D8-ABFC-8F06-3F86-241C9F693E44}"/>
              </a:ext>
            </a:extLst>
          </p:cNvPr>
          <p:cNvGrpSpPr/>
          <p:nvPr/>
        </p:nvGrpSpPr>
        <p:grpSpPr>
          <a:xfrm>
            <a:off x="7748952" y="5341305"/>
            <a:ext cx="790040" cy="790042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829" name="Google Shape;5597;p66">
              <a:extLst>
                <a:ext uri="{FF2B5EF4-FFF2-40B4-BE49-F238E27FC236}">
                  <a16:creationId xmlns:a16="http://schemas.microsoft.com/office/drawing/2014/main" id="{C8766204-416E-7840-382D-4429682AF0E4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0" name="Google Shape;5598;p66">
              <a:extLst>
                <a:ext uri="{FF2B5EF4-FFF2-40B4-BE49-F238E27FC236}">
                  <a16:creationId xmlns:a16="http://schemas.microsoft.com/office/drawing/2014/main" id="{8E17874E-4E73-CA11-924C-7DA5D01E6A32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31" name="Google Shape;5651;p66">
            <a:extLst>
              <a:ext uri="{FF2B5EF4-FFF2-40B4-BE49-F238E27FC236}">
                <a16:creationId xmlns:a16="http://schemas.microsoft.com/office/drawing/2014/main" id="{13FD38DE-4291-7B74-9CFE-4909853D28EF}"/>
              </a:ext>
            </a:extLst>
          </p:cNvPr>
          <p:cNvGrpSpPr/>
          <p:nvPr/>
        </p:nvGrpSpPr>
        <p:grpSpPr>
          <a:xfrm>
            <a:off x="12573984" y="5453848"/>
            <a:ext cx="882596" cy="568904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832" name="Google Shape;5652;p66">
              <a:extLst>
                <a:ext uri="{FF2B5EF4-FFF2-40B4-BE49-F238E27FC236}">
                  <a16:creationId xmlns:a16="http://schemas.microsoft.com/office/drawing/2014/main" id="{CB74D992-DADE-AA3F-AD6F-D15B51FB5DE1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3" name="Google Shape;5653;p66">
              <a:extLst>
                <a:ext uri="{FF2B5EF4-FFF2-40B4-BE49-F238E27FC236}">
                  <a16:creationId xmlns:a16="http://schemas.microsoft.com/office/drawing/2014/main" id="{32B44A8C-6C2E-FE10-923A-D8A9AE71F4D6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34" name="Google Shape;5775;p66">
            <a:extLst>
              <a:ext uri="{FF2B5EF4-FFF2-40B4-BE49-F238E27FC236}">
                <a16:creationId xmlns:a16="http://schemas.microsoft.com/office/drawing/2014/main" id="{14116C68-15EA-2507-18DC-258583C217C8}"/>
              </a:ext>
            </a:extLst>
          </p:cNvPr>
          <p:cNvGrpSpPr/>
          <p:nvPr/>
        </p:nvGrpSpPr>
        <p:grpSpPr>
          <a:xfrm>
            <a:off x="10252249" y="5496624"/>
            <a:ext cx="677862" cy="635488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835" name="Google Shape;5776;p66">
              <a:extLst>
                <a:ext uri="{FF2B5EF4-FFF2-40B4-BE49-F238E27FC236}">
                  <a16:creationId xmlns:a16="http://schemas.microsoft.com/office/drawing/2014/main" id="{01738900-A19B-494F-3EEF-8DCB1D883F05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6" name="Google Shape;5777;p66">
              <a:extLst>
                <a:ext uri="{FF2B5EF4-FFF2-40B4-BE49-F238E27FC236}">
                  <a16:creationId xmlns:a16="http://schemas.microsoft.com/office/drawing/2014/main" id="{AD17D352-CF55-2E11-8338-CBE447826E6F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7" name="Google Shape;5778;p66">
              <a:extLst>
                <a:ext uri="{FF2B5EF4-FFF2-40B4-BE49-F238E27FC236}">
                  <a16:creationId xmlns:a16="http://schemas.microsoft.com/office/drawing/2014/main" id="{1BB67846-F74D-D8AF-9AE3-BCA470A4E1DE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8" name="Google Shape;5779;p66">
              <a:extLst>
                <a:ext uri="{FF2B5EF4-FFF2-40B4-BE49-F238E27FC236}">
                  <a16:creationId xmlns:a16="http://schemas.microsoft.com/office/drawing/2014/main" id="{93F969B4-0C16-5D2F-B863-215E1DC4EEE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9" name="Google Shape;5780;p66">
              <a:extLst>
                <a:ext uri="{FF2B5EF4-FFF2-40B4-BE49-F238E27FC236}">
                  <a16:creationId xmlns:a16="http://schemas.microsoft.com/office/drawing/2014/main" id="{2325B2CF-EB55-EAC5-8173-E854C7FA4E1B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0" name="Google Shape;5781;p66">
              <a:extLst>
                <a:ext uri="{FF2B5EF4-FFF2-40B4-BE49-F238E27FC236}">
                  <a16:creationId xmlns:a16="http://schemas.microsoft.com/office/drawing/2014/main" id="{BF581E78-E490-5049-AFA6-116C1E49AA6D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41" name="Text Placeholder 1">
            <a:extLst>
              <a:ext uri="{FF2B5EF4-FFF2-40B4-BE49-F238E27FC236}">
                <a16:creationId xmlns:a16="http://schemas.microsoft.com/office/drawing/2014/main" id="{F5FCE5B8-EA7C-A765-C355-950BC0B0B78C}"/>
              </a:ext>
            </a:extLst>
          </p:cNvPr>
          <p:cNvSpPr txBox="1">
            <a:spLocks/>
          </p:cNvSpPr>
          <p:nvPr/>
        </p:nvSpPr>
        <p:spPr>
          <a:xfrm>
            <a:off x="1567544" y="386790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2427676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40"/>
          <p:cNvSpPr/>
          <p:nvPr/>
        </p:nvSpPr>
        <p:spPr>
          <a:xfrm>
            <a:off x="3076797" y="3872357"/>
            <a:ext cx="6589359" cy="542802"/>
          </a:xfrm>
          <a:custGeom>
            <a:avLst/>
            <a:gdLst/>
            <a:ahLst/>
            <a:cxnLst/>
            <a:rect l="l" t="t" r="r" b="b"/>
            <a:pathLst>
              <a:path w="6589359" h="542802" extrusionOk="0">
                <a:moveTo>
                  <a:pt x="6530393" y="0"/>
                </a:moveTo>
                <a:cubicBezTo>
                  <a:pt x="6540160" y="33808"/>
                  <a:pt x="6545795" y="61230"/>
                  <a:pt x="6555937" y="87525"/>
                </a:cubicBezTo>
                <a:cubicBezTo>
                  <a:pt x="6565704" y="113069"/>
                  <a:pt x="6599512" y="128470"/>
                  <a:pt x="6586364" y="166035"/>
                </a:cubicBezTo>
                <a:cubicBezTo>
                  <a:pt x="6543541" y="177680"/>
                  <a:pt x="6502220" y="186319"/>
                  <a:pt x="6453386" y="175801"/>
                </a:cubicBezTo>
                <a:cubicBezTo>
                  <a:pt x="6398166" y="163781"/>
                  <a:pt x="6338815" y="170167"/>
                  <a:pt x="6281341" y="170542"/>
                </a:cubicBezTo>
                <a:cubicBezTo>
                  <a:pt x="6117560" y="171669"/>
                  <a:pt x="5953779" y="171669"/>
                  <a:pt x="5790374" y="175801"/>
                </a:cubicBezTo>
                <a:cubicBezTo>
                  <a:pt x="5633730" y="179934"/>
                  <a:pt x="5477463" y="189700"/>
                  <a:pt x="5320819" y="195335"/>
                </a:cubicBezTo>
                <a:cubicBezTo>
                  <a:pt x="5131494" y="202097"/>
                  <a:pt x="4942545" y="206229"/>
                  <a:pt x="4753221" y="213742"/>
                </a:cubicBezTo>
                <a:cubicBezTo>
                  <a:pt x="4610100" y="219376"/>
                  <a:pt x="4466980" y="229894"/>
                  <a:pt x="4323860" y="236280"/>
                </a:cubicBezTo>
                <a:cubicBezTo>
                  <a:pt x="4156698" y="244169"/>
                  <a:pt x="3989161" y="249803"/>
                  <a:pt x="3821623" y="256941"/>
                </a:cubicBezTo>
                <a:cubicBezTo>
                  <a:pt x="3784059" y="258443"/>
                  <a:pt x="3746494" y="262200"/>
                  <a:pt x="3708930" y="264829"/>
                </a:cubicBezTo>
                <a:cubicBezTo>
                  <a:pt x="3517351" y="277977"/>
                  <a:pt x="3326149" y="291124"/>
                  <a:pt x="3134570" y="304272"/>
                </a:cubicBezTo>
                <a:cubicBezTo>
                  <a:pt x="2989947" y="314039"/>
                  <a:pt x="2844948" y="323805"/>
                  <a:pt x="2700325" y="333572"/>
                </a:cubicBezTo>
                <a:cubicBezTo>
                  <a:pt x="2577114" y="341836"/>
                  <a:pt x="2453527" y="349349"/>
                  <a:pt x="2330316" y="358365"/>
                </a:cubicBezTo>
                <a:cubicBezTo>
                  <a:pt x="2209359" y="367004"/>
                  <a:pt x="2088777" y="378274"/>
                  <a:pt x="1968195" y="386538"/>
                </a:cubicBezTo>
                <a:cubicBezTo>
                  <a:pt x="1701488" y="405320"/>
                  <a:pt x="1434405" y="419219"/>
                  <a:pt x="1168073" y="441758"/>
                </a:cubicBezTo>
                <a:cubicBezTo>
                  <a:pt x="917143" y="463169"/>
                  <a:pt x="667339" y="493596"/>
                  <a:pt x="416785" y="518389"/>
                </a:cubicBezTo>
                <a:cubicBezTo>
                  <a:pt x="309351" y="528907"/>
                  <a:pt x="201165" y="536795"/>
                  <a:pt x="93355" y="542430"/>
                </a:cubicBezTo>
                <a:cubicBezTo>
                  <a:pt x="38511" y="545435"/>
                  <a:pt x="19353" y="530410"/>
                  <a:pt x="5830" y="490967"/>
                </a:cubicBezTo>
                <a:cubicBezTo>
                  <a:pt x="-11825" y="436123"/>
                  <a:pt x="11089" y="398183"/>
                  <a:pt x="68187" y="405696"/>
                </a:cubicBezTo>
                <a:cubicBezTo>
                  <a:pt x="139184" y="415462"/>
                  <a:pt x="206800" y="402691"/>
                  <a:pt x="275918" y="394802"/>
                </a:cubicBezTo>
                <a:cubicBezTo>
                  <a:pt x="391241" y="381654"/>
                  <a:pt x="506564" y="367756"/>
                  <a:pt x="621886" y="355735"/>
                </a:cubicBezTo>
                <a:cubicBezTo>
                  <a:pt x="743971" y="342963"/>
                  <a:pt x="865304" y="318546"/>
                  <a:pt x="989266" y="318171"/>
                </a:cubicBezTo>
                <a:cubicBezTo>
                  <a:pt x="1075665" y="317795"/>
                  <a:pt x="1161687" y="298637"/>
                  <a:pt x="1248461" y="294129"/>
                </a:cubicBezTo>
                <a:cubicBezTo>
                  <a:pt x="1333356" y="289622"/>
                  <a:pt x="1418628" y="280982"/>
                  <a:pt x="1504274" y="288870"/>
                </a:cubicBezTo>
                <a:cubicBezTo>
                  <a:pt x="1514041" y="289622"/>
                  <a:pt x="1524935" y="286241"/>
                  <a:pt x="1534702" y="282860"/>
                </a:cubicBezTo>
                <a:cubicBezTo>
                  <a:pt x="1542590" y="280231"/>
                  <a:pt x="1553484" y="269337"/>
                  <a:pt x="1556489" y="271591"/>
                </a:cubicBezTo>
                <a:cubicBezTo>
                  <a:pt x="1598186" y="300140"/>
                  <a:pt x="1635750" y="262951"/>
                  <a:pt x="1676320" y="265580"/>
                </a:cubicBezTo>
                <a:cubicBezTo>
                  <a:pt x="1716889" y="268210"/>
                  <a:pt x="1759712" y="250930"/>
                  <a:pt x="1798779" y="258068"/>
                </a:cubicBezTo>
                <a:cubicBezTo>
                  <a:pt x="1852497" y="267834"/>
                  <a:pt x="1901330" y="247174"/>
                  <a:pt x="1952042" y="247550"/>
                </a:cubicBezTo>
                <a:cubicBezTo>
                  <a:pt x="2046705" y="248301"/>
                  <a:pt x="2139489" y="224260"/>
                  <a:pt x="2232648" y="228016"/>
                </a:cubicBezTo>
                <a:cubicBezTo>
                  <a:pt x="2321301" y="231772"/>
                  <a:pt x="2410328" y="230646"/>
                  <a:pt x="2494097" y="212990"/>
                </a:cubicBezTo>
                <a:cubicBezTo>
                  <a:pt x="2594770" y="191954"/>
                  <a:pt x="2697320" y="219001"/>
                  <a:pt x="2795363" y="187071"/>
                </a:cubicBezTo>
                <a:cubicBezTo>
                  <a:pt x="2933976" y="201721"/>
                  <a:pt x="3068832" y="159273"/>
                  <a:pt x="3206318" y="158146"/>
                </a:cubicBezTo>
                <a:cubicBezTo>
                  <a:pt x="3294219" y="157395"/>
                  <a:pt x="3381744" y="155517"/>
                  <a:pt x="3469645" y="151385"/>
                </a:cubicBezTo>
                <a:cubicBezTo>
                  <a:pt x="3510965" y="149506"/>
                  <a:pt x="3551911" y="139740"/>
                  <a:pt x="3593232" y="136359"/>
                </a:cubicBezTo>
                <a:cubicBezTo>
                  <a:pt x="3626664" y="133729"/>
                  <a:pt x="3660472" y="136359"/>
                  <a:pt x="3693904" y="134856"/>
                </a:cubicBezTo>
                <a:cubicBezTo>
                  <a:pt x="3800211" y="130724"/>
                  <a:pt x="3906894" y="128095"/>
                  <a:pt x="4012826" y="120206"/>
                </a:cubicBezTo>
                <a:cubicBezTo>
                  <a:pt x="4057152" y="116825"/>
                  <a:pt x="4104859" y="143496"/>
                  <a:pt x="4146931" y="108561"/>
                </a:cubicBezTo>
                <a:cubicBezTo>
                  <a:pt x="4149936" y="105932"/>
                  <a:pt x="4161205" y="115323"/>
                  <a:pt x="4169094" y="116825"/>
                </a:cubicBezTo>
                <a:cubicBezTo>
                  <a:pt x="4189379" y="120206"/>
                  <a:pt x="4219055" y="132227"/>
                  <a:pt x="4229197" y="123211"/>
                </a:cubicBezTo>
                <a:cubicBezTo>
                  <a:pt x="4268640" y="87901"/>
                  <a:pt x="4315596" y="101800"/>
                  <a:pt x="4358043" y="98043"/>
                </a:cubicBezTo>
                <a:cubicBezTo>
                  <a:pt x="4451954" y="89779"/>
                  <a:pt x="4546617" y="89028"/>
                  <a:pt x="4641279" y="87149"/>
                </a:cubicBezTo>
                <a:cubicBezTo>
                  <a:pt x="4711149" y="86023"/>
                  <a:pt x="4780643" y="89028"/>
                  <a:pt x="4850512" y="89028"/>
                </a:cubicBezTo>
                <a:cubicBezTo>
                  <a:pt x="4865538" y="89028"/>
                  <a:pt x="4880564" y="85647"/>
                  <a:pt x="4895590" y="82642"/>
                </a:cubicBezTo>
                <a:cubicBezTo>
                  <a:pt x="4906483" y="80388"/>
                  <a:pt x="4918504" y="70997"/>
                  <a:pt x="4927144" y="74002"/>
                </a:cubicBezTo>
                <a:cubicBezTo>
                  <a:pt x="5025187" y="107434"/>
                  <a:pt x="5122103" y="57474"/>
                  <a:pt x="5221649" y="70997"/>
                </a:cubicBezTo>
                <a:cubicBezTo>
                  <a:pt x="5296778" y="81139"/>
                  <a:pt x="5376039" y="59727"/>
                  <a:pt x="5453797" y="54468"/>
                </a:cubicBezTo>
                <a:cubicBezTo>
                  <a:pt x="5474458" y="52966"/>
                  <a:pt x="5495494" y="58225"/>
                  <a:pt x="5516530" y="60479"/>
                </a:cubicBezTo>
                <a:cubicBezTo>
                  <a:pt x="5522915" y="61230"/>
                  <a:pt x="5531555" y="65362"/>
                  <a:pt x="5535312" y="62733"/>
                </a:cubicBezTo>
                <a:cubicBezTo>
                  <a:pt x="5574003" y="36437"/>
                  <a:pt x="5619081" y="42448"/>
                  <a:pt x="5661528" y="40194"/>
                </a:cubicBezTo>
                <a:cubicBezTo>
                  <a:pt x="5746048" y="35686"/>
                  <a:pt x="5830944" y="35686"/>
                  <a:pt x="5915464" y="34184"/>
                </a:cubicBezTo>
                <a:cubicBezTo>
                  <a:pt x="5928236" y="33808"/>
                  <a:pt x="5942135" y="39818"/>
                  <a:pt x="5954155" y="37564"/>
                </a:cubicBezTo>
                <a:cubicBezTo>
                  <a:pt x="6050695" y="20285"/>
                  <a:pt x="6147987" y="22539"/>
                  <a:pt x="6245279" y="23666"/>
                </a:cubicBezTo>
                <a:cubicBezTo>
                  <a:pt x="6319657" y="24793"/>
                  <a:pt x="6394034" y="23666"/>
                  <a:pt x="6468412" y="20660"/>
                </a:cubicBezTo>
                <a:cubicBezTo>
                  <a:pt x="6486067" y="20660"/>
                  <a:pt x="6504474" y="9015"/>
                  <a:pt x="653039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4" name="Google Shape;794;p40"/>
          <p:cNvSpPr/>
          <p:nvPr/>
        </p:nvSpPr>
        <p:spPr>
          <a:xfrm rot="-8948076">
            <a:off x="15752851" y="-328441"/>
            <a:ext cx="5070297" cy="4414356"/>
          </a:xfrm>
          <a:custGeom>
            <a:avLst/>
            <a:gdLst/>
            <a:ahLst/>
            <a:cxnLst/>
            <a:rect l="l" t="t" r="r" b="b"/>
            <a:pathLst>
              <a:path w="5075470" h="4418860" extrusionOk="0">
                <a:moveTo>
                  <a:pt x="702" y="2446337"/>
                </a:moveTo>
                <a:cubicBezTo>
                  <a:pt x="-4720" y="2249776"/>
                  <a:pt x="20952" y="2059747"/>
                  <a:pt x="89347" y="1872919"/>
                </a:cubicBezTo>
                <a:cubicBezTo>
                  <a:pt x="124230" y="1777611"/>
                  <a:pt x="179690" y="1698568"/>
                  <a:pt x="226528" y="1612275"/>
                </a:cubicBezTo>
                <a:cubicBezTo>
                  <a:pt x="288064" y="1499133"/>
                  <a:pt x="379910" y="1416628"/>
                  <a:pt x="463917" y="1325174"/>
                </a:cubicBezTo>
                <a:cubicBezTo>
                  <a:pt x="483122" y="1304270"/>
                  <a:pt x="493182" y="1270432"/>
                  <a:pt x="534206" y="1283367"/>
                </a:cubicBezTo>
                <a:cubicBezTo>
                  <a:pt x="538909" y="1284804"/>
                  <a:pt x="550798" y="1263051"/>
                  <a:pt x="559617" y="1252272"/>
                </a:cubicBezTo>
                <a:cubicBezTo>
                  <a:pt x="585747" y="1220133"/>
                  <a:pt x="611289" y="1193480"/>
                  <a:pt x="657212" y="1181461"/>
                </a:cubicBezTo>
                <a:cubicBezTo>
                  <a:pt x="709994" y="1167938"/>
                  <a:pt x="753239" y="1127437"/>
                  <a:pt x="803930" y="1102614"/>
                </a:cubicBezTo>
                <a:cubicBezTo>
                  <a:pt x="945619" y="1033370"/>
                  <a:pt x="1020807" y="1003321"/>
                  <a:pt x="1171380" y="1001427"/>
                </a:cubicBezTo>
                <a:cubicBezTo>
                  <a:pt x="1199077" y="1001100"/>
                  <a:pt x="1202017" y="939826"/>
                  <a:pt x="1240428" y="976799"/>
                </a:cubicBezTo>
                <a:cubicBezTo>
                  <a:pt x="1367288" y="915721"/>
                  <a:pt x="1513549" y="943419"/>
                  <a:pt x="1642565" y="886390"/>
                </a:cubicBezTo>
                <a:cubicBezTo>
                  <a:pt x="1722914" y="850854"/>
                  <a:pt x="1810514" y="831975"/>
                  <a:pt x="1893868" y="802840"/>
                </a:cubicBezTo>
                <a:cubicBezTo>
                  <a:pt x="1927444" y="791082"/>
                  <a:pt x="1958735" y="772399"/>
                  <a:pt x="1990482" y="755872"/>
                </a:cubicBezTo>
                <a:cubicBezTo>
                  <a:pt x="2019552" y="740717"/>
                  <a:pt x="2046335" y="719095"/>
                  <a:pt x="2077037" y="709623"/>
                </a:cubicBezTo>
                <a:cubicBezTo>
                  <a:pt x="2109699" y="699693"/>
                  <a:pt x="2137724" y="688523"/>
                  <a:pt x="2157190" y="659715"/>
                </a:cubicBezTo>
                <a:cubicBezTo>
                  <a:pt x="2162090" y="652529"/>
                  <a:pt x="2169602" y="642273"/>
                  <a:pt x="2176330" y="641881"/>
                </a:cubicBezTo>
                <a:cubicBezTo>
                  <a:pt x="2254393" y="637896"/>
                  <a:pt x="2296397" y="571004"/>
                  <a:pt x="2356364" y="536317"/>
                </a:cubicBezTo>
                <a:cubicBezTo>
                  <a:pt x="2418684" y="500193"/>
                  <a:pt x="2468200" y="442119"/>
                  <a:pt x="2523921" y="394302"/>
                </a:cubicBezTo>
                <a:cubicBezTo>
                  <a:pt x="2590879" y="336882"/>
                  <a:pt x="2653003" y="271557"/>
                  <a:pt x="2726950" y="225177"/>
                </a:cubicBezTo>
                <a:cubicBezTo>
                  <a:pt x="2841529" y="153320"/>
                  <a:pt x="2970087" y="106809"/>
                  <a:pt x="3092374" y="49128"/>
                </a:cubicBezTo>
                <a:cubicBezTo>
                  <a:pt x="3184678" y="5556"/>
                  <a:pt x="3275283" y="1441"/>
                  <a:pt x="3369480" y="2290"/>
                </a:cubicBezTo>
                <a:cubicBezTo>
                  <a:pt x="3493205" y="3401"/>
                  <a:pt x="3616864" y="-1368"/>
                  <a:pt x="3740392" y="396"/>
                </a:cubicBezTo>
                <a:cubicBezTo>
                  <a:pt x="3862222" y="2225"/>
                  <a:pt x="3975560" y="34168"/>
                  <a:pt x="4060939" y="131045"/>
                </a:cubicBezTo>
                <a:cubicBezTo>
                  <a:pt x="4094320" y="168998"/>
                  <a:pt x="4130901" y="204077"/>
                  <a:pt x="4166373" y="240136"/>
                </a:cubicBezTo>
                <a:cubicBezTo>
                  <a:pt x="4170495" y="244327"/>
                  <a:pt x="4175655" y="247349"/>
                  <a:pt x="4181332" y="248890"/>
                </a:cubicBezTo>
                <a:cubicBezTo>
                  <a:pt x="4327267" y="285014"/>
                  <a:pt x="4414932" y="399985"/>
                  <a:pt x="4514943" y="497122"/>
                </a:cubicBezTo>
                <a:cubicBezTo>
                  <a:pt x="4647748" y="626399"/>
                  <a:pt x="4752006" y="778997"/>
                  <a:pt x="4845877" y="936821"/>
                </a:cubicBezTo>
                <a:cubicBezTo>
                  <a:pt x="4918649" y="1059043"/>
                  <a:pt x="4969340" y="1191586"/>
                  <a:pt x="5003113" y="1333274"/>
                </a:cubicBezTo>
                <a:cubicBezTo>
                  <a:pt x="5042164" y="1492738"/>
                  <a:pt x="5065615" y="1655618"/>
                  <a:pt x="5073140" y="1819614"/>
                </a:cubicBezTo>
                <a:cubicBezTo>
                  <a:pt x="5082417" y="2048250"/>
                  <a:pt x="5064583" y="2276559"/>
                  <a:pt x="5008992" y="2499445"/>
                </a:cubicBezTo>
                <a:cubicBezTo>
                  <a:pt x="4963918" y="2680263"/>
                  <a:pt x="4897091" y="2854026"/>
                  <a:pt x="4829742" y="3027985"/>
                </a:cubicBezTo>
                <a:cubicBezTo>
                  <a:pt x="4777509" y="3164630"/>
                  <a:pt x="4709127" y="3294548"/>
                  <a:pt x="4626060" y="3414967"/>
                </a:cubicBezTo>
                <a:cubicBezTo>
                  <a:pt x="4524938" y="3559986"/>
                  <a:pt x="4411601" y="3698540"/>
                  <a:pt x="4272002" y="3811420"/>
                </a:cubicBezTo>
                <a:cubicBezTo>
                  <a:pt x="4172056" y="3892227"/>
                  <a:pt x="4078185" y="3981917"/>
                  <a:pt x="3971510" y="4052402"/>
                </a:cubicBezTo>
                <a:cubicBezTo>
                  <a:pt x="3877247" y="4114787"/>
                  <a:pt x="3773316" y="4169398"/>
                  <a:pt x="3666118" y="4203824"/>
                </a:cubicBezTo>
                <a:cubicBezTo>
                  <a:pt x="3501370" y="4257194"/>
                  <a:pt x="3332311" y="4304228"/>
                  <a:pt x="3161684" y="4327613"/>
                </a:cubicBezTo>
                <a:cubicBezTo>
                  <a:pt x="2937164" y="4358316"/>
                  <a:pt x="2711664" y="4391697"/>
                  <a:pt x="2483616" y="4391632"/>
                </a:cubicBezTo>
                <a:cubicBezTo>
                  <a:pt x="2448211" y="4391632"/>
                  <a:pt x="2412870" y="4407309"/>
                  <a:pt x="2377268" y="4408289"/>
                </a:cubicBezTo>
                <a:cubicBezTo>
                  <a:pt x="2240806" y="4412013"/>
                  <a:pt x="2101665" y="4429585"/>
                  <a:pt x="1968599" y="4409138"/>
                </a:cubicBezTo>
                <a:cubicBezTo>
                  <a:pt x="1863557" y="4393069"/>
                  <a:pt x="1757601" y="4415671"/>
                  <a:pt x="1653670" y="4381898"/>
                </a:cubicBezTo>
                <a:cubicBezTo>
                  <a:pt x="1588346" y="4360472"/>
                  <a:pt x="1514333" y="4365306"/>
                  <a:pt x="1444632" y="4354462"/>
                </a:cubicBezTo>
                <a:cubicBezTo>
                  <a:pt x="1391066" y="4346035"/>
                  <a:pt x="1338284" y="4333166"/>
                  <a:pt x="1295235" y="4295147"/>
                </a:cubicBezTo>
                <a:cubicBezTo>
                  <a:pt x="1287069" y="4288027"/>
                  <a:pt x="1270020" y="4289530"/>
                  <a:pt x="1257020" y="4289530"/>
                </a:cubicBezTo>
                <a:cubicBezTo>
                  <a:pt x="1118271" y="4289530"/>
                  <a:pt x="990431" y="4248702"/>
                  <a:pt x="864159" y="4194286"/>
                </a:cubicBezTo>
                <a:cubicBezTo>
                  <a:pt x="792694" y="4163453"/>
                  <a:pt x="714893" y="4147645"/>
                  <a:pt x="667468" y="4077748"/>
                </a:cubicBezTo>
                <a:cubicBezTo>
                  <a:pt x="481816" y="3994916"/>
                  <a:pt x="406627" y="3828013"/>
                  <a:pt x="336077" y="3653531"/>
                </a:cubicBezTo>
                <a:cubicBezTo>
                  <a:pt x="273170" y="3498059"/>
                  <a:pt x="190404" y="3350426"/>
                  <a:pt x="130958" y="3193778"/>
                </a:cubicBezTo>
                <a:cubicBezTo>
                  <a:pt x="72754" y="3040396"/>
                  <a:pt x="18731" y="2883487"/>
                  <a:pt x="13048" y="2715865"/>
                </a:cubicBezTo>
                <a:cubicBezTo>
                  <a:pt x="9716" y="2626044"/>
                  <a:pt x="4817" y="2536158"/>
                  <a:pt x="702" y="244633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5" name="Google Shape;795;p40"/>
          <p:cNvSpPr/>
          <p:nvPr/>
        </p:nvSpPr>
        <p:spPr>
          <a:xfrm rot="-9367483">
            <a:off x="16438920" y="39842"/>
            <a:ext cx="4224282" cy="3677791"/>
          </a:xfrm>
          <a:custGeom>
            <a:avLst/>
            <a:gdLst/>
            <a:ahLst/>
            <a:cxnLst/>
            <a:rect l="l" t="t" r="r" b="b"/>
            <a:pathLst>
              <a:path w="4221644" h="3675495" extrusionOk="0">
                <a:moveTo>
                  <a:pt x="584" y="2034800"/>
                </a:moveTo>
                <a:cubicBezTo>
                  <a:pt x="-3926" y="1871306"/>
                  <a:pt x="17427" y="1713245"/>
                  <a:pt x="74316" y="1557846"/>
                </a:cubicBezTo>
                <a:cubicBezTo>
                  <a:pt x="103331" y="1478571"/>
                  <a:pt x="149462" y="1412826"/>
                  <a:pt x="188420" y="1341049"/>
                </a:cubicBezTo>
                <a:cubicBezTo>
                  <a:pt x="239604" y="1246941"/>
                  <a:pt x="315999" y="1178315"/>
                  <a:pt x="385874" y="1102246"/>
                </a:cubicBezTo>
                <a:cubicBezTo>
                  <a:pt x="401849" y="1084859"/>
                  <a:pt x="410216" y="1056713"/>
                  <a:pt x="444339" y="1067472"/>
                </a:cubicBezTo>
                <a:cubicBezTo>
                  <a:pt x="448251" y="1068667"/>
                  <a:pt x="458140" y="1050573"/>
                  <a:pt x="465475" y="1041608"/>
                </a:cubicBezTo>
                <a:cubicBezTo>
                  <a:pt x="487209" y="1014875"/>
                  <a:pt x="508454" y="992706"/>
                  <a:pt x="546652" y="982709"/>
                </a:cubicBezTo>
                <a:cubicBezTo>
                  <a:pt x="590554" y="971461"/>
                  <a:pt x="626524" y="937774"/>
                  <a:pt x="668688" y="917126"/>
                </a:cubicBezTo>
                <a:cubicBezTo>
                  <a:pt x="786541" y="859531"/>
                  <a:pt x="849081" y="834537"/>
                  <a:pt x="974324" y="832961"/>
                </a:cubicBezTo>
                <a:cubicBezTo>
                  <a:pt x="997362" y="832689"/>
                  <a:pt x="999807" y="781723"/>
                  <a:pt x="1031756" y="812477"/>
                </a:cubicBezTo>
                <a:cubicBezTo>
                  <a:pt x="1137275" y="761673"/>
                  <a:pt x="1258931" y="784711"/>
                  <a:pt x="1366243" y="737277"/>
                </a:cubicBezTo>
                <a:cubicBezTo>
                  <a:pt x="1433075" y="707719"/>
                  <a:pt x="1505939" y="692016"/>
                  <a:pt x="1575270" y="667782"/>
                </a:cubicBezTo>
                <a:cubicBezTo>
                  <a:pt x="1603198" y="658002"/>
                  <a:pt x="1629225" y="642462"/>
                  <a:pt x="1655632" y="628715"/>
                </a:cubicBezTo>
                <a:cubicBezTo>
                  <a:pt x="1679811" y="616109"/>
                  <a:pt x="1702088" y="598125"/>
                  <a:pt x="1727626" y="590246"/>
                </a:cubicBezTo>
                <a:cubicBezTo>
                  <a:pt x="1754793" y="581987"/>
                  <a:pt x="1778103" y="572696"/>
                  <a:pt x="1794295" y="548734"/>
                </a:cubicBezTo>
                <a:cubicBezTo>
                  <a:pt x="1798370" y="542757"/>
                  <a:pt x="1804619" y="534226"/>
                  <a:pt x="1810215" y="533900"/>
                </a:cubicBezTo>
                <a:cubicBezTo>
                  <a:pt x="1875146" y="530586"/>
                  <a:pt x="1910083" y="474947"/>
                  <a:pt x="1959963" y="446095"/>
                </a:cubicBezTo>
                <a:cubicBezTo>
                  <a:pt x="2011799" y="416047"/>
                  <a:pt x="2052985" y="367743"/>
                  <a:pt x="2099333" y="327970"/>
                </a:cubicBezTo>
                <a:cubicBezTo>
                  <a:pt x="2155026" y="280210"/>
                  <a:pt x="2206699" y="225874"/>
                  <a:pt x="2268206" y="187296"/>
                </a:cubicBezTo>
                <a:cubicBezTo>
                  <a:pt x="2363510" y="127528"/>
                  <a:pt x="2470442" y="88841"/>
                  <a:pt x="2572157" y="40863"/>
                </a:cubicBezTo>
                <a:cubicBezTo>
                  <a:pt x="2648932" y="4622"/>
                  <a:pt x="2724295" y="1199"/>
                  <a:pt x="2802647" y="1905"/>
                </a:cubicBezTo>
                <a:cubicBezTo>
                  <a:pt x="2905557" y="2829"/>
                  <a:pt x="3008414" y="-1138"/>
                  <a:pt x="3111162" y="329"/>
                </a:cubicBezTo>
                <a:cubicBezTo>
                  <a:pt x="3212496" y="1851"/>
                  <a:pt x="3306768" y="28420"/>
                  <a:pt x="3377784" y="108999"/>
                </a:cubicBezTo>
                <a:cubicBezTo>
                  <a:pt x="3405549" y="140568"/>
                  <a:pt x="3435977" y="169746"/>
                  <a:pt x="3465481" y="199739"/>
                </a:cubicBezTo>
                <a:cubicBezTo>
                  <a:pt x="3468910" y="203225"/>
                  <a:pt x="3473202" y="205738"/>
                  <a:pt x="3477924" y="207020"/>
                </a:cubicBezTo>
                <a:cubicBezTo>
                  <a:pt x="3599308" y="237067"/>
                  <a:pt x="3672226" y="332697"/>
                  <a:pt x="3755413" y="413494"/>
                </a:cubicBezTo>
                <a:cubicBezTo>
                  <a:pt x="3865876" y="521023"/>
                  <a:pt x="3952595" y="647950"/>
                  <a:pt x="4030675" y="779224"/>
                </a:cubicBezTo>
                <a:cubicBezTo>
                  <a:pt x="4091204" y="880885"/>
                  <a:pt x="4133368" y="991131"/>
                  <a:pt x="4161460" y="1108984"/>
                </a:cubicBezTo>
                <a:cubicBezTo>
                  <a:pt x="4193941" y="1241621"/>
                  <a:pt x="4213448" y="1377100"/>
                  <a:pt x="4219707" y="1513509"/>
                </a:cubicBezTo>
                <a:cubicBezTo>
                  <a:pt x="4227423" y="1703682"/>
                  <a:pt x="4212589" y="1893583"/>
                  <a:pt x="4166350" y="2078975"/>
                </a:cubicBezTo>
                <a:cubicBezTo>
                  <a:pt x="4128859" y="2229374"/>
                  <a:pt x="4073274" y="2373906"/>
                  <a:pt x="4017254" y="2518600"/>
                </a:cubicBezTo>
                <a:cubicBezTo>
                  <a:pt x="3973808" y="2632259"/>
                  <a:pt x="3916930" y="2740320"/>
                  <a:pt x="3847837" y="2840482"/>
                </a:cubicBezTo>
                <a:cubicBezTo>
                  <a:pt x="3763726" y="2961106"/>
                  <a:pt x="3669455" y="3076351"/>
                  <a:pt x="3553341" y="3170242"/>
                </a:cubicBezTo>
                <a:cubicBezTo>
                  <a:pt x="3470208" y="3237455"/>
                  <a:pt x="3392128" y="3312057"/>
                  <a:pt x="3303399" y="3370684"/>
                </a:cubicBezTo>
                <a:cubicBezTo>
                  <a:pt x="3224993" y="3422574"/>
                  <a:pt x="3138546" y="3467999"/>
                  <a:pt x="3049382" y="3496633"/>
                </a:cubicBezTo>
                <a:cubicBezTo>
                  <a:pt x="2912349" y="3541025"/>
                  <a:pt x="2771730" y="3580146"/>
                  <a:pt x="2629807" y="3599598"/>
                </a:cubicBezTo>
                <a:cubicBezTo>
                  <a:pt x="2443057" y="3625136"/>
                  <a:pt x="2255492" y="3652901"/>
                  <a:pt x="2065808" y="3652847"/>
                </a:cubicBezTo>
                <a:cubicBezTo>
                  <a:pt x="2036358" y="3652847"/>
                  <a:pt x="2006963" y="3665887"/>
                  <a:pt x="1977350" y="3666702"/>
                </a:cubicBezTo>
                <a:cubicBezTo>
                  <a:pt x="1863844" y="3669799"/>
                  <a:pt x="1748110" y="3684415"/>
                  <a:pt x="1637429" y="3667409"/>
                </a:cubicBezTo>
                <a:cubicBezTo>
                  <a:pt x="1550059" y="3654042"/>
                  <a:pt x="1461927" y="3672842"/>
                  <a:pt x="1375480" y="3644751"/>
                </a:cubicBezTo>
                <a:cubicBezTo>
                  <a:pt x="1321145" y="3626929"/>
                  <a:pt x="1259583" y="3630950"/>
                  <a:pt x="1201607" y="3621930"/>
                </a:cubicBezTo>
                <a:cubicBezTo>
                  <a:pt x="1157053" y="3614921"/>
                  <a:pt x="1113150" y="3604217"/>
                  <a:pt x="1077343" y="3572594"/>
                </a:cubicBezTo>
                <a:cubicBezTo>
                  <a:pt x="1070551" y="3566671"/>
                  <a:pt x="1056370" y="3567921"/>
                  <a:pt x="1045557" y="3567921"/>
                </a:cubicBezTo>
                <a:cubicBezTo>
                  <a:pt x="930149" y="3567921"/>
                  <a:pt x="823815" y="3533961"/>
                  <a:pt x="718785" y="3488700"/>
                </a:cubicBezTo>
                <a:cubicBezTo>
                  <a:pt x="659343" y="3463054"/>
                  <a:pt x="594630" y="3449905"/>
                  <a:pt x="555182" y="3391766"/>
                </a:cubicBezTo>
                <a:cubicBezTo>
                  <a:pt x="400762" y="3322869"/>
                  <a:pt x="338222" y="3184043"/>
                  <a:pt x="279540" y="3038914"/>
                </a:cubicBezTo>
                <a:cubicBezTo>
                  <a:pt x="227215" y="2909596"/>
                  <a:pt x="158373" y="2786799"/>
                  <a:pt x="108928" y="2656503"/>
                </a:cubicBezTo>
                <a:cubicBezTo>
                  <a:pt x="60515" y="2528924"/>
                  <a:pt x="15580" y="2398411"/>
                  <a:pt x="10853" y="2258987"/>
                </a:cubicBezTo>
                <a:cubicBezTo>
                  <a:pt x="8082" y="2184276"/>
                  <a:pt x="4007" y="2109511"/>
                  <a:pt x="584" y="203480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6" name="Google Shape;796;p40"/>
          <p:cNvSpPr/>
          <p:nvPr/>
        </p:nvSpPr>
        <p:spPr>
          <a:xfrm rot="4655723">
            <a:off x="-4003623" y="4861510"/>
            <a:ext cx="5868240" cy="5109071"/>
          </a:xfrm>
          <a:custGeom>
            <a:avLst/>
            <a:gdLst/>
            <a:ahLst/>
            <a:cxnLst/>
            <a:rect l="l" t="t" r="r" b="b"/>
            <a:pathLst>
              <a:path w="5863167" h="5104654" extrusionOk="0">
                <a:moveTo>
                  <a:pt x="810" y="2826001"/>
                </a:moveTo>
                <a:cubicBezTo>
                  <a:pt x="-5453" y="2598934"/>
                  <a:pt x="24204" y="2379414"/>
                  <a:pt x="103213" y="2163591"/>
                </a:cubicBezTo>
                <a:cubicBezTo>
                  <a:pt x="143510" y="2053491"/>
                  <a:pt x="207578" y="1962181"/>
                  <a:pt x="261684" y="1862495"/>
                </a:cubicBezTo>
                <a:cubicBezTo>
                  <a:pt x="332770" y="1731794"/>
                  <a:pt x="438870" y="1636485"/>
                  <a:pt x="535915" y="1530837"/>
                </a:cubicBezTo>
                <a:cubicBezTo>
                  <a:pt x="558101" y="1506689"/>
                  <a:pt x="569723" y="1467600"/>
                  <a:pt x="617113" y="1482541"/>
                </a:cubicBezTo>
                <a:cubicBezTo>
                  <a:pt x="622546" y="1484201"/>
                  <a:pt x="636280" y="1459073"/>
                  <a:pt x="646468" y="1446621"/>
                </a:cubicBezTo>
                <a:cubicBezTo>
                  <a:pt x="676653" y="1409494"/>
                  <a:pt x="706159" y="1378705"/>
                  <a:pt x="759209" y="1364820"/>
                </a:cubicBezTo>
                <a:cubicBezTo>
                  <a:pt x="820183" y="1349199"/>
                  <a:pt x="870139" y="1302412"/>
                  <a:pt x="928698" y="1273736"/>
                </a:cubicBezTo>
                <a:cubicBezTo>
                  <a:pt x="1092376" y="1193746"/>
                  <a:pt x="1179233" y="1159033"/>
                  <a:pt x="1353175" y="1156845"/>
                </a:cubicBezTo>
                <a:cubicBezTo>
                  <a:pt x="1385171" y="1156468"/>
                  <a:pt x="1388566" y="1085684"/>
                  <a:pt x="1432938" y="1128396"/>
                </a:cubicBezTo>
                <a:cubicBezTo>
                  <a:pt x="1579487" y="1057838"/>
                  <a:pt x="1748447" y="1089834"/>
                  <a:pt x="1897486" y="1023956"/>
                </a:cubicBezTo>
                <a:cubicBezTo>
                  <a:pt x="1990305" y="982904"/>
                  <a:pt x="2091500" y="961095"/>
                  <a:pt x="2187790" y="927439"/>
                </a:cubicBezTo>
                <a:cubicBezTo>
                  <a:pt x="2226578" y="913856"/>
                  <a:pt x="2262725" y="892273"/>
                  <a:pt x="2299399" y="873181"/>
                </a:cubicBezTo>
                <a:cubicBezTo>
                  <a:pt x="2332980" y="855674"/>
                  <a:pt x="2363920" y="830696"/>
                  <a:pt x="2399387" y="819754"/>
                </a:cubicBezTo>
                <a:cubicBezTo>
                  <a:pt x="2437118" y="808284"/>
                  <a:pt x="2469492" y="795380"/>
                  <a:pt x="2491980" y="762101"/>
                </a:cubicBezTo>
                <a:cubicBezTo>
                  <a:pt x="2497640" y="753800"/>
                  <a:pt x="2506318" y="741952"/>
                  <a:pt x="2514090" y="741499"/>
                </a:cubicBezTo>
                <a:cubicBezTo>
                  <a:pt x="2604268" y="736896"/>
                  <a:pt x="2652790" y="659622"/>
                  <a:pt x="2722065" y="619552"/>
                </a:cubicBezTo>
                <a:cubicBezTo>
                  <a:pt x="2794056" y="577821"/>
                  <a:pt x="2851257" y="510735"/>
                  <a:pt x="2915626" y="455496"/>
                </a:cubicBezTo>
                <a:cubicBezTo>
                  <a:pt x="2992975" y="389165"/>
                  <a:pt x="3064740" y="313702"/>
                  <a:pt x="3150164" y="260124"/>
                </a:cubicBezTo>
                <a:cubicBezTo>
                  <a:pt x="3282525" y="177115"/>
                  <a:pt x="3431036" y="123386"/>
                  <a:pt x="3572302" y="56752"/>
                </a:cubicBezTo>
                <a:cubicBezTo>
                  <a:pt x="3678930" y="6419"/>
                  <a:pt x="3783597" y="1665"/>
                  <a:pt x="3892413" y="2646"/>
                </a:cubicBezTo>
                <a:cubicBezTo>
                  <a:pt x="4035340" y="3928"/>
                  <a:pt x="4178190" y="-1580"/>
                  <a:pt x="4320890" y="457"/>
                </a:cubicBezTo>
                <a:cubicBezTo>
                  <a:pt x="4461627" y="2570"/>
                  <a:pt x="4592555" y="39471"/>
                  <a:pt x="4691184" y="151382"/>
                </a:cubicBezTo>
                <a:cubicBezTo>
                  <a:pt x="4729746" y="195226"/>
                  <a:pt x="4772005" y="235749"/>
                  <a:pt x="4812981" y="277405"/>
                </a:cubicBezTo>
                <a:cubicBezTo>
                  <a:pt x="4817744" y="282247"/>
                  <a:pt x="4823708" y="285736"/>
                  <a:pt x="4830262" y="287517"/>
                </a:cubicBezTo>
                <a:cubicBezTo>
                  <a:pt x="4998845" y="329247"/>
                  <a:pt x="5100116" y="462061"/>
                  <a:pt x="5215649" y="574274"/>
                </a:cubicBezTo>
                <a:cubicBezTo>
                  <a:pt x="5369064" y="723615"/>
                  <a:pt x="5489503" y="899895"/>
                  <a:pt x="5597942" y="1082213"/>
                </a:cubicBezTo>
                <a:cubicBezTo>
                  <a:pt x="5682008" y="1223403"/>
                  <a:pt x="5740566" y="1376517"/>
                  <a:pt x="5779581" y="1540195"/>
                </a:cubicBezTo>
                <a:cubicBezTo>
                  <a:pt x="5824692" y="1724403"/>
                  <a:pt x="5851785" y="1912561"/>
                  <a:pt x="5860476" y="2102013"/>
                </a:cubicBezTo>
                <a:cubicBezTo>
                  <a:pt x="5871192" y="2366132"/>
                  <a:pt x="5850591" y="2629874"/>
                  <a:pt x="5786372" y="2887352"/>
                </a:cubicBezTo>
                <a:cubicBezTo>
                  <a:pt x="5734303" y="3096232"/>
                  <a:pt x="5657105" y="3296962"/>
                  <a:pt x="5579303" y="3497919"/>
                </a:cubicBezTo>
                <a:cubicBezTo>
                  <a:pt x="5518961" y="3655774"/>
                  <a:pt x="5439970" y="3805852"/>
                  <a:pt x="5344011" y="3944959"/>
                </a:cubicBezTo>
                <a:cubicBezTo>
                  <a:pt x="5227195" y="4112486"/>
                  <a:pt x="5096268" y="4272542"/>
                  <a:pt x="4935004" y="4402942"/>
                </a:cubicBezTo>
                <a:cubicBezTo>
                  <a:pt x="4819546" y="4496289"/>
                  <a:pt x="4711107" y="4599899"/>
                  <a:pt x="4587876" y="4681322"/>
                </a:cubicBezTo>
                <a:cubicBezTo>
                  <a:pt x="4478984" y="4753390"/>
                  <a:pt x="4358923" y="4816476"/>
                  <a:pt x="4235089" y="4856245"/>
                </a:cubicBezTo>
                <a:cubicBezTo>
                  <a:pt x="4044772" y="4917898"/>
                  <a:pt x="3849475" y="4972231"/>
                  <a:pt x="3652367" y="4999246"/>
                </a:cubicBezTo>
                <a:cubicBezTo>
                  <a:pt x="3393002" y="5034714"/>
                  <a:pt x="3132506" y="5073275"/>
                  <a:pt x="2869066" y="5073200"/>
                </a:cubicBezTo>
                <a:cubicBezTo>
                  <a:pt x="2828165" y="5073200"/>
                  <a:pt x="2787340" y="5091311"/>
                  <a:pt x="2746213" y="5092443"/>
                </a:cubicBezTo>
                <a:cubicBezTo>
                  <a:pt x="2588572" y="5096744"/>
                  <a:pt x="2427837" y="5117044"/>
                  <a:pt x="2274119" y="5093424"/>
                </a:cubicBezTo>
                <a:cubicBezTo>
                  <a:pt x="2152776" y="5074860"/>
                  <a:pt x="2030375" y="5100970"/>
                  <a:pt x="1910314" y="5061956"/>
                </a:cubicBezTo>
                <a:cubicBezTo>
                  <a:pt x="1834852" y="5037204"/>
                  <a:pt x="1749353" y="5042788"/>
                  <a:pt x="1668834" y="5030262"/>
                </a:cubicBezTo>
                <a:cubicBezTo>
                  <a:pt x="1606955" y="5020527"/>
                  <a:pt x="1545981" y="5005661"/>
                  <a:pt x="1496252" y="4961742"/>
                </a:cubicBezTo>
                <a:cubicBezTo>
                  <a:pt x="1486819" y="4953516"/>
                  <a:pt x="1467123" y="4955252"/>
                  <a:pt x="1452106" y="4955252"/>
                </a:cubicBezTo>
                <a:cubicBezTo>
                  <a:pt x="1291824" y="4955252"/>
                  <a:pt x="1144143" y="4908088"/>
                  <a:pt x="998274" y="4845227"/>
                </a:cubicBezTo>
                <a:cubicBezTo>
                  <a:pt x="915718" y="4809609"/>
                  <a:pt x="825842" y="4791347"/>
                  <a:pt x="771057" y="4710602"/>
                </a:cubicBezTo>
                <a:cubicBezTo>
                  <a:pt x="556592" y="4614916"/>
                  <a:pt x="469735" y="4422109"/>
                  <a:pt x="388235" y="4220548"/>
                </a:cubicBezTo>
                <a:cubicBezTo>
                  <a:pt x="315565" y="4040947"/>
                  <a:pt x="219954" y="3870402"/>
                  <a:pt x="151283" y="3689443"/>
                </a:cubicBezTo>
                <a:cubicBezTo>
                  <a:pt x="84046" y="3512257"/>
                  <a:pt x="21638" y="3330996"/>
                  <a:pt x="15073" y="3137359"/>
                </a:cubicBezTo>
                <a:cubicBezTo>
                  <a:pt x="11224" y="3033598"/>
                  <a:pt x="5565" y="2929762"/>
                  <a:pt x="810" y="28260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7" name="Google Shape;797;p40"/>
          <p:cNvSpPr/>
          <p:nvPr/>
        </p:nvSpPr>
        <p:spPr>
          <a:xfrm rot="-5339846">
            <a:off x="-1310658" y="6085603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8" name="Google Shape;798;p40"/>
          <p:cNvSpPr/>
          <p:nvPr/>
        </p:nvSpPr>
        <p:spPr>
          <a:xfrm rot="-5339846">
            <a:off x="16653074" y="712370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9" name="Google Shape;799;p40"/>
          <p:cNvSpPr/>
          <p:nvPr/>
        </p:nvSpPr>
        <p:spPr>
          <a:xfrm rot="3813788">
            <a:off x="452840" y="85806"/>
            <a:ext cx="834565" cy="2233094"/>
          </a:xfrm>
          <a:custGeom>
            <a:avLst/>
            <a:gdLst/>
            <a:ahLst/>
            <a:cxnLst/>
            <a:rect l="l" t="t" r="r" b="b"/>
            <a:pathLst>
              <a:path w="834962" h="2234155" extrusionOk="0">
                <a:moveTo>
                  <a:pt x="224521" y="2234156"/>
                </a:moveTo>
                <a:cubicBezTo>
                  <a:pt x="189665" y="2196367"/>
                  <a:pt x="191080" y="2168328"/>
                  <a:pt x="228508" y="2127273"/>
                </a:cubicBezTo>
                <a:cubicBezTo>
                  <a:pt x="237791" y="2117414"/>
                  <a:pt x="246500" y="2107030"/>
                  <a:pt x="254592" y="2096172"/>
                </a:cubicBezTo>
                <a:cubicBezTo>
                  <a:pt x="284792" y="2054165"/>
                  <a:pt x="315815" y="2013392"/>
                  <a:pt x="352343" y="1975964"/>
                </a:cubicBezTo>
                <a:cubicBezTo>
                  <a:pt x="384344" y="1943115"/>
                  <a:pt x="408138" y="1902162"/>
                  <a:pt x="434660" y="1864193"/>
                </a:cubicBezTo>
                <a:cubicBezTo>
                  <a:pt x="460615" y="1827177"/>
                  <a:pt x="485671" y="1789594"/>
                  <a:pt x="510803" y="1751985"/>
                </a:cubicBezTo>
                <a:cubicBezTo>
                  <a:pt x="543498" y="1703110"/>
                  <a:pt x="575473" y="1653591"/>
                  <a:pt x="608554" y="1604844"/>
                </a:cubicBezTo>
                <a:cubicBezTo>
                  <a:pt x="662883" y="1524637"/>
                  <a:pt x="704942" y="1437638"/>
                  <a:pt x="741161" y="1348582"/>
                </a:cubicBezTo>
                <a:cubicBezTo>
                  <a:pt x="764081" y="1292221"/>
                  <a:pt x="780493" y="1231487"/>
                  <a:pt x="783425" y="1169955"/>
                </a:cubicBezTo>
                <a:cubicBezTo>
                  <a:pt x="784660" y="1144231"/>
                  <a:pt x="785535" y="1114134"/>
                  <a:pt x="767657" y="1091008"/>
                </a:cubicBezTo>
                <a:cubicBezTo>
                  <a:pt x="718987" y="1090776"/>
                  <a:pt x="683256" y="1120462"/>
                  <a:pt x="645622" y="1141659"/>
                </a:cubicBezTo>
                <a:cubicBezTo>
                  <a:pt x="628850" y="1151099"/>
                  <a:pt x="621699" y="1179035"/>
                  <a:pt x="612181" y="1199486"/>
                </a:cubicBezTo>
                <a:cubicBezTo>
                  <a:pt x="594046" y="1238072"/>
                  <a:pt x="578354" y="1277996"/>
                  <a:pt x="559653" y="1316376"/>
                </a:cubicBezTo>
                <a:cubicBezTo>
                  <a:pt x="539279" y="1358177"/>
                  <a:pt x="517388" y="1399284"/>
                  <a:pt x="494751" y="1439851"/>
                </a:cubicBezTo>
                <a:cubicBezTo>
                  <a:pt x="473169" y="1478642"/>
                  <a:pt x="453927" y="1519801"/>
                  <a:pt x="426248" y="1553911"/>
                </a:cubicBezTo>
                <a:cubicBezTo>
                  <a:pt x="381617" y="1608934"/>
                  <a:pt x="345526" y="1671187"/>
                  <a:pt x="290734" y="1717927"/>
                </a:cubicBezTo>
                <a:cubicBezTo>
                  <a:pt x="275300" y="1731046"/>
                  <a:pt x="261872" y="1742956"/>
                  <a:pt x="238643" y="1741336"/>
                </a:cubicBezTo>
                <a:cubicBezTo>
                  <a:pt x="213202" y="1739586"/>
                  <a:pt x="205202" y="1737631"/>
                  <a:pt x="200520" y="1712679"/>
                </a:cubicBezTo>
                <a:cubicBezTo>
                  <a:pt x="196945" y="1693129"/>
                  <a:pt x="196404" y="1672987"/>
                  <a:pt x="195376" y="1653051"/>
                </a:cubicBezTo>
                <a:cubicBezTo>
                  <a:pt x="190231" y="1560779"/>
                  <a:pt x="208752" y="1472983"/>
                  <a:pt x="256007" y="1393933"/>
                </a:cubicBezTo>
                <a:cubicBezTo>
                  <a:pt x="278155" y="1356917"/>
                  <a:pt x="310439" y="1325070"/>
                  <a:pt x="341925" y="1294819"/>
                </a:cubicBezTo>
                <a:cubicBezTo>
                  <a:pt x="381411" y="1256850"/>
                  <a:pt x="424113" y="1222072"/>
                  <a:pt x="466763" y="1187550"/>
                </a:cubicBezTo>
                <a:cubicBezTo>
                  <a:pt x="490635" y="1168206"/>
                  <a:pt x="517517" y="1152591"/>
                  <a:pt x="542418" y="1134456"/>
                </a:cubicBezTo>
                <a:cubicBezTo>
                  <a:pt x="567807" y="1115935"/>
                  <a:pt x="588206" y="1095561"/>
                  <a:pt x="601789" y="1064023"/>
                </a:cubicBezTo>
                <a:cubicBezTo>
                  <a:pt x="624940" y="1010158"/>
                  <a:pt x="638497" y="954748"/>
                  <a:pt x="646780" y="897692"/>
                </a:cubicBezTo>
                <a:cubicBezTo>
                  <a:pt x="654651" y="843543"/>
                  <a:pt x="654188" y="789317"/>
                  <a:pt x="635899" y="736634"/>
                </a:cubicBezTo>
                <a:cubicBezTo>
                  <a:pt x="634103" y="731920"/>
                  <a:pt x="631827" y="727403"/>
                  <a:pt x="629107" y="723155"/>
                </a:cubicBezTo>
                <a:cubicBezTo>
                  <a:pt x="627847" y="721097"/>
                  <a:pt x="625480" y="719760"/>
                  <a:pt x="620696" y="715438"/>
                </a:cubicBezTo>
                <a:cubicBezTo>
                  <a:pt x="603744" y="741676"/>
                  <a:pt x="587872" y="767966"/>
                  <a:pt x="570302" y="793073"/>
                </a:cubicBezTo>
                <a:cubicBezTo>
                  <a:pt x="515639" y="871197"/>
                  <a:pt x="466763" y="953333"/>
                  <a:pt x="403740" y="1025643"/>
                </a:cubicBezTo>
                <a:cubicBezTo>
                  <a:pt x="360009" y="1075831"/>
                  <a:pt x="320394" y="1129697"/>
                  <a:pt x="277229" y="1180424"/>
                </a:cubicBezTo>
                <a:cubicBezTo>
                  <a:pt x="229897" y="1235988"/>
                  <a:pt x="181459" y="1290549"/>
                  <a:pt x="120827" y="1332556"/>
                </a:cubicBezTo>
                <a:cubicBezTo>
                  <a:pt x="113573" y="1337572"/>
                  <a:pt x="106679" y="1343360"/>
                  <a:pt x="98808" y="1347090"/>
                </a:cubicBezTo>
                <a:cubicBezTo>
                  <a:pt x="53945" y="1368390"/>
                  <a:pt x="18523" y="1346370"/>
                  <a:pt x="7642" y="1297211"/>
                </a:cubicBezTo>
                <a:cubicBezTo>
                  <a:pt x="-5374" y="1238818"/>
                  <a:pt x="-461" y="1182019"/>
                  <a:pt x="12607" y="1125401"/>
                </a:cubicBezTo>
                <a:cubicBezTo>
                  <a:pt x="19767" y="1094972"/>
                  <a:pt x="29775" y="1065284"/>
                  <a:pt x="42498" y="1036730"/>
                </a:cubicBezTo>
                <a:cubicBezTo>
                  <a:pt x="58807" y="999894"/>
                  <a:pt x="75733" y="962620"/>
                  <a:pt x="98036" y="929333"/>
                </a:cubicBezTo>
                <a:cubicBezTo>
                  <a:pt x="127670" y="885113"/>
                  <a:pt x="163735" y="845267"/>
                  <a:pt x="195273" y="802256"/>
                </a:cubicBezTo>
                <a:cubicBezTo>
                  <a:pt x="231981" y="752172"/>
                  <a:pt x="286233" y="723824"/>
                  <a:pt x="334053" y="687682"/>
                </a:cubicBezTo>
                <a:cubicBezTo>
                  <a:pt x="345063" y="679347"/>
                  <a:pt x="363096" y="680788"/>
                  <a:pt x="377295" y="675926"/>
                </a:cubicBezTo>
                <a:cubicBezTo>
                  <a:pt x="387354" y="672479"/>
                  <a:pt x="396280" y="665816"/>
                  <a:pt x="405926" y="660980"/>
                </a:cubicBezTo>
                <a:cubicBezTo>
                  <a:pt x="417090" y="655398"/>
                  <a:pt x="428177" y="646498"/>
                  <a:pt x="439805" y="645546"/>
                </a:cubicBezTo>
                <a:cubicBezTo>
                  <a:pt x="486957" y="641816"/>
                  <a:pt x="534546" y="637417"/>
                  <a:pt x="581287" y="655604"/>
                </a:cubicBezTo>
                <a:cubicBezTo>
                  <a:pt x="618020" y="605982"/>
                  <a:pt x="644156" y="550676"/>
                  <a:pt x="666896" y="494083"/>
                </a:cubicBezTo>
                <a:cubicBezTo>
                  <a:pt x="692620" y="429902"/>
                  <a:pt x="718524" y="365463"/>
                  <a:pt x="738048" y="299173"/>
                </a:cubicBezTo>
                <a:cubicBezTo>
                  <a:pt x="755515" y="240007"/>
                  <a:pt x="764827" y="178450"/>
                  <a:pt x="750602" y="115812"/>
                </a:cubicBezTo>
                <a:cubicBezTo>
                  <a:pt x="741598" y="75631"/>
                  <a:pt x="712479" y="52505"/>
                  <a:pt x="669854" y="55001"/>
                </a:cubicBezTo>
                <a:cubicBezTo>
                  <a:pt x="626715" y="57573"/>
                  <a:pt x="590727" y="77921"/>
                  <a:pt x="555022" y="99374"/>
                </a:cubicBezTo>
                <a:cubicBezTo>
                  <a:pt x="477285" y="146063"/>
                  <a:pt x="415933" y="210734"/>
                  <a:pt x="360935" y="281294"/>
                </a:cubicBezTo>
                <a:cubicBezTo>
                  <a:pt x="323249" y="329655"/>
                  <a:pt x="288265" y="380306"/>
                  <a:pt x="254875" y="431728"/>
                </a:cubicBezTo>
                <a:cubicBezTo>
                  <a:pt x="237408" y="458610"/>
                  <a:pt x="226013" y="489427"/>
                  <a:pt x="211556" y="519190"/>
                </a:cubicBezTo>
                <a:lnTo>
                  <a:pt x="172481" y="514971"/>
                </a:lnTo>
                <a:cubicBezTo>
                  <a:pt x="165793" y="494623"/>
                  <a:pt x="164327" y="478957"/>
                  <a:pt x="171092" y="456835"/>
                </a:cubicBezTo>
                <a:cubicBezTo>
                  <a:pt x="191851" y="388846"/>
                  <a:pt x="237511" y="336704"/>
                  <a:pt x="275068" y="280008"/>
                </a:cubicBezTo>
                <a:cubicBezTo>
                  <a:pt x="309286" y="228771"/>
                  <a:pt x="348886" y="181340"/>
                  <a:pt x="393193" y="138526"/>
                </a:cubicBezTo>
                <a:cubicBezTo>
                  <a:pt x="441194" y="91914"/>
                  <a:pt x="490429" y="43553"/>
                  <a:pt x="554302" y="18730"/>
                </a:cubicBezTo>
                <a:cubicBezTo>
                  <a:pt x="577454" y="9778"/>
                  <a:pt x="601506" y="-615"/>
                  <a:pt x="629185" y="28"/>
                </a:cubicBezTo>
                <a:cubicBezTo>
                  <a:pt x="675796" y="1135"/>
                  <a:pt x="687321" y="311"/>
                  <a:pt x="714974" y="13225"/>
                </a:cubicBezTo>
                <a:cubicBezTo>
                  <a:pt x="720479" y="15797"/>
                  <a:pt x="727836" y="17572"/>
                  <a:pt x="730743" y="22022"/>
                </a:cubicBezTo>
                <a:cubicBezTo>
                  <a:pt x="754229" y="57573"/>
                  <a:pt x="787207" y="88519"/>
                  <a:pt x="796442" y="131298"/>
                </a:cubicBezTo>
                <a:cubicBezTo>
                  <a:pt x="807066" y="180662"/>
                  <a:pt x="810256" y="230695"/>
                  <a:pt x="798834" y="281552"/>
                </a:cubicBezTo>
                <a:cubicBezTo>
                  <a:pt x="774937" y="388075"/>
                  <a:pt x="734524" y="488347"/>
                  <a:pt x="688427" y="586561"/>
                </a:cubicBezTo>
                <a:cubicBezTo>
                  <a:pt x="672118" y="621365"/>
                  <a:pt x="651281" y="654061"/>
                  <a:pt x="631834" y="689097"/>
                </a:cubicBezTo>
                <a:cubicBezTo>
                  <a:pt x="639294" y="698126"/>
                  <a:pt x="645931" y="707103"/>
                  <a:pt x="653571" y="715232"/>
                </a:cubicBezTo>
                <a:cubicBezTo>
                  <a:pt x="684645" y="748159"/>
                  <a:pt x="695450" y="788726"/>
                  <a:pt x="698999" y="832353"/>
                </a:cubicBezTo>
                <a:cubicBezTo>
                  <a:pt x="704781" y="899288"/>
                  <a:pt x="696132" y="966685"/>
                  <a:pt x="673636" y="1029991"/>
                </a:cubicBezTo>
                <a:cubicBezTo>
                  <a:pt x="671807" y="1036019"/>
                  <a:pt x="670431" y="1042176"/>
                  <a:pt x="669520" y="1048409"/>
                </a:cubicBezTo>
                <a:cubicBezTo>
                  <a:pt x="669340" y="1049361"/>
                  <a:pt x="670472" y="1050570"/>
                  <a:pt x="672324" y="1054480"/>
                </a:cubicBezTo>
                <a:cubicBezTo>
                  <a:pt x="677391" y="1052825"/>
                  <a:pt x="682341" y="1050831"/>
                  <a:pt x="687141" y="1048512"/>
                </a:cubicBezTo>
                <a:cubicBezTo>
                  <a:pt x="718267" y="1030994"/>
                  <a:pt x="758345" y="1039406"/>
                  <a:pt x="787181" y="1060859"/>
                </a:cubicBezTo>
                <a:cubicBezTo>
                  <a:pt x="833021" y="1094944"/>
                  <a:pt x="839710" y="1139292"/>
                  <a:pt x="832481" y="1190663"/>
                </a:cubicBezTo>
                <a:cubicBezTo>
                  <a:pt x="828520" y="1218959"/>
                  <a:pt x="830037" y="1248130"/>
                  <a:pt x="823735" y="1275706"/>
                </a:cubicBezTo>
                <a:cubicBezTo>
                  <a:pt x="813728" y="1319694"/>
                  <a:pt x="800429" y="1363039"/>
                  <a:pt x="786435" y="1405972"/>
                </a:cubicBezTo>
                <a:cubicBezTo>
                  <a:pt x="762949" y="1477999"/>
                  <a:pt x="732878" y="1546811"/>
                  <a:pt x="691257" y="1610709"/>
                </a:cubicBezTo>
                <a:cubicBezTo>
                  <a:pt x="662163" y="1655366"/>
                  <a:pt x="638214" y="1703316"/>
                  <a:pt x="609737" y="1748461"/>
                </a:cubicBezTo>
                <a:cubicBezTo>
                  <a:pt x="586277" y="1785658"/>
                  <a:pt x="560347" y="1821363"/>
                  <a:pt x="534160" y="1856708"/>
                </a:cubicBezTo>
                <a:cubicBezTo>
                  <a:pt x="493825" y="1911063"/>
                  <a:pt x="463702" y="1972260"/>
                  <a:pt x="416267" y="2021959"/>
                </a:cubicBezTo>
                <a:cubicBezTo>
                  <a:pt x="395251" y="2043927"/>
                  <a:pt x="382543" y="2073741"/>
                  <a:pt x="365205" y="2099414"/>
                </a:cubicBezTo>
                <a:cubicBezTo>
                  <a:pt x="353269" y="2117137"/>
                  <a:pt x="339867" y="2133858"/>
                  <a:pt x="327082" y="2150861"/>
                </a:cubicBezTo>
                <a:cubicBezTo>
                  <a:pt x="308407" y="2175814"/>
                  <a:pt x="289680" y="2200740"/>
                  <a:pt x="269924" y="2227107"/>
                </a:cubicBezTo>
                <a:close/>
                <a:moveTo>
                  <a:pt x="560322" y="688736"/>
                </a:moveTo>
                <a:cubicBezTo>
                  <a:pt x="541646" y="688736"/>
                  <a:pt x="530070" y="687013"/>
                  <a:pt x="519163" y="689045"/>
                </a:cubicBezTo>
                <a:cubicBezTo>
                  <a:pt x="473323" y="697663"/>
                  <a:pt x="428100" y="708595"/>
                  <a:pt x="387071" y="732081"/>
                </a:cubicBezTo>
                <a:cubicBezTo>
                  <a:pt x="262464" y="803440"/>
                  <a:pt x="173304" y="907159"/>
                  <a:pt x="111232" y="1035367"/>
                </a:cubicBezTo>
                <a:cubicBezTo>
                  <a:pt x="100223" y="1058081"/>
                  <a:pt x="91348" y="1081825"/>
                  <a:pt x="81187" y="1104822"/>
                </a:cubicBezTo>
                <a:cubicBezTo>
                  <a:pt x="55874" y="1162778"/>
                  <a:pt x="48800" y="1222869"/>
                  <a:pt x="56929" y="1289931"/>
                </a:cubicBezTo>
                <a:cubicBezTo>
                  <a:pt x="68299" y="1285764"/>
                  <a:pt x="78434" y="1284401"/>
                  <a:pt x="85457" y="1278999"/>
                </a:cubicBezTo>
                <a:cubicBezTo>
                  <a:pt x="101364" y="1266772"/>
                  <a:pt x="116390" y="1253440"/>
                  <a:pt x="130422" y="1239101"/>
                </a:cubicBezTo>
                <a:cubicBezTo>
                  <a:pt x="159954" y="1208952"/>
                  <a:pt x="189408" y="1178624"/>
                  <a:pt x="217344" y="1147009"/>
                </a:cubicBezTo>
                <a:cubicBezTo>
                  <a:pt x="259840" y="1099008"/>
                  <a:pt x="300098" y="1049001"/>
                  <a:pt x="343083" y="1001463"/>
                </a:cubicBezTo>
                <a:cubicBezTo>
                  <a:pt x="369784" y="971906"/>
                  <a:pt x="395894" y="942503"/>
                  <a:pt x="414158" y="906747"/>
                </a:cubicBezTo>
                <a:cubicBezTo>
                  <a:pt x="419189" y="896544"/>
                  <a:pt x="425873" y="887244"/>
                  <a:pt x="433940" y="879222"/>
                </a:cubicBezTo>
                <a:cubicBezTo>
                  <a:pt x="481220" y="834077"/>
                  <a:pt x="506378" y="773883"/>
                  <a:pt x="542495" y="721149"/>
                </a:cubicBezTo>
                <a:cubicBezTo>
                  <a:pt x="547974" y="713174"/>
                  <a:pt x="551935" y="704145"/>
                  <a:pt x="560322" y="688736"/>
                </a:cubicBezTo>
                <a:close/>
                <a:moveTo>
                  <a:pt x="261409" y="1627533"/>
                </a:moveTo>
                <a:cubicBezTo>
                  <a:pt x="294593" y="1594092"/>
                  <a:pt x="330092" y="1569294"/>
                  <a:pt x="349179" y="1535312"/>
                </a:cubicBezTo>
                <a:cubicBezTo>
                  <a:pt x="363302" y="1510180"/>
                  <a:pt x="380408" y="1487800"/>
                  <a:pt x="395482" y="1463723"/>
                </a:cubicBezTo>
                <a:cubicBezTo>
                  <a:pt x="428075" y="1411503"/>
                  <a:pt x="460461" y="1359155"/>
                  <a:pt x="491227" y="1305880"/>
                </a:cubicBezTo>
                <a:cubicBezTo>
                  <a:pt x="505118" y="1281854"/>
                  <a:pt x="514944" y="1255513"/>
                  <a:pt x="526623" y="1230226"/>
                </a:cubicBezTo>
                <a:cubicBezTo>
                  <a:pt x="513285" y="1232970"/>
                  <a:pt x="500880" y="1239111"/>
                  <a:pt x="490610" y="1248053"/>
                </a:cubicBezTo>
                <a:cubicBezTo>
                  <a:pt x="468898" y="1266934"/>
                  <a:pt x="448808" y="1287693"/>
                  <a:pt x="426737" y="1306112"/>
                </a:cubicBezTo>
                <a:cubicBezTo>
                  <a:pt x="377861" y="1346910"/>
                  <a:pt x="335931" y="1393033"/>
                  <a:pt x="305680" y="1449523"/>
                </a:cubicBezTo>
                <a:cubicBezTo>
                  <a:pt x="276818" y="1503209"/>
                  <a:pt x="260123" y="1559493"/>
                  <a:pt x="261409" y="162753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Freeform 108">
            <a:extLst>
              <a:ext uri="{FF2B5EF4-FFF2-40B4-BE49-F238E27FC236}">
                <a16:creationId xmlns:a16="http://schemas.microsoft.com/office/drawing/2014/main" id="{4B101966-39FF-A32B-7A21-C8613E80F35E}"/>
              </a:ext>
            </a:extLst>
          </p:cNvPr>
          <p:cNvSpPr/>
          <p:nvPr/>
        </p:nvSpPr>
        <p:spPr>
          <a:xfrm>
            <a:off x="6318432" y="2746158"/>
            <a:ext cx="830804" cy="978444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0FE8E664-FE26-F16D-BB3C-02BE176A2984}"/>
              </a:ext>
            </a:extLst>
          </p:cNvPr>
          <p:cNvSpPr/>
          <p:nvPr/>
        </p:nvSpPr>
        <p:spPr>
          <a:xfrm>
            <a:off x="7704624" y="2767923"/>
            <a:ext cx="872684" cy="934882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DF4A61B2-118D-27F7-AB98-8CC43654F013}"/>
              </a:ext>
            </a:extLst>
          </p:cNvPr>
          <p:cNvGrpSpPr/>
          <p:nvPr/>
        </p:nvGrpSpPr>
        <p:grpSpPr>
          <a:xfrm>
            <a:off x="4931160" y="2746158"/>
            <a:ext cx="830804" cy="978444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D83480D0-FB49-FCE6-7CCA-B70EAA4F49B5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E4AA9826-57B8-17F5-7020-6767FBF80AFC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B7D969D-010B-6C2F-EAC9-BA7E2A6F9C56}"/>
              </a:ext>
            </a:extLst>
          </p:cNvPr>
          <p:cNvSpPr/>
          <p:nvPr/>
        </p:nvSpPr>
        <p:spPr>
          <a:xfrm>
            <a:off x="3572140" y="2799251"/>
            <a:ext cx="744540" cy="872246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4C92051B-B0A3-4858-0199-65C7B29223E7}"/>
              </a:ext>
            </a:extLst>
          </p:cNvPr>
          <p:cNvSpPr/>
          <p:nvPr/>
        </p:nvSpPr>
        <p:spPr>
          <a:xfrm>
            <a:off x="14224808" y="2767977"/>
            <a:ext cx="877092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6E5F0524-CBD3-1B70-A5EF-90E92154141C}"/>
              </a:ext>
            </a:extLst>
          </p:cNvPr>
          <p:cNvSpPr/>
          <p:nvPr/>
        </p:nvSpPr>
        <p:spPr>
          <a:xfrm>
            <a:off x="491674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95DC75B4-FF34-3E4C-874B-5774EC3BE00C}"/>
              </a:ext>
            </a:extLst>
          </p:cNvPr>
          <p:cNvSpPr/>
          <p:nvPr/>
        </p:nvSpPr>
        <p:spPr>
          <a:xfrm>
            <a:off x="3514535" y="8423962"/>
            <a:ext cx="859718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E25CE991-054B-4A3C-46E9-F53351B8E15A}"/>
              </a:ext>
            </a:extLst>
          </p:cNvPr>
          <p:cNvSpPr/>
          <p:nvPr/>
        </p:nvSpPr>
        <p:spPr>
          <a:xfrm>
            <a:off x="771113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DDD30CEC-572B-5A08-50CF-B497246EA312}"/>
              </a:ext>
            </a:extLst>
          </p:cNvPr>
          <p:cNvSpPr/>
          <p:nvPr/>
        </p:nvSpPr>
        <p:spPr>
          <a:xfrm>
            <a:off x="6304001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20CAF8E2-B155-1848-A5E3-D47BCD1F85C4}"/>
              </a:ext>
            </a:extLst>
          </p:cNvPr>
          <p:cNvSpPr/>
          <p:nvPr/>
        </p:nvSpPr>
        <p:spPr>
          <a:xfrm>
            <a:off x="9143765" y="8405345"/>
            <a:ext cx="862698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3910D599-7C4E-6F64-B5AD-FD72D0C38025}"/>
              </a:ext>
            </a:extLst>
          </p:cNvPr>
          <p:cNvSpPr/>
          <p:nvPr/>
        </p:nvSpPr>
        <p:spPr>
          <a:xfrm>
            <a:off x="10478679" y="8469737"/>
            <a:ext cx="808730" cy="870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3321CC3C-EDBE-4641-8C2A-1D5D92FC4184}"/>
              </a:ext>
            </a:extLst>
          </p:cNvPr>
          <p:cNvGrpSpPr/>
          <p:nvPr/>
        </p:nvGrpSpPr>
        <p:grpSpPr>
          <a:xfrm>
            <a:off x="12959867" y="8387679"/>
            <a:ext cx="821678" cy="875758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475818F8-E1FB-D101-A259-97163D1029A8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FD1CA4A9-143C-1882-4C3C-8435A50528AC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48935EB2-D07D-58A4-3D3F-04492F92769B}"/>
              </a:ext>
            </a:extLst>
          </p:cNvPr>
          <p:cNvGrpSpPr/>
          <p:nvPr/>
        </p:nvGrpSpPr>
        <p:grpSpPr>
          <a:xfrm>
            <a:off x="5223987" y="5815491"/>
            <a:ext cx="785506" cy="762170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4F8B68F4-420E-35C7-9BFE-41D8359D5B1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291ABFB1-2F97-FE81-A6B9-C1B3172688EB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5AC14947-6D65-EEFB-C7A9-662B1ADFBB9B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377F6B6F-1974-3BFF-47E1-EDB30B7F3751}"/>
              </a:ext>
            </a:extLst>
          </p:cNvPr>
          <p:cNvGrpSpPr/>
          <p:nvPr/>
        </p:nvGrpSpPr>
        <p:grpSpPr>
          <a:xfrm>
            <a:off x="6413219" y="5764869"/>
            <a:ext cx="785506" cy="820526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D3D5E42F-4EEC-9EC2-0FFA-3D4EE45D5D07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104B6862-4619-0B95-AC5B-62A319BAB7D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034E0225-7B8B-7DCB-B98C-F56FF56AA645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C91DDB7B-D38E-85DF-3260-25493D83D98C}"/>
              </a:ext>
            </a:extLst>
          </p:cNvPr>
          <p:cNvGrpSpPr/>
          <p:nvPr/>
        </p:nvGrpSpPr>
        <p:grpSpPr>
          <a:xfrm>
            <a:off x="11517050" y="5782898"/>
            <a:ext cx="719320" cy="742072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D4B00E5B-C3A6-634E-EEC1-B8A9EEBB5A1D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D86D06C0-2D25-0D50-8BE4-4FEE4C93DE8C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26350601-806F-CED9-A0EF-B404B5E7234D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D414D7D1-C2F5-CC55-B2B0-9E6197F05219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0CE9F3FE-5BA1-3086-C790-2B7C525FBDE4}"/>
              </a:ext>
            </a:extLst>
          </p:cNvPr>
          <p:cNvGrpSpPr/>
          <p:nvPr/>
        </p:nvGrpSpPr>
        <p:grpSpPr>
          <a:xfrm>
            <a:off x="10063833" y="2620503"/>
            <a:ext cx="1031022" cy="1087002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6210EEAC-8C07-7C9C-6E92-5AF054A093BA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93664E71-000D-0009-5785-16866BA0AC5D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E5E0D003-506C-711B-BCC8-EF4F55CD3E7A}"/>
              </a:ext>
            </a:extLst>
          </p:cNvPr>
          <p:cNvSpPr/>
          <p:nvPr/>
        </p:nvSpPr>
        <p:spPr>
          <a:xfrm>
            <a:off x="7715762" y="5722587"/>
            <a:ext cx="791340" cy="834078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FE6D2992-9900-B426-501C-AAB604CAFA79}"/>
              </a:ext>
            </a:extLst>
          </p:cNvPr>
          <p:cNvGrpSpPr/>
          <p:nvPr/>
        </p:nvGrpSpPr>
        <p:grpSpPr>
          <a:xfrm>
            <a:off x="14205443" y="4407533"/>
            <a:ext cx="701290" cy="758842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5E50344B-9383-3B7A-E9A2-885A025F4CE1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F68D5361-967A-7912-A88E-FDF4646FED24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31348EAE-CA38-7464-31F0-C314ED0CBE9D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BBB2C190-5052-DECB-A4BA-D9B218BB3B71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49E2F1B1-83CE-4214-C646-7A2745D2959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ACB3892E-34C3-7DD0-3140-82FE7B69CA7B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1B943668-0911-064E-2DBE-E1FAC9FEB1CC}"/>
              </a:ext>
            </a:extLst>
          </p:cNvPr>
          <p:cNvGrpSpPr/>
          <p:nvPr/>
        </p:nvGrpSpPr>
        <p:grpSpPr>
          <a:xfrm>
            <a:off x="8989374" y="2681951"/>
            <a:ext cx="855384" cy="1071090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3F40C874-485C-1FBA-DA95-B0EC442ADE99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C5EF9A13-9E36-302D-5C38-E836F7A5E313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9F54B1A4-A3F5-A08C-546C-7F65E74DC93F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89CAB789-CC96-60B3-8E6D-3B8AC1380E85}"/>
              </a:ext>
            </a:extLst>
          </p:cNvPr>
          <p:cNvGrpSpPr/>
          <p:nvPr/>
        </p:nvGrpSpPr>
        <p:grpSpPr>
          <a:xfrm>
            <a:off x="9143764" y="5721946"/>
            <a:ext cx="785504" cy="836912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14002CF2-B749-3065-CFBA-52D43D1AA43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B6849087-BC86-6E64-BDBC-F7591397D32B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209FFAD5-4DB5-825C-C23F-16BFA2782E49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AC93F664-52D5-1BEE-DC63-2006F9283148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01EC93E3-329D-6C4D-5022-C82B0B9D67A7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BED4BE98-AFBF-95EE-E65E-8AA0C267534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8E6158F6-1612-9577-82A8-AF655565BA95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CD062DB0-C12A-295D-5324-50FFF7630D39}"/>
              </a:ext>
            </a:extLst>
          </p:cNvPr>
          <p:cNvGrpSpPr/>
          <p:nvPr/>
        </p:nvGrpSpPr>
        <p:grpSpPr>
          <a:xfrm>
            <a:off x="11394267" y="2708962"/>
            <a:ext cx="1025974" cy="1083416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8324B8FE-BFCC-7620-63E6-90A47FE033C1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EE9C475E-2004-5ED9-E21B-19F148650D9B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4A497C2D-F6C8-E14E-C837-4CBC828318A0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E90B6E92-2B7F-02E0-91CC-DF3676709F28}"/>
              </a:ext>
            </a:extLst>
          </p:cNvPr>
          <p:cNvGrpSpPr/>
          <p:nvPr/>
        </p:nvGrpSpPr>
        <p:grpSpPr>
          <a:xfrm>
            <a:off x="3670569" y="5719387"/>
            <a:ext cx="785506" cy="839290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872D61AA-56D4-D38E-CCE8-F6964758438A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339A5CD8-49D1-46B0-09F1-698219B2B92E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A39ECE34-A015-3CBF-FB98-87EE6A4CBD38}"/>
              </a:ext>
            </a:extLst>
          </p:cNvPr>
          <p:cNvSpPr/>
          <p:nvPr/>
        </p:nvSpPr>
        <p:spPr>
          <a:xfrm>
            <a:off x="10378735" y="5837690"/>
            <a:ext cx="789418" cy="656008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FE8F2994-2F0C-F2F7-F9CD-C5B70E32607C}"/>
              </a:ext>
            </a:extLst>
          </p:cNvPr>
          <p:cNvGrpSpPr/>
          <p:nvPr/>
        </p:nvGrpSpPr>
        <p:grpSpPr>
          <a:xfrm>
            <a:off x="12981114" y="5746742"/>
            <a:ext cx="719376" cy="757452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3793BC28-10EB-F402-B0C7-F945EA2C1E54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8" name="Google Shape;10192;p74">
              <a:extLst>
                <a:ext uri="{FF2B5EF4-FFF2-40B4-BE49-F238E27FC236}">
                  <a16:creationId xmlns:a16="http://schemas.microsoft.com/office/drawing/2014/main" id="{4C8C56A5-EFEC-ED52-178C-5364AF77495A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9" name="Google Shape;10193;p74">
              <a:extLst>
                <a:ext uri="{FF2B5EF4-FFF2-40B4-BE49-F238E27FC236}">
                  <a16:creationId xmlns:a16="http://schemas.microsoft.com/office/drawing/2014/main" id="{39C65515-CD18-FB03-3FCA-B5A9110568AA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0" name="Google Shape;10194;p74">
              <a:extLst>
                <a:ext uri="{FF2B5EF4-FFF2-40B4-BE49-F238E27FC236}">
                  <a16:creationId xmlns:a16="http://schemas.microsoft.com/office/drawing/2014/main" id="{48373825-8BC2-18A5-BFA0-6B0ED5BAE7F0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1" name="Google Shape;10221;p74">
            <a:extLst>
              <a:ext uri="{FF2B5EF4-FFF2-40B4-BE49-F238E27FC236}">
                <a16:creationId xmlns:a16="http://schemas.microsoft.com/office/drawing/2014/main" id="{FD295A3D-5C8C-7751-2D59-A4F5E6A4EC0F}"/>
              </a:ext>
            </a:extLst>
          </p:cNvPr>
          <p:cNvGrpSpPr/>
          <p:nvPr/>
        </p:nvGrpSpPr>
        <p:grpSpPr>
          <a:xfrm>
            <a:off x="4927741" y="7195155"/>
            <a:ext cx="633934" cy="766814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772" name="Google Shape;10222;p74">
              <a:extLst>
                <a:ext uri="{FF2B5EF4-FFF2-40B4-BE49-F238E27FC236}">
                  <a16:creationId xmlns:a16="http://schemas.microsoft.com/office/drawing/2014/main" id="{47865D2D-19E4-670C-5A7A-148E1C3CC384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3" name="Google Shape;10223;p74">
              <a:extLst>
                <a:ext uri="{FF2B5EF4-FFF2-40B4-BE49-F238E27FC236}">
                  <a16:creationId xmlns:a16="http://schemas.microsoft.com/office/drawing/2014/main" id="{ADFD6262-3764-605F-2358-CA4D2B08596D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4" name="Google Shape;10224;p74">
              <a:extLst>
                <a:ext uri="{FF2B5EF4-FFF2-40B4-BE49-F238E27FC236}">
                  <a16:creationId xmlns:a16="http://schemas.microsoft.com/office/drawing/2014/main" id="{8943B365-B685-FC42-0288-F7D07C4329CA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5" name="Google Shape;10240;p74">
            <a:extLst>
              <a:ext uri="{FF2B5EF4-FFF2-40B4-BE49-F238E27FC236}">
                <a16:creationId xmlns:a16="http://schemas.microsoft.com/office/drawing/2014/main" id="{E8CEB708-2C79-7CC4-C9ED-DCA51FCC6A13}"/>
              </a:ext>
            </a:extLst>
          </p:cNvPr>
          <p:cNvGrpSpPr/>
          <p:nvPr/>
        </p:nvGrpSpPr>
        <p:grpSpPr>
          <a:xfrm>
            <a:off x="7705103" y="7202489"/>
            <a:ext cx="730038" cy="720730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76" name="Google Shape;10241;p74">
              <a:extLst>
                <a:ext uri="{FF2B5EF4-FFF2-40B4-BE49-F238E27FC236}">
                  <a16:creationId xmlns:a16="http://schemas.microsoft.com/office/drawing/2014/main" id="{56A25D06-66CF-555A-6E54-E28FAB07BEA9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7" name="Google Shape;10242;p74">
              <a:extLst>
                <a:ext uri="{FF2B5EF4-FFF2-40B4-BE49-F238E27FC236}">
                  <a16:creationId xmlns:a16="http://schemas.microsoft.com/office/drawing/2014/main" id="{6405B3D6-5BF1-8A62-AE48-058BA19EA8D1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8" name="Google Shape;10303;p74">
            <a:extLst>
              <a:ext uri="{FF2B5EF4-FFF2-40B4-BE49-F238E27FC236}">
                <a16:creationId xmlns:a16="http://schemas.microsoft.com/office/drawing/2014/main" id="{765B48FC-AECA-11E5-A25F-A69215D6F80D}"/>
              </a:ext>
            </a:extLst>
          </p:cNvPr>
          <p:cNvGrpSpPr/>
          <p:nvPr/>
        </p:nvGrpSpPr>
        <p:grpSpPr>
          <a:xfrm>
            <a:off x="9105981" y="7139705"/>
            <a:ext cx="720474" cy="767786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79" name="Google Shape;10304;p74">
              <a:extLst>
                <a:ext uri="{FF2B5EF4-FFF2-40B4-BE49-F238E27FC236}">
                  <a16:creationId xmlns:a16="http://schemas.microsoft.com/office/drawing/2014/main" id="{E2FA5E18-B36C-754B-311B-46EB96C6E8E5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0" name="Google Shape;10305;p74">
              <a:extLst>
                <a:ext uri="{FF2B5EF4-FFF2-40B4-BE49-F238E27FC236}">
                  <a16:creationId xmlns:a16="http://schemas.microsoft.com/office/drawing/2014/main" id="{8024285E-0183-6DE8-07AD-B582BA58BE2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1" name="Google Shape;10306;p74">
              <a:extLst>
                <a:ext uri="{FF2B5EF4-FFF2-40B4-BE49-F238E27FC236}">
                  <a16:creationId xmlns:a16="http://schemas.microsoft.com/office/drawing/2014/main" id="{3DA0E4D2-C7C4-AF38-3C27-6FBDEC5A72F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2" name="Google Shape;10307;p74">
              <a:extLst>
                <a:ext uri="{FF2B5EF4-FFF2-40B4-BE49-F238E27FC236}">
                  <a16:creationId xmlns:a16="http://schemas.microsoft.com/office/drawing/2014/main" id="{899DB45F-4971-5EDF-26B1-F054D37079E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3" name="Google Shape;10308;p74">
              <a:extLst>
                <a:ext uri="{FF2B5EF4-FFF2-40B4-BE49-F238E27FC236}">
                  <a16:creationId xmlns:a16="http://schemas.microsoft.com/office/drawing/2014/main" id="{AE93C9A1-2302-DB7B-B410-65606959002C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4" name="Google Shape;10309;p74">
              <a:extLst>
                <a:ext uri="{FF2B5EF4-FFF2-40B4-BE49-F238E27FC236}">
                  <a16:creationId xmlns:a16="http://schemas.microsoft.com/office/drawing/2014/main" id="{894CBD3A-0641-A3BF-64F6-65E483B5F70A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5" name="Google Shape;10310;p74">
              <a:extLst>
                <a:ext uri="{FF2B5EF4-FFF2-40B4-BE49-F238E27FC236}">
                  <a16:creationId xmlns:a16="http://schemas.microsoft.com/office/drawing/2014/main" id="{8BB4AB64-0021-9C3C-158A-17E304B6A026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6" name="Google Shape;10311;p74">
              <a:extLst>
                <a:ext uri="{FF2B5EF4-FFF2-40B4-BE49-F238E27FC236}">
                  <a16:creationId xmlns:a16="http://schemas.microsoft.com/office/drawing/2014/main" id="{C61DEF0D-ECCD-163A-0B5F-3A6A0343B903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7" name="Google Shape;10312;p74">
              <a:extLst>
                <a:ext uri="{FF2B5EF4-FFF2-40B4-BE49-F238E27FC236}">
                  <a16:creationId xmlns:a16="http://schemas.microsoft.com/office/drawing/2014/main" id="{0001038B-0F07-CBAC-5F32-C7B3EAB8D7D4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8" name="Google Shape;10313;p74">
              <a:extLst>
                <a:ext uri="{FF2B5EF4-FFF2-40B4-BE49-F238E27FC236}">
                  <a16:creationId xmlns:a16="http://schemas.microsoft.com/office/drawing/2014/main" id="{5B902B77-989B-CD3C-14D0-214E1D59681D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9" name="Google Shape;10314;p74">
              <a:extLst>
                <a:ext uri="{FF2B5EF4-FFF2-40B4-BE49-F238E27FC236}">
                  <a16:creationId xmlns:a16="http://schemas.microsoft.com/office/drawing/2014/main" id="{D8A63290-366C-38C6-5BBB-53C1C82CF0E4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0" name="Google Shape;10315;p74">
              <a:extLst>
                <a:ext uri="{FF2B5EF4-FFF2-40B4-BE49-F238E27FC236}">
                  <a16:creationId xmlns:a16="http://schemas.microsoft.com/office/drawing/2014/main" id="{04094CF9-F6C5-4201-5EB8-A80EE4ABBD0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1" name="Google Shape;10341;p74">
            <a:extLst>
              <a:ext uri="{FF2B5EF4-FFF2-40B4-BE49-F238E27FC236}">
                <a16:creationId xmlns:a16="http://schemas.microsoft.com/office/drawing/2014/main" id="{FA3D2B0E-0695-D087-19BF-5C8A8E770AF7}"/>
              </a:ext>
            </a:extLst>
          </p:cNvPr>
          <p:cNvGrpSpPr/>
          <p:nvPr/>
        </p:nvGrpSpPr>
        <p:grpSpPr>
          <a:xfrm>
            <a:off x="14312206" y="5759308"/>
            <a:ext cx="519012" cy="725192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792" name="Google Shape;10342;p74">
              <a:extLst>
                <a:ext uri="{FF2B5EF4-FFF2-40B4-BE49-F238E27FC236}">
                  <a16:creationId xmlns:a16="http://schemas.microsoft.com/office/drawing/2014/main" id="{C645200B-7833-434B-F1F1-E07E15FDF9A1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0" name="Google Shape;10343;p74">
              <a:extLst>
                <a:ext uri="{FF2B5EF4-FFF2-40B4-BE49-F238E27FC236}">
                  <a16:creationId xmlns:a16="http://schemas.microsoft.com/office/drawing/2014/main" id="{DC56A5C4-ABD4-A351-E11E-115A23228775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1" name="Google Shape;10344;p74">
              <a:extLst>
                <a:ext uri="{FF2B5EF4-FFF2-40B4-BE49-F238E27FC236}">
                  <a16:creationId xmlns:a16="http://schemas.microsoft.com/office/drawing/2014/main" id="{742AC7A0-6F58-DDD3-2820-C31150892762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2" name="Google Shape;10345;p74">
              <a:extLst>
                <a:ext uri="{FF2B5EF4-FFF2-40B4-BE49-F238E27FC236}">
                  <a16:creationId xmlns:a16="http://schemas.microsoft.com/office/drawing/2014/main" id="{B0B1D3DE-4260-C644-6A52-4ADACCE07693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3" name="Google Shape;10346;p74">
              <a:extLst>
                <a:ext uri="{FF2B5EF4-FFF2-40B4-BE49-F238E27FC236}">
                  <a16:creationId xmlns:a16="http://schemas.microsoft.com/office/drawing/2014/main" id="{D79B177A-8DE0-D678-59B2-9E9968589BB4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04" name="Google Shape;10359;p74">
            <a:extLst>
              <a:ext uri="{FF2B5EF4-FFF2-40B4-BE49-F238E27FC236}">
                <a16:creationId xmlns:a16="http://schemas.microsoft.com/office/drawing/2014/main" id="{B2264383-7797-C9F0-ED04-C76CCDD67EBE}"/>
              </a:ext>
            </a:extLst>
          </p:cNvPr>
          <p:cNvGrpSpPr/>
          <p:nvPr/>
        </p:nvGrpSpPr>
        <p:grpSpPr>
          <a:xfrm>
            <a:off x="10426301" y="7223900"/>
            <a:ext cx="722358" cy="677716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805" name="Google Shape;10360;p74">
              <a:extLst>
                <a:ext uri="{FF2B5EF4-FFF2-40B4-BE49-F238E27FC236}">
                  <a16:creationId xmlns:a16="http://schemas.microsoft.com/office/drawing/2014/main" id="{951228DA-52EF-CBAF-DC14-34116D0D067C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6" name="Google Shape;10361;p74">
              <a:extLst>
                <a:ext uri="{FF2B5EF4-FFF2-40B4-BE49-F238E27FC236}">
                  <a16:creationId xmlns:a16="http://schemas.microsoft.com/office/drawing/2014/main" id="{2ED49F90-DF7A-F965-BDC6-2C7EAE82A9AB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7" name="Google Shape;10362;p74">
              <a:extLst>
                <a:ext uri="{FF2B5EF4-FFF2-40B4-BE49-F238E27FC236}">
                  <a16:creationId xmlns:a16="http://schemas.microsoft.com/office/drawing/2014/main" id="{F881A73F-8935-4F2C-0C16-E6A10F328754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8" name="Google Shape;10363;p74">
              <a:extLst>
                <a:ext uri="{FF2B5EF4-FFF2-40B4-BE49-F238E27FC236}">
                  <a16:creationId xmlns:a16="http://schemas.microsoft.com/office/drawing/2014/main" id="{287A8BEE-D50C-7EED-C381-AE9D1C3A1A5D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9" name="Google Shape;10364;p74">
              <a:extLst>
                <a:ext uri="{FF2B5EF4-FFF2-40B4-BE49-F238E27FC236}">
                  <a16:creationId xmlns:a16="http://schemas.microsoft.com/office/drawing/2014/main" id="{84131526-A610-DBC3-BA18-90555C7EBCDA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0" name="Google Shape;10365;p74">
              <a:extLst>
                <a:ext uri="{FF2B5EF4-FFF2-40B4-BE49-F238E27FC236}">
                  <a16:creationId xmlns:a16="http://schemas.microsoft.com/office/drawing/2014/main" id="{1DD9DD5F-89E9-84FD-5AFD-DF1DBF6CD94D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1" name="Google Shape;10366;p74">
              <a:extLst>
                <a:ext uri="{FF2B5EF4-FFF2-40B4-BE49-F238E27FC236}">
                  <a16:creationId xmlns:a16="http://schemas.microsoft.com/office/drawing/2014/main" id="{09E1449F-C397-DAE9-2F91-E9D493BDEA83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12" name="Google Shape;10399;p74">
            <a:extLst>
              <a:ext uri="{FF2B5EF4-FFF2-40B4-BE49-F238E27FC236}">
                <a16:creationId xmlns:a16="http://schemas.microsoft.com/office/drawing/2014/main" id="{5568BDB4-C268-F6C9-AB6B-3602DF9F273A}"/>
              </a:ext>
            </a:extLst>
          </p:cNvPr>
          <p:cNvGrpSpPr/>
          <p:nvPr/>
        </p:nvGrpSpPr>
        <p:grpSpPr>
          <a:xfrm>
            <a:off x="3521390" y="7082280"/>
            <a:ext cx="720420" cy="763688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813" name="Google Shape;10400;p74">
              <a:extLst>
                <a:ext uri="{FF2B5EF4-FFF2-40B4-BE49-F238E27FC236}">
                  <a16:creationId xmlns:a16="http://schemas.microsoft.com/office/drawing/2014/main" id="{FAE51F09-D568-4F05-A8DB-AF164FEA79C2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4" name="Google Shape;10401;p74">
              <a:extLst>
                <a:ext uri="{FF2B5EF4-FFF2-40B4-BE49-F238E27FC236}">
                  <a16:creationId xmlns:a16="http://schemas.microsoft.com/office/drawing/2014/main" id="{3D6C4E4D-5108-A1E9-8694-56EF46AF5FA6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5" name="Google Shape;10402;p74">
              <a:extLst>
                <a:ext uri="{FF2B5EF4-FFF2-40B4-BE49-F238E27FC236}">
                  <a16:creationId xmlns:a16="http://schemas.microsoft.com/office/drawing/2014/main" id="{7A802020-DC2C-C23A-736C-46B920508F3E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6" name="Google Shape;10403;p74">
              <a:extLst>
                <a:ext uri="{FF2B5EF4-FFF2-40B4-BE49-F238E27FC236}">
                  <a16:creationId xmlns:a16="http://schemas.microsoft.com/office/drawing/2014/main" id="{6C9B3A9C-3719-0FBD-98B3-33B943F2526D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7" name="Google Shape;10404;p74">
              <a:extLst>
                <a:ext uri="{FF2B5EF4-FFF2-40B4-BE49-F238E27FC236}">
                  <a16:creationId xmlns:a16="http://schemas.microsoft.com/office/drawing/2014/main" id="{0E273E34-329E-95EE-ADAA-A0F4F57C699C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8" name="Google Shape;10405;p74">
              <a:extLst>
                <a:ext uri="{FF2B5EF4-FFF2-40B4-BE49-F238E27FC236}">
                  <a16:creationId xmlns:a16="http://schemas.microsoft.com/office/drawing/2014/main" id="{5E65BD66-8ACB-2060-2899-A3A79158E00B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9" name="Google Shape;10406;p74">
              <a:extLst>
                <a:ext uri="{FF2B5EF4-FFF2-40B4-BE49-F238E27FC236}">
                  <a16:creationId xmlns:a16="http://schemas.microsoft.com/office/drawing/2014/main" id="{F55654F2-6E19-15F9-BDD1-85A85C36C636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0" name="Google Shape;10407;p74">
              <a:extLst>
                <a:ext uri="{FF2B5EF4-FFF2-40B4-BE49-F238E27FC236}">
                  <a16:creationId xmlns:a16="http://schemas.microsoft.com/office/drawing/2014/main" id="{82B8E2CE-6F07-440C-71A5-0A57FF9CE314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21" name="Google Shape;10421;p74">
            <a:extLst>
              <a:ext uri="{FF2B5EF4-FFF2-40B4-BE49-F238E27FC236}">
                <a16:creationId xmlns:a16="http://schemas.microsoft.com/office/drawing/2014/main" id="{1721A808-C867-9BFB-41F0-5DE3A6FEBC63}"/>
              </a:ext>
            </a:extLst>
          </p:cNvPr>
          <p:cNvGrpSpPr/>
          <p:nvPr/>
        </p:nvGrpSpPr>
        <p:grpSpPr>
          <a:xfrm>
            <a:off x="11529855" y="7099836"/>
            <a:ext cx="724278" cy="773964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822" name="Google Shape;10422;p74">
              <a:extLst>
                <a:ext uri="{FF2B5EF4-FFF2-40B4-BE49-F238E27FC236}">
                  <a16:creationId xmlns:a16="http://schemas.microsoft.com/office/drawing/2014/main" id="{F1E8E8A0-42E7-E25A-911F-DF144A212B78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3" name="Google Shape;10423;p74">
              <a:extLst>
                <a:ext uri="{FF2B5EF4-FFF2-40B4-BE49-F238E27FC236}">
                  <a16:creationId xmlns:a16="http://schemas.microsoft.com/office/drawing/2014/main" id="{989C732A-211A-E4CB-8DD7-4116CA025C50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4" name="Google Shape;10424;p74">
              <a:extLst>
                <a:ext uri="{FF2B5EF4-FFF2-40B4-BE49-F238E27FC236}">
                  <a16:creationId xmlns:a16="http://schemas.microsoft.com/office/drawing/2014/main" id="{45BD3B39-166E-0859-E627-C47D74B5ED91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5" name="Google Shape;10425;p74">
              <a:extLst>
                <a:ext uri="{FF2B5EF4-FFF2-40B4-BE49-F238E27FC236}">
                  <a16:creationId xmlns:a16="http://schemas.microsoft.com/office/drawing/2014/main" id="{0223E111-0F66-45D7-5A3B-F657D4BB973C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6" name="Google Shape;10426;p74">
              <a:extLst>
                <a:ext uri="{FF2B5EF4-FFF2-40B4-BE49-F238E27FC236}">
                  <a16:creationId xmlns:a16="http://schemas.microsoft.com/office/drawing/2014/main" id="{AF11A8F5-2316-B000-4910-624B72CA01D7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7" name="Google Shape;10427;p74">
              <a:extLst>
                <a:ext uri="{FF2B5EF4-FFF2-40B4-BE49-F238E27FC236}">
                  <a16:creationId xmlns:a16="http://schemas.microsoft.com/office/drawing/2014/main" id="{FE7ADF91-F61D-50E0-8E23-71342E2A87B8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8" name="Google Shape;10428;p74">
              <a:extLst>
                <a:ext uri="{FF2B5EF4-FFF2-40B4-BE49-F238E27FC236}">
                  <a16:creationId xmlns:a16="http://schemas.microsoft.com/office/drawing/2014/main" id="{CB6A8845-F2B8-7D8E-A47D-B8D354440435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9" name="Google Shape;10429;p74">
              <a:extLst>
                <a:ext uri="{FF2B5EF4-FFF2-40B4-BE49-F238E27FC236}">
                  <a16:creationId xmlns:a16="http://schemas.microsoft.com/office/drawing/2014/main" id="{D82AED70-5259-6292-16C3-2AC4839FB4AC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30" name="Google Shape;10435;p74">
            <a:extLst>
              <a:ext uri="{FF2B5EF4-FFF2-40B4-BE49-F238E27FC236}">
                <a16:creationId xmlns:a16="http://schemas.microsoft.com/office/drawing/2014/main" id="{4E31D86C-23A2-EC22-429B-39DD84C969E3}"/>
              </a:ext>
            </a:extLst>
          </p:cNvPr>
          <p:cNvGrpSpPr/>
          <p:nvPr/>
        </p:nvGrpSpPr>
        <p:grpSpPr>
          <a:xfrm>
            <a:off x="11487278" y="8190717"/>
            <a:ext cx="1064452" cy="1051870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1" name="Google Shape;10436;p74">
              <a:extLst>
                <a:ext uri="{FF2B5EF4-FFF2-40B4-BE49-F238E27FC236}">
                  <a16:creationId xmlns:a16="http://schemas.microsoft.com/office/drawing/2014/main" id="{41E50C72-DA9C-6F92-B61B-BED51487E0A4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2" name="Google Shape;10437;p74">
              <a:extLst>
                <a:ext uri="{FF2B5EF4-FFF2-40B4-BE49-F238E27FC236}">
                  <a16:creationId xmlns:a16="http://schemas.microsoft.com/office/drawing/2014/main" id="{47972956-CB90-94F0-B729-3262C1713954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3" name="Google Shape;10438;p74">
              <a:extLst>
                <a:ext uri="{FF2B5EF4-FFF2-40B4-BE49-F238E27FC236}">
                  <a16:creationId xmlns:a16="http://schemas.microsoft.com/office/drawing/2014/main" id="{C88124B4-202F-85B1-0EA1-1994D30DAA85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4" name="Google Shape;10439;p74">
              <a:extLst>
                <a:ext uri="{FF2B5EF4-FFF2-40B4-BE49-F238E27FC236}">
                  <a16:creationId xmlns:a16="http://schemas.microsoft.com/office/drawing/2014/main" id="{4DBE494B-22CD-9C47-1407-1AD30FBBC522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5" name="Google Shape;10440;p74">
              <a:extLst>
                <a:ext uri="{FF2B5EF4-FFF2-40B4-BE49-F238E27FC236}">
                  <a16:creationId xmlns:a16="http://schemas.microsoft.com/office/drawing/2014/main" id="{3A9FAD20-F728-891F-1C8F-26298C2FACC0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6" name="Google Shape;10441;p74">
              <a:extLst>
                <a:ext uri="{FF2B5EF4-FFF2-40B4-BE49-F238E27FC236}">
                  <a16:creationId xmlns:a16="http://schemas.microsoft.com/office/drawing/2014/main" id="{FF2F31FA-8AC3-911A-C973-7B85B93F18CD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7" name="Google Shape;10442;p74">
              <a:extLst>
                <a:ext uri="{FF2B5EF4-FFF2-40B4-BE49-F238E27FC236}">
                  <a16:creationId xmlns:a16="http://schemas.microsoft.com/office/drawing/2014/main" id="{BFF64458-46E0-24D1-6804-6325096E262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38" name="Google Shape;10443;p74">
            <a:extLst>
              <a:ext uri="{FF2B5EF4-FFF2-40B4-BE49-F238E27FC236}">
                <a16:creationId xmlns:a16="http://schemas.microsoft.com/office/drawing/2014/main" id="{7A32615E-03F7-08B5-9EF1-27D2DD56439F}"/>
              </a:ext>
            </a:extLst>
          </p:cNvPr>
          <p:cNvGrpSpPr/>
          <p:nvPr/>
        </p:nvGrpSpPr>
        <p:grpSpPr>
          <a:xfrm>
            <a:off x="14228395" y="6935611"/>
            <a:ext cx="826690" cy="881098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839" name="Google Shape;10444;p74">
              <a:extLst>
                <a:ext uri="{FF2B5EF4-FFF2-40B4-BE49-F238E27FC236}">
                  <a16:creationId xmlns:a16="http://schemas.microsoft.com/office/drawing/2014/main" id="{45E4CABB-8421-429E-99C0-3EA1ED6A0A6F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0" name="Google Shape;10445;p74">
              <a:extLst>
                <a:ext uri="{FF2B5EF4-FFF2-40B4-BE49-F238E27FC236}">
                  <a16:creationId xmlns:a16="http://schemas.microsoft.com/office/drawing/2014/main" id="{E4962C40-A5F1-0474-3792-437809E4CF4B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1" name="Google Shape;10446;p74">
              <a:extLst>
                <a:ext uri="{FF2B5EF4-FFF2-40B4-BE49-F238E27FC236}">
                  <a16:creationId xmlns:a16="http://schemas.microsoft.com/office/drawing/2014/main" id="{3AB34D21-B8AF-96B0-7802-6082EF40BD6A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2" name="Google Shape;10447;p74">
              <a:extLst>
                <a:ext uri="{FF2B5EF4-FFF2-40B4-BE49-F238E27FC236}">
                  <a16:creationId xmlns:a16="http://schemas.microsoft.com/office/drawing/2014/main" id="{5912EBC4-4B46-4208-F4B3-67D720BE5C49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3" name="Google Shape;10448;p74">
              <a:extLst>
                <a:ext uri="{FF2B5EF4-FFF2-40B4-BE49-F238E27FC236}">
                  <a16:creationId xmlns:a16="http://schemas.microsoft.com/office/drawing/2014/main" id="{81B84B5C-4E71-03DF-F67E-87F54FD796D4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4" name="Google Shape;10449;p74">
              <a:extLst>
                <a:ext uri="{FF2B5EF4-FFF2-40B4-BE49-F238E27FC236}">
                  <a16:creationId xmlns:a16="http://schemas.microsoft.com/office/drawing/2014/main" id="{CCF874BC-72D0-F103-DCCE-853FA7EEFC05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45" name="Google Shape;10468;p74">
            <a:extLst>
              <a:ext uri="{FF2B5EF4-FFF2-40B4-BE49-F238E27FC236}">
                <a16:creationId xmlns:a16="http://schemas.microsoft.com/office/drawing/2014/main" id="{E78A2F55-7A72-DDCE-A3D0-A3329A897185}"/>
              </a:ext>
            </a:extLst>
          </p:cNvPr>
          <p:cNvGrpSpPr/>
          <p:nvPr/>
        </p:nvGrpSpPr>
        <p:grpSpPr>
          <a:xfrm>
            <a:off x="6293832" y="7272001"/>
            <a:ext cx="724296" cy="769870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846" name="Google Shape;10469;p74">
              <a:extLst>
                <a:ext uri="{FF2B5EF4-FFF2-40B4-BE49-F238E27FC236}">
                  <a16:creationId xmlns:a16="http://schemas.microsoft.com/office/drawing/2014/main" id="{548108D5-7894-BFBA-6E3D-09DEF8350EB7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7" name="Google Shape;10470;p74">
              <a:extLst>
                <a:ext uri="{FF2B5EF4-FFF2-40B4-BE49-F238E27FC236}">
                  <a16:creationId xmlns:a16="http://schemas.microsoft.com/office/drawing/2014/main" id="{217802E1-15C5-58A1-0EDE-FEE09452FF6E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8" name="Google Shape;10471;p74">
              <a:extLst>
                <a:ext uri="{FF2B5EF4-FFF2-40B4-BE49-F238E27FC236}">
                  <a16:creationId xmlns:a16="http://schemas.microsoft.com/office/drawing/2014/main" id="{23610C50-30DC-5186-0BC5-1985018658F5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49" name="Google Shape;10483;p74">
            <a:extLst>
              <a:ext uri="{FF2B5EF4-FFF2-40B4-BE49-F238E27FC236}">
                <a16:creationId xmlns:a16="http://schemas.microsoft.com/office/drawing/2014/main" id="{BA9DB217-1EDF-B6B3-FC28-F54A0B38B9EE}"/>
              </a:ext>
            </a:extLst>
          </p:cNvPr>
          <p:cNvGrpSpPr/>
          <p:nvPr/>
        </p:nvGrpSpPr>
        <p:grpSpPr>
          <a:xfrm>
            <a:off x="12979818" y="7071818"/>
            <a:ext cx="680092" cy="720748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850" name="Google Shape;10484;p74">
              <a:extLst>
                <a:ext uri="{FF2B5EF4-FFF2-40B4-BE49-F238E27FC236}">
                  <a16:creationId xmlns:a16="http://schemas.microsoft.com/office/drawing/2014/main" id="{E596B365-C941-92E7-F8B2-0E3CDD5B2B2B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1" name="Google Shape;10485;p74">
              <a:extLst>
                <a:ext uri="{FF2B5EF4-FFF2-40B4-BE49-F238E27FC236}">
                  <a16:creationId xmlns:a16="http://schemas.microsoft.com/office/drawing/2014/main" id="{72CA3729-39E7-0854-874F-A6A4EF6263B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2" name="Google Shape;10486;p74">
              <a:extLst>
                <a:ext uri="{FF2B5EF4-FFF2-40B4-BE49-F238E27FC236}">
                  <a16:creationId xmlns:a16="http://schemas.microsoft.com/office/drawing/2014/main" id="{E103F6F3-50D2-0487-695C-96BF2560B858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3" name="Google Shape;10487;p74">
              <a:extLst>
                <a:ext uri="{FF2B5EF4-FFF2-40B4-BE49-F238E27FC236}">
                  <a16:creationId xmlns:a16="http://schemas.microsoft.com/office/drawing/2014/main" id="{EEA5936F-9C2D-9BBB-F8D3-5043A505E76A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4" name="Google Shape;10488;p74">
              <a:extLst>
                <a:ext uri="{FF2B5EF4-FFF2-40B4-BE49-F238E27FC236}">
                  <a16:creationId xmlns:a16="http://schemas.microsoft.com/office/drawing/2014/main" id="{7767AEBE-7B26-52EB-A2B0-49DEFDA78D71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5" name="Google Shape;10497;p74">
            <a:extLst>
              <a:ext uri="{FF2B5EF4-FFF2-40B4-BE49-F238E27FC236}">
                <a16:creationId xmlns:a16="http://schemas.microsoft.com/office/drawing/2014/main" id="{7F101670-6E57-A52F-DF47-4AF6CB59B80F}"/>
              </a:ext>
            </a:extLst>
          </p:cNvPr>
          <p:cNvGrpSpPr/>
          <p:nvPr/>
        </p:nvGrpSpPr>
        <p:grpSpPr>
          <a:xfrm>
            <a:off x="12817969" y="4170408"/>
            <a:ext cx="945598" cy="1005108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856" name="Google Shape;10498;p74">
              <a:extLst>
                <a:ext uri="{FF2B5EF4-FFF2-40B4-BE49-F238E27FC236}">
                  <a16:creationId xmlns:a16="http://schemas.microsoft.com/office/drawing/2014/main" id="{DC3B0385-B74C-CD95-C942-B6C1BD40A064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7" name="Google Shape;10499;p74">
              <a:extLst>
                <a:ext uri="{FF2B5EF4-FFF2-40B4-BE49-F238E27FC236}">
                  <a16:creationId xmlns:a16="http://schemas.microsoft.com/office/drawing/2014/main" id="{B0849826-7602-7A99-3CE2-349C6A4BC6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8" name="Google Shape;10500;p74">
              <a:extLst>
                <a:ext uri="{FF2B5EF4-FFF2-40B4-BE49-F238E27FC236}">
                  <a16:creationId xmlns:a16="http://schemas.microsoft.com/office/drawing/2014/main" id="{D5AF8EDE-334B-DC53-3D59-174B7E8517F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9" name="Google Shape;10501;p74">
              <a:extLst>
                <a:ext uri="{FF2B5EF4-FFF2-40B4-BE49-F238E27FC236}">
                  <a16:creationId xmlns:a16="http://schemas.microsoft.com/office/drawing/2014/main" id="{904BCC2E-B0F8-3206-7762-9458F5EEFF4B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0" name="Google Shape;10502;p74">
              <a:extLst>
                <a:ext uri="{FF2B5EF4-FFF2-40B4-BE49-F238E27FC236}">
                  <a16:creationId xmlns:a16="http://schemas.microsoft.com/office/drawing/2014/main" id="{E0A8AC06-D8CD-1BD3-EF7B-8B7F4774C216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1" name="Google Shape;10503;p74">
              <a:extLst>
                <a:ext uri="{FF2B5EF4-FFF2-40B4-BE49-F238E27FC236}">
                  <a16:creationId xmlns:a16="http://schemas.microsoft.com/office/drawing/2014/main" id="{6CB97660-3F60-CAB0-7993-631741F34E31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62" name="Google Shape;10234;p74">
            <a:extLst>
              <a:ext uri="{FF2B5EF4-FFF2-40B4-BE49-F238E27FC236}">
                <a16:creationId xmlns:a16="http://schemas.microsoft.com/office/drawing/2014/main" id="{74E71C47-FAF0-5AAB-A625-FD0C086A108A}"/>
              </a:ext>
            </a:extLst>
          </p:cNvPr>
          <p:cNvGrpSpPr/>
          <p:nvPr/>
        </p:nvGrpSpPr>
        <p:grpSpPr>
          <a:xfrm>
            <a:off x="4830684" y="4242738"/>
            <a:ext cx="940588" cy="1005108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863" name="Google Shape;10235;p74">
              <a:extLst>
                <a:ext uri="{FF2B5EF4-FFF2-40B4-BE49-F238E27FC236}">
                  <a16:creationId xmlns:a16="http://schemas.microsoft.com/office/drawing/2014/main" id="{7807CC7D-6512-1F6E-D724-8F2459637C27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4" name="Google Shape;10236;p74">
              <a:extLst>
                <a:ext uri="{FF2B5EF4-FFF2-40B4-BE49-F238E27FC236}">
                  <a16:creationId xmlns:a16="http://schemas.microsoft.com/office/drawing/2014/main" id="{3D45771F-DF37-B09D-6BA3-F890DD56851D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5" name="Google Shape;10237;p74">
              <a:extLst>
                <a:ext uri="{FF2B5EF4-FFF2-40B4-BE49-F238E27FC236}">
                  <a16:creationId xmlns:a16="http://schemas.microsoft.com/office/drawing/2014/main" id="{E2BD09B9-8F21-2F87-DD13-88D64E686EE0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6" name="Google Shape;10238;p74">
              <a:extLst>
                <a:ext uri="{FF2B5EF4-FFF2-40B4-BE49-F238E27FC236}">
                  <a16:creationId xmlns:a16="http://schemas.microsoft.com/office/drawing/2014/main" id="{645053A9-A6D4-AD07-0B26-0921D07D70AC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7" name="Google Shape;10239;p74">
              <a:extLst>
                <a:ext uri="{FF2B5EF4-FFF2-40B4-BE49-F238E27FC236}">
                  <a16:creationId xmlns:a16="http://schemas.microsoft.com/office/drawing/2014/main" id="{1A2C7555-50ED-7A43-ABE6-95F3F3E238C7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68" name="Google Shape;10251;p74">
            <a:extLst>
              <a:ext uri="{FF2B5EF4-FFF2-40B4-BE49-F238E27FC236}">
                <a16:creationId xmlns:a16="http://schemas.microsoft.com/office/drawing/2014/main" id="{F417E9B2-E682-4136-87C8-222028D060FB}"/>
              </a:ext>
            </a:extLst>
          </p:cNvPr>
          <p:cNvGrpSpPr/>
          <p:nvPr/>
        </p:nvGrpSpPr>
        <p:grpSpPr>
          <a:xfrm>
            <a:off x="11507576" y="4251077"/>
            <a:ext cx="609520" cy="1005090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869" name="Google Shape;10252;p74">
              <a:extLst>
                <a:ext uri="{FF2B5EF4-FFF2-40B4-BE49-F238E27FC236}">
                  <a16:creationId xmlns:a16="http://schemas.microsoft.com/office/drawing/2014/main" id="{3FA719F6-EFAC-ADBE-D4E4-26DC8510D02B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0" name="Google Shape;10253;p74">
              <a:extLst>
                <a:ext uri="{FF2B5EF4-FFF2-40B4-BE49-F238E27FC236}">
                  <a16:creationId xmlns:a16="http://schemas.microsoft.com/office/drawing/2014/main" id="{F9B3B145-F3AC-A4F9-A6F7-C6AAB80FDE0E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1" name="Google Shape;10254;p74">
              <a:extLst>
                <a:ext uri="{FF2B5EF4-FFF2-40B4-BE49-F238E27FC236}">
                  <a16:creationId xmlns:a16="http://schemas.microsoft.com/office/drawing/2014/main" id="{593D97E6-7180-1F81-FEFB-942BFC3B25E3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2" name="Google Shape;10255;p74">
              <a:extLst>
                <a:ext uri="{FF2B5EF4-FFF2-40B4-BE49-F238E27FC236}">
                  <a16:creationId xmlns:a16="http://schemas.microsoft.com/office/drawing/2014/main" id="{D91A41F7-596D-C632-BEF0-C6858ACE173F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3" name="Google Shape;10256;p74">
              <a:extLst>
                <a:ext uri="{FF2B5EF4-FFF2-40B4-BE49-F238E27FC236}">
                  <a16:creationId xmlns:a16="http://schemas.microsoft.com/office/drawing/2014/main" id="{23B7E9CA-BC77-6835-58CA-3C7067BA4121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4" name="Google Shape;10257;p74">
              <a:extLst>
                <a:ext uri="{FF2B5EF4-FFF2-40B4-BE49-F238E27FC236}">
                  <a16:creationId xmlns:a16="http://schemas.microsoft.com/office/drawing/2014/main" id="{339B929D-22AD-65AD-CFBC-09E0816B0B75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5" name="Google Shape;10258;p74">
              <a:extLst>
                <a:ext uri="{FF2B5EF4-FFF2-40B4-BE49-F238E27FC236}">
                  <a16:creationId xmlns:a16="http://schemas.microsoft.com/office/drawing/2014/main" id="{4C2B395B-93A5-CA5B-5BE0-EEBC983F6B44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6" name="Google Shape;10297;p74">
            <a:extLst>
              <a:ext uri="{FF2B5EF4-FFF2-40B4-BE49-F238E27FC236}">
                <a16:creationId xmlns:a16="http://schemas.microsoft.com/office/drawing/2014/main" id="{943DFC1C-FC99-906A-B4CD-B5627A06B2EA}"/>
              </a:ext>
            </a:extLst>
          </p:cNvPr>
          <p:cNvGrpSpPr/>
          <p:nvPr/>
        </p:nvGrpSpPr>
        <p:grpSpPr>
          <a:xfrm>
            <a:off x="6284107" y="4224396"/>
            <a:ext cx="940514" cy="999748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877" name="Google Shape;10298;p74">
              <a:extLst>
                <a:ext uri="{FF2B5EF4-FFF2-40B4-BE49-F238E27FC236}">
                  <a16:creationId xmlns:a16="http://schemas.microsoft.com/office/drawing/2014/main" id="{CA2963D1-8809-1A96-3B47-2DA680C75330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8" name="Google Shape;10299;p74">
              <a:extLst>
                <a:ext uri="{FF2B5EF4-FFF2-40B4-BE49-F238E27FC236}">
                  <a16:creationId xmlns:a16="http://schemas.microsoft.com/office/drawing/2014/main" id="{9BA4AE8D-FA7B-BDBB-1154-2756C80A27AA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9" name="Google Shape;10300;p74">
              <a:extLst>
                <a:ext uri="{FF2B5EF4-FFF2-40B4-BE49-F238E27FC236}">
                  <a16:creationId xmlns:a16="http://schemas.microsoft.com/office/drawing/2014/main" id="{7C48E58C-39A3-D1FD-E180-B335CF619CA6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0" name="Google Shape;10301;p74">
              <a:extLst>
                <a:ext uri="{FF2B5EF4-FFF2-40B4-BE49-F238E27FC236}">
                  <a16:creationId xmlns:a16="http://schemas.microsoft.com/office/drawing/2014/main" id="{73E05F40-3EF5-726A-541B-C71C2D136518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1" name="Google Shape;10302;p74">
              <a:extLst>
                <a:ext uri="{FF2B5EF4-FFF2-40B4-BE49-F238E27FC236}">
                  <a16:creationId xmlns:a16="http://schemas.microsoft.com/office/drawing/2014/main" id="{89557A70-4E21-436D-D03B-2450708ED155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82" name="Google Shape;10352;p74">
            <a:extLst>
              <a:ext uri="{FF2B5EF4-FFF2-40B4-BE49-F238E27FC236}">
                <a16:creationId xmlns:a16="http://schemas.microsoft.com/office/drawing/2014/main" id="{68C8BEE5-4D69-19E9-0D0A-FF8227D1ABCB}"/>
              </a:ext>
            </a:extLst>
          </p:cNvPr>
          <p:cNvGrpSpPr/>
          <p:nvPr/>
        </p:nvGrpSpPr>
        <p:grpSpPr>
          <a:xfrm>
            <a:off x="7623388" y="4241369"/>
            <a:ext cx="943056" cy="1008638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883" name="Google Shape;10353;p74">
              <a:extLst>
                <a:ext uri="{FF2B5EF4-FFF2-40B4-BE49-F238E27FC236}">
                  <a16:creationId xmlns:a16="http://schemas.microsoft.com/office/drawing/2014/main" id="{0C1B4586-EBB4-155C-453D-6665D4F29ED0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4" name="Google Shape;10354;p74">
              <a:extLst>
                <a:ext uri="{FF2B5EF4-FFF2-40B4-BE49-F238E27FC236}">
                  <a16:creationId xmlns:a16="http://schemas.microsoft.com/office/drawing/2014/main" id="{3999965E-24E7-7DAB-54E6-217CFAE387C8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5" name="Google Shape;10355;p74">
              <a:extLst>
                <a:ext uri="{FF2B5EF4-FFF2-40B4-BE49-F238E27FC236}">
                  <a16:creationId xmlns:a16="http://schemas.microsoft.com/office/drawing/2014/main" id="{6E3D8517-CFB2-C5A2-091D-37B4F2BF564C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6" name="Google Shape;10356;p74">
              <a:extLst>
                <a:ext uri="{FF2B5EF4-FFF2-40B4-BE49-F238E27FC236}">
                  <a16:creationId xmlns:a16="http://schemas.microsoft.com/office/drawing/2014/main" id="{E833CACC-DBBB-6DA0-F13D-5A73ED0E578D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7" name="Google Shape;10357;p74">
              <a:extLst>
                <a:ext uri="{FF2B5EF4-FFF2-40B4-BE49-F238E27FC236}">
                  <a16:creationId xmlns:a16="http://schemas.microsoft.com/office/drawing/2014/main" id="{6407F0CE-FE02-7747-7114-D6B3890D341E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8" name="Google Shape;10358;p74">
              <a:extLst>
                <a:ext uri="{FF2B5EF4-FFF2-40B4-BE49-F238E27FC236}">
                  <a16:creationId xmlns:a16="http://schemas.microsoft.com/office/drawing/2014/main" id="{F1BD2CD4-2796-33B7-0C92-CEAC0D588D01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89" name="Google Shape;10390;p74">
            <a:extLst>
              <a:ext uri="{FF2B5EF4-FFF2-40B4-BE49-F238E27FC236}">
                <a16:creationId xmlns:a16="http://schemas.microsoft.com/office/drawing/2014/main" id="{57B4CF09-1EDC-B845-E59B-80C30780EA17}"/>
              </a:ext>
            </a:extLst>
          </p:cNvPr>
          <p:cNvGrpSpPr/>
          <p:nvPr/>
        </p:nvGrpSpPr>
        <p:grpSpPr>
          <a:xfrm>
            <a:off x="3514553" y="4264646"/>
            <a:ext cx="943058" cy="1005108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890" name="Google Shape;10391;p74">
              <a:extLst>
                <a:ext uri="{FF2B5EF4-FFF2-40B4-BE49-F238E27FC236}">
                  <a16:creationId xmlns:a16="http://schemas.microsoft.com/office/drawing/2014/main" id="{DCA377F7-5A86-9F26-F44E-C83635A704DF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1" name="Google Shape;10392;p74">
              <a:extLst>
                <a:ext uri="{FF2B5EF4-FFF2-40B4-BE49-F238E27FC236}">
                  <a16:creationId xmlns:a16="http://schemas.microsoft.com/office/drawing/2014/main" id="{55BB30E8-7A81-B28C-C203-AAB552927DE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2" name="Google Shape;10393;p74">
              <a:extLst>
                <a:ext uri="{FF2B5EF4-FFF2-40B4-BE49-F238E27FC236}">
                  <a16:creationId xmlns:a16="http://schemas.microsoft.com/office/drawing/2014/main" id="{5E91404A-42D0-7798-3ED2-6D8DB953469E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3" name="Google Shape;10394;p74">
              <a:extLst>
                <a:ext uri="{FF2B5EF4-FFF2-40B4-BE49-F238E27FC236}">
                  <a16:creationId xmlns:a16="http://schemas.microsoft.com/office/drawing/2014/main" id="{249CE28F-5E2B-5AA6-DA58-164383DB4C8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4" name="Google Shape;10395;p74">
              <a:extLst>
                <a:ext uri="{FF2B5EF4-FFF2-40B4-BE49-F238E27FC236}">
                  <a16:creationId xmlns:a16="http://schemas.microsoft.com/office/drawing/2014/main" id="{132278CB-87C7-8D83-8226-5D14CFED83E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5" name="Google Shape;10396;p74">
              <a:extLst>
                <a:ext uri="{FF2B5EF4-FFF2-40B4-BE49-F238E27FC236}">
                  <a16:creationId xmlns:a16="http://schemas.microsoft.com/office/drawing/2014/main" id="{E33BB941-625F-416D-2DE7-42911076881C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6" name="Google Shape;10397;p74">
              <a:extLst>
                <a:ext uri="{FF2B5EF4-FFF2-40B4-BE49-F238E27FC236}">
                  <a16:creationId xmlns:a16="http://schemas.microsoft.com/office/drawing/2014/main" id="{29A09EEF-CB36-B252-AC94-51183FA11735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7" name="Google Shape;10398;p74">
              <a:extLst>
                <a:ext uri="{FF2B5EF4-FFF2-40B4-BE49-F238E27FC236}">
                  <a16:creationId xmlns:a16="http://schemas.microsoft.com/office/drawing/2014/main" id="{4D2B743C-7C75-1678-E200-866CBCC11759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98" name="Google Shape;10412;p74">
            <a:extLst>
              <a:ext uri="{FF2B5EF4-FFF2-40B4-BE49-F238E27FC236}">
                <a16:creationId xmlns:a16="http://schemas.microsoft.com/office/drawing/2014/main" id="{F3A10E0D-C2F6-DD8E-61F8-36D834959433}"/>
              </a:ext>
            </a:extLst>
          </p:cNvPr>
          <p:cNvGrpSpPr/>
          <p:nvPr/>
        </p:nvGrpSpPr>
        <p:grpSpPr>
          <a:xfrm>
            <a:off x="9046396" y="4242080"/>
            <a:ext cx="882888" cy="100092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899" name="Google Shape;10413;p74">
              <a:extLst>
                <a:ext uri="{FF2B5EF4-FFF2-40B4-BE49-F238E27FC236}">
                  <a16:creationId xmlns:a16="http://schemas.microsoft.com/office/drawing/2014/main" id="{71254CF9-E56F-1B52-93BA-B3E50FB2F2E0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0" name="Google Shape;10414;p74">
              <a:extLst>
                <a:ext uri="{FF2B5EF4-FFF2-40B4-BE49-F238E27FC236}">
                  <a16:creationId xmlns:a16="http://schemas.microsoft.com/office/drawing/2014/main" id="{8987E11D-8E07-23E3-7A74-F413AEABE884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1" name="Google Shape;10415;p74">
              <a:extLst>
                <a:ext uri="{FF2B5EF4-FFF2-40B4-BE49-F238E27FC236}">
                  <a16:creationId xmlns:a16="http://schemas.microsoft.com/office/drawing/2014/main" id="{95BB96E2-2A66-9C94-44A2-A8F26FFAB18D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2" name="Google Shape;10416;p74">
              <a:extLst>
                <a:ext uri="{FF2B5EF4-FFF2-40B4-BE49-F238E27FC236}">
                  <a16:creationId xmlns:a16="http://schemas.microsoft.com/office/drawing/2014/main" id="{F7983C7E-E9F1-ADC8-A546-29554801DC2A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3" name="Google Shape;10417;p74">
              <a:extLst>
                <a:ext uri="{FF2B5EF4-FFF2-40B4-BE49-F238E27FC236}">
                  <a16:creationId xmlns:a16="http://schemas.microsoft.com/office/drawing/2014/main" id="{1EFA8479-C634-1A33-E137-ED3CE7D9718C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4" name="Google Shape;10418;p74">
              <a:extLst>
                <a:ext uri="{FF2B5EF4-FFF2-40B4-BE49-F238E27FC236}">
                  <a16:creationId xmlns:a16="http://schemas.microsoft.com/office/drawing/2014/main" id="{B14A551C-8BCD-4A5D-ABF9-6743FF8E203C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5" name="Google Shape;10419;p74">
              <a:extLst>
                <a:ext uri="{FF2B5EF4-FFF2-40B4-BE49-F238E27FC236}">
                  <a16:creationId xmlns:a16="http://schemas.microsoft.com/office/drawing/2014/main" id="{65822C07-4AF3-F4FA-F17A-4DF6659288CE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6" name="Google Shape;10420;p74">
              <a:extLst>
                <a:ext uri="{FF2B5EF4-FFF2-40B4-BE49-F238E27FC236}">
                  <a16:creationId xmlns:a16="http://schemas.microsoft.com/office/drawing/2014/main" id="{78D69FAE-258D-0433-E88D-3FA6F987C578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07" name="Google Shape;10478;p74">
            <a:extLst>
              <a:ext uri="{FF2B5EF4-FFF2-40B4-BE49-F238E27FC236}">
                <a16:creationId xmlns:a16="http://schemas.microsoft.com/office/drawing/2014/main" id="{0C67EBBB-F99A-AF79-0DE4-BEB4D0467683}"/>
              </a:ext>
            </a:extLst>
          </p:cNvPr>
          <p:cNvGrpSpPr/>
          <p:nvPr/>
        </p:nvGrpSpPr>
        <p:grpSpPr>
          <a:xfrm>
            <a:off x="10160502" y="4241750"/>
            <a:ext cx="958108" cy="1002364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908" name="Google Shape;10479;p74">
              <a:extLst>
                <a:ext uri="{FF2B5EF4-FFF2-40B4-BE49-F238E27FC236}">
                  <a16:creationId xmlns:a16="http://schemas.microsoft.com/office/drawing/2014/main" id="{6452DC8C-C69E-C852-6682-9AB55B7262E9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9" name="Google Shape;10480;p74">
              <a:extLst>
                <a:ext uri="{FF2B5EF4-FFF2-40B4-BE49-F238E27FC236}">
                  <a16:creationId xmlns:a16="http://schemas.microsoft.com/office/drawing/2014/main" id="{A753425A-C1A2-1C71-7EE4-CC5D1441D72E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0" name="Google Shape;10481;p74">
              <a:extLst>
                <a:ext uri="{FF2B5EF4-FFF2-40B4-BE49-F238E27FC236}">
                  <a16:creationId xmlns:a16="http://schemas.microsoft.com/office/drawing/2014/main" id="{4280F0F1-55F5-B587-BCA0-BC9868A78F9D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1" name="Google Shape;10482;p74">
              <a:extLst>
                <a:ext uri="{FF2B5EF4-FFF2-40B4-BE49-F238E27FC236}">
                  <a16:creationId xmlns:a16="http://schemas.microsoft.com/office/drawing/2014/main" id="{FB52311A-E6E3-6B7F-1BA8-F3AD05F26403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2" name="Google Shape;10101;p74">
            <a:extLst>
              <a:ext uri="{FF2B5EF4-FFF2-40B4-BE49-F238E27FC236}">
                <a16:creationId xmlns:a16="http://schemas.microsoft.com/office/drawing/2014/main" id="{E2464854-DB54-8CB7-153B-40B3B4AB0C30}"/>
              </a:ext>
            </a:extLst>
          </p:cNvPr>
          <p:cNvGrpSpPr/>
          <p:nvPr/>
        </p:nvGrpSpPr>
        <p:grpSpPr>
          <a:xfrm>
            <a:off x="14333694" y="8594278"/>
            <a:ext cx="655844" cy="648308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3" name="Google Shape;10102;p74">
              <a:extLst>
                <a:ext uri="{FF2B5EF4-FFF2-40B4-BE49-F238E27FC236}">
                  <a16:creationId xmlns:a16="http://schemas.microsoft.com/office/drawing/2014/main" id="{3193BB3B-D5CA-97A5-53C7-28B6F38E37BE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4" name="Google Shape;10103;p74">
              <a:extLst>
                <a:ext uri="{FF2B5EF4-FFF2-40B4-BE49-F238E27FC236}">
                  <a16:creationId xmlns:a16="http://schemas.microsoft.com/office/drawing/2014/main" id="{3CABF2BA-159E-13D7-AE6F-03AFFD374BB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5" name="Google Shape;10104;p74">
              <a:extLst>
                <a:ext uri="{FF2B5EF4-FFF2-40B4-BE49-F238E27FC236}">
                  <a16:creationId xmlns:a16="http://schemas.microsoft.com/office/drawing/2014/main" id="{C87FB876-D54E-1E9F-FC69-4CEEEB07AEFF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6" name="Google Shape;10105;p74">
              <a:extLst>
                <a:ext uri="{FF2B5EF4-FFF2-40B4-BE49-F238E27FC236}">
                  <a16:creationId xmlns:a16="http://schemas.microsoft.com/office/drawing/2014/main" id="{9196D534-5418-643D-3220-1A824EAB78F9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7" name="Google Shape;10106;p74">
              <a:extLst>
                <a:ext uri="{FF2B5EF4-FFF2-40B4-BE49-F238E27FC236}">
                  <a16:creationId xmlns:a16="http://schemas.microsoft.com/office/drawing/2014/main" id="{D8EF8304-8085-B43D-BFC2-9092B8F4A7B5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8" name="Google Shape;10125;p74">
            <a:extLst>
              <a:ext uri="{FF2B5EF4-FFF2-40B4-BE49-F238E27FC236}">
                <a16:creationId xmlns:a16="http://schemas.microsoft.com/office/drawing/2014/main" id="{85A895A0-4EB7-559B-E4AA-9A0C0D8DF603}"/>
              </a:ext>
            </a:extLst>
          </p:cNvPr>
          <p:cNvGrpSpPr/>
          <p:nvPr/>
        </p:nvGrpSpPr>
        <p:grpSpPr>
          <a:xfrm>
            <a:off x="12876874" y="2889539"/>
            <a:ext cx="891008" cy="952034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919" name="Google Shape;10126;p74">
              <a:extLst>
                <a:ext uri="{FF2B5EF4-FFF2-40B4-BE49-F238E27FC236}">
                  <a16:creationId xmlns:a16="http://schemas.microsoft.com/office/drawing/2014/main" id="{FAD12FA1-EB84-0905-E0D4-7DF950CB89F9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0" name="Google Shape;10127;p74">
              <a:extLst>
                <a:ext uri="{FF2B5EF4-FFF2-40B4-BE49-F238E27FC236}">
                  <a16:creationId xmlns:a16="http://schemas.microsoft.com/office/drawing/2014/main" id="{4605ECAA-3606-8B58-94AA-B57EA2ECC4D4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1" name="Google Shape;10128;p74">
              <a:extLst>
                <a:ext uri="{FF2B5EF4-FFF2-40B4-BE49-F238E27FC236}">
                  <a16:creationId xmlns:a16="http://schemas.microsoft.com/office/drawing/2014/main" id="{2EB10CD4-6582-63F8-A138-451D81B8592F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22" name="Text Placeholder 1">
            <a:extLst>
              <a:ext uri="{FF2B5EF4-FFF2-40B4-BE49-F238E27FC236}">
                <a16:creationId xmlns:a16="http://schemas.microsoft.com/office/drawing/2014/main" id="{A0DFB2FE-CB41-3580-AAF0-8C8782D6F221}"/>
              </a:ext>
            </a:extLst>
          </p:cNvPr>
          <p:cNvSpPr txBox="1">
            <a:spLocks/>
          </p:cNvSpPr>
          <p:nvPr/>
        </p:nvSpPr>
        <p:spPr>
          <a:xfrm>
            <a:off x="2313590" y="822286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8248272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40"/>
          <p:cNvSpPr/>
          <p:nvPr/>
        </p:nvSpPr>
        <p:spPr>
          <a:xfrm>
            <a:off x="3076797" y="3872357"/>
            <a:ext cx="6589359" cy="542802"/>
          </a:xfrm>
          <a:custGeom>
            <a:avLst/>
            <a:gdLst/>
            <a:ahLst/>
            <a:cxnLst/>
            <a:rect l="l" t="t" r="r" b="b"/>
            <a:pathLst>
              <a:path w="6589359" h="542802" extrusionOk="0">
                <a:moveTo>
                  <a:pt x="6530393" y="0"/>
                </a:moveTo>
                <a:cubicBezTo>
                  <a:pt x="6540160" y="33808"/>
                  <a:pt x="6545795" y="61230"/>
                  <a:pt x="6555937" y="87525"/>
                </a:cubicBezTo>
                <a:cubicBezTo>
                  <a:pt x="6565704" y="113069"/>
                  <a:pt x="6599512" y="128470"/>
                  <a:pt x="6586364" y="166035"/>
                </a:cubicBezTo>
                <a:cubicBezTo>
                  <a:pt x="6543541" y="177680"/>
                  <a:pt x="6502220" y="186319"/>
                  <a:pt x="6453386" y="175801"/>
                </a:cubicBezTo>
                <a:cubicBezTo>
                  <a:pt x="6398166" y="163781"/>
                  <a:pt x="6338815" y="170167"/>
                  <a:pt x="6281341" y="170542"/>
                </a:cubicBezTo>
                <a:cubicBezTo>
                  <a:pt x="6117560" y="171669"/>
                  <a:pt x="5953779" y="171669"/>
                  <a:pt x="5790374" y="175801"/>
                </a:cubicBezTo>
                <a:cubicBezTo>
                  <a:pt x="5633730" y="179934"/>
                  <a:pt x="5477463" y="189700"/>
                  <a:pt x="5320819" y="195335"/>
                </a:cubicBezTo>
                <a:cubicBezTo>
                  <a:pt x="5131494" y="202097"/>
                  <a:pt x="4942545" y="206229"/>
                  <a:pt x="4753221" y="213742"/>
                </a:cubicBezTo>
                <a:cubicBezTo>
                  <a:pt x="4610100" y="219376"/>
                  <a:pt x="4466980" y="229894"/>
                  <a:pt x="4323860" y="236280"/>
                </a:cubicBezTo>
                <a:cubicBezTo>
                  <a:pt x="4156698" y="244169"/>
                  <a:pt x="3989161" y="249803"/>
                  <a:pt x="3821623" y="256941"/>
                </a:cubicBezTo>
                <a:cubicBezTo>
                  <a:pt x="3784059" y="258443"/>
                  <a:pt x="3746494" y="262200"/>
                  <a:pt x="3708930" y="264829"/>
                </a:cubicBezTo>
                <a:cubicBezTo>
                  <a:pt x="3517351" y="277977"/>
                  <a:pt x="3326149" y="291124"/>
                  <a:pt x="3134570" y="304272"/>
                </a:cubicBezTo>
                <a:cubicBezTo>
                  <a:pt x="2989947" y="314039"/>
                  <a:pt x="2844948" y="323805"/>
                  <a:pt x="2700325" y="333572"/>
                </a:cubicBezTo>
                <a:cubicBezTo>
                  <a:pt x="2577114" y="341836"/>
                  <a:pt x="2453527" y="349349"/>
                  <a:pt x="2330316" y="358365"/>
                </a:cubicBezTo>
                <a:cubicBezTo>
                  <a:pt x="2209359" y="367004"/>
                  <a:pt x="2088777" y="378274"/>
                  <a:pt x="1968195" y="386538"/>
                </a:cubicBezTo>
                <a:cubicBezTo>
                  <a:pt x="1701488" y="405320"/>
                  <a:pt x="1434405" y="419219"/>
                  <a:pt x="1168073" y="441758"/>
                </a:cubicBezTo>
                <a:cubicBezTo>
                  <a:pt x="917143" y="463169"/>
                  <a:pt x="667339" y="493596"/>
                  <a:pt x="416785" y="518389"/>
                </a:cubicBezTo>
                <a:cubicBezTo>
                  <a:pt x="309351" y="528907"/>
                  <a:pt x="201165" y="536795"/>
                  <a:pt x="93355" y="542430"/>
                </a:cubicBezTo>
                <a:cubicBezTo>
                  <a:pt x="38511" y="545435"/>
                  <a:pt x="19353" y="530410"/>
                  <a:pt x="5830" y="490967"/>
                </a:cubicBezTo>
                <a:cubicBezTo>
                  <a:pt x="-11825" y="436123"/>
                  <a:pt x="11089" y="398183"/>
                  <a:pt x="68187" y="405696"/>
                </a:cubicBezTo>
                <a:cubicBezTo>
                  <a:pt x="139184" y="415462"/>
                  <a:pt x="206800" y="402691"/>
                  <a:pt x="275918" y="394802"/>
                </a:cubicBezTo>
                <a:cubicBezTo>
                  <a:pt x="391241" y="381654"/>
                  <a:pt x="506564" y="367756"/>
                  <a:pt x="621886" y="355735"/>
                </a:cubicBezTo>
                <a:cubicBezTo>
                  <a:pt x="743971" y="342963"/>
                  <a:pt x="865304" y="318546"/>
                  <a:pt x="989266" y="318171"/>
                </a:cubicBezTo>
                <a:cubicBezTo>
                  <a:pt x="1075665" y="317795"/>
                  <a:pt x="1161687" y="298637"/>
                  <a:pt x="1248461" y="294129"/>
                </a:cubicBezTo>
                <a:cubicBezTo>
                  <a:pt x="1333356" y="289622"/>
                  <a:pt x="1418628" y="280982"/>
                  <a:pt x="1504274" y="288870"/>
                </a:cubicBezTo>
                <a:cubicBezTo>
                  <a:pt x="1514041" y="289622"/>
                  <a:pt x="1524935" y="286241"/>
                  <a:pt x="1534702" y="282860"/>
                </a:cubicBezTo>
                <a:cubicBezTo>
                  <a:pt x="1542590" y="280231"/>
                  <a:pt x="1553484" y="269337"/>
                  <a:pt x="1556489" y="271591"/>
                </a:cubicBezTo>
                <a:cubicBezTo>
                  <a:pt x="1598186" y="300140"/>
                  <a:pt x="1635750" y="262951"/>
                  <a:pt x="1676320" y="265580"/>
                </a:cubicBezTo>
                <a:cubicBezTo>
                  <a:pt x="1716889" y="268210"/>
                  <a:pt x="1759712" y="250930"/>
                  <a:pt x="1798779" y="258068"/>
                </a:cubicBezTo>
                <a:cubicBezTo>
                  <a:pt x="1852497" y="267834"/>
                  <a:pt x="1901330" y="247174"/>
                  <a:pt x="1952042" y="247550"/>
                </a:cubicBezTo>
                <a:cubicBezTo>
                  <a:pt x="2046705" y="248301"/>
                  <a:pt x="2139489" y="224260"/>
                  <a:pt x="2232648" y="228016"/>
                </a:cubicBezTo>
                <a:cubicBezTo>
                  <a:pt x="2321301" y="231772"/>
                  <a:pt x="2410328" y="230646"/>
                  <a:pt x="2494097" y="212990"/>
                </a:cubicBezTo>
                <a:cubicBezTo>
                  <a:pt x="2594770" y="191954"/>
                  <a:pt x="2697320" y="219001"/>
                  <a:pt x="2795363" y="187071"/>
                </a:cubicBezTo>
                <a:cubicBezTo>
                  <a:pt x="2933976" y="201721"/>
                  <a:pt x="3068832" y="159273"/>
                  <a:pt x="3206318" y="158146"/>
                </a:cubicBezTo>
                <a:cubicBezTo>
                  <a:pt x="3294219" y="157395"/>
                  <a:pt x="3381744" y="155517"/>
                  <a:pt x="3469645" y="151385"/>
                </a:cubicBezTo>
                <a:cubicBezTo>
                  <a:pt x="3510965" y="149506"/>
                  <a:pt x="3551911" y="139740"/>
                  <a:pt x="3593232" y="136359"/>
                </a:cubicBezTo>
                <a:cubicBezTo>
                  <a:pt x="3626664" y="133729"/>
                  <a:pt x="3660472" y="136359"/>
                  <a:pt x="3693904" y="134856"/>
                </a:cubicBezTo>
                <a:cubicBezTo>
                  <a:pt x="3800211" y="130724"/>
                  <a:pt x="3906894" y="128095"/>
                  <a:pt x="4012826" y="120206"/>
                </a:cubicBezTo>
                <a:cubicBezTo>
                  <a:pt x="4057152" y="116825"/>
                  <a:pt x="4104859" y="143496"/>
                  <a:pt x="4146931" y="108561"/>
                </a:cubicBezTo>
                <a:cubicBezTo>
                  <a:pt x="4149936" y="105932"/>
                  <a:pt x="4161205" y="115323"/>
                  <a:pt x="4169094" y="116825"/>
                </a:cubicBezTo>
                <a:cubicBezTo>
                  <a:pt x="4189379" y="120206"/>
                  <a:pt x="4219055" y="132227"/>
                  <a:pt x="4229197" y="123211"/>
                </a:cubicBezTo>
                <a:cubicBezTo>
                  <a:pt x="4268640" y="87901"/>
                  <a:pt x="4315596" y="101800"/>
                  <a:pt x="4358043" y="98043"/>
                </a:cubicBezTo>
                <a:cubicBezTo>
                  <a:pt x="4451954" y="89779"/>
                  <a:pt x="4546617" y="89028"/>
                  <a:pt x="4641279" y="87149"/>
                </a:cubicBezTo>
                <a:cubicBezTo>
                  <a:pt x="4711149" y="86023"/>
                  <a:pt x="4780643" y="89028"/>
                  <a:pt x="4850512" y="89028"/>
                </a:cubicBezTo>
                <a:cubicBezTo>
                  <a:pt x="4865538" y="89028"/>
                  <a:pt x="4880564" y="85647"/>
                  <a:pt x="4895590" y="82642"/>
                </a:cubicBezTo>
                <a:cubicBezTo>
                  <a:pt x="4906483" y="80388"/>
                  <a:pt x="4918504" y="70997"/>
                  <a:pt x="4927144" y="74002"/>
                </a:cubicBezTo>
                <a:cubicBezTo>
                  <a:pt x="5025187" y="107434"/>
                  <a:pt x="5122103" y="57474"/>
                  <a:pt x="5221649" y="70997"/>
                </a:cubicBezTo>
                <a:cubicBezTo>
                  <a:pt x="5296778" y="81139"/>
                  <a:pt x="5376039" y="59727"/>
                  <a:pt x="5453797" y="54468"/>
                </a:cubicBezTo>
                <a:cubicBezTo>
                  <a:pt x="5474458" y="52966"/>
                  <a:pt x="5495494" y="58225"/>
                  <a:pt x="5516530" y="60479"/>
                </a:cubicBezTo>
                <a:cubicBezTo>
                  <a:pt x="5522915" y="61230"/>
                  <a:pt x="5531555" y="65362"/>
                  <a:pt x="5535312" y="62733"/>
                </a:cubicBezTo>
                <a:cubicBezTo>
                  <a:pt x="5574003" y="36437"/>
                  <a:pt x="5619081" y="42448"/>
                  <a:pt x="5661528" y="40194"/>
                </a:cubicBezTo>
                <a:cubicBezTo>
                  <a:pt x="5746048" y="35686"/>
                  <a:pt x="5830944" y="35686"/>
                  <a:pt x="5915464" y="34184"/>
                </a:cubicBezTo>
                <a:cubicBezTo>
                  <a:pt x="5928236" y="33808"/>
                  <a:pt x="5942135" y="39818"/>
                  <a:pt x="5954155" y="37564"/>
                </a:cubicBezTo>
                <a:cubicBezTo>
                  <a:pt x="6050695" y="20285"/>
                  <a:pt x="6147987" y="22539"/>
                  <a:pt x="6245279" y="23666"/>
                </a:cubicBezTo>
                <a:cubicBezTo>
                  <a:pt x="6319657" y="24793"/>
                  <a:pt x="6394034" y="23666"/>
                  <a:pt x="6468412" y="20660"/>
                </a:cubicBezTo>
                <a:cubicBezTo>
                  <a:pt x="6486067" y="20660"/>
                  <a:pt x="6504474" y="9015"/>
                  <a:pt x="653039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4" name="Google Shape;794;p40"/>
          <p:cNvSpPr/>
          <p:nvPr/>
        </p:nvSpPr>
        <p:spPr>
          <a:xfrm rot="-8948076">
            <a:off x="15752851" y="-328441"/>
            <a:ext cx="5070297" cy="4414356"/>
          </a:xfrm>
          <a:custGeom>
            <a:avLst/>
            <a:gdLst/>
            <a:ahLst/>
            <a:cxnLst/>
            <a:rect l="l" t="t" r="r" b="b"/>
            <a:pathLst>
              <a:path w="5075470" h="4418860" extrusionOk="0">
                <a:moveTo>
                  <a:pt x="702" y="2446337"/>
                </a:moveTo>
                <a:cubicBezTo>
                  <a:pt x="-4720" y="2249776"/>
                  <a:pt x="20952" y="2059747"/>
                  <a:pt x="89347" y="1872919"/>
                </a:cubicBezTo>
                <a:cubicBezTo>
                  <a:pt x="124230" y="1777611"/>
                  <a:pt x="179690" y="1698568"/>
                  <a:pt x="226528" y="1612275"/>
                </a:cubicBezTo>
                <a:cubicBezTo>
                  <a:pt x="288064" y="1499133"/>
                  <a:pt x="379910" y="1416628"/>
                  <a:pt x="463917" y="1325174"/>
                </a:cubicBezTo>
                <a:cubicBezTo>
                  <a:pt x="483122" y="1304270"/>
                  <a:pt x="493182" y="1270432"/>
                  <a:pt x="534206" y="1283367"/>
                </a:cubicBezTo>
                <a:cubicBezTo>
                  <a:pt x="538909" y="1284804"/>
                  <a:pt x="550798" y="1263051"/>
                  <a:pt x="559617" y="1252272"/>
                </a:cubicBezTo>
                <a:cubicBezTo>
                  <a:pt x="585747" y="1220133"/>
                  <a:pt x="611289" y="1193480"/>
                  <a:pt x="657212" y="1181461"/>
                </a:cubicBezTo>
                <a:cubicBezTo>
                  <a:pt x="709994" y="1167938"/>
                  <a:pt x="753239" y="1127437"/>
                  <a:pt x="803930" y="1102614"/>
                </a:cubicBezTo>
                <a:cubicBezTo>
                  <a:pt x="945619" y="1033370"/>
                  <a:pt x="1020807" y="1003321"/>
                  <a:pt x="1171380" y="1001427"/>
                </a:cubicBezTo>
                <a:cubicBezTo>
                  <a:pt x="1199077" y="1001100"/>
                  <a:pt x="1202017" y="939826"/>
                  <a:pt x="1240428" y="976799"/>
                </a:cubicBezTo>
                <a:cubicBezTo>
                  <a:pt x="1367288" y="915721"/>
                  <a:pt x="1513549" y="943419"/>
                  <a:pt x="1642565" y="886390"/>
                </a:cubicBezTo>
                <a:cubicBezTo>
                  <a:pt x="1722914" y="850854"/>
                  <a:pt x="1810514" y="831975"/>
                  <a:pt x="1893868" y="802840"/>
                </a:cubicBezTo>
                <a:cubicBezTo>
                  <a:pt x="1927444" y="791082"/>
                  <a:pt x="1958735" y="772399"/>
                  <a:pt x="1990482" y="755872"/>
                </a:cubicBezTo>
                <a:cubicBezTo>
                  <a:pt x="2019552" y="740717"/>
                  <a:pt x="2046335" y="719095"/>
                  <a:pt x="2077037" y="709623"/>
                </a:cubicBezTo>
                <a:cubicBezTo>
                  <a:pt x="2109699" y="699693"/>
                  <a:pt x="2137724" y="688523"/>
                  <a:pt x="2157190" y="659715"/>
                </a:cubicBezTo>
                <a:cubicBezTo>
                  <a:pt x="2162090" y="652529"/>
                  <a:pt x="2169602" y="642273"/>
                  <a:pt x="2176330" y="641881"/>
                </a:cubicBezTo>
                <a:cubicBezTo>
                  <a:pt x="2254393" y="637896"/>
                  <a:pt x="2296397" y="571004"/>
                  <a:pt x="2356364" y="536317"/>
                </a:cubicBezTo>
                <a:cubicBezTo>
                  <a:pt x="2418684" y="500193"/>
                  <a:pt x="2468200" y="442119"/>
                  <a:pt x="2523921" y="394302"/>
                </a:cubicBezTo>
                <a:cubicBezTo>
                  <a:pt x="2590879" y="336882"/>
                  <a:pt x="2653003" y="271557"/>
                  <a:pt x="2726950" y="225177"/>
                </a:cubicBezTo>
                <a:cubicBezTo>
                  <a:pt x="2841529" y="153320"/>
                  <a:pt x="2970087" y="106809"/>
                  <a:pt x="3092374" y="49128"/>
                </a:cubicBezTo>
                <a:cubicBezTo>
                  <a:pt x="3184678" y="5556"/>
                  <a:pt x="3275283" y="1441"/>
                  <a:pt x="3369480" y="2290"/>
                </a:cubicBezTo>
                <a:cubicBezTo>
                  <a:pt x="3493205" y="3401"/>
                  <a:pt x="3616864" y="-1368"/>
                  <a:pt x="3740392" y="396"/>
                </a:cubicBezTo>
                <a:cubicBezTo>
                  <a:pt x="3862222" y="2225"/>
                  <a:pt x="3975560" y="34168"/>
                  <a:pt x="4060939" y="131045"/>
                </a:cubicBezTo>
                <a:cubicBezTo>
                  <a:pt x="4094320" y="168998"/>
                  <a:pt x="4130901" y="204077"/>
                  <a:pt x="4166373" y="240136"/>
                </a:cubicBezTo>
                <a:cubicBezTo>
                  <a:pt x="4170495" y="244327"/>
                  <a:pt x="4175655" y="247349"/>
                  <a:pt x="4181332" y="248890"/>
                </a:cubicBezTo>
                <a:cubicBezTo>
                  <a:pt x="4327267" y="285014"/>
                  <a:pt x="4414932" y="399985"/>
                  <a:pt x="4514943" y="497122"/>
                </a:cubicBezTo>
                <a:cubicBezTo>
                  <a:pt x="4647748" y="626399"/>
                  <a:pt x="4752006" y="778997"/>
                  <a:pt x="4845877" y="936821"/>
                </a:cubicBezTo>
                <a:cubicBezTo>
                  <a:pt x="4918649" y="1059043"/>
                  <a:pt x="4969340" y="1191586"/>
                  <a:pt x="5003113" y="1333274"/>
                </a:cubicBezTo>
                <a:cubicBezTo>
                  <a:pt x="5042164" y="1492738"/>
                  <a:pt x="5065615" y="1655618"/>
                  <a:pt x="5073140" y="1819614"/>
                </a:cubicBezTo>
                <a:cubicBezTo>
                  <a:pt x="5082417" y="2048250"/>
                  <a:pt x="5064583" y="2276559"/>
                  <a:pt x="5008992" y="2499445"/>
                </a:cubicBezTo>
                <a:cubicBezTo>
                  <a:pt x="4963918" y="2680263"/>
                  <a:pt x="4897091" y="2854026"/>
                  <a:pt x="4829742" y="3027985"/>
                </a:cubicBezTo>
                <a:cubicBezTo>
                  <a:pt x="4777509" y="3164630"/>
                  <a:pt x="4709127" y="3294548"/>
                  <a:pt x="4626060" y="3414967"/>
                </a:cubicBezTo>
                <a:cubicBezTo>
                  <a:pt x="4524938" y="3559986"/>
                  <a:pt x="4411601" y="3698540"/>
                  <a:pt x="4272002" y="3811420"/>
                </a:cubicBezTo>
                <a:cubicBezTo>
                  <a:pt x="4172056" y="3892227"/>
                  <a:pt x="4078185" y="3981917"/>
                  <a:pt x="3971510" y="4052402"/>
                </a:cubicBezTo>
                <a:cubicBezTo>
                  <a:pt x="3877247" y="4114787"/>
                  <a:pt x="3773316" y="4169398"/>
                  <a:pt x="3666118" y="4203824"/>
                </a:cubicBezTo>
                <a:cubicBezTo>
                  <a:pt x="3501370" y="4257194"/>
                  <a:pt x="3332311" y="4304228"/>
                  <a:pt x="3161684" y="4327613"/>
                </a:cubicBezTo>
                <a:cubicBezTo>
                  <a:pt x="2937164" y="4358316"/>
                  <a:pt x="2711664" y="4391697"/>
                  <a:pt x="2483616" y="4391632"/>
                </a:cubicBezTo>
                <a:cubicBezTo>
                  <a:pt x="2448211" y="4391632"/>
                  <a:pt x="2412870" y="4407309"/>
                  <a:pt x="2377268" y="4408289"/>
                </a:cubicBezTo>
                <a:cubicBezTo>
                  <a:pt x="2240806" y="4412013"/>
                  <a:pt x="2101665" y="4429585"/>
                  <a:pt x="1968599" y="4409138"/>
                </a:cubicBezTo>
                <a:cubicBezTo>
                  <a:pt x="1863557" y="4393069"/>
                  <a:pt x="1757601" y="4415671"/>
                  <a:pt x="1653670" y="4381898"/>
                </a:cubicBezTo>
                <a:cubicBezTo>
                  <a:pt x="1588346" y="4360472"/>
                  <a:pt x="1514333" y="4365306"/>
                  <a:pt x="1444632" y="4354462"/>
                </a:cubicBezTo>
                <a:cubicBezTo>
                  <a:pt x="1391066" y="4346035"/>
                  <a:pt x="1338284" y="4333166"/>
                  <a:pt x="1295235" y="4295147"/>
                </a:cubicBezTo>
                <a:cubicBezTo>
                  <a:pt x="1287069" y="4288027"/>
                  <a:pt x="1270020" y="4289530"/>
                  <a:pt x="1257020" y="4289530"/>
                </a:cubicBezTo>
                <a:cubicBezTo>
                  <a:pt x="1118271" y="4289530"/>
                  <a:pt x="990431" y="4248702"/>
                  <a:pt x="864159" y="4194286"/>
                </a:cubicBezTo>
                <a:cubicBezTo>
                  <a:pt x="792694" y="4163453"/>
                  <a:pt x="714893" y="4147645"/>
                  <a:pt x="667468" y="4077748"/>
                </a:cubicBezTo>
                <a:cubicBezTo>
                  <a:pt x="481816" y="3994916"/>
                  <a:pt x="406627" y="3828013"/>
                  <a:pt x="336077" y="3653531"/>
                </a:cubicBezTo>
                <a:cubicBezTo>
                  <a:pt x="273170" y="3498059"/>
                  <a:pt x="190404" y="3350426"/>
                  <a:pt x="130958" y="3193778"/>
                </a:cubicBezTo>
                <a:cubicBezTo>
                  <a:pt x="72754" y="3040396"/>
                  <a:pt x="18731" y="2883487"/>
                  <a:pt x="13048" y="2715865"/>
                </a:cubicBezTo>
                <a:cubicBezTo>
                  <a:pt x="9716" y="2626044"/>
                  <a:pt x="4817" y="2536158"/>
                  <a:pt x="702" y="244633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5" name="Google Shape;795;p40"/>
          <p:cNvSpPr/>
          <p:nvPr/>
        </p:nvSpPr>
        <p:spPr>
          <a:xfrm rot="-9367483">
            <a:off x="16438920" y="39842"/>
            <a:ext cx="4224282" cy="3677791"/>
          </a:xfrm>
          <a:custGeom>
            <a:avLst/>
            <a:gdLst/>
            <a:ahLst/>
            <a:cxnLst/>
            <a:rect l="l" t="t" r="r" b="b"/>
            <a:pathLst>
              <a:path w="4221644" h="3675495" extrusionOk="0">
                <a:moveTo>
                  <a:pt x="584" y="2034800"/>
                </a:moveTo>
                <a:cubicBezTo>
                  <a:pt x="-3926" y="1871306"/>
                  <a:pt x="17427" y="1713245"/>
                  <a:pt x="74316" y="1557846"/>
                </a:cubicBezTo>
                <a:cubicBezTo>
                  <a:pt x="103331" y="1478571"/>
                  <a:pt x="149462" y="1412826"/>
                  <a:pt x="188420" y="1341049"/>
                </a:cubicBezTo>
                <a:cubicBezTo>
                  <a:pt x="239604" y="1246941"/>
                  <a:pt x="315999" y="1178315"/>
                  <a:pt x="385874" y="1102246"/>
                </a:cubicBezTo>
                <a:cubicBezTo>
                  <a:pt x="401849" y="1084859"/>
                  <a:pt x="410216" y="1056713"/>
                  <a:pt x="444339" y="1067472"/>
                </a:cubicBezTo>
                <a:cubicBezTo>
                  <a:pt x="448251" y="1068667"/>
                  <a:pt x="458140" y="1050573"/>
                  <a:pt x="465475" y="1041608"/>
                </a:cubicBezTo>
                <a:cubicBezTo>
                  <a:pt x="487209" y="1014875"/>
                  <a:pt x="508454" y="992706"/>
                  <a:pt x="546652" y="982709"/>
                </a:cubicBezTo>
                <a:cubicBezTo>
                  <a:pt x="590554" y="971461"/>
                  <a:pt x="626524" y="937774"/>
                  <a:pt x="668688" y="917126"/>
                </a:cubicBezTo>
                <a:cubicBezTo>
                  <a:pt x="786541" y="859531"/>
                  <a:pt x="849081" y="834537"/>
                  <a:pt x="974324" y="832961"/>
                </a:cubicBezTo>
                <a:cubicBezTo>
                  <a:pt x="997362" y="832689"/>
                  <a:pt x="999807" y="781723"/>
                  <a:pt x="1031756" y="812477"/>
                </a:cubicBezTo>
                <a:cubicBezTo>
                  <a:pt x="1137275" y="761673"/>
                  <a:pt x="1258931" y="784711"/>
                  <a:pt x="1366243" y="737277"/>
                </a:cubicBezTo>
                <a:cubicBezTo>
                  <a:pt x="1433075" y="707719"/>
                  <a:pt x="1505939" y="692016"/>
                  <a:pt x="1575270" y="667782"/>
                </a:cubicBezTo>
                <a:cubicBezTo>
                  <a:pt x="1603198" y="658002"/>
                  <a:pt x="1629225" y="642462"/>
                  <a:pt x="1655632" y="628715"/>
                </a:cubicBezTo>
                <a:cubicBezTo>
                  <a:pt x="1679811" y="616109"/>
                  <a:pt x="1702088" y="598125"/>
                  <a:pt x="1727626" y="590246"/>
                </a:cubicBezTo>
                <a:cubicBezTo>
                  <a:pt x="1754793" y="581987"/>
                  <a:pt x="1778103" y="572696"/>
                  <a:pt x="1794295" y="548734"/>
                </a:cubicBezTo>
                <a:cubicBezTo>
                  <a:pt x="1798370" y="542757"/>
                  <a:pt x="1804619" y="534226"/>
                  <a:pt x="1810215" y="533900"/>
                </a:cubicBezTo>
                <a:cubicBezTo>
                  <a:pt x="1875146" y="530586"/>
                  <a:pt x="1910083" y="474947"/>
                  <a:pt x="1959963" y="446095"/>
                </a:cubicBezTo>
                <a:cubicBezTo>
                  <a:pt x="2011799" y="416047"/>
                  <a:pt x="2052985" y="367743"/>
                  <a:pt x="2099333" y="327970"/>
                </a:cubicBezTo>
                <a:cubicBezTo>
                  <a:pt x="2155026" y="280210"/>
                  <a:pt x="2206699" y="225874"/>
                  <a:pt x="2268206" y="187296"/>
                </a:cubicBezTo>
                <a:cubicBezTo>
                  <a:pt x="2363510" y="127528"/>
                  <a:pt x="2470442" y="88841"/>
                  <a:pt x="2572157" y="40863"/>
                </a:cubicBezTo>
                <a:cubicBezTo>
                  <a:pt x="2648932" y="4622"/>
                  <a:pt x="2724295" y="1199"/>
                  <a:pt x="2802647" y="1905"/>
                </a:cubicBezTo>
                <a:cubicBezTo>
                  <a:pt x="2905557" y="2829"/>
                  <a:pt x="3008414" y="-1138"/>
                  <a:pt x="3111162" y="329"/>
                </a:cubicBezTo>
                <a:cubicBezTo>
                  <a:pt x="3212496" y="1851"/>
                  <a:pt x="3306768" y="28420"/>
                  <a:pt x="3377784" y="108999"/>
                </a:cubicBezTo>
                <a:cubicBezTo>
                  <a:pt x="3405549" y="140568"/>
                  <a:pt x="3435977" y="169746"/>
                  <a:pt x="3465481" y="199739"/>
                </a:cubicBezTo>
                <a:cubicBezTo>
                  <a:pt x="3468910" y="203225"/>
                  <a:pt x="3473202" y="205738"/>
                  <a:pt x="3477924" y="207020"/>
                </a:cubicBezTo>
                <a:cubicBezTo>
                  <a:pt x="3599308" y="237067"/>
                  <a:pt x="3672226" y="332697"/>
                  <a:pt x="3755413" y="413494"/>
                </a:cubicBezTo>
                <a:cubicBezTo>
                  <a:pt x="3865876" y="521023"/>
                  <a:pt x="3952595" y="647950"/>
                  <a:pt x="4030675" y="779224"/>
                </a:cubicBezTo>
                <a:cubicBezTo>
                  <a:pt x="4091204" y="880885"/>
                  <a:pt x="4133368" y="991131"/>
                  <a:pt x="4161460" y="1108984"/>
                </a:cubicBezTo>
                <a:cubicBezTo>
                  <a:pt x="4193941" y="1241621"/>
                  <a:pt x="4213448" y="1377100"/>
                  <a:pt x="4219707" y="1513509"/>
                </a:cubicBezTo>
                <a:cubicBezTo>
                  <a:pt x="4227423" y="1703682"/>
                  <a:pt x="4212589" y="1893583"/>
                  <a:pt x="4166350" y="2078975"/>
                </a:cubicBezTo>
                <a:cubicBezTo>
                  <a:pt x="4128859" y="2229374"/>
                  <a:pt x="4073274" y="2373906"/>
                  <a:pt x="4017254" y="2518600"/>
                </a:cubicBezTo>
                <a:cubicBezTo>
                  <a:pt x="3973808" y="2632259"/>
                  <a:pt x="3916930" y="2740320"/>
                  <a:pt x="3847837" y="2840482"/>
                </a:cubicBezTo>
                <a:cubicBezTo>
                  <a:pt x="3763726" y="2961106"/>
                  <a:pt x="3669455" y="3076351"/>
                  <a:pt x="3553341" y="3170242"/>
                </a:cubicBezTo>
                <a:cubicBezTo>
                  <a:pt x="3470208" y="3237455"/>
                  <a:pt x="3392128" y="3312057"/>
                  <a:pt x="3303399" y="3370684"/>
                </a:cubicBezTo>
                <a:cubicBezTo>
                  <a:pt x="3224993" y="3422574"/>
                  <a:pt x="3138546" y="3467999"/>
                  <a:pt x="3049382" y="3496633"/>
                </a:cubicBezTo>
                <a:cubicBezTo>
                  <a:pt x="2912349" y="3541025"/>
                  <a:pt x="2771730" y="3580146"/>
                  <a:pt x="2629807" y="3599598"/>
                </a:cubicBezTo>
                <a:cubicBezTo>
                  <a:pt x="2443057" y="3625136"/>
                  <a:pt x="2255492" y="3652901"/>
                  <a:pt x="2065808" y="3652847"/>
                </a:cubicBezTo>
                <a:cubicBezTo>
                  <a:pt x="2036358" y="3652847"/>
                  <a:pt x="2006963" y="3665887"/>
                  <a:pt x="1977350" y="3666702"/>
                </a:cubicBezTo>
                <a:cubicBezTo>
                  <a:pt x="1863844" y="3669799"/>
                  <a:pt x="1748110" y="3684415"/>
                  <a:pt x="1637429" y="3667409"/>
                </a:cubicBezTo>
                <a:cubicBezTo>
                  <a:pt x="1550059" y="3654042"/>
                  <a:pt x="1461927" y="3672842"/>
                  <a:pt x="1375480" y="3644751"/>
                </a:cubicBezTo>
                <a:cubicBezTo>
                  <a:pt x="1321145" y="3626929"/>
                  <a:pt x="1259583" y="3630950"/>
                  <a:pt x="1201607" y="3621930"/>
                </a:cubicBezTo>
                <a:cubicBezTo>
                  <a:pt x="1157053" y="3614921"/>
                  <a:pt x="1113150" y="3604217"/>
                  <a:pt x="1077343" y="3572594"/>
                </a:cubicBezTo>
                <a:cubicBezTo>
                  <a:pt x="1070551" y="3566671"/>
                  <a:pt x="1056370" y="3567921"/>
                  <a:pt x="1045557" y="3567921"/>
                </a:cubicBezTo>
                <a:cubicBezTo>
                  <a:pt x="930149" y="3567921"/>
                  <a:pt x="823815" y="3533961"/>
                  <a:pt x="718785" y="3488700"/>
                </a:cubicBezTo>
                <a:cubicBezTo>
                  <a:pt x="659343" y="3463054"/>
                  <a:pt x="594630" y="3449905"/>
                  <a:pt x="555182" y="3391766"/>
                </a:cubicBezTo>
                <a:cubicBezTo>
                  <a:pt x="400762" y="3322869"/>
                  <a:pt x="338222" y="3184043"/>
                  <a:pt x="279540" y="3038914"/>
                </a:cubicBezTo>
                <a:cubicBezTo>
                  <a:pt x="227215" y="2909596"/>
                  <a:pt x="158373" y="2786799"/>
                  <a:pt x="108928" y="2656503"/>
                </a:cubicBezTo>
                <a:cubicBezTo>
                  <a:pt x="60515" y="2528924"/>
                  <a:pt x="15580" y="2398411"/>
                  <a:pt x="10853" y="2258987"/>
                </a:cubicBezTo>
                <a:cubicBezTo>
                  <a:pt x="8082" y="2184276"/>
                  <a:pt x="4007" y="2109511"/>
                  <a:pt x="584" y="203480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6" name="Google Shape;796;p40"/>
          <p:cNvSpPr/>
          <p:nvPr/>
        </p:nvSpPr>
        <p:spPr>
          <a:xfrm rot="4655723">
            <a:off x="-4003623" y="4861510"/>
            <a:ext cx="5868240" cy="5109071"/>
          </a:xfrm>
          <a:custGeom>
            <a:avLst/>
            <a:gdLst/>
            <a:ahLst/>
            <a:cxnLst/>
            <a:rect l="l" t="t" r="r" b="b"/>
            <a:pathLst>
              <a:path w="5863167" h="5104654" extrusionOk="0">
                <a:moveTo>
                  <a:pt x="810" y="2826001"/>
                </a:moveTo>
                <a:cubicBezTo>
                  <a:pt x="-5453" y="2598934"/>
                  <a:pt x="24204" y="2379414"/>
                  <a:pt x="103213" y="2163591"/>
                </a:cubicBezTo>
                <a:cubicBezTo>
                  <a:pt x="143510" y="2053491"/>
                  <a:pt x="207578" y="1962181"/>
                  <a:pt x="261684" y="1862495"/>
                </a:cubicBezTo>
                <a:cubicBezTo>
                  <a:pt x="332770" y="1731794"/>
                  <a:pt x="438870" y="1636485"/>
                  <a:pt x="535915" y="1530837"/>
                </a:cubicBezTo>
                <a:cubicBezTo>
                  <a:pt x="558101" y="1506689"/>
                  <a:pt x="569723" y="1467600"/>
                  <a:pt x="617113" y="1482541"/>
                </a:cubicBezTo>
                <a:cubicBezTo>
                  <a:pt x="622546" y="1484201"/>
                  <a:pt x="636280" y="1459073"/>
                  <a:pt x="646468" y="1446621"/>
                </a:cubicBezTo>
                <a:cubicBezTo>
                  <a:pt x="676653" y="1409494"/>
                  <a:pt x="706159" y="1378705"/>
                  <a:pt x="759209" y="1364820"/>
                </a:cubicBezTo>
                <a:cubicBezTo>
                  <a:pt x="820183" y="1349199"/>
                  <a:pt x="870139" y="1302412"/>
                  <a:pt x="928698" y="1273736"/>
                </a:cubicBezTo>
                <a:cubicBezTo>
                  <a:pt x="1092376" y="1193746"/>
                  <a:pt x="1179233" y="1159033"/>
                  <a:pt x="1353175" y="1156845"/>
                </a:cubicBezTo>
                <a:cubicBezTo>
                  <a:pt x="1385171" y="1156468"/>
                  <a:pt x="1388566" y="1085684"/>
                  <a:pt x="1432938" y="1128396"/>
                </a:cubicBezTo>
                <a:cubicBezTo>
                  <a:pt x="1579487" y="1057838"/>
                  <a:pt x="1748447" y="1089834"/>
                  <a:pt x="1897486" y="1023956"/>
                </a:cubicBezTo>
                <a:cubicBezTo>
                  <a:pt x="1990305" y="982904"/>
                  <a:pt x="2091500" y="961095"/>
                  <a:pt x="2187790" y="927439"/>
                </a:cubicBezTo>
                <a:cubicBezTo>
                  <a:pt x="2226578" y="913856"/>
                  <a:pt x="2262725" y="892273"/>
                  <a:pt x="2299399" y="873181"/>
                </a:cubicBezTo>
                <a:cubicBezTo>
                  <a:pt x="2332980" y="855674"/>
                  <a:pt x="2363920" y="830696"/>
                  <a:pt x="2399387" y="819754"/>
                </a:cubicBezTo>
                <a:cubicBezTo>
                  <a:pt x="2437118" y="808284"/>
                  <a:pt x="2469492" y="795380"/>
                  <a:pt x="2491980" y="762101"/>
                </a:cubicBezTo>
                <a:cubicBezTo>
                  <a:pt x="2497640" y="753800"/>
                  <a:pt x="2506318" y="741952"/>
                  <a:pt x="2514090" y="741499"/>
                </a:cubicBezTo>
                <a:cubicBezTo>
                  <a:pt x="2604268" y="736896"/>
                  <a:pt x="2652790" y="659622"/>
                  <a:pt x="2722065" y="619552"/>
                </a:cubicBezTo>
                <a:cubicBezTo>
                  <a:pt x="2794056" y="577821"/>
                  <a:pt x="2851257" y="510735"/>
                  <a:pt x="2915626" y="455496"/>
                </a:cubicBezTo>
                <a:cubicBezTo>
                  <a:pt x="2992975" y="389165"/>
                  <a:pt x="3064740" y="313702"/>
                  <a:pt x="3150164" y="260124"/>
                </a:cubicBezTo>
                <a:cubicBezTo>
                  <a:pt x="3282525" y="177115"/>
                  <a:pt x="3431036" y="123386"/>
                  <a:pt x="3572302" y="56752"/>
                </a:cubicBezTo>
                <a:cubicBezTo>
                  <a:pt x="3678930" y="6419"/>
                  <a:pt x="3783597" y="1665"/>
                  <a:pt x="3892413" y="2646"/>
                </a:cubicBezTo>
                <a:cubicBezTo>
                  <a:pt x="4035340" y="3928"/>
                  <a:pt x="4178190" y="-1580"/>
                  <a:pt x="4320890" y="457"/>
                </a:cubicBezTo>
                <a:cubicBezTo>
                  <a:pt x="4461627" y="2570"/>
                  <a:pt x="4592555" y="39471"/>
                  <a:pt x="4691184" y="151382"/>
                </a:cubicBezTo>
                <a:cubicBezTo>
                  <a:pt x="4729746" y="195226"/>
                  <a:pt x="4772005" y="235749"/>
                  <a:pt x="4812981" y="277405"/>
                </a:cubicBezTo>
                <a:cubicBezTo>
                  <a:pt x="4817744" y="282247"/>
                  <a:pt x="4823708" y="285736"/>
                  <a:pt x="4830262" y="287517"/>
                </a:cubicBezTo>
                <a:cubicBezTo>
                  <a:pt x="4998845" y="329247"/>
                  <a:pt x="5100116" y="462061"/>
                  <a:pt x="5215649" y="574274"/>
                </a:cubicBezTo>
                <a:cubicBezTo>
                  <a:pt x="5369064" y="723615"/>
                  <a:pt x="5489503" y="899895"/>
                  <a:pt x="5597942" y="1082213"/>
                </a:cubicBezTo>
                <a:cubicBezTo>
                  <a:pt x="5682008" y="1223403"/>
                  <a:pt x="5740566" y="1376517"/>
                  <a:pt x="5779581" y="1540195"/>
                </a:cubicBezTo>
                <a:cubicBezTo>
                  <a:pt x="5824692" y="1724403"/>
                  <a:pt x="5851785" y="1912561"/>
                  <a:pt x="5860476" y="2102013"/>
                </a:cubicBezTo>
                <a:cubicBezTo>
                  <a:pt x="5871192" y="2366132"/>
                  <a:pt x="5850591" y="2629874"/>
                  <a:pt x="5786372" y="2887352"/>
                </a:cubicBezTo>
                <a:cubicBezTo>
                  <a:pt x="5734303" y="3096232"/>
                  <a:pt x="5657105" y="3296962"/>
                  <a:pt x="5579303" y="3497919"/>
                </a:cubicBezTo>
                <a:cubicBezTo>
                  <a:pt x="5518961" y="3655774"/>
                  <a:pt x="5439970" y="3805852"/>
                  <a:pt x="5344011" y="3944959"/>
                </a:cubicBezTo>
                <a:cubicBezTo>
                  <a:pt x="5227195" y="4112486"/>
                  <a:pt x="5096268" y="4272542"/>
                  <a:pt x="4935004" y="4402942"/>
                </a:cubicBezTo>
                <a:cubicBezTo>
                  <a:pt x="4819546" y="4496289"/>
                  <a:pt x="4711107" y="4599899"/>
                  <a:pt x="4587876" y="4681322"/>
                </a:cubicBezTo>
                <a:cubicBezTo>
                  <a:pt x="4478984" y="4753390"/>
                  <a:pt x="4358923" y="4816476"/>
                  <a:pt x="4235089" y="4856245"/>
                </a:cubicBezTo>
                <a:cubicBezTo>
                  <a:pt x="4044772" y="4917898"/>
                  <a:pt x="3849475" y="4972231"/>
                  <a:pt x="3652367" y="4999246"/>
                </a:cubicBezTo>
                <a:cubicBezTo>
                  <a:pt x="3393002" y="5034714"/>
                  <a:pt x="3132506" y="5073275"/>
                  <a:pt x="2869066" y="5073200"/>
                </a:cubicBezTo>
                <a:cubicBezTo>
                  <a:pt x="2828165" y="5073200"/>
                  <a:pt x="2787340" y="5091311"/>
                  <a:pt x="2746213" y="5092443"/>
                </a:cubicBezTo>
                <a:cubicBezTo>
                  <a:pt x="2588572" y="5096744"/>
                  <a:pt x="2427837" y="5117044"/>
                  <a:pt x="2274119" y="5093424"/>
                </a:cubicBezTo>
                <a:cubicBezTo>
                  <a:pt x="2152776" y="5074860"/>
                  <a:pt x="2030375" y="5100970"/>
                  <a:pt x="1910314" y="5061956"/>
                </a:cubicBezTo>
                <a:cubicBezTo>
                  <a:pt x="1834852" y="5037204"/>
                  <a:pt x="1749353" y="5042788"/>
                  <a:pt x="1668834" y="5030262"/>
                </a:cubicBezTo>
                <a:cubicBezTo>
                  <a:pt x="1606955" y="5020527"/>
                  <a:pt x="1545981" y="5005661"/>
                  <a:pt x="1496252" y="4961742"/>
                </a:cubicBezTo>
                <a:cubicBezTo>
                  <a:pt x="1486819" y="4953516"/>
                  <a:pt x="1467123" y="4955252"/>
                  <a:pt x="1452106" y="4955252"/>
                </a:cubicBezTo>
                <a:cubicBezTo>
                  <a:pt x="1291824" y="4955252"/>
                  <a:pt x="1144143" y="4908088"/>
                  <a:pt x="998274" y="4845227"/>
                </a:cubicBezTo>
                <a:cubicBezTo>
                  <a:pt x="915718" y="4809609"/>
                  <a:pt x="825842" y="4791347"/>
                  <a:pt x="771057" y="4710602"/>
                </a:cubicBezTo>
                <a:cubicBezTo>
                  <a:pt x="556592" y="4614916"/>
                  <a:pt x="469735" y="4422109"/>
                  <a:pt x="388235" y="4220548"/>
                </a:cubicBezTo>
                <a:cubicBezTo>
                  <a:pt x="315565" y="4040947"/>
                  <a:pt x="219954" y="3870402"/>
                  <a:pt x="151283" y="3689443"/>
                </a:cubicBezTo>
                <a:cubicBezTo>
                  <a:pt x="84046" y="3512257"/>
                  <a:pt x="21638" y="3330996"/>
                  <a:pt x="15073" y="3137359"/>
                </a:cubicBezTo>
                <a:cubicBezTo>
                  <a:pt x="11224" y="3033598"/>
                  <a:pt x="5565" y="2929762"/>
                  <a:pt x="810" y="28260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7" name="Google Shape;797;p40"/>
          <p:cNvSpPr/>
          <p:nvPr/>
        </p:nvSpPr>
        <p:spPr>
          <a:xfrm rot="-5339846">
            <a:off x="-1310658" y="6085603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8" name="Google Shape;798;p40"/>
          <p:cNvSpPr/>
          <p:nvPr/>
        </p:nvSpPr>
        <p:spPr>
          <a:xfrm rot="-5339846">
            <a:off x="16653074" y="712370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9" name="Google Shape;799;p40"/>
          <p:cNvSpPr/>
          <p:nvPr/>
        </p:nvSpPr>
        <p:spPr>
          <a:xfrm rot="3813788">
            <a:off x="452840" y="85806"/>
            <a:ext cx="834565" cy="2233094"/>
          </a:xfrm>
          <a:custGeom>
            <a:avLst/>
            <a:gdLst/>
            <a:ahLst/>
            <a:cxnLst/>
            <a:rect l="l" t="t" r="r" b="b"/>
            <a:pathLst>
              <a:path w="834962" h="2234155" extrusionOk="0">
                <a:moveTo>
                  <a:pt x="224521" y="2234156"/>
                </a:moveTo>
                <a:cubicBezTo>
                  <a:pt x="189665" y="2196367"/>
                  <a:pt x="191080" y="2168328"/>
                  <a:pt x="228508" y="2127273"/>
                </a:cubicBezTo>
                <a:cubicBezTo>
                  <a:pt x="237791" y="2117414"/>
                  <a:pt x="246500" y="2107030"/>
                  <a:pt x="254592" y="2096172"/>
                </a:cubicBezTo>
                <a:cubicBezTo>
                  <a:pt x="284792" y="2054165"/>
                  <a:pt x="315815" y="2013392"/>
                  <a:pt x="352343" y="1975964"/>
                </a:cubicBezTo>
                <a:cubicBezTo>
                  <a:pt x="384344" y="1943115"/>
                  <a:pt x="408138" y="1902162"/>
                  <a:pt x="434660" y="1864193"/>
                </a:cubicBezTo>
                <a:cubicBezTo>
                  <a:pt x="460615" y="1827177"/>
                  <a:pt x="485671" y="1789594"/>
                  <a:pt x="510803" y="1751985"/>
                </a:cubicBezTo>
                <a:cubicBezTo>
                  <a:pt x="543498" y="1703110"/>
                  <a:pt x="575473" y="1653591"/>
                  <a:pt x="608554" y="1604844"/>
                </a:cubicBezTo>
                <a:cubicBezTo>
                  <a:pt x="662883" y="1524637"/>
                  <a:pt x="704942" y="1437638"/>
                  <a:pt x="741161" y="1348582"/>
                </a:cubicBezTo>
                <a:cubicBezTo>
                  <a:pt x="764081" y="1292221"/>
                  <a:pt x="780493" y="1231487"/>
                  <a:pt x="783425" y="1169955"/>
                </a:cubicBezTo>
                <a:cubicBezTo>
                  <a:pt x="784660" y="1144231"/>
                  <a:pt x="785535" y="1114134"/>
                  <a:pt x="767657" y="1091008"/>
                </a:cubicBezTo>
                <a:cubicBezTo>
                  <a:pt x="718987" y="1090776"/>
                  <a:pt x="683256" y="1120462"/>
                  <a:pt x="645622" y="1141659"/>
                </a:cubicBezTo>
                <a:cubicBezTo>
                  <a:pt x="628850" y="1151099"/>
                  <a:pt x="621699" y="1179035"/>
                  <a:pt x="612181" y="1199486"/>
                </a:cubicBezTo>
                <a:cubicBezTo>
                  <a:pt x="594046" y="1238072"/>
                  <a:pt x="578354" y="1277996"/>
                  <a:pt x="559653" y="1316376"/>
                </a:cubicBezTo>
                <a:cubicBezTo>
                  <a:pt x="539279" y="1358177"/>
                  <a:pt x="517388" y="1399284"/>
                  <a:pt x="494751" y="1439851"/>
                </a:cubicBezTo>
                <a:cubicBezTo>
                  <a:pt x="473169" y="1478642"/>
                  <a:pt x="453927" y="1519801"/>
                  <a:pt x="426248" y="1553911"/>
                </a:cubicBezTo>
                <a:cubicBezTo>
                  <a:pt x="381617" y="1608934"/>
                  <a:pt x="345526" y="1671187"/>
                  <a:pt x="290734" y="1717927"/>
                </a:cubicBezTo>
                <a:cubicBezTo>
                  <a:pt x="275300" y="1731046"/>
                  <a:pt x="261872" y="1742956"/>
                  <a:pt x="238643" y="1741336"/>
                </a:cubicBezTo>
                <a:cubicBezTo>
                  <a:pt x="213202" y="1739586"/>
                  <a:pt x="205202" y="1737631"/>
                  <a:pt x="200520" y="1712679"/>
                </a:cubicBezTo>
                <a:cubicBezTo>
                  <a:pt x="196945" y="1693129"/>
                  <a:pt x="196404" y="1672987"/>
                  <a:pt x="195376" y="1653051"/>
                </a:cubicBezTo>
                <a:cubicBezTo>
                  <a:pt x="190231" y="1560779"/>
                  <a:pt x="208752" y="1472983"/>
                  <a:pt x="256007" y="1393933"/>
                </a:cubicBezTo>
                <a:cubicBezTo>
                  <a:pt x="278155" y="1356917"/>
                  <a:pt x="310439" y="1325070"/>
                  <a:pt x="341925" y="1294819"/>
                </a:cubicBezTo>
                <a:cubicBezTo>
                  <a:pt x="381411" y="1256850"/>
                  <a:pt x="424113" y="1222072"/>
                  <a:pt x="466763" y="1187550"/>
                </a:cubicBezTo>
                <a:cubicBezTo>
                  <a:pt x="490635" y="1168206"/>
                  <a:pt x="517517" y="1152591"/>
                  <a:pt x="542418" y="1134456"/>
                </a:cubicBezTo>
                <a:cubicBezTo>
                  <a:pt x="567807" y="1115935"/>
                  <a:pt x="588206" y="1095561"/>
                  <a:pt x="601789" y="1064023"/>
                </a:cubicBezTo>
                <a:cubicBezTo>
                  <a:pt x="624940" y="1010158"/>
                  <a:pt x="638497" y="954748"/>
                  <a:pt x="646780" y="897692"/>
                </a:cubicBezTo>
                <a:cubicBezTo>
                  <a:pt x="654651" y="843543"/>
                  <a:pt x="654188" y="789317"/>
                  <a:pt x="635899" y="736634"/>
                </a:cubicBezTo>
                <a:cubicBezTo>
                  <a:pt x="634103" y="731920"/>
                  <a:pt x="631827" y="727403"/>
                  <a:pt x="629107" y="723155"/>
                </a:cubicBezTo>
                <a:cubicBezTo>
                  <a:pt x="627847" y="721097"/>
                  <a:pt x="625480" y="719760"/>
                  <a:pt x="620696" y="715438"/>
                </a:cubicBezTo>
                <a:cubicBezTo>
                  <a:pt x="603744" y="741676"/>
                  <a:pt x="587872" y="767966"/>
                  <a:pt x="570302" y="793073"/>
                </a:cubicBezTo>
                <a:cubicBezTo>
                  <a:pt x="515639" y="871197"/>
                  <a:pt x="466763" y="953333"/>
                  <a:pt x="403740" y="1025643"/>
                </a:cubicBezTo>
                <a:cubicBezTo>
                  <a:pt x="360009" y="1075831"/>
                  <a:pt x="320394" y="1129697"/>
                  <a:pt x="277229" y="1180424"/>
                </a:cubicBezTo>
                <a:cubicBezTo>
                  <a:pt x="229897" y="1235988"/>
                  <a:pt x="181459" y="1290549"/>
                  <a:pt x="120827" y="1332556"/>
                </a:cubicBezTo>
                <a:cubicBezTo>
                  <a:pt x="113573" y="1337572"/>
                  <a:pt x="106679" y="1343360"/>
                  <a:pt x="98808" y="1347090"/>
                </a:cubicBezTo>
                <a:cubicBezTo>
                  <a:pt x="53945" y="1368390"/>
                  <a:pt x="18523" y="1346370"/>
                  <a:pt x="7642" y="1297211"/>
                </a:cubicBezTo>
                <a:cubicBezTo>
                  <a:pt x="-5374" y="1238818"/>
                  <a:pt x="-461" y="1182019"/>
                  <a:pt x="12607" y="1125401"/>
                </a:cubicBezTo>
                <a:cubicBezTo>
                  <a:pt x="19767" y="1094972"/>
                  <a:pt x="29775" y="1065284"/>
                  <a:pt x="42498" y="1036730"/>
                </a:cubicBezTo>
                <a:cubicBezTo>
                  <a:pt x="58807" y="999894"/>
                  <a:pt x="75733" y="962620"/>
                  <a:pt x="98036" y="929333"/>
                </a:cubicBezTo>
                <a:cubicBezTo>
                  <a:pt x="127670" y="885113"/>
                  <a:pt x="163735" y="845267"/>
                  <a:pt x="195273" y="802256"/>
                </a:cubicBezTo>
                <a:cubicBezTo>
                  <a:pt x="231981" y="752172"/>
                  <a:pt x="286233" y="723824"/>
                  <a:pt x="334053" y="687682"/>
                </a:cubicBezTo>
                <a:cubicBezTo>
                  <a:pt x="345063" y="679347"/>
                  <a:pt x="363096" y="680788"/>
                  <a:pt x="377295" y="675926"/>
                </a:cubicBezTo>
                <a:cubicBezTo>
                  <a:pt x="387354" y="672479"/>
                  <a:pt x="396280" y="665816"/>
                  <a:pt x="405926" y="660980"/>
                </a:cubicBezTo>
                <a:cubicBezTo>
                  <a:pt x="417090" y="655398"/>
                  <a:pt x="428177" y="646498"/>
                  <a:pt x="439805" y="645546"/>
                </a:cubicBezTo>
                <a:cubicBezTo>
                  <a:pt x="486957" y="641816"/>
                  <a:pt x="534546" y="637417"/>
                  <a:pt x="581287" y="655604"/>
                </a:cubicBezTo>
                <a:cubicBezTo>
                  <a:pt x="618020" y="605982"/>
                  <a:pt x="644156" y="550676"/>
                  <a:pt x="666896" y="494083"/>
                </a:cubicBezTo>
                <a:cubicBezTo>
                  <a:pt x="692620" y="429902"/>
                  <a:pt x="718524" y="365463"/>
                  <a:pt x="738048" y="299173"/>
                </a:cubicBezTo>
                <a:cubicBezTo>
                  <a:pt x="755515" y="240007"/>
                  <a:pt x="764827" y="178450"/>
                  <a:pt x="750602" y="115812"/>
                </a:cubicBezTo>
                <a:cubicBezTo>
                  <a:pt x="741598" y="75631"/>
                  <a:pt x="712479" y="52505"/>
                  <a:pt x="669854" y="55001"/>
                </a:cubicBezTo>
                <a:cubicBezTo>
                  <a:pt x="626715" y="57573"/>
                  <a:pt x="590727" y="77921"/>
                  <a:pt x="555022" y="99374"/>
                </a:cubicBezTo>
                <a:cubicBezTo>
                  <a:pt x="477285" y="146063"/>
                  <a:pt x="415933" y="210734"/>
                  <a:pt x="360935" y="281294"/>
                </a:cubicBezTo>
                <a:cubicBezTo>
                  <a:pt x="323249" y="329655"/>
                  <a:pt x="288265" y="380306"/>
                  <a:pt x="254875" y="431728"/>
                </a:cubicBezTo>
                <a:cubicBezTo>
                  <a:pt x="237408" y="458610"/>
                  <a:pt x="226013" y="489427"/>
                  <a:pt x="211556" y="519190"/>
                </a:cubicBezTo>
                <a:lnTo>
                  <a:pt x="172481" y="514971"/>
                </a:lnTo>
                <a:cubicBezTo>
                  <a:pt x="165793" y="494623"/>
                  <a:pt x="164327" y="478957"/>
                  <a:pt x="171092" y="456835"/>
                </a:cubicBezTo>
                <a:cubicBezTo>
                  <a:pt x="191851" y="388846"/>
                  <a:pt x="237511" y="336704"/>
                  <a:pt x="275068" y="280008"/>
                </a:cubicBezTo>
                <a:cubicBezTo>
                  <a:pt x="309286" y="228771"/>
                  <a:pt x="348886" y="181340"/>
                  <a:pt x="393193" y="138526"/>
                </a:cubicBezTo>
                <a:cubicBezTo>
                  <a:pt x="441194" y="91914"/>
                  <a:pt x="490429" y="43553"/>
                  <a:pt x="554302" y="18730"/>
                </a:cubicBezTo>
                <a:cubicBezTo>
                  <a:pt x="577454" y="9778"/>
                  <a:pt x="601506" y="-615"/>
                  <a:pt x="629185" y="28"/>
                </a:cubicBezTo>
                <a:cubicBezTo>
                  <a:pt x="675796" y="1135"/>
                  <a:pt x="687321" y="311"/>
                  <a:pt x="714974" y="13225"/>
                </a:cubicBezTo>
                <a:cubicBezTo>
                  <a:pt x="720479" y="15797"/>
                  <a:pt x="727836" y="17572"/>
                  <a:pt x="730743" y="22022"/>
                </a:cubicBezTo>
                <a:cubicBezTo>
                  <a:pt x="754229" y="57573"/>
                  <a:pt x="787207" y="88519"/>
                  <a:pt x="796442" y="131298"/>
                </a:cubicBezTo>
                <a:cubicBezTo>
                  <a:pt x="807066" y="180662"/>
                  <a:pt x="810256" y="230695"/>
                  <a:pt x="798834" y="281552"/>
                </a:cubicBezTo>
                <a:cubicBezTo>
                  <a:pt x="774937" y="388075"/>
                  <a:pt x="734524" y="488347"/>
                  <a:pt x="688427" y="586561"/>
                </a:cubicBezTo>
                <a:cubicBezTo>
                  <a:pt x="672118" y="621365"/>
                  <a:pt x="651281" y="654061"/>
                  <a:pt x="631834" y="689097"/>
                </a:cubicBezTo>
                <a:cubicBezTo>
                  <a:pt x="639294" y="698126"/>
                  <a:pt x="645931" y="707103"/>
                  <a:pt x="653571" y="715232"/>
                </a:cubicBezTo>
                <a:cubicBezTo>
                  <a:pt x="684645" y="748159"/>
                  <a:pt x="695450" y="788726"/>
                  <a:pt x="698999" y="832353"/>
                </a:cubicBezTo>
                <a:cubicBezTo>
                  <a:pt x="704781" y="899288"/>
                  <a:pt x="696132" y="966685"/>
                  <a:pt x="673636" y="1029991"/>
                </a:cubicBezTo>
                <a:cubicBezTo>
                  <a:pt x="671807" y="1036019"/>
                  <a:pt x="670431" y="1042176"/>
                  <a:pt x="669520" y="1048409"/>
                </a:cubicBezTo>
                <a:cubicBezTo>
                  <a:pt x="669340" y="1049361"/>
                  <a:pt x="670472" y="1050570"/>
                  <a:pt x="672324" y="1054480"/>
                </a:cubicBezTo>
                <a:cubicBezTo>
                  <a:pt x="677391" y="1052825"/>
                  <a:pt x="682341" y="1050831"/>
                  <a:pt x="687141" y="1048512"/>
                </a:cubicBezTo>
                <a:cubicBezTo>
                  <a:pt x="718267" y="1030994"/>
                  <a:pt x="758345" y="1039406"/>
                  <a:pt x="787181" y="1060859"/>
                </a:cubicBezTo>
                <a:cubicBezTo>
                  <a:pt x="833021" y="1094944"/>
                  <a:pt x="839710" y="1139292"/>
                  <a:pt x="832481" y="1190663"/>
                </a:cubicBezTo>
                <a:cubicBezTo>
                  <a:pt x="828520" y="1218959"/>
                  <a:pt x="830037" y="1248130"/>
                  <a:pt x="823735" y="1275706"/>
                </a:cubicBezTo>
                <a:cubicBezTo>
                  <a:pt x="813728" y="1319694"/>
                  <a:pt x="800429" y="1363039"/>
                  <a:pt x="786435" y="1405972"/>
                </a:cubicBezTo>
                <a:cubicBezTo>
                  <a:pt x="762949" y="1477999"/>
                  <a:pt x="732878" y="1546811"/>
                  <a:pt x="691257" y="1610709"/>
                </a:cubicBezTo>
                <a:cubicBezTo>
                  <a:pt x="662163" y="1655366"/>
                  <a:pt x="638214" y="1703316"/>
                  <a:pt x="609737" y="1748461"/>
                </a:cubicBezTo>
                <a:cubicBezTo>
                  <a:pt x="586277" y="1785658"/>
                  <a:pt x="560347" y="1821363"/>
                  <a:pt x="534160" y="1856708"/>
                </a:cubicBezTo>
                <a:cubicBezTo>
                  <a:pt x="493825" y="1911063"/>
                  <a:pt x="463702" y="1972260"/>
                  <a:pt x="416267" y="2021959"/>
                </a:cubicBezTo>
                <a:cubicBezTo>
                  <a:pt x="395251" y="2043927"/>
                  <a:pt x="382543" y="2073741"/>
                  <a:pt x="365205" y="2099414"/>
                </a:cubicBezTo>
                <a:cubicBezTo>
                  <a:pt x="353269" y="2117137"/>
                  <a:pt x="339867" y="2133858"/>
                  <a:pt x="327082" y="2150861"/>
                </a:cubicBezTo>
                <a:cubicBezTo>
                  <a:pt x="308407" y="2175814"/>
                  <a:pt x="289680" y="2200740"/>
                  <a:pt x="269924" y="2227107"/>
                </a:cubicBezTo>
                <a:close/>
                <a:moveTo>
                  <a:pt x="560322" y="688736"/>
                </a:moveTo>
                <a:cubicBezTo>
                  <a:pt x="541646" y="688736"/>
                  <a:pt x="530070" y="687013"/>
                  <a:pt x="519163" y="689045"/>
                </a:cubicBezTo>
                <a:cubicBezTo>
                  <a:pt x="473323" y="697663"/>
                  <a:pt x="428100" y="708595"/>
                  <a:pt x="387071" y="732081"/>
                </a:cubicBezTo>
                <a:cubicBezTo>
                  <a:pt x="262464" y="803440"/>
                  <a:pt x="173304" y="907159"/>
                  <a:pt x="111232" y="1035367"/>
                </a:cubicBezTo>
                <a:cubicBezTo>
                  <a:pt x="100223" y="1058081"/>
                  <a:pt x="91348" y="1081825"/>
                  <a:pt x="81187" y="1104822"/>
                </a:cubicBezTo>
                <a:cubicBezTo>
                  <a:pt x="55874" y="1162778"/>
                  <a:pt x="48800" y="1222869"/>
                  <a:pt x="56929" y="1289931"/>
                </a:cubicBezTo>
                <a:cubicBezTo>
                  <a:pt x="68299" y="1285764"/>
                  <a:pt x="78434" y="1284401"/>
                  <a:pt x="85457" y="1278999"/>
                </a:cubicBezTo>
                <a:cubicBezTo>
                  <a:pt x="101364" y="1266772"/>
                  <a:pt x="116390" y="1253440"/>
                  <a:pt x="130422" y="1239101"/>
                </a:cubicBezTo>
                <a:cubicBezTo>
                  <a:pt x="159954" y="1208952"/>
                  <a:pt x="189408" y="1178624"/>
                  <a:pt x="217344" y="1147009"/>
                </a:cubicBezTo>
                <a:cubicBezTo>
                  <a:pt x="259840" y="1099008"/>
                  <a:pt x="300098" y="1049001"/>
                  <a:pt x="343083" y="1001463"/>
                </a:cubicBezTo>
                <a:cubicBezTo>
                  <a:pt x="369784" y="971906"/>
                  <a:pt x="395894" y="942503"/>
                  <a:pt x="414158" y="906747"/>
                </a:cubicBezTo>
                <a:cubicBezTo>
                  <a:pt x="419189" y="896544"/>
                  <a:pt x="425873" y="887244"/>
                  <a:pt x="433940" y="879222"/>
                </a:cubicBezTo>
                <a:cubicBezTo>
                  <a:pt x="481220" y="834077"/>
                  <a:pt x="506378" y="773883"/>
                  <a:pt x="542495" y="721149"/>
                </a:cubicBezTo>
                <a:cubicBezTo>
                  <a:pt x="547974" y="713174"/>
                  <a:pt x="551935" y="704145"/>
                  <a:pt x="560322" y="688736"/>
                </a:cubicBezTo>
                <a:close/>
                <a:moveTo>
                  <a:pt x="261409" y="1627533"/>
                </a:moveTo>
                <a:cubicBezTo>
                  <a:pt x="294593" y="1594092"/>
                  <a:pt x="330092" y="1569294"/>
                  <a:pt x="349179" y="1535312"/>
                </a:cubicBezTo>
                <a:cubicBezTo>
                  <a:pt x="363302" y="1510180"/>
                  <a:pt x="380408" y="1487800"/>
                  <a:pt x="395482" y="1463723"/>
                </a:cubicBezTo>
                <a:cubicBezTo>
                  <a:pt x="428075" y="1411503"/>
                  <a:pt x="460461" y="1359155"/>
                  <a:pt x="491227" y="1305880"/>
                </a:cubicBezTo>
                <a:cubicBezTo>
                  <a:pt x="505118" y="1281854"/>
                  <a:pt x="514944" y="1255513"/>
                  <a:pt x="526623" y="1230226"/>
                </a:cubicBezTo>
                <a:cubicBezTo>
                  <a:pt x="513285" y="1232970"/>
                  <a:pt x="500880" y="1239111"/>
                  <a:pt x="490610" y="1248053"/>
                </a:cubicBezTo>
                <a:cubicBezTo>
                  <a:pt x="468898" y="1266934"/>
                  <a:pt x="448808" y="1287693"/>
                  <a:pt x="426737" y="1306112"/>
                </a:cubicBezTo>
                <a:cubicBezTo>
                  <a:pt x="377861" y="1346910"/>
                  <a:pt x="335931" y="1393033"/>
                  <a:pt x="305680" y="1449523"/>
                </a:cubicBezTo>
                <a:cubicBezTo>
                  <a:pt x="276818" y="1503209"/>
                  <a:pt x="260123" y="1559493"/>
                  <a:pt x="261409" y="162753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987DEC98-80BE-1F9F-7A7A-8EA47EF23ED8}"/>
              </a:ext>
            </a:extLst>
          </p:cNvPr>
          <p:cNvSpPr/>
          <p:nvPr/>
        </p:nvSpPr>
        <p:spPr>
          <a:xfrm rot="10799991">
            <a:off x="9956686" y="6739041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023BB02D-FA50-3FC2-19C0-283A1DA1CFD6}"/>
              </a:ext>
            </a:extLst>
          </p:cNvPr>
          <p:cNvSpPr/>
          <p:nvPr/>
        </p:nvSpPr>
        <p:spPr>
          <a:xfrm>
            <a:off x="10913188" y="6873710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C4427063-6A84-5F0A-D063-0A2D5FABA3B0}"/>
              </a:ext>
            </a:extLst>
          </p:cNvPr>
          <p:cNvSpPr/>
          <p:nvPr/>
        </p:nvSpPr>
        <p:spPr>
          <a:xfrm>
            <a:off x="13746403" y="6972101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258DF354-C2F5-036F-3471-00B7F4491D40}"/>
              </a:ext>
            </a:extLst>
          </p:cNvPr>
          <p:cNvSpPr/>
          <p:nvPr/>
        </p:nvSpPr>
        <p:spPr>
          <a:xfrm>
            <a:off x="13834239" y="8774218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57B4D0D7-8F15-E82E-BD97-DDDF9FC917B7}"/>
              </a:ext>
            </a:extLst>
          </p:cNvPr>
          <p:cNvSpPr/>
          <p:nvPr/>
        </p:nvSpPr>
        <p:spPr>
          <a:xfrm>
            <a:off x="3643617" y="6833901"/>
            <a:ext cx="976762" cy="97676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EF0FA17A-F1BE-D0E0-F12C-28742AFF9C20}"/>
              </a:ext>
            </a:extLst>
          </p:cNvPr>
          <p:cNvSpPr/>
          <p:nvPr/>
        </p:nvSpPr>
        <p:spPr>
          <a:xfrm>
            <a:off x="7372464" y="8454710"/>
            <a:ext cx="822996" cy="1058308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0E78D174-9E5A-EE00-773C-4683ABFB6EFF}"/>
              </a:ext>
            </a:extLst>
          </p:cNvPr>
          <p:cNvSpPr/>
          <p:nvPr/>
        </p:nvSpPr>
        <p:spPr>
          <a:xfrm>
            <a:off x="8628633" y="8710267"/>
            <a:ext cx="862078" cy="853042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0FDD6F66-23FA-428D-F1ED-825FD7ED56B3}"/>
              </a:ext>
            </a:extLst>
          </p:cNvPr>
          <p:cNvSpPr/>
          <p:nvPr/>
        </p:nvSpPr>
        <p:spPr>
          <a:xfrm>
            <a:off x="5060975" y="8551378"/>
            <a:ext cx="593098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CD7313AA-DAEC-7612-A15F-912E164FAB4F}"/>
              </a:ext>
            </a:extLst>
          </p:cNvPr>
          <p:cNvSpPr/>
          <p:nvPr/>
        </p:nvSpPr>
        <p:spPr>
          <a:xfrm>
            <a:off x="9897654" y="8614784"/>
            <a:ext cx="773820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48FDEFEB-2EAD-1068-88F5-9526BD32E325}"/>
              </a:ext>
            </a:extLst>
          </p:cNvPr>
          <p:cNvSpPr/>
          <p:nvPr/>
        </p:nvSpPr>
        <p:spPr>
          <a:xfrm>
            <a:off x="12487950" y="8667437"/>
            <a:ext cx="847996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03C511A5-FDC2-576D-1DBD-E5246B4F610C}"/>
              </a:ext>
            </a:extLst>
          </p:cNvPr>
          <p:cNvSpPr/>
          <p:nvPr/>
        </p:nvSpPr>
        <p:spPr>
          <a:xfrm>
            <a:off x="4859018" y="7029670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5915B3F8-F287-EB92-5F2D-2B77BA22047F}"/>
              </a:ext>
            </a:extLst>
          </p:cNvPr>
          <p:cNvSpPr/>
          <p:nvPr/>
        </p:nvSpPr>
        <p:spPr>
          <a:xfrm>
            <a:off x="3943410" y="8322415"/>
            <a:ext cx="536568" cy="1314778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C16A74DE-8CEF-8E92-65B5-E4512DFD24EB}"/>
              </a:ext>
            </a:extLst>
          </p:cNvPr>
          <p:cNvSpPr/>
          <p:nvPr/>
        </p:nvSpPr>
        <p:spPr>
          <a:xfrm>
            <a:off x="11006515" y="8667419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91FA9070-5779-B068-4D94-6FED3BCCE632}"/>
              </a:ext>
            </a:extLst>
          </p:cNvPr>
          <p:cNvSpPr/>
          <p:nvPr/>
        </p:nvSpPr>
        <p:spPr>
          <a:xfrm>
            <a:off x="6214324" y="8628557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124F2559-014D-B4C5-A45B-E0018EF77E38}"/>
              </a:ext>
            </a:extLst>
          </p:cNvPr>
          <p:cNvSpPr/>
          <p:nvPr/>
        </p:nvSpPr>
        <p:spPr>
          <a:xfrm>
            <a:off x="12393731" y="6858681"/>
            <a:ext cx="770710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DB7C5FFF-6396-4202-9522-7A795EEE8525}"/>
              </a:ext>
            </a:extLst>
          </p:cNvPr>
          <p:cNvGrpSpPr/>
          <p:nvPr/>
        </p:nvGrpSpPr>
        <p:grpSpPr>
          <a:xfrm>
            <a:off x="13787769" y="1852978"/>
            <a:ext cx="850282" cy="849696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768D1BCA-F287-05C8-CE5C-5E5791C91336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CA0F3B8C-69EA-B259-B725-74A236CD2A20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30684411-CAC4-3C37-20B3-4D2432C3F082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D5069EA1-9242-3DBA-B660-6E321540B022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F0D2B306-6551-B995-6A48-2B64BA0BA6C1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516BFF6F-3E88-ECA6-E92C-FC43D906BA56}"/>
              </a:ext>
            </a:extLst>
          </p:cNvPr>
          <p:cNvGrpSpPr/>
          <p:nvPr/>
        </p:nvGrpSpPr>
        <p:grpSpPr>
          <a:xfrm>
            <a:off x="12356003" y="3457095"/>
            <a:ext cx="828114" cy="825922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DF76A435-B286-3080-EF95-97D373B5B136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76B9C660-23A8-5B61-42A6-51120173CC35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EF889141-4413-87FF-E98B-ED5018CF7829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9B48E813-911B-F16F-B465-E63C4781C574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C254961E-51AB-4567-BA2A-6260FAAE981F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05F5F561-5B53-12E2-1B9D-E81BF404B969}"/>
              </a:ext>
            </a:extLst>
          </p:cNvPr>
          <p:cNvGrpSpPr/>
          <p:nvPr/>
        </p:nvGrpSpPr>
        <p:grpSpPr>
          <a:xfrm>
            <a:off x="6236032" y="6966046"/>
            <a:ext cx="763284" cy="844612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9D2AD98C-63CC-00DE-C1C5-170652C2186B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16402D98-D3CA-3535-9988-DC2B709A5BE8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231957B5-8AE3-F785-82A2-4C139D6A568F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86421165-57AC-1823-0241-E862DC168240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5F0675CD-69C2-3C16-4FF3-CB67D90F4F9A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428FDF70-3AD9-900B-2342-BC720FFC79F5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989F4720-99B8-B5EE-9999-1C1AB61A7A59}"/>
              </a:ext>
            </a:extLst>
          </p:cNvPr>
          <p:cNvGrpSpPr/>
          <p:nvPr/>
        </p:nvGrpSpPr>
        <p:grpSpPr>
          <a:xfrm>
            <a:off x="4827549" y="1972109"/>
            <a:ext cx="747118" cy="745674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BFDD9721-2BFB-BD31-4740-E6DED3E95BA0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DEC75809-3933-1803-E33D-279B630B180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163ABF4C-8825-3999-E3E2-FA885B915ED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688B77AB-081A-7FAE-6E2A-0B41631F61EF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7D79FA75-42B6-518B-B497-D1AD45D7BF75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09ED2FAB-4435-8CB6-C11E-382995797C64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E9F88E32-2465-25AF-6513-B6605727993F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C954F1F-7385-E849-FE42-8140B37FCFF7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5D9DED2C-2729-3DD1-76C3-CA690D3CEFD3}"/>
              </a:ext>
            </a:extLst>
          </p:cNvPr>
          <p:cNvGrpSpPr/>
          <p:nvPr/>
        </p:nvGrpSpPr>
        <p:grpSpPr>
          <a:xfrm>
            <a:off x="13744939" y="5116765"/>
            <a:ext cx="907322" cy="908730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20FBF790-D754-398F-9840-AE0E531D444E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24DCA02E-D227-7061-E424-D8E0A168CA6B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1ECB7C44-9C41-6A5E-9437-ABE6CAD55FB2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1AC992A0-E6EE-EEC2-81BB-79CEB17E663F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69F8B0FB-2AC7-1E40-8EF3-5A6D3F4FC9C0}"/>
              </a:ext>
            </a:extLst>
          </p:cNvPr>
          <p:cNvGrpSpPr/>
          <p:nvPr/>
        </p:nvGrpSpPr>
        <p:grpSpPr>
          <a:xfrm>
            <a:off x="3669988" y="1870518"/>
            <a:ext cx="749936" cy="900848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70C8154E-E810-DE53-4705-FD268460D035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A296BFE6-BD69-A4BE-8909-C4B26AB8D2ED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ECB2A813-5123-AB34-96C7-C51A10054124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08E1FE60-A150-B953-72DE-F1ED63ED9EA9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684CACE3-AF0A-DD62-A090-E35EA5B3CB4F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D0616778-004D-B0EF-31F2-98ACD2701115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C84FC08A-B167-B54D-7AEA-9E2E693B04DB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95D1D457-62F5-1318-7C98-7CE1AC6ED8D2}"/>
              </a:ext>
            </a:extLst>
          </p:cNvPr>
          <p:cNvGrpSpPr/>
          <p:nvPr/>
        </p:nvGrpSpPr>
        <p:grpSpPr>
          <a:xfrm>
            <a:off x="9621104" y="1816933"/>
            <a:ext cx="900848" cy="900846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8DE60405-C74A-D422-A102-E58F1358823D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9A9FC9E8-382B-AD36-84C0-A7092A82BB8E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7A1D2148-3281-BF4D-D880-5844603AC672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9A16002F-F8C4-3559-87E4-76DC21B49F11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46695620-F659-ED0D-28AF-BD8853CA6CD1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68" name="Google Shape;6827;p88">
            <a:extLst>
              <a:ext uri="{FF2B5EF4-FFF2-40B4-BE49-F238E27FC236}">
                <a16:creationId xmlns:a16="http://schemas.microsoft.com/office/drawing/2014/main" id="{009A1D36-04BF-7C75-990D-304F1C49BFCC}"/>
              </a:ext>
            </a:extLst>
          </p:cNvPr>
          <p:cNvGrpSpPr/>
          <p:nvPr/>
        </p:nvGrpSpPr>
        <p:grpSpPr>
          <a:xfrm>
            <a:off x="10755546" y="1832714"/>
            <a:ext cx="910556" cy="89838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769" name="Google Shape;6828;p88">
              <a:extLst>
                <a:ext uri="{FF2B5EF4-FFF2-40B4-BE49-F238E27FC236}">
                  <a16:creationId xmlns:a16="http://schemas.microsoft.com/office/drawing/2014/main" id="{293AD2F0-804E-5A6A-CD11-17E6B567E1B8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0" name="Google Shape;6829;p88">
              <a:extLst>
                <a:ext uri="{FF2B5EF4-FFF2-40B4-BE49-F238E27FC236}">
                  <a16:creationId xmlns:a16="http://schemas.microsoft.com/office/drawing/2014/main" id="{ECCCC9F9-C4C4-1775-5896-94564D8BE8B0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1" name="Google Shape;6830;p88">
              <a:extLst>
                <a:ext uri="{FF2B5EF4-FFF2-40B4-BE49-F238E27FC236}">
                  <a16:creationId xmlns:a16="http://schemas.microsoft.com/office/drawing/2014/main" id="{36F9C1B6-1487-7707-3477-52F880BBB8DC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2" name="Google Shape;6831;p88">
              <a:extLst>
                <a:ext uri="{FF2B5EF4-FFF2-40B4-BE49-F238E27FC236}">
                  <a16:creationId xmlns:a16="http://schemas.microsoft.com/office/drawing/2014/main" id="{1AC7AF53-25C3-F7D6-FAA4-8E89E1D3947D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3" name="Google Shape;6832;p88">
              <a:extLst>
                <a:ext uri="{FF2B5EF4-FFF2-40B4-BE49-F238E27FC236}">
                  <a16:creationId xmlns:a16="http://schemas.microsoft.com/office/drawing/2014/main" id="{3FF59507-B242-2BB8-E555-CF397774E752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4" name="Google Shape;6833;p88">
              <a:extLst>
                <a:ext uri="{FF2B5EF4-FFF2-40B4-BE49-F238E27FC236}">
                  <a16:creationId xmlns:a16="http://schemas.microsoft.com/office/drawing/2014/main" id="{51E32CA0-DE26-63AB-0D18-D8C55A269FD5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5" name="Google Shape;6834;p88">
              <a:extLst>
                <a:ext uri="{FF2B5EF4-FFF2-40B4-BE49-F238E27FC236}">
                  <a16:creationId xmlns:a16="http://schemas.microsoft.com/office/drawing/2014/main" id="{D253D624-34C4-3B4F-04C9-6196A5926B39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6" name="Google Shape;6873;p88">
            <a:extLst>
              <a:ext uri="{FF2B5EF4-FFF2-40B4-BE49-F238E27FC236}">
                <a16:creationId xmlns:a16="http://schemas.microsoft.com/office/drawing/2014/main" id="{A8C1F406-909A-E99A-249A-5EEB2187D9F9}"/>
              </a:ext>
            </a:extLst>
          </p:cNvPr>
          <p:cNvGrpSpPr/>
          <p:nvPr/>
        </p:nvGrpSpPr>
        <p:grpSpPr>
          <a:xfrm>
            <a:off x="6155895" y="1833779"/>
            <a:ext cx="871550" cy="900846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77" name="Google Shape;6874;p88">
              <a:extLst>
                <a:ext uri="{FF2B5EF4-FFF2-40B4-BE49-F238E27FC236}">
                  <a16:creationId xmlns:a16="http://schemas.microsoft.com/office/drawing/2014/main" id="{59F46C0D-42B6-318C-6201-081B67666C8D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8" name="Google Shape;6875;p88">
              <a:extLst>
                <a:ext uri="{FF2B5EF4-FFF2-40B4-BE49-F238E27FC236}">
                  <a16:creationId xmlns:a16="http://schemas.microsoft.com/office/drawing/2014/main" id="{F8D6BC02-7E64-5FD5-3F6F-F7C5DD4A6D3C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9" name="Google Shape;6876;p88">
              <a:extLst>
                <a:ext uri="{FF2B5EF4-FFF2-40B4-BE49-F238E27FC236}">
                  <a16:creationId xmlns:a16="http://schemas.microsoft.com/office/drawing/2014/main" id="{F0D488CA-4CE4-116F-5F33-6F4A8566F5A4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0" name="Google Shape;6877;p88">
              <a:extLst>
                <a:ext uri="{FF2B5EF4-FFF2-40B4-BE49-F238E27FC236}">
                  <a16:creationId xmlns:a16="http://schemas.microsoft.com/office/drawing/2014/main" id="{DBF8BA35-9620-134A-46CC-4360FB02225A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81" name="Google Shape;6884;p88">
            <a:extLst>
              <a:ext uri="{FF2B5EF4-FFF2-40B4-BE49-F238E27FC236}">
                <a16:creationId xmlns:a16="http://schemas.microsoft.com/office/drawing/2014/main" id="{0D9B035A-7056-24D9-CCA4-1A6FC1567B28}"/>
              </a:ext>
            </a:extLst>
          </p:cNvPr>
          <p:cNvGrpSpPr/>
          <p:nvPr/>
        </p:nvGrpSpPr>
        <p:grpSpPr>
          <a:xfrm>
            <a:off x="12355987" y="1832714"/>
            <a:ext cx="857030" cy="902072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2" name="Google Shape;6885;p88">
              <a:extLst>
                <a:ext uri="{FF2B5EF4-FFF2-40B4-BE49-F238E27FC236}">
                  <a16:creationId xmlns:a16="http://schemas.microsoft.com/office/drawing/2014/main" id="{AF6797F4-EA41-CE3F-C25F-8A927479A9FC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3" name="Google Shape;6886;p88">
              <a:extLst>
                <a:ext uri="{FF2B5EF4-FFF2-40B4-BE49-F238E27FC236}">
                  <a16:creationId xmlns:a16="http://schemas.microsoft.com/office/drawing/2014/main" id="{E529602A-DA73-7041-8D8F-1CF18BBCCB5E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4" name="Google Shape;6887;p88">
              <a:extLst>
                <a:ext uri="{FF2B5EF4-FFF2-40B4-BE49-F238E27FC236}">
                  <a16:creationId xmlns:a16="http://schemas.microsoft.com/office/drawing/2014/main" id="{251F3C46-B1A3-3C2C-0A18-0B041704C829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5" name="Google Shape;6888;p88">
              <a:extLst>
                <a:ext uri="{FF2B5EF4-FFF2-40B4-BE49-F238E27FC236}">
                  <a16:creationId xmlns:a16="http://schemas.microsoft.com/office/drawing/2014/main" id="{96687279-91B1-8684-84DB-7B9E645E6816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6" name="Google Shape;6889;p88">
              <a:extLst>
                <a:ext uri="{FF2B5EF4-FFF2-40B4-BE49-F238E27FC236}">
                  <a16:creationId xmlns:a16="http://schemas.microsoft.com/office/drawing/2014/main" id="{D17F585C-74C6-697C-6F4B-AAD317A34586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7" name="Google Shape;6890;p88">
              <a:extLst>
                <a:ext uri="{FF2B5EF4-FFF2-40B4-BE49-F238E27FC236}">
                  <a16:creationId xmlns:a16="http://schemas.microsoft.com/office/drawing/2014/main" id="{2BFDB518-8F3E-98E8-417E-CA9F1D056FD5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8" name="Google Shape;6891;p88">
              <a:extLst>
                <a:ext uri="{FF2B5EF4-FFF2-40B4-BE49-F238E27FC236}">
                  <a16:creationId xmlns:a16="http://schemas.microsoft.com/office/drawing/2014/main" id="{D6BE486E-B390-A981-BC8B-208CF71FAADE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89" name="Google Shape;6922;p88">
            <a:extLst>
              <a:ext uri="{FF2B5EF4-FFF2-40B4-BE49-F238E27FC236}">
                <a16:creationId xmlns:a16="http://schemas.microsoft.com/office/drawing/2014/main" id="{C7E469CA-451F-17BC-A577-8C9C86D588BE}"/>
              </a:ext>
            </a:extLst>
          </p:cNvPr>
          <p:cNvGrpSpPr/>
          <p:nvPr/>
        </p:nvGrpSpPr>
        <p:grpSpPr>
          <a:xfrm>
            <a:off x="7307032" y="1833776"/>
            <a:ext cx="847192" cy="900848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790" name="Google Shape;6923;p88">
              <a:extLst>
                <a:ext uri="{FF2B5EF4-FFF2-40B4-BE49-F238E27FC236}">
                  <a16:creationId xmlns:a16="http://schemas.microsoft.com/office/drawing/2014/main" id="{511C3E55-3404-4B89-1A6A-93888F9A0633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1" name="Google Shape;6924;p88">
              <a:extLst>
                <a:ext uri="{FF2B5EF4-FFF2-40B4-BE49-F238E27FC236}">
                  <a16:creationId xmlns:a16="http://schemas.microsoft.com/office/drawing/2014/main" id="{8FB68830-B8A9-A3BC-74D5-DF6EB3F716C3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2" name="Google Shape;6925;p88">
              <a:extLst>
                <a:ext uri="{FF2B5EF4-FFF2-40B4-BE49-F238E27FC236}">
                  <a16:creationId xmlns:a16="http://schemas.microsoft.com/office/drawing/2014/main" id="{9CE533A8-E11A-0481-E03E-7F890DC112BD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0" name="Google Shape;6926;p88">
              <a:extLst>
                <a:ext uri="{FF2B5EF4-FFF2-40B4-BE49-F238E27FC236}">
                  <a16:creationId xmlns:a16="http://schemas.microsoft.com/office/drawing/2014/main" id="{A8A871EE-0515-B169-EA44-81D0A2CB2F0B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1" name="Google Shape;6927;p88">
              <a:extLst>
                <a:ext uri="{FF2B5EF4-FFF2-40B4-BE49-F238E27FC236}">
                  <a16:creationId xmlns:a16="http://schemas.microsoft.com/office/drawing/2014/main" id="{D8B206CB-DE15-A765-0D2F-808F532AF3F7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2" name="Google Shape;6928;p88">
              <a:extLst>
                <a:ext uri="{FF2B5EF4-FFF2-40B4-BE49-F238E27FC236}">
                  <a16:creationId xmlns:a16="http://schemas.microsoft.com/office/drawing/2014/main" id="{792C02EE-EFC2-F780-FA2C-024B6CA7417B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3" name="Google Shape;6929;p88">
              <a:extLst>
                <a:ext uri="{FF2B5EF4-FFF2-40B4-BE49-F238E27FC236}">
                  <a16:creationId xmlns:a16="http://schemas.microsoft.com/office/drawing/2014/main" id="{E46E9983-E7A1-F42F-A74E-E071DEB541FA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04" name="Google Shape;6981;p88">
            <a:extLst>
              <a:ext uri="{FF2B5EF4-FFF2-40B4-BE49-F238E27FC236}">
                <a16:creationId xmlns:a16="http://schemas.microsoft.com/office/drawing/2014/main" id="{38BD2AB4-897C-F6C9-4A55-79BD5BADA213}"/>
              </a:ext>
            </a:extLst>
          </p:cNvPr>
          <p:cNvGrpSpPr/>
          <p:nvPr/>
        </p:nvGrpSpPr>
        <p:grpSpPr>
          <a:xfrm>
            <a:off x="8396226" y="1833136"/>
            <a:ext cx="912972" cy="902164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805" name="Google Shape;6982;p88">
              <a:extLst>
                <a:ext uri="{FF2B5EF4-FFF2-40B4-BE49-F238E27FC236}">
                  <a16:creationId xmlns:a16="http://schemas.microsoft.com/office/drawing/2014/main" id="{0AD88CC5-E39E-7E49-6DC4-2985FFC38EE1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6" name="Google Shape;6983;p88">
              <a:extLst>
                <a:ext uri="{FF2B5EF4-FFF2-40B4-BE49-F238E27FC236}">
                  <a16:creationId xmlns:a16="http://schemas.microsoft.com/office/drawing/2014/main" id="{9592EAED-358A-48ED-D70F-0A20683D45D4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7" name="Google Shape;6984;p88">
              <a:extLst>
                <a:ext uri="{FF2B5EF4-FFF2-40B4-BE49-F238E27FC236}">
                  <a16:creationId xmlns:a16="http://schemas.microsoft.com/office/drawing/2014/main" id="{A001EB51-6926-62EB-8D57-FD9CA04E3ED7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8" name="Google Shape;6985;p88">
              <a:extLst>
                <a:ext uri="{FF2B5EF4-FFF2-40B4-BE49-F238E27FC236}">
                  <a16:creationId xmlns:a16="http://schemas.microsoft.com/office/drawing/2014/main" id="{D6478311-463B-7636-3DC4-5B8DC25C57C4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09" name="Google Shape;7015;p88">
            <a:extLst>
              <a:ext uri="{FF2B5EF4-FFF2-40B4-BE49-F238E27FC236}">
                <a16:creationId xmlns:a16="http://schemas.microsoft.com/office/drawing/2014/main" id="{E4E31937-9E54-B066-2372-0F681E4C84FE}"/>
              </a:ext>
            </a:extLst>
          </p:cNvPr>
          <p:cNvGrpSpPr/>
          <p:nvPr/>
        </p:nvGrpSpPr>
        <p:grpSpPr>
          <a:xfrm>
            <a:off x="13707267" y="3359199"/>
            <a:ext cx="997206" cy="992782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810" name="Google Shape;7016;p88">
              <a:extLst>
                <a:ext uri="{FF2B5EF4-FFF2-40B4-BE49-F238E27FC236}">
                  <a16:creationId xmlns:a16="http://schemas.microsoft.com/office/drawing/2014/main" id="{D4E34846-3939-C090-E813-CAAC74F82A53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1" name="Google Shape;7017;p88">
              <a:extLst>
                <a:ext uri="{FF2B5EF4-FFF2-40B4-BE49-F238E27FC236}">
                  <a16:creationId xmlns:a16="http://schemas.microsoft.com/office/drawing/2014/main" id="{B3011FFF-8179-B8EA-C9F3-3F20C6D36E62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12" name="Google Shape;6799;p88">
            <a:extLst>
              <a:ext uri="{FF2B5EF4-FFF2-40B4-BE49-F238E27FC236}">
                <a16:creationId xmlns:a16="http://schemas.microsoft.com/office/drawing/2014/main" id="{21A9A516-6FF2-D570-34E4-CF301DCCBB5D}"/>
              </a:ext>
            </a:extLst>
          </p:cNvPr>
          <p:cNvSpPr/>
          <p:nvPr/>
        </p:nvSpPr>
        <p:spPr>
          <a:xfrm>
            <a:off x="6058858" y="3415816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13" name="Google Shape;6862;p88">
            <a:extLst>
              <a:ext uri="{FF2B5EF4-FFF2-40B4-BE49-F238E27FC236}">
                <a16:creationId xmlns:a16="http://schemas.microsoft.com/office/drawing/2014/main" id="{20FCBC35-1D00-31CA-C50D-A218759A16BB}"/>
              </a:ext>
            </a:extLst>
          </p:cNvPr>
          <p:cNvGrpSpPr/>
          <p:nvPr/>
        </p:nvGrpSpPr>
        <p:grpSpPr>
          <a:xfrm>
            <a:off x="7181026" y="3412783"/>
            <a:ext cx="921660" cy="898450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814" name="Google Shape;6863;p88">
              <a:extLst>
                <a:ext uri="{FF2B5EF4-FFF2-40B4-BE49-F238E27FC236}">
                  <a16:creationId xmlns:a16="http://schemas.microsoft.com/office/drawing/2014/main" id="{372771B5-7F2D-EC05-D641-9D55D84D0111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5" name="Google Shape;6864;p88">
              <a:extLst>
                <a:ext uri="{FF2B5EF4-FFF2-40B4-BE49-F238E27FC236}">
                  <a16:creationId xmlns:a16="http://schemas.microsoft.com/office/drawing/2014/main" id="{AA026B05-FB44-90E8-52CE-B7D11ADD8CCB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6" name="Google Shape;6865;p88">
              <a:extLst>
                <a:ext uri="{FF2B5EF4-FFF2-40B4-BE49-F238E27FC236}">
                  <a16:creationId xmlns:a16="http://schemas.microsoft.com/office/drawing/2014/main" id="{AC9AF64D-AE1F-27E7-8AC5-BB945792A518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17" name="Google Shape;6913;p88">
            <a:extLst>
              <a:ext uri="{FF2B5EF4-FFF2-40B4-BE49-F238E27FC236}">
                <a16:creationId xmlns:a16="http://schemas.microsoft.com/office/drawing/2014/main" id="{03E49AA3-DC9D-5627-2FB6-34C739498E94}"/>
              </a:ext>
            </a:extLst>
          </p:cNvPr>
          <p:cNvGrpSpPr/>
          <p:nvPr/>
        </p:nvGrpSpPr>
        <p:grpSpPr>
          <a:xfrm>
            <a:off x="8316403" y="3413203"/>
            <a:ext cx="900042" cy="897610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818" name="Google Shape;6914;p88">
              <a:extLst>
                <a:ext uri="{FF2B5EF4-FFF2-40B4-BE49-F238E27FC236}">
                  <a16:creationId xmlns:a16="http://schemas.microsoft.com/office/drawing/2014/main" id="{9F49250E-EBDF-9A59-62B7-D8E8B9D364BA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9" name="Google Shape;6915;p88">
              <a:extLst>
                <a:ext uri="{FF2B5EF4-FFF2-40B4-BE49-F238E27FC236}">
                  <a16:creationId xmlns:a16="http://schemas.microsoft.com/office/drawing/2014/main" id="{2236DDA4-2787-9D03-3827-B451430A00A2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20" name="Google Shape;6947;p88">
            <a:extLst>
              <a:ext uri="{FF2B5EF4-FFF2-40B4-BE49-F238E27FC236}">
                <a16:creationId xmlns:a16="http://schemas.microsoft.com/office/drawing/2014/main" id="{A97542DA-8B18-E1CF-01DC-8AB87158FAA4}"/>
              </a:ext>
            </a:extLst>
          </p:cNvPr>
          <p:cNvGrpSpPr/>
          <p:nvPr/>
        </p:nvGrpSpPr>
        <p:grpSpPr>
          <a:xfrm>
            <a:off x="3661357" y="3451571"/>
            <a:ext cx="892782" cy="895234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821" name="Google Shape;6948;p88">
              <a:extLst>
                <a:ext uri="{FF2B5EF4-FFF2-40B4-BE49-F238E27FC236}">
                  <a16:creationId xmlns:a16="http://schemas.microsoft.com/office/drawing/2014/main" id="{0B1E13FA-3A8C-5072-94F6-63BD97ABA4A6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2" name="Google Shape;6949;p88">
              <a:extLst>
                <a:ext uri="{FF2B5EF4-FFF2-40B4-BE49-F238E27FC236}">
                  <a16:creationId xmlns:a16="http://schemas.microsoft.com/office/drawing/2014/main" id="{5726C420-8F64-718B-777C-8DC1F3214737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3" name="Google Shape;6950;p88">
              <a:extLst>
                <a:ext uri="{FF2B5EF4-FFF2-40B4-BE49-F238E27FC236}">
                  <a16:creationId xmlns:a16="http://schemas.microsoft.com/office/drawing/2014/main" id="{210ACD15-04E1-83DB-745E-344FCAF42A27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4" name="Google Shape;6951;p88">
              <a:extLst>
                <a:ext uri="{FF2B5EF4-FFF2-40B4-BE49-F238E27FC236}">
                  <a16:creationId xmlns:a16="http://schemas.microsoft.com/office/drawing/2014/main" id="{02C2587A-A626-F370-B441-B6A013275AEC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5" name="Google Shape;6952;p88">
              <a:extLst>
                <a:ext uri="{FF2B5EF4-FFF2-40B4-BE49-F238E27FC236}">
                  <a16:creationId xmlns:a16="http://schemas.microsoft.com/office/drawing/2014/main" id="{F4712EDC-EDAC-0FFD-FC05-6E8AD685EB92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6" name="Google Shape;6953;p88">
              <a:extLst>
                <a:ext uri="{FF2B5EF4-FFF2-40B4-BE49-F238E27FC236}">
                  <a16:creationId xmlns:a16="http://schemas.microsoft.com/office/drawing/2014/main" id="{2E383BCC-BB43-5058-F1DF-073C4169EA2D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7" name="Google Shape;6954;p88">
              <a:extLst>
                <a:ext uri="{FF2B5EF4-FFF2-40B4-BE49-F238E27FC236}">
                  <a16:creationId xmlns:a16="http://schemas.microsoft.com/office/drawing/2014/main" id="{474341DE-F005-9693-CA08-0C7B5BFA8250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8" name="Google Shape;6955;p88">
              <a:extLst>
                <a:ext uri="{FF2B5EF4-FFF2-40B4-BE49-F238E27FC236}">
                  <a16:creationId xmlns:a16="http://schemas.microsoft.com/office/drawing/2014/main" id="{93FC4956-7BB8-F1C5-723F-294F4E65B8D2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9" name="Google Shape;6956;p88">
              <a:extLst>
                <a:ext uri="{FF2B5EF4-FFF2-40B4-BE49-F238E27FC236}">
                  <a16:creationId xmlns:a16="http://schemas.microsoft.com/office/drawing/2014/main" id="{0B88A7B3-5BF8-CF1C-C821-CC9ED56C2F15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30" name="Google Shape;6971;p88">
            <a:extLst>
              <a:ext uri="{FF2B5EF4-FFF2-40B4-BE49-F238E27FC236}">
                <a16:creationId xmlns:a16="http://schemas.microsoft.com/office/drawing/2014/main" id="{1B2E54F1-15E2-04B0-4E86-BB0B0984926C}"/>
              </a:ext>
            </a:extLst>
          </p:cNvPr>
          <p:cNvGrpSpPr/>
          <p:nvPr/>
        </p:nvGrpSpPr>
        <p:grpSpPr>
          <a:xfrm>
            <a:off x="9581164" y="3400439"/>
            <a:ext cx="890424" cy="890350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831" name="Google Shape;6972;p88">
              <a:extLst>
                <a:ext uri="{FF2B5EF4-FFF2-40B4-BE49-F238E27FC236}">
                  <a16:creationId xmlns:a16="http://schemas.microsoft.com/office/drawing/2014/main" id="{C1ADA6ED-606D-3628-672C-54FEEF06935E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2" name="Google Shape;6973;p88">
              <a:extLst>
                <a:ext uri="{FF2B5EF4-FFF2-40B4-BE49-F238E27FC236}">
                  <a16:creationId xmlns:a16="http://schemas.microsoft.com/office/drawing/2014/main" id="{BB614C7C-F338-C5AF-08FB-CB32DFAF679E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33" name="Google Shape;7004;p88">
            <a:extLst>
              <a:ext uri="{FF2B5EF4-FFF2-40B4-BE49-F238E27FC236}">
                <a16:creationId xmlns:a16="http://schemas.microsoft.com/office/drawing/2014/main" id="{66E6460E-4AEE-C837-6F4D-8354C963700B}"/>
              </a:ext>
            </a:extLst>
          </p:cNvPr>
          <p:cNvGrpSpPr/>
          <p:nvPr/>
        </p:nvGrpSpPr>
        <p:grpSpPr>
          <a:xfrm>
            <a:off x="4928732" y="3415909"/>
            <a:ext cx="938540" cy="892198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834" name="Google Shape;7005;p88">
              <a:extLst>
                <a:ext uri="{FF2B5EF4-FFF2-40B4-BE49-F238E27FC236}">
                  <a16:creationId xmlns:a16="http://schemas.microsoft.com/office/drawing/2014/main" id="{FCC02A06-B1E9-DD3A-6F6E-CC9997DC45A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5" name="Google Shape;7006;p88">
              <a:extLst>
                <a:ext uri="{FF2B5EF4-FFF2-40B4-BE49-F238E27FC236}">
                  <a16:creationId xmlns:a16="http://schemas.microsoft.com/office/drawing/2014/main" id="{66389CFB-8FED-8AD5-3480-BC6DE91F44C5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36" name="Google Shape;7018;p88">
            <a:extLst>
              <a:ext uri="{FF2B5EF4-FFF2-40B4-BE49-F238E27FC236}">
                <a16:creationId xmlns:a16="http://schemas.microsoft.com/office/drawing/2014/main" id="{90D1983A-7468-28EC-6F4B-CF6599874D5A}"/>
              </a:ext>
            </a:extLst>
          </p:cNvPr>
          <p:cNvGrpSpPr/>
          <p:nvPr/>
        </p:nvGrpSpPr>
        <p:grpSpPr>
          <a:xfrm>
            <a:off x="10826356" y="3414480"/>
            <a:ext cx="892800" cy="890424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837" name="Google Shape;7019;p88">
              <a:extLst>
                <a:ext uri="{FF2B5EF4-FFF2-40B4-BE49-F238E27FC236}">
                  <a16:creationId xmlns:a16="http://schemas.microsoft.com/office/drawing/2014/main" id="{6E1E8C0A-2BC8-FA41-9476-12A7DD72218E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8" name="Google Shape;7020;p88">
              <a:extLst>
                <a:ext uri="{FF2B5EF4-FFF2-40B4-BE49-F238E27FC236}">
                  <a16:creationId xmlns:a16="http://schemas.microsoft.com/office/drawing/2014/main" id="{53AE8D09-A5CB-4D9C-1AC6-ACDCE8E9D6D4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39" name="Google Shape;5917;p86">
            <a:extLst>
              <a:ext uri="{FF2B5EF4-FFF2-40B4-BE49-F238E27FC236}">
                <a16:creationId xmlns:a16="http://schemas.microsoft.com/office/drawing/2014/main" id="{3E1E069A-7F41-1934-E701-B4B2416B03A8}"/>
              </a:ext>
            </a:extLst>
          </p:cNvPr>
          <p:cNvSpPr/>
          <p:nvPr/>
        </p:nvSpPr>
        <p:spPr>
          <a:xfrm>
            <a:off x="6045214" y="5154203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40" name="Google Shape;5955;p86">
            <a:extLst>
              <a:ext uri="{FF2B5EF4-FFF2-40B4-BE49-F238E27FC236}">
                <a16:creationId xmlns:a16="http://schemas.microsoft.com/office/drawing/2014/main" id="{CE3C201F-9B60-880C-D56B-5F03DDCD10EB}"/>
              </a:ext>
            </a:extLst>
          </p:cNvPr>
          <p:cNvSpPr/>
          <p:nvPr/>
        </p:nvSpPr>
        <p:spPr>
          <a:xfrm>
            <a:off x="7124409" y="5298986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41" name="Google Shape;5983;p86">
            <a:extLst>
              <a:ext uri="{FF2B5EF4-FFF2-40B4-BE49-F238E27FC236}">
                <a16:creationId xmlns:a16="http://schemas.microsoft.com/office/drawing/2014/main" id="{1B4B076B-6866-2F43-DA88-7E7CFF34D4AE}"/>
              </a:ext>
            </a:extLst>
          </p:cNvPr>
          <p:cNvGrpSpPr/>
          <p:nvPr/>
        </p:nvGrpSpPr>
        <p:grpSpPr>
          <a:xfrm>
            <a:off x="8419327" y="5178486"/>
            <a:ext cx="922574" cy="924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842" name="Google Shape;5984;p86">
              <a:extLst>
                <a:ext uri="{FF2B5EF4-FFF2-40B4-BE49-F238E27FC236}">
                  <a16:creationId xmlns:a16="http://schemas.microsoft.com/office/drawing/2014/main" id="{29C4961F-FA45-B779-95D0-64708CC034B0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3" name="Google Shape;5985;p86">
              <a:extLst>
                <a:ext uri="{FF2B5EF4-FFF2-40B4-BE49-F238E27FC236}">
                  <a16:creationId xmlns:a16="http://schemas.microsoft.com/office/drawing/2014/main" id="{288CB433-0F31-3438-BA27-57DC0688D520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44" name="Google Shape;5986;p86">
            <a:extLst>
              <a:ext uri="{FF2B5EF4-FFF2-40B4-BE49-F238E27FC236}">
                <a16:creationId xmlns:a16="http://schemas.microsoft.com/office/drawing/2014/main" id="{08AC5D5E-3C9E-0186-4EB6-F5F8C061A7AF}"/>
              </a:ext>
            </a:extLst>
          </p:cNvPr>
          <p:cNvGrpSpPr/>
          <p:nvPr/>
        </p:nvGrpSpPr>
        <p:grpSpPr>
          <a:xfrm>
            <a:off x="12073363" y="5143229"/>
            <a:ext cx="931646" cy="928590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845" name="Google Shape;5987;p86">
              <a:extLst>
                <a:ext uri="{FF2B5EF4-FFF2-40B4-BE49-F238E27FC236}">
                  <a16:creationId xmlns:a16="http://schemas.microsoft.com/office/drawing/2014/main" id="{921461E2-1101-9618-1A6B-FDE0A6DDE8C4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6" name="Google Shape;5988;p86">
              <a:extLst>
                <a:ext uri="{FF2B5EF4-FFF2-40B4-BE49-F238E27FC236}">
                  <a16:creationId xmlns:a16="http://schemas.microsoft.com/office/drawing/2014/main" id="{07847282-8125-B298-32B7-FF0D19E50469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47" name="Google Shape;6005;p86">
            <a:extLst>
              <a:ext uri="{FF2B5EF4-FFF2-40B4-BE49-F238E27FC236}">
                <a16:creationId xmlns:a16="http://schemas.microsoft.com/office/drawing/2014/main" id="{661A8013-5DDF-B10F-1687-E836EDA270B5}"/>
              </a:ext>
            </a:extLst>
          </p:cNvPr>
          <p:cNvGrpSpPr/>
          <p:nvPr/>
        </p:nvGrpSpPr>
        <p:grpSpPr>
          <a:xfrm>
            <a:off x="7168354" y="6990590"/>
            <a:ext cx="812572" cy="8178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848" name="Google Shape;6006;p86">
              <a:extLst>
                <a:ext uri="{FF2B5EF4-FFF2-40B4-BE49-F238E27FC236}">
                  <a16:creationId xmlns:a16="http://schemas.microsoft.com/office/drawing/2014/main" id="{179EA0E5-6F58-1D95-2EF5-4849A89C347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9" name="Google Shape;6007;p86">
              <a:extLst>
                <a:ext uri="{FF2B5EF4-FFF2-40B4-BE49-F238E27FC236}">
                  <a16:creationId xmlns:a16="http://schemas.microsoft.com/office/drawing/2014/main" id="{5F550121-19D9-1E00-1D22-FDD2081D90D1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0" name="Google Shape;6020;p86">
            <a:extLst>
              <a:ext uri="{FF2B5EF4-FFF2-40B4-BE49-F238E27FC236}">
                <a16:creationId xmlns:a16="http://schemas.microsoft.com/office/drawing/2014/main" id="{314FB943-09D7-C821-79D8-4DE91DC75437}"/>
              </a:ext>
            </a:extLst>
          </p:cNvPr>
          <p:cNvGrpSpPr/>
          <p:nvPr/>
        </p:nvGrpSpPr>
        <p:grpSpPr>
          <a:xfrm>
            <a:off x="9662288" y="5166032"/>
            <a:ext cx="545840" cy="924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851" name="Google Shape;6021;p86">
              <a:extLst>
                <a:ext uri="{FF2B5EF4-FFF2-40B4-BE49-F238E27FC236}">
                  <a16:creationId xmlns:a16="http://schemas.microsoft.com/office/drawing/2014/main" id="{EF9F8A62-B148-2B66-39D4-E5A489B644AA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2" name="Google Shape;6022;p86">
              <a:extLst>
                <a:ext uri="{FF2B5EF4-FFF2-40B4-BE49-F238E27FC236}">
                  <a16:creationId xmlns:a16="http://schemas.microsoft.com/office/drawing/2014/main" id="{80C49F9C-641E-B35B-3983-F4F5FAE794B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3" name="Google Shape;6038;p86">
            <a:extLst>
              <a:ext uri="{FF2B5EF4-FFF2-40B4-BE49-F238E27FC236}">
                <a16:creationId xmlns:a16="http://schemas.microsoft.com/office/drawing/2014/main" id="{B80A3404-E230-9299-82DE-773AD454A0C8}"/>
              </a:ext>
            </a:extLst>
          </p:cNvPr>
          <p:cNvGrpSpPr/>
          <p:nvPr/>
        </p:nvGrpSpPr>
        <p:grpSpPr>
          <a:xfrm>
            <a:off x="4957774" y="5209008"/>
            <a:ext cx="908876" cy="925172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854" name="Google Shape;6039;p86">
              <a:extLst>
                <a:ext uri="{FF2B5EF4-FFF2-40B4-BE49-F238E27FC236}">
                  <a16:creationId xmlns:a16="http://schemas.microsoft.com/office/drawing/2014/main" id="{61799B33-9632-E175-0312-AD9835CB9935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5" name="Google Shape;6040;p86">
              <a:extLst>
                <a:ext uri="{FF2B5EF4-FFF2-40B4-BE49-F238E27FC236}">
                  <a16:creationId xmlns:a16="http://schemas.microsoft.com/office/drawing/2014/main" id="{EBDBB672-9E34-2023-F0A0-4DC1F36EB73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6" name="Google Shape;6041;p86">
              <a:extLst>
                <a:ext uri="{FF2B5EF4-FFF2-40B4-BE49-F238E27FC236}">
                  <a16:creationId xmlns:a16="http://schemas.microsoft.com/office/drawing/2014/main" id="{0D67B305-FA19-F9D1-A285-241B34CCF5CF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7" name="Google Shape;6048;p86">
            <a:extLst>
              <a:ext uri="{FF2B5EF4-FFF2-40B4-BE49-F238E27FC236}">
                <a16:creationId xmlns:a16="http://schemas.microsoft.com/office/drawing/2014/main" id="{E1271520-5369-B5FB-655D-5F633F1E82A1}"/>
              </a:ext>
            </a:extLst>
          </p:cNvPr>
          <p:cNvGrpSpPr/>
          <p:nvPr/>
        </p:nvGrpSpPr>
        <p:grpSpPr>
          <a:xfrm>
            <a:off x="10776231" y="5152554"/>
            <a:ext cx="913446" cy="928608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858" name="Google Shape;6049;p86">
              <a:extLst>
                <a:ext uri="{FF2B5EF4-FFF2-40B4-BE49-F238E27FC236}">
                  <a16:creationId xmlns:a16="http://schemas.microsoft.com/office/drawing/2014/main" id="{BAED7D3A-3DD8-4C0A-24CC-FCA639B091AB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9" name="Google Shape;6050;p86">
              <a:extLst>
                <a:ext uri="{FF2B5EF4-FFF2-40B4-BE49-F238E27FC236}">
                  <a16:creationId xmlns:a16="http://schemas.microsoft.com/office/drawing/2014/main" id="{CDE41055-F244-268D-E53B-4686EE9A0241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0" name="Google Shape;6051;p86">
              <a:extLst>
                <a:ext uri="{FF2B5EF4-FFF2-40B4-BE49-F238E27FC236}">
                  <a16:creationId xmlns:a16="http://schemas.microsoft.com/office/drawing/2014/main" id="{326C83C8-1F82-576D-42D3-DFA41E9FD64C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61" name="Google Shape;5717;p85">
            <a:extLst>
              <a:ext uri="{FF2B5EF4-FFF2-40B4-BE49-F238E27FC236}">
                <a16:creationId xmlns:a16="http://schemas.microsoft.com/office/drawing/2014/main" id="{FABD89C6-FC0E-EF33-F385-C79FBF9CAC2F}"/>
              </a:ext>
            </a:extLst>
          </p:cNvPr>
          <p:cNvGrpSpPr/>
          <p:nvPr/>
        </p:nvGrpSpPr>
        <p:grpSpPr>
          <a:xfrm>
            <a:off x="8501331" y="7047098"/>
            <a:ext cx="984754" cy="775868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862" name="Google Shape;5718;p85">
              <a:extLst>
                <a:ext uri="{FF2B5EF4-FFF2-40B4-BE49-F238E27FC236}">
                  <a16:creationId xmlns:a16="http://schemas.microsoft.com/office/drawing/2014/main" id="{9DF21B20-2DAC-1191-3C23-E14F07152B18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3" name="Google Shape;5719;p85">
              <a:extLst>
                <a:ext uri="{FF2B5EF4-FFF2-40B4-BE49-F238E27FC236}">
                  <a16:creationId xmlns:a16="http://schemas.microsoft.com/office/drawing/2014/main" id="{52E76806-F2AB-F80F-E754-4237B933CD21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4" name="Google Shape;5720;p85">
              <a:extLst>
                <a:ext uri="{FF2B5EF4-FFF2-40B4-BE49-F238E27FC236}">
                  <a16:creationId xmlns:a16="http://schemas.microsoft.com/office/drawing/2014/main" id="{6A94D87C-F0CA-1ABC-7FB8-ECEA2C791A25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5" name="Google Shape;5721;p85">
              <a:extLst>
                <a:ext uri="{FF2B5EF4-FFF2-40B4-BE49-F238E27FC236}">
                  <a16:creationId xmlns:a16="http://schemas.microsoft.com/office/drawing/2014/main" id="{7B4F0A16-9EA2-6FBB-08DC-0521A646FF2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6" name="Google Shape;5722;p85">
              <a:extLst>
                <a:ext uri="{FF2B5EF4-FFF2-40B4-BE49-F238E27FC236}">
                  <a16:creationId xmlns:a16="http://schemas.microsoft.com/office/drawing/2014/main" id="{5C5695F7-DE28-D1F0-5064-2A22C9F26F2C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67" name="Google Shape;5723;p85">
            <a:extLst>
              <a:ext uri="{FF2B5EF4-FFF2-40B4-BE49-F238E27FC236}">
                <a16:creationId xmlns:a16="http://schemas.microsoft.com/office/drawing/2014/main" id="{052B1AB4-7B95-A1B0-A575-5A8A97783CD3}"/>
              </a:ext>
            </a:extLst>
          </p:cNvPr>
          <p:cNvGrpSpPr/>
          <p:nvPr/>
        </p:nvGrpSpPr>
        <p:grpSpPr>
          <a:xfrm>
            <a:off x="3521560" y="5191693"/>
            <a:ext cx="1112916" cy="914746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868" name="Google Shape;5724;p85">
              <a:extLst>
                <a:ext uri="{FF2B5EF4-FFF2-40B4-BE49-F238E27FC236}">
                  <a16:creationId xmlns:a16="http://schemas.microsoft.com/office/drawing/2014/main" id="{AE18D562-223F-ED8E-3C95-213153A725C6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9" name="Google Shape;5725;p85">
              <a:extLst>
                <a:ext uri="{FF2B5EF4-FFF2-40B4-BE49-F238E27FC236}">
                  <a16:creationId xmlns:a16="http://schemas.microsoft.com/office/drawing/2014/main" id="{6D74841E-2633-A164-E957-9E1567F3F72C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0" name="Google Shape;5726;p85">
              <a:extLst>
                <a:ext uri="{FF2B5EF4-FFF2-40B4-BE49-F238E27FC236}">
                  <a16:creationId xmlns:a16="http://schemas.microsoft.com/office/drawing/2014/main" id="{36C0B8C9-F5D6-6888-575B-A8EA81235608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1" name="Google Shape;5727;p85">
              <a:extLst>
                <a:ext uri="{FF2B5EF4-FFF2-40B4-BE49-F238E27FC236}">
                  <a16:creationId xmlns:a16="http://schemas.microsoft.com/office/drawing/2014/main" id="{BAE52CE0-96D8-08FC-55D5-36BA30A87783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2" name="Google Shape;5728;p85">
              <a:extLst>
                <a:ext uri="{FF2B5EF4-FFF2-40B4-BE49-F238E27FC236}">
                  <a16:creationId xmlns:a16="http://schemas.microsoft.com/office/drawing/2014/main" id="{68F11D3C-1B10-1959-D7F5-E9F09C6EAE59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3" name="Google Shape;5729;p85">
              <a:extLst>
                <a:ext uri="{FF2B5EF4-FFF2-40B4-BE49-F238E27FC236}">
                  <a16:creationId xmlns:a16="http://schemas.microsoft.com/office/drawing/2014/main" id="{35B39EBE-E81F-AB16-6427-3D724E06D7C0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74" name="Text Placeholder 1">
            <a:extLst>
              <a:ext uri="{FF2B5EF4-FFF2-40B4-BE49-F238E27FC236}">
                <a16:creationId xmlns:a16="http://schemas.microsoft.com/office/drawing/2014/main" id="{E4011000-A5A9-EAC6-E4FF-ACED150F3322}"/>
              </a:ext>
            </a:extLst>
          </p:cNvPr>
          <p:cNvSpPr txBox="1">
            <a:spLocks/>
          </p:cNvSpPr>
          <p:nvPr/>
        </p:nvSpPr>
        <p:spPr>
          <a:xfrm>
            <a:off x="1654631" y="38679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3516620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40"/>
          <p:cNvSpPr/>
          <p:nvPr/>
        </p:nvSpPr>
        <p:spPr>
          <a:xfrm>
            <a:off x="3076797" y="3872357"/>
            <a:ext cx="6589359" cy="542802"/>
          </a:xfrm>
          <a:custGeom>
            <a:avLst/>
            <a:gdLst/>
            <a:ahLst/>
            <a:cxnLst/>
            <a:rect l="l" t="t" r="r" b="b"/>
            <a:pathLst>
              <a:path w="6589359" h="542802" extrusionOk="0">
                <a:moveTo>
                  <a:pt x="6530393" y="0"/>
                </a:moveTo>
                <a:cubicBezTo>
                  <a:pt x="6540160" y="33808"/>
                  <a:pt x="6545795" y="61230"/>
                  <a:pt x="6555937" y="87525"/>
                </a:cubicBezTo>
                <a:cubicBezTo>
                  <a:pt x="6565704" y="113069"/>
                  <a:pt x="6599512" y="128470"/>
                  <a:pt x="6586364" y="166035"/>
                </a:cubicBezTo>
                <a:cubicBezTo>
                  <a:pt x="6543541" y="177680"/>
                  <a:pt x="6502220" y="186319"/>
                  <a:pt x="6453386" y="175801"/>
                </a:cubicBezTo>
                <a:cubicBezTo>
                  <a:pt x="6398166" y="163781"/>
                  <a:pt x="6338815" y="170167"/>
                  <a:pt x="6281341" y="170542"/>
                </a:cubicBezTo>
                <a:cubicBezTo>
                  <a:pt x="6117560" y="171669"/>
                  <a:pt x="5953779" y="171669"/>
                  <a:pt x="5790374" y="175801"/>
                </a:cubicBezTo>
                <a:cubicBezTo>
                  <a:pt x="5633730" y="179934"/>
                  <a:pt x="5477463" y="189700"/>
                  <a:pt x="5320819" y="195335"/>
                </a:cubicBezTo>
                <a:cubicBezTo>
                  <a:pt x="5131494" y="202097"/>
                  <a:pt x="4942545" y="206229"/>
                  <a:pt x="4753221" y="213742"/>
                </a:cubicBezTo>
                <a:cubicBezTo>
                  <a:pt x="4610100" y="219376"/>
                  <a:pt x="4466980" y="229894"/>
                  <a:pt x="4323860" y="236280"/>
                </a:cubicBezTo>
                <a:cubicBezTo>
                  <a:pt x="4156698" y="244169"/>
                  <a:pt x="3989161" y="249803"/>
                  <a:pt x="3821623" y="256941"/>
                </a:cubicBezTo>
                <a:cubicBezTo>
                  <a:pt x="3784059" y="258443"/>
                  <a:pt x="3746494" y="262200"/>
                  <a:pt x="3708930" y="264829"/>
                </a:cubicBezTo>
                <a:cubicBezTo>
                  <a:pt x="3517351" y="277977"/>
                  <a:pt x="3326149" y="291124"/>
                  <a:pt x="3134570" y="304272"/>
                </a:cubicBezTo>
                <a:cubicBezTo>
                  <a:pt x="2989947" y="314039"/>
                  <a:pt x="2844948" y="323805"/>
                  <a:pt x="2700325" y="333572"/>
                </a:cubicBezTo>
                <a:cubicBezTo>
                  <a:pt x="2577114" y="341836"/>
                  <a:pt x="2453527" y="349349"/>
                  <a:pt x="2330316" y="358365"/>
                </a:cubicBezTo>
                <a:cubicBezTo>
                  <a:pt x="2209359" y="367004"/>
                  <a:pt x="2088777" y="378274"/>
                  <a:pt x="1968195" y="386538"/>
                </a:cubicBezTo>
                <a:cubicBezTo>
                  <a:pt x="1701488" y="405320"/>
                  <a:pt x="1434405" y="419219"/>
                  <a:pt x="1168073" y="441758"/>
                </a:cubicBezTo>
                <a:cubicBezTo>
                  <a:pt x="917143" y="463169"/>
                  <a:pt x="667339" y="493596"/>
                  <a:pt x="416785" y="518389"/>
                </a:cubicBezTo>
                <a:cubicBezTo>
                  <a:pt x="309351" y="528907"/>
                  <a:pt x="201165" y="536795"/>
                  <a:pt x="93355" y="542430"/>
                </a:cubicBezTo>
                <a:cubicBezTo>
                  <a:pt x="38511" y="545435"/>
                  <a:pt x="19353" y="530410"/>
                  <a:pt x="5830" y="490967"/>
                </a:cubicBezTo>
                <a:cubicBezTo>
                  <a:pt x="-11825" y="436123"/>
                  <a:pt x="11089" y="398183"/>
                  <a:pt x="68187" y="405696"/>
                </a:cubicBezTo>
                <a:cubicBezTo>
                  <a:pt x="139184" y="415462"/>
                  <a:pt x="206800" y="402691"/>
                  <a:pt x="275918" y="394802"/>
                </a:cubicBezTo>
                <a:cubicBezTo>
                  <a:pt x="391241" y="381654"/>
                  <a:pt x="506564" y="367756"/>
                  <a:pt x="621886" y="355735"/>
                </a:cubicBezTo>
                <a:cubicBezTo>
                  <a:pt x="743971" y="342963"/>
                  <a:pt x="865304" y="318546"/>
                  <a:pt x="989266" y="318171"/>
                </a:cubicBezTo>
                <a:cubicBezTo>
                  <a:pt x="1075665" y="317795"/>
                  <a:pt x="1161687" y="298637"/>
                  <a:pt x="1248461" y="294129"/>
                </a:cubicBezTo>
                <a:cubicBezTo>
                  <a:pt x="1333356" y="289622"/>
                  <a:pt x="1418628" y="280982"/>
                  <a:pt x="1504274" y="288870"/>
                </a:cubicBezTo>
                <a:cubicBezTo>
                  <a:pt x="1514041" y="289622"/>
                  <a:pt x="1524935" y="286241"/>
                  <a:pt x="1534702" y="282860"/>
                </a:cubicBezTo>
                <a:cubicBezTo>
                  <a:pt x="1542590" y="280231"/>
                  <a:pt x="1553484" y="269337"/>
                  <a:pt x="1556489" y="271591"/>
                </a:cubicBezTo>
                <a:cubicBezTo>
                  <a:pt x="1598186" y="300140"/>
                  <a:pt x="1635750" y="262951"/>
                  <a:pt x="1676320" y="265580"/>
                </a:cubicBezTo>
                <a:cubicBezTo>
                  <a:pt x="1716889" y="268210"/>
                  <a:pt x="1759712" y="250930"/>
                  <a:pt x="1798779" y="258068"/>
                </a:cubicBezTo>
                <a:cubicBezTo>
                  <a:pt x="1852497" y="267834"/>
                  <a:pt x="1901330" y="247174"/>
                  <a:pt x="1952042" y="247550"/>
                </a:cubicBezTo>
                <a:cubicBezTo>
                  <a:pt x="2046705" y="248301"/>
                  <a:pt x="2139489" y="224260"/>
                  <a:pt x="2232648" y="228016"/>
                </a:cubicBezTo>
                <a:cubicBezTo>
                  <a:pt x="2321301" y="231772"/>
                  <a:pt x="2410328" y="230646"/>
                  <a:pt x="2494097" y="212990"/>
                </a:cubicBezTo>
                <a:cubicBezTo>
                  <a:pt x="2594770" y="191954"/>
                  <a:pt x="2697320" y="219001"/>
                  <a:pt x="2795363" y="187071"/>
                </a:cubicBezTo>
                <a:cubicBezTo>
                  <a:pt x="2933976" y="201721"/>
                  <a:pt x="3068832" y="159273"/>
                  <a:pt x="3206318" y="158146"/>
                </a:cubicBezTo>
                <a:cubicBezTo>
                  <a:pt x="3294219" y="157395"/>
                  <a:pt x="3381744" y="155517"/>
                  <a:pt x="3469645" y="151385"/>
                </a:cubicBezTo>
                <a:cubicBezTo>
                  <a:pt x="3510965" y="149506"/>
                  <a:pt x="3551911" y="139740"/>
                  <a:pt x="3593232" y="136359"/>
                </a:cubicBezTo>
                <a:cubicBezTo>
                  <a:pt x="3626664" y="133729"/>
                  <a:pt x="3660472" y="136359"/>
                  <a:pt x="3693904" y="134856"/>
                </a:cubicBezTo>
                <a:cubicBezTo>
                  <a:pt x="3800211" y="130724"/>
                  <a:pt x="3906894" y="128095"/>
                  <a:pt x="4012826" y="120206"/>
                </a:cubicBezTo>
                <a:cubicBezTo>
                  <a:pt x="4057152" y="116825"/>
                  <a:pt x="4104859" y="143496"/>
                  <a:pt x="4146931" y="108561"/>
                </a:cubicBezTo>
                <a:cubicBezTo>
                  <a:pt x="4149936" y="105932"/>
                  <a:pt x="4161205" y="115323"/>
                  <a:pt x="4169094" y="116825"/>
                </a:cubicBezTo>
                <a:cubicBezTo>
                  <a:pt x="4189379" y="120206"/>
                  <a:pt x="4219055" y="132227"/>
                  <a:pt x="4229197" y="123211"/>
                </a:cubicBezTo>
                <a:cubicBezTo>
                  <a:pt x="4268640" y="87901"/>
                  <a:pt x="4315596" y="101800"/>
                  <a:pt x="4358043" y="98043"/>
                </a:cubicBezTo>
                <a:cubicBezTo>
                  <a:pt x="4451954" y="89779"/>
                  <a:pt x="4546617" y="89028"/>
                  <a:pt x="4641279" y="87149"/>
                </a:cubicBezTo>
                <a:cubicBezTo>
                  <a:pt x="4711149" y="86023"/>
                  <a:pt x="4780643" y="89028"/>
                  <a:pt x="4850512" y="89028"/>
                </a:cubicBezTo>
                <a:cubicBezTo>
                  <a:pt x="4865538" y="89028"/>
                  <a:pt x="4880564" y="85647"/>
                  <a:pt x="4895590" y="82642"/>
                </a:cubicBezTo>
                <a:cubicBezTo>
                  <a:pt x="4906483" y="80388"/>
                  <a:pt x="4918504" y="70997"/>
                  <a:pt x="4927144" y="74002"/>
                </a:cubicBezTo>
                <a:cubicBezTo>
                  <a:pt x="5025187" y="107434"/>
                  <a:pt x="5122103" y="57474"/>
                  <a:pt x="5221649" y="70997"/>
                </a:cubicBezTo>
                <a:cubicBezTo>
                  <a:pt x="5296778" y="81139"/>
                  <a:pt x="5376039" y="59727"/>
                  <a:pt x="5453797" y="54468"/>
                </a:cubicBezTo>
                <a:cubicBezTo>
                  <a:pt x="5474458" y="52966"/>
                  <a:pt x="5495494" y="58225"/>
                  <a:pt x="5516530" y="60479"/>
                </a:cubicBezTo>
                <a:cubicBezTo>
                  <a:pt x="5522915" y="61230"/>
                  <a:pt x="5531555" y="65362"/>
                  <a:pt x="5535312" y="62733"/>
                </a:cubicBezTo>
                <a:cubicBezTo>
                  <a:pt x="5574003" y="36437"/>
                  <a:pt x="5619081" y="42448"/>
                  <a:pt x="5661528" y="40194"/>
                </a:cubicBezTo>
                <a:cubicBezTo>
                  <a:pt x="5746048" y="35686"/>
                  <a:pt x="5830944" y="35686"/>
                  <a:pt x="5915464" y="34184"/>
                </a:cubicBezTo>
                <a:cubicBezTo>
                  <a:pt x="5928236" y="33808"/>
                  <a:pt x="5942135" y="39818"/>
                  <a:pt x="5954155" y="37564"/>
                </a:cubicBezTo>
                <a:cubicBezTo>
                  <a:pt x="6050695" y="20285"/>
                  <a:pt x="6147987" y="22539"/>
                  <a:pt x="6245279" y="23666"/>
                </a:cubicBezTo>
                <a:cubicBezTo>
                  <a:pt x="6319657" y="24793"/>
                  <a:pt x="6394034" y="23666"/>
                  <a:pt x="6468412" y="20660"/>
                </a:cubicBezTo>
                <a:cubicBezTo>
                  <a:pt x="6486067" y="20660"/>
                  <a:pt x="6504474" y="9015"/>
                  <a:pt x="653039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4" name="Google Shape;794;p40"/>
          <p:cNvSpPr/>
          <p:nvPr/>
        </p:nvSpPr>
        <p:spPr>
          <a:xfrm rot="-8948076">
            <a:off x="15752851" y="-328441"/>
            <a:ext cx="5070297" cy="4414356"/>
          </a:xfrm>
          <a:custGeom>
            <a:avLst/>
            <a:gdLst/>
            <a:ahLst/>
            <a:cxnLst/>
            <a:rect l="l" t="t" r="r" b="b"/>
            <a:pathLst>
              <a:path w="5075470" h="4418860" extrusionOk="0">
                <a:moveTo>
                  <a:pt x="702" y="2446337"/>
                </a:moveTo>
                <a:cubicBezTo>
                  <a:pt x="-4720" y="2249776"/>
                  <a:pt x="20952" y="2059747"/>
                  <a:pt x="89347" y="1872919"/>
                </a:cubicBezTo>
                <a:cubicBezTo>
                  <a:pt x="124230" y="1777611"/>
                  <a:pt x="179690" y="1698568"/>
                  <a:pt x="226528" y="1612275"/>
                </a:cubicBezTo>
                <a:cubicBezTo>
                  <a:pt x="288064" y="1499133"/>
                  <a:pt x="379910" y="1416628"/>
                  <a:pt x="463917" y="1325174"/>
                </a:cubicBezTo>
                <a:cubicBezTo>
                  <a:pt x="483122" y="1304270"/>
                  <a:pt x="493182" y="1270432"/>
                  <a:pt x="534206" y="1283367"/>
                </a:cubicBezTo>
                <a:cubicBezTo>
                  <a:pt x="538909" y="1284804"/>
                  <a:pt x="550798" y="1263051"/>
                  <a:pt x="559617" y="1252272"/>
                </a:cubicBezTo>
                <a:cubicBezTo>
                  <a:pt x="585747" y="1220133"/>
                  <a:pt x="611289" y="1193480"/>
                  <a:pt x="657212" y="1181461"/>
                </a:cubicBezTo>
                <a:cubicBezTo>
                  <a:pt x="709994" y="1167938"/>
                  <a:pt x="753239" y="1127437"/>
                  <a:pt x="803930" y="1102614"/>
                </a:cubicBezTo>
                <a:cubicBezTo>
                  <a:pt x="945619" y="1033370"/>
                  <a:pt x="1020807" y="1003321"/>
                  <a:pt x="1171380" y="1001427"/>
                </a:cubicBezTo>
                <a:cubicBezTo>
                  <a:pt x="1199077" y="1001100"/>
                  <a:pt x="1202017" y="939826"/>
                  <a:pt x="1240428" y="976799"/>
                </a:cubicBezTo>
                <a:cubicBezTo>
                  <a:pt x="1367288" y="915721"/>
                  <a:pt x="1513549" y="943419"/>
                  <a:pt x="1642565" y="886390"/>
                </a:cubicBezTo>
                <a:cubicBezTo>
                  <a:pt x="1722914" y="850854"/>
                  <a:pt x="1810514" y="831975"/>
                  <a:pt x="1893868" y="802840"/>
                </a:cubicBezTo>
                <a:cubicBezTo>
                  <a:pt x="1927444" y="791082"/>
                  <a:pt x="1958735" y="772399"/>
                  <a:pt x="1990482" y="755872"/>
                </a:cubicBezTo>
                <a:cubicBezTo>
                  <a:pt x="2019552" y="740717"/>
                  <a:pt x="2046335" y="719095"/>
                  <a:pt x="2077037" y="709623"/>
                </a:cubicBezTo>
                <a:cubicBezTo>
                  <a:pt x="2109699" y="699693"/>
                  <a:pt x="2137724" y="688523"/>
                  <a:pt x="2157190" y="659715"/>
                </a:cubicBezTo>
                <a:cubicBezTo>
                  <a:pt x="2162090" y="652529"/>
                  <a:pt x="2169602" y="642273"/>
                  <a:pt x="2176330" y="641881"/>
                </a:cubicBezTo>
                <a:cubicBezTo>
                  <a:pt x="2254393" y="637896"/>
                  <a:pt x="2296397" y="571004"/>
                  <a:pt x="2356364" y="536317"/>
                </a:cubicBezTo>
                <a:cubicBezTo>
                  <a:pt x="2418684" y="500193"/>
                  <a:pt x="2468200" y="442119"/>
                  <a:pt x="2523921" y="394302"/>
                </a:cubicBezTo>
                <a:cubicBezTo>
                  <a:pt x="2590879" y="336882"/>
                  <a:pt x="2653003" y="271557"/>
                  <a:pt x="2726950" y="225177"/>
                </a:cubicBezTo>
                <a:cubicBezTo>
                  <a:pt x="2841529" y="153320"/>
                  <a:pt x="2970087" y="106809"/>
                  <a:pt x="3092374" y="49128"/>
                </a:cubicBezTo>
                <a:cubicBezTo>
                  <a:pt x="3184678" y="5556"/>
                  <a:pt x="3275283" y="1441"/>
                  <a:pt x="3369480" y="2290"/>
                </a:cubicBezTo>
                <a:cubicBezTo>
                  <a:pt x="3493205" y="3401"/>
                  <a:pt x="3616864" y="-1368"/>
                  <a:pt x="3740392" y="396"/>
                </a:cubicBezTo>
                <a:cubicBezTo>
                  <a:pt x="3862222" y="2225"/>
                  <a:pt x="3975560" y="34168"/>
                  <a:pt x="4060939" y="131045"/>
                </a:cubicBezTo>
                <a:cubicBezTo>
                  <a:pt x="4094320" y="168998"/>
                  <a:pt x="4130901" y="204077"/>
                  <a:pt x="4166373" y="240136"/>
                </a:cubicBezTo>
                <a:cubicBezTo>
                  <a:pt x="4170495" y="244327"/>
                  <a:pt x="4175655" y="247349"/>
                  <a:pt x="4181332" y="248890"/>
                </a:cubicBezTo>
                <a:cubicBezTo>
                  <a:pt x="4327267" y="285014"/>
                  <a:pt x="4414932" y="399985"/>
                  <a:pt x="4514943" y="497122"/>
                </a:cubicBezTo>
                <a:cubicBezTo>
                  <a:pt x="4647748" y="626399"/>
                  <a:pt x="4752006" y="778997"/>
                  <a:pt x="4845877" y="936821"/>
                </a:cubicBezTo>
                <a:cubicBezTo>
                  <a:pt x="4918649" y="1059043"/>
                  <a:pt x="4969340" y="1191586"/>
                  <a:pt x="5003113" y="1333274"/>
                </a:cubicBezTo>
                <a:cubicBezTo>
                  <a:pt x="5042164" y="1492738"/>
                  <a:pt x="5065615" y="1655618"/>
                  <a:pt x="5073140" y="1819614"/>
                </a:cubicBezTo>
                <a:cubicBezTo>
                  <a:pt x="5082417" y="2048250"/>
                  <a:pt x="5064583" y="2276559"/>
                  <a:pt x="5008992" y="2499445"/>
                </a:cubicBezTo>
                <a:cubicBezTo>
                  <a:pt x="4963918" y="2680263"/>
                  <a:pt x="4897091" y="2854026"/>
                  <a:pt x="4829742" y="3027985"/>
                </a:cubicBezTo>
                <a:cubicBezTo>
                  <a:pt x="4777509" y="3164630"/>
                  <a:pt x="4709127" y="3294548"/>
                  <a:pt x="4626060" y="3414967"/>
                </a:cubicBezTo>
                <a:cubicBezTo>
                  <a:pt x="4524938" y="3559986"/>
                  <a:pt x="4411601" y="3698540"/>
                  <a:pt x="4272002" y="3811420"/>
                </a:cubicBezTo>
                <a:cubicBezTo>
                  <a:pt x="4172056" y="3892227"/>
                  <a:pt x="4078185" y="3981917"/>
                  <a:pt x="3971510" y="4052402"/>
                </a:cubicBezTo>
                <a:cubicBezTo>
                  <a:pt x="3877247" y="4114787"/>
                  <a:pt x="3773316" y="4169398"/>
                  <a:pt x="3666118" y="4203824"/>
                </a:cubicBezTo>
                <a:cubicBezTo>
                  <a:pt x="3501370" y="4257194"/>
                  <a:pt x="3332311" y="4304228"/>
                  <a:pt x="3161684" y="4327613"/>
                </a:cubicBezTo>
                <a:cubicBezTo>
                  <a:pt x="2937164" y="4358316"/>
                  <a:pt x="2711664" y="4391697"/>
                  <a:pt x="2483616" y="4391632"/>
                </a:cubicBezTo>
                <a:cubicBezTo>
                  <a:pt x="2448211" y="4391632"/>
                  <a:pt x="2412870" y="4407309"/>
                  <a:pt x="2377268" y="4408289"/>
                </a:cubicBezTo>
                <a:cubicBezTo>
                  <a:pt x="2240806" y="4412013"/>
                  <a:pt x="2101665" y="4429585"/>
                  <a:pt x="1968599" y="4409138"/>
                </a:cubicBezTo>
                <a:cubicBezTo>
                  <a:pt x="1863557" y="4393069"/>
                  <a:pt x="1757601" y="4415671"/>
                  <a:pt x="1653670" y="4381898"/>
                </a:cubicBezTo>
                <a:cubicBezTo>
                  <a:pt x="1588346" y="4360472"/>
                  <a:pt x="1514333" y="4365306"/>
                  <a:pt x="1444632" y="4354462"/>
                </a:cubicBezTo>
                <a:cubicBezTo>
                  <a:pt x="1391066" y="4346035"/>
                  <a:pt x="1338284" y="4333166"/>
                  <a:pt x="1295235" y="4295147"/>
                </a:cubicBezTo>
                <a:cubicBezTo>
                  <a:pt x="1287069" y="4288027"/>
                  <a:pt x="1270020" y="4289530"/>
                  <a:pt x="1257020" y="4289530"/>
                </a:cubicBezTo>
                <a:cubicBezTo>
                  <a:pt x="1118271" y="4289530"/>
                  <a:pt x="990431" y="4248702"/>
                  <a:pt x="864159" y="4194286"/>
                </a:cubicBezTo>
                <a:cubicBezTo>
                  <a:pt x="792694" y="4163453"/>
                  <a:pt x="714893" y="4147645"/>
                  <a:pt x="667468" y="4077748"/>
                </a:cubicBezTo>
                <a:cubicBezTo>
                  <a:pt x="481816" y="3994916"/>
                  <a:pt x="406627" y="3828013"/>
                  <a:pt x="336077" y="3653531"/>
                </a:cubicBezTo>
                <a:cubicBezTo>
                  <a:pt x="273170" y="3498059"/>
                  <a:pt x="190404" y="3350426"/>
                  <a:pt x="130958" y="3193778"/>
                </a:cubicBezTo>
                <a:cubicBezTo>
                  <a:pt x="72754" y="3040396"/>
                  <a:pt x="18731" y="2883487"/>
                  <a:pt x="13048" y="2715865"/>
                </a:cubicBezTo>
                <a:cubicBezTo>
                  <a:pt x="9716" y="2626044"/>
                  <a:pt x="4817" y="2536158"/>
                  <a:pt x="702" y="244633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5" name="Google Shape;795;p40"/>
          <p:cNvSpPr/>
          <p:nvPr/>
        </p:nvSpPr>
        <p:spPr>
          <a:xfrm rot="-9367483">
            <a:off x="16438920" y="39842"/>
            <a:ext cx="4224282" cy="3677791"/>
          </a:xfrm>
          <a:custGeom>
            <a:avLst/>
            <a:gdLst/>
            <a:ahLst/>
            <a:cxnLst/>
            <a:rect l="l" t="t" r="r" b="b"/>
            <a:pathLst>
              <a:path w="4221644" h="3675495" extrusionOk="0">
                <a:moveTo>
                  <a:pt x="584" y="2034800"/>
                </a:moveTo>
                <a:cubicBezTo>
                  <a:pt x="-3926" y="1871306"/>
                  <a:pt x="17427" y="1713245"/>
                  <a:pt x="74316" y="1557846"/>
                </a:cubicBezTo>
                <a:cubicBezTo>
                  <a:pt x="103331" y="1478571"/>
                  <a:pt x="149462" y="1412826"/>
                  <a:pt x="188420" y="1341049"/>
                </a:cubicBezTo>
                <a:cubicBezTo>
                  <a:pt x="239604" y="1246941"/>
                  <a:pt x="315999" y="1178315"/>
                  <a:pt x="385874" y="1102246"/>
                </a:cubicBezTo>
                <a:cubicBezTo>
                  <a:pt x="401849" y="1084859"/>
                  <a:pt x="410216" y="1056713"/>
                  <a:pt x="444339" y="1067472"/>
                </a:cubicBezTo>
                <a:cubicBezTo>
                  <a:pt x="448251" y="1068667"/>
                  <a:pt x="458140" y="1050573"/>
                  <a:pt x="465475" y="1041608"/>
                </a:cubicBezTo>
                <a:cubicBezTo>
                  <a:pt x="487209" y="1014875"/>
                  <a:pt x="508454" y="992706"/>
                  <a:pt x="546652" y="982709"/>
                </a:cubicBezTo>
                <a:cubicBezTo>
                  <a:pt x="590554" y="971461"/>
                  <a:pt x="626524" y="937774"/>
                  <a:pt x="668688" y="917126"/>
                </a:cubicBezTo>
                <a:cubicBezTo>
                  <a:pt x="786541" y="859531"/>
                  <a:pt x="849081" y="834537"/>
                  <a:pt x="974324" y="832961"/>
                </a:cubicBezTo>
                <a:cubicBezTo>
                  <a:pt x="997362" y="832689"/>
                  <a:pt x="999807" y="781723"/>
                  <a:pt x="1031756" y="812477"/>
                </a:cubicBezTo>
                <a:cubicBezTo>
                  <a:pt x="1137275" y="761673"/>
                  <a:pt x="1258931" y="784711"/>
                  <a:pt x="1366243" y="737277"/>
                </a:cubicBezTo>
                <a:cubicBezTo>
                  <a:pt x="1433075" y="707719"/>
                  <a:pt x="1505939" y="692016"/>
                  <a:pt x="1575270" y="667782"/>
                </a:cubicBezTo>
                <a:cubicBezTo>
                  <a:pt x="1603198" y="658002"/>
                  <a:pt x="1629225" y="642462"/>
                  <a:pt x="1655632" y="628715"/>
                </a:cubicBezTo>
                <a:cubicBezTo>
                  <a:pt x="1679811" y="616109"/>
                  <a:pt x="1702088" y="598125"/>
                  <a:pt x="1727626" y="590246"/>
                </a:cubicBezTo>
                <a:cubicBezTo>
                  <a:pt x="1754793" y="581987"/>
                  <a:pt x="1778103" y="572696"/>
                  <a:pt x="1794295" y="548734"/>
                </a:cubicBezTo>
                <a:cubicBezTo>
                  <a:pt x="1798370" y="542757"/>
                  <a:pt x="1804619" y="534226"/>
                  <a:pt x="1810215" y="533900"/>
                </a:cubicBezTo>
                <a:cubicBezTo>
                  <a:pt x="1875146" y="530586"/>
                  <a:pt x="1910083" y="474947"/>
                  <a:pt x="1959963" y="446095"/>
                </a:cubicBezTo>
                <a:cubicBezTo>
                  <a:pt x="2011799" y="416047"/>
                  <a:pt x="2052985" y="367743"/>
                  <a:pt x="2099333" y="327970"/>
                </a:cubicBezTo>
                <a:cubicBezTo>
                  <a:pt x="2155026" y="280210"/>
                  <a:pt x="2206699" y="225874"/>
                  <a:pt x="2268206" y="187296"/>
                </a:cubicBezTo>
                <a:cubicBezTo>
                  <a:pt x="2363510" y="127528"/>
                  <a:pt x="2470442" y="88841"/>
                  <a:pt x="2572157" y="40863"/>
                </a:cubicBezTo>
                <a:cubicBezTo>
                  <a:pt x="2648932" y="4622"/>
                  <a:pt x="2724295" y="1199"/>
                  <a:pt x="2802647" y="1905"/>
                </a:cubicBezTo>
                <a:cubicBezTo>
                  <a:pt x="2905557" y="2829"/>
                  <a:pt x="3008414" y="-1138"/>
                  <a:pt x="3111162" y="329"/>
                </a:cubicBezTo>
                <a:cubicBezTo>
                  <a:pt x="3212496" y="1851"/>
                  <a:pt x="3306768" y="28420"/>
                  <a:pt x="3377784" y="108999"/>
                </a:cubicBezTo>
                <a:cubicBezTo>
                  <a:pt x="3405549" y="140568"/>
                  <a:pt x="3435977" y="169746"/>
                  <a:pt x="3465481" y="199739"/>
                </a:cubicBezTo>
                <a:cubicBezTo>
                  <a:pt x="3468910" y="203225"/>
                  <a:pt x="3473202" y="205738"/>
                  <a:pt x="3477924" y="207020"/>
                </a:cubicBezTo>
                <a:cubicBezTo>
                  <a:pt x="3599308" y="237067"/>
                  <a:pt x="3672226" y="332697"/>
                  <a:pt x="3755413" y="413494"/>
                </a:cubicBezTo>
                <a:cubicBezTo>
                  <a:pt x="3865876" y="521023"/>
                  <a:pt x="3952595" y="647950"/>
                  <a:pt x="4030675" y="779224"/>
                </a:cubicBezTo>
                <a:cubicBezTo>
                  <a:pt x="4091204" y="880885"/>
                  <a:pt x="4133368" y="991131"/>
                  <a:pt x="4161460" y="1108984"/>
                </a:cubicBezTo>
                <a:cubicBezTo>
                  <a:pt x="4193941" y="1241621"/>
                  <a:pt x="4213448" y="1377100"/>
                  <a:pt x="4219707" y="1513509"/>
                </a:cubicBezTo>
                <a:cubicBezTo>
                  <a:pt x="4227423" y="1703682"/>
                  <a:pt x="4212589" y="1893583"/>
                  <a:pt x="4166350" y="2078975"/>
                </a:cubicBezTo>
                <a:cubicBezTo>
                  <a:pt x="4128859" y="2229374"/>
                  <a:pt x="4073274" y="2373906"/>
                  <a:pt x="4017254" y="2518600"/>
                </a:cubicBezTo>
                <a:cubicBezTo>
                  <a:pt x="3973808" y="2632259"/>
                  <a:pt x="3916930" y="2740320"/>
                  <a:pt x="3847837" y="2840482"/>
                </a:cubicBezTo>
                <a:cubicBezTo>
                  <a:pt x="3763726" y="2961106"/>
                  <a:pt x="3669455" y="3076351"/>
                  <a:pt x="3553341" y="3170242"/>
                </a:cubicBezTo>
                <a:cubicBezTo>
                  <a:pt x="3470208" y="3237455"/>
                  <a:pt x="3392128" y="3312057"/>
                  <a:pt x="3303399" y="3370684"/>
                </a:cubicBezTo>
                <a:cubicBezTo>
                  <a:pt x="3224993" y="3422574"/>
                  <a:pt x="3138546" y="3467999"/>
                  <a:pt x="3049382" y="3496633"/>
                </a:cubicBezTo>
                <a:cubicBezTo>
                  <a:pt x="2912349" y="3541025"/>
                  <a:pt x="2771730" y="3580146"/>
                  <a:pt x="2629807" y="3599598"/>
                </a:cubicBezTo>
                <a:cubicBezTo>
                  <a:pt x="2443057" y="3625136"/>
                  <a:pt x="2255492" y="3652901"/>
                  <a:pt x="2065808" y="3652847"/>
                </a:cubicBezTo>
                <a:cubicBezTo>
                  <a:pt x="2036358" y="3652847"/>
                  <a:pt x="2006963" y="3665887"/>
                  <a:pt x="1977350" y="3666702"/>
                </a:cubicBezTo>
                <a:cubicBezTo>
                  <a:pt x="1863844" y="3669799"/>
                  <a:pt x="1748110" y="3684415"/>
                  <a:pt x="1637429" y="3667409"/>
                </a:cubicBezTo>
                <a:cubicBezTo>
                  <a:pt x="1550059" y="3654042"/>
                  <a:pt x="1461927" y="3672842"/>
                  <a:pt x="1375480" y="3644751"/>
                </a:cubicBezTo>
                <a:cubicBezTo>
                  <a:pt x="1321145" y="3626929"/>
                  <a:pt x="1259583" y="3630950"/>
                  <a:pt x="1201607" y="3621930"/>
                </a:cubicBezTo>
                <a:cubicBezTo>
                  <a:pt x="1157053" y="3614921"/>
                  <a:pt x="1113150" y="3604217"/>
                  <a:pt x="1077343" y="3572594"/>
                </a:cubicBezTo>
                <a:cubicBezTo>
                  <a:pt x="1070551" y="3566671"/>
                  <a:pt x="1056370" y="3567921"/>
                  <a:pt x="1045557" y="3567921"/>
                </a:cubicBezTo>
                <a:cubicBezTo>
                  <a:pt x="930149" y="3567921"/>
                  <a:pt x="823815" y="3533961"/>
                  <a:pt x="718785" y="3488700"/>
                </a:cubicBezTo>
                <a:cubicBezTo>
                  <a:pt x="659343" y="3463054"/>
                  <a:pt x="594630" y="3449905"/>
                  <a:pt x="555182" y="3391766"/>
                </a:cubicBezTo>
                <a:cubicBezTo>
                  <a:pt x="400762" y="3322869"/>
                  <a:pt x="338222" y="3184043"/>
                  <a:pt x="279540" y="3038914"/>
                </a:cubicBezTo>
                <a:cubicBezTo>
                  <a:pt x="227215" y="2909596"/>
                  <a:pt x="158373" y="2786799"/>
                  <a:pt x="108928" y="2656503"/>
                </a:cubicBezTo>
                <a:cubicBezTo>
                  <a:pt x="60515" y="2528924"/>
                  <a:pt x="15580" y="2398411"/>
                  <a:pt x="10853" y="2258987"/>
                </a:cubicBezTo>
                <a:cubicBezTo>
                  <a:pt x="8082" y="2184276"/>
                  <a:pt x="4007" y="2109511"/>
                  <a:pt x="584" y="203480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6" name="Google Shape;796;p40"/>
          <p:cNvSpPr/>
          <p:nvPr/>
        </p:nvSpPr>
        <p:spPr>
          <a:xfrm rot="4655723">
            <a:off x="-4003623" y="4861510"/>
            <a:ext cx="5868240" cy="5109071"/>
          </a:xfrm>
          <a:custGeom>
            <a:avLst/>
            <a:gdLst/>
            <a:ahLst/>
            <a:cxnLst/>
            <a:rect l="l" t="t" r="r" b="b"/>
            <a:pathLst>
              <a:path w="5863167" h="5104654" extrusionOk="0">
                <a:moveTo>
                  <a:pt x="810" y="2826001"/>
                </a:moveTo>
                <a:cubicBezTo>
                  <a:pt x="-5453" y="2598934"/>
                  <a:pt x="24204" y="2379414"/>
                  <a:pt x="103213" y="2163591"/>
                </a:cubicBezTo>
                <a:cubicBezTo>
                  <a:pt x="143510" y="2053491"/>
                  <a:pt x="207578" y="1962181"/>
                  <a:pt x="261684" y="1862495"/>
                </a:cubicBezTo>
                <a:cubicBezTo>
                  <a:pt x="332770" y="1731794"/>
                  <a:pt x="438870" y="1636485"/>
                  <a:pt x="535915" y="1530837"/>
                </a:cubicBezTo>
                <a:cubicBezTo>
                  <a:pt x="558101" y="1506689"/>
                  <a:pt x="569723" y="1467600"/>
                  <a:pt x="617113" y="1482541"/>
                </a:cubicBezTo>
                <a:cubicBezTo>
                  <a:pt x="622546" y="1484201"/>
                  <a:pt x="636280" y="1459073"/>
                  <a:pt x="646468" y="1446621"/>
                </a:cubicBezTo>
                <a:cubicBezTo>
                  <a:pt x="676653" y="1409494"/>
                  <a:pt x="706159" y="1378705"/>
                  <a:pt x="759209" y="1364820"/>
                </a:cubicBezTo>
                <a:cubicBezTo>
                  <a:pt x="820183" y="1349199"/>
                  <a:pt x="870139" y="1302412"/>
                  <a:pt x="928698" y="1273736"/>
                </a:cubicBezTo>
                <a:cubicBezTo>
                  <a:pt x="1092376" y="1193746"/>
                  <a:pt x="1179233" y="1159033"/>
                  <a:pt x="1353175" y="1156845"/>
                </a:cubicBezTo>
                <a:cubicBezTo>
                  <a:pt x="1385171" y="1156468"/>
                  <a:pt x="1388566" y="1085684"/>
                  <a:pt x="1432938" y="1128396"/>
                </a:cubicBezTo>
                <a:cubicBezTo>
                  <a:pt x="1579487" y="1057838"/>
                  <a:pt x="1748447" y="1089834"/>
                  <a:pt x="1897486" y="1023956"/>
                </a:cubicBezTo>
                <a:cubicBezTo>
                  <a:pt x="1990305" y="982904"/>
                  <a:pt x="2091500" y="961095"/>
                  <a:pt x="2187790" y="927439"/>
                </a:cubicBezTo>
                <a:cubicBezTo>
                  <a:pt x="2226578" y="913856"/>
                  <a:pt x="2262725" y="892273"/>
                  <a:pt x="2299399" y="873181"/>
                </a:cubicBezTo>
                <a:cubicBezTo>
                  <a:pt x="2332980" y="855674"/>
                  <a:pt x="2363920" y="830696"/>
                  <a:pt x="2399387" y="819754"/>
                </a:cubicBezTo>
                <a:cubicBezTo>
                  <a:pt x="2437118" y="808284"/>
                  <a:pt x="2469492" y="795380"/>
                  <a:pt x="2491980" y="762101"/>
                </a:cubicBezTo>
                <a:cubicBezTo>
                  <a:pt x="2497640" y="753800"/>
                  <a:pt x="2506318" y="741952"/>
                  <a:pt x="2514090" y="741499"/>
                </a:cubicBezTo>
                <a:cubicBezTo>
                  <a:pt x="2604268" y="736896"/>
                  <a:pt x="2652790" y="659622"/>
                  <a:pt x="2722065" y="619552"/>
                </a:cubicBezTo>
                <a:cubicBezTo>
                  <a:pt x="2794056" y="577821"/>
                  <a:pt x="2851257" y="510735"/>
                  <a:pt x="2915626" y="455496"/>
                </a:cubicBezTo>
                <a:cubicBezTo>
                  <a:pt x="2992975" y="389165"/>
                  <a:pt x="3064740" y="313702"/>
                  <a:pt x="3150164" y="260124"/>
                </a:cubicBezTo>
                <a:cubicBezTo>
                  <a:pt x="3282525" y="177115"/>
                  <a:pt x="3431036" y="123386"/>
                  <a:pt x="3572302" y="56752"/>
                </a:cubicBezTo>
                <a:cubicBezTo>
                  <a:pt x="3678930" y="6419"/>
                  <a:pt x="3783597" y="1665"/>
                  <a:pt x="3892413" y="2646"/>
                </a:cubicBezTo>
                <a:cubicBezTo>
                  <a:pt x="4035340" y="3928"/>
                  <a:pt x="4178190" y="-1580"/>
                  <a:pt x="4320890" y="457"/>
                </a:cubicBezTo>
                <a:cubicBezTo>
                  <a:pt x="4461627" y="2570"/>
                  <a:pt x="4592555" y="39471"/>
                  <a:pt x="4691184" y="151382"/>
                </a:cubicBezTo>
                <a:cubicBezTo>
                  <a:pt x="4729746" y="195226"/>
                  <a:pt x="4772005" y="235749"/>
                  <a:pt x="4812981" y="277405"/>
                </a:cubicBezTo>
                <a:cubicBezTo>
                  <a:pt x="4817744" y="282247"/>
                  <a:pt x="4823708" y="285736"/>
                  <a:pt x="4830262" y="287517"/>
                </a:cubicBezTo>
                <a:cubicBezTo>
                  <a:pt x="4998845" y="329247"/>
                  <a:pt x="5100116" y="462061"/>
                  <a:pt x="5215649" y="574274"/>
                </a:cubicBezTo>
                <a:cubicBezTo>
                  <a:pt x="5369064" y="723615"/>
                  <a:pt x="5489503" y="899895"/>
                  <a:pt x="5597942" y="1082213"/>
                </a:cubicBezTo>
                <a:cubicBezTo>
                  <a:pt x="5682008" y="1223403"/>
                  <a:pt x="5740566" y="1376517"/>
                  <a:pt x="5779581" y="1540195"/>
                </a:cubicBezTo>
                <a:cubicBezTo>
                  <a:pt x="5824692" y="1724403"/>
                  <a:pt x="5851785" y="1912561"/>
                  <a:pt x="5860476" y="2102013"/>
                </a:cubicBezTo>
                <a:cubicBezTo>
                  <a:pt x="5871192" y="2366132"/>
                  <a:pt x="5850591" y="2629874"/>
                  <a:pt x="5786372" y="2887352"/>
                </a:cubicBezTo>
                <a:cubicBezTo>
                  <a:pt x="5734303" y="3096232"/>
                  <a:pt x="5657105" y="3296962"/>
                  <a:pt x="5579303" y="3497919"/>
                </a:cubicBezTo>
                <a:cubicBezTo>
                  <a:pt x="5518961" y="3655774"/>
                  <a:pt x="5439970" y="3805852"/>
                  <a:pt x="5344011" y="3944959"/>
                </a:cubicBezTo>
                <a:cubicBezTo>
                  <a:pt x="5227195" y="4112486"/>
                  <a:pt x="5096268" y="4272542"/>
                  <a:pt x="4935004" y="4402942"/>
                </a:cubicBezTo>
                <a:cubicBezTo>
                  <a:pt x="4819546" y="4496289"/>
                  <a:pt x="4711107" y="4599899"/>
                  <a:pt x="4587876" y="4681322"/>
                </a:cubicBezTo>
                <a:cubicBezTo>
                  <a:pt x="4478984" y="4753390"/>
                  <a:pt x="4358923" y="4816476"/>
                  <a:pt x="4235089" y="4856245"/>
                </a:cubicBezTo>
                <a:cubicBezTo>
                  <a:pt x="4044772" y="4917898"/>
                  <a:pt x="3849475" y="4972231"/>
                  <a:pt x="3652367" y="4999246"/>
                </a:cubicBezTo>
                <a:cubicBezTo>
                  <a:pt x="3393002" y="5034714"/>
                  <a:pt x="3132506" y="5073275"/>
                  <a:pt x="2869066" y="5073200"/>
                </a:cubicBezTo>
                <a:cubicBezTo>
                  <a:pt x="2828165" y="5073200"/>
                  <a:pt x="2787340" y="5091311"/>
                  <a:pt x="2746213" y="5092443"/>
                </a:cubicBezTo>
                <a:cubicBezTo>
                  <a:pt x="2588572" y="5096744"/>
                  <a:pt x="2427837" y="5117044"/>
                  <a:pt x="2274119" y="5093424"/>
                </a:cubicBezTo>
                <a:cubicBezTo>
                  <a:pt x="2152776" y="5074860"/>
                  <a:pt x="2030375" y="5100970"/>
                  <a:pt x="1910314" y="5061956"/>
                </a:cubicBezTo>
                <a:cubicBezTo>
                  <a:pt x="1834852" y="5037204"/>
                  <a:pt x="1749353" y="5042788"/>
                  <a:pt x="1668834" y="5030262"/>
                </a:cubicBezTo>
                <a:cubicBezTo>
                  <a:pt x="1606955" y="5020527"/>
                  <a:pt x="1545981" y="5005661"/>
                  <a:pt x="1496252" y="4961742"/>
                </a:cubicBezTo>
                <a:cubicBezTo>
                  <a:pt x="1486819" y="4953516"/>
                  <a:pt x="1467123" y="4955252"/>
                  <a:pt x="1452106" y="4955252"/>
                </a:cubicBezTo>
                <a:cubicBezTo>
                  <a:pt x="1291824" y="4955252"/>
                  <a:pt x="1144143" y="4908088"/>
                  <a:pt x="998274" y="4845227"/>
                </a:cubicBezTo>
                <a:cubicBezTo>
                  <a:pt x="915718" y="4809609"/>
                  <a:pt x="825842" y="4791347"/>
                  <a:pt x="771057" y="4710602"/>
                </a:cubicBezTo>
                <a:cubicBezTo>
                  <a:pt x="556592" y="4614916"/>
                  <a:pt x="469735" y="4422109"/>
                  <a:pt x="388235" y="4220548"/>
                </a:cubicBezTo>
                <a:cubicBezTo>
                  <a:pt x="315565" y="4040947"/>
                  <a:pt x="219954" y="3870402"/>
                  <a:pt x="151283" y="3689443"/>
                </a:cubicBezTo>
                <a:cubicBezTo>
                  <a:pt x="84046" y="3512257"/>
                  <a:pt x="21638" y="3330996"/>
                  <a:pt x="15073" y="3137359"/>
                </a:cubicBezTo>
                <a:cubicBezTo>
                  <a:pt x="11224" y="3033598"/>
                  <a:pt x="5565" y="2929762"/>
                  <a:pt x="810" y="28260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7" name="Google Shape;797;p40"/>
          <p:cNvSpPr/>
          <p:nvPr/>
        </p:nvSpPr>
        <p:spPr>
          <a:xfrm rot="-5339846">
            <a:off x="-1310658" y="6085603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8" name="Google Shape;798;p40"/>
          <p:cNvSpPr/>
          <p:nvPr/>
        </p:nvSpPr>
        <p:spPr>
          <a:xfrm rot="-5339846">
            <a:off x="16653074" y="712370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9" name="Google Shape;799;p40"/>
          <p:cNvSpPr/>
          <p:nvPr/>
        </p:nvSpPr>
        <p:spPr>
          <a:xfrm rot="3813788">
            <a:off x="452840" y="85806"/>
            <a:ext cx="834565" cy="2233094"/>
          </a:xfrm>
          <a:custGeom>
            <a:avLst/>
            <a:gdLst/>
            <a:ahLst/>
            <a:cxnLst/>
            <a:rect l="l" t="t" r="r" b="b"/>
            <a:pathLst>
              <a:path w="834962" h="2234155" extrusionOk="0">
                <a:moveTo>
                  <a:pt x="224521" y="2234156"/>
                </a:moveTo>
                <a:cubicBezTo>
                  <a:pt x="189665" y="2196367"/>
                  <a:pt x="191080" y="2168328"/>
                  <a:pt x="228508" y="2127273"/>
                </a:cubicBezTo>
                <a:cubicBezTo>
                  <a:pt x="237791" y="2117414"/>
                  <a:pt x="246500" y="2107030"/>
                  <a:pt x="254592" y="2096172"/>
                </a:cubicBezTo>
                <a:cubicBezTo>
                  <a:pt x="284792" y="2054165"/>
                  <a:pt x="315815" y="2013392"/>
                  <a:pt x="352343" y="1975964"/>
                </a:cubicBezTo>
                <a:cubicBezTo>
                  <a:pt x="384344" y="1943115"/>
                  <a:pt x="408138" y="1902162"/>
                  <a:pt x="434660" y="1864193"/>
                </a:cubicBezTo>
                <a:cubicBezTo>
                  <a:pt x="460615" y="1827177"/>
                  <a:pt x="485671" y="1789594"/>
                  <a:pt x="510803" y="1751985"/>
                </a:cubicBezTo>
                <a:cubicBezTo>
                  <a:pt x="543498" y="1703110"/>
                  <a:pt x="575473" y="1653591"/>
                  <a:pt x="608554" y="1604844"/>
                </a:cubicBezTo>
                <a:cubicBezTo>
                  <a:pt x="662883" y="1524637"/>
                  <a:pt x="704942" y="1437638"/>
                  <a:pt x="741161" y="1348582"/>
                </a:cubicBezTo>
                <a:cubicBezTo>
                  <a:pt x="764081" y="1292221"/>
                  <a:pt x="780493" y="1231487"/>
                  <a:pt x="783425" y="1169955"/>
                </a:cubicBezTo>
                <a:cubicBezTo>
                  <a:pt x="784660" y="1144231"/>
                  <a:pt x="785535" y="1114134"/>
                  <a:pt x="767657" y="1091008"/>
                </a:cubicBezTo>
                <a:cubicBezTo>
                  <a:pt x="718987" y="1090776"/>
                  <a:pt x="683256" y="1120462"/>
                  <a:pt x="645622" y="1141659"/>
                </a:cubicBezTo>
                <a:cubicBezTo>
                  <a:pt x="628850" y="1151099"/>
                  <a:pt x="621699" y="1179035"/>
                  <a:pt x="612181" y="1199486"/>
                </a:cubicBezTo>
                <a:cubicBezTo>
                  <a:pt x="594046" y="1238072"/>
                  <a:pt x="578354" y="1277996"/>
                  <a:pt x="559653" y="1316376"/>
                </a:cubicBezTo>
                <a:cubicBezTo>
                  <a:pt x="539279" y="1358177"/>
                  <a:pt x="517388" y="1399284"/>
                  <a:pt x="494751" y="1439851"/>
                </a:cubicBezTo>
                <a:cubicBezTo>
                  <a:pt x="473169" y="1478642"/>
                  <a:pt x="453927" y="1519801"/>
                  <a:pt x="426248" y="1553911"/>
                </a:cubicBezTo>
                <a:cubicBezTo>
                  <a:pt x="381617" y="1608934"/>
                  <a:pt x="345526" y="1671187"/>
                  <a:pt x="290734" y="1717927"/>
                </a:cubicBezTo>
                <a:cubicBezTo>
                  <a:pt x="275300" y="1731046"/>
                  <a:pt x="261872" y="1742956"/>
                  <a:pt x="238643" y="1741336"/>
                </a:cubicBezTo>
                <a:cubicBezTo>
                  <a:pt x="213202" y="1739586"/>
                  <a:pt x="205202" y="1737631"/>
                  <a:pt x="200520" y="1712679"/>
                </a:cubicBezTo>
                <a:cubicBezTo>
                  <a:pt x="196945" y="1693129"/>
                  <a:pt x="196404" y="1672987"/>
                  <a:pt x="195376" y="1653051"/>
                </a:cubicBezTo>
                <a:cubicBezTo>
                  <a:pt x="190231" y="1560779"/>
                  <a:pt x="208752" y="1472983"/>
                  <a:pt x="256007" y="1393933"/>
                </a:cubicBezTo>
                <a:cubicBezTo>
                  <a:pt x="278155" y="1356917"/>
                  <a:pt x="310439" y="1325070"/>
                  <a:pt x="341925" y="1294819"/>
                </a:cubicBezTo>
                <a:cubicBezTo>
                  <a:pt x="381411" y="1256850"/>
                  <a:pt x="424113" y="1222072"/>
                  <a:pt x="466763" y="1187550"/>
                </a:cubicBezTo>
                <a:cubicBezTo>
                  <a:pt x="490635" y="1168206"/>
                  <a:pt x="517517" y="1152591"/>
                  <a:pt x="542418" y="1134456"/>
                </a:cubicBezTo>
                <a:cubicBezTo>
                  <a:pt x="567807" y="1115935"/>
                  <a:pt x="588206" y="1095561"/>
                  <a:pt x="601789" y="1064023"/>
                </a:cubicBezTo>
                <a:cubicBezTo>
                  <a:pt x="624940" y="1010158"/>
                  <a:pt x="638497" y="954748"/>
                  <a:pt x="646780" y="897692"/>
                </a:cubicBezTo>
                <a:cubicBezTo>
                  <a:pt x="654651" y="843543"/>
                  <a:pt x="654188" y="789317"/>
                  <a:pt x="635899" y="736634"/>
                </a:cubicBezTo>
                <a:cubicBezTo>
                  <a:pt x="634103" y="731920"/>
                  <a:pt x="631827" y="727403"/>
                  <a:pt x="629107" y="723155"/>
                </a:cubicBezTo>
                <a:cubicBezTo>
                  <a:pt x="627847" y="721097"/>
                  <a:pt x="625480" y="719760"/>
                  <a:pt x="620696" y="715438"/>
                </a:cubicBezTo>
                <a:cubicBezTo>
                  <a:pt x="603744" y="741676"/>
                  <a:pt x="587872" y="767966"/>
                  <a:pt x="570302" y="793073"/>
                </a:cubicBezTo>
                <a:cubicBezTo>
                  <a:pt x="515639" y="871197"/>
                  <a:pt x="466763" y="953333"/>
                  <a:pt x="403740" y="1025643"/>
                </a:cubicBezTo>
                <a:cubicBezTo>
                  <a:pt x="360009" y="1075831"/>
                  <a:pt x="320394" y="1129697"/>
                  <a:pt x="277229" y="1180424"/>
                </a:cubicBezTo>
                <a:cubicBezTo>
                  <a:pt x="229897" y="1235988"/>
                  <a:pt x="181459" y="1290549"/>
                  <a:pt x="120827" y="1332556"/>
                </a:cubicBezTo>
                <a:cubicBezTo>
                  <a:pt x="113573" y="1337572"/>
                  <a:pt x="106679" y="1343360"/>
                  <a:pt x="98808" y="1347090"/>
                </a:cubicBezTo>
                <a:cubicBezTo>
                  <a:pt x="53945" y="1368390"/>
                  <a:pt x="18523" y="1346370"/>
                  <a:pt x="7642" y="1297211"/>
                </a:cubicBezTo>
                <a:cubicBezTo>
                  <a:pt x="-5374" y="1238818"/>
                  <a:pt x="-461" y="1182019"/>
                  <a:pt x="12607" y="1125401"/>
                </a:cubicBezTo>
                <a:cubicBezTo>
                  <a:pt x="19767" y="1094972"/>
                  <a:pt x="29775" y="1065284"/>
                  <a:pt x="42498" y="1036730"/>
                </a:cubicBezTo>
                <a:cubicBezTo>
                  <a:pt x="58807" y="999894"/>
                  <a:pt x="75733" y="962620"/>
                  <a:pt x="98036" y="929333"/>
                </a:cubicBezTo>
                <a:cubicBezTo>
                  <a:pt x="127670" y="885113"/>
                  <a:pt x="163735" y="845267"/>
                  <a:pt x="195273" y="802256"/>
                </a:cubicBezTo>
                <a:cubicBezTo>
                  <a:pt x="231981" y="752172"/>
                  <a:pt x="286233" y="723824"/>
                  <a:pt x="334053" y="687682"/>
                </a:cubicBezTo>
                <a:cubicBezTo>
                  <a:pt x="345063" y="679347"/>
                  <a:pt x="363096" y="680788"/>
                  <a:pt x="377295" y="675926"/>
                </a:cubicBezTo>
                <a:cubicBezTo>
                  <a:pt x="387354" y="672479"/>
                  <a:pt x="396280" y="665816"/>
                  <a:pt x="405926" y="660980"/>
                </a:cubicBezTo>
                <a:cubicBezTo>
                  <a:pt x="417090" y="655398"/>
                  <a:pt x="428177" y="646498"/>
                  <a:pt x="439805" y="645546"/>
                </a:cubicBezTo>
                <a:cubicBezTo>
                  <a:pt x="486957" y="641816"/>
                  <a:pt x="534546" y="637417"/>
                  <a:pt x="581287" y="655604"/>
                </a:cubicBezTo>
                <a:cubicBezTo>
                  <a:pt x="618020" y="605982"/>
                  <a:pt x="644156" y="550676"/>
                  <a:pt x="666896" y="494083"/>
                </a:cubicBezTo>
                <a:cubicBezTo>
                  <a:pt x="692620" y="429902"/>
                  <a:pt x="718524" y="365463"/>
                  <a:pt x="738048" y="299173"/>
                </a:cubicBezTo>
                <a:cubicBezTo>
                  <a:pt x="755515" y="240007"/>
                  <a:pt x="764827" y="178450"/>
                  <a:pt x="750602" y="115812"/>
                </a:cubicBezTo>
                <a:cubicBezTo>
                  <a:pt x="741598" y="75631"/>
                  <a:pt x="712479" y="52505"/>
                  <a:pt x="669854" y="55001"/>
                </a:cubicBezTo>
                <a:cubicBezTo>
                  <a:pt x="626715" y="57573"/>
                  <a:pt x="590727" y="77921"/>
                  <a:pt x="555022" y="99374"/>
                </a:cubicBezTo>
                <a:cubicBezTo>
                  <a:pt x="477285" y="146063"/>
                  <a:pt x="415933" y="210734"/>
                  <a:pt x="360935" y="281294"/>
                </a:cubicBezTo>
                <a:cubicBezTo>
                  <a:pt x="323249" y="329655"/>
                  <a:pt x="288265" y="380306"/>
                  <a:pt x="254875" y="431728"/>
                </a:cubicBezTo>
                <a:cubicBezTo>
                  <a:pt x="237408" y="458610"/>
                  <a:pt x="226013" y="489427"/>
                  <a:pt x="211556" y="519190"/>
                </a:cubicBezTo>
                <a:lnTo>
                  <a:pt x="172481" y="514971"/>
                </a:lnTo>
                <a:cubicBezTo>
                  <a:pt x="165793" y="494623"/>
                  <a:pt x="164327" y="478957"/>
                  <a:pt x="171092" y="456835"/>
                </a:cubicBezTo>
                <a:cubicBezTo>
                  <a:pt x="191851" y="388846"/>
                  <a:pt x="237511" y="336704"/>
                  <a:pt x="275068" y="280008"/>
                </a:cubicBezTo>
                <a:cubicBezTo>
                  <a:pt x="309286" y="228771"/>
                  <a:pt x="348886" y="181340"/>
                  <a:pt x="393193" y="138526"/>
                </a:cubicBezTo>
                <a:cubicBezTo>
                  <a:pt x="441194" y="91914"/>
                  <a:pt x="490429" y="43553"/>
                  <a:pt x="554302" y="18730"/>
                </a:cubicBezTo>
                <a:cubicBezTo>
                  <a:pt x="577454" y="9778"/>
                  <a:pt x="601506" y="-615"/>
                  <a:pt x="629185" y="28"/>
                </a:cubicBezTo>
                <a:cubicBezTo>
                  <a:pt x="675796" y="1135"/>
                  <a:pt x="687321" y="311"/>
                  <a:pt x="714974" y="13225"/>
                </a:cubicBezTo>
                <a:cubicBezTo>
                  <a:pt x="720479" y="15797"/>
                  <a:pt x="727836" y="17572"/>
                  <a:pt x="730743" y="22022"/>
                </a:cubicBezTo>
                <a:cubicBezTo>
                  <a:pt x="754229" y="57573"/>
                  <a:pt x="787207" y="88519"/>
                  <a:pt x="796442" y="131298"/>
                </a:cubicBezTo>
                <a:cubicBezTo>
                  <a:pt x="807066" y="180662"/>
                  <a:pt x="810256" y="230695"/>
                  <a:pt x="798834" y="281552"/>
                </a:cubicBezTo>
                <a:cubicBezTo>
                  <a:pt x="774937" y="388075"/>
                  <a:pt x="734524" y="488347"/>
                  <a:pt x="688427" y="586561"/>
                </a:cubicBezTo>
                <a:cubicBezTo>
                  <a:pt x="672118" y="621365"/>
                  <a:pt x="651281" y="654061"/>
                  <a:pt x="631834" y="689097"/>
                </a:cubicBezTo>
                <a:cubicBezTo>
                  <a:pt x="639294" y="698126"/>
                  <a:pt x="645931" y="707103"/>
                  <a:pt x="653571" y="715232"/>
                </a:cubicBezTo>
                <a:cubicBezTo>
                  <a:pt x="684645" y="748159"/>
                  <a:pt x="695450" y="788726"/>
                  <a:pt x="698999" y="832353"/>
                </a:cubicBezTo>
                <a:cubicBezTo>
                  <a:pt x="704781" y="899288"/>
                  <a:pt x="696132" y="966685"/>
                  <a:pt x="673636" y="1029991"/>
                </a:cubicBezTo>
                <a:cubicBezTo>
                  <a:pt x="671807" y="1036019"/>
                  <a:pt x="670431" y="1042176"/>
                  <a:pt x="669520" y="1048409"/>
                </a:cubicBezTo>
                <a:cubicBezTo>
                  <a:pt x="669340" y="1049361"/>
                  <a:pt x="670472" y="1050570"/>
                  <a:pt x="672324" y="1054480"/>
                </a:cubicBezTo>
                <a:cubicBezTo>
                  <a:pt x="677391" y="1052825"/>
                  <a:pt x="682341" y="1050831"/>
                  <a:pt x="687141" y="1048512"/>
                </a:cubicBezTo>
                <a:cubicBezTo>
                  <a:pt x="718267" y="1030994"/>
                  <a:pt x="758345" y="1039406"/>
                  <a:pt x="787181" y="1060859"/>
                </a:cubicBezTo>
                <a:cubicBezTo>
                  <a:pt x="833021" y="1094944"/>
                  <a:pt x="839710" y="1139292"/>
                  <a:pt x="832481" y="1190663"/>
                </a:cubicBezTo>
                <a:cubicBezTo>
                  <a:pt x="828520" y="1218959"/>
                  <a:pt x="830037" y="1248130"/>
                  <a:pt x="823735" y="1275706"/>
                </a:cubicBezTo>
                <a:cubicBezTo>
                  <a:pt x="813728" y="1319694"/>
                  <a:pt x="800429" y="1363039"/>
                  <a:pt x="786435" y="1405972"/>
                </a:cubicBezTo>
                <a:cubicBezTo>
                  <a:pt x="762949" y="1477999"/>
                  <a:pt x="732878" y="1546811"/>
                  <a:pt x="691257" y="1610709"/>
                </a:cubicBezTo>
                <a:cubicBezTo>
                  <a:pt x="662163" y="1655366"/>
                  <a:pt x="638214" y="1703316"/>
                  <a:pt x="609737" y="1748461"/>
                </a:cubicBezTo>
                <a:cubicBezTo>
                  <a:pt x="586277" y="1785658"/>
                  <a:pt x="560347" y="1821363"/>
                  <a:pt x="534160" y="1856708"/>
                </a:cubicBezTo>
                <a:cubicBezTo>
                  <a:pt x="493825" y="1911063"/>
                  <a:pt x="463702" y="1972260"/>
                  <a:pt x="416267" y="2021959"/>
                </a:cubicBezTo>
                <a:cubicBezTo>
                  <a:pt x="395251" y="2043927"/>
                  <a:pt x="382543" y="2073741"/>
                  <a:pt x="365205" y="2099414"/>
                </a:cubicBezTo>
                <a:cubicBezTo>
                  <a:pt x="353269" y="2117137"/>
                  <a:pt x="339867" y="2133858"/>
                  <a:pt x="327082" y="2150861"/>
                </a:cubicBezTo>
                <a:cubicBezTo>
                  <a:pt x="308407" y="2175814"/>
                  <a:pt x="289680" y="2200740"/>
                  <a:pt x="269924" y="2227107"/>
                </a:cubicBezTo>
                <a:close/>
                <a:moveTo>
                  <a:pt x="560322" y="688736"/>
                </a:moveTo>
                <a:cubicBezTo>
                  <a:pt x="541646" y="688736"/>
                  <a:pt x="530070" y="687013"/>
                  <a:pt x="519163" y="689045"/>
                </a:cubicBezTo>
                <a:cubicBezTo>
                  <a:pt x="473323" y="697663"/>
                  <a:pt x="428100" y="708595"/>
                  <a:pt x="387071" y="732081"/>
                </a:cubicBezTo>
                <a:cubicBezTo>
                  <a:pt x="262464" y="803440"/>
                  <a:pt x="173304" y="907159"/>
                  <a:pt x="111232" y="1035367"/>
                </a:cubicBezTo>
                <a:cubicBezTo>
                  <a:pt x="100223" y="1058081"/>
                  <a:pt x="91348" y="1081825"/>
                  <a:pt x="81187" y="1104822"/>
                </a:cubicBezTo>
                <a:cubicBezTo>
                  <a:pt x="55874" y="1162778"/>
                  <a:pt x="48800" y="1222869"/>
                  <a:pt x="56929" y="1289931"/>
                </a:cubicBezTo>
                <a:cubicBezTo>
                  <a:pt x="68299" y="1285764"/>
                  <a:pt x="78434" y="1284401"/>
                  <a:pt x="85457" y="1278999"/>
                </a:cubicBezTo>
                <a:cubicBezTo>
                  <a:pt x="101364" y="1266772"/>
                  <a:pt x="116390" y="1253440"/>
                  <a:pt x="130422" y="1239101"/>
                </a:cubicBezTo>
                <a:cubicBezTo>
                  <a:pt x="159954" y="1208952"/>
                  <a:pt x="189408" y="1178624"/>
                  <a:pt x="217344" y="1147009"/>
                </a:cubicBezTo>
                <a:cubicBezTo>
                  <a:pt x="259840" y="1099008"/>
                  <a:pt x="300098" y="1049001"/>
                  <a:pt x="343083" y="1001463"/>
                </a:cubicBezTo>
                <a:cubicBezTo>
                  <a:pt x="369784" y="971906"/>
                  <a:pt x="395894" y="942503"/>
                  <a:pt x="414158" y="906747"/>
                </a:cubicBezTo>
                <a:cubicBezTo>
                  <a:pt x="419189" y="896544"/>
                  <a:pt x="425873" y="887244"/>
                  <a:pt x="433940" y="879222"/>
                </a:cubicBezTo>
                <a:cubicBezTo>
                  <a:pt x="481220" y="834077"/>
                  <a:pt x="506378" y="773883"/>
                  <a:pt x="542495" y="721149"/>
                </a:cubicBezTo>
                <a:cubicBezTo>
                  <a:pt x="547974" y="713174"/>
                  <a:pt x="551935" y="704145"/>
                  <a:pt x="560322" y="688736"/>
                </a:cubicBezTo>
                <a:close/>
                <a:moveTo>
                  <a:pt x="261409" y="1627533"/>
                </a:moveTo>
                <a:cubicBezTo>
                  <a:pt x="294593" y="1594092"/>
                  <a:pt x="330092" y="1569294"/>
                  <a:pt x="349179" y="1535312"/>
                </a:cubicBezTo>
                <a:cubicBezTo>
                  <a:pt x="363302" y="1510180"/>
                  <a:pt x="380408" y="1487800"/>
                  <a:pt x="395482" y="1463723"/>
                </a:cubicBezTo>
                <a:cubicBezTo>
                  <a:pt x="428075" y="1411503"/>
                  <a:pt x="460461" y="1359155"/>
                  <a:pt x="491227" y="1305880"/>
                </a:cubicBezTo>
                <a:cubicBezTo>
                  <a:pt x="505118" y="1281854"/>
                  <a:pt x="514944" y="1255513"/>
                  <a:pt x="526623" y="1230226"/>
                </a:cubicBezTo>
                <a:cubicBezTo>
                  <a:pt x="513285" y="1232970"/>
                  <a:pt x="500880" y="1239111"/>
                  <a:pt x="490610" y="1248053"/>
                </a:cubicBezTo>
                <a:cubicBezTo>
                  <a:pt x="468898" y="1266934"/>
                  <a:pt x="448808" y="1287693"/>
                  <a:pt x="426737" y="1306112"/>
                </a:cubicBezTo>
                <a:cubicBezTo>
                  <a:pt x="377861" y="1346910"/>
                  <a:pt x="335931" y="1393033"/>
                  <a:pt x="305680" y="1449523"/>
                </a:cubicBezTo>
                <a:cubicBezTo>
                  <a:pt x="276818" y="1503209"/>
                  <a:pt x="260123" y="1559493"/>
                  <a:pt x="261409" y="162753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1197;p70">
            <a:extLst>
              <a:ext uri="{FF2B5EF4-FFF2-40B4-BE49-F238E27FC236}">
                <a16:creationId xmlns:a16="http://schemas.microsoft.com/office/drawing/2014/main" id="{AE55A040-1D23-93D6-8B1C-F8C53C882AD5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solidFill>
                  <a:schemeClr val="tx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3" name="Google Shape;1198;p70">
            <a:extLst>
              <a:ext uri="{FF2B5EF4-FFF2-40B4-BE49-F238E27FC236}">
                <a16:creationId xmlns:a16="http://schemas.microsoft.com/office/drawing/2014/main" id="{E40D63CB-75B0-6B9E-9C97-FCD74FD2A12B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4" name="Google Shape;1199;p70">
              <a:extLst>
                <a:ext uri="{FF2B5EF4-FFF2-40B4-BE49-F238E27FC236}">
                  <a16:creationId xmlns:a16="http://schemas.microsoft.com/office/drawing/2014/main" id="{C58B1A3A-FF3B-B1B0-2C1A-3EE52FD92300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Google Shape;1200;p70">
              <a:extLst>
                <a:ext uri="{FF2B5EF4-FFF2-40B4-BE49-F238E27FC236}">
                  <a16:creationId xmlns:a16="http://schemas.microsoft.com/office/drawing/2014/main" id="{31433E7B-9F9E-DD38-578B-942EC6088276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oogle Shape;1201;p70">
            <a:extLst>
              <a:ext uri="{FF2B5EF4-FFF2-40B4-BE49-F238E27FC236}">
                <a16:creationId xmlns:a16="http://schemas.microsoft.com/office/drawing/2014/main" id="{BA91F789-24F3-2E63-2170-468DBD973985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7" name="Google Shape;1202;p70">
              <a:extLst>
                <a:ext uri="{FF2B5EF4-FFF2-40B4-BE49-F238E27FC236}">
                  <a16:creationId xmlns:a16="http://schemas.microsoft.com/office/drawing/2014/main" id="{02AA6024-70D5-D792-680B-6683129BCF61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Google Shape;1203;p70">
              <a:extLst>
                <a:ext uri="{FF2B5EF4-FFF2-40B4-BE49-F238E27FC236}">
                  <a16:creationId xmlns:a16="http://schemas.microsoft.com/office/drawing/2014/main" id="{726FBF29-E13A-E685-189E-1D64818C7148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Google Shape;1204;p70">
              <a:extLst>
                <a:ext uri="{FF2B5EF4-FFF2-40B4-BE49-F238E27FC236}">
                  <a16:creationId xmlns:a16="http://schemas.microsoft.com/office/drawing/2014/main" id="{087468ED-8DC2-8933-F8F6-0FBC4FBB2CE0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Google Shape;1205;p70">
              <a:extLst>
                <a:ext uri="{FF2B5EF4-FFF2-40B4-BE49-F238E27FC236}">
                  <a16:creationId xmlns:a16="http://schemas.microsoft.com/office/drawing/2014/main" id="{1CFD32E6-A4BC-EA23-13D8-0F518B36FEF6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oogle Shape;1206;p70">
            <a:extLst>
              <a:ext uri="{FF2B5EF4-FFF2-40B4-BE49-F238E27FC236}">
                <a16:creationId xmlns:a16="http://schemas.microsoft.com/office/drawing/2014/main" id="{E17D356B-FDB8-76EA-8018-F44B3CD7AF7D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2" name="Google Shape;1207;p70">
              <a:extLst>
                <a:ext uri="{FF2B5EF4-FFF2-40B4-BE49-F238E27FC236}">
                  <a16:creationId xmlns:a16="http://schemas.microsoft.com/office/drawing/2014/main" id="{167BDA75-1144-5921-6BF3-295B79D09EE5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Google Shape;1208;p70">
              <a:extLst>
                <a:ext uri="{FF2B5EF4-FFF2-40B4-BE49-F238E27FC236}">
                  <a16:creationId xmlns:a16="http://schemas.microsoft.com/office/drawing/2014/main" id="{7664F85C-3C1F-586C-46B0-88A0CEC46B3C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oogle Shape;1209;p70">
            <a:extLst>
              <a:ext uri="{FF2B5EF4-FFF2-40B4-BE49-F238E27FC236}">
                <a16:creationId xmlns:a16="http://schemas.microsoft.com/office/drawing/2014/main" id="{4FEAEEAD-F7A3-2FC0-95ED-A63B6BCB2F65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15" name="Google Shape;1210;p70">
              <a:extLst>
                <a:ext uri="{FF2B5EF4-FFF2-40B4-BE49-F238E27FC236}">
                  <a16:creationId xmlns:a16="http://schemas.microsoft.com/office/drawing/2014/main" id="{35DAFF47-FBE2-3A1C-0F72-C2538760B616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Google Shape;1211;p70">
              <a:extLst>
                <a:ext uri="{FF2B5EF4-FFF2-40B4-BE49-F238E27FC236}">
                  <a16:creationId xmlns:a16="http://schemas.microsoft.com/office/drawing/2014/main" id="{EA8115D5-B9AA-8CD2-EF74-D5807150A4A7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212;p70">
              <a:extLst>
                <a:ext uri="{FF2B5EF4-FFF2-40B4-BE49-F238E27FC236}">
                  <a16:creationId xmlns:a16="http://schemas.microsoft.com/office/drawing/2014/main" id="{F0588C9B-0044-F84B-5EF3-3FBC276B8CAA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213;p70">
            <a:extLst>
              <a:ext uri="{FF2B5EF4-FFF2-40B4-BE49-F238E27FC236}">
                <a16:creationId xmlns:a16="http://schemas.microsoft.com/office/drawing/2014/main" id="{E5E63295-64BB-C741-7C70-51E89AEF6325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19" name="Google Shape;1214;p70">
              <a:extLst>
                <a:ext uri="{FF2B5EF4-FFF2-40B4-BE49-F238E27FC236}">
                  <a16:creationId xmlns:a16="http://schemas.microsoft.com/office/drawing/2014/main" id="{2AB2B065-021A-C0A2-E52A-F0CD1831DB2E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215;p70">
              <a:extLst>
                <a:ext uri="{FF2B5EF4-FFF2-40B4-BE49-F238E27FC236}">
                  <a16:creationId xmlns:a16="http://schemas.microsoft.com/office/drawing/2014/main" id="{C1ADC70D-E278-ED6D-5D2B-FA2B70C4CB87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oogle Shape;1216;p70">
            <a:extLst>
              <a:ext uri="{FF2B5EF4-FFF2-40B4-BE49-F238E27FC236}">
                <a16:creationId xmlns:a16="http://schemas.microsoft.com/office/drawing/2014/main" id="{F3F89F93-9C6D-B7EB-F61B-6201829AABD7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22" name="Google Shape;1217;p70">
              <a:extLst>
                <a:ext uri="{FF2B5EF4-FFF2-40B4-BE49-F238E27FC236}">
                  <a16:creationId xmlns:a16="http://schemas.microsoft.com/office/drawing/2014/main" id="{E9C2B0D2-710B-352B-B9EB-82B898B31C78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1218;p70">
              <a:extLst>
                <a:ext uri="{FF2B5EF4-FFF2-40B4-BE49-F238E27FC236}">
                  <a16:creationId xmlns:a16="http://schemas.microsoft.com/office/drawing/2014/main" id="{44EC76E4-26A3-D178-B76B-BBA6BD53DA6F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219;p70">
              <a:extLst>
                <a:ext uri="{FF2B5EF4-FFF2-40B4-BE49-F238E27FC236}">
                  <a16:creationId xmlns:a16="http://schemas.microsoft.com/office/drawing/2014/main" id="{32E4ACE5-881B-37F6-B9CB-28E95604C343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220;p70">
              <a:extLst>
                <a:ext uri="{FF2B5EF4-FFF2-40B4-BE49-F238E27FC236}">
                  <a16:creationId xmlns:a16="http://schemas.microsoft.com/office/drawing/2014/main" id="{D48A2425-06DE-1BEE-1B80-AB527C62E905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221;p70">
            <a:extLst>
              <a:ext uri="{FF2B5EF4-FFF2-40B4-BE49-F238E27FC236}">
                <a16:creationId xmlns:a16="http://schemas.microsoft.com/office/drawing/2014/main" id="{03886279-5BCF-4D12-31A6-4EE4F0FC7C87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27" name="Google Shape;1222;p70">
              <a:extLst>
                <a:ext uri="{FF2B5EF4-FFF2-40B4-BE49-F238E27FC236}">
                  <a16:creationId xmlns:a16="http://schemas.microsoft.com/office/drawing/2014/main" id="{00310B2D-83E8-98D7-4B7F-BBFF2FF258D3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223;p70">
              <a:extLst>
                <a:ext uri="{FF2B5EF4-FFF2-40B4-BE49-F238E27FC236}">
                  <a16:creationId xmlns:a16="http://schemas.microsoft.com/office/drawing/2014/main" id="{9D3F9ABE-620D-AE6F-D3F3-5FBAC76113D6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224;p70">
              <a:extLst>
                <a:ext uri="{FF2B5EF4-FFF2-40B4-BE49-F238E27FC236}">
                  <a16:creationId xmlns:a16="http://schemas.microsoft.com/office/drawing/2014/main" id="{65755FEF-19C5-E6CA-0315-FEB3910A8847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225;p70">
              <a:extLst>
                <a:ext uri="{FF2B5EF4-FFF2-40B4-BE49-F238E27FC236}">
                  <a16:creationId xmlns:a16="http://schemas.microsoft.com/office/drawing/2014/main" id="{84B305AE-D499-5CCF-F810-37DD74DD5DCE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226;p70">
            <a:extLst>
              <a:ext uri="{FF2B5EF4-FFF2-40B4-BE49-F238E27FC236}">
                <a16:creationId xmlns:a16="http://schemas.microsoft.com/office/drawing/2014/main" id="{9AAAA36D-B63C-67C5-4F2D-D8E3F1F3E70B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32" name="Google Shape;1227;p70">
              <a:extLst>
                <a:ext uri="{FF2B5EF4-FFF2-40B4-BE49-F238E27FC236}">
                  <a16:creationId xmlns:a16="http://schemas.microsoft.com/office/drawing/2014/main" id="{D8A51222-0BC4-080B-ADA7-2CAFDE74AD7E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228;p70">
              <a:extLst>
                <a:ext uri="{FF2B5EF4-FFF2-40B4-BE49-F238E27FC236}">
                  <a16:creationId xmlns:a16="http://schemas.microsoft.com/office/drawing/2014/main" id="{1C97BC30-4FC1-34EB-DC33-4A2362D464F8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1229;p70">
              <a:extLst>
                <a:ext uri="{FF2B5EF4-FFF2-40B4-BE49-F238E27FC236}">
                  <a16:creationId xmlns:a16="http://schemas.microsoft.com/office/drawing/2014/main" id="{1F4CBBC3-A3A7-F5C2-6BB9-A5095256E557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30;p70">
              <a:extLst>
                <a:ext uri="{FF2B5EF4-FFF2-40B4-BE49-F238E27FC236}">
                  <a16:creationId xmlns:a16="http://schemas.microsoft.com/office/drawing/2014/main" id="{A5351D97-0997-8C64-FC43-3833063CD730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31;p70">
              <a:extLst>
                <a:ext uri="{FF2B5EF4-FFF2-40B4-BE49-F238E27FC236}">
                  <a16:creationId xmlns:a16="http://schemas.microsoft.com/office/drawing/2014/main" id="{4ADB87CE-52BE-1AA9-2B49-305471FC2E91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1232;p70">
            <a:extLst>
              <a:ext uri="{FF2B5EF4-FFF2-40B4-BE49-F238E27FC236}">
                <a16:creationId xmlns:a16="http://schemas.microsoft.com/office/drawing/2014/main" id="{178A895A-5CB8-1175-88E9-1C5BFDF955A0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38" name="Google Shape;1233;p70">
              <a:extLst>
                <a:ext uri="{FF2B5EF4-FFF2-40B4-BE49-F238E27FC236}">
                  <a16:creationId xmlns:a16="http://schemas.microsoft.com/office/drawing/2014/main" id="{FA24DE83-763C-DC72-75F2-BDCD8B9D273B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234;p70">
              <a:extLst>
                <a:ext uri="{FF2B5EF4-FFF2-40B4-BE49-F238E27FC236}">
                  <a16:creationId xmlns:a16="http://schemas.microsoft.com/office/drawing/2014/main" id="{03F7B7DE-45B4-A61D-2983-A514CDF1AB77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235;p70">
              <a:extLst>
                <a:ext uri="{FF2B5EF4-FFF2-40B4-BE49-F238E27FC236}">
                  <a16:creationId xmlns:a16="http://schemas.microsoft.com/office/drawing/2014/main" id="{DC9E8AEE-FF2B-3DE9-95E7-3B650F532ECE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36;p70">
              <a:extLst>
                <a:ext uri="{FF2B5EF4-FFF2-40B4-BE49-F238E27FC236}">
                  <a16:creationId xmlns:a16="http://schemas.microsoft.com/office/drawing/2014/main" id="{9501A669-CF79-3B36-3892-4631BC5800CB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237;p70">
            <a:extLst>
              <a:ext uri="{FF2B5EF4-FFF2-40B4-BE49-F238E27FC236}">
                <a16:creationId xmlns:a16="http://schemas.microsoft.com/office/drawing/2014/main" id="{53C04A67-2768-665C-F77E-9101481B6B18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43" name="Google Shape;1238;p70">
              <a:extLst>
                <a:ext uri="{FF2B5EF4-FFF2-40B4-BE49-F238E27FC236}">
                  <a16:creationId xmlns:a16="http://schemas.microsoft.com/office/drawing/2014/main" id="{902275BC-8ADC-D09F-8646-D1A14030A615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239;p70">
              <a:extLst>
                <a:ext uri="{FF2B5EF4-FFF2-40B4-BE49-F238E27FC236}">
                  <a16:creationId xmlns:a16="http://schemas.microsoft.com/office/drawing/2014/main" id="{DA3D30AF-F4D9-01B0-4BFE-ECF64A4CBF61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240;p70">
              <a:extLst>
                <a:ext uri="{FF2B5EF4-FFF2-40B4-BE49-F238E27FC236}">
                  <a16:creationId xmlns:a16="http://schemas.microsoft.com/office/drawing/2014/main" id="{7F2C5A55-5436-A594-361B-469D9ACF967F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241;p70">
            <a:extLst>
              <a:ext uri="{FF2B5EF4-FFF2-40B4-BE49-F238E27FC236}">
                <a16:creationId xmlns:a16="http://schemas.microsoft.com/office/drawing/2014/main" id="{5E26593C-0036-B485-033E-3558CF246949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47" name="Google Shape;1242;p70">
              <a:extLst>
                <a:ext uri="{FF2B5EF4-FFF2-40B4-BE49-F238E27FC236}">
                  <a16:creationId xmlns:a16="http://schemas.microsoft.com/office/drawing/2014/main" id="{1DAA6BD0-8D2A-0156-F705-680141D2DD3F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243;p70">
              <a:extLst>
                <a:ext uri="{FF2B5EF4-FFF2-40B4-BE49-F238E27FC236}">
                  <a16:creationId xmlns:a16="http://schemas.microsoft.com/office/drawing/2014/main" id="{D387816A-EDEB-314B-81CA-F12F9FAB3982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244;p70">
              <a:extLst>
                <a:ext uri="{FF2B5EF4-FFF2-40B4-BE49-F238E27FC236}">
                  <a16:creationId xmlns:a16="http://schemas.microsoft.com/office/drawing/2014/main" id="{A9D98F58-CFB1-D2CA-644D-5D37BAB76EF4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45;p70">
              <a:extLst>
                <a:ext uri="{FF2B5EF4-FFF2-40B4-BE49-F238E27FC236}">
                  <a16:creationId xmlns:a16="http://schemas.microsoft.com/office/drawing/2014/main" id="{9224B410-E153-B8B1-D112-A9BC60D9C9F0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246;p70">
              <a:extLst>
                <a:ext uri="{FF2B5EF4-FFF2-40B4-BE49-F238E27FC236}">
                  <a16:creationId xmlns:a16="http://schemas.microsoft.com/office/drawing/2014/main" id="{CAC775D9-81D4-8AD6-18DE-4BC2C2FC5EB1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247;p70">
              <a:extLst>
                <a:ext uri="{FF2B5EF4-FFF2-40B4-BE49-F238E27FC236}">
                  <a16:creationId xmlns:a16="http://schemas.microsoft.com/office/drawing/2014/main" id="{971D8F3C-2EEF-3EF7-0352-81798C5ACC50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Google Shape;1248;p70">
            <a:extLst>
              <a:ext uri="{FF2B5EF4-FFF2-40B4-BE49-F238E27FC236}">
                <a16:creationId xmlns:a16="http://schemas.microsoft.com/office/drawing/2014/main" id="{23DF6639-0669-0565-773F-CADF68C0C44B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54" name="Google Shape;1249;p70">
              <a:extLst>
                <a:ext uri="{FF2B5EF4-FFF2-40B4-BE49-F238E27FC236}">
                  <a16:creationId xmlns:a16="http://schemas.microsoft.com/office/drawing/2014/main" id="{0840AB27-A403-BEA1-4D03-2ED87A34D56E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1250;p70">
              <a:extLst>
                <a:ext uri="{FF2B5EF4-FFF2-40B4-BE49-F238E27FC236}">
                  <a16:creationId xmlns:a16="http://schemas.microsoft.com/office/drawing/2014/main" id="{48203022-8C97-7E4D-E7EB-F90509E9B24D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251;p70">
              <a:extLst>
                <a:ext uri="{FF2B5EF4-FFF2-40B4-BE49-F238E27FC236}">
                  <a16:creationId xmlns:a16="http://schemas.microsoft.com/office/drawing/2014/main" id="{F0539840-A70D-DFE9-7ED1-144959409789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52;p70">
              <a:extLst>
                <a:ext uri="{FF2B5EF4-FFF2-40B4-BE49-F238E27FC236}">
                  <a16:creationId xmlns:a16="http://schemas.microsoft.com/office/drawing/2014/main" id="{10CA12B9-0786-B5F3-D8B3-BAA3DAD1D8F8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53;p70">
              <a:extLst>
                <a:ext uri="{FF2B5EF4-FFF2-40B4-BE49-F238E27FC236}">
                  <a16:creationId xmlns:a16="http://schemas.microsoft.com/office/drawing/2014/main" id="{C81CEC83-9A09-8641-BB7E-03F59B843262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54;p70">
              <a:extLst>
                <a:ext uri="{FF2B5EF4-FFF2-40B4-BE49-F238E27FC236}">
                  <a16:creationId xmlns:a16="http://schemas.microsoft.com/office/drawing/2014/main" id="{52EA2592-56E7-64C9-1B8B-DCD75B1EC5C7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55;p70">
              <a:extLst>
                <a:ext uri="{FF2B5EF4-FFF2-40B4-BE49-F238E27FC236}">
                  <a16:creationId xmlns:a16="http://schemas.microsoft.com/office/drawing/2014/main" id="{8617E3AA-5626-3292-5B68-6885A58D490B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oogle Shape;1256;p70">
            <a:extLst>
              <a:ext uri="{FF2B5EF4-FFF2-40B4-BE49-F238E27FC236}">
                <a16:creationId xmlns:a16="http://schemas.microsoft.com/office/drawing/2014/main" id="{C19D2639-CBD2-78AA-76F6-B54F2053E5D2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62" name="Google Shape;1257;p70">
              <a:extLst>
                <a:ext uri="{FF2B5EF4-FFF2-40B4-BE49-F238E27FC236}">
                  <a16:creationId xmlns:a16="http://schemas.microsoft.com/office/drawing/2014/main" id="{47CE352E-73E6-E797-E54A-169EFD297052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58;p70">
              <a:extLst>
                <a:ext uri="{FF2B5EF4-FFF2-40B4-BE49-F238E27FC236}">
                  <a16:creationId xmlns:a16="http://schemas.microsoft.com/office/drawing/2014/main" id="{F180B420-D988-BF23-9C2E-46D66F856C6A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8" name="Google Shape;1259;p70">
              <a:extLst>
                <a:ext uri="{FF2B5EF4-FFF2-40B4-BE49-F238E27FC236}">
                  <a16:creationId xmlns:a16="http://schemas.microsoft.com/office/drawing/2014/main" id="{702DD704-C3EF-1C87-C556-2C35838AAA84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9" name="Google Shape;1260;p70">
              <a:extLst>
                <a:ext uri="{FF2B5EF4-FFF2-40B4-BE49-F238E27FC236}">
                  <a16:creationId xmlns:a16="http://schemas.microsoft.com/office/drawing/2014/main" id="{2DEA29A7-C19C-9571-69E3-4AFEEFB09217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0" name="Google Shape;1261;p70">
            <a:extLst>
              <a:ext uri="{FF2B5EF4-FFF2-40B4-BE49-F238E27FC236}">
                <a16:creationId xmlns:a16="http://schemas.microsoft.com/office/drawing/2014/main" id="{7C7865F6-9AD1-7290-D047-26A4ED2BA178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771" name="Google Shape;1262;p70">
              <a:extLst>
                <a:ext uri="{FF2B5EF4-FFF2-40B4-BE49-F238E27FC236}">
                  <a16:creationId xmlns:a16="http://schemas.microsoft.com/office/drawing/2014/main" id="{611E563E-B59D-10FE-0102-A249821B03CA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2" name="Google Shape;1263;p70">
              <a:extLst>
                <a:ext uri="{FF2B5EF4-FFF2-40B4-BE49-F238E27FC236}">
                  <a16:creationId xmlns:a16="http://schemas.microsoft.com/office/drawing/2014/main" id="{147C0E83-4AAF-330F-51ED-AE5D99D490CA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3" name="Google Shape;1264;p70">
              <a:extLst>
                <a:ext uri="{FF2B5EF4-FFF2-40B4-BE49-F238E27FC236}">
                  <a16:creationId xmlns:a16="http://schemas.microsoft.com/office/drawing/2014/main" id="{233B755E-CFFD-432D-E2F6-C391D82B2C8B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4" name="Google Shape;1265;p70">
            <a:extLst>
              <a:ext uri="{FF2B5EF4-FFF2-40B4-BE49-F238E27FC236}">
                <a16:creationId xmlns:a16="http://schemas.microsoft.com/office/drawing/2014/main" id="{C0965134-C9E5-B8C4-27E0-3111D4323416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775" name="Google Shape;1266;p70">
              <a:extLst>
                <a:ext uri="{FF2B5EF4-FFF2-40B4-BE49-F238E27FC236}">
                  <a16:creationId xmlns:a16="http://schemas.microsoft.com/office/drawing/2014/main" id="{786F19E8-D050-7E5D-BFD3-D865B5B2DB2A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6" name="Google Shape;1267;p70">
              <a:extLst>
                <a:ext uri="{FF2B5EF4-FFF2-40B4-BE49-F238E27FC236}">
                  <a16:creationId xmlns:a16="http://schemas.microsoft.com/office/drawing/2014/main" id="{5ABDE109-7C20-8617-F4E6-14CC8BD29D60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7" name="Google Shape;1268;p70">
              <a:extLst>
                <a:ext uri="{FF2B5EF4-FFF2-40B4-BE49-F238E27FC236}">
                  <a16:creationId xmlns:a16="http://schemas.microsoft.com/office/drawing/2014/main" id="{423DCC0F-4657-AF1B-8D86-2549997F9999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8" name="Google Shape;1269;p70">
            <a:extLst>
              <a:ext uri="{FF2B5EF4-FFF2-40B4-BE49-F238E27FC236}">
                <a16:creationId xmlns:a16="http://schemas.microsoft.com/office/drawing/2014/main" id="{ADE4D231-39BC-AD87-7435-88C2F1D2AA51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779" name="Google Shape;1270;p70">
              <a:extLst>
                <a:ext uri="{FF2B5EF4-FFF2-40B4-BE49-F238E27FC236}">
                  <a16:creationId xmlns:a16="http://schemas.microsoft.com/office/drawing/2014/main" id="{D9E0C6C6-40D6-5356-A6B1-8673DB91472C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0" name="Google Shape;1271;p70">
              <a:extLst>
                <a:ext uri="{FF2B5EF4-FFF2-40B4-BE49-F238E27FC236}">
                  <a16:creationId xmlns:a16="http://schemas.microsoft.com/office/drawing/2014/main" id="{8941733B-B731-9730-9ECF-07CB8D39E524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81" name="Google Shape;1272;p70">
            <a:extLst>
              <a:ext uri="{FF2B5EF4-FFF2-40B4-BE49-F238E27FC236}">
                <a16:creationId xmlns:a16="http://schemas.microsoft.com/office/drawing/2014/main" id="{F4783A87-D2B4-C0E8-6134-381770A1E41A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782" name="Google Shape;1273;p70">
            <a:extLst>
              <a:ext uri="{FF2B5EF4-FFF2-40B4-BE49-F238E27FC236}">
                <a16:creationId xmlns:a16="http://schemas.microsoft.com/office/drawing/2014/main" id="{51403CC1-B557-B39B-335E-AE315B034750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783" name="Google Shape;1274;p70">
              <a:extLst>
                <a:ext uri="{FF2B5EF4-FFF2-40B4-BE49-F238E27FC236}">
                  <a16:creationId xmlns:a16="http://schemas.microsoft.com/office/drawing/2014/main" id="{61736D96-4DA2-0AFB-4FBD-B8D0658DEB72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4" name="Google Shape;1275;p70">
              <a:extLst>
                <a:ext uri="{FF2B5EF4-FFF2-40B4-BE49-F238E27FC236}">
                  <a16:creationId xmlns:a16="http://schemas.microsoft.com/office/drawing/2014/main" id="{DBFB5FBA-B708-9D57-B737-BAD253AFB2E0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5" name="Google Shape;1276;p70">
              <a:extLst>
                <a:ext uri="{FF2B5EF4-FFF2-40B4-BE49-F238E27FC236}">
                  <a16:creationId xmlns:a16="http://schemas.microsoft.com/office/drawing/2014/main" id="{EFB47328-68F4-9D94-1ADA-9F8807C7FDF2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6" name="Google Shape;1277;p70">
              <a:extLst>
                <a:ext uri="{FF2B5EF4-FFF2-40B4-BE49-F238E27FC236}">
                  <a16:creationId xmlns:a16="http://schemas.microsoft.com/office/drawing/2014/main" id="{DE534302-ABA2-33A1-8494-12EAE92CFED1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87" name="Google Shape;1278;p70">
            <a:extLst>
              <a:ext uri="{FF2B5EF4-FFF2-40B4-BE49-F238E27FC236}">
                <a16:creationId xmlns:a16="http://schemas.microsoft.com/office/drawing/2014/main" id="{6DD0D7CA-5108-91CC-52FE-74789AB0EC7E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788" name="Google Shape;1279;p70">
              <a:extLst>
                <a:ext uri="{FF2B5EF4-FFF2-40B4-BE49-F238E27FC236}">
                  <a16:creationId xmlns:a16="http://schemas.microsoft.com/office/drawing/2014/main" id="{4CA242E0-C0F6-C631-9240-D5AA75DA2282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9" name="Google Shape;1280;p70">
              <a:extLst>
                <a:ext uri="{FF2B5EF4-FFF2-40B4-BE49-F238E27FC236}">
                  <a16:creationId xmlns:a16="http://schemas.microsoft.com/office/drawing/2014/main" id="{BD624C89-7D80-D113-F1C7-571EB13CA4B0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0" name="Google Shape;1281;p70">
            <a:extLst>
              <a:ext uri="{FF2B5EF4-FFF2-40B4-BE49-F238E27FC236}">
                <a16:creationId xmlns:a16="http://schemas.microsoft.com/office/drawing/2014/main" id="{BC0600F5-9F3E-BA8D-646B-F28FC5038D9F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791" name="Google Shape;1282;p70">
              <a:extLst>
                <a:ext uri="{FF2B5EF4-FFF2-40B4-BE49-F238E27FC236}">
                  <a16:creationId xmlns:a16="http://schemas.microsoft.com/office/drawing/2014/main" id="{8CD27FD1-D93E-CC51-C47C-BAF43C7F5B08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2" name="Google Shape;1283;p70">
              <a:extLst>
                <a:ext uri="{FF2B5EF4-FFF2-40B4-BE49-F238E27FC236}">
                  <a16:creationId xmlns:a16="http://schemas.microsoft.com/office/drawing/2014/main" id="{A57789C6-E344-F555-87C8-1103F954F66D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00" name="Google Shape;1284;p70" descr="Timeline background shape">
            <a:extLst>
              <a:ext uri="{FF2B5EF4-FFF2-40B4-BE49-F238E27FC236}">
                <a16:creationId xmlns:a16="http://schemas.microsoft.com/office/drawing/2014/main" id="{9A516946-D4A9-EB5E-57E0-7AAFE1C5F869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801" name="Google Shape;1285;p70">
            <a:extLst>
              <a:ext uri="{FF2B5EF4-FFF2-40B4-BE49-F238E27FC236}">
                <a16:creationId xmlns:a16="http://schemas.microsoft.com/office/drawing/2014/main" id="{555EF79F-A9DA-F8BE-884E-8327C1E8E444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802" name="Google Shape;1286;p70">
              <a:extLst>
                <a:ext uri="{FF2B5EF4-FFF2-40B4-BE49-F238E27FC236}">
                  <a16:creationId xmlns:a16="http://schemas.microsoft.com/office/drawing/2014/main" id="{E084690D-AF61-D3A8-68F9-CA83F576B6F5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3" name="Google Shape;1287;p70">
              <a:extLst>
                <a:ext uri="{FF2B5EF4-FFF2-40B4-BE49-F238E27FC236}">
                  <a16:creationId xmlns:a16="http://schemas.microsoft.com/office/drawing/2014/main" id="{A30DD7EF-8947-154A-C7B0-BAAFE21CB181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04" name="Google Shape;1288;p70">
            <a:extLst>
              <a:ext uri="{FF2B5EF4-FFF2-40B4-BE49-F238E27FC236}">
                <a16:creationId xmlns:a16="http://schemas.microsoft.com/office/drawing/2014/main" id="{B42FA10D-2EBA-E4DA-4376-11CA4E31EB14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805" name="Google Shape;1289;p70">
              <a:extLst>
                <a:ext uri="{FF2B5EF4-FFF2-40B4-BE49-F238E27FC236}">
                  <a16:creationId xmlns:a16="http://schemas.microsoft.com/office/drawing/2014/main" id="{2E193C45-4C3A-E4AC-730D-F95A81440C3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6" name="Google Shape;1290;p70">
              <a:extLst>
                <a:ext uri="{FF2B5EF4-FFF2-40B4-BE49-F238E27FC236}">
                  <a16:creationId xmlns:a16="http://schemas.microsoft.com/office/drawing/2014/main" id="{0E6D837F-EA03-D13B-C2AD-B043F2B4945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07" name="Google Shape;1291;p70">
            <a:extLst>
              <a:ext uri="{FF2B5EF4-FFF2-40B4-BE49-F238E27FC236}">
                <a16:creationId xmlns:a16="http://schemas.microsoft.com/office/drawing/2014/main" id="{376D0FA9-EE79-40EE-4D01-9F471E8BDACB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808" name="Google Shape;1292;p70">
              <a:extLst>
                <a:ext uri="{FF2B5EF4-FFF2-40B4-BE49-F238E27FC236}">
                  <a16:creationId xmlns:a16="http://schemas.microsoft.com/office/drawing/2014/main" id="{997D100E-E31A-C6A9-2180-835C16C1DBE3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9" name="Google Shape;1293;p70">
              <a:extLst>
                <a:ext uri="{FF2B5EF4-FFF2-40B4-BE49-F238E27FC236}">
                  <a16:creationId xmlns:a16="http://schemas.microsoft.com/office/drawing/2014/main" id="{7F85E596-5E30-B8E0-9E4A-0558C45F3D0E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10" name="Google Shape;1294;p70">
            <a:extLst>
              <a:ext uri="{FF2B5EF4-FFF2-40B4-BE49-F238E27FC236}">
                <a16:creationId xmlns:a16="http://schemas.microsoft.com/office/drawing/2014/main" id="{9CE5E0A9-2E87-BA13-A7D3-EC007F2FD7BF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811" name="Google Shape;1295;p70">
              <a:extLst>
                <a:ext uri="{FF2B5EF4-FFF2-40B4-BE49-F238E27FC236}">
                  <a16:creationId xmlns:a16="http://schemas.microsoft.com/office/drawing/2014/main" id="{7CD37B37-C8A3-820D-BFD4-A4E41C008815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2" name="Google Shape;1296;p70">
              <a:extLst>
                <a:ext uri="{FF2B5EF4-FFF2-40B4-BE49-F238E27FC236}">
                  <a16:creationId xmlns:a16="http://schemas.microsoft.com/office/drawing/2014/main" id="{AC534F4C-17A6-7054-A308-32322B595B29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3" name="Google Shape;1297;p70">
              <a:extLst>
                <a:ext uri="{FF2B5EF4-FFF2-40B4-BE49-F238E27FC236}">
                  <a16:creationId xmlns:a16="http://schemas.microsoft.com/office/drawing/2014/main" id="{3111AC7F-6D75-8B36-56AF-AF57AFDEABB2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4" name="Google Shape;1298;p70">
              <a:extLst>
                <a:ext uri="{FF2B5EF4-FFF2-40B4-BE49-F238E27FC236}">
                  <a16:creationId xmlns:a16="http://schemas.microsoft.com/office/drawing/2014/main" id="{7D4DF14F-A044-7682-AF56-B255717F99D4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5" name="Google Shape;1299;p70">
              <a:extLst>
                <a:ext uri="{FF2B5EF4-FFF2-40B4-BE49-F238E27FC236}">
                  <a16:creationId xmlns:a16="http://schemas.microsoft.com/office/drawing/2014/main" id="{D81E1B47-66AD-7364-EEAB-2425F6ED72B7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6" name="Google Shape;1300;p70">
              <a:extLst>
                <a:ext uri="{FF2B5EF4-FFF2-40B4-BE49-F238E27FC236}">
                  <a16:creationId xmlns:a16="http://schemas.microsoft.com/office/drawing/2014/main" id="{BBD82BC7-2978-4D77-B289-50F083EE577C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7" name="Google Shape;1301;p70">
              <a:extLst>
                <a:ext uri="{FF2B5EF4-FFF2-40B4-BE49-F238E27FC236}">
                  <a16:creationId xmlns:a16="http://schemas.microsoft.com/office/drawing/2014/main" id="{39947E10-0790-5478-A011-E65D7F065414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8" name="Google Shape;1302;p70">
              <a:extLst>
                <a:ext uri="{FF2B5EF4-FFF2-40B4-BE49-F238E27FC236}">
                  <a16:creationId xmlns:a16="http://schemas.microsoft.com/office/drawing/2014/main" id="{F2FDAB03-65F1-50AB-DBCC-DD6FB1CC0CFB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19" name="Google Shape;1303;p70">
            <a:extLst>
              <a:ext uri="{FF2B5EF4-FFF2-40B4-BE49-F238E27FC236}">
                <a16:creationId xmlns:a16="http://schemas.microsoft.com/office/drawing/2014/main" id="{59C4E322-BED5-B7AE-4914-4ED7836D6708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820" name="Google Shape;1304;p70">
              <a:extLst>
                <a:ext uri="{FF2B5EF4-FFF2-40B4-BE49-F238E27FC236}">
                  <a16:creationId xmlns:a16="http://schemas.microsoft.com/office/drawing/2014/main" id="{1B877A65-F18B-6ACB-D2AF-FD67192BC686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1" name="Google Shape;1305;p70">
              <a:extLst>
                <a:ext uri="{FF2B5EF4-FFF2-40B4-BE49-F238E27FC236}">
                  <a16:creationId xmlns:a16="http://schemas.microsoft.com/office/drawing/2014/main" id="{C1F43DDA-47CD-E9ED-F0B2-05367B55081F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2" name="Google Shape;1306;p70">
              <a:extLst>
                <a:ext uri="{FF2B5EF4-FFF2-40B4-BE49-F238E27FC236}">
                  <a16:creationId xmlns:a16="http://schemas.microsoft.com/office/drawing/2014/main" id="{2A31FFE5-2273-339B-01B2-DB1395AF3B6B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3" name="Google Shape;1307;p70">
              <a:extLst>
                <a:ext uri="{FF2B5EF4-FFF2-40B4-BE49-F238E27FC236}">
                  <a16:creationId xmlns:a16="http://schemas.microsoft.com/office/drawing/2014/main" id="{2582C711-4D0E-EDB9-4AC1-96B354B46D5C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4" name="Google Shape;1308;p70">
              <a:extLst>
                <a:ext uri="{FF2B5EF4-FFF2-40B4-BE49-F238E27FC236}">
                  <a16:creationId xmlns:a16="http://schemas.microsoft.com/office/drawing/2014/main" id="{A0775686-8E6A-A08B-8AAF-E403D34BF164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5" name="Google Shape;1309;p70">
              <a:extLst>
                <a:ext uri="{FF2B5EF4-FFF2-40B4-BE49-F238E27FC236}">
                  <a16:creationId xmlns:a16="http://schemas.microsoft.com/office/drawing/2014/main" id="{E6A6C6E5-DA03-1002-7403-248F7370BB7C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6" name="Google Shape;1310;p70">
              <a:extLst>
                <a:ext uri="{FF2B5EF4-FFF2-40B4-BE49-F238E27FC236}">
                  <a16:creationId xmlns:a16="http://schemas.microsoft.com/office/drawing/2014/main" id="{57A76228-2C47-3C3A-1A34-61D39513BA21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7" name="Google Shape;1311;p70">
              <a:extLst>
                <a:ext uri="{FF2B5EF4-FFF2-40B4-BE49-F238E27FC236}">
                  <a16:creationId xmlns:a16="http://schemas.microsoft.com/office/drawing/2014/main" id="{BEFC0D3D-4FA8-8C60-C26C-22CDA89F1EFE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8" name="Google Shape;1312;p70">
              <a:extLst>
                <a:ext uri="{FF2B5EF4-FFF2-40B4-BE49-F238E27FC236}">
                  <a16:creationId xmlns:a16="http://schemas.microsoft.com/office/drawing/2014/main" id="{4634910F-72B5-05D1-073F-160581A078B3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9" name="Google Shape;1313;p70">
              <a:extLst>
                <a:ext uri="{FF2B5EF4-FFF2-40B4-BE49-F238E27FC236}">
                  <a16:creationId xmlns:a16="http://schemas.microsoft.com/office/drawing/2014/main" id="{C4BA3099-96C2-8CC6-0D36-03291832A8FB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0" name="Google Shape;1314;p70">
              <a:extLst>
                <a:ext uri="{FF2B5EF4-FFF2-40B4-BE49-F238E27FC236}">
                  <a16:creationId xmlns:a16="http://schemas.microsoft.com/office/drawing/2014/main" id="{B8A77B68-45A7-E6EE-C64C-2E10139F9EE4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1" name="Google Shape;1315;p70">
              <a:extLst>
                <a:ext uri="{FF2B5EF4-FFF2-40B4-BE49-F238E27FC236}">
                  <a16:creationId xmlns:a16="http://schemas.microsoft.com/office/drawing/2014/main" id="{79A46331-EDB8-3DDC-09A9-0D751B55A283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2" name="Google Shape;1316;p70">
              <a:extLst>
                <a:ext uri="{FF2B5EF4-FFF2-40B4-BE49-F238E27FC236}">
                  <a16:creationId xmlns:a16="http://schemas.microsoft.com/office/drawing/2014/main" id="{8044FFDB-8417-AD00-F88E-38CE710E0B35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3" name="Google Shape;1317;p70">
              <a:extLst>
                <a:ext uri="{FF2B5EF4-FFF2-40B4-BE49-F238E27FC236}">
                  <a16:creationId xmlns:a16="http://schemas.microsoft.com/office/drawing/2014/main" id="{AEE41404-D4F4-E263-971F-2EB3EA17F699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4" name="Google Shape;1318;p70">
              <a:extLst>
                <a:ext uri="{FF2B5EF4-FFF2-40B4-BE49-F238E27FC236}">
                  <a16:creationId xmlns:a16="http://schemas.microsoft.com/office/drawing/2014/main" id="{4043AA2D-E83B-C8FB-F82B-0BD82245B05E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5" name="Google Shape;1319;p70">
              <a:extLst>
                <a:ext uri="{FF2B5EF4-FFF2-40B4-BE49-F238E27FC236}">
                  <a16:creationId xmlns:a16="http://schemas.microsoft.com/office/drawing/2014/main" id="{F22C133A-6859-31E8-AD2A-458EA93F5BB8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6" name="Google Shape;1320;p70">
              <a:extLst>
                <a:ext uri="{FF2B5EF4-FFF2-40B4-BE49-F238E27FC236}">
                  <a16:creationId xmlns:a16="http://schemas.microsoft.com/office/drawing/2014/main" id="{3873DBDB-B3F0-1B7C-9F0F-7C9A6707B9BB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7" name="Google Shape;1321;p70">
              <a:extLst>
                <a:ext uri="{FF2B5EF4-FFF2-40B4-BE49-F238E27FC236}">
                  <a16:creationId xmlns:a16="http://schemas.microsoft.com/office/drawing/2014/main" id="{EA2129DA-1EAD-7B5C-3C09-1A44E7D54055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8" name="Google Shape;1322;p70">
              <a:extLst>
                <a:ext uri="{FF2B5EF4-FFF2-40B4-BE49-F238E27FC236}">
                  <a16:creationId xmlns:a16="http://schemas.microsoft.com/office/drawing/2014/main" id="{C353A653-9089-A65A-ADA3-6CFFC68B21A2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9" name="Google Shape;1323;p70">
              <a:extLst>
                <a:ext uri="{FF2B5EF4-FFF2-40B4-BE49-F238E27FC236}">
                  <a16:creationId xmlns:a16="http://schemas.microsoft.com/office/drawing/2014/main" id="{D8C1232D-5630-EDB4-77D3-E28F577F3F24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0" name="Google Shape;1324;p70">
              <a:extLst>
                <a:ext uri="{FF2B5EF4-FFF2-40B4-BE49-F238E27FC236}">
                  <a16:creationId xmlns:a16="http://schemas.microsoft.com/office/drawing/2014/main" id="{3E7B2152-6222-D787-98F4-26DC8D247A81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41" name="Google Shape;1325;p70">
            <a:extLst>
              <a:ext uri="{FF2B5EF4-FFF2-40B4-BE49-F238E27FC236}">
                <a16:creationId xmlns:a16="http://schemas.microsoft.com/office/drawing/2014/main" id="{8F79A452-ABE3-A87C-2AA2-7FE5E7C76B30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842" name="Google Shape;1326;p70">
              <a:extLst>
                <a:ext uri="{FF2B5EF4-FFF2-40B4-BE49-F238E27FC236}">
                  <a16:creationId xmlns:a16="http://schemas.microsoft.com/office/drawing/2014/main" id="{0612731E-DEC3-545E-AD78-88DA144FF32F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3" name="Google Shape;1327;p70">
              <a:extLst>
                <a:ext uri="{FF2B5EF4-FFF2-40B4-BE49-F238E27FC236}">
                  <a16:creationId xmlns:a16="http://schemas.microsoft.com/office/drawing/2014/main" id="{008DB15A-A335-8552-FDE3-F4E5AF242AF2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4" name="Google Shape;1328;p70">
              <a:extLst>
                <a:ext uri="{FF2B5EF4-FFF2-40B4-BE49-F238E27FC236}">
                  <a16:creationId xmlns:a16="http://schemas.microsoft.com/office/drawing/2014/main" id="{BDFAF6C9-E083-213C-8B66-A963339EA451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5" name="Google Shape;1329;p70">
              <a:extLst>
                <a:ext uri="{FF2B5EF4-FFF2-40B4-BE49-F238E27FC236}">
                  <a16:creationId xmlns:a16="http://schemas.microsoft.com/office/drawing/2014/main" id="{E31A9975-D3A7-EDB3-44F0-4E7B1B36B29A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46" name="Google Shape;1330;p70">
            <a:extLst>
              <a:ext uri="{FF2B5EF4-FFF2-40B4-BE49-F238E27FC236}">
                <a16:creationId xmlns:a16="http://schemas.microsoft.com/office/drawing/2014/main" id="{8CEB4884-97CB-2E0B-3F8A-80DE1F49748B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847" name="Google Shape;1331;p70">
              <a:extLst>
                <a:ext uri="{FF2B5EF4-FFF2-40B4-BE49-F238E27FC236}">
                  <a16:creationId xmlns:a16="http://schemas.microsoft.com/office/drawing/2014/main" id="{D6BEE44C-09D7-EF5E-13E2-78A89EEC9DB1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8" name="Google Shape;1332;p70">
              <a:extLst>
                <a:ext uri="{FF2B5EF4-FFF2-40B4-BE49-F238E27FC236}">
                  <a16:creationId xmlns:a16="http://schemas.microsoft.com/office/drawing/2014/main" id="{4BA15AD6-A3CB-6159-C9A3-9746924C0F0B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9" name="Google Shape;1333;p70">
              <a:extLst>
                <a:ext uri="{FF2B5EF4-FFF2-40B4-BE49-F238E27FC236}">
                  <a16:creationId xmlns:a16="http://schemas.microsoft.com/office/drawing/2014/main" id="{7D73F877-2EB9-65BD-F3B1-9F41605E57D1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0" name="Google Shape;1334;p70">
              <a:extLst>
                <a:ext uri="{FF2B5EF4-FFF2-40B4-BE49-F238E27FC236}">
                  <a16:creationId xmlns:a16="http://schemas.microsoft.com/office/drawing/2014/main" id="{ACF1A5E1-70BF-5368-9CE0-4DFB097B7CF3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1" name="Google Shape;1335;p70">
              <a:extLst>
                <a:ext uri="{FF2B5EF4-FFF2-40B4-BE49-F238E27FC236}">
                  <a16:creationId xmlns:a16="http://schemas.microsoft.com/office/drawing/2014/main" id="{8472F390-0376-7432-06B0-426DF073579D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2" name="Google Shape;1336;p70">
              <a:extLst>
                <a:ext uri="{FF2B5EF4-FFF2-40B4-BE49-F238E27FC236}">
                  <a16:creationId xmlns:a16="http://schemas.microsoft.com/office/drawing/2014/main" id="{478B1537-CCF5-8A63-896D-6599EA11479C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3" name="Google Shape;1337;p70">
              <a:extLst>
                <a:ext uri="{FF2B5EF4-FFF2-40B4-BE49-F238E27FC236}">
                  <a16:creationId xmlns:a16="http://schemas.microsoft.com/office/drawing/2014/main" id="{46D9E715-08A4-F4A8-6FAE-9F3DECABD5F3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4" name="Google Shape;1338;p70">
              <a:extLst>
                <a:ext uri="{FF2B5EF4-FFF2-40B4-BE49-F238E27FC236}">
                  <a16:creationId xmlns:a16="http://schemas.microsoft.com/office/drawing/2014/main" id="{CF6B1FA0-BD37-5701-0CD6-A906311577BF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5" name="Google Shape;1339;p70">
              <a:extLst>
                <a:ext uri="{FF2B5EF4-FFF2-40B4-BE49-F238E27FC236}">
                  <a16:creationId xmlns:a16="http://schemas.microsoft.com/office/drawing/2014/main" id="{16C04542-8D6D-074A-B7DF-BACAD22213FD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6" name="Google Shape;1340;p70">
              <a:extLst>
                <a:ext uri="{FF2B5EF4-FFF2-40B4-BE49-F238E27FC236}">
                  <a16:creationId xmlns:a16="http://schemas.microsoft.com/office/drawing/2014/main" id="{907DAAB6-93DE-1E21-7436-7D8290404BBB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7" name="Google Shape;1341;p70">
              <a:extLst>
                <a:ext uri="{FF2B5EF4-FFF2-40B4-BE49-F238E27FC236}">
                  <a16:creationId xmlns:a16="http://schemas.microsoft.com/office/drawing/2014/main" id="{A633A023-E291-54C6-72CE-23A90EC67EDA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8" name="Google Shape;1342;p70">
              <a:extLst>
                <a:ext uri="{FF2B5EF4-FFF2-40B4-BE49-F238E27FC236}">
                  <a16:creationId xmlns:a16="http://schemas.microsoft.com/office/drawing/2014/main" id="{399189E9-DC8E-1905-6089-8AAA9A27220F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9" name="Google Shape;1343;p70">
            <a:extLst>
              <a:ext uri="{FF2B5EF4-FFF2-40B4-BE49-F238E27FC236}">
                <a16:creationId xmlns:a16="http://schemas.microsoft.com/office/drawing/2014/main" id="{553EA9DD-8C40-8FB1-F4C4-5B6D610EF3E8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860" name="Google Shape;1344;p70">
              <a:extLst>
                <a:ext uri="{FF2B5EF4-FFF2-40B4-BE49-F238E27FC236}">
                  <a16:creationId xmlns:a16="http://schemas.microsoft.com/office/drawing/2014/main" id="{C57D6ED7-5775-4285-5057-539C4466A467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1" name="Google Shape;1345;p70">
              <a:extLst>
                <a:ext uri="{FF2B5EF4-FFF2-40B4-BE49-F238E27FC236}">
                  <a16:creationId xmlns:a16="http://schemas.microsoft.com/office/drawing/2014/main" id="{CA60436F-0B95-0352-7E0C-84F66AA52949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62" name="Google Shape;1346;p70">
            <a:extLst>
              <a:ext uri="{FF2B5EF4-FFF2-40B4-BE49-F238E27FC236}">
                <a16:creationId xmlns:a16="http://schemas.microsoft.com/office/drawing/2014/main" id="{CB711E4D-DB49-1CDF-6ABC-22852A88BA63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863" name="Google Shape;1347;p70">
              <a:extLst>
                <a:ext uri="{FF2B5EF4-FFF2-40B4-BE49-F238E27FC236}">
                  <a16:creationId xmlns:a16="http://schemas.microsoft.com/office/drawing/2014/main" id="{B3729647-77CA-A081-5A78-F4EA946050E3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4" name="Google Shape;1348;p70">
              <a:extLst>
                <a:ext uri="{FF2B5EF4-FFF2-40B4-BE49-F238E27FC236}">
                  <a16:creationId xmlns:a16="http://schemas.microsoft.com/office/drawing/2014/main" id="{06E3D57E-7953-A3BD-1EA7-D1273DEED6FB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5" name="Google Shape;1349;p70">
              <a:extLst>
                <a:ext uri="{FF2B5EF4-FFF2-40B4-BE49-F238E27FC236}">
                  <a16:creationId xmlns:a16="http://schemas.microsoft.com/office/drawing/2014/main" id="{2153F14A-6969-FBB1-0A95-D180CD4846AA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6" name="Google Shape;1350;p70">
            <a:extLst>
              <a:ext uri="{FF2B5EF4-FFF2-40B4-BE49-F238E27FC236}">
                <a16:creationId xmlns:a16="http://schemas.microsoft.com/office/drawing/2014/main" id="{485FA82C-4185-893C-0830-F959F037A90D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867" name="Google Shape;1351;p70">
            <a:extLst>
              <a:ext uri="{FF2B5EF4-FFF2-40B4-BE49-F238E27FC236}">
                <a16:creationId xmlns:a16="http://schemas.microsoft.com/office/drawing/2014/main" id="{1E29E584-4631-DDD3-7A58-938C2C6F2D83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868" name="Google Shape;1352;p70">
            <a:extLst>
              <a:ext uri="{FF2B5EF4-FFF2-40B4-BE49-F238E27FC236}">
                <a16:creationId xmlns:a16="http://schemas.microsoft.com/office/drawing/2014/main" id="{1B33CD7F-D0BB-EC6D-536C-4EFDD10207C3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869" name="Google Shape;1353;p70">
            <a:extLst>
              <a:ext uri="{FF2B5EF4-FFF2-40B4-BE49-F238E27FC236}">
                <a16:creationId xmlns:a16="http://schemas.microsoft.com/office/drawing/2014/main" id="{18570F0C-ECDC-4E63-B8D0-9F8A1F2CF498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870" name="Google Shape;1354;p70">
            <a:extLst>
              <a:ext uri="{FF2B5EF4-FFF2-40B4-BE49-F238E27FC236}">
                <a16:creationId xmlns:a16="http://schemas.microsoft.com/office/drawing/2014/main" id="{1205CB21-4887-91E4-0305-189C2FF8A38F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871" name="Google Shape;1355;p70">
              <a:extLst>
                <a:ext uri="{FF2B5EF4-FFF2-40B4-BE49-F238E27FC236}">
                  <a16:creationId xmlns:a16="http://schemas.microsoft.com/office/drawing/2014/main" id="{AF4E0393-2AD2-1438-AEB5-956ADC4A0ACE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2" name="Google Shape;1356;p70">
              <a:extLst>
                <a:ext uri="{FF2B5EF4-FFF2-40B4-BE49-F238E27FC236}">
                  <a16:creationId xmlns:a16="http://schemas.microsoft.com/office/drawing/2014/main" id="{083FFA60-1784-19F7-864E-B5A32B48118D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3" name="Google Shape;1357;p70">
            <a:extLst>
              <a:ext uri="{FF2B5EF4-FFF2-40B4-BE49-F238E27FC236}">
                <a16:creationId xmlns:a16="http://schemas.microsoft.com/office/drawing/2014/main" id="{924644FC-9626-D327-6295-CE82F60CB40E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874" name="Google Shape;1358;p70">
              <a:extLst>
                <a:ext uri="{FF2B5EF4-FFF2-40B4-BE49-F238E27FC236}">
                  <a16:creationId xmlns:a16="http://schemas.microsoft.com/office/drawing/2014/main" id="{0C2D899A-3074-F3F0-A214-1F88E065DD5E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5" name="Google Shape;1359;p70">
              <a:extLst>
                <a:ext uri="{FF2B5EF4-FFF2-40B4-BE49-F238E27FC236}">
                  <a16:creationId xmlns:a16="http://schemas.microsoft.com/office/drawing/2014/main" id="{A09FA864-F97C-7E2A-363F-EA56271BD281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6" name="Google Shape;1360;p70">
            <a:extLst>
              <a:ext uri="{FF2B5EF4-FFF2-40B4-BE49-F238E27FC236}">
                <a16:creationId xmlns:a16="http://schemas.microsoft.com/office/drawing/2014/main" id="{50A13243-957F-36C3-29E2-1CC26CCAE076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877" name="Google Shape;1361;p70">
              <a:extLst>
                <a:ext uri="{FF2B5EF4-FFF2-40B4-BE49-F238E27FC236}">
                  <a16:creationId xmlns:a16="http://schemas.microsoft.com/office/drawing/2014/main" id="{A3E2A04C-3285-E01C-9861-E6B6CC63FB74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8" name="Google Shape;1362;p70">
              <a:extLst>
                <a:ext uri="{FF2B5EF4-FFF2-40B4-BE49-F238E27FC236}">
                  <a16:creationId xmlns:a16="http://schemas.microsoft.com/office/drawing/2014/main" id="{F0815216-A031-2DBB-E544-242B49D196E1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9" name="Google Shape;1363;p70">
            <a:extLst>
              <a:ext uri="{FF2B5EF4-FFF2-40B4-BE49-F238E27FC236}">
                <a16:creationId xmlns:a16="http://schemas.microsoft.com/office/drawing/2014/main" id="{B3F71FB1-B5FB-FF74-6347-7B2EDF3CE0A9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880" name="Google Shape;1364;p70">
              <a:extLst>
                <a:ext uri="{FF2B5EF4-FFF2-40B4-BE49-F238E27FC236}">
                  <a16:creationId xmlns:a16="http://schemas.microsoft.com/office/drawing/2014/main" id="{C0B53D9E-CBB1-018D-7EF2-4F4FE08BA988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1" name="Google Shape;1365;p70">
              <a:extLst>
                <a:ext uri="{FF2B5EF4-FFF2-40B4-BE49-F238E27FC236}">
                  <a16:creationId xmlns:a16="http://schemas.microsoft.com/office/drawing/2014/main" id="{2A8E2C75-F289-3DCA-DAA1-24723330AC5A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82" name="Google Shape;1366;p70">
            <a:extLst>
              <a:ext uri="{FF2B5EF4-FFF2-40B4-BE49-F238E27FC236}">
                <a16:creationId xmlns:a16="http://schemas.microsoft.com/office/drawing/2014/main" id="{024DDEDD-C0A8-9473-C311-D01F4BBD062B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883" name="Google Shape;1367;p70">
              <a:extLst>
                <a:ext uri="{FF2B5EF4-FFF2-40B4-BE49-F238E27FC236}">
                  <a16:creationId xmlns:a16="http://schemas.microsoft.com/office/drawing/2014/main" id="{E705B1ED-AAC1-6E6A-208E-F81690881FE1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4" name="Google Shape;1368;p70">
              <a:extLst>
                <a:ext uri="{FF2B5EF4-FFF2-40B4-BE49-F238E27FC236}">
                  <a16:creationId xmlns:a16="http://schemas.microsoft.com/office/drawing/2014/main" id="{F7AF6B06-E0F4-B9DF-567F-7B6CEC7640F0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85" name="Google Shape;1369;p70">
            <a:extLst>
              <a:ext uri="{FF2B5EF4-FFF2-40B4-BE49-F238E27FC236}">
                <a16:creationId xmlns:a16="http://schemas.microsoft.com/office/drawing/2014/main" id="{4C0337F4-46FD-61B8-858E-2F0A96763BA2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886" name="Google Shape;1370;p70">
              <a:extLst>
                <a:ext uri="{FF2B5EF4-FFF2-40B4-BE49-F238E27FC236}">
                  <a16:creationId xmlns:a16="http://schemas.microsoft.com/office/drawing/2014/main" id="{96C4A61E-E140-2747-2021-A367427B7110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7" name="Google Shape;1371;p70">
              <a:extLst>
                <a:ext uri="{FF2B5EF4-FFF2-40B4-BE49-F238E27FC236}">
                  <a16:creationId xmlns:a16="http://schemas.microsoft.com/office/drawing/2014/main" id="{D8902E38-AE01-13F5-B081-2BD5A6F40B24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88" name="Google Shape;1372;p70">
            <a:extLst>
              <a:ext uri="{FF2B5EF4-FFF2-40B4-BE49-F238E27FC236}">
                <a16:creationId xmlns:a16="http://schemas.microsoft.com/office/drawing/2014/main" id="{5136728A-01EE-D508-499F-78EC1CD6ADDC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889" name="Google Shape;1373;p70">
              <a:extLst>
                <a:ext uri="{FF2B5EF4-FFF2-40B4-BE49-F238E27FC236}">
                  <a16:creationId xmlns:a16="http://schemas.microsoft.com/office/drawing/2014/main" id="{5ADEE131-2648-B845-ED4D-A916495D2A29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0" name="Google Shape;1374;p70">
              <a:extLst>
                <a:ext uri="{FF2B5EF4-FFF2-40B4-BE49-F238E27FC236}">
                  <a16:creationId xmlns:a16="http://schemas.microsoft.com/office/drawing/2014/main" id="{A283DD8F-5A57-9A3F-37EE-1C2B8F5884B5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91" name="Google Shape;1375;p70">
            <a:extLst>
              <a:ext uri="{FF2B5EF4-FFF2-40B4-BE49-F238E27FC236}">
                <a16:creationId xmlns:a16="http://schemas.microsoft.com/office/drawing/2014/main" id="{675AAC13-042F-B061-F1B4-CE327F5C23A9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892" name="Google Shape;1376;p70">
              <a:extLst>
                <a:ext uri="{FF2B5EF4-FFF2-40B4-BE49-F238E27FC236}">
                  <a16:creationId xmlns:a16="http://schemas.microsoft.com/office/drawing/2014/main" id="{458CE6CA-0089-152D-2863-428466A62FF6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3" name="Google Shape;1377;p70">
              <a:extLst>
                <a:ext uri="{FF2B5EF4-FFF2-40B4-BE49-F238E27FC236}">
                  <a16:creationId xmlns:a16="http://schemas.microsoft.com/office/drawing/2014/main" id="{AFCB0C3F-9291-A682-E11E-8AE7066C6E09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4" name="Google Shape;1378;p70">
              <a:extLst>
                <a:ext uri="{FF2B5EF4-FFF2-40B4-BE49-F238E27FC236}">
                  <a16:creationId xmlns:a16="http://schemas.microsoft.com/office/drawing/2014/main" id="{55CF0DB9-F37E-2CF1-766E-1475FD2B7B8D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95" name="Google Shape;1379;p70">
            <a:extLst>
              <a:ext uri="{FF2B5EF4-FFF2-40B4-BE49-F238E27FC236}">
                <a16:creationId xmlns:a16="http://schemas.microsoft.com/office/drawing/2014/main" id="{BC1DDE0C-ED57-E70F-7D7B-36523860B25D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896" name="Google Shape;1380;p70">
              <a:extLst>
                <a:ext uri="{FF2B5EF4-FFF2-40B4-BE49-F238E27FC236}">
                  <a16:creationId xmlns:a16="http://schemas.microsoft.com/office/drawing/2014/main" id="{FA629180-7CDE-D2FD-0254-D5D41C3C3CBB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7" name="Google Shape;1381;p70">
              <a:extLst>
                <a:ext uri="{FF2B5EF4-FFF2-40B4-BE49-F238E27FC236}">
                  <a16:creationId xmlns:a16="http://schemas.microsoft.com/office/drawing/2014/main" id="{356EA776-10BB-E9EF-FF73-A0AD25514E31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8" name="Google Shape;1382;p70">
              <a:extLst>
                <a:ext uri="{FF2B5EF4-FFF2-40B4-BE49-F238E27FC236}">
                  <a16:creationId xmlns:a16="http://schemas.microsoft.com/office/drawing/2014/main" id="{CA2F6749-6209-52EC-B40A-719C6022855F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99" name="Google Shape;1383;p70">
            <a:extLst>
              <a:ext uri="{FF2B5EF4-FFF2-40B4-BE49-F238E27FC236}">
                <a16:creationId xmlns:a16="http://schemas.microsoft.com/office/drawing/2014/main" id="{B2DFC98D-607F-1B6D-0038-217DA1F7915E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900" name="Google Shape;1384;p70">
              <a:extLst>
                <a:ext uri="{FF2B5EF4-FFF2-40B4-BE49-F238E27FC236}">
                  <a16:creationId xmlns:a16="http://schemas.microsoft.com/office/drawing/2014/main" id="{D9602623-AE1C-DBB6-D462-14514414B3F2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1" name="Google Shape;1385;p70">
              <a:extLst>
                <a:ext uri="{FF2B5EF4-FFF2-40B4-BE49-F238E27FC236}">
                  <a16:creationId xmlns:a16="http://schemas.microsoft.com/office/drawing/2014/main" id="{D616C354-6218-B265-036B-5F37B36A539C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2" name="Google Shape;1386;p70">
              <a:extLst>
                <a:ext uri="{FF2B5EF4-FFF2-40B4-BE49-F238E27FC236}">
                  <a16:creationId xmlns:a16="http://schemas.microsoft.com/office/drawing/2014/main" id="{3596E412-0A2A-1B49-34E6-4899C98DEDBA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03" name="Google Shape;1387;p70">
            <a:extLst>
              <a:ext uri="{FF2B5EF4-FFF2-40B4-BE49-F238E27FC236}">
                <a16:creationId xmlns:a16="http://schemas.microsoft.com/office/drawing/2014/main" id="{32FDAA47-CC80-AC69-C471-7ADFA0C4080A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904" name="Google Shape;1388;p70">
              <a:extLst>
                <a:ext uri="{FF2B5EF4-FFF2-40B4-BE49-F238E27FC236}">
                  <a16:creationId xmlns:a16="http://schemas.microsoft.com/office/drawing/2014/main" id="{31837CC6-CB1D-41B6-145A-FE63E294E22F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5" name="Google Shape;1389;p70">
              <a:extLst>
                <a:ext uri="{FF2B5EF4-FFF2-40B4-BE49-F238E27FC236}">
                  <a16:creationId xmlns:a16="http://schemas.microsoft.com/office/drawing/2014/main" id="{FA31098D-162B-9BE8-2FE5-8CDB562B8278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6" name="Google Shape;1390;p70">
              <a:extLst>
                <a:ext uri="{FF2B5EF4-FFF2-40B4-BE49-F238E27FC236}">
                  <a16:creationId xmlns:a16="http://schemas.microsoft.com/office/drawing/2014/main" id="{477CE058-581A-40DB-17B7-32C9CE13E43A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07" name="Google Shape;1391;p70">
            <a:extLst>
              <a:ext uri="{FF2B5EF4-FFF2-40B4-BE49-F238E27FC236}">
                <a16:creationId xmlns:a16="http://schemas.microsoft.com/office/drawing/2014/main" id="{2598DBAA-8EBA-734C-3796-8FCE163842EE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908" name="Google Shape;1392;p70">
              <a:extLst>
                <a:ext uri="{FF2B5EF4-FFF2-40B4-BE49-F238E27FC236}">
                  <a16:creationId xmlns:a16="http://schemas.microsoft.com/office/drawing/2014/main" id="{C79B3CD1-B468-C181-C072-FFDDEA8BBD64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9" name="Google Shape;1393;p70">
              <a:extLst>
                <a:ext uri="{FF2B5EF4-FFF2-40B4-BE49-F238E27FC236}">
                  <a16:creationId xmlns:a16="http://schemas.microsoft.com/office/drawing/2014/main" id="{15922CAA-4AE8-D681-739E-E3B3CD33859C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10" name="Google Shape;1394;p70">
            <a:extLst>
              <a:ext uri="{FF2B5EF4-FFF2-40B4-BE49-F238E27FC236}">
                <a16:creationId xmlns:a16="http://schemas.microsoft.com/office/drawing/2014/main" id="{49405242-D696-AE4F-B0D1-E974FD96CDAD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911" name="Google Shape;1395;p70">
            <a:extLst>
              <a:ext uri="{FF2B5EF4-FFF2-40B4-BE49-F238E27FC236}">
                <a16:creationId xmlns:a16="http://schemas.microsoft.com/office/drawing/2014/main" id="{530346F8-CCFB-E96D-4D1A-92D721113908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912" name="Google Shape;1396;p70">
            <a:extLst>
              <a:ext uri="{FF2B5EF4-FFF2-40B4-BE49-F238E27FC236}">
                <a16:creationId xmlns:a16="http://schemas.microsoft.com/office/drawing/2014/main" id="{6640023B-602A-7149-AF48-747974BDD4FC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913" name="Google Shape;1397;p70">
            <a:extLst>
              <a:ext uri="{FF2B5EF4-FFF2-40B4-BE49-F238E27FC236}">
                <a16:creationId xmlns:a16="http://schemas.microsoft.com/office/drawing/2014/main" id="{48F86260-30AD-2523-06EA-C61D5231EAEC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914" name="Google Shape;1398;p70">
            <a:extLst>
              <a:ext uri="{FF2B5EF4-FFF2-40B4-BE49-F238E27FC236}">
                <a16:creationId xmlns:a16="http://schemas.microsoft.com/office/drawing/2014/main" id="{8D9A849C-4B60-2CE8-DF39-1126701345DE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915" name="Google Shape;1399;p70">
            <a:extLst>
              <a:ext uri="{FF2B5EF4-FFF2-40B4-BE49-F238E27FC236}">
                <a16:creationId xmlns:a16="http://schemas.microsoft.com/office/drawing/2014/main" id="{7002CEC6-F55A-1ADA-FA0B-9CB2A6D2EF97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916" name="Google Shape;1400;p70">
            <a:extLst>
              <a:ext uri="{FF2B5EF4-FFF2-40B4-BE49-F238E27FC236}">
                <a16:creationId xmlns:a16="http://schemas.microsoft.com/office/drawing/2014/main" id="{E8C71630-832B-7CD7-AC98-2AA2B15170EA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917" name="Google Shape;1401;p70">
              <a:extLst>
                <a:ext uri="{FF2B5EF4-FFF2-40B4-BE49-F238E27FC236}">
                  <a16:creationId xmlns:a16="http://schemas.microsoft.com/office/drawing/2014/main" id="{FDD5260E-601A-6C2F-951D-91DE7A2EF938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8" name="Google Shape;1402;p70">
              <a:extLst>
                <a:ext uri="{FF2B5EF4-FFF2-40B4-BE49-F238E27FC236}">
                  <a16:creationId xmlns:a16="http://schemas.microsoft.com/office/drawing/2014/main" id="{7F19CAE3-03B9-4045-B8DC-274EDCC64C9A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9" name="Google Shape;1403;p70">
            <a:extLst>
              <a:ext uri="{FF2B5EF4-FFF2-40B4-BE49-F238E27FC236}">
                <a16:creationId xmlns:a16="http://schemas.microsoft.com/office/drawing/2014/main" id="{1D794A21-60F0-AD94-D999-A6B28260B380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920" name="Google Shape;1404;p70">
              <a:extLst>
                <a:ext uri="{FF2B5EF4-FFF2-40B4-BE49-F238E27FC236}">
                  <a16:creationId xmlns:a16="http://schemas.microsoft.com/office/drawing/2014/main" id="{ABAF0825-3502-6738-B4EE-9D5AF5CD7FF8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1" name="Google Shape;1405;p70">
              <a:extLst>
                <a:ext uri="{FF2B5EF4-FFF2-40B4-BE49-F238E27FC236}">
                  <a16:creationId xmlns:a16="http://schemas.microsoft.com/office/drawing/2014/main" id="{DBF820BB-BF71-D200-38DF-FA998AA6741F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2" name="Google Shape;1406;p70">
            <a:extLst>
              <a:ext uri="{FF2B5EF4-FFF2-40B4-BE49-F238E27FC236}">
                <a16:creationId xmlns:a16="http://schemas.microsoft.com/office/drawing/2014/main" id="{F3189634-93DD-DF08-4020-A037E65D38FD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923" name="Google Shape;1407;p70">
              <a:extLst>
                <a:ext uri="{FF2B5EF4-FFF2-40B4-BE49-F238E27FC236}">
                  <a16:creationId xmlns:a16="http://schemas.microsoft.com/office/drawing/2014/main" id="{9B3E1773-D350-7B93-355C-C55C125214FB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4" name="Google Shape;1408;p70">
              <a:extLst>
                <a:ext uri="{FF2B5EF4-FFF2-40B4-BE49-F238E27FC236}">
                  <a16:creationId xmlns:a16="http://schemas.microsoft.com/office/drawing/2014/main" id="{1E117AC2-1F47-13A2-897B-8A33C9CB71E8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25" name="Google Shape;1409;p70">
            <a:extLst>
              <a:ext uri="{FF2B5EF4-FFF2-40B4-BE49-F238E27FC236}">
                <a16:creationId xmlns:a16="http://schemas.microsoft.com/office/drawing/2014/main" id="{13B5B399-1161-FCE8-3C75-D79BC35A1A2A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926" name="Google Shape;1410;p70">
            <a:extLst>
              <a:ext uri="{FF2B5EF4-FFF2-40B4-BE49-F238E27FC236}">
                <a16:creationId xmlns:a16="http://schemas.microsoft.com/office/drawing/2014/main" id="{683DC5F9-CF42-3CBF-145C-1F2F39794879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927" name="Google Shape;1411;p70">
            <a:extLst>
              <a:ext uri="{FF2B5EF4-FFF2-40B4-BE49-F238E27FC236}">
                <a16:creationId xmlns:a16="http://schemas.microsoft.com/office/drawing/2014/main" id="{DD022BC3-0DF3-000D-BB6C-3177BA62F368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928" name="Google Shape;1412;p70">
            <a:extLst>
              <a:ext uri="{FF2B5EF4-FFF2-40B4-BE49-F238E27FC236}">
                <a16:creationId xmlns:a16="http://schemas.microsoft.com/office/drawing/2014/main" id="{00D89A2E-13DB-4ACE-FE74-5A6DBBB24E1D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929" name="Google Shape;1413;p70">
              <a:extLst>
                <a:ext uri="{FF2B5EF4-FFF2-40B4-BE49-F238E27FC236}">
                  <a16:creationId xmlns:a16="http://schemas.microsoft.com/office/drawing/2014/main" id="{AA529181-D398-D103-2DDB-95D58374517C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0" name="Google Shape;1414;p70">
              <a:extLst>
                <a:ext uri="{FF2B5EF4-FFF2-40B4-BE49-F238E27FC236}">
                  <a16:creationId xmlns:a16="http://schemas.microsoft.com/office/drawing/2014/main" id="{B327B178-F86E-688F-1289-22F33F14C554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1" name="Google Shape;1415;p70">
              <a:extLst>
                <a:ext uri="{FF2B5EF4-FFF2-40B4-BE49-F238E27FC236}">
                  <a16:creationId xmlns:a16="http://schemas.microsoft.com/office/drawing/2014/main" id="{D92F464A-2990-4493-0B68-DCBE940E4EB7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2" name="Google Shape;1416;p70">
              <a:extLst>
                <a:ext uri="{FF2B5EF4-FFF2-40B4-BE49-F238E27FC236}">
                  <a16:creationId xmlns:a16="http://schemas.microsoft.com/office/drawing/2014/main" id="{056175D6-8383-2A24-7B15-9397B382730D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3" name="Google Shape;1417;p70">
              <a:extLst>
                <a:ext uri="{FF2B5EF4-FFF2-40B4-BE49-F238E27FC236}">
                  <a16:creationId xmlns:a16="http://schemas.microsoft.com/office/drawing/2014/main" id="{7B3C5F1C-7764-C1D6-986C-A44F57985A04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4" name="Google Shape;1418;p70">
              <a:extLst>
                <a:ext uri="{FF2B5EF4-FFF2-40B4-BE49-F238E27FC236}">
                  <a16:creationId xmlns:a16="http://schemas.microsoft.com/office/drawing/2014/main" id="{1FD017D8-FCEF-CB79-3C28-5BCCE2CC84A9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5" name="Google Shape;1419;p70">
              <a:extLst>
                <a:ext uri="{FF2B5EF4-FFF2-40B4-BE49-F238E27FC236}">
                  <a16:creationId xmlns:a16="http://schemas.microsoft.com/office/drawing/2014/main" id="{0BB7703D-640C-D7CA-C642-A31C47743098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6" name="Google Shape;1420;p70">
              <a:extLst>
                <a:ext uri="{FF2B5EF4-FFF2-40B4-BE49-F238E27FC236}">
                  <a16:creationId xmlns:a16="http://schemas.microsoft.com/office/drawing/2014/main" id="{CE2D51A6-AF00-B52B-075F-5BFEDB6172B8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7" name="Google Shape;1421;p70">
              <a:extLst>
                <a:ext uri="{FF2B5EF4-FFF2-40B4-BE49-F238E27FC236}">
                  <a16:creationId xmlns:a16="http://schemas.microsoft.com/office/drawing/2014/main" id="{9A078A79-874C-4D49-A9F0-D2147F5ECF34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8" name="Google Shape;1422;p70">
            <a:extLst>
              <a:ext uri="{FF2B5EF4-FFF2-40B4-BE49-F238E27FC236}">
                <a16:creationId xmlns:a16="http://schemas.microsoft.com/office/drawing/2014/main" id="{B2414034-7AAB-56FC-0586-A37876755A42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939" name="Google Shape;1423;p70">
              <a:extLst>
                <a:ext uri="{FF2B5EF4-FFF2-40B4-BE49-F238E27FC236}">
                  <a16:creationId xmlns:a16="http://schemas.microsoft.com/office/drawing/2014/main" id="{F031B344-6E33-6127-03D3-089E3D8A7731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0" name="Google Shape;1424;p70">
              <a:extLst>
                <a:ext uri="{FF2B5EF4-FFF2-40B4-BE49-F238E27FC236}">
                  <a16:creationId xmlns:a16="http://schemas.microsoft.com/office/drawing/2014/main" id="{72BCFF5C-1392-CC94-4F5D-DCBF7104168B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41" name="Google Shape;1425;p70">
            <a:extLst>
              <a:ext uri="{FF2B5EF4-FFF2-40B4-BE49-F238E27FC236}">
                <a16:creationId xmlns:a16="http://schemas.microsoft.com/office/drawing/2014/main" id="{A5AAA4E8-DD82-F58C-1721-9D499F2AF73F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942" name="Google Shape;1426;p70">
              <a:extLst>
                <a:ext uri="{FF2B5EF4-FFF2-40B4-BE49-F238E27FC236}">
                  <a16:creationId xmlns:a16="http://schemas.microsoft.com/office/drawing/2014/main" id="{2254B631-BD46-252E-93E4-2D71889564A4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3" name="Google Shape;1427;p70">
              <a:extLst>
                <a:ext uri="{FF2B5EF4-FFF2-40B4-BE49-F238E27FC236}">
                  <a16:creationId xmlns:a16="http://schemas.microsoft.com/office/drawing/2014/main" id="{FD2F4415-F965-28D7-90D4-93A04C746AB5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4" name="Google Shape;1428;p70">
              <a:extLst>
                <a:ext uri="{FF2B5EF4-FFF2-40B4-BE49-F238E27FC236}">
                  <a16:creationId xmlns:a16="http://schemas.microsoft.com/office/drawing/2014/main" id="{114B7B44-B45B-3D85-4CDF-E9020B159AF8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5" name="Google Shape;1429;p70">
              <a:extLst>
                <a:ext uri="{FF2B5EF4-FFF2-40B4-BE49-F238E27FC236}">
                  <a16:creationId xmlns:a16="http://schemas.microsoft.com/office/drawing/2014/main" id="{8C569804-9DEA-B577-8391-4EEF42F8000B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6" name="Google Shape;1430;p70">
              <a:extLst>
                <a:ext uri="{FF2B5EF4-FFF2-40B4-BE49-F238E27FC236}">
                  <a16:creationId xmlns:a16="http://schemas.microsoft.com/office/drawing/2014/main" id="{DFBD5DBF-B6E9-4EED-84F4-E79D55C8ADDD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7" name="Google Shape;1431;p70">
              <a:extLst>
                <a:ext uri="{FF2B5EF4-FFF2-40B4-BE49-F238E27FC236}">
                  <a16:creationId xmlns:a16="http://schemas.microsoft.com/office/drawing/2014/main" id="{5E9EFE3F-45E1-0F8E-6219-38238346206E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8" name="Google Shape;1432;p70">
              <a:extLst>
                <a:ext uri="{FF2B5EF4-FFF2-40B4-BE49-F238E27FC236}">
                  <a16:creationId xmlns:a16="http://schemas.microsoft.com/office/drawing/2014/main" id="{0860C5F0-3A9F-864A-8882-A7EF8BFA0002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9" name="Google Shape;1433;p70">
              <a:extLst>
                <a:ext uri="{FF2B5EF4-FFF2-40B4-BE49-F238E27FC236}">
                  <a16:creationId xmlns:a16="http://schemas.microsoft.com/office/drawing/2014/main" id="{1DD9EADE-5A82-51CC-1E41-34540B0224C7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0" name="Google Shape;1434;p70">
              <a:extLst>
                <a:ext uri="{FF2B5EF4-FFF2-40B4-BE49-F238E27FC236}">
                  <a16:creationId xmlns:a16="http://schemas.microsoft.com/office/drawing/2014/main" id="{EF509FDD-0F5D-2263-50E2-3D2661CFA47E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1" name="Google Shape;1435;p70">
              <a:extLst>
                <a:ext uri="{FF2B5EF4-FFF2-40B4-BE49-F238E27FC236}">
                  <a16:creationId xmlns:a16="http://schemas.microsoft.com/office/drawing/2014/main" id="{E93E35D8-C975-F448-0D2A-684923FBC3DD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2" name="Google Shape;1436;p70">
              <a:extLst>
                <a:ext uri="{FF2B5EF4-FFF2-40B4-BE49-F238E27FC236}">
                  <a16:creationId xmlns:a16="http://schemas.microsoft.com/office/drawing/2014/main" id="{F5BA3194-3858-27C3-89B2-6BEC52EBE86C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3" name="Google Shape;1437;p70">
              <a:extLst>
                <a:ext uri="{FF2B5EF4-FFF2-40B4-BE49-F238E27FC236}">
                  <a16:creationId xmlns:a16="http://schemas.microsoft.com/office/drawing/2014/main" id="{44C66820-6028-C5DE-02B4-BC7245A47F8E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4" name="Google Shape;1438;p70">
              <a:extLst>
                <a:ext uri="{FF2B5EF4-FFF2-40B4-BE49-F238E27FC236}">
                  <a16:creationId xmlns:a16="http://schemas.microsoft.com/office/drawing/2014/main" id="{8AF0AA04-6F91-EF07-F586-7B0F133EB0A7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5" name="Google Shape;1439;p70">
              <a:extLst>
                <a:ext uri="{FF2B5EF4-FFF2-40B4-BE49-F238E27FC236}">
                  <a16:creationId xmlns:a16="http://schemas.microsoft.com/office/drawing/2014/main" id="{71A464C6-541C-DBDC-805D-19E3CDF1ADAC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6" name="Google Shape;1440;p70">
              <a:extLst>
                <a:ext uri="{FF2B5EF4-FFF2-40B4-BE49-F238E27FC236}">
                  <a16:creationId xmlns:a16="http://schemas.microsoft.com/office/drawing/2014/main" id="{F0D8238F-49CB-5441-9EB8-6497FB24430F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7" name="Google Shape;1441;p70">
              <a:extLst>
                <a:ext uri="{FF2B5EF4-FFF2-40B4-BE49-F238E27FC236}">
                  <a16:creationId xmlns:a16="http://schemas.microsoft.com/office/drawing/2014/main" id="{EABEF8C8-2D09-EC0F-C764-964B02C36681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8" name="Google Shape;1442;p70">
              <a:extLst>
                <a:ext uri="{FF2B5EF4-FFF2-40B4-BE49-F238E27FC236}">
                  <a16:creationId xmlns:a16="http://schemas.microsoft.com/office/drawing/2014/main" id="{D4652BFE-8216-111E-12B2-30F5FFB5C0D1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9" name="Google Shape;1443;p70">
              <a:extLst>
                <a:ext uri="{FF2B5EF4-FFF2-40B4-BE49-F238E27FC236}">
                  <a16:creationId xmlns:a16="http://schemas.microsoft.com/office/drawing/2014/main" id="{F0C64B59-9DDB-0394-C457-87EA02A222F9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0" name="Google Shape;1444;p70">
              <a:extLst>
                <a:ext uri="{FF2B5EF4-FFF2-40B4-BE49-F238E27FC236}">
                  <a16:creationId xmlns:a16="http://schemas.microsoft.com/office/drawing/2014/main" id="{8E36FD44-286B-F5B5-211B-E4D92F0AC9BA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1" name="Google Shape;1445;p70">
              <a:extLst>
                <a:ext uri="{FF2B5EF4-FFF2-40B4-BE49-F238E27FC236}">
                  <a16:creationId xmlns:a16="http://schemas.microsoft.com/office/drawing/2014/main" id="{1CEC5898-D51C-3F05-F438-3C1BFB1498B8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62" name="Google Shape;1446;p70">
            <a:extLst>
              <a:ext uri="{FF2B5EF4-FFF2-40B4-BE49-F238E27FC236}">
                <a16:creationId xmlns:a16="http://schemas.microsoft.com/office/drawing/2014/main" id="{65ED2619-2F26-1C18-506F-4BA77B9A3DD1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963" name="Google Shape;1447;p70">
              <a:extLst>
                <a:ext uri="{FF2B5EF4-FFF2-40B4-BE49-F238E27FC236}">
                  <a16:creationId xmlns:a16="http://schemas.microsoft.com/office/drawing/2014/main" id="{677202EC-04C6-84C7-80C0-6ED6E160FED7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4" name="Google Shape;1448;p70">
              <a:extLst>
                <a:ext uri="{FF2B5EF4-FFF2-40B4-BE49-F238E27FC236}">
                  <a16:creationId xmlns:a16="http://schemas.microsoft.com/office/drawing/2014/main" id="{EE453799-DE73-95FC-27D5-E256E677AC26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5" name="Google Shape;1449;p70">
              <a:extLst>
                <a:ext uri="{FF2B5EF4-FFF2-40B4-BE49-F238E27FC236}">
                  <a16:creationId xmlns:a16="http://schemas.microsoft.com/office/drawing/2014/main" id="{2E41D6B1-699C-F98E-7F52-CCB5B5EE1075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6" name="Google Shape;1450;p70">
              <a:extLst>
                <a:ext uri="{FF2B5EF4-FFF2-40B4-BE49-F238E27FC236}">
                  <a16:creationId xmlns:a16="http://schemas.microsoft.com/office/drawing/2014/main" id="{434123E1-2D1F-4E7B-2198-B6E03FFDC1E0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7" name="Google Shape;1451;p70">
              <a:extLst>
                <a:ext uri="{FF2B5EF4-FFF2-40B4-BE49-F238E27FC236}">
                  <a16:creationId xmlns:a16="http://schemas.microsoft.com/office/drawing/2014/main" id="{656A05BF-0108-E247-E921-E1363FDD3D32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8" name="Google Shape;1452;p70">
              <a:extLst>
                <a:ext uri="{FF2B5EF4-FFF2-40B4-BE49-F238E27FC236}">
                  <a16:creationId xmlns:a16="http://schemas.microsoft.com/office/drawing/2014/main" id="{6E0480B0-8116-CD5C-5247-7B63B05B2300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9" name="Google Shape;1453;p70">
              <a:extLst>
                <a:ext uri="{FF2B5EF4-FFF2-40B4-BE49-F238E27FC236}">
                  <a16:creationId xmlns:a16="http://schemas.microsoft.com/office/drawing/2014/main" id="{6E24745B-281E-2B22-1C5B-7BE1EF473810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0" name="Google Shape;1454;p70">
              <a:extLst>
                <a:ext uri="{FF2B5EF4-FFF2-40B4-BE49-F238E27FC236}">
                  <a16:creationId xmlns:a16="http://schemas.microsoft.com/office/drawing/2014/main" id="{E57EF87D-F483-E202-E91A-E588DCF7996F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1" name="Google Shape;1455;p70">
              <a:extLst>
                <a:ext uri="{FF2B5EF4-FFF2-40B4-BE49-F238E27FC236}">
                  <a16:creationId xmlns:a16="http://schemas.microsoft.com/office/drawing/2014/main" id="{09087AD3-B9A3-A6A3-D1DF-FCCB762986E5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2" name="Google Shape;1456;p70">
              <a:extLst>
                <a:ext uri="{FF2B5EF4-FFF2-40B4-BE49-F238E27FC236}">
                  <a16:creationId xmlns:a16="http://schemas.microsoft.com/office/drawing/2014/main" id="{4D3DD88B-EF25-C602-1ED6-55A1E5E548ED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3" name="Google Shape;1457;p70">
              <a:extLst>
                <a:ext uri="{FF2B5EF4-FFF2-40B4-BE49-F238E27FC236}">
                  <a16:creationId xmlns:a16="http://schemas.microsoft.com/office/drawing/2014/main" id="{495E5259-51A8-5AF2-E7D7-87CF7A66CB0B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4" name="Google Shape;1458;p70">
              <a:extLst>
                <a:ext uri="{FF2B5EF4-FFF2-40B4-BE49-F238E27FC236}">
                  <a16:creationId xmlns:a16="http://schemas.microsoft.com/office/drawing/2014/main" id="{BA796CE4-AFC4-E78F-1EF0-19B5021A530F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5" name="Google Shape;1459;p70">
              <a:extLst>
                <a:ext uri="{FF2B5EF4-FFF2-40B4-BE49-F238E27FC236}">
                  <a16:creationId xmlns:a16="http://schemas.microsoft.com/office/drawing/2014/main" id="{215B97D9-D3B1-403E-EE5C-6B43D1E52F1D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6" name="Google Shape;1460;p70">
              <a:extLst>
                <a:ext uri="{FF2B5EF4-FFF2-40B4-BE49-F238E27FC236}">
                  <a16:creationId xmlns:a16="http://schemas.microsoft.com/office/drawing/2014/main" id="{88F7ABF7-3176-A070-6417-14F445057FF2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7" name="Google Shape;1461;p70">
              <a:extLst>
                <a:ext uri="{FF2B5EF4-FFF2-40B4-BE49-F238E27FC236}">
                  <a16:creationId xmlns:a16="http://schemas.microsoft.com/office/drawing/2014/main" id="{C4B467A8-1B92-15E8-6D6E-2817229E5CDB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8" name="Google Shape;1462;p70">
              <a:extLst>
                <a:ext uri="{FF2B5EF4-FFF2-40B4-BE49-F238E27FC236}">
                  <a16:creationId xmlns:a16="http://schemas.microsoft.com/office/drawing/2014/main" id="{1AB7BAE8-2DC3-8223-3EAC-47D846540FE4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9" name="Google Shape;1463;p70">
              <a:extLst>
                <a:ext uri="{FF2B5EF4-FFF2-40B4-BE49-F238E27FC236}">
                  <a16:creationId xmlns:a16="http://schemas.microsoft.com/office/drawing/2014/main" id="{BB901346-39B5-8414-7F35-9F57D468FACB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0" name="Google Shape;1464;p70">
              <a:extLst>
                <a:ext uri="{FF2B5EF4-FFF2-40B4-BE49-F238E27FC236}">
                  <a16:creationId xmlns:a16="http://schemas.microsoft.com/office/drawing/2014/main" id="{4D84177A-AC66-6FB1-B66F-A979C5A62E64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1" name="Google Shape;1465;p70">
              <a:extLst>
                <a:ext uri="{FF2B5EF4-FFF2-40B4-BE49-F238E27FC236}">
                  <a16:creationId xmlns:a16="http://schemas.microsoft.com/office/drawing/2014/main" id="{603C7951-1412-85A3-ED91-54F69A7BB1BA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2" name="Google Shape;1466;p70">
              <a:extLst>
                <a:ext uri="{FF2B5EF4-FFF2-40B4-BE49-F238E27FC236}">
                  <a16:creationId xmlns:a16="http://schemas.microsoft.com/office/drawing/2014/main" id="{4EC89CE9-31DB-C779-8341-48A0EEEDD14E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3" name="Google Shape;1467;p70">
              <a:extLst>
                <a:ext uri="{FF2B5EF4-FFF2-40B4-BE49-F238E27FC236}">
                  <a16:creationId xmlns:a16="http://schemas.microsoft.com/office/drawing/2014/main" id="{A486E1A3-0F02-838B-DE69-1A5B8DCD169A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4" name="Google Shape;1468;p70">
              <a:extLst>
                <a:ext uri="{FF2B5EF4-FFF2-40B4-BE49-F238E27FC236}">
                  <a16:creationId xmlns:a16="http://schemas.microsoft.com/office/drawing/2014/main" id="{012B7AAD-836B-99B6-091E-799061FA5857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5" name="Google Shape;1469;p70">
              <a:extLst>
                <a:ext uri="{FF2B5EF4-FFF2-40B4-BE49-F238E27FC236}">
                  <a16:creationId xmlns:a16="http://schemas.microsoft.com/office/drawing/2014/main" id="{3AC53DCE-C005-BD37-F154-169BFCB6A58C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6" name="Google Shape;1470;p70">
              <a:extLst>
                <a:ext uri="{FF2B5EF4-FFF2-40B4-BE49-F238E27FC236}">
                  <a16:creationId xmlns:a16="http://schemas.microsoft.com/office/drawing/2014/main" id="{E04E3BF4-42AC-C798-4B76-7094848081A8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7" name="Google Shape;1471;p70">
              <a:extLst>
                <a:ext uri="{FF2B5EF4-FFF2-40B4-BE49-F238E27FC236}">
                  <a16:creationId xmlns:a16="http://schemas.microsoft.com/office/drawing/2014/main" id="{3B6BFEC1-B50C-A067-481E-308197677CB7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8" name="Google Shape;1472;p70">
              <a:extLst>
                <a:ext uri="{FF2B5EF4-FFF2-40B4-BE49-F238E27FC236}">
                  <a16:creationId xmlns:a16="http://schemas.microsoft.com/office/drawing/2014/main" id="{599C37B1-91BB-E8B8-2478-9726ED46F1A0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9" name="Google Shape;1473;p70">
              <a:extLst>
                <a:ext uri="{FF2B5EF4-FFF2-40B4-BE49-F238E27FC236}">
                  <a16:creationId xmlns:a16="http://schemas.microsoft.com/office/drawing/2014/main" id="{D9169982-3045-935E-6A3E-7EC13678A4FA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0" name="Google Shape;1474;p70">
              <a:extLst>
                <a:ext uri="{FF2B5EF4-FFF2-40B4-BE49-F238E27FC236}">
                  <a16:creationId xmlns:a16="http://schemas.microsoft.com/office/drawing/2014/main" id="{86BFEDA6-CEFD-16DE-FB80-54A74113353C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1" name="Google Shape;1475;p70">
              <a:extLst>
                <a:ext uri="{FF2B5EF4-FFF2-40B4-BE49-F238E27FC236}">
                  <a16:creationId xmlns:a16="http://schemas.microsoft.com/office/drawing/2014/main" id="{36658CD3-2FE7-86D9-9A1A-CEDD3400754E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2" name="Google Shape;1476;p70">
              <a:extLst>
                <a:ext uri="{FF2B5EF4-FFF2-40B4-BE49-F238E27FC236}">
                  <a16:creationId xmlns:a16="http://schemas.microsoft.com/office/drawing/2014/main" id="{00E1FF9B-584D-CB4F-8255-DBDCDE70B510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3" name="Google Shape;1477;p70">
              <a:extLst>
                <a:ext uri="{FF2B5EF4-FFF2-40B4-BE49-F238E27FC236}">
                  <a16:creationId xmlns:a16="http://schemas.microsoft.com/office/drawing/2014/main" id="{6D62996B-501B-A865-C2CD-B6CD56163D16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4" name="Google Shape;1478;p70">
              <a:extLst>
                <a:ext uri="{FF2B5EF4-FFF2-40B4-BE49-F238E27FC236}">
                  <a16:creationId xmlns:a16="http://schemas.microsoft.com/office/drawing/2014/main" id="{86E50F72-CFBD-F992-BDAA-B1E081DC99FC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5" name="Google Shape;1479;p70">
              <a:extLst>
                <a:ext uri="{FF2B5EF4-FFF2-40B4-BE49-F238E27FC236}">
                  <a16:creationId xmlns:a16="http://schemas.microsoft.com/office/drawing/2014/main" id="{59D32C35-27FF-C85E-66A4-483FB01D3385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6" name="Google Shape;1480;p70">
              <a:extLst>
                <a:ext uri="{FF2B5EF4-FFF2-40B4-BE49-F238E27FC236}">
                  <a16:creationId xmlns:a16="http://schemas.microsoft.com/office/drawing/2014/main" id="{FD3F91D9-0F9A-29EE-98BF-83ED4637A321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7" name="Google Shape;1481;p70">
              <a:extLst>
                <a:ext uri="{FF2B5EF4-FFF2-40B4-BE49-F238E27FC236}">
                  <a16:creationId xmlns:a16="http://schemas.microsoft.com/office/drawing/2014/main" id="{0DD04B04-F8DD-1F96-EE2D-F52324810AF1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8" name="Google Shape;1482;p70">
              <a:extLst>
                <a:ext uri="{FF2B5EF4-FFF2-40B4-BE49-F238E27FC236}">
                  <a16:creationId xmlns:a16="http://schemas.microsoft.com/office/drawing/2014/main" id="{0829F81E-E046-C99D-1893-97F818AA6560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9" name="Google Shape;1483;p70">
              <a:extLst>
                <a:ext uri="{FF2B5EF4-FFF2-40B4-BE49-F238E27FC236}">
                  <a16:creationId xmlns:a16="http://schemas.microsoft.com/office/drawing/2014/main" id="{35EA92D2-B9F7-705A-7504-597D739A5D86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0" name="Google Shape;1484;p70">
              <a:extLst>
                <a:ext uri="{FF2B5EF4-FFF2-40B4-BE49-F238E27FC236}">
                  <a16:creationId xmlns:a16="http://schemas.microsoft.com/office/drawing/2014/main" id="{D1E80F72-E908-8503-333A-F4D8118F367E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1" name="Google Shape;1485;p70">
              <a:extLst>
                <a:ext uri="{FF2B5EF4-FFF2-40B4-BE49-F238E27FC236}">
                  <a16:creationId xmlns:a16="http://schemas.microsoft.com/office/drawing/2014/main" id="{ECDE01CF-ADD5-29F5-B41D-614909049A0F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2" name="Google Shape;1486;p70">
              <a:extLst>
                <a:ext uri="{FF2B5EF4-FFF2-40B4-BE49-F238E27FC236}">
                  <a16:creationId xmlns:a16="http://schemas.microsoft.com/office/drawing/2014/main" id="{EAE22834-63F6-A360-DAB0-38C86F6C761B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3" name="Google Shape;1487;p70">
              <a:extLst>
                <a:ext uri="{FF2B5EF4-FFF2-40B4-BE49-F238E27FC236}">
                  <a16:creationId xmlns:a16="http://schemas.microsoft.com/office/drawing/2014/main" id="{79CA79A6-2409-A88F-9255-C588B4019170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4" name="Google Shape;1488;p70">
              <a:extLst>
                <a:ext uri="{FF2B5EF4-FFF2-40B4-BE49-F238E27FC236}">
                  <a16:creationId xmlns:a16="http://schemas.microsoft.com/office/drawing/2014/main" id="{0C30B29F-477C-56F4-F4A7-F9998DEF74E7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5" name="Google Shape;1489;p70">
              <a:extLst>
                <a:ext uri="{FF2B5EF4-FFF2-40B4-BE49-F238E27FC236}">
                  <a16:creationId xmlns:a16="http://schemas.microsoft.com/office/drawing/2014/main" id="{8AD62B46-5FA4-4CDC-47BD-0A9BE6E40560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6" name="Google Shape;1490;p70">
              <a:extLst>
                <a:ext uri="{FF2B5EF4-FFF2-40B4-BE49-F238E27FC236}">
                  <a16:creationId xmlns:a16="http://schemas.microsoft.com/office/drawing/2014/main" id="{5C8AAF0B-B52B-9328-75C5-1483D71D3210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7" name="Google Shape;1491;p70">
              <a:extLst>
                <a:ext uri="{FF2B5EF4-FFF2-40B4-BE49-F238E27FC236}">
                  <a16:creationId xmlns:a16="http://schemas.microsoft.com/office/drawing/2014/main" id="{E47665A9-E9D2-2D9D-DC84-F6553DF6347F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8" name="Google Shape;1492;p70">
              <a:extLst>
                <a:ext uri="{FF2B5EF4-FFF2-40B4-BE49-F238E27FC236}">
                  <a16:creationId xmlns:a16="http://schemas.microsoft.com/office/drawing/2014/main" id="{E3E3FE63-CA68-81AD-2C09-04AD60AACC61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9" name="Google Shape;1493;p70">
              <a:extLst>
                <a:ext uri="{FF2B5EF4-FFF2-40B4-BE49-F238E27FC236}">
                  <a16:creationId xmlns:a16="http://schemas.microsoft.com/office/drawing/2014/main" id="{B8C5F2D1-562A-ACAE-9108-6D1DEE92E471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0" name="Google Shape;1494;p70">
              <a:extLst>
                <a:ext uri="{FF2B5EF4-FFF2-40B4-BE49-F238E27FC236}">
                  <a16:creationId xmlns:a16="http://schemas.microsoft.com/office/drawing/2014/main" id="{98977BC0-EE5F-85FE-D6CE-E48B7089AF99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1" name="Google Shape;1495;p70">
              <a:extLst>
                <a:ext uri="{FF2B5EF4-FFF2-40B4-BE49-F238E27FC236}">
                  <a16:creationId xmlns:a16="http://schemas.microsoft.com/office/drawing/2014/main" id="{5EEE790F-F11E-F619-22CD-2A8B03ACA679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2" name="Google Shape;1496;p70">
              <a:extLst>
                <a:ext uri="{FF2B5EF4-FFF2-40B4-BE49-F238E27FC236}">
                  <a16:creationId xmlns:a16="http://schemas.microsoft.com/office/drawing/2014/main" id="{14217565-8925-C094-588F-58465A9FB52F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3" name="Google Shape;1497;p70">
              <a:extLst>
                <a:ext uri="{FF2B5EF4-FFF2-40B4-BE49-F238E27FC236}">
                  <a16:creationId xmlns:a16="http://schemas.microsoft.com/office/drawing/2014/main" id="{C35FC350-F94D-5484-C844-B435BB177CD8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4" name="Google Shape;1498;p70">
              <a:extLst>
                <a:ext uri="{FF2B5EF4-FFF2-40B4-BE49-F238E27FC236}">
                  <a16:creationId xmlns:a16="http://schemas.microsoft.com/office/drawing/2014/main" id="{1D9B132B-6E77-099D-71EF-05AE17116D30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5" name="Google Shape;1499;p70">
              <a:extLst>
                <a:ext uri="{FF2B5EF4-FFF2-40B4-BE49-F238E27FC236}">
                  <a16:creationId xmlns:a16="http://schemas.microsoft.com/office/drawing/2014/main" id="{FC197B66-FE98-C797-93D0-0E6678E98FB8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6" name="Google Shape;1500;p70">
              <a:extLst>
                <a:ext uri="{FF2B5EF4-FFF2-40B4-BE49-F238E27FC236}">
                  <a16:creationId xmlns:a16="http://schemas.microsoft.com/office/drawing/2014/main" id="{D40B9862-F9C3-B165-D307-A71955099759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7" name="Google Shape;1501;p70">
              <a:extLst>
                <a:ext uri="{FF2B5EF4-FFF2-40B4-BE49-F238E27FC236}">
                  <a16:creationId xmlns:a16="http://schemas.microsoft.com/office/drawing/2014/main" id="{895727B4-CC62-CCED-8435-0914B9A91A6D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8" name="Google Shape;1502;p70">
              <a:extLst>
                <a:ext uri="{FF2B5EF4-FFF2-40B4-BE49-F238E27FC236}">
                  <a16:creationId xmlns:a16="http://schemas.microsoft.com/office/drawing/2014/main" id="{46931487-6B25-5A84-E828-6C3F4AE5AD89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9" name="Google Shape;1503;p70">
              <a:extLst>
                <a:ext uri="{FF2B5EF4-FFF2-40B4-BE49-F238E27FC236}">
                  <a16:creationId xmlns:a16="http://schemas.microsoft.com/office/drawing/2014/main" id="{CE59627D-E0C2-BAD7-B6EA-E43B9225B99A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0" name="Google Shape;1504;p70">
              <a:extLst>
                <a:ext uri="{FF2B5EF4-FFF2-40B4-BE49-F238E27FC236}">
                  <a16:creationId xmlns:a16="http://schemas.microsoft.com/office/drawing/2014/main" id="{39DBB9DF-3C49-5BDE-B355-6C930CEC569A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1" name="Google Shape;1505;p70">
              <a:extLst>
                <a:ext uri="{FF2B5EF4-FFF2-40B4-BE49-F238E27FC236}">
                  <a16:creationId xmlns:a16="http://schemas.microsoft.com/office/drawing/2014/main" id="{03693493-E0F4-A3E4-7B2F-01980A1663D9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2" name="Google Shape;1506;p70">
              <a:extLst>
                <a:ext uri="{FF2B5EF4-FFF2-40B4-BE49-F238E27FC236}">
                  <a16:creationId xmlns:a16="http://schemas.microsoft.com/office/drawing/2014/main" id="{756E8876-2F16-BAA0-7AA8-B2218FB2412B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3" name="Google Shape;1507;p70">
              <a:extLst>
                <a:ext uri="{FF2B5EF4-FFF2-40B4-BE49-F238E27FC236}">
                  <a16:creationId xmlns:a16="http://schemas.microsoft.com/office/drawing/2014/main" id="{C3FB6506-AEDE-32FB-20CA-465250A2F7D2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4" name="Google Shape;1508;p70">
              <a:extLst>
                <a:ext uri="{FF2B5EF4-FFF2-40B4-BE49-F238E27FC236}">
                  <a16:creationId xmlns:a16="http://schemas.microsoft.com/office/drawing/2014/main" id="{98B3DE50-66F0-998C-5963-B9A469A3F6B3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5" name="Google Shape;1509;p70">
              <a:extLst>
                <a:ext uri="{FF2B5EF4-FFF2-40B4-BE49-F238E27FC236}">
                  <a16:creationId xmlns:a16="http://schemas.microsoft.com/office/drawing/2014/main" id="{3514AE04-98AD-EB74-7AA7-D0C0768A56A9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6" name="Google Shape;1510;p70">
              <a:extLst>
                <a:ext uri="{FF2B5EF4-FFF2-40B4-BE49-F238E27FC236}">
                  <a16:creationId xmlns:a16="http://schemas.microsoft.com/office/drawing/2014/main" id="{D2EEBC9F-15E3-43E4-CEEC-59032BA8EC69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7" name="Google Shape;1511;p70">
              <a:extLst>
                <a:ext uri="{FF2B5EF4-FFF2-40B4-BE49-F238E27FC236}">
                  <a16:creationId xmlns:a16="http://schemas.microsoft.com/office/drawing/2014/main" id="{0BB2ADB0-CC60-220A-CC85-A2AA421AD21F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8" name="Google Shape;1512;p70">
              <a:extLst>
                <a:ext uri="{FF2B5EF4-FFF2-40B4-BE49-F238E27FC236}">
                  <a16:creationId xmlns:a16="http://schemas.microsoft.com/office/drawing/2014/main" id="{10EDDA0D-DE94-487C-0A1C-462BEB7B718D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9" name="Google Shape;1513;p70">
              <a:extLst>
                <a:ext uri="{FF2B5EF4-FFF2-40B4-BE49-F238E27FC236}">
                  <a16:creationId xmlns:a16="http://schemas.microsoft.com/office/drawing/2014/main" id="{21C3D190-72EE-A0BB-D200-9A04C6DA9FB1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0" name="Google Shape;1514;p70">
              <a:extLst>
                <a:ext uri="{FF2B5EF4-FFF2-40B4-BE49-F238E27FC236}">
                  <a16:creationId xmlns:a16="http://schemas.microsoft.com/office/drawing/2014/main" id="{4EFA2B40-3639-A14C-F0DE-C81748337056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1" name="Google Shape;1515;p70">
              <a:extLst>
                <a:ext uri="{FF2B5EF4-FFF2-40B4-BE49-F238E27FC236}">
                  <a16:creationId xmlns:a16="http://schemas.microsoft.com/office/drawing/2014/main" id="{E3EE9AE2-DA7F-4DD0-D68E-712430761084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2" name="Google Shape;1516;p70">
              <a:extLst>
                <a:ext uri="{FF2B5EF4-FFF2-40B4-BE49-F238E27FC236}">
                  <a16:creationId xmlns:a16="http://schemas.microsoft.com/office/drawing/2014/main" id="{510FFB7C-0472-F79D-419C-7CC13E1B829E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3" name="Google Shape;1517;p70">
              <a:extLst>
                <a:ext uri="{FF2B5EF4-FFF2-40B4-BE49-F238E27FC236}">
                  <a16:creationId xmlns:a16="http://schemas.microsoft.com/office/drawing/2014/main" id="{F3B014F7-7219-0BA3-1583-D0549B31C640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4" name="Google Shape;1518;p70">
              <a:extLst>
                <a:ext uri="{FF2B5EF4-FFF2-40B4-BE49-F238E27FC236}">
                  <a16:creationId xmlns:a16="http://schemas.microsoft.com/office/drawing/2014/main" id="{74E069AF-2A54-6253-3192-74B9B45440D0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5" name="Google Shape;1519;p70">
              <a:extLst>
                <a:ext uri="{FF2B5EF4-FFF2-40B4-BE49-F238E27FC236}">
                  <a16:creationId xmlns:a16="http://schemas.microsoft.com/office/drawing/2014/main" id="{6B4EB108-B7CA-FEF3-494A-33D4B947C36E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6" name="Google Shape;1520;p70">
              <a:extLst>
                <a:ext uri="{FF2B5EF4-FFF2-40B4-BE49-F238E27FC236}">
                  <a16:creationId xmlns:a16="http://schemas.microsoft.com/office/drawing/2014/main" id="{98F6B228-399F-C165-A7ED-AD914055896C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7" name="Google Shape;1521;p70">
              <a:extLst>
                <a:ext uri="{FF2B5EF4-FFF2-40B4-BE49-F238E27FC236}">
                  <a16:creationId xmlns:a16="http://schemas.microsoft.com/office/drawing/2014/main" id="{16587077-FCC6-EE0E-0E03-8C80E2EF51F0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8" name="Google Shape;1522;p70">
              <a:extLst>
                <a:ext uri="{FF2B5EF4-FFF2-40B4-BE49-F238E27FC236}">
                  <a16:creationId xmlns:a16="http://schemas.microsoft.com/office/drawing/2014/main" id="{B56304C8-F782-A32D-F59F-A45E44A32355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9" name="Google Shape;1523;p70">
              <a:extLst>
                <a:ext uri="{FF2B5EF4-FFF2-40B4-BE49-F238E27FC236}">
                  <a16:creationId xmlns:a16="http://schemas.microsoft.com/office/drawing/2014/main" id="{9D6358BC-E2A8-0576-B22B-15A0F8F35D50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0" name="Google Shape;1524;p70">
              <a:extLst>
                <a:ext uri="{FF2B5EF4-FFF2-40B4-BE49-F238E27FC236}">
                  <a16:creationId xmlns:a16="http://schemas.microsoft.com/office/drawing/2014/main" id="{C4DFBE98-899C-07E1-681D-8AB88D2CBB9A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41" name="Google Shape;1525;p70">
            <a:extLst>
              <a:ext uri="{FF2B5EF4-FFF2-40B4-BE49-F238E27FC236}">
                <a16:creationId xmlns:a16="http://schemas.microsoft.com/office/drawing/2014/main" id="{D4D8DD8E-A611-8798-780E-759E6B590395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042" name="Google Shape;1526;p70">
            <a:extLst>
              <a:ext uri="{FF2B5EF4-FFF2-40B4-BE49-F238E27FC236}">
                <a16:creationId xmlns:a16="http://schemas.microsoft.com/office/drawing/2014/main" id="{31B9727C-536E-8DBE-4755-A08103C18B78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043" name="Google Shape;1527;p70">
            <a:extLst>
              <a:ext uri="{FF2B5EF4-FFF2-40B4-BE49-F238E27FC236}">
                <a16:creationId xmlns:a16="http://schemas.microsoft.com/office/drawing/2014/main" id="{9149F491-F8C9-FC1A-1F9E-71ACC0910F29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044" name="Google Shape;1528;p70">
            <a:extLst>
              <a:ext uri="{FF2B5EF4-FFF2-40B4-BE49-F238E27FC236}">
                <a16:creationId xmlns:a16="http://schemas.microsoft.com/office/drawing/2014/main" id="{F6A3452B-7C1B-1EEA-6134-9FFA75B2DF1F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045" name="Google Shape;1529;p70">
            <a:extLst>
              <a:ext uri="{FF2B5EF4-FFF2-40B4-BE49-F238E27FC236}">
                <a16:creationId xmlns:a16="http://schemas.microsoft.com/office/drawing/2014/main" id="{0F3EE7E7-AF6D-63B3-A1D6-65EF2D70665F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</a:p>
        </p:txBody>
      </p:sp>
    </p:spTree>
    <p:extLst>
      <p:ext uri="{BB962C8B-B14F-4D97-AF65-F5344CB8AC3E}">
        <p14:creationId xmlns:p14="http://schemas.microsoft.com/office/powerpoint/2010/main" val="28919017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40"/>
          <p:cNvSpPr/>
          <p:nvPr/>
        </p:nvSpPr>
        <p:spPr>
          <a:xfrm>
            <a:off x="3076797" y="3872357"/>
            <a:ext cx="6589359" cy="542802"/>
          </a:xfrm>
          <a:custGeom>
            <a:avLst/>
            <a:gdLst/>
            <a:ahLst/>
            <a:cxnLst/>
            <a:rect l="l" t="t" r="r" b="b"/>
            <a:pathLst>
              <a:path w="6589359" h="542802" extrusionOk="0">
                <a:moveTo>
                  <a:pt x="6530393" y="0"/>
                </a:moveTo>
                <a:cubicBezTo>
                  <a:pt x="6540160" y="33808"/>
                  <a:pt x="6545795" y="61230"/>
                  <a:pt x="6555937" y="87525"/>
                </a:cubicBezTo>
                <a:cubicBezTo>
                  <a:pt x="6565704" y="113069"/>
                  <a:pt x="6599512" y="128470"/>
                  <a:pt x="6586364" y="166035"/>
                </a:cubicBezTo>
                <a:cubicBezTo>
                  <a:pt x="6543541" y="177680"/>
                  <a:pt x="6502220" y="186319"/>
                  <a:pt x="6453386" y="175801"/>
                </a:cubicBezTo>
                <a:cubicBezTo>
                  <a:pt x="6398166" y="163781"/>
                  <a:pt x="6338815" y="170167"/>
                  <a:pt x="6281341" y="170542"/>
                </a:cubicBezTo>
                <a:cubicBezTo>
                  <a:pt x="6117560" y="171669"/>
                  <a:pt x="5953779" y="171669"/>
                  <a:pt x="5790374" y="175801"/>
                </a:cubicBezTo>
                <a:cubicBezTo>
                  <a:pt x="5633730" y="179934"/>
                  <a:pt x="5477463" y="189700"/>
                  <a:pt x="5320819" y="195335"/>
                </a:cubicBezTo>
                <a:cubicBezTo>
                  <a:pt x="5131494" y="202097"/>
                  <a:pt x="4942545" y="206229"/>
                  <a:pt x="4753221" y="213742"/>
                </a:cubicBezTo>
                <a:cubicBezTo>
                  <a:pt x="4610100" y="219376"/>
                  <a:pt x="4466980" y="229894"/>
                  <a:pt x="4323860" y="236280"/>
                </a:cubicBezTo>
                <a:cubicBezTo>
                  <a:pt x="4156698" y="244169"/>
                  <a:pt x="3989161" y="249803"/>
                  <a:pt x="3821623" y="256941"/>
                </a:cubicBezTo>
                <a:cubicBezTo>
                  <a:pt x="3784059" y="258443"/>
                  <a:pt x="3746494" y="262200"/>
                  <a:pt x="3708930" y="264829"/>
                </a:cubicBezTo>
                <a:cubicBezTo>
                  <a:pt x="3517351" y="277977"/>
                  <a:pt x="3326149" y="291124"/>
                  <a:pt x="3134570" y="304272"/>
                </a:cubicBezTo>
                <a:cubicBezTo>
                  <a:pt x="2989947" y="314039"/>
                  <a:pt x="2844948" y="323805"/>
                  <a:pt x="2700325" y="333572"/>
                </a:cubicBezTo>
                <a:cubicBezTo>
                  <a:pt x="2577114" y="341836"/>
                  <a:pt x="2453527" y="349349"/>
                  <a:pt x="2330316" y="358365"/>
                </a:cubicBezTo>
                <a:cubicBezTo>
                  <a:pt x="2209359" y="367004"/>
                  <a:pt x="2088777" y="378274"/>
                  <a:pt x="1968195" y="386538"/>
                </a:cubicBezTo>
                <a:cubicBezTo>
                  <a:pt x="1701488" y="405320"/>
                  <a:pt x="1434405" y="419219"/>
                  <a:pt x="1168073" y="441758"/>
                </a:cubicBezTo>
                <a:cubicBezTo>
                  <a:pt x="917143" y="463169"/>
                  <a:pt x="667339" y="493596"/>
                  <a:pt x="416785" y="518389"/>
                </a:cubicBezTo>
                <a:cubicBezTo>
                  <a:pt x="309351" y="528907"/>
                  <a:pt x="201165" y="536795"/>
                  <a:pt x="93355" y="542430"/>
                </a:cubicBezTo>
                <a:cubicBezTo>
                  <a:pt x="38511" y="545435"/>
                  <a:pt x="19353" y="530410"/>
                  <a:pt x="5830" y="490967"/>
                </a:cubicBezTo>
                <a:cubicBezTo>
                  <a:pt x="-11825" y="436123"/>
                  <a:pt x="11089" y="398183"/>
                  <a:pt x="68187" y="405696"/>
                </a:cubicBezTo>
                <a:cubicBezTo>
                  <a:pt x="139184" y="415462"/>
                  <a:pt x="206800" y="402691"/>
                  <a:pt x="275918" y="394802"/>
                </a:cubicBezTo>
                <a:cubicBezTo>
                  <a:pt x="391241" y="381654"/>
                  <a:pt x="506564" y="367756"/>
                  <a:pt x="621886" y="355735"/>
                </a:cubicBezTo>
                <a:cubicBezTo>
                  <a:pt x="743971" y="342963"/>
                  <a:pt x="865304" y="318546"/>
                  <a:pt x="989266" y="318171"/>
                </a:cubicBezTo>
                <a:cubicBezTo>
                  <a:pt x="1075665" y="317795"/>
                  <a:pt x="1161687" y="298637"/>
                  <a:pt x="1248461" y="294129"/>
                </a:cubicBezTo>
                <a:cubicBezTo>
                  <a:pt x="1333356" y="289622"/>
                  <a:pt x="1418628" y="280982"/>
                  <a:pt x="1504274" y="288870"/>
                </a:cubicBezTo>
                <a:cubicBezTo>
                  <a:pt x="1514041" y="289622"/>
                  <a:pt x="1524935" y="286241"/>
                  <a:pt x="1534702" y="282860"/>
                </a:cubicBezTo>
                <a:cubicBezTo>
                  <a:pt x="1542590" y="280231"/>
                  <a:pt x="1553484" y="269337"/>
                  <a:pt x="1556489" y="271591"/>
                </a:cubicBezTo>
                <a:cubicBezTo>
                  <a:pt x="1598186" y="300140"/>
                  <a:pt x="1635750" y="262951"/>
                  <a:pt x="1676320" y="265580"/>
                </a:cubicBezTo>
                <a:cubicBezTo>
                  <a:pt x="1716889" y="268210"/>
                  <a:pt x="1759712" y="250930"/>
                  <a:pt x="1798779" y="258068"/>
                </a:cubicBezTo>
                <a:cubicBezTo>
                  <a:pt x="1852497" y="267834"/>
                  <a:pt x="1901330" y="247174"/>
                  <a:pt x="1952042" y="247550"/>
                </a:cubicBezTo>
                <a:cubicBezTo>
                  <a:pt x="2046705" y="248301"/>
                  <a:pt x="2139489" y="224260"/>
                  <a:pt x="2232648" y="228016"/>
                </a:cubicBezTo>
                <a:cubicBezTo>
                  <a:pt x="2321301" y="231772"/>
                  <a:pt x="2410328" y="230646"/>
                  <a:pt x="2494097" y="212990"/>
                </a:cubicBezTo>
                <a:cubicBezTo>
                  <a:pt x="2594770" y="191954"/>
                  <a:pt x="2697320" y="219001"/>
                  <a:pt x="2795363" y="187071"/>
                </a:cubicBezTo>
                <a:cubicBezTo>
                  <a:pt x="2933976" y="201721"/>
                  <a:pt x="3068832" y="159273"/>
                  <a:pt x="3206318" y="158146"/>
                </a:cubicBezTo>
                <a:cubicBezTo>
                  <a:pt x="3294219" y="157395"/>
                  <a:pt x="3381744" y="155517"/>
                  <a:pt x="3469645" y="151385"/>
                </a:cubicBezTo>
                <a:cubicBezTo>
                  <a:pt x="3510965" y="149506"/>
                  <a:pt x="3551911" y="139740"/>
                  <a:pt x="3593232" y="136359"/>
                </a:cubicBezTo>
                <a:cubicBezTo>
                  <a:pt x="3626664" y="133729"/>
                  <a:pt x="3660472" y="136359"/>
                  <a:pt x="3693904" y="134856"/>
                </a:cubicBezTo>
                <a:cubicBezTo>
                  <a:pt x="3800211" y="130724"/>
                  <a:pt x="3906894" y="128095"/>
                  <a:pt x="4012826" y="120206"/>
                </a:cubicBezTo>
                <a:cubicBezTo>
                  <a:pt x="4057152" y="116825"/>
                  <a:pt x="4104859" y="143496"/>
                  <a:pt x="4146931" y="108561"/>
                </a:cubicBezTo>
                <a:cubicBezTo>
                  <a:pt x="4149936" y="105932"/>
                  <a:pt x="4161205" y="115323"/>
                  <a:pt x="4169094" y="116825"/>
                </a:cubicBezTo>
                <a:cubicBezTo>
                  <a:pt x="4189379" y="120206"/>
                  <a:pt x="4219055" y="132227"/>
                  <a:pt x="4229197" y="123211"/>
                </a:cubicBezTo>
                <a:cubicBezTo>
                  <a:pt x="4268640" y="87901"/>
                  <a:pt x="4315596" y="101800"/>
                  <a:pt x="4358043" y="98043"/>
                </a:cubicBezTo>
                <a:cubicBezTo>
                  <a:pt x="4451954" y="89779"/>
                  <a:pt x="4546617" y="89028"/>
                  <a:pt x="4641279" y="87149"/>
                </a:cubicBezTo>
                <a:cubicBezTo>
                  <a:pt x="4711149" y="86023"/>
                  <a:pt x="4780643" y="89028"/>
                  <a:pt x="4850512" y="89028"/>
                </a:cubicBezTo>
                <a:cubicBezTo>
                  <a:pt x="4865538" y="89028"/>
                  <a:pt x="4880564" y="85647"/>
                  <a:pt x="4895590" y="82642"/>
                </a:cubicBezTo>
                <a:cubicBezTo>
                  <a:pt x="4906483" y="80388"/>
                  <a:pt x="4918504" y="70997"/>
                  <a:pt x="4927144" y="74002"/>
                </a:cubicBezTo>
                <a:cubicBezTo>
                  <a:pt x="5025187" y="107434"/>
                  <a:pt x="5122103" y="57474"/>
                  <a:pt x="5221649" y="70997"/>
                </a:cubicBezTo>
                <a:cubicBezTo>
                  <a:pt x="5296778" y="81139"/>
                  <a:pt x="5376039" y="59727"/>
                  <a:pt x="5453797" y="54468"/>
                </a:cubicBezTo>
                <a:cubicBezTo>
                  <a:pt x="5474458" y="52966"/>
                  <a:pt x="5495494" y="58225"/>
                  <a:pt x="5516530" y="60479"/>
                </a:cubicBezTo>
                <a:cubicBezTo>
                  <a:pt x="5522915" y="61230"/>
                  <a:pt x="5531555" y="65362"/>
                  <a:pt x="5535312" y="62733"/>
                </a:cubicBezTo>
                <a:cubicBezTo>
                  <a:pt x="5574003" y="36437"/>
                  <a:pt x="5619081" y="42448"/>
                  <a:pt x="5661528" y="40194"/>
                </a:cubicBezTo>
                <a:cubicBezTo>
                  <a:pt x="5746048" y="35686"/>
                  <a:pt x="5830944" y="35686"/>
                  <a:pt x="5915464" y="34184"/>
                </a:cubicBezTo>
                <a:cubicBezTo>
                  <a:pt x="5928236" y="33808"/>
                  <a:pt x="5942135" y="39818"/>
                  <a:pt x="5954155" y="37564"/>
                </a:cubicBezTo>
                <a:cubicBezTo>
                  <a:pt x="6050695" y="20285"/>
                  <a:pt x="6147987" y="22539"/>
                  <a:pt x="6245279" y="23666"/>
                </a:cubicBezTo>
                <a:cubicBezTo>
                  <a:pt x="6319657" y="24793"/>
                  <a:pt x="6394034" y="23666"/>
                  <a:pt x="6468412" y="20660"/>
                </a:cubicBezTo>
                <a:cubicBezTo>
                  <a:pt x="6486067" y="20660"/>
                  <a:pt x="6504474" y="9015"/>
                  <a:pt x="653039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4" name="Google Shape;794;p40"/>
          <p:cNvSpPr/>
          <p:nvPr/>
        </p:nvSpPr>
        <p:spPr>
          <a:xfrm rot="-8948076">
            <a:off x="15752851" y="-328441"/>
            <a:ext cx="5070297" cy="4414356"/>
          </a:xfrm>
          <a:custGeom>
            <a:avLst/>
            <a:gdLst/>
            <a:ahLst/>
            <a:cxnLst/>
            <a:rect l="l" t="t" r="r" b="b"/>
            <a:pathLst>
              <a:path w="5075470" h="4418860" extrusionOk="0">
                <a:moveTo>
                  <a:pt x="702" y="2446337"/>
                </a:moveTo>
                <a:cubicBezTo>
                  <a:pt x="-4720" y="2249776"/>
                  <a:pt x="20952" y="2059747"/>
                  <a:pt x="89347" y="1872919"/>
                </a:cubicBezTo>
                <a:cubicBezTo>
                  <a:pt x="124230" y="1777611"/>
                  <a:pt x="179690" y="1698568"/>
                  <a:pt x="226528" y="1612275"/>
                </a:cubicBezTo>
                <a:cubicBezTo>
                  <a:pt x="288064" y="1499133"/>
                  <a:pt x="379910" y="1416628"/>
                  <a:pt x="463917" y="1325174"/>
                </a:cubicBezTo>
                <a:cubicBezTo>
                  <a:pt x="483122" y="1304270"/>
                  <a:pt x="493182" y="1270432"/>
                  <a:pt x="534206" y="1283367"/>
                </a:cubicBezTo>
                <a:cubicBezTo>
                  <a:pt x="538909" y="1284804"/>
                  <a:pt x="550798" y="1263051"/>
                  <a:pt x="559617" y="1252272"/>
                </a:cubicBezTo>
                <a:cubicBezTo>
                  <a:pt x="585747" y="1220133"/>
                  <a:pt x="611289" y="1193480"/>
                  <a:pt x="657212" y="1181461"/>
                </a:cubicBezTo>
                <a:cubicBezTo>
                  <a:pt x="709994" y="1167938"/>
                  <a:pt x="753239" y="1127437"/>
                  <a:pt x="803930" y="1102614"/>
                </a:cubicBezTo>
                <a:cubicBezTo>
                  <a:pt x="945619" y="1033370"/>
                  <a:pt x="1020807" y="1003321"/>
                  <a:pt x="1171380" y="1001427"/>
                </a:cubicBezTo>
                <a:cubicBezTo>
                  <a:pt x="1199077" y="1001100"/>
                  <a:pt x="1202017" y="939826"/>
                  <a:pt x="1240428" y="976799"/>
                </a:cubicBezTo>
                <a:cubicBezTo>
                  <a:pt x="1367288" y="915721"/>
                  <a:pt x="1513549" y="943419"/>
                  <a:pt x="1642565" y="886390"/>
                </a:cubicBezTo>
                <a:cubicBezTo>
                  <a:pt x="1722914" y="850854"/>
                  <a:pt x="1810514" y="831975"/>
                  <a:pt x="1893868" y="802840"/>
                </a:cubicBezTo>
                <a:cubicBezTo>
                  <a:pt x="1927444" y="791082"/>
                  <a:pt x="1958735" y="772399"/>
                  <a:pt x="1990482" y="755872"/>
                </a:cubicBezTo>
                <a:cubicBezTo>
                  <a:pt x="2019552" y="740717"/>
                  <a:pt x="2046335" y="719095"/>
                  <a:pt x="2077037" y="709623"/>
                </a:cubicBezTo>
                <a:cubicBezTo>
                  <a:pt x="2109699" y="699693"/>
                  <a:pt x="2137724" y="688523"/>
                  <a:pt x="2157190" y="659715"/>
                </a:cubicBezTo>
                <a:cubicBezTo>
                  <a:pt x="2162090" y="652529"/>
                  <a:pt x="2169602" y="642273"/>
                  <a:pt x="2176330" y="641881"/>
                </a:cubicBezTo>
                <a:cubicBezTo>
                  <a:pt x="2254393" y="637896"/>
                  <a:pt x="2296397" y="571004"/>
                  <a:pt x="2356364" y="536317"/>
                </a:cubicBezTo>
                <a:cubicBezTo>
                  <a:pt x="2418684" y="500193"/>
                  <a:pt x="2468200" y="442119"/>
                  <a:pt x="2523921" y="394302"/>
                </a:cubicBezTo>
                <a:cubicBezTo>
                  <a:pt x="2590879" y="336882"/>
                  <a:pt x="2653003" y="271557"/>
                  <a:pt x="2726950" y="225177"/>
                </a:cubicBezTo>
                <a:cubicBezTo>
                  <a:pt x="2841529" y="153320"/>
                  <a:pt x="2970087" y="106809"/>
                  <a:pt x="3092374" y="49128"/>
                </a:cubicBezTo>
                <a:cubicBezTo>
                  <a:pt x="3184678" y="5556"/>
                  <a:pt x="3275283" y="1441"/>
                  <a:pt x="3369480" y="2290"/>
                </a:cubicBezTo>
                <a:cubicBezTo>
                  <a:pt x="3493205" y="3401"/>
                  <a:pt x="3616864" y="-1368"/>
                  <a:pt x="3740392" y="396"/>
                </a:cubicBezTo>
                <a:cubicBezTo>
                  <a:pt x="3862222" y="2225"/>
                  <a:pt x="3975560" y="34168"/>
                  <a:pt x="4060939" y="131045"/>
                </a:cubicBezTo>
                <a:cubicBezTo>
                  <a:pt x="4094320" y="168998"/>
                  <a:pt x="4130901" y="204077"/>
                  <a:pt x="4166373" y="240136"/>
                </a:cubicBezTo>
                <a:cubicBezTo>
                  <a:pt x="4170495" y="244327"/>
                  <a:pt x="4175655" y="247349"/>
                  <a:pt x="4181332" y="248890"/>
                </a:cubicBezTo>
                <a:cubicBezTo>
                  <a:pt x="4327267" y="285014"/>
                  <a:pt x="4414932" y="399985"/>
                  <a:pt x="4514943" y="497122"/>
                </a:cubicBezTo>
                <a:cubicBezTo>
                  <a:pt x="4647748" y="626399"/>
                  <a:pt x="4752006" y="778997"/>
                  <a:pt x="4845877" y="936821"/>
                </a:cubicBezTo>
                <a:cubicBezTo>
                  <a:pt x="4918649" y="1059043"/>
                  <a:pt x="4969340" y="1191586"/>
                  <a:pt x="5003113" y="1333274"/>
                </a:cubicBezTo>
                <a:cubicBezTo>
                  <a:pt x="5042164" y="1492738"/>
                  <a:pt x="5065615" y="1655618"/>
                  <a:pt x="5073140" y="1819614"/>
                </a:cubicBezTo>
                <a:cubicBezTo>
                  <a:pt x="5082417" y="2048250"/>
                  <a:pt x="5064583" y="2276559"/>
                  <a:pt x="5008992" y="2499445"/>
                </a:cubicBezTo>
                <a:cubicBezTo>
                  <a:pt x="4963918" y="2680263"/>
                  <a:pt x="4897091" y="2854026"/>
                  <a:pt x="4829742" y="3027985"/>
                </a:cubicBezTo>
                <a:cubicBezTo>
                  <a:pt x="4777509" y="3164630"/>
                  <a:pt x="4709127" y="3294548"/>
                  <a:pt x="4626060" y="3414967"/>
                </a:cubicBezTo>
                <a:cubicBezTo>
                  <a:pt x="4524938" y="3559986"/>
                  <a:pt x="4411601" y="3698540"/>
                  <a:pt x="4272002" y="3811420"/>
                </a:cubicBezTo>
                <a:cubicBezTo>
                  <a:pt x="4172056" y="3892227"/>
                  <a:pt x="4078185" y="3981917"/>
                  <a:pt x="3971510" y="4052402"/>
                </a:cubicBezTo>
                <a:cubicBezTo>
                  <a:pt x="3877247" y="4114787"/>
                  <a:pt x="3773316" y="4169398"/>
                  <a:pt x="3666118" y="4203824"/>
                </a:cubicBezTo>
                <a:cubicBezTo>
                  <a:pt x="3501370" y="4257194"/>
                  <a:pt x="3332311" y="4304228"/>
                  <a:pt x="3161684" y="4327613"/>
                </a:cubicBezTo>
                <a:cubicBezTo>
                  <a:pt x="2937164" y="4358316"/>
                  <a:pt x="2711664" y="4391697"/>
                  <a:pt x="2483616" y="4391632"/>
                </a:cubicBezTo>
                <a:cubicBezTo>
                  <a:pt x="2448211" y="4391632"/>
                  <a:pt x="2412870" y="4407309"/>
                  <a:pt x="2377268" y="4408289"/>
                </a:cubicBezTo>
                <a:cubicBezTo>
                  <a:pt x="2240806" y="4412013"/>
                  <a:pt x="2101665" y="4429585"/>
                  <a:pt x="1968599" y="4409138"/>
                </a:cubicBezTo>
                <a:cubicBezTo>
                  <a:pt x="1863557" y="4393069"/>
                  <a:pt x="1757601" y="4415671"/>
                  <a:pt x="1653670" y="4381898"/>
                </a:cubicBezTo>
                <a:cubicBezTo>
                  <a:pt x="1588346" y="4360472"/>
                  <a:pt x="1514333" y="4365306"/>
                  <a:pt x="1444632" y="4354462"/>
                </a:cubicBezTo>
                <a:cubicBezTo>
                  <a:pt x="1391066" y="4346035"/>
                  <a:pt x="1338284" y="4333166"/>
                  <a:pt x="1295235" y="4295147"/>
                </a:cubicBezTo>
                <a:cubicBezTo>
                  <a:pt x="1287069" y="4288027"/>
                  <a:pt x="1270020" y="4289530"/>
                  <a:pt x="1257020" y="4289530"/>
                </a:cubicBezTo>
                <a:cubicBezTo>
                  <a:pt x="1118271" y="4289530"/>
                  <a:pt x="990431" y="4248702"/>
                  <a:pt x="864159" y="4194286"/>
                </a:cubicBezTo>
                <a:cubicBezTo>
                  <a:pt x="792694" y="4163453"/>
                  <a:pt x="714893" y="4147645"/>
                  <a:pt x="667468" y="4077748"/>
                </a:cubicBezTo>
                <a:cubicBezTo>
                  <a:pt x="481816" y="3994916"/>
                  <a:pt x="406627" y="3828013"/>
                  <a:pt x="336077" y="3653531"/>
                </a:cubicBezTo>
                <a:cubicBezTo>
                  <a:pt x="273170" y="3498059"/>
                  <a:pt x="190404" y="3350426"/>
                  <a:pt x="130958" y="3193778"/>
                </a:cubicBezTo>
                <a:cubicBezTo>
                  <a:pt x="72754" y="3040396"/>
                  <a:pt x="18731" y="2883487"/>
                  <a:pt x="13048" y="2715865"/>
                </a:cubicBezTo>
                <a:cubicBezTo>
                  <a:pt x="9716" y="2626044"/>
                  <a:pt x="4817" y="2536158"/>
                  <a:pt x="702" y="244633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5" name="Google Shape;795;p40"/>
          <p:cNvSpPr/>
          <p:nvPr/>
        </p:nvSpPr>
        <p:spPr>
          <a:xfrm rot="-9367483">
            <a:off x="16438920" y="39842"/>
            <a:ext cx="4224282" cy="3677791"/>
          </a:xfrm>
          <a:custGeom>
            <a:avLst/>
            <a:gdLst/>
            <a:ahLst/>
            <a:cxnLst/>
            <a:rect l="l" t="t" r="r" b="b"/>
            <a:pathLst>
              <a:path w="4221644" h="3675495" extrusionOk="0">
                <a:moveTo>
                  <a:pt x="584" y="2034800"/>
                </a:moveTo>
                <a:cubicBezTo>
                  <a:pt x="-3926" y="1871306"/>
                  <a:pt x="17427" y="1713245"/>
                  <a:pt x="74316" y="1557846"/>
                </a:cubicBezTo>
                <a:cubicBezTo>
                  <a:pt x="103331" y="1478571"/>
                  <a:pt x="149462" y="1412826"/>
                  <a:pt x="188420" y="1341049"/>
                </a:cubicBezTo>
                <a:cubicBezTo>
                  <a:pt x="239604" y="1246941"/>
                  <a:pt x="315999" y="1178315"/>
                  <a:pt x="385874" y="1102246"/>
                </a:cubicBezTo>
                <a:cubicBezTo>
                  <a:pt x="401849" y="1084859"/>
                  <a:pt x="410216" y="1056713"/>
                  <a:pt x="444339" y="1067472"/>
                </a:cubicBezTo>
                <a:cubicBezTo>
                  <a:pt x="448251" y="1068667"/>
                  <a:pt x="458140" y="1050573"/>
                  <a:pt x="465475" y="1041608"/>
                </a:cubicBezTo>
                <a:cubicBezTo>
                  <a:pt x="487209" y="1014875"/>
                  <a:pt x="508454" y="992706"/>
                  <a:pt x="546652" y="982709"/>
                </a:cubicBezTo>
                <a:cubicBezTo>
                  <a:pt x="590554" y="971461"/>
                  <a:pt x="626524" y="937774"/>
                  <a:pt x="668688" y="917126"/>
                </a:cubicBezTo>
                <a:cubicBezTo>
                  <a:pt x="786541" y="859531"/>
                  <a:pt x="849081" y="834537"/>
                  <a:pt x="974324" y="832961"/>
                </a:cubicBezTo>
                <a:cubicBezTo>
                  <a:pt x="997362" y="832689"/>
                  <a:pt x="999807" y="781723"/>
                  <a:pt x="1031756" y="812477"/>
                </a:cubicBezTo>
                <a:cubicBezTo>
                  <a:pt x="1137275" y="761673"/>
                  <a:pt x="1258931" y="784711"/>
                  <a:pt x="1366243" y="737277"/>
                </a:cubicBezTo>
                <a:cubicBezTo>
                  <a:pt x="1433075" y="707719"/>
                  <a:pt x="1505939" y="692016"/>
                  <a:pt x="1575270" y="667782"/>
                </a:cubicBezTo>
                <a:cubicBezTo>
                  <a:pt x="1603198" y="658002"/>
                  <a:pt x="1629225" y="642462"/>
                  <a:pt x="1655632" y="628715"/>
                </a:cubicBezTo>
                <a:cubicBezTo>
                  <a:pt x="1679811" y="616109"/>
                  <a:pt x="1702088" y="598125"/>
                  <a:pt x="1727626" y="590246"/>
                </a:cubicBezTo>
                <a:cubicBezTo>
                  <a:pt x="1754793" y="581987"/>
                  <a:pt x="1778103" y="572696"/>
                  <a:pt x="1794295" y="548734"/>
                </a:cubicBezTo>
                <a:cubicBezTo>
                  <a:pt x="1798370" y="542757"/>
                  <a:pt x="1804619" y="534226"/>
                  <a:pt x="1810215" y="533900"/>
                </a:cubicBezTo>
                <a:cubicBezTo>
                  <a:pt x="1875146" y="530586"/>
                  <a:pt x="1910083" y="474947"/>
                  <a:pt x="1959963" y="446095"/>
                </a:cubicBezTo>
                <a:cubicBezTo>
                  <a:pt x="2011799" y="416047"/>
                  <a:pt x="2052985" y="367743"/>
                  <a:pt x="2099333" y="327970"/>
                </a:cubicBezTo>
                <a:cubicBezTo>
                  <a:pt x="2155026" y="280210"/>
                  <a:pt x="2206699" y="225874"/>
                  <a:pt x="2268206" y="187296"/>
                </a:cubicBezTo>
                <a:cubicBezTo>
                  <a:pt x="2363510" y="127528"/>
                  <a:pt x="2470442" y="88841"/>
                  <a:pt x="2572157" y="40863"/>
                </a:cubicBezTo>
                <a:cubicBezTo>
                  <a:pt x="2648932" y="4622"/>
                  <a:pt x="2724295" y="1199"/>
                  <a:pt x="2802647" y="1905"/>
                </a:cubicBezTo>
                <a:cubicBezTo>
                  <a:pt x="2905557" y="2829"/>
                  <a:pt x="3008414" y="-1138"/>
                  <a:pt x="3111162" y="329"/>
                </a:cubicBezTo>
                <a:cubicBezTo>
                  <a:pt x="3212496" y="1851"/>
                  <a:pt x="3306768" y="28420"/>
                  <a:pt x="3377784" y="108999"/>
                </a:cubicBezTo>
                <a:cubicBezTo>
                  <a:pt x="3405549" y="140568"/>
                  <a:pt x="3435977" y="169746"/>
                  <a:pt x="3465481" y="199739"/>
                </a:cubicBezTo>
                <a:cubicBezTo>
                  <a:pt x="3468910" y="203225"/>
                  <a:pt x="3473202" y="205738"/>
                  <a:pt x="3477924" y="207020"/>
                </a:cubicBezTo>
                <a:cubicBezTo>
                  <a:pt x="3599308" y="237067"/>
                  <a:pt x="3672226" y="332697"/>
                  <a:pt x="3755413" y="413494"/>
                </a:cubicBezTo>
                <a:cubicBezTo>
                  <a:pt x="3865876" y="521023"/>
                  <a:pt x="3952595" y="647950"/>
                  <a:pt x="4030675" y="779224"/>
                </a:cubicBezTo>
                <a:cubicBezTo>
                  <a:pt x="4091204" y="880885"/>
                  <a:pt x="4133368" y="991131"/>
                  <a:pt x="4161460" y="1108984"/>
                </a:cubicBezTo>
                <a:cubicBezTo>
                  <a:pt x="4193941" y="1241621"/>
                  <a:pt x="4213448" y="1377100"/>
                  <a:pt x="4219707" y="1513509"/>
                </a:cubicBezTo>
                <a:cubicBezTo>
                  <a:pt x="4227423" y="1703682"/>
                  <a:pt x="4212589" y="1893583"/>
                  <a:pt x="4166350" y="2078975"/>
                </a:cubicBezTo>
                <a:cubicBezTo>
                  <a:pt x="4128859" y="2229374"/>
                  <a:pt x="4073274" y="2373906"/>
                  <a:pt x="4017254" y="2518600"/>
                </a:cubicBezTo>
                <a:cubicBezTo>
                  <a:pt x="3973808" y="2632259"/>
                  <a:pt x="3916930" y="2740320"/>
                  <a:pt x="3847837" y="2840482"/>
                </a:cubicBezTo>
                <a:cubicBezTo>
                  <a:pt x="3763726" y="2961106"/>
                  <a:pt x="3669455" y="3076351"/>
                  <a:pt x="3553341" y="3170242"/>
                </a:cubicBezTo>
                <a:cubicBezTo>
                  <a:pt x="3470208" y="3237455"/>
                  <a:pt x="3392128" y="3312057"/>
                  <a:pt x="3303399" y="3370684"/>
                </a:cubicBezTo>
                <a:cubicBezTo>
                  <a:pt x="3224993" y="3422574"/>
                  <a:pt x="3138546" y="3467999"/>
                  <a:pt x="3049382" y="3496633"/>
                </a:cubicBezTo>
                <a:cubicBezTo>
                  <a:pt x="2912349" y="3541025"/>
                  <a:pt x="2771730" y="3580146"/>
                  <a:pt x="2629807" y="3599598"/>
                </a:cubicBezTo>
                <a:cubicBezTo>
                  <a:pt x="2443057" y="3625136"/>
                  <a:pt x="2255492" y="3652901"/>
                  <a:pt x="2065808" y="3652847"/>
                </a:cubicBezTo>
                <a:cubicBezTo>
                  <a:pt x="2036358" y="3652847"/>
                  <a:pt x="2006963" y="3665887"/>
                  <a:pt x="1977350" y="3666702"/>
                </a:cubicBezTo>
                <a:cubicBezTo>
                  <a:pt x="1863844" y="3669799"/>
                  <a:pt x="1748110" y="3684415"/>
                  <a:pt x="1637429" y="3667409"/>
                </a:cubicBezTo>
                <a:cubicBezTo>
                  <a:pt x="1550059" y="3654042"/>
                  <a:pt x="1461927" y="3672842"/>
                  <a:pt x="1375480" y="3644751"/>
                </a:cubicBezTo>
                <a:cubicBezTo>
                  <a:pt x="1321145" y="3626929"/>
                  <a:pt x="1259583" y="3630950"/>
                  <a:pt x="1201607" y="3621930"/>
                </a:cubicBezTo>
                <a:cubicBezTo>
                  <a:pt x="1157053" y="3614921"/>
                  <a:pt x="1113150" y="3604217"/>
                  <a:pt x="1077343" y="3572594"/>
                </a:cubicBezTo>
                <a:cubicBezTo>
                  <a:pt x="1070551" y="3566671"/>
                  <a:pt x="1056370" y="3567921"/>
                  <a:pt x="1045557" y="3567921"/>
                </a:cubicBezTo>
                <a:cubicBezTo>
                  <a:pt x="930149" y="3567921"/>
                  <a:pt x="823815" y="3533961"/>
                  <a:pt x="718785" y="3488700"/>
                </a:cubicBezTo>
                <a:cubicBezTo>
                  <a:pt x="659343" y="3463054"/>
                  <a:pt x="594630" y="3449905"/>
                  <a:pt x="555182" y="3391766"/>
                </a:cubicBezTo>
                <a:cubicBezTo>
                  <a:pt x="400762" y="3322869"/>
                  <a:pt x="338222" y="3184043"/>
                  <a:pt x="279540" y="3038914"/>
                </a:cubicBezTo>
                <a:cubicBezTo>
                  <a:pt x="227215" y="2909596"/>
                  <a:pt x="158373" y="2786799"/>
                  <a:pt x="108928" y="2656503"/>
                </a:cubicBezTo>
                <a:cubicBezTo>
                  <a:pt x="60515" y="2528924"/>
                  <a:pt x="15580" y="2398411"/>
                  <a:pt x="10853" y="2258987"/>
                </a:cubicBezTo>
                <a:cubicBezTo>
                  <a:pt x="8082" y="2184276"/>
                  <a:pt x="4007" y="2109511"/>
                  <a:pt x="584" y="203480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6" name="Google Shape;796;p40"/>
          <p:cNvSpPr/>
          <p:nvPr/>
        </p:nvSpPr>
        <p:spPr>
          <a:xfrm rot="4655723">
            <a:off x="-4003623" y="4861510"/>
            <a:ext cx="5868240" cy="5109071"/>
          </a:xfrm>
          <a:custGeom>
            <a:avLst/>
            <a:gdLst/>
            <a:ahLst/>
            <a:cxnLst/>
            <a:rect l="l" t="t" r="r" b="b"/>
            <a:pathLst>
              <a:path w="5863167" h="5104654" extrusionOk="0">
                <a:moveTo>
                  <a:pt x="810" y="2826001"/>
                </a:moveTo>
                <a:cubicBezTo>
                  <a:pt x="-5453" y="2598934"/>
                  <a:pt x="24204" y="2379414"/>
                  <a:pt x="103213" y="2163591"/>
                </a:cubicBezTo>
                <a:cubicBezTo>
                  <a:pt x="143510" y="2053491"/>
                  <a:pt x="207578" y="1962181"/>
                  <a:pt x="261684" y="1862495"/>
                </a:cubicBezTo>
                <a:cubicBezTo>
                  <a:pt x="332770" y="1731794"/>
                  <a:pt x="438870" y="1636485"/>
                  <a:pt x="535915" y="1530837"/>
                </a:cubicBezTo>
                <a:cubicBezTo>
                  <a:pt x="558101" y="1506689"/>
                  <a:pt x="569723" y="1467600"/>
                  <a:pt x="617113" y="1482541"/>
                </a:cubicBezTo>
                <a:cubicBezTo>
                  <a:pt x="622546" y="1484201"/>
                  <a:pt x="636280" y="1459073"/>
                  <a:pt x="646468" y="1446621"/>
                </a:cubicBezTo>
                <a:cubicBezTo>
                  <a:pt x="676653" y="1409494"/>
                  <a:pt x="706159" y="1378705"/>
                  <a:pt x="759209" y="1364820"/>
                </a:cubicBezTo>
                <a:cubicBezTo>
                  <a:pt x="820183" y="1349199"/>
                  <a:pt x="870139" y="1302412"/>
                  <a:pt x="928698" y="1273736"/>
                </a:cubicBezTo>
                <a:cubicBezTo>
                  <a:pt x="1092376" y="1193746"/>
                  <a:pt x="1179233" y="1159033"/>
                  <a:pt x="1353175" y="1156845"/>
                </a:cubicBezTo>
                <a:cubicBezTo>
                  <a:pt x="1385171" y="1156468"/>
                  <a:pt x="1388566" y="1085684"/>
                  <a:pt x="1432938" y="1128396"/>
                </a:cubicBezTo>
                <a:cubicBezTo>
                  <a:pt x="1579487" y="1057838"/>
                  <a:pt x="1748447" y="1089834"/>
                  <a:pt x="1897486" y="1023956"/>
                </a:cubicBezTo>
                <a:cubicBezTo>
                  <a:pt x="1990305" y="982904"/>
                  <a:pt x="2091500" y="961095"/>
                  <a:pt x="2187790" y="927439"/>
                </a:cubicBezTo>
                <a:cubicBezTo>
                  <a:pt x="2226578" y="913856"/>
                  <a:pt x="2262725" y="892273"/>
                  <a:pt x="2299399" y="873181"/>
                </a:cubicBezTo>
                <a:cubicBezTo>
                  <a:pt x="2332980" y="855674"/>
                  <a:pt x="2363920" y="830696"/>
                  <a:pt x="2399387" y="819754"/>
                </a:cubicBezTo>
                <a:cubicBezTo>
                  <a:pt x="2437118" y="808284"/>
                  <a:pt x="2469492" y="795380"/>
                  <a:pt x="2491980" y="762101"/>
                </a:cubicBezTo>
                <a:cubicBezTo>
                  <a:pt x="2497640" y="753800"/>
                  <a:pt x="2506318" y="741952"/>
                  <a:pt x="2514090" y="741499"/>
                </a:cubicBezTo>
                <a:cubicBezTo>
                  <a:pt x="2604268" y="736896"/>
                  <a:pt x="2652790" y="659622"/>
                  <a:pt x="2722065" y="619552"/>
                </a:cubicBezTo>
                <a:cubicBezTo>
                  <a:pt x="2794056" y="577821"/>
                  <a:pt x="2851257" y="510735"/>
                  <a:pt x="2915626" y="455496"/>
                </a:cubicBezTo>
                <a:cubicBezTo>
                  <a:pt x="2992975" y="389165"/>
                  <a:pt x="3064740" y="313702"/>
                  <a:pt x="3150164" y="260124"/>
                </a:cubicBezTo>
                <a:cubicBezTo>
                  <a:pt x="3282525" y="177115"/>
                  <a:pt x="3431036" y="123386"/>
                  <a:pt x="3572302" y="56752"/>
                </a:cubicBezTo>
                <a:cubicBezTo>
                  <a:pt x="3678930" y="6419"/>
                  <a:pt x="3783597" y="1665"/>
                  <a:pt x="3892413" y="2646"/>
                </a:cubicBezTo>
                <a:cubicBezTo>
                  <a:pt x="4035340" y="3928"/>
                  <a:pt x="4178190" y="-1580"/>
                  <a:pt x="4320890" y="457"/>
                </a:cubicBezTo>
                <a:cubicBezTo>
                  <a:pt x="4461627" y="2570"/>
                  <a:pt x="4592555" y="39471"/>
                  <a:pt x="4691184" y="151382"/>
                </a:cubicBezTo>
                <a:cubicBezTo>
                  <a:pt x="4729746" y="195226"/>
                  <a:pt x="4772005" y="235749"/>
                  <a:pt x="4812981" y="277405"/>
                </a:cubicBezTo>
                <a:cubicBezTo>
                  <a:pt x="4817744" y="282247"/>
                  <a:pt x="4823708" y="285736"/>
                  <a:pt x="4830262" y="287517"/>
                </a:cubicBezTo>
                <a:cubicBezTo>
                  <a:pt x="4998845" y="329247"/>
                  <a:pt x="5100116" y="462061"/>
                  <a:pt x="5215649" y="574274"/>
                </a:cubicBezTo>
                <a:cubicBezTo>
                  <a:pt x="5369064" y="723615"/>
                  <a:pt x="5489503" y="899895"/>
                  <a:pt x="5597942" y="1082213"/>
                </a:cubicBezTo>
                <a:cubicBezTo>
                  <a:pt x="5682008" y="1223403"/>
                  <a:pt x="5740566" y="1376517"/>
                  <a:pt x="5779581" y="1540195"/>
                </a:cubicBezTo>
                <a:cubicBezTo>
                  <a:pt x="5824692" y="1724403"/>
                  <a:pt x="5851785" y="1912561"/>
                  <a:pt x="5860476" y="2102013"/>
                </a:cubicBezTo>
                <a:cubicBezTo>
                  <a:pt x="5871192" y="2366132"/>
                  <a:pt x="5850591" y="2629874"/>
                  <a:pt x="5786372" y="2887352"/>
                </a:cubicBezTo>
                <a:cubicBezTo>
                  <a:pt x="5734303" y="3096232"/>
                  <a:pt x="5657105" y="3296962"/>
                  <a:pt x="5579303" y="3497919"/>
                </a:cubicBezTo>
                <a:cubicBezTo>
                  <a:pt x="5518961" y="3655774"/>
                  <a:pt x="5439970" y="3805852"/>
                  <a:pt x="5344011" y="3944959"/>
                </a:cubicBezTo>
                <a:cubicBezTo>
                  <a:pt x="5227195" y="4112486"/>
                  <a:pt x="5096268" y="4272542"/>
                  <a:pt x="4935004" y="4402942"/>
                </a:cubicBezTo>
                <a:cubicBezTo>
                  <a:pt x="4819546" y="4496289"/>
                  <a:pt x="4711107" y="4599899"/>
                  <a:pt x="4587876" y="4681322"/>
                </a:cubicBezTo>
                <a:cubicBezTo>
                  <a:pt x="4478984" y="4753390"/>
                  <a:pt x="4358923" y="4816476"/>
                  <a:pt x="4235089" y="4856245"/>
                </a:cubicBezTo>
                <a:cubicBezTo>
                  <a:pt x="4044772" y="4917898"/>
                  <a:pt x="3849475" y="4972231"/>
                  <a:pt x="3652367" y="4999246"/>
                </a:cubicBezTo>
                <a:cubicBezTo>
                  <a:pt x="3393002" y="5034714"/>
                  <a:pt x="3132506" y="5073275"/>
                  <a:pt x="2869066" y="5073200"/>
                </a:cubicBezTo>
                <a:cubicBezTo>
                  <a:pt x="2828165" y="5073200"/>
                  <a:pt x="2787340" y="5091311"/>
                  <a:pt x="2746213" y="5092443"/>
                </a:cubicBezTo>
                <a:cubicBezTo>
                  <a:pt x="2588572" y="5096744"/>
                  <a:pt x="2427837" y="5117044"/>
                  <a:pt x="2274119" y="5093424"/>
                </a:cubicBezTo>
                <a:cubicBezTo>
                  <a:pt x="2152776" y="5074860"/>
                  <a:pt x="2030375" y="5100970"/>
                  <a:pt x="1910314" y="5061956"/>
                </a:cubicBezTo>
                <a:cubicBezTo>
                  <a:pt x="1834852" y="5037204"/>
                  <a:pt x="1749353" y="5042788"/>
                  <a:pt x="1668834" y="5030262"/>
                </a:cubicBezTo>
                <a:cubicBezTo>
                  <a:pt x="1606955" y="5020527"/>
                  <a:pt x="1545981" y="5005661"/>
                  <a:pt x="1496252" y="4961742"/>
                </a:cubicBezTo>
                <a:cubicBezTo>
                  <a:pt x="1486819" y="4953516"/>
                  <a:pt x="1467123" y="4955252"/>
                  <a:pt x="1452106" y="4955252"/>
                </a:cubicBezTo>
                <a:cubicBezTo>
                  <a:pt x="1291824" y="4955252"/>
                  <a:pt x="1144143" y="4908088"/>
                  <a:pt x="998274" y="4845227"/>
                </a:cubicBezTo>
                <a:cubicBezTo>
                  <a:pt x="915718" y="4809609"/>
                  <a:pt x="825842" y="4791347"/>
                  <a:pt x="771057" y="4710602"/>
                </a:cubicBezTo>
                <a:cubicBezTo>
                  <a:pt x="556592" y="4614916"/>
                  <a:pt x="469735" y="4422109"/>
                  <a:pt x="388235" y="4220548"/>
                </a:cubicBezTo>
                <a:cubicBezTo>
                  <a:pt x="315565" y="4040947"/>
                  <a:pt x="219954" y="3870402"/>
                  <a:pt x="151283" y="3689443"/>
                </a:cubicBezTo>
                <a:cubicBezTo>
                  <a:pt x="84046" y="3512257"/>
                  <a:pt x="21638" y="3330996"/>
                  <a:pt x="15073" y="3137359"/>
                </a:cubicBezTo>
                <a:cubicBezTo>
                  <a:pt x="11224" y="3033598"/>
                  <a:pt x="5565" y="2929762"/>
                  <a:pt x="810" y="28260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7" name="Google Shape;797;p40"/>
          <p:cNvSpPr/>
          <p:nvPr/>
        </p:nvSpPr>
        <p:spPr>
          <a:xfrm rot="-5339846">
            <a:off x="-1310658" y="6085603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8" name="Google Shape;798;p40"/>
          <p:cNvSpPr/>
          <p:nvPr/>
        </p:nvSpPr>
        <p:spPr>
          <a:xfrm rot="-5339846">
            <a:off x="16653074" y="712370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9" name="Google Shape;799;p40"/>
          <p:cNvSpPr/>
          <p:nvPr/>
        </p:nvSpPr>
        <p:spPr>
          <a:xfrm rot="3813788">
            <a:off x="452840" y="85806"/>
            <a:ext cx="834565" cy="2233094"/>
          </a:xfrm>
          <a:custGeom>
            <a:avLst/>
            <a:gdLst/>
            <a:ahLst/>
            <a:cxnLst/>
            <a:rect l="l" t="t" r="r" b="b"/>
            <a:pathLst>
              <a:path w="834962" h="2234155" extrusionOk="0">
                <a:moveTo>
                  <a:pt x="224521" y="2234156"/>
                </a:moveTo>
                <a:cubicBezTo>
                  <a:pt x="189665" y="2196367"/>
                  <a:pt x="191080" y="2168328"/>
                  <a:pt x="228508" y="2127273"/>
                </a:cubicBezTo>
                <a:cubicBezTo>
                  <a:pt x="237791" y="2117414"/>
                  <a:pt x="246500" y="2107030"/>
                  <a:pt x="254592" y="2096172"/>
                </a:cubicBezTo>
                <a:cubicBezTo>
                  <a:pt x="284792" y="2054165"/>
                  <a:pt x="315815" y="2013392"/>
                  <a:pt x="352343" y="1975964"/>
                </a:cubicBezTo>
                <a:cubicBezTo>
                  <a:pt x="384344" y="1943115"/>
                  <a:pt x="408138" y="1902162"/>
                  <a:pt x="434660" y="1864193"/>
                </a:cubicBezTo>
                <a:cubicBezTo>
                  <a:pt x="460615" y="1827177"/>
                  <a:pt x="485671" y="1789594"/>
                  <a:pt x="510803" y="1751985"/>
                </a:cubicBezTo>
                <a:cubicBezTo>
                  <a:pt x="543498" y="1703110"/>
                  <a:pt x="575473" y="1653591"/>
                  <a:pt x="608554" y="1604844"/>
                </a:cubicBezTo>
                <a:cubicBezTo>
                  <a:pt x="662883" y="1524637"/>
                  <a:pt x="704942" y="1437638"/>
                  <a:pt x="741161" y="1348582"/>
                </a:cubicBezTo>
                <a:cubicBezTo>
                  <a:pt x="764081" y="1292221"/>
                  <a:pt x="780493" y="1231487"/>
                  <a:pt x="783425" y="1169955"/>
                </a:cubicBezTo>
                <a:cubicBezTo>
                  <a:pt x="784660" y="1144231"/>
                  <a:pt x="785535" y="1114134"/>
                  <a:pt x="767657" y="1091008"/>
                </a:cubicBezTo>
                <a:cubicBezTo>
                  <a:pt x="718987" y="1090776"/>
                  <a:pt x="683256" y="1120462"/>
                  <a:pt x="645622" y="1141659"/>
                </a:cubicBezTo>
                <a:cubicBezTo>
                  <a:pt x="628850" y="1151099"/>
                  <a:pt x="621699" y="1179035"/>
                  <a:pt x="612181" y="1199486"/>
                </a:cubicBezTo>
                <a:cubicBezTo>
                  <a:pt x="594046" y="1238072"/>
                  <a:pt x="578354" y="1277996"/>
                  <a:pt x="559653" y="1316376"/>
                </a:cubicBezTo>
                <a:cubicBezTo>
                  <a:pt x="539279" y="1358177"/>
                  <a:pt x="517388" y="1399284"/>
                  <a:pt x="494751" y="1439851"/>
                </a:cubicBezTo>
                <a:cubicBezTo>
                  <a:pt x="473169" y="1478642"/>
                  <a:pt x="453927" y="1519801"/>
                  <a:pt x="426248" y="1553911"/>
                </a:cubicBezTo>
                <a:cubicBezTo>
                  <a:pt x="381617" y="1608934"/>
                  <a:pt x="345526" y="1671187"/>
                  <a:pt x="290734" y="1717927"/>
                </a:cubicBezTo>
                <a:cubicBezTo>
                  <a:pt x="275300" y="1731046"/>
                  <a:pt x="261872" y="1742956"/>
                  <a:pt x="238643" y="1741336"/>
                </a:cubicBezTo>
                <a:cubicBezTo>
                  <a:pt x="213202" y="1739586"/>
                  <a:pt x="205202" y="1737631"/>
                  <a:pt x="200520" y="1712679"/>
                </a:cubicBezTo>
                <a:cubicBezTo>
                  <a:pt x="196945" y="1693129"/>
                  <a:pt x="196404" y="1672987"/>
                  <a:pt x="195376" y="1653051"/>
                </a:cubicBezTo>
                <a:cubicBezTo>
                  <a:pt x="190231" y="1560779"/>
                  <a:pt x="208752" y="1472983"/>
                  <a:pt x="256007" y="1393933"/>
                </a:cubicBezTo>
                <a:cubicBezTo>
                  <a:pt x="278155" y="1356917"/>
                  <a:pt x="310439" y="1325070"/>
                  <a:pt x="341925" y="1294819"/>
                </a:cubicBezTo>
                <a:cubicBezTo>
                  <a:pt x="381411" y="1256850"/>
                  <a:pt x="424113" y="1222072"/>
                  <a:pt x="466763" y="1187550"/>
                </a:cubicBezTo>
                <a:cubicBezTo>
                  <a:pt x="490635" y="1168206"/>
                  <a:pt x="517517" y="1152591"/>
                  <a:pt x="542418" y="1134456"/>
                </a:cubicBezTo>
                <a:cubicBezTo>
                  <a:pt x="567807" y="1115935"/>
                  <a:pt x="588206" y="1095561"/>
                  <a:pt x="601789" y="1064023"/>
                </a:cubicBezTo>
                <a:cubicBezTo>
                  <a:pt x="624940" y="1010158"/>
                  <a:pt x="638497" y="954748"/>
                  <a:pt x="646780" y="897692"/>
                </a:cubicBezTo>
                <a:cubicBezTo>
                  <a:pt x="654651" y="843543"/>
                  <a:pt x="654188" y="789317"/>
                  <a:pt x="635899" y="736634"/>
                </a:cubicBezTo>
                <a:cubicBezTo>
                  <a:pt x="634103" y="731920"/>
                  <a:pt x="631827" y="727403"/>
                  <a:pt x="629107" y="723155"/>
                </a:cubicBezTo>
                <a:cubicBezTo>
                  <a:pt x="627847" y="721097"/>
                  <a:pt x="625480" y="719760"/>
                  <a:pt x="620696" y="715438"/>
                </a:cubicBezTo>
                <a:cubicBezTo>
                  <a:pt x="603744" y="741676"/>
                  <a:pt x="587872" y="767966"/>
                  <a:pt x="570302" y="793073"/>
                </a:cubicBezTo>
                <a:cubicBezTo>
                  <a:pt x="515639" y="871197"/>
                  <a:pt x="466763" y="953333"/>
                  <a:pt x="403740" y="1025643"/>
                </a:cubicBezTo>
                <a:cubicBezTo>
                  <a:pt x="360009" y="1075831"/>
                  <a:pt x="320394" y="1129697"/>
                  <a:pt x="277229" y="1180424"/>
                </a:cubicBezTo>
                <a:cubicBezTo>
                  <a:pt x="229897" y="1235988"/>
                  <a:pt x="181459" y="1290549"/>
                  <a:pt x="120827" y="1332556"/>
                </a:cubicBezTo>
                <a:cubicBezTo>
                  <a:pt x="113573" y="1337572"/>
                  <a:pt x="106679" y="1343360"/>
                  <a:pt x="98808" y="1347090"/>
                </a:cubicBezTo>
                <a:cubicBezTo>
                  <a:pt x="53945" y="1368390"/>
                  <a:pt x="18523" y="1346370"/>
                  <a:pt x="7642" y="1297211"/>
                </a:cubicBezTo>
                <a:cubicBezTo>
                  <a:pt x="-5374" y="1238818"/>
                  <a:pt x="-461" y="1182019"/>
                  <a:pt x="12607" y="1125401"/>
                </a:cubicBezTo>
                <a:cubicBezTo>
                  <a:pt x="19767" y="1094972"/>
                  <a:pt x="29775" y="1065284"/>
                  <a:pt x="42498" y="1036730"/>
                </a:cubicBezTo>
                <a:cubicBezTo>
                  <a:pt x="58807" y="999894"/>
                  <a:pt x="75733" y="962620"/>
                  <a:pt x="98036" y="929333"/>
                </a:cubicBezTo>
                <a:cubicBezTo>
                  <a:pt x="127670" y="885113"/>
                  <a:pt x="163735" y="845267"/>
                  <a:pt x="195273" y="802256"/>
                </a:cubicBezTo>
                <a:cubicBezTo>
                  <a:pt x="231981" y="752172"/>
                  <a:pt x="286233" y="723824"/>
                  <a:pt x="334053" y="687682"/>
                </a:cubicBezTo>
                <a:cubicBezTo>
                  <a:pt x="345063" y="679347"/>
                  <a:pt x="363096" y="680788"/>
                  <a:pt x="377295" y="675926"/>
                </a:cubicBezTo>
                <a:cubicBezTo>
                  <a:pt x="387354" y="672479"/>
                  <a:pt x="396280" y="665816"/>
                  <a:pt x="405926" y="660980"/>
                </a:cubicBezTo>
                <a:cubicBezTo>
                  <a:pt x="417090" y="655398"/>
                  <a:pt x="428177" y="646498"/>
                  <a:pt x="439805" y="645546"/>
                </a:cubicBezTo>
                <a:cubicBezTo>
                  <a:pt x="486957" y="641816"/>
                  <a:pt x="534546" y="637417"/>
                  <a:pt x="581287" y="655604"/>
                </a:cubicBezTo>
                <a:cubicBezTo>
                  <a:pt x="618020" y="605982"/>
                  <a:pt x="644156" y="550676"/>
                  <a:pt x="666896" y="494083"/>
                </a:cubicBezTo>
                <a:cubicBezTo>
                  <a:pt x="692620" y="429902"/>
                  <a:pt x="718524" y="365463"/>
                  <a:pt x="738048" y="299173"/>
                </a:cubicBezTo>
                <a:cubicBezTo>
                  <a:pt x="755515" y="240007"/>
                  <a:pt x="764827" y="178450"/>
                  <a:pt x="750602" y="115812"/>
                </a:cubicBezTo>
                <a:cubicBezTo>
                  <a:pt x="741598" y="75631"/>
                  <a:pt x="712479" y="52505"/>
                  <a:pt x="669854" y="55001"/>
                </a:cubicBezTo>
                <a:cubicBezTo>
                  <a:pt x="626715" y="57573"/>
                  <a:pt x="590727" y="77921"/>
                  <a:pt x="555022" y="99374"/>
                </a:cubicBezTo>
                <a:cubicBezTo>
                  <a:pt x="477285" y="146063"/>
                  <a:pt x="415933" y="210734"/>
                  <a:pt x="360935" y="281294"/>
                </a:cubicBezTo>
                <a:cubicBezTo>
                  <a:pt x="323249" y="329655"/>
                  <a:pt x="288265" y="380306"/>
                  <a:pt x="254875" y="431728"/>
                </a:cubicBezTo>
                <a:cubicBezTo>
                  <a:pt x="237408" y="458610"/>
                  <a:pt x="226013" y="489427"/>
                  <a:pt x="211556" y="519190"/>
                </a:cubicBezTo>
                <a:lnTo>
                  <a:pt x="172481" y="514971"/>
                </a:lnTo>
                <a:cubicBezTo>
                  <a:pt x="165793" y="494623"/>
                  <a:pt x="164327" y="478957"/>
                  <a:pt x="171092" y="456835"/>
                </a:cubicBezTo>
                <a:cubicBezTo>
                  <a:pt x="191851" y="388846"/>
                  <a:pt x="237511" y="336704"/>
                  <a:pt x="275068" y="280008"/>
                </a:cubicBezTo>
                <a:cubicBezTo>
                  <a:pt x="309286" y="228771"/>
                  <a:pt x="348886" y="181340"/>
                  <a:pt x="393193" y="138526"/>
                </a:cubicBezTo>
                <a:cubicBezTo>
                  <a:pt x="441194" y="91914"/>
                  <a:pt x="490429" y="43553"/>
                  <a:pt x="554302" y="18730"/>
                </a:cubicBezTo>
                <a:cubicBezTo>
                  <a:pt x="577454" y="9778"/>
                  <a:pt x="601506" y="-615"/>
                  <a:pt x="629185" y="28"/>
                </a:cubicBezTo>
                <a:cubicBezTo>
                  <a:pt x="675796" y="1135"/>
                  <a:pt x="687321" y="311"/>
                  <a:pt x="714974" y="13225"/>
                </a:cubicBezTo>
                <a:cubicBezTo>
                  <a:pt x="720479" y="15797"/>
                  <a:pt x="727836" y="17572"/>
                  <a:pt x="730743" y="22022"/>
                </a:cubicBezTo>
                <a:cubicBezTo>
                  <a:pt x="754229" y="57573"/>
                  <a:pt x="787207" y="88519"/>
                  <a:pt x="796442" y="131298"/>
                </a:cubicBezTo>
                <a:cubicBezTo>
                  <a:pt x="807066" y="180662"/>
                  <a:pt x="810256" y="230695"/>
                  <a:pt x="798834" y="281552"/>
                </a:cubicBezTo>
                <a:cubicBezTo>
                  <a:pt x="774937" y="388075"/>
                  <a:pt x="734524" y="488347"/>
                  <a:pt x="688427" y="586561"/>
                </a:cubicBezTo>
                <a:cubicBezTo>
                  <a:pt x="672118" y="621365"/>
                  <a:pt x="651281" y="654061"/>
                  <a:pt x="631834" y="689097"/>
                </a:cubicBezTo>
                <a:cubicBezTo>
                  <a:pt x="639294" y="698126"/>
                  <a:pt x="645931" y="707103"/>
                  <a:pt x="653571" y="715232"/>
                </a:cubicBezTo>
                <a:cubicBezTo>
                  <a:pt x="684645" y="748159"/>
                  <a:pt x="695450" y="788726"/>
                  <a:pt x="698999" y="832353"/>
                </a:cubicBezTo>
                <a:cubicBezTo>
                  <a:pt x="704781" y="899288"/>
                  <a:pt x="696132" y="966685"/>
                  <a:pt x="673636" y="1029991"/>
                </a:cubicBezTo>
                <a:cubicBezTo>
                  <a:pt x="671807" y="1036019"/>
                  <a:pt x="670431" y="1042176"/>
                  <a:pt x="669520" y="1048409"/>
                </a:cubicBezTo>
                <a:cubicBezTo>
                  <a:pt x="669340" y="1049361"/>
                  <a:pt x="670472" y="1050570"/>
                  <a:pt x="672324" y="1054480"/>
                </a:cubicBezTo>
                <a:cubicBezTo>
                  <a:pt x="677391" y="1052825"/>
                  <a:pt x="682341" y="1050831"/>
                  <a:pt x="687141" y="1048512"/>
                </a:cubicBezTo>
                <a:cubicBezTo>
                  <a:pt x="718267" y="1030994"/>
                  <a:pt x="758345" y="1039406"/>
                  <a:pt x="787181" y="1060859"/>
                </a:cubicBezTo>
                <a:cubicBezTo>
                  <a:pt x="833021" y="1094944"/>
                  <a:pt x="839710" y="1139292"/>
                  <a:pt x="832481" y="1190663"/>
                </a:cubicBezTo>
                <a:cubicBezTo>
                  <a:pt x="828520" y="1218959"/>
                  <a:pt x="830037" y="1248130"/>
                  <a:pt x="823735" y="1275706"/>
                </a:cubicBezTo>
                <a:cubicBezTo>
                  <a:pt x="813728" y="1319694"/>
                  <a:pt x="800429" y="1363039"/>
                  <a:pt x="786435" y="1405972"/>
                </a:cubicBezTo>
                <a:cubicBezTo>
                  <a:pt x="762949" y="1477999"/>
                  <a:pt x="732878" y="1546811"/>
                  <a:pt x="691257" y="1610709"/>
                </a:cubicBezTo>
                <a:cubicBezTo>
                  <a:pt x="662163" y="1655366"/>
                  <a:pt x="638214" y="1703316"/>
                  <a:pt x="609737" y="1748461"/>
                </a:cubicBezTo>
                <a:cubicBezTo>
                  <a:pt x="586277" y="1785658"/>
                  <a:pt x="560347" y="1821363"/>
                  <a:pt x="534160" y="1856708"/>
                </a:cubicBezTo>
                <a:cubicBezTo>
                  <a:pt x="493825" y="1911063"/>
                  <a:pt x="463702" y="1972260"/>
                  <a:pt x="416267" y="2021959"/>
                </a:cubicBezTo>
                <a:cubicBezTo>
                  <a:pt x="395251" y="2043927"/>
                  <a:pt x="382543" y="2073741"/>
                  <a:pt x="365205" y="2099414"/>
                </a:cubicBezTo>
                <a:cubicBezTo>
                  <a:pt x="353269" y="2117137"/>
                  <a:pt x="339867" y="2133858"/>
                  <a:pt x="327082" y="2150861"/>
                </a:cubicBezTo>
                <a:cubicBezTo>
                  <a:pt x="308407" y="2175814"/>
                  <a:pt x="289680" y="2200740"/>
                  <a:pt x="269924" y="2227107"/>
                </a:cubicBezTo>
                <a:close/>
                <a:moveTo>
                  <a:pt x="560322" y="688736"/>
                </a:moveTo>
                <a:cubicBezTo>
                  <a:pt x="541646" y="688736"/>
                  <a:pt x="530070" y="687013"/>
                  <a:pt x="519163" y="689045"/>
                </a:cubicBezTo>
                <a:cubicBezTo>
                  <a:pt x="473323" y="697663"/>
                  <a:pt x="428100" y="708595"/>
                  <a:pt x="387071" y="732081"/>
                </a:cubicBezTo>
                <a:cubicBezTo>
                  <a:pt x="262464" y="803440"/>
                  <a:pt x="173304" y="907159"/>
                  <a:pt x="111232" y="1035367"/>
                </a:cubicBezTo>
                <a:cubicBezTo>
                  <a:pt x="100223" y="1058081"/>
                  <a:pt x="91348" y="1081825"/>
                  <a:pt x="81187" y="1104822"/>
                </a:cubicBezTo>
                <a:cubicBezTo>
                  <a:pt x="55874" y="1162778"/>
                  <a:pt x="48800" y="1222869"/>
                  <a:pt x="56929" y="1289931"/>
                </a:cubicBezTo>
                <a:cubicBezTo>
                  <a:pt x="68299" y="1285764"/>
                  <a:pt x="78434" y="1284401"/>
                  <a:pt x="85457" y="1278999"/>
                </a:cubicBezTo>
                <a:cubicBezTo>
                  <a:pt x="101364" y="1266772"/>
                  <a:pt x="116390" y="1253440"/>
                  <a:pt x="130422" y="1239101"/>
                </a:cubicBezTo>
                <a:cubicBezTo>
                  <a:pt x="159954" y="1208952"/>
                  <a:pt x="189408" y="1178624"/>
                  <a:pt x="217344" y="1147009"/>
                </a:cubicBezTo>
                <a:cubicBezTo>
                  <a:pt x="259840" y="1099008"/>
                  <a:pt x="300098" y="1049001"/>
                  <a:pt x="343083" y="1001463"/>
                </a:cubicBezTo>
                <a:cubicBezTo>
                  <a:pt x="369784" y="971906"/>
                  <a:pt x="395894" y="942503"/>
                  <a:pt x="414158" y="906747"/>
                </a:cubicBezTo>
                <a:cubicBezTo>
                  <a:pt x="419189" y="896544"/>
                  <a:pt x="425873" y="887244"/>
                  <a:pt x="433940" y="879222"/>
                </a:cubicBezTo>
                <a:cubicBezTo>
                  <a:pt x="481220" y="834077"/>
                  <a:pt x="506378" y="773883"/>
                  <a:pt x="542495" y="721149"/>
                </a:cubicBezTo>
                <a:cubicBezTo>
                  <a:pt x="547974" y="713174"/>
                  <a:pt x="551935" y="704145"/>
                  <a:pt x="560322" y="688736"/>
                </a:cubicBezTo>
                <a:close/>
                <a:moveTo>
                  <a:pt x="261409" y="1627533"/>
                </a:moveTo>
                <a:cubicBezTo>
                  <a:pt x="294593" y="1594092"/>
                  <a:pt x="330092" y="1569294"/>
                  <a:pt x="349179" y="1535312"/>
                </a:cubicBezTo>
                <a:cubicBezTo>
                  <a:pt x="363302" y="1510180"/>
                  <a:pt x="380408" y="1487800"/>
                  <a:pt x="395482" y="1463723"/>
                </a:cubicBezTo>
                <a:cubicBezTo>
                  <a:pt x="428075" y="1411503"/>
                  <a:pt x="460461" y="1359155"/>
                  <a:pt x="491227" y="1305880"/>
                </a:cubicBezTo>
                <a:cubicBezTo>
                  <a:pt x="505118" y="1281854"/>
                  <a:pt x="514944" y="1255513"/>
                  <a:pt x="526623" y="1230226"/>
                </a:cubicBezTo>
                <a:cubicBezTo>
                  <a:pt x="513285" y="1232970"/>
                  <a:pt x="500880" y="1239111"/>
                  <a:pt x="490610" y="1248053"/>
                </a:cubicBezTo>
                <a:cubicBezTo>
                  <a:pt x="468898" y="1266934"/>
                  <a:pt x="448808" y="1287693"/>
                  <a:pt x="426737" y="1306112"/>
                </a:cubicBezTo>
                <a:cubicBezTo>
                  <a:pt x="377861" y="1346910"/>
                  <a:pt x="335931" y="1393033"/>
                  <a:pt x="305680" y="1449523"/>
                </a:cubicBezTo>
                <a:cubicBezTo>
                  <a:pt x="276818" y="1503209"/>
                  <a:pt x="260123" y="1559493"/>
                  <a:pt x="261409" y="162753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12249;p21">
            <a:extLst>
              <a:ext uri="{FF2B5EF4-FFF2-40B4-BE49-F238E27FC236}">
                <a16:creationId xmlns:a16="http://schemas.microsoft.com/office/drawing/2014/main" id="{A58BD3A2-F437-DEFA-20B9-DD88376C15EB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3" name="Google Shape;12250;p21">
            <a:extLst>
              <a:ext uri="{FF2B5EF4-FFF2-40B4-BE49-F238E27FC236}">
                <a16:creationId xmlns:a16="http://schemas.microsoft.com/office/drawing/2014/main" id="{562C0E62-7788-8F4A-0576-99F92DA08774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4" name="Google Shape;12251;p21">
            <a:extLst>
              <a:ext uri="{FF2B5EF4-FFF2-40B4-BE49-F238E27FC236}">
                <a16:creationId xmlns:a16="http://schemas.microsoft.com/office/drawing/2014/main" id="{EC3CC3AA-FD24-C1AA-C2F4-7EA2ED152419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5" name="Google Shape;12252;p21">
            <a:extLst>
              <a:ext uri="{FF2B5EF4-FFF2-40B4-BE49-F238E27FC236}">
                <a16:creationId xmlns:a16="http://schemas.microsoft.com/office/drawing/2014/main" id="{16C2E0CF-BB9A-8788-9FDC-4FC0FF922E57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6" name="Google Shape;12253;p21">
            <a:extLst>
              <a:ext uri="{FF2B5EF4-FFF2-40B4-BE49-F238E27FC236}">
                <a16:creationId xmlns:a16="http://schemas.microsoft.com/office/drawing/2014/main" id="{D512C02A-6FC7-83A4-56D9-ACE902EB16A7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7" name="Google Shape;12254;p21">
            <a:extLst>
              <a:ext uri="{FF2B5EF4-FFF2-40B4-BE49-F238E27FC236}">
                <a16:creationId xmlns:a16="http://schemas.microsoft.com/office/drawing/2014/main" id="{DA79A7EB-8546-122A-1121-097AF850A72D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8" name="Google Shape;12255;p21">
            <a:extLst>
              <a:ext uri="{FF2B5EF4-FFF2-40B4-BE49-F238E27FC236}">
                <a16:creationId xmlns:a16="http://schemas.microsoft.com/office/drawing/2014/main" id="{6E5374A0-4CAE-D960-9341-035740E68DE1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9" name="Google Shape;12256;p21">
            <a:extLst>
              <a:ext uri="{FF2B5EF4-FFF2-40B4-BE49-F238E27FC236}">
                <a16:creationId xmlns:a16="http://schemas.microsoft.com/office/drawing/2014/main" id="{A490FD6F-5697-AF96-088C-E2146C224949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10" name="Google Shape;12257;p21">
            <a:extLst>
              <a:ext uri="{FF2B5EF4-FFF2-40B4-BE49-F238E27FC236}">
                <a16:creationId xmlns:a16="http://schemas.microsoft.com/office/drawing/2014/main" id="{FC79AAFE-4A7D-EE0B-AC57-1AB38F63B18D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11" name="Google Shape;12258;p21">
            <a:extLst>
              <a:ext uri="{FF2B5EF4-FFF2-40B4-BE49-F238E27FC236}">
                <a16:creationId xmlns:a16="http://schemas.microsoft.com/office/drawing/2014/main" id="{A2B2050A-F80F-74EA-F843-B6478A9C9607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12" name="Google Shape;12259;p21">
            <a:extLst>
              <a:ext uri="{FF2B5EF4-FFF2-40B4-BE49-F238E27FC236}">
                <a16:creationId xmlns:a16="http://schemas.microsoft.com/office/drawing/2014/main" id="{A25AA946-D55B-727B-638F-7CDA045FD479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13" name="Google Shape;12260;p21">
            <a:extLst>
              <a:ext uri="{FF2B5EF4-FFF2-40B4-BE49-F238E27FC236}">
                <a16:creationId xmlns:a16="http://schemas.microsoft.com/office/drawing/2014/main" id="{EDAA03E0-19B1-9376-6ED2-F9A08BD7868E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14" name="Google Shape;12261;p21">
            <a:extLst>
              <a:ext uri="{FF2B5EF4-FFF2-40B4-BE49-F238E27FC236}">
                <a16:creationId xmlns:a16="http://schemas.microsoft.com/office/drawing/2014/main" id="{C557E7A8-584F-7B79-B5E1-779E330767DA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15" name="Google Shape;12262;p21">
            <a:extLst>
              <a:ext uri="{FF2B5EF4-FFF2-40B4-BE49-F238E27FC236}">
                <a16:creationId xmlns:a16="http://schemas.microsoft.com/office/drawing/2014/main" id="{7BDEB07B-7BCA-B7CC-A8D9-3FA00B0ED34D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16" name="Google Shape;12263;p21">
            <a:extLst>
              <a:ext uri="{FF2B5EF4-FFF2-40B4-BE49-F238E27FC236}">
                <a16:creationId xmlns:a16="http://schemas.microsoft.com/office/drawing/2014/main" id="{2D7F2382-E4F5-74BE-DFE1-226166DCD176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17" name="Google Shape;12264;p21">
            <a:extLst>
              <a:ext uri="{FF2B5EF4-FFF2-40B4-BE49-F238E27FC236}">
                <a16:creationId xmlns:a16="http://schemas.microsoft.com/office/drawing/2014/main" id="{42E8F2B9-CDD3-078E-9457-3315B0049ED6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defRPr/>
            </a:pPr>
            <a:r>
              <a:rPr lang="fa-IR" sz="2000" dirty="0">
                <a:solidFill>
                  <a:schemeClr val="tx1"/>
                </a:solidFill>
              </a:rPr>
              <a:t>عنوان را اینجا اضافه کنید</a:t>
            </a:r>
            <a:endParaRPr sz="2000" dirty="0">
              <a:solidFill>
                <a:schemeClr val="tx1"/>
              </a:solidFill>
            </a:endParaRPr>
          </a:p>
        </p:txBody>
      </p:sp>
      <p:grpSp>
        <p:nvGrpSpPr>
          <p:cNvPr id="18" name="Google Shape;12265;p21">
            <a:extLst>
              <a:ext uri="{FF2B5EF4-FFF2-40B4-BE49-F238E27FC236}">
                <a16:creationId xmlns:a16="http://schemas.microsoft.com/office/drawing/2014/main" id="{A24AF74D-0B4A-E5FA-2F33-268D6C076863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19" name="Google Shape;12266;p21">
              <a:extLst>
                <a:ext uri="{FF2B5EF4-FFF2-40B4-BE49-F238E27FC236}">
                  <a16:creationId xmlns:a16="http://schemas.microsoft.com/office/drawing/2014/main" id="{F0EF8927-0A90-A344-E4C7-5C54FAF6D64F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20" name="Google Shape;12267;p21">
              <a:extLst>
                <a:ext uri="{FF2B5EF4-FFF2-40B4-BE49-F238E27FC236}">
                  <a16:creationId xmlns:a16="http://schemas.microsoft.com/office/drawing/2014/main" id="{A1BDEE98-2B40-67F9-2795-A10D44FADCDE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21" name="Google Shape;12268;p21">
              <a:extLst>
                <a:ext uri="{FF2B5EF4-FFF2-40B4-BE49-F238E27FC236}">
                  <a16:creationId xmlns:a16="http://schemas.microsoft.com/office/drawing/2014/main" id="{38774F20-105E-395A-3944-EAFE875E125C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Google Shape;12269;p21">
            <a:extLst>
              <a:ext uri="{FF2B5EF4-FFF2-40B4-BE49-F238E27FC236}">
                <a16:creationId xmlns:a16="http://schemas.microsoft.com/office/drawing/2014/main" id="{C60E274C-1708-CF31-E691-E1C11E467C37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23" name="Google Shape;12270;p21">
              <a:extLst>
                <a:ext uri="{FF2B5EF4-FFF2-40B4-BE49-F238E27FC236}">
                  <a16:creationId xmlns:a16="http://schemas.microsoft.com/office/drawing/2014/main" id="{D52FE829-91A2-6E20-220A-B7C814800C79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24" name="Google Shape;12271;p21">
              <a:extLst>
                <a:ext uri="{FF2B5EF4-FFF2-40B4-BE49-F238E27FC236}">
                  <a16:creationId xmlns:a16="http://schemas.microsoft.com/office/drawing/2014/main" id="{06A931D2-BEB9-B7FD-F826-5C0F4340F06D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25" name="Google Shape;12272;p21">
              <a:extLst>
                <a:ext uri="{FF2B5EF4-FFF2-40B4-BE49-F238E27FC236}">
                  <a16:creationId xmlns:a16="http://schemas.microsoft.com/office/drawing/2014/main" id="{F32C6FC1-A310-2570-94D6-DF997AD83867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Google Shape;12273;p21">
            <a:extLst>
              <a:ext uri="{FF2B5EF4-FFF2-40B4-BE49-F238E27FC236}">
                <a16:creationId xmlns:a16="http://schemas.microsoft.com/office/drawing/2014/main" id="{EAC7647B-1F2D-1DFF-CB23-A2272997AB77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27" name="Google Shape;12274;p21">
              <a:extLst>
                <a:ext uri="{FF2B5EF4-FFF2-40B4-BE49-F238E27FC236}">
                  <a16:creationId xmlns:a16="http://schemas.microsoft.com/office/drawing/2014/main" id="{3EE1CDC0-74B2-E032-24C4-C6588D6D4C27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28" name="Google Shape;12275;p21">
              <a:extLst>
                <a:ext uri="{FF2B5EF4-FFF2-40B4-BE49-F238E27FC236}">
                  <a16:creationId xmlns:a16="http://schemas.microsoft.com/office/drawing/2014/main" id="{136E0E06-9841-BBF1-ECAB-0E8A2895D070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29" name="Google Shape;12276;p21">
              <a:extLst>
                <a:ext uri="{FF2B5EF4-FFF2-40B4-BE49-F238E27FC236}">
                  <a16:creationId xmlns:a16="http://schemas.microsoft.com/office/drawing/2014/main" id="{3A2D5527-6695-9B11-6E2F-F159AF1062ED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</p:grpSp>
      <p:sp>
        <p:nvSpPr>
          <p:cNvPr id="30" name="Google Shape;12277;p21">
            <a:extLst>
              <a:ext uri="{FF2B5EF4-FFF2-40B4-BE49-F238E27FC236}">
                <a16:creationId xmlns:a16="http://schemas.microsoft.com/office/drawing/2014/main" id="{022365EF-D0A9-8A76-D59C-70C119ADD7DE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31" name="Google Shape;12278;p21">
            <a:extLst>
              <a:ext uri="{FF2B5EF4-FFF2-40B4-BE49-F238E27FC236}">
                <a16:creationId xmlns:a16="http://schemas.microsoft.com/office/drawing/2014/main" id="{8C6ADD8A-A268-AE2E-627B-A4EDFA8F77C3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grpSp>
        <p:nvGrpSpPr>
          <p:cNvPr id="32" name="Google Shape;12279;p21">
            <a:extLst>
              <a:ext uri="{FF2B5EF4-FFF2-40B4-BE49-F238E27FC236}">
                <a16:creationId xmlns:a16="http://schemas.microsoft.com/office/drawing/2014/main" id="{D8F057BE-D9DF-B1E9-0349-78EB3C7A1F04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33" name="Google Shape;12280;p21">
              <a:extLst>
                <a:ext uri="{FF2B5EF4-FFF2-40B4-BE49-F238E27FC236}">
                  <a16:creationId xmlns:a16="http://schemas.microsoft.com/office/drawing/2014/main" id="{98E5A723-9EB0-BA34-1AA8-5DCFD62062A6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34" name="Google Shape;12281;p21">
              <a:extLst>
                <a:ext uri="{FF2B5EF4-FFF2-40B4-BE49-F238E27FC236}">
                  <a16:creationId xmlns:a16="http://schemas.microsoft.com/office/drawing/2014/main" id="{057610D8-162F-00A4-3A38-04EA1F595952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35" name="Google Shape;12282;p21">
              <a:extLst>
                <a:ext uri="{FF2B5EF4-FFF2-40B4-BE49-F238E27FC236}">
                  <a16:creationId xmlns:a16="http://schemas.microsoft.com/office/drawing/2014/main" id="{BA24FEE7-F0BE-9C7B-5E4E-84F8121A355E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</p:grpSp>
      <p:sp>
        <p:nvSpPr>
          <p:cNvPr id="36" name="Google Shape;12283;p21">
            <a:extLst>
              <a:ext uri="{FF2B5EF4-FFF2-40B4-BE49-F238E27FC236}">
                <a16:creationId xmlns:a16="http://schemas.microsoft.com/office/drawing/2014/main" id="{03A503E3-DA4A-C446-6651-D8F9D0F0F7FC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defRPr/>
            </a:pPr>
            <a:r>
              <a:rPr lang="fa-IR" sz="1800" dirty="0">
                <a:solidFill>
                  <a:schemeClr val="tx1"/>
                </a:solidFill>
              </a:rPr>
              <a:t>متن</a:t>
            </a:r>
            <a:r>
              <a:rPr lang="es" sz="1800" dirty="0">
                <a:solidFill>
                  <a:schemeClr val="tx1"/>
                </a:solidFill>
              </a:rPr>
              <a:t> 1</a:t>
            </a:r>
            <a:endParaRPr sz="1800" dirty="0">
              <a:solidFill>
                <a:schemeClr val="tx1"/>
              </a:solidFill>
            </a:endParaRPr>
          </a:p>
        </p:txBody>
      </p:sp>
      <p:sp>
        <p:nvSpPr>
          <p:cNvPr id="37" name="Google Shape;12284;p21">
            <a:extLst>
              <a:ext uri="{FF2B5EF4-FFF2-40B4-BE49-F238E27FC236}">
                <a16:creationId xmlns:a16="http://schemas.microsoft.com/office/drawing/2014/main" id="{C439E5F0-0710-2064-4C74-AF3BEFF707AA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defRPr/>
            </a:pPr>
            <a:r>
              <a:rPr lang="fa-IR" sz="1800" dirty="0">
                <a:solidFill>
                  <a:schemeClr val="tx1"/>
                </a:solidFill>
              </a:rPr>
              <a:t>متن</a:t>
            </a:r>
            <a:r>
              <a:rPr lang="es" sz="1800" dirty="0">
                <a:solidFill>
                  <a:schemeClr val="tx1"/>
                </a:solidFill>
              </a:rPr>
              <a:t> 2</a:t>
            </a:r>
            <a:endParaRPr sz="1800" dirty="0">
              <a:solidFill>
                <a:schemeClr val="tx1"/>
              </a:solidFill>
            </a:endParaRPr>
          </a:p>
        </p:txBody>
      </p:sp>
      <p:sp>
        <p:nvSpPr>
          <p:cNvPr id="38" name="Google Shape;12285;p21">
            <a:extLst>
              <a:ext uri="{FF2B5EF4-FFF2-40B4-BE49-F238E27FC236}">
                <a16:creationId xmlns:a16="http://schemas.microsoft.com/office/drawing/2014/main" id="{1ACDFFD2-BD26-795B-73EB-1D87F9E7F3A8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defRPr/>
            </a:pPr>
            <a:r>
              <a:rPr lang="fa-IR" sz="1800" dirty="0">
                <a:solidFill>
                  <a:schemeClr val="tx1"/>
                </a:solidFill>
              </a:rPr>
              <a:t>متن</a:t>
            </a:r>
            <a:r>
              <a:rPr lang="es" sz="1800" dirty="0">
                <a:solidFill>
                  <a:schemeClr val="tx1"/>
                </a:solidFill>
              </a:rPr>
              <a:t> 3</a:t>
            </a:r>
            <a:endParaRPr sz="1800" dirty="0">
              <a:solidFill>
                <a:schemeClr val="tx1"/>
              </a:solidFill>
            </a:endParaRPr>
          </a:p>
        </p:txBody>
      </p:sp>
      <p:sp>
        <p:nvSpPr>
          <p:cNvPr id="39" name="Google Shape;12286;p21">
            <a:extLst>
              <a:ext uri="{FF2B5EF4-FFF2-40B4-BE49-F238E27FC236}">
                <a16:creationId xmlns:a16="http://schemas.microsoft.com/office/drawing/2014/main" id="{502D89C8-0929-D2C8-FFCC-0F03695093B7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defRPr/>
            </a:pPr>
            <a:r>
              <a:rPr lang="fa-IR" sz="1800" dirty="0">
                <a:solidFill>
                  <a:schemeClr val="tx1"/>
                </a:solidFill>
              </a:rPr>
              <a:t>متن</a:t>
            </a:r>
            <a:r>
              <a:rPr lang="es" sz="1800" dirty="0">
                <a:solidFill>
                  <a:schemeClr val="tx1"/>
                </a:solidFill>
              </a:rPr>
              <a:t> 4</a:t>
            </a:r>
            <a:endParaRPr sz="1800" dirty="0">
              <a:solidFill>
                <a:schemeClr val="tx1"/>
              </a:solidFill>
            </a:endParaRPr>
          </a:p>
        </p:txBody>
      </p:sp>
      <p:sp>
        <p:nvSpPr>
          <p:cNvPr id="40" name="Google Shape;12287;p21">
            <a:extLst>
              <a:ext uri="{FF2B5EF4-FFF2-40B4-BE49-F238E27FC236}">
                <a16:creationId xmlns:a16="http://schemas.microsoft.com/office/drawing/2014/main" id="{AAC021BC-98C1-792B-C2ED-D2AB4FDD31FD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defRPr/>
            </a:pPr>
            <a:r>
              <a:rPr lang="fa-IR" sz="1800" dirty="0">
                <a:solidFill>
                  <a:schemeClr val="tx1"/>
                </a:solidFill>
              </a:rPr>
              <a:t>متن</a:t>
            </a:r>
            <a:r>
              <a:rPr lang="es" sz="1800" dirty="0">
                <a:solidFill>
                  <a:schemeClr val="tx1"/>
                </a:solidFill>
              </a:rPr>
              <a:t> 5</a:t>
            </a:r>
            <a:endParaRPr sz="1800" dirty="0">
              <a:solidFill>
                <a:schemeClr val="tx1"/>
              </a:solidFill>
            </a:endParaRPr>
          </a:p>
        </p:txBody>
      </p:sp>
      <p:sp>
        <p:nvSpPr>
          <p:cNvPr id="41" name="Google Shape;12288;p21">
            <a:extLst>
              <a:ext uri="{FF2B5EF4-FFF2-40B4-BE49-F238E27FC236}">
                <a16:creationId xmlns:a16="http://schemas.microsoft.com/office/drawing/2014/main" id="{DC529671-8559-2B34-7E09-28E63A3950F5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defRPr/>
            </a:pPr>
            <a:r>
              <a:rPr lang="fa-IR" sz="1800" dirty="0">
                <a:solidFill>
                  <a:schemeClr val="tx1"/>
                </a:solidFill>
              </a:rPr>
              <a:t>متن</a:t>
            </a:r>
            <a:r>
              <a:rPr lang="es" sz="1800" dirty="0">
                <a:solidFill>
                  <a:schemeClr val="tx1"/>
                </a:solidFill>
              </a:rPr>
              <a:t> 6</a:t>
            </a:r>
            <a:endParaRPr sz="1800" dirty="0">
              <a:solidFill>
                <a:schemeClr val="tx1"/>
              </a:solidFill>
            </a:endParaRPr>
          </a:p>
        </p:txBody>
      </p:sp>
      <p:sp>
        <p:nvSpPr>
          <p:cNvPr id="42" name="Google Shape;12289;p21">
            <a:extLst>
              <a:ext uri="{FF2B5EF4-FFF2-40B4-BE49-F238E27FC236}">
                <a16:creationId xmlns:a16="http://schemas.microsoft.com/office/drawing/2014/main" id="{2F4C59FD-4546-5D5F-6EC8-8A22980F5D22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43" name="Google Shape;12290;p21">
            <a:extLst>
              <a:ext uri="{FF2B5EF4-FFF2-40B4-BE49-F238E27FC236}">
                <a16:creationId xmlns:a16="http://schemas.microsoft.com/office/drawing/2014/main" id="{0B9D280C-3CE8-562F-6B70-36D2FD71DE56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44" name="Google Shape;12291;p21">
            <a:extLst>
              <a:ext uri="{FF2B5EF4-FFF2-40B4-BE49-F238E27FC236}">
                <a16:creationId xmlns:a16="http://schemas.microsoft.com/office/drawing/2014/main" id="{367836A4-147E-BCF6-9DFF-12018B14A010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45" name="Google Shape;12292;p21">
            <a:extLst>
              <a:ext uri="{FF2B5EF4-FFF2-40B4-BE49-F238E27FC236}">
                <a16:creationId xmlns:a16="http://schemas.microsoft.com/office/drawing/2014/main" id="{28986254-F23C-FD0D-3962-F9E03076670C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46" name="Google Shape;12293;p21">
            <a:extLst>
              <a:ext uri="{FF2B5EF4-FFF2-40B4-BE49-F238E27FC236}">
                <a16:creationId xmlns:a16="http://schemas.microsoft.com/office/drawing/2014/main" id="{233DD129-277C-AB80-CC27-8F662D3870F3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47" name="Google Shape;12294;p21">
            <a:extLst>
              <a:ext uri="{FF2B5EF4-FFF2-40B4-BE49-F238E27FC236}">
                <a16:creationId xmlns:a16="http://schemas.microsoft.com/office/drawing/2014/main" id="{11190EC3-31A8-63BA-A083-1388E2B07147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48" name="Google Shape;12295;p21">
            <a:extLst>
              <a:ext uri="{FF2B5EF4-FFF2-40B4-BE49-F238E27FC236}">
                <a16:creationId xmlns:a16="http://schemas.microsoft.com/office/drawing/2014/main" id="{A4059C34-9B67-54A1-436E-86B895D5DA11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49" name="Google Shape;12296;p21">
            <a:extLst>
              <a:ext uri="{FF2B5EF4-FFF2-40B4-BE49-F238E27FC236}">
                <a16:creationId xmlns:a16="http://schemas.microsoft.com/office/drawing/2014/main" id="{48B5898D-53E0-515A-29DF-EB9B7AB9E2DF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50" name="Google Shape;12297;p21">
            <a:extLst>
              <a:ext uri="{FF2B5EF4-FFF2-40B4-BE49-F238E27FC236}">
                <a16:creationId xmlns:a16="http://schemas.microsoft.com/office/drawing/2014/main" id="{06B78CB7-B889-0364-2EE2-39D5FC5AA3E9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51" name="Google Shape;12298;p21">
            <a:extLst>
              <a:ext uri="{FF2B5EF4-FFF2-40B4-BE49-F238E27FC236}">
                <a16:creationId xmlns:a16="http://schemas.microsoft.com/office/drawing/2014/main" id="{EFD46839-CE64-A6C0-1B8E-4AFC98866CCD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52" name="Google Shape;12299;p21">
            <a:extLst>
              <a:ext uri="{FF2B5EF4-FFF2-40B4-BE49-F238E27FC236}">
                <a16:creationId xmlns:a16="http://schemas.microsoft.com/office/drawing/2014/main" id="{AA36D761-3265-A2E5-A279-A0791C6C298B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53" name="Google Shape;12300;p21">
            <a:extLst>
              <a:ext uri="{FF2B5EF4-FFF2-40B4-BE49-F238E27FC236}">
                <a16:creationId xmlns:a16="http://schemas.microsoft.com/office/drawing/2014/main" id="{6AADCF47-A05A-966A-D4E3-EC8FB5B71D0C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cxnSp>
        <p:nvCxnSpPr>
          <p:cNvPr id="54" name="Google Shape;12301;p21">
            <a:extLst>
              <a:ext uri="{FF2B5EF4-FFF2-40B4-BE49-F238E27FC236}">
                <a16:creationId xmlns:a16="http://schemas.microsoft.com/office/drawing/2014/main" id="{6C15D957-EB22-ABE3-7D0A-467D52033E6D}"/>
              </a:ext>
            </a:extLst>
          </p:cNvPr>
          <p:cNvCxnSpPr>
            <a:stCxn id="42" idx="4"/>
            <a:endCxn id="48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5" name="Google Shape;12302;p21">
            <a:extLst>
              <a:ext uri="{FF2B5EF4-FFF2-40B4-BE49-F238E27FC236}">
                <a16:creationId xmlns:a16="http://schemas.microsoft.com/office/drawing/2014/main" id="{A3565713-E49D-4E7F-242E-6996E5D090C8}"/>
              </a:ext>
            </a:extLst>
          </p:cNvPr>
          <p:cNvCxnSpPr>
            <a:stCxn id="44" idx="4"/>
            <a:endCxn id="50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6" name="Google Shape;12303;p21">
            <a:extLst>
              <a:ext uri="{FF2B5EF4-FFF2-40B4-BE49-F238E27FC236}">
                <a16:creationId xmlns:a16="http://schemas.microsoft.com/office/drawing/2014/main" id="{9D89CAB0-50FB-929E-0424-F34711A27568}"/>
              </a:ext>
            </a:extLst>
          </p:cNvPr>
          <p:cNvCxnSpPr>
            <a:stCxn id="43" idx="4"/>
            <a:endCxn id="49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Google Shape;12304;p21">
            <a:extLst>
              <a:ext uri="{FF2B5EF4-FFF2-40B4-BE49-F238E27FC236}">
                <a16:creationId xmlns:a16="http://schemas.microsoft.com/office/drawing/2014/main" id="{2F09E89B-037A-A6A4-1A3F-3FFFE7B05541}"/>
              </a:ext>
            </a:extLst>
          </p:cNvPr>
          <p:cNvCxnSpPr>
            <a:stCxn id="45" idx="0"/>
            <a:endCxn id="51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Google Shape;12305;p21">
            <a:extLst>
              <a:ext uri="{FF2B5EF4-FFF2-40B4-BE49-F238E27FC236}">
                <a16:creationId xmlns:a16="http://schemas.microsoft.com/office/drawing/2014/main" id="{5377F910-543A-E582-F065-4854310E6074}"/>
              </a:ext>
            </a:extLst>
          </p:cNvPr>
          <p:cNvCxnSpPr>
            <a:stCxn id="47" idx="0"/>
            <a:endCxn id="53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" name="Google Shape;12306;p21">
            <a:extLst>
              <a:ext uri="{FF2B5EF4-FFF2-40B4-BE49-F238E27FC236}">
                <a16:creationId xmlns:a16="http://schemas.microsoft.com/office/drawing/2014/main" id="{DA17FD07-C2B4-3FC3-E3F0-63CD6034FC79}"/>
              </a:ext>
            </a:extLst>
          </p:cNvPr>
          <p:cNvCxnSpPr>
            <a:stCxn id="46" idx="0"/>
            <a:endCxn id="52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0" name="Google Shape;12307;p21">
            <a:extLst>
              <a:ext uri="{FF2B5EF4-FFF2-40B4-BE49-F238E27FC236}">
                <a16:creationId xmlns:a16="http://schemas.microsoft.com/office/drawing/2014/main" id="{4BCB2A2C-B215-CAE3-B255-92D4B72E03F7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61" name="Google Shape;12308;p21">
            <a:extLst>
              <a:ext uri="{FF2B5EF4-FFF2-40B4-BE49-F238E27FC236}">
                <a16:creationId xmlns:a16="http://schemas.microsoft.com/office/drawing/2014/main" id="{3533E692-A777-81BB-6D11-37897715A422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62" name="Google Shape;12309;p21">
            <a:extLst>
              <a:ext uri="{FF2B5EF4-FFF2-40B4-BE49-F238E27FC236}">
                <a16:creationId xmlns:a16="http://schemas.microsoft.com/office/drawing/2014/main" id="{529B5072-4464-B7FD-736F-B56F3588DD30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63" name="Google Shape;12310;p21">
            <a:extLst>
              <a:ext uri="{FF2B5EF4-FFF2-40B4-BE49-F238E27FC236}">
                <a16:creationId xmlns:a16="http://schemas.microsoft.com/office/drawing/2014/main" id="{7DAFC406-DA4A-67B5-F242-537E59FFA5AF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768" name="Google Shape;12311;p21">
            <a:extLst>
              <a:ext uri="{FF2B5EF4-FFF2-40B4-BE49-F238E27FC236}">
                <a16:creationId xmlns:a16="http://schemas.microsoft.com/office/drawing/2014/main" id="{8EAEEAB7-CEBD-5937-7158-63669FA2B98C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769" name="Google Shape;12312;p21">
            <a:extLst>
              <a:ext uri="{FF2B5EF4-FFF2-40B4-BE49-F238E27FC236}">
                <a16:creationId xmlns:a16="http://schemas.microsoft.com/office/drawing/2014/main" id="{7FE01462-DC00-FD9D-92E5-04A905CF403D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770" name="Google Shape;12313;p21">
            <a:extLst>
              <a:ext uri="{FF2B5EF4-FFF2-40B4-BE49-F238E27FC236}">
                <a16:creationId xmlns:a16="http://schemas.microsoft.com/office/drawing/2014/main" id="{FA49141A-46E2-D3B5-4EB1-332A7FEB1422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771" name="Google Shape;12314;p21">
            <a:extLst>
              <a:ext uri="{FF2B5EF4-FFF2-40B4-BE49-F238E27FC236}">
                <a16:creationId xmlns:a16="http://schemas.microsoft.com/office/drawing/2014/main" id="{5A53A131-7DF9-A688-D805-D00DBE65631D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772" name="Google Shape;12315;p21">
            <a:extLst>
              <a:ext uri="{FF2B5EF4-FFF2-40B4-BE49-F238E27FC236}">
                <a16:creationId xmlns:a16="http://schemas.microsoft.com/office/drawing/2014/main" id="{580E1B1F-7736-922A-0B13-F142422EA259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773" name="Google Shape;12316;p21">
            <a:extLst>
              <a:ext uri="{FF2B5EF4-FFF2-40B4-BE49-F238E27FC236}">
                <a16:creationId xmlns:a16="http://schemas.microsoft.com/office/drawing/2014/main" id="{9071D2F4-82E1-52F0-7091-3E6E8E150740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774" name="Google Shape;12317;p21">
            <a:extLst>
              <a:ext uri="{FF2B5EF4-FFF2-40B4-BE49-F238E27FC236}">
                <a16:creationId xmlns:a16="http://schemas.microsoft.com/office/drawing/2014/main" id="{6E12F11D-2B80-7F2F-D37C-3F3A18D873DA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775" name="Google Shape;12318;p21">
            <a:extLst>
              <a:ext uri="{FF2B5EF4-FFF2-40B4-BE49-F238E27FC236}">
                <a16:creationId xmlns:a16="http://schemas.microsoft.com/office/drawing/2014/main" id="{05478086-AAA3-9F24-0DE8-5BBB55CE4EAD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776" name="Google Shape;12319;p21">
            <a:extLst>
              <a:ext uri="{FF2B5EF4-FFF2-40B4-BE49-F238E27FC236}">
                <a16:creationId xmlns:a16="http://schemas.microsoft.com/office/drawing/2014/main" id="{5559DA7F-5287-8EB7-3C94-A069A946941A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777" name="Google Shape;12320;p21">
            <a:extLst>
              <a:ext uri="{FF2B5EF4-FFF2-40B4-BE49-F238E27FC236}">
                <a16:creationId xmlns:a16="http://schemas.microsoft.com/office/drawing/2014/main" id="{E00A432B-9FEC-001A-AC8F-6F85B057BFBF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778" name="Google Shape;12321;p21">
            <a:extLst>
              <a:ext uri="{FF2B5EF4-FFF2-40B4-BE49-F238E27FC236}">
                <a16:creationId xmlns:a16="http://schemas.microsoft.com/office/drawing/2014/main" id="{85AE8F75-6DC2-E51F-D679-4456EC6F85FC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779" name="Google Shape;12322;p21">
            <a:extLst>
              <a:ext uri="{FF2B5EF4-FFF2-40B4-BE49-F238E27FC236}">
                <a16:creationId xmlns:a16="http://schemas.microsoft.com/office/drawing/2014/main" id="{BDE15BB6-9078-C035-1A44-66AF373D8380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defRPr/>
            </a:pPr>
            <a:r>
              <a:rPr lang="es" sz="1800" b="1">
                <a:solidFill>
                  <a:schemeClr val="tx1"/>
                </a:solidFill>
              </a:rPr>
              <a:t>2016</a:t>
            </a:r>
            <a:endParaRPr sz="1800" b="1">
              <a:solidFill>
                <a:schemeClr val="tx1"/>
              </a:solidFill>
            </a:endParaRPr>
          </a:p>
        </p:txBody>
      </p:sp>
      <p:sp>
        <p:nvSpPr>
          <p:cNvPr id="780" name="Google Shape;12323;p21">
            <a:extLst>
              <a:ext uri="{FF2B5EF4-FFF2-40B4-BE49-F238E27FC236}">
                <a16:creationId xmlns:a16="http://schemas.microsoft.com/office/drawing/2014/main" id="{9C8C9C66-80ED-B0A3-72AD-8B1576EE2667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781" name="Google Shape;12324;p21">
            <a:extLst>
              <a:ext uri="{FF2B5EF4-FFF2-40B4-BE49-F238E27FC236}">
                <a16:creationId xmlns:a16="http://schemas.microsoft.com/office/drawing/2014/main" id="{299520CC-4A0E-3F13-6510-D302898AB3BC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782" name="Google Shape;12325;p21">
            <a:extLst>
              <a:ext uri="{FF2B5EF4-FFF2-40B4-BE49-F238E27FC236}">
                <a16:creationId xmlns:a16="http://schemas.microsoft.com/office/drawing/2014/main" id="{402BCCF9-E68F-A391-8642-A8FD51952434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783" name="Google Shape;12326;p21">
            <a:extLst>
              <a:ext uri="{FF2B5EF4-FFF2-40B4-BE49-F238E27FC236}">
                <a16:creationId xmlns:a16="http://schemas.microsoft.com/office/drawing/2014/main" id="{62C8DFDC-53BA-8692-BD00-6745E0C782B5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sp>
        <p:nvSpPr>
          <p:cNvPr id="784" name="Google Shape;12327;p21">
            <a:extLst>
              <a:ext uri="{FF2B5EF4-FFF2-40B4-BE49-F238E27FC236}">
                <a16:creationId xmlns:a16="http://schemas.microsoft.com/office/drawing/2014/main" id="{FB905ECC-6C37-9F67-FECE-0C5580402532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cxnSp>
        <p:nvCxnSpPr>
          <p:cNvPr id="785" name="Google Shape;12328;p21">
            <a:extLst>
              <a:ext uri="{FF2B5EF4-FFF2-40B4-BE49-F238E27FC236}">
                <a16:creationId xmlns:a16="http://schemas.microsoft.com/office/drawing/2014/main" id="{E687BFCF-D963-DF0B-CE78-DBB970E43969}"/>
              </a:ext>
            </a:extLst>
          </p:cNvPr>
          <p:cNvCxnSpPr>
            <a:stCxn id="774" idx="0"/>
            <a:endCxn id="780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86" name="Google Shape;12329;p21">
            <a:extLst>
              <a:ext uri="{FF2B5EF4-FFF2-40B4-BE49-F238E27FC236}">
                <a16:creationId xmlns:a16="http://schemas.microsoft.com/office/drawing/2014/main" id="{AD0C6A4A-BE3E-3B4B-BEA3-AF84C06FCDE1}"/>
              </a:ext>
            </a:extLst>
          </p:cNvPr>
          <p:cNvCxnSpPr>
            <a:stCxn id="775" idx="0"/>
            <a:endCxn id="781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87" name="Google Shape;12330;p21">
            <a:extLst>
              <a:ext uri="{FF2B5EF4-FFF2-40B4-BE49-F238E27FC236}">
                <a16:creationId xmlns:a16="http://schemas.microsoft.com/office/drawing/2014/main" id="{67DE3352-FAED-C37D-D2DA-900F27EA76D1}"/>
              </a:ext>
            </a:extLst>
          </p:cNvPr>
          <p:cNvCxnSpPr>
            <a:stCxn id="776" idx="0"/>
            <a:endCxn id="782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88" name="Google Shape;12331;p21">
            <a:extLst>
              <a:ext uri="{FF2B5EF4-FFF2-40B4-BE49-F238E27FC236}">
                <a16:creationId xmlns:a16="http://schemas.microsoft.com/office/drawing/2014/main" id="{4AE31353-E251-E167-0DE7-D6D5D8266B1F}"/>
              </a:ext>
            </a:extLst>
          </p:cNvPr>
          <p:cNvCxnSpPr>
            <a:stCxn id="777" idx="4"/>
            <a:endCxn id="783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89" name="Google Shape;12332;p21">
            <a:extLst>
              <a:ext uri="{FF2B5EF4-FFF2-40B4-BE49-F238E27FC236}">
                <a16:creationId xmlns:a16="http://schemas.microsoft.com/office/drawing/2014/main" id="{F28BEA53-91DA-FDE8-467B-F0C5AD51A365}"/>
              </a:ext>
            </a:extLst>
          </p:cNvPr>
          <p:cNvCxnSpPr>
            <a:stCxn id="778" idx="4"/>
            <a:endCxn id="784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790" name="Google Shape;12333;p21">
            <a:extLst>
              <a:ext uri="{FF2B5EF4-FFF2-40B4-BE49-F238E27FC236}">
                <a16:creationId xmlns:a16="http://schemas.microsoft.com/office/drawing/2014/main" id="{60D9D67D-F4CB-D907-52A8-08DC899C0018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defRPr/>
            </a:pPr>
            <a:r>
              <a:rPr lang="es" sz="1800" b="1">
                <a:solidFill>
                  <a:schemeClr val="tx1"/>
                </a:solidFill>
              </a:rPr>
              <a:t>2017</a:t>
            </a:r>
            <a:endParaRPr sz="1800" b="1">
              <a:solidFill>
                <a:schemeClr val="tx1"/>
              </a:solidFill>
            </a:endParaRPr>
          </a:p>
        </p:txBody>
      </p:sp>
      <p:sp>
        <p:nvSpPr>
          <p:cNvPr id="791" name="Google Shape;12334;p21">
            <a:extLst>
              <a:ext uri="{FF2B5EF4-FFF2-40B4-BE49-F238E27FC236}">
                <a16:creationId xmlns:a16="http://schemas.microsoft.com/office/drawing/2014/main" id="{3E738AC9-5746-5771-72ED-B915E450AF4D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defRPr/>
            </a:pPr>
            <a:r>
              <a:rPr lang="es" sz="1800" b="1">
                <a:solidFill>
                  <a:schemeClr val="tx1"/>
                </a:solidFill>
              </a:rPr>
              <a:t>2018</a:t>
            </a:r>
            <a:endParaRPr sz="1800" b="1">
              <a:solidFill>
                <a:schemeClr val="tx1"/>
              </a:solidFill>
            </a:endParaRPr>
          </a:p>
        </p:txBody>
      </p:sp>
      <p:sp>
        <p:nvSpPr>
          <p:cNvPr id="792" name="Google Shape;12335;p21">
            <a:extLst>
              <a:ext uri="{FF2B5EF4-FFF2-40B4-BE49-F238E27FC236}">
                <a16:creationId xmlns:a16="http://schemas.microsoft.com/office/drawing/2014/main" id="{40EBFDD0-ECD1-E0A6-66BF-48D7EF6B4C21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defRPr/>
            </a:pPr>
            <a:r>
              <a:rPr lang="es" sz="1800" b="1">
                <a:solidFill>
                  <a:schemeClr val="tx1"/>
                </a:solidFill>
              </a:rPr>
              <a:t>2019</a:t>
            </a:r>
            <a:endParaRPr sz="1800" b="1">
              <a:solidFill>
                <a:schemeClr val="tx1"/>
              </a:solidFill>
            </a:endParaRPr>
          </a:p>
        </p:txBody>
      </p:sp>
      <p:sp>
        <p:nvSpPr>
          <p:cNvPr id="800" name="Google Shape;12336;p21">
            <a:extLst>
              <a:ext uri="{FF2B5EF4-FFF2-40B4-BE49-F238E27FC236}">
                <a16:creationId xmlns:a16="http://schemas.microsoft.com/office/drawing/2014/main" id="{D19863B1-5AD8-1382-9B09-0EC2AA1F3719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defRPr/>
            </a:pPr>
            <a:r>
              <a:rPr lang="es" sz="1800" b="1">
                <a:solidFill>
                  <a:schemeClr val="tx1"/>
                </a:solidFill>
              </a:rPr>
              <a:t>2020</a:t>
            </a:r>
            <a:endParaRPr sz="1800" b="1">
              <a:solidFill>
                <a:schemeClr val="tx1"/>
              </a:solidFill>
            </a:endParaRPr>
          </a:p>
        </p:txBody>
      </p:sp>
      <p:sp>
        <p:nvSpPr>
          <p:cNvPr id="801" name="Google Shape;12337;p21">
            <a:extLst>
              <a:ext uri="{FF2B5EF4-FFF2-40B4-BE49-F238E27FC236}">
                <a16:creationId xmlns:a16="http://schemas.microsoft.com/office/drawing/2014/main" id="{8F1B566C-8190-762F-8631-6C8CECA1E3BC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defRPr/>
            </a:pPr>
            <a:endParaRPr sz="2800">
              <a:solidFill>
                <a:schemeClr val="tx1"/>
              </a:solidFill>
            </a:endParaRPr>
          </a:p>
        </p:txBody>
      </p:sp>
      <p:grpSp>
        <p:nvGrpSpPr>
          <p:cNvPr id="802" name="Google Shape;12338;p21">
            <a:extLst>
              <a:ext uri="{FF2B5EF4-FFF2-40B4-BE49-F238E27FC236}">
                <a16:creationId xmlns:a16="http://schemas.microsoft.com/office/drawing/2014/main" id="{8F9E501F-DAAD-DC9B-7696-35D7982AF4FD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803" name="Google Shape;12339;p21">
              <a:extLst>
                <a:ext uri="{FF2B5EF4-FFF2-40B4-BE49-F238E27FC236}">
                  <a16:creationId xmlns:a16="http://schemas.microsoft.com/office/drawing/2014/main" id="{C0E9F936-5852-B93B-26FF-A5F17F39FF97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04" name="Google Shape;12340;p21">
              <a:extLst>
                <a:ext uri="{FF2B5EF4-FFF2-40B4-BE49-F238E27FC236}">
                  <a16:creationId xmlns:a16="http://schemas.microsoft.com/office/drawing/2014/main" id="{E3BEAAAC-EDD4-B5A7-6D8F-90B61C3DD9F7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805" name="Google Shape;12341;p21">
            <a:extLst>
              <a:ext uri="{FF2B5EF4-FFF2-40B4-BE49-F238E27FC236}">
                <a16:creationId xmlns:a16="http://schemas.microsoft.com/office/drawing/2014/main" id="{BC9AE9BE-30E4-094D-AE07-93158369B840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806" name="Google Shape;12342;p21">
              <a:extLst>
                <a:ext uri="{FF2B5EF4-FFF2-40B4-BE49-F238E27FC236}">
                  <a16:creationId xmlns:a16="http://schemas.microsoft.com/office/drawing/2014/main" id="{9EACE436-81FA-DBB2-8CCB-A538418B4154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07" name="Google Shape;12343;p21">
              <a:extLst>
                <a:ext uri="{FF2B5EF4-FFF2-40B4-BE49-F238E27FC236}">
                  <a16:creationId xmlns:a16="http://schemas.microsoft.com/office/drawing/2014/main" id="{44DFEA73-F5B8-254E-9CD5-2099D50CED94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808" name="Google Shape;12344;p21">
            <a:extLst>
              <a:ext uri="{FF2B5EF4-FFF2-40B4-BE49-F238E27FC236}">
                <a16:creationId xmlns:a16="http://schemas.microsoft.com/office/drawing/2014/main" id="{6F0CE130-C90C-A6D2-E867-AF0B8C30F970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809" name="Google Shape;12345;p21">
              <a:extLst>
                <a:ext uri="{FF2B5EF4-FFF2-40B4-BE49-F238E27FC236}">
                  <a16:creationId xmlns:a16="http://schemas.microsoft.com/office/drawing/2014/main" id="{57824180-B6EA-A2B9-7892-CC2AE58CE981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10" name="Google Shape;12346;p21">
              <a:extLst>
                <a:ext uri="{FF2B5EF4-FFF2-40B4-BE49-F238E27FC236}">
                  <a16:creationId xmlns:a16="http://schemas.microsoft.com/office/drawing/2014/main" id="{D9AC6DC0-458D-D79D-0D2F-BC4227A4DF3D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11" name="Google Shape;12347;p21">
              <a:extLst>
                <a:ext uri="{FF2B5EF4-FFF2-40B4-BE49-F238E27FC236}">
                  <a16:creationId xmlns:a16="http://schemas.microsoft.com/office/drawing/2014/main" id="{388E7B14-CA46-2982-F173-37B97C1506ED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812" name="Google Shape;12348;p21">
            <a:extLst>
              <a:ext uri="{FF2B5EF4-FFF2-40B4-BE49-F238E27FC236}">
                <a16:creationId xmlns:a16="http://schemas.microsoft.com/office/drawing/2014/main" id="{3163E730-A1C9-9BA1-D4E2-06427218C0E9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813" name="Google Shape;12349;p21">
              <a:extLst>
                <a:ext uri="{FF2B5EF4-FFF2-40B4-BE49-F238E27FC236}">
                  <a16:creationId xmlns:a16="http://schemas.microsoft.com/office/drawing/2014/main" id="{3BD4A320-724A-FD5B-B4B1-7A378CEB540E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14" name="Google Shape;12350;p21">
              <a:extLst>
                <a:ext uri="{FF2B5EF4-FFF2-40B4-BE49-F238E27FC236}">
                  <a16:creationId xmlns:a16="http://schemas.microsoft.com/office/drawing/2014/main" id="{99291A47-4E63-7573-371C-C239548C9A2A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15" name="Google Shape;12351;p21">
              <a:extLst>
                <a:ext uri="{FF2B5EF4-FFF2-40B4-BE49-F238E27FC236}">
                  <a16:creationId xmlns:a16="http://schemas.microsoft.com/office/drawing/2014/main" id="{BBF6C3F8-EF51-1803-6FB9-3559CA7CCDC5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16" name="Google Shape;12352;p21">
              <a:extLst>
                <a:ext uri="{FF2B5EF4-FFF2-40B4-BE49-F238E27FC236}">
                  <a16:creationId xmlns:a16="http://schemas.microsoft.com/office/drawing/2014/main" id="{B9505A8E-95B7-D5A3-FA73-617487D9A14C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defRPr/>
              </a:pPr>
              <a:endParaRPr sz="2800">
                <a:solidFill>
                  <a:schemeClr val="tx1"/>
                </a:solidFill>
              </a:endParaRPr>
            </a:p>
          </p:txBody>
        </p:sp>
      </p:grpSp>
      <p:sp>
        <p:nvSpPr>
          <p:cNvPr id="817" name="Google Shape;12353;p21">
            <a:extLst>
              <a:ext uri="{FF2B5EF4-FFF2-40B4-BE49-F238E27FC236}">
                <a16:creationId xmlns:a16="http://schemas.microsoft.com/office/drawing/2014/main" id="{B7938EFC-E945-6FB0-CBF1-9217DBF57D56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defRPr/>
            </a:pPr>
            <a:r>
              <a:rPr lang="fa-IR" sz="1600" dirty="0">
                <a:solidFill>
                  <a:schemeClr val="tx1"/>
                </a:solidFill>
              </a:rPr>
              <a:t>قالب پاورپوینت مدیریت قابل ویرایش می باشد</a:t>
            </a:r>
            <a:endParaRPr sz="1600" dirty="0">
              <a:solidFill>
                <a:schemeClr val="tx1"/>
              </a:solidFill>
            </a:endParaRPr>
          </a:p>
        </p:txBody>
      </p:sp>
      <p:sp>
        <p:nvSpPr>
          <p:cNvPr id="818" name="Google Shape;12354;p21">
            <a:extLst>
              <a:ext uri="{FF2B5EF4-FFF2-40B4-BE49-F238E27FC236}">
                <a16:creationId xmlns:a16="http://schemas.microsoft.com/office/drawing/2014/main" id="{5C983CCA-1E09-5D77-7264-6C2E2459892F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defRPr/>
            </a:pPr>
            <a:r>
              <a:rPr lang="fa-IR" sz="1600" dirty="0">
                <a:solidFill>
                  <a:schemeClr val="tx1"/>
                </a:solidFill>
              </a:rPr>
              <a:t>قالب پاورپوینت مدیریت قابل ویرایش می باشد</a:t>
            </a:r>
            <a:endParaRPr sz="1600" dirty="0">
              <a:solidFill>
                <a:schemeClr val="tx1"/>
              </a:solidFill>
            </a:endParaRPr>
          </a:p>
        </p:txBody>
      </p:sp>
      <p:sp>
        <p:nvSpPr>
          <p:cNvPr id="819" name="Google Shape;12355;p21">
            <a:extLst>
              <a:ext uri="{FF2B5EF4-FFF2-40B4-BE49-F238E27FC236}">
                <a16:creationId xmlns:a16="http://schemas.microsoft.com/office/drawing/2014/main" id="{A7C11A3E-5577-ACE4-AF33-5DB5C73338D1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defRPr/>
            </a:pPr>
            <a:r>
              <a:rPr lang="fa-IR" sz="1600" dirty="0">
                <a:solidFill>
                  <a:schemeClr val="tx1"/>
                </a:solidFill>
              </a:rPr>
              <a:t>قالب پاورپوینت مدیریت قابل ویرایش می باشد</a:t>
            </a:r>
            <a:endParaRPr sz="1600" dirty="0">
              <a:solidFill>
                <a:schemeClr val="tx1"/>
              </a:solidFill>
            </a:endParaRPr>
          </a:p>
        </p:txBody>
      </p:sp>
      <p:sp>
        <p:nvSpPr>
          <p:cNvPr id="820" name="Google Shape;12356;p21">
            <a:extLst>
              <a:ext uri="{FF2B5EF4-FFF2-40B4-BE49-F238E27FC236}">
                <a16:creationId xmlns:a16="http://schemas.microsoft.com/office/drawing/2014/main" id="{97DA5159-22BB-DA33-7B62-B1BE818BB498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defRPr/>
            </a:pPr>
            <a:r>
              <a:rPr lang="fa-IR" sz="1600" dirty="0">
                <a:solidFill>
                  <a:schemeClr val="tx1"/>
                </a:solidFill>
              </a:rPr>
              <a:t>قالب پاورپوینت مدیریت قابل ویرایش می باشد</a:t>
            </a:r>
            <a:endParaRPr sz="1600" dirty="0">
              <a:solidFill>
                <a:schemeClr val="tx1"/>
              </a:solidFill>
            </a:endParaRPr>
          </a:p>
        </p:txBody>
      </p:sp>
      <p:sp>
        <p:nvSpPr>
          <p:cNvPr id="821" name="Google Shape;12357;p21">
            <a:extLst>
              <a:ext uri="{FF2B5EF4-FFF2-40B4-BE49-F238E27FC236}">
                <a16:creationId xmlns:a16="http://schemas.microsoft.com/office/drawing/2014/main" id="{BCCA3872-43D0-3D51-8A19-82C8897E14A4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defRPr/>
            </a:pPr>
            <a:r>
              <a:rPr lang="fa-IR" sz="1600" dirty="0">
                <a:solidFill>
                  <a:schemeClr val="tx1"/>
                </a:solidFill>
              </a:rPr>
              <a:t>قالب پاورپوینت مدیریت قابل ویرایش می باشد</a:t>
            </a:r>
            <a:endParaRPr sz="1600" dirty="0">
              <a:solidFill>
                <a:schemeClr val="tx1"/>
              </a:solidFill>
            </a:endParaRPr>
          </a:p>
        </p:txBody>
      </p:sp>
      <p:sp>
        <p:nvSpPr>
          <p:cNvPr id="822" name="Google Shape;12358;p21">
            <a:extLst>
              <a:ext uri="{FF2B5EF4-FFF2-40B4-BE49-F238E27FC236}">
                <a16:creationId xmlns:a16="http://schemas.microsoft.com/office/drawing/2014/main" id="{46F08071-F7D9-34BB-66BB-2AB650CCBCF6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575269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40"/>
          <p:cNvSpPr/>
          <p:nvPr/>
        </p:nvSpPr>
        <p:spPr>
          <a:xfrm>
            <a:off x="3076797" y="3872357"/>
            <a:ext cx="6589359" cy="542802"/>
          </a:xfrm>
          <a:custGeom>
            <a:avLst/>
            <a:gdLst/>
            <a:ahLst/>
            <a:cxnLst/>
            <a:rect l="l" t="t" r="r" b="b"/>
            <a:pathLst>
              <a:path w="6589359" h="542802" extrusionOk="0">
                <a:moveTo>
                  <a:pt x="6530393" y="0"/>
                </a:moveTo>
                <a:cubicBezTo>
                  <a:pt x="6540160" y="33808"/>
                  <a:pt x="6545795" y="61230"/>
                  <a:pt x="6555937" y="87525"/>
                </a:cubicBezTo>
                <a:cubicBezTo>
                  <a:pt x="6565704" y="113069"/>
                  <a:pt x="6599512" y="128470"/>
                  <a:pt x="6586364" y="166035"/>
                </a:cubicBezTo>
                <a:cubicBezTo>
                  <a:pt x="6543541" y="177680"/>
                  <a:pt x="6502220" y="186319"/>
                  <a:pt x="6453386" y="175801"/>
                </a:cubicBezTo>
                <a:cubicBezTo>
                  <a:pt x="6398166" y="163781"/>
                  <a:pt x="6338815" y="170167"/>
                  <a:pt x="6281341" y="170542"/>
                </a:cubicBezTo>
                <a:cubicBezTo>
                  <a:pt x="6117560" y="171669"/>
                  <a:pt x="5953779" y="171669"/>
                  <a:pt x="5790374" y="175801"/>
                </a:cubicBezTo>
                <a:cubicBezTo>
                  <a:pt x="5633730" y="179934"/>
                  <a:pt x="5477463" y="189700"/>
                  <a:pt x="5320819" y="195335"/>
                </a:cubicBezTo>
                <a:cubicBezTo>
                  <a:pt x="5131494" y="202097"/>
                  <a:pt x="4942545" y="206229"/>
                  <a:pt x="4753221" y="213742"/>
                </a:cubicBezTo>
                <a:cubicBezTo>
                  <a:pt x="4610100" y="219376"/>
                  <a:pt x="4466980" y="229894"/>
                  <a:pt x="4323860" y="236280"/>
                </a:cubicBezTo>
                <a:cubicBezTo>
                  <a:pt x="4156698" y="244169"/>
                  <a:pt x="3989161" y="249803"/>
                  <a:pt x="3821623" y="256941"/>
                </a:cubicBezTo>
                <a:cubicBezTo>
                  <a:pt x="3784059" y="258443"/>
                  <a:pt x="3746494" y="262200"/>
                  <a:pt x="3708930" y="264829"/>
                </a:cubicBezTo>
                <a:cubicBezTo>
                  <a:pt x="3517351" y="277977"/>
                  <a:pt x="3326149" y="291124"/>
                  <a:pt x="3134570" y="304272"/>
                </a:cubicBezTo>
                <a:cubicBezTo>
                  <a:pt x="2989947" y="314039"/>
                  <a:pt x="2844948" y="323805"/>
                  <a:pt x="2700325" y="333572"/>
                </a:cubicBezTo>
                <a:cubicBezTo>
                  <a:pt x="2577114" y="341836"/>
                  <a:pt x="2453527" y="349349"/>
                  <a:pt x="2330316" y="358365"/>
                </a:cubicBezTo>
                <a:cubicBezTo>
                  <a:pt x="2209359" y="367004"/>
                  <a:pt x="2088777" y="378274"/>
                  <a:pt x="1968195" y="386538"/>
                </a:cubicBezTo>
                <a:cubicBezTo>
                  <a:pt x="1701488" y="405320"/>
                  <a:pt x="1434405" y="419219"/>
                  <a:pt x="1168073" y="441758"/>
                </a:cubicBezTo>
                <a:cubicBezTo>
                  <a:pt x="917143" y="463169"/>
                  <a:pt x="667339" y="493596"/>
                  <a:pt x="416785" y="518389"/>
                </a:cubicBezTo>
                <a:cubicBezTo>
                  <a:pt x="309351" y="528907"/>
                  <a:pt x="201165" y="536795"/>
                  <a:pt x="93355" y="542430"/>
                </a:cubicBezTo>
                <a:cubicBezTo>
                  <a:pt x="38511" y="545435"/>
                  <a:pt x="19353" y="530410"/>
                  <a:pt x="5830" y="490967"/>
                </a:cubicBezTo>
                <a:cubicBezTo>
                  <a:pt x="-11825" y="436123"/>
                  <a:pt x="11089" y="398183"/>
                  <a:pt x="68187" y="405696"/>
                </a:cubicBezTo>
                <a:cubicBezTo>
                  <a:pt x="139184" y="415462"/>
                  <a:pt x="206800" y="402691"/>
                  <a:pt x="275918" y="394802"/>
                </a:cubicBezTo>
                <a:cubicBezTo>
                  <a:pt x="391241" y="381654"/>
                  <a:pt x="506564" y="367756"/>
                  <a:pt x="621886" y="355735"/>
                </a:cubicBezTo>
                <a:cubicBezTo>
                  <a:pt x="743971" y="342963"/>
                  <a:pt x="865304" y="318546"/>
                  <a:pt x="989266" y="318171"/>
                </a:cubicBezTo>
                <a:cubicBezTo>
                  <a:pt x="1075665" y="317795"/>
                  <a:pt x="1161687" y="298637"/>
                  <a:pt x="1248461" y="294129"/>
                </a:cubicBezTo>
                <a:cubicBezTo>
                  <a:pt x="1333356" y="289622"/>
                  <a:pt x="1418628" y="280982"/>
                  <a:pt x="1504274" y="288870"/>
                </a:cubicBezTo>
                <a:cubicBezTo>
                  <a:pt x="1514041" y="289622"/>
                  <a:pt x="1524935" y="286241"/>
                  <a:pt x="1534702" y="282860"/>
                </a:cubicBezTo>
                <a:cubicBezTo>
                  <a:pt x="1542590" y="280231"/>
                  <a:pt x="1553484" y="269337"/>
                  <a:pt x="1556489" y="271591"/>
                </a:cubicBezTo>
                <a:cubicBezTo>
                  <a:pt x="1598186" y="300140"/>
                  <a:pt x="1635750" y="262951"/>
                  <a:pt x="1676320" y="265580"/>
                </a:cubicBezTo>
                <a:cubicBezTo>
                  <a:pt x="1716889" y="268210"/>
                  <a:pt x="1759712" y="250930"/>
                  <a:pt x="1798779" y="258068"/>
                </a:cubicBezTo>
                <a:cubicBezTo>
                  <a:pt x="1852497" y="267834"/>
                  <a:pt x="1901330" y="247174"/>
                  <a:pt x="1952042" y="247550"/>
                </a:cubicBezTo>
                <a:cubicBezTo>
                  <a:pt x="2046705" y="248301"/>
                  <a:pt x="2139489" y="224260"/>
                  <a:pt x="2232648" y="228016"/>
                </a:cubicBezTo>
                <a:cubicBezTo>
                  <a:pt x="2321301" y="231772"/>
                  <a:pt x="2410328" y="230646"/>
                  <a:pt x="2494097" y="212990"/>
                </a:cubicBezTo>
                <a:cubicBezTo>
                  <a:pt x="2594770" y="191954"/>
                  <a:pt x="2697320" y="219001"/>
                  <a:pt x="2795363" y="187071"/>
                </a:cubicBezTo>
                <a:cubicBezTo>
                  <a:pt x="2933976" y="201721"/>
                  <a:pt x="3068832" y="159273"/>
                  <a:pt x="3206318" y="158146"/>
                </a:cubicBezTo>
                <a:cubicBezTo>
                  <a:pt x="3294219" y="157395"/>
                  <a:pt x="3381744" y="155517"/>
                  <a:pt x="3469645" y="151385"/>
                </a:cubicBezTo>
                <a:cubicBezTo>
                  <a:pt x="3510965" y="149506"/>
                  <a:pt x="3551911" y="139740"/>
                  <a:pt x="3593232" y="136359"/>
                </a:cubicBezTo>
                <a:cubicBezTo>
                  <a:pt x="3626664" y="133729"/>
                  <a:pt x="3660472" y="136359"/>
                  <a:pt x="3693904" y="134856"/>
                </a:cubicBezTo>
                <a:cubicBezTo>
                  <a:pt x="3800211" y="130724"/>
                  <a:pt x="3906894" y="128095"/>
                  <a:pt x="4012826" y="120206"/>
                </a:cubicBezTo>
                <a:cubicBezTo>
                  <a:pt x="4057152" y="116825"/>
                  <a:pt x="4104859" y="143496"/>
                  <a:pt x="4146931" y="108561"/>
                </a:cubicBezTo>
                <a:cubicBezTo>
                  <a:pt x="4149936" y="105932"/>
                  <a:pt x="4161205" y="115323"/>
                  <a:pt x="4169094" y="116825"/>
                </a:cubicBezTo>
                <a:cubicBezTo>
                  <a:pt x="4189379" y="120206"/>
                  <a:pt x="4219055" y="132227"/>
                  <a:pt x="4229197" y="123211"/>
                </a:cubicBezTo>
                <a:cubicBezTo>
                  <a:pt x="4268640" y="87901"/>
                  <a:pt x="4315596" y="101800"/>
                  <a:pt x="4358043" y="98043"/>
                </a:cubicBezTo>
                <a:cubicBezTo>
                  <a:pt x="4451954" y="89779"/>
                  <a:pt x="4546617" y="89028"/>
                  <a:pt x="4641279" y="87149"/>
                </a:cubicBezTo>
                <a:cubicBezTo>
                  <a:pt x="4711149" y="86023"/>
                  <a:pt x="4780643" y="89028"/>
                  <a:pt x="4850512" y="89028"/>
                </a:cubicBezTo>
                <a:cubicBezTo>
                  <a:pt x="4865538" y="89028"/>
                  <a:pt x="4880564" y="85647"/>
                  <a:pt x="4895590" y="82642"/>
                </a:cubicBezTo>
                <a:cubicBezTo>
                  <a:pt x="4906483" y="80388"/>
                  <a:pt x="4918504" y="70997"/>
                  <a:pt x="4927144" y="74002"/>
                </a:cubicBezTo>
                <a:cubicBezTo>
                  <a:pt x="5025187" y="107434"/>
                  <a:pt x="5122103" y="57474"/>
                  <a:pt x="5221649" y="70997"/>
                </a:cubicBezTo>
                <a:cubicBezTo>
                  <a:pt x="5296778" y="81139"/>
                  <a:pt x="5376039" y="59727"/>
                  <a:pt x="5453797" y="54468"/>
                </a:cubicBezTo>
                <a:cubicBezTo>
                  <a:pt x="5474458" y="52966"/>
                  <a:pt x="5495494" y="58225"/>
                  <a:pt x="5516530" y="60479"/>
                </a:cubicBezTo>
                <a:cubicBezTo>
                  <a:pt x="5522915" y="61230"/>
                  <a:pt x="5531555" y="65362"/>
                  <a:pt x="5535312" y="62733"/>
                </a:cubicBezTo>
                <a:cubicBezTo>
                  <a:pt x="5574003" y="36437"/>
                  <a:pt x="5619081" y="42448"/>
                  <a:pt x="5661528" y="40194"/>
                </a:cubicBezTo>
                <a:cubicBezTo>
                  <a:pt x="5746048" y="35686"/>
                  <a:pt x="5830944" y="35686"/>
                  <a:pt x="5915464" y="34184"/>
                </a:cubicBezTo>
                <a:cubicBezTo>
                  <a:pt x="5928236" y="33808"/>
                  <a:pt x="5942135" y="39818"/>
                  <a:pt x="5954155" y="37564"/>
                </a:cubicBezTo>
                <a:cubicBezTo>
                  <a:pt x="6050695" y="20285"/>
                  <a:pt x="6147987" y="22539"/>
                  <a:pt x="6245279" y="23666"/>
                </a:cubicBezTo>
                <a:cubicBezTo>
                  <a:pt x="6319657" y="24793"/>
                  <a:pt x="6394034" y="23666"/>
                  <a:pt x="6468412" y="20660"/>
                </a:cubicBezTo>
                <a:cubicBezTo>
                  <a:pt x="6486067" y="20660"/>
                  <a:pt x="6504474" y="9015"/>
                  <a:pt x="653039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4" name="Google Shape;794;p40"/>
          <p:cNvSpPr/>
          <p:nvPr/>
        </p:nvSpPr>
        <p:spPr>
          <a:xfrm rot="-8948076">
            <a:off x="15752851" y="-328441"/>
            <a:ext cx="5070297" cy="4414356"/>
          </a:xfrm>
          <a:custGeom>
            <a:avLst/>
            <a:gdLst/>
            <a:ahLst/>
            <a:cxnLst/>
            <a:rect l="l" t="t" r="r" b="b"/>
            <a:pathLst>
              <a:path w="5075470" h="4418860" extrusionOk="0">
                <a:moveTo>
                  <a:pt x="702" y="2446337"/>
                </a:moveTo>
                <a:cubicBezTo>
                  <a:pt x="-4720" y="2249776"/>
                  <a:pt x="20952" y="2059747"/>
                  <a:pt x="89347" y="1872919"/>
                </a:cubicBezTo>
                <a:cubicBezTo>
                  <a:pt x="124230" y="1777611"/>
                  <a:pt x="179690" y="1698568"/>
                  <a:pt x="226528" y="1612275"/>
                </a:cubicBezTo>
                <a:cubicBezTo>
                  <a:pt x="288064" y="1499133"/>
                  <a:pt x="379910" y="1416628"/>
                  <a:pt x="463917" y="1325174"/>
                </a:cubicBezTo>
                <a:cubicBezTo>
                  <a:pt x="483122" y="1304270"/>
                  <a:pt x="493182" y="1270432"/>
                  <a:pt x="534206" y="1283367"/>
                </a:cubicBezTo>
                <a:cubicBezTo>
                  <a:pt x="538909" y="1284804"/>
                  <a:pt x="550798" y="1263051"/>
                  <a:pt x="559617" y="1252272"/>
                </a:cubicBezTo>
                <a:cubicBezTo>
                  <a:pt x="585747" y="1220133"/>
                  <a:pt x="611289" y="1193480"/>
                  <a:pt x="657212" y="1181461"/>
                </a:cubicBezTo>
                <a:cubicBezTo>
                  <a:pt x="709994" y="1167938"/>
                  <a:pt x="753239" y="1127437"/>
                  <a:pt x="803930" y="1102614"/>
                </a:cubicBezTo>
                <a:cubicBezTo>
                  <a:pt x="945619" y="1033370"/>
                  <a:pt x="1020807" y="1003321"/>
                  <a:pt x="1171380" y="1001427"/>
                </a:cubicBezTo>
                <a:cubicBezTo>
                  <a:pt x="1199077" y="1001100"/>
                  <a:pt x="1202017" y="939826"/>
                  <a:pt x="1240428" y="976799"/>
                </a:cubicBezTo>
                <a:cubicBezTo>
                  <a:pt x="1367288" y="915721"/>
                  <a:pt x="1513549" y="943419"/>
                  <a:pt x="1642565" y="886390"/>
                </a:cubicBezTo>
                <a:cubicBezTo>
                  <a:pt x="1722914" y="850854"/>
                  <a:pt x="1810514" y="831975"/>
                  <a:pt x="1893868" y="802840"/>
                </a:cubicBezTo>
                <a:cubicBezTo>
                  <a:pt x="1927444" y="791082"/>
                  <a:pt x="1958735" y="772399"/>
                  <a:pt x="1990482" y="755872"/>
                </a:cubicBezTo>
                <a:cubicBezTo>
                  <a:pt x="2019552" y="740717"/>
                  <a:pt x="2046335" y="719095"/>
                  <a:pt x="2077037" y="709623"/>
                </a:cubicBezTo>
                <a:cubicBezTo>
                  <a:pt x="2109699" y="699693"/>
                  <a:pt x="2137724" y="688523"/>
                  <a:pt x="2157190" y="659715"/>
                </a:cubicBezTo>
                <a:cubicBezTo>
                  <a:pt x="2162090" y="652529"/>
                  <a:pt x="2169602" y="642273"/>
                  <a:pt x="2176330" y="641881"/>
                </a:cubicBezTo>
                <a:cubicBezTo>
                  <a:pt x="2254393" y="637896"/>
                  <a:pt x="2296397" y="571004"/>
                  <a:pt x="2356364" y="536317"/>
                </a:cubicBezTo>
                <a:cubicBezTo>
                  <a:pt x="2418684" y="500193"/>
                  <a:pt x="2468200" y="442119"/>
                  <a:pt x="2523921" y="394302"/>
                </a:cubicBezTo>
                <a:cubicBezTo>
                  <a:pt x="2590879" y="336882"/>
                  <a:pt x="2653003" y="271557"/>
                  <a:pt x="2726950" y="225177"/>
                </a:cubicBezTo>
                <a:cubicBezTo>
                  <a:pt x="2841529" y="153320"/>
                  <a:pt x="2970087" y="106809"/>
                  <a:pt x="3092374" y="49128"/>
                </a:cubicBezTo>
                <a:cubicBezTo>
                  <a:pt x="3184678" y="5556"/>
                  <a:pt x="3275283" y="1441"/>
                  <a:pt x="3369480" y="2290"/>
                </a:cubicBezTo>
                <a:cubicBezTo>
                  <a:pt x="3493205" y="3401"/>
                  <a:pt x="3616864" y="-1368"/>
                  <a:pt x="3740392" y="396"/>
                </a:cubicBezTo>
                <a:cubicBezTo>
                  <a:pt x="3862222" y="2225"/>
                  <a:pt x="3975560" y="34168"/>
                  <a:pt x="4060939" y="131045"/>
                </a:cubicBezTo>
                <a:cubicBezTo>
                  <a:pt x="4094320" y="168998"/>
                  <a:pt x="4130901" y="204077"/>
                  <a:pt x="4166373" y="240136"/>
                </a:cubicBezTo>
                <a:cubicBezTo>
                  <a:pt x="4170495" y="244327"/>
                  <a:pt x="4175655" y="247349"/>
                  <a:pt x="4181332" y="248890"/>
                </a:cubicBezTo>
                <a:cubicBezTo>
                  <a:pt x="4327267" y="285014"/>
                  <a:pt x="4414932" y="399985"/>
                  <a:pt x="4514943" y="497122"/>
                </a:cubicBezTo>
                <a:cubicBezTo>
                  <a:pt x="4647748" y="626399"/>
                  <a:pt x="4752006" y="778997"/>
                  <a:pt x="4845877" y="936821"/>
                </a:cubicBezTo>
                <a:cubicBezTo>
                  <a:pt x="4918649" y="1059043"/>
                  <a:pt x="4969340" y="1191586"/>
                  <a:pt x="5003113" y="1333274"/>
                </a:cubicBezTo>
                <a:cubicBezTo>
                  <a:pt x="5042164" y="1492738"/>
                  <a:pt x="5065615" y="1655618"/>
                  <a:pt x="5073140" y="1819614"/>
                </a:cubicBezTo>
                <a:cubicBezTo>
                  <a:pt x="5082417" y="2048250"/>
                  <a:pt x="5064583" y="2276559"/>
                  <a:pt x="5008992" y="2499445"/>
                </a:cubicBezTo>
                <a:cubicBezTo>
                  <a:pt x="4963918" y="2680263"/>
                  <a:pt x="4897091" y="2854026"/>
                  <a:pt x="4829742" y="3027985"/>
                </a:cubicBezTo>
                <a:cubicBezTo>
                  <a:pt x="4777509" y="3164630"/>
                  <a:pt x="4709127" y="3294548"/>
                  <a:pt x="4626060" y="3414967"/>
                </a:cubicBezTo>
                <a:cubicBezTo>
                  <a:pt x="4524938" y="3559986"/>
                  <a:pt x="4411601" y="3698540"/>
                  <a:pt x="4272002" y="3811420"/>
                </a:cubicBezTo>
                <a:cubicBezTo>
                  <a:pt x="4172056" y="3892227"/>
                  <a:pt x="4078185" y="3981917"/>
                  <a:pt x="3971510" y="4052402"/>
                </a:cubicBezTo>
                <a:cubicBezTo>
                  <a:pt x="3877247" y="4114787"/>
                  <a:pt x="3773316" y="4169398"/>
                  <a:pt x="3666118" y="4203824"/>
                </a:cubicBezTo>
                <a:cubicBezTo>
                  <a:pt x="3501370" y="4257194"/>
                  <a:pt x="3332311" y="4304228"/>
                  <a:pt x="3161684" y="4327613"/>
                </a:cubicBezTo>
                <a:cubicBezTo>
                  <a:pt x="2937164" y="4358316"/>
                  <a:pt x="2711664" y="4391697"/>
                  <a:pt x="2483616" y="4391632"/>
                </a:cubicBezTo>
                <a:cubicBezTo>
                  <a:pt x="2448211" y="4391632"/>
                  <a:pt x="2412870" y="4407309"/>
                  <a:pt x="2377268" y="4408289"/>
                </a:cubicBezTo>
                <a:cubicBezTo>
                  <a:pt x="2240806" y="4412013"/>
                  <a:pt x="2101665" y="4429585"/>
                  <a:pt x="1968599" y="4409138"/>
                </a:cubicBezTo>
                <a:cubicBezTo>
                  <a:pt x="1863557" y="4393069"/>
                  <a:pt x="1757601" y="4415671"/>
                  <a:pt x="1653670" y="4381898"/>
                </a:cubicBezTo>
                <a:cubicBezTo>
                  <a:pt x="1588346" y="4360472"/>
                  <a:pt x="1514333" y="4365306"/>
                  <a:pt x="1444632" y="4354462"/>
                </a:cubicBezTo>
                <a:cubicBezTo>
                  <a:pt x="1391066" y="4346035"/>
                  <a:pt x="1338284" y="4333166"/>
                  <a:pt x="1295235" y="4295147"/>
                </a:cubicBezTo>
                <a:cubicBezTo>
                  <a:pt x="1287069" y="4288027"/>
                  <a:pt x="1270020" y="4289530"/>
                  <a:pt x="1257020" y="4289530"/>
                </a:cubicBezTo>
                <a:cubicBezTo>
                  <a:pt x="1118271" y="4289530"/>
                  <a:pt x="990431" y="4248702"/>
                  <a:pt x="864159" y="4194286"/>
                </a:cubicBezTo>
                <a:cubicBezTo>
                  <a:pt x="792694" y="4163453"/>
                  <a:pt x="714893" y="4147645"/>
                  <a:pt x="667468" y="4077748"/>
                </a:cubicBezTo>
                <a:cubicBezTo>
                  <a:pt x="481816" y="3994916"/>
                  <a:pt x="406627" y="3828013"/>
                  <a:pt x="336077" y="3653531"/>
                </a:cubicBezTo>
                <a:cubicBezTo>
                  <a:pt x="273170" y="3498059"/>
                  <a:pt x="190404" y="3350426"/>
                  <a:pt x="130958" y="3193778"/>
                </a:cubicBezTo>
                <a:cubicBezTo>
                  <a:pt x="72754" y="3040396"/>
                  <a:pt x="18731" y="2883487"/>
                  <a:pt x="13048" y="2715865"/>
                </a:cubicBezTo>
                <a:cubicBezTo>
                  <a:pt x="9716" y="2626044"/>
                  <a:pt x="4817" y="2536158"/>
                  <a:pt x="702" y="244633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5" name="Google Shape;795;p40"/>
          <p:cNvSpPr/>
          <p:nvPr/>
        </p:nvSpPr>
        <p:spPr>
          <a:xfrm rot="-9367483">
            <a:off x="16438920" y="39842"/>
            <a:ext cx="4224282" cy="3677791"/>
          </a:xfrm>
          <a:custGeom>
            <a:avLst/>
            <a:gdLst/>
            <a:ahLst/>
            <a:cxnLst/>
            <a:rect l="l" t="t" r="r" b="b"/>
            <a:pathLst>
              <a:path w="4221644" h="3675495" extrusionOk="0">
                <a:moveTo>
                  <a:pt x="584" y="2034800"/>
                </a:moveTo>
                <a:cubicBezTo>
                  <a:pt x="-3926" y="1871306"/>
                  <a:pt x="17427" y="1713245"/>
                  <a:pt x="74316" y="1557846"/>
                </a:cubicBezTo>
                <a:cubicBezTo>
                  <a:pt x="103331" y="1478571"/>
                  <a:pt x="149462" y="1412826"/>
                  <a:pt x="188420" y="1341049"/>
                </a:cubicBezTo>
                <a:cubicBezTo>
                  <a:pt x="239604" y="1246941"/>
                  <a:pt x="315999" y="1178315"/>
                  <a:pt x="385874" y="1102246"/>
                </a:cubicBezTo>
                <a:cubicBezTo>
                  <a:pt x="401849" y="1084859"/>
                  <a:pt x="410216" y="1056713"/>
                  <a:pt x="444339" y="1067472"/>
                </a:cubicBezTo>
                <a:cubicBezTo>
                  <a:pt x="448251" y="1068667"/>
                  <a:pt x="458140" y="1050573"/>
                  <a:pt x="465475" y="1041608"/>
                </a:cubicBezTo>
                <a:cubicBezTo>
                  <a:pt x="487209" y="1014875"/>
                  <a:pt x="508454" y="992706"/>
                  <a:pt x="546652" y="982709"/>
                </a:cubicBezTo>
                <a:cubicBezTo>
                  <a:pt x="590554" y="971461"/>
                  <a:pt x="626524" y="937774"/>
                  <a:pt x="668688" y="917126"/>
                </a:cubicBezTo>
                <a:cubicBezTo>
                  <a:pt x="786541" y="859531"/>
                  <a:pt x="849081" y="834537"/>
                  <a:pt x="974324" y="832961"/>
                </a:cubicBezTo>
                <a:cubicBezTo>
                  <a:pt x="997362" y="832689"/>
                  <a:pt x="999807" y="781723"/>
                  <a:pt x="1031756" y="812477"/>
                </a:cubicBezTo>
                <a:cubicBezTo>
                  <a:pt x="1137275" y="761673"/>
                  <a:pt x="1258931" y="784711"/>
                  <a:pt x="1366243" y="737277"/>
                </a:cubicBezTo>
                <a:cubicBezTo>
                  <a:pt x="1433075" y="707719"/>
                  <a:pt x="1505939" y="692016"/>
                  <a:pt x="1575270" y="667782"/>
                </a:cubicBezTo>
                <a:cubicBezTo>
                  <a:pt x="1603198" y="658002"/>
                  <a:pt x="1629225" y="642462"/>
                  <a:pt x="1655632" y="628715"/>
                </a:cubicBezTo>
                <a:cubicBezTo>
                  <a:pt x="1679811" y="616109"/>
                  <a:pt x="1702088" y="598125"/>
                  <a:pt x="1727626" y="590246"/>
                </a:cubicBezTo>
                <a:cubicBezTo>
                  <a:pt x="1754793" y="581987"/>
                  <a:pt x="1778103" y="572696"/>
                  <a:pt x="1794295" y="548734"/>
                </a:cubicBezTo>
                <a:cubicBezTo>
                  <a:pt x="1798370" y="542757"/>
                  <a:pt x="1804619" y="534226"/>
                  <a:pt x="1810215" y="533900"/>
                </a:cubicBezTo>
                <a:cubicBezTo>
                  <a:pt x="1875146" y="530586"/>
                  <a:pt x="1910083" y="474947"/>
                  <a:pt x="1959963" y="446095"/>
                </a:cubicBezTo>
                <a:cubicBezTo>
                  <a:pt x="2011799" y="416047"/>
                  <a:pt x="2052985" y="367743"/>
                  <a:pt x="2099333" y="327970"/>
                </a:cubicBezTo>
                <a:cubicBezTo>
                  <a:pt x="2155026" y="280210"/>
                  <a:pt x="2206699" y="225874"/>
                  <a:pt x="2268206" y="187296"/>
                </a:cubicBezTo>
                <a:cubicBezTo>
                  <a:pt x="2363510" y="127528"/>
                  <a:pt x="2470442" y="88841"/>
                  <a:pt x="2572157" y="40863"/>
                </a:cubicBezTo>
                <a:cubicBezTo>
                  <a:pt x="2648932" y="4622"/>
                  <a:pt x="2724295" y="1199"/>
                  <a:pt x="2802647" y="1905"/>
                </a:cubicBezTo>
                <a:cubicBezTo>
                  <a:pt x="2905557" y="2829"/>
                  <a:pt x="3008414" y="-1138"/>
                  <a:pt x="3111162" y="329"/>
                </a:cubicBezTo>
                <a:cubicBezTo>
                  <a:pt x="3212496" y="1851"/>
                  <a:pt x="3306768" y="28420"/>
                  <a:pt x="3377784" y="108999"/>
                </a:cubicBezTo>
                <a:cubicBezTo>
                  <a:pt x="3405549" y="140568"/>
                  <a:pt x="3435977" y="169746"/>
                  <a:pt x="3465481" y="199739"/>
                </a:cubicBezTo>
                <a:cubicBezTo>
                  <a:pt x="3468910" y="203225"/>
                  <a:pt x="3473202" y="205738"/>
                  <a:pt x="3477924" y="207020"/>
                </a:cubicBezTo>
                <a:cubicBezTo>
                  <a:pt x="3599308" y="237067"/>
                  <a:pt x="3672226" y="332697"/>
                  <a:pt x="3755413" y="413494"/>
                </a:cubicBezTo>
                <a:cubicBezTo>
                  <a:pt x="3865876" y="521023"/>
                  <a:pt x="3952595" y="647950"/>
                  <a:pt x="4030675" y="779224"/>
                </a:cubicBezTo>
                <a:cubicBezTo>
                  <a:pt x="4091204" y="880885"/>
                  <a:pt x="4133368" y="991131"/>
                  <a:pt x="4161460" y="1108984"/>
                </a:cubicBezTo>
                <a:cubicBezTo>
                  <a:pt x="4193941" y="1241621"/>
                  <a:pt x="4213448" y="1377100"/>
                  <a:pt x="4219707" y="1513509"/>
                </a:cubicBezTo>
                <a:cubicBezTo>
                  <a:pt x="4227423" y="1703682"/>
                  <a:pt x="4212589" y="1893583"/>
                  <a:pt x="4166350" y="2078975"/>
                </a:cubicBezTo>
                <a:cubicBezTo>
                  <a:pt x="4128859" y="2229374"/>
                  <a:pt x="4073274" y="2373906"/>
                  <a:pt x="4017254" y="2518600"/>
                </a:cubicBezTo>
                <a:cubicBezTo>
                  <a:pt x="3973808" y="2632259"/>
                  <a:pt x="3916930" y="2740320"/>
                  <a:pt x="3847837" y="2840482"/>
                </a:cubicBezTo>
                <a:cubicBezTo>
                  <a:pt x="3763726" y="2961106"/>
                  <a:pt x="3669455" y="3076351"/>
                  <a:pt x="3553341" y="3170242"/>
                </a:cubicBezTo>
                <a:cubicBezTo>
                  <a:pt x="3470208" y="3237455"/>
                  <a:pt x="3392128" y="3312057"/>
                  <a:pt x="3303399" y="3370684"/>
                </a:cubicBezTo>
                <a:cubicBezTo>
                  <a:pt x="3224993" y="3422574"/>
                  <a:pt x="3138546" y="3467999"/>
                  <a:pt x="3049382" y="3496633"/>
                </a:cubicBezTo>
                <a:cubicBezTo>
                  <a:pt x="2912349" y="3541025"/>
                  <a:pt x="2771730" y="3580146"/>
                  <a:pt x="2629807" y="3599598"/>
                </a:cubicBezTo>
                <a:cubicBezTo>
                  <a:pt x="2443057" y="3625136"/>
                  <a:pt x="2255492" y="3652901"/>
                  <a:pt x="2065808" y="3652847"/>
                </a:cubicBezTo>
                <a:cubicBezTo>
                  <a:pt x="2036358" y="3652847"/>
                  <a:pt x="2006963" y="3665887"/>
                  <a:pt x="1977350" y="3666702"/>
                </a:cubicBezTo>
                <a:cubicBezTo>
                  <a:pt x="1863844" y="3669799"/>
                  <a:pt x="1748110" y="3684415"/>
                  <a:pt x="1637429" y="3667409"/>
                </a:cubicBezTo>
                <a:cubicBezTo>
                  <a:pt x="1550059" y="3654042"/>
                  <a:pt x="1461927" y="3672842"/>
                  <a:pt x="1375480" y="3644751"/>
                </a:cubicBezTo>
                <a:cubicBezTo>
                  <a:pt x="1321145" y="3626929"/>
                  <a:pt x="1259583" y="3630950"/>
                  <a:pt x="1201607" y="3621930"/>
                </a:cubicBezTo>
                <a:cubicBezTo>
                  <a:pt x="1157053" y="3614921"/>
                  <a:pt x="1113150" y="3604217"/>
                  <a:pt x="1077343" y="3572594"/>
                </a:cubicBezTo>
                <a:cubicBezTo>
                  <a:pt x="1070551" y="3566671"/>
                  <a:pt x="1056370" y="3567921"/>
                  <a:pt x="1045557" y="3567921"/>
                </a:cubicBezTo>
                <a:cubicBezTo>
                  <a:pt x="930149" y="3567921"/>
                  <a:pt x="823815" y="3533961"/>
                  <a:pt x="718785" y="3488700"/>
                </a:cubicBezTo>
                <a:cubicBezTo>
                  <a:pt x="659343" y="3463054"/>
                  <a:pt x="594630" y="3449905"/>
                  <a:pt x="555182" y="3391766"/>
                </a:cubicBezTo>
                <a:cubicBezTo>
                  <a:pt x="400762" y="3322869"/>
                  <a:pt x="338222" y="3184043"/>
                  <a:pt x="279540" y="3038914"/>
                </a:cubicBezTo>
                <a:cubicBezTo>
                  <a:pt x="227215" y="2909596"/>
                  <a:pt x="158373" y="2786799"/>
                  <a:pt x="108928" y="2656503"/>
                </a:cubicBezTo>
                <a:cubicBezTo>
                  <a:pt x="60515" y="2528924"/>
                  <a:pt x="15580" y="2398411"/>
                  <a:pt x="10853" y="2258987"/>
                </a:cubicBezTo>
                <a:cubicBezTo>
                  <a:pt x="8082" y="2184276"/>
                  <a:pt x="4007" y="2109511"/>
                  <a:pt x="584" y="203480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6" name="Google Shape;796;p40"/>
          <p:cNvSpPr/>
          <p:nvPr/>
        </p:nvSpPr>
        <p:spPr>
          <a:xfrm rot="4655723">
            <a:off x="-4003623" y="4861510"/>
            <a:ext cx="5868240" cy="5109071"/>
          </a:xfrm>
          <a:custGeom>
            <a:avLst/>
            <a:gdLst/>
            <a:ahLst/>
            <a:cxnLst/>
            <a:rect l="l" t="t" r="r" b="b"/>
            <a:pathLst>
              <a:path w="5863167" h="5104654" extrusionOk="0">
                <a:moveTo>
                  <a:pt x="810" y="2826001"/>
                </a:moveTo>
                <a:cubicBezTo>
                  <a:pt x="-5453" y="2598934"/>
                  <a:pt x="24204" y="2379414"/>
                  <a:pt x="103213" y="2163591"/>
                </a:cubicBezTo>
                <a:cubicBezTo>
                  <a:pt x="143510" y="2053491"/>
                  <a:pt x="207578" y="1962181"/>
                  <a:pt x="261684" y="1862495"/>
                </a:cubicBezTo>
                <a:cubicBezTo>
                  <a:pt x="332770" y="1731794"/>
                  <a:pt x="438870" y="1636485"/>
                  <a:pt x="535915" y="1530837"/>
                </a:cubicBezTo>
                <a:cubicBezTo>
                  <a:pt x="558101" y="1506689"/>
                  <a:pt x="569723" y="1467600"/>
                  <a:pt x="617113" y="1482541"/>
                </a:cubicBezTo>
                <a:cubicBezTo>
                  <a:pt x="622546" y="1484201"/>
                  <a:pt x="636280" y="1459073"/>
                  <a:pt x="646468" y="1446621"/>
                </a:cubicBezTo>
                <a:cubicBezTo>
                  <a:pt x="676653" y="1409494"/>
                  <a:pt x="706159" y="1378705"/>
                  <a:pt x="759209" y="1364820"/>
                </a:cubicBezTo>
                <a:cubicBezTo>
                  <a:pt x="820183" y="1349199"/>
                  <a:pt x="870139" y="1302412"/>
                  <a:pt x="928698" y="1273736"/>
                </a:cubicBezTo>
                <a:cubicBezTo>
                  <a:pt x="1092376" y="1193746"/>
                  <a:pt x="1179233" y="1159033"/>
                  <a:pt x="1353175" y="1156845"/>
                </a:cubicBezTo>
                <a:cubicBezTo>
                  <a:pt x="1385171" y="1156468"/>
                  <a:pt x="1388566" y="1085684"/>
                  <a:pt x="1432938" y="1128396"/>
                </a:cubicBezTo>
                <a:cubicBezTo>
                  <a:pt x="1579487" y="1057838"/>
                  <a:pt x="1748447" y="1089834"/>
                  <a:pt x="1897486" y="1023956"/>
                </a:cubicBezTo>
                <a:cubicBezTo>
                  <a:pt x="1990305" y="982904"/>
                  <a:pt x="2091500" y="961095"/>
                  <a:pt x="2187790" y="927439"/>
                </a:cubicBezTo>
                <a:cubicBezTo>
                  <a:pt x="2226578" y="913856"/>
                  <a:pt x="2262725" y="892273"/>
                  <a:pt x="2299399" y="873181"/>
                </a:cubicBezTo>
                <a:cubicBezTo>
                  <a:pt x="2332980" y="855674"/>
                  <a:pt x="2363920" y="830696"/>
                  <a:pt x="2399387" y="819754"/>
                </a:cubicBezTo>
                <a:cubicBezTo>
                  <a:pt x="2437118" y="808284"/>
                  <a:pt x="2469492" y="795380"/>
                  <a:pt x="2491980" y="762101"/>
                </a:cubicBezTo>
                <a:cubicBezTo>
                  <a:pt x="2497640" y="753800"/>
                  <a:pt x="2506318" y="741952"/>
                  <a:pt x="2514090" y="741499"/>
                </a:cubicBezTo>
                <a:cubicBezTo>
                  <a:pt x="2604268" y="736896"/>
                  <a:pt x="2652790" y="659622"/>
                  <a:pt x="2722065" y="619552"/>
                </a:cubicBezTo>
                <a:cubicBezTo>
                  <a:pt x="2794056" y="577821"/>
                  <a:pt x="2851257" y="510735"/>
                  <a:pt x="2915626" y="455496"/>
                </a:cubicBezTo>
                <a:cubicBezTo>
                  <a:pt x="2992975" y="389165"/>
                  <a:pt x="3064740" y="313702"/>
                  <a:pt x="3150164" y="260124"/>
                </a:cubicBezTo>
                <a:cubicBezTo>
                  <a:pt x="3282525" y="177115"/>
                  <a:pt x="3431036" y="123386"/>
                  <a:pt x="3572302" y="56752"/>
                </a:cubicBezTo>
                <a:cubicBezTo>
                  <a:pt x="3678930" y="6419"/>
                  <a:pt x="3783597" y="1665"/>
                  <a:pt x="3892413" y="2646"/>
                </a:cubicBezTo>
                <a:cubicBezTo>
                  <a:pt x="4035340" y="3928"/>
                  <a:pt x="4178190" y="-1580"/>
                  <a:pt x="4320890" y="457"/>
                </a:cubicBezTo>
                <a:cubicBezTo>
                  <a:pt x="4461627" y="2570"/>
                  <a:pt x="4592555" y="39471"/>
                  <a:pt x="4691184" y="151382"/>
                </a:cubicBezTo>
                <a:cubicBezTo>
                  <a:pt x="4729746" y="195226"/>
                  <a:pt x="4772005" y="235749"/>
                  <a:pt x="4812981" y="277405"/>
                </a:cubicBezTo>
                <a:cubicBezTo>
                  <a:pt x="4817744" y="282247"/>
                  <a:pt x="4823708" y="285736"/>
                  <a:pt x="4830262" y="287517"/>
                </a:cubicBezTo>
                <a:cubicBezTo>
                  <a:pt x="4998845" y="329247"/>
                  <a:pt x="5100116" y="462061"/>
                  <a:pt x="5215649" y="574274"/>
                </a:cubicBezTo>
                <a:cubicBezTo>
                  <a:pt x="5369064" y="723615"/>
                  <a:pt x="5489503" y="899895"/>
                  <a:pt x="5597942" y="1082213"/>
                </a:cubicBezTo>
                <a:cubicBezTo>
                  <a:pt x="5682008" y="1223403"/>
                  <a:pt x="5740566" y="1376517"/>
                  <a:pt x="5779581" y="1540195"/>
                </a:cubicBezTo>
                <a:cubicBezTo>
                  <a:pt x="5824692" y="1724403"/>
                  <a:pt x="5851785" y="1912561"/>
                  <a:pt x="5860476" y="2102013"/>
                </a:cubicBezTo>
                <a:cubicBezTo>
                  <a:pt x="5871192" y="2366132"/>
                  <a:pt x="5850591" y="2629874"/>
                  <a:pt x="5786372" y="2887352"/>
                </a:cubicBezTo>
                <a:cubicBezTo>
                  <a:pt x="5734303" y="3096232"/>
                  <a:pt x="5657105" y="3296962"/>
                  <a:pt x="5579303" y="3497919"/>
                </a:cubicBezTo>
                <a:cubicBezTo>
                  <a:pt x="5518961" y="3655774"/>
                  <a:pt x="5439970" y="3805852"/>
                  <a:pt x="5344011" y="3944959"/>
                </a:cubicBezTo>
                <a:cubicBezTo>
                  <a:pt x="5227195" y="4112486"/>
                  <a:pt x="5096268" y="4272542"/>
                  <a:pt x="4935004" y="4402942"/>
                </a:cubicBezTo>
                <a:cubicBezTo>
                  <a:pt x="4819546" y="4496289"/>
                  <a:pt x="4711107" y="4599899"/>
                  <a:pt x="4587876" y="4681322"/>
                </a:cubicBezTo>
                <a:cubicBezTo>
                  <a:pt x="4478984" y="4753390"/>
                  <a:pt x="4358923" y="4816476"/>
                  <a:pt x="4235089" y="4856245"/>
                </a:cubicBezTo>
                <a:cubicBezTo>
                  <a:pt x="4044772" y="4917898"/>
                  <a:pt x="3849475" y="4972231"/>
                  <a:pt x="3652367" y="4999246"/>
                </a:cubicBezTo>
                <a:cubicBezTo>
                  <a:pt x="3393002" y="5034714"/>
                  <a:pt x="3132506" y="5073275"/>
                  <a:pt x="2869066" y="5073200"/>
                </a:cubicBezTo>
                <a:cubicBezTo>
                  <a:pt x="2828165" y="5073200"/>
                  <a:pt x="2787340" y="5091311"/>
                  <a:pt x="2746213" y="5092443"/>
                </a:cubicBezTo>
                <a:cubicBezTo>
                  <a:pt x="2588572" y="5096744"/>
                  <a:pt x="2427837" y="5117044"/>
                  <a:pt x="2274119" y="5093424"/>
                </a:cubicBezTo>
                <a:cubicBezTo>
                  <a:pt x="2152776" y="5074860"/>
                  <a:pt x="2030375" y="5100970"/>
                  <a:pt x="1910314" y="5061956"/>
                </a:cubicBezTo>
                <a:cubicBezTo>
                  <a:pt x="1834852" y="5037204"/>
                  <a:pt x="1749353" y="5042788"/>
                  <a:pt x="1668834" y="5030262"/>
                </a:cubicBezTo>
                <a:cubicBezTo>
                  <a:pt x="1606955" y="5020527"/>
                  <a:pt x="1545981" y="5005661"/>
                  <a:pt x="1496252" y="4961742"/>
                </a:cubicBezTo>
                <a:cubicBezTo>
                  <a:pt x="1486819" y="4953516"/>
                  <a:pt x="1467123" y="4955252"/>
                  <a:pt x="1452106" y="4955252"/>
                </a:cubicBezTo>
                <a:cubicBezTo>
                  <a:pt x="1291824" y="4955252"/>
                  <a:pt x="1144143" y="4908088"/>
                  <a:pt x="998274" y="4845227"/>
                </a:cubicBezTo>
                <a:cubicBezTo>
                  <a:pt x="915718" y="4809609"/>
                  <a:pt x="825842" y="4791347"/>
                  <a:pt x="771057" y="4710602"/>
                </a:cubicBezTo>
                <a:cubicBezTo>
                  <a:pt x="556592" y="4614916"/>
                  <a:pt x="469735" y="4422109"/>
                  <a:pt x="388235" y="4220548"/>
                </a:cubicBezTo>
                <a:cubicBezTo>
                  <a:pt x="315565" y="4040947"/>
                  <a:pt x="219954" y="3870402"/>
                  <a:pt x="151283" y="3689443"/>
                </a:cubicBezTo>
                <a:cubicBezTo>
                  <a:pt x="84046" y="3512257"/>
                  <a:pt x="21638" y="3330996"/>
                  <a:pt x="15073" y="3137359"/>
                </a:cubicBezTo>
                <a:cubicBezTo>
                  <a:pt x="11224" y="3033598"/>
                  <a:pt x="5565" y="2929762"/>
                  <a:pt x="810" y="28260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7" name="Google Shape;797;p40"/>
          <p:cNvSpPr/>
          <p:nvPr/>
        </p:nvSpPr>
        <p:spPr>
          <a:xfrm rot="-5339846">
            <a:off x="-1310658" y="6085603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8" name="Google Shape;798;p40"/>
          <p:cNvSpPr/>
          <p:nvPr/>
        </p:nvSpPr>
        <p:spPr>
          <a:xfrm rot="-5339846">
            <a:off x="16653074" y="712370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9" name="Google Shape;799;p40"/>
          <p:cNvSpPr/>
          <p:nvPr/>
        </p:nvSpPr>
        <p:spPr>
          <a:xfrm rot="3813788">
            <a:off x="452840" y="85806"/>
            <a:ext cx="834565" cy="2233094"/>
          </a:xfrm>
          <a:custGeom>
            <a:avLst/>
            <a:gdLst/>
            <a:ahLst/>
            <a:cxnLst/>
            <a:rect l="l" t="t" r="r" b="b"/>
            <a:pathLst>
              <a:path w="834962" h="2234155" extrusionOk="0">
                <a:moveTo>
                  <a:pt x="224521" y="2234156"/>
                </a:moveTo>
                <a:cubicBezTo>
                  <a:pt x="189665" y="2196367"/>
                  <a:pt x="191080" y="2168328"/>
                  <a:pt x="228508" y="2127273"/>
                </a:cubicBezTo>
                <a:cubicBezTo>
                  <a:pt x="237791" y="2117414"/>
                  <a:pt x="246500" y="2107030"/>
                  <a:pt x="254592" y="2096172"/>
                </a:cubicBezTo>
                <a:cubicBezTo>
                  <a:pt x="284792" y="2054165"/>
                  <a:pt x="315815" y="2013392"/>
                  <a:pt x="352343" y="1975964"/>
                </a:cubicBezTo>
                <a:cubicBezTo>
                  <a:pt x="384344" y="1943115"/>
                  <a:pt x="408138" y="1902162"/>
                  <a:pt x="434660" y="1864193"/>
                </a:cubicBezTo>
                <a:cubicBezTo>
                  <a:pt x="460615" y="1827177"/>
                  <a:pt x="485671" y="1789594"/>
                  <a:pt x="510803" y="1751985"/>
                </a:cubicBezTo>
                <a:cubicBezTo>
                  <a:pt x="543498" y="1703110"/>
                  <a:pt x="575473" y="1653591"/>
                  <a:pt x="608554" y="1604844"/>
                </a:cubicBezTo>
                <a:cubicBezTo>
                  <a:pt x="662883" y="1524637"/>
                  <a:pt x="704942" y="1437638"/>
                  <a:pt x="741161" y="1348582"/>
                </a:cubicBezTo>
                <a:cubicBezTo>
                  <a:pt x="764081" y="1292221"/>
                  <a:pt x="780493" y="1231487"/>
                  <a:pt x="783425" y="1169955"/>
                </a:cubicBezTo>
                <a:cubicBezTo>
                  <a:pt x="784660" y="1144231"/>
                  <a:pt x="785535" y="1114134"/>
                  <a:pt x="767657" y="1091008"/>
                </a:cubicBezTo>
                <a:cubicBezTo>
                  <a:pt x="718987" y="1090776"/>
                  <a:pt x="683256" y="1120462"/>
                  <a:pt x="645622" y="1141659"/>
                </a:cubicBezTo>
                <a:cubicBezTo>
                  <a:pt x="628850" y="1151099"/>
                  <a:pt x="621699" y="1179035"/>
                  <a:pt x="612181" y="1199486"/>
                </a:cubicBezTo>
                <a:cubicBezTo>
                  <a:pt x="594046" y="1238072"/>
                  <a:pt x="578354" y="1277996"/>
                  <a:pt x="559653" y="1316376"/>
                </a:cubicBezTo>
                <a:cubicBezTo>
                  <a:pt x="539279" y="1358177"/>
                  <a:pt x="517388" y="1399284"/>
                  <a:pt x="494751" y="1439851"/>
                </a:cubicBezTo>
                <a:cubicBezTo>
                  <a:pt x="473169" y="1478642"/>
                  <a:pt x="453927" y="1519801"/>
                  <a:pt x="426248" y="1553911"/>
                </a:cubicBezTo>
                <a:cubicBezTo>
                  <a:pt x="381617" y="1608934"/>
                  <a:pt x="345526" y="1671187"/>
                  <a:pt x="290734" y="1717927"/>
                </a:cubicBezTo>
                <a:cubicBezTo>
                  <a:pt x="275300" y="1731046"/>
                  <a:pt x="261872" y="1742956"/>
                  <a:pt x="238643" y="1741336"/>
                </a:cubicBezTo>
                <a:cubicBezTo>
                  <a:pt x="213202" y="1739586"/>
                  <a:pt x="205202" y="1737631"/>
                  <a:pt x="200520" y="1712679"/>
                </a:cubicBezTo>
                <a:cubicBezTo>
                  <a:pt x="196945" y="1693129"/>
                  <a:pt x="196404" y="1672987"/>
                  <a:pt x="195376" y="1653051"/>
                </a:cubicBezTo>
                <a:cubicBezTo>
                  <a:pt x="190231" y="1560779"/>
                  <a:pt x="208752" y="1472983"/>
                  <a:pt x="256007" y="1393933"/>
                </a:cubicBezTo>
                <a:cubicBezTo>
                  <a:pt x="278155" y="1356917"/>
                  <a:pt x="310439" y="1325070"/>
                  <a:pt x="341925" y="1294819"/>
                </a:cubicBezTo>
                <a:cubicBezTo>
                  <a:pt x="381411" y="1256850"/>
                  <a:pt x="424113" y="1222072"/>
                  <a:pt x="466763" y="1187550"/>
                </a:cubicBezTo>
                <a:cubicBezTo>
                  <a:pt x="490635" y="1168206"/>
                  <a:pt x="517517" y="1152591"/>
                  <a:pt x="542418" y="1134456"/>
                </a:cubicBezTo>
                <a:cubicBezTo>
                  <a:pt x="567807" y="1115935"/>
                  <a:pt x="588206" y="1095561"/>
                  <a:pt x="601789" y="1064023"/>
                </a:cubicBezTo>
                <a:cubicBezTo>
                  <a:pt x="624940" y="1010158"/>
                  <a:pt x="638497" y="954748"/>
                  <a:pt x="646780" y="897692"/>
                </a:cubicBezTo>
                <a:cubicBezTo>
                  <a:pt x="654651" y="843543"/>
                  <a:pt x="654188" y="789317"/>
                  <a:pt x="635899" y="736634"/>
                </a:cubicBezTo>
                <a:cubicBezTo>
                  <a:pt x="634103" y="731920"/>
                  <a:pt x="631827" y="727403"/>
                  <a:pt x="629107" y="723155"/>
                </a:cubicBezTo>
                <a:cubicBezTo>
                  <a:pt x="627847" y="721097"/>
                  <a:pt x="625480" y="719760"/>
                  <a:pt x="620696" y="715438"/>
                </a:cubicBezTo>
                <a:cubicBezTo>
                  <a:pt x="603744" y="741676"/>
                  <a:pt x="587872" y="767966"/>
                  <a:pt x="570302" y="793073"/>
                </a:cubicBezTo>
                <a:cubicBezTo>
                  <a:pt x="515639" y="871197"/>
                  <a:pt x="466763" y="953333"/>
                  <a:pt x="403740" y="1025643"/>
                </a:cubicBezTo>
                <a:cubicBezTo>
                  <a:pt x="360009" y="1075831"/>
                  <a:pt x="320394" y="1129697"/>
                  <a:pt x="277229" y="1180424"/>
                </a:cubicBezTo>
                <a:cubicBezTo>
                  <a:pt x="229897" y="1235988"/>
                  <a:pt x="181459" y="1290549"/>
                  <a:pt x="120827" y="1332556"/>
                </a:cubicBezTo>
                <a:cubicBezTo>
                  <a:pt x="113573" y="1337572"/>
                  <a:pt x="106679" y="1343360"/>
                  <a:pt x="98808" y="1347090"/>
                </a:cubicBezTo>
                <a:cubicBezTo>
                  <a:pt x="53945" y="1368390"/>
                  <a:pt x="18523" y="1346370"/>
                  <a:pt x="7642" y="1297211"/>
                </a:cubicBezTo>
                <a:cubicBezTo>
                  <a:pt x="-5374" y="1238818"/>
                  <a:pt x="-461" y="1182019"/>
                  <a:pt x="12607" y="1125401"/>
                </a:cubicBezTo>
                <a:cubicBezTo>
                  <a:pt x="19767" y="1094972"/>
                  <a:pt x="29775" y="1065284"/>
                  <a:pt x="42498" y="1036730"/>
                </a:cubicBezTo>
                <a:cubicBezTo>
                  <a:pt x="58807" y="999894"/>
                  <a:pt x="75733" y="962620"/>
                  <a:pt x="98036" y="929333"/>
                </a:cubicBezTo>
                <a:cubicBezTo>
                  <a:pt x="127670" y="885113"/>
                  <a:pt x="163735" y="845267"/>
                  <a:pt x="195273" y="802256"/>
                </a:cubicBezTo>
                <a:cubicBezTo>
                  <a:pt x="231981" y="752172"/>
                  <a:pt x="286233" y="723824"/>
                  <a:pt x="334053" y="687682"/>
                </a:cubicBezTo>
                <a:cubicBezTo>
                  <a:pt x="345063" y="679347"/>
                  <a:pt x="363096" y="680788"/>
                  <a:pt x="377295" y="675926"/>
                </a:cubicBezTo>
                <a:cubicBezTo>
                  <a:pt x="387354" y="672479"/>
                  <a:pt x="396280" y="665816"/>
                  <a:pt x="405926" y="660980"/>
                </a:cubicBezTo>
                <a:cubicBezTo>
                  <a:pt x="417090" y="655398"/>
                  <a:pt x="428177" y="646498"/>
                  <a:pt x="439805" y="645546"/>
                </a:cubicBezTo>
                <a:cubicBezTo>
                  <a:pt x="486957" y="641816"/>
                  <a:pt x="534546" y="637417"/>
                  <a:pt x="581287" y="655604"/>
                </a:cubicBezTo>
                <a:cubicBezTo>
                  <a:pt x="618020" y="605982"/>
                  <a:pt x="644156" y="550676"/>
                  <a:pt x="666896" y="494083"/>
                </a:cubicBezTo>
                <a:cubicBezTo>
                  <a:pt x="692620" y="429902"/>
                  <a:pt x="718524" y="365463"/>
                  <a:pt x="738048" y="299173"/>
                </a:cubicBezTo>
                <a:cubicBezTo>
                  <a:pt x="755515" y="240007"/>
                  <a:pt x="764827" y="178450"/>
                  <a:pt x="750602" y="115812"/>
                </a:cubicBezTo>
                <a:cubicBezTo>
                  <a:pt x="741598" y="75631"/>
                  <a:pt x="712479" y="52505"/>
                  <a:pt x="669854" y="55001"/>
                </a:cubicBezTo>
                <a:cubicBezTo>
                  <a:pt x="626715" y="57573"/>
                  <a:pt x="590727" y="77921"/>
                  <a:pt x="555022" y="99374"/>
                </a:cubicBezTo>
                <a:cubicBezTo>
                  <a:pt x="477285" y="146063"/>
                  <a:pt x="415933" y="210734"/>
                  <a:pt x="360935" y="281294"/>
                </a:cubicBezTo>
                <a:cubicBezTo>
                  <a:pt x="323249" y="329655"/>
                  <a:pt x="288265" y="380306"/>
                  <a:pt x="254875" y="431728"/>
                </a:cubicBezTo>
                <a:cubicBezTo>
                  <a:pt x="237408" y="458610"/>
                  <a:pt x="226013" y="489427"/>
                  <a:pt x="211556" y="519190"/>
                </a:cubicBezTo>
                <a:lnTo>
                  <a:pt x="172481" y="514971"/>
                </a:lnTo>
                <a:cubicBezTo>
                  <a:pt x="165793" y="494623"/>
                  <a:pt x="164327" y="478957"/>
                  <a:pt x="171092" y="456835"/>
                </a:cubicBezTo>
                <a:cubicBezTo>
                  <a:pt x="191851" y="388846"/>
                  <a:pt x="237511" y="336704"/>
                  <a:pt x="275068" y="280008"/>
                </a:cubicBezTo>
                <a:cubicBezTo>
                  <a:pt x="309286" y="228771"/>
                  <a:pt x="348886" y="181340"/>
                  <a:pt x="393193" y="138526"/>
                </a:cubicBezTo>
                <a:cubicBezTo>
                  <a:pt x="441194" y="91914"/>
                  <a:pt x="490429" y="43553"/>
                  <a:pt x="554302" y="18730"/>
                </a:cubicBezTo>
                <a:cubicBezTo>
                  <a:pt x="577454" y="9778"/>
                  <a:pt x="601506" y="-615"/>
                  <a:pt x="629185" y="28"/>
                </a:cubicBezTo>
                <a:cubicBezTo>
                  <a:pt x="675796" y="1135"/>
                  <a:pt x="687321" y="311"/>
                  <a:pt x="714974" y="13225"/>
                </a:cubicBezTo>
                <a:cubicBezTo>
                  <a:pt x="720479" y="15797"/>
                  <a:pt x="727836" y="17572"/>
                  <a:pt x="730743" y="22022"/>
                </a:cubicBezTo>
                <a:cubicBezTo>
                  <a:pt x="754229" y="57573"/>
                  <a:pt x="787207" y="88519"/>
                  <a:pt x="796442" y="131298"/>
                </a:cubicBezTo>
                <a:cubicBezTo>
                  <a:pt x="807066" y="180662"/>
                  <a:pt x="810256" y="230695"/>
                  <a:pt x="798834" y="281552"/>
                </a:cubicBezTo>
                <a:cubicBezTo>
                  <a:pt x="774937" y="388075"/>
                  <a:pt x="734524" y="488347"/>
                  <a:pt x="688427" y="586561"/>
                </a:cubicBezTo>
                <a:cubicBezTo>
                  <a:pt x="672118" y="621365"/>
                  <a:pt x="651281" y="654061"/>
                  <a:pt x="631834" y="689097"/>
                </a:cubicBezTo>
                <a:cubicBezTo>
                  <a:pt x="639294" y="698126"/>
                  <a:pt x="645931" y="707103"/>
                  <a:pt x="653571" y="715232"/>
                </a:cubicBezTo>
                <a:cubicBezTo>
                  <a:pt x="684645" y="748159"/>
                  <a:pt x="695450" y="788726"/>
                  <a:pt x="698999" y="832353"/>
                </a:cubicBezTo>
                <a:cubicBezTo>
                  <a:pt x="704781" y="899288"/>
                  <a:pt x="696132" y="966685"/>
                  <a:pt x="673636" y="1029991"/>
                </a:cubicBezTo>
                <a:cubicBezTo>
                  <a:pt x="671807" y="1036019"/>
                  <a:pt x="670431" y="1042176"/>
                  <a:pt x="669520" y="1048409"/>
                </a:cubicBezTo>
                <a:cubicBezTo>
                  <a:pt x="669340" y="1049361"/>
                  <a:pt x="670472" y="1050570"/>
                  <a:pt x="672324" y="1054480"/>
                </a:cubicBezTo>
                <a:cubicBezTo>
                  <a:pt x="677391" y="1052825"/>
                  <a:pt x="682341" y="1050831"/>
                  <a:pt x="687141" y="1048512"/>
                </a:cubicBezTo>
                <a:cubicBezTo>
                  <a:pt x="718267" y="1030994"/>
                  <a:pt x="758345" y="1039406"/>
                  <a:pt x="787181" y="1060859"/>
                </a:cubicBezTo>
                <a:cubicBezTo>
                  <a:pt x="833021" y="1094944"/>
                  <a:pt x="839710" y="1139292"/>
                  <a:pt x="832481" y="1190663"/>
                </a:cubicBezTo>
                <a:cubicBezTo>
                  <a:pt x="828520" y="1218959"/>
                  <a:pt x="830037" y="1248130"/>
                  <a:pt x="823735" y="1275706"/>
                </a:cubicBezTo>
                <a:cubicBezTo>
                  <a:pt x="813728" y="1319694"/>
                  <a:pt x="800429" y="1363039"/>
                  <a:pt x="786435" y="1405972"/>
                </a:cubicBezTo>
                <a:cubicBezTo>
                  <a:pt x="762949" y="1477999"/>
                  <a:pt x="732878" y="1546811"/>
                  <a:pt x="691257" y="1610709"/>
                </a:cubicBezTo>
                <a:cubicBezTo>
                  <a:pt x="662163" y="1655366"/>
                  <a:pt x="638214" y="1703316"/>
                  <a:pt x="609737" y="1748461"/>
                </a:cubicBezTo>
                <a:cubicBezTo>
                  <a:pt x="586277" y="1785658"/>
                  <a:pt x="560347" y="1821363"/>
                  <a:pt x="534160" y="1856708"/>
                </a:cubicBezTo>
                <a:cubicBezTo>
                  <a:pt x="493825" y="1911063"/>
                  <a:pt x="463702" y="1972260"/>
                  <a:pt x="416267" y="2021959"/>
                </a:cubicBezTo>
                <a:cubicBezTo>
                  <a:pt x="395251" y="2043927"/>
                  <a:pt x="382543" y="2073741"/>
                  <a:pt x="365205" y="2099414"/>
                </a:cubicBezTo>
                <a:cubicBezTo>
                  <a:pt x="353269" y="2117137"/>
                  <a:pt x="339867" y="2133858"/>
                  <a:pt x="327082" y="2150861"/>
                </a:cubicBezTo>
                <a:cubicBezTo>
                  <a:pt x="308407" y="2175814"/>
                  <a:pt x="289680" y="2200740"/>
                  <a:pt x="269924" y="2227107"/>
                </a:cubicBezTo>
                <a:close/>
                <a:moveTo>
                  <a:pt x="560322" y="688736"/>
                </a:moveTo>
                <a:cubicBezTo>
                  <a:pt x="541646" y="688736"/>
                  <a:pt x="530070" y="687013"/>
                  <a:pt x="519163" y="689045"/>
                </a:cubicBezTo>
                <a:cubicBezTo>
                  <a:pt x="473323" y="697663"/>
                  <a:pt x="428100" y="708595"/>
                  <a:pt x="387071" y="732081"/>
                </a:cubicBezTo>
                <a:cubicBezTo>
                  <a:pt x="262464" y="803440"/>
                  <a:pt x="173304" y="907159"/>
                  <a:pt x="111232" y="1035367"/>
                </a:cubicBezTo>
                <a:cubicBezTo>
                  <a:pt x="100223" y="1058081"/>
                  <a:pt x="91348" y="1081825"/>
                  <a:pt x="81187" y="1104822"/>
                </a:cubicBezTo>
                <a:cubicBezTo>
                  <a:pt x="55874" y="1162778"/>
                  <a:pt x="48800" y="1222869"/>
                  <a:pt x="56929" y="1289931"/>
                </a:cubicBezTo>
                <a:cubicBezTo>
                  <a:pt x="68299" y="1285764"/>
                  <a:pt x="78434" y="1284401"/>
                  <a:pt x="85457" y="1278999"/>
                </a:cubicBezTo>
                <a:cubicBezTo>
                  <a:pt x="101364" y="1266772"/>
                  <a:pt x="116390" y="1253440"/>
                  <a:pt x="130422" y="1239101"/>
                </a:cubicBezTo>
                <a:cubicBezTo>
                  <a:pt x="159954" y="1208952"/>
                  <a:pt x="189408" y="1178624"/>
                  <a:pt x="217344" y="1147009"/>
                </a:cubicBezTo>
                <a:cubicBezTo>
                  <a:pt x="259840" y="1099008"/>
                  <a:pt x="300098" y="1049001"/>
                  <a:pt x="343083" y="1001463"/>
                </a:cubicBezTo>
                <a:cubicBezTo>
                  <a:pt x="369784" y="971906"/>
                  <a:pt x="395894" y="942503"/>
                  <a:pt x="414158" y="906747"/>
                </a:cubicBezTo>
                <a:cubicBezTo>
                  <a:pt x="419189" y="896544"/>
                  <a:pt x="425873" y="887244"/>
                  <a:pt x="433940" y="879222"/>
                </a:cubicBezTo>
                <a:cubicBezTo>
                  <a:pt x="481220" y="834077"/>
                  <a:pt x="506378" y="773883"/>
                  <a:pt x="542495" y="721149"/>
                </a:cubicBezTo>
                <a:cubicBezTo>
                  <a:pt x="547974" y="713174"/>
                  <a:pt x="551935" y="704145"/>
                  <a:pt x="560322" y="688736"/>
                </a:cubicBezTo>
                <a:close/>
                <a:moveTo>
                  <a:pt x="261409" y="1627533"/>
                </a:moveTo>
                <a:cubicBezTo>
                  <a:pt x="294593" y="1594092"/>
                  <a:pt x="330092" y="1569294"/>
                  <a:pt x="349179" y="1535312"/>
                </a:cubicBezTo>
                <a:cubicBezTo>
                  <a:pt x="363302" y="1510180"/>
                  <a:pt x="380408" y="1487800"/>
                  <a:pt x="395482" y="1463723"/>
                </a:cubicBezTo>
                <a:cubicBezTo>
                  <a:pt x="428075" y="1411503"/>
                  <a:pt x="460461" y="1359155"/>
                  <a:pt x="491227" y="1305880"/>
                </a:cubicBezTo>
                <a:cubicBezTo>
                  <a:pt x="505118" y="1281854"/>
                  <a:pt x="514944" y="1255513"/>
                  <a:pt x="526623" y="1230226"/>
                </a:cubicBezTo>
                <a:cubicBezTo>
                  <a:pt x="513285" y="1232970"/>
                  <a:pt x="500880" y="1239111"/>
                  <a:pt x="490610" y="1248053"/>
                </a:cubicBezTo>
                <a:cubicBezTo>
                  <a:pt x="468898" y="1266934"/>
                  <a:pt x="448808" y="1287693"/>
                  <a:pt x="426737" y="1306112"/>
                </a:cubicBezTo>
                <a:cubicBezTo>
                  <a:pt x="377861" y="1346910"/>
                  <a:pt x="335931" y="1393033"/>
                  <a:pt x="305680" y="1449523"/>
                </a:cubicBezTo>
                <a:cubicBezTo>
                  <a:pt x="276818" y="1503209"/>
                  <a:pt x="260123" y="1559493"/>
                  <a:pt x="261409" y="162753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" name="Google Shape;7448;p72">
            <a:extLst>
              <a:ext uri="{FF2B5EF4-FFF2-40B4-BE49-F238E27FC236}">
                <a16:creationId xmlns:a16="http://schemas.microsoft.com/office/drawing/2014/main" id="{2E1E8C0A-EBCF-0C68-BA4C-90EF6668D1D1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3" name="Google Shape;7449;p72">
              <a:extLst>
                <a:ext uri="{FF2B5EF4-FFF2-40B4-BE49-F238E27FC236}">
                  <a16:creationId xmlns:a16="http://schemas.microsoft.com/office/drawing/2014/main" id="{2286BCF7-10F9-80C2-EF06-010605992F66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0" name="Google Shape;7450;p72">
                <a:extLst>
                  <a:ext uri="{FF2B5EF4-FFF2-40B4-BE49-F238E27FC236}">
                    <a16:creationId xmlns:a16="http://schemas.microsoft.com/office/drawing/2014/main" id="{067A804C-2AB2-D150-F8B6-D113E8593CB8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Google Shape;7451;p72">
                <a:extLst>
                  <a:ext uri="{FF2B5EF4-FFF2-40B4-BE49-F238E27FC236}">
                    <a16:creationId xmlns:a16="http://schemas.microsoft.com/office/drawing/2014/main" id="{F2051BC4-2AE8-D375-8F8B-515E9E5C0343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Google Shape;7452;p72">
                <a:extLst>
                  <a:ext uri="{FF2B5EF4-FFF2-40B4-BE49-F238E27FC236}">
                    <a16:creationId xmlns:a16="http://schemas.microsoft.com/office/drawing/2014/main" id="{61DB4172-DC44-EDCA-C202-C50832A09FD0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Google Shape;7453;p72">
                <a:extLst>
                  <a:ext uri="{FF2B5EF4-FFF2-40B4-BE49-F238E27FC236}">
                    <a16:creationId xmlns:a16="http://schemas.microsoft.com/office/drawing/2014/main" id="{D55BF25C-C9D1-9B89-DE7D-9C6C2FB9EC85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Google Shape;7454;p72">
                <a:extLst>
                  <a:ext uri="{FF2B5EF4-FFF2-40B4-BE49-F238E27FC236}">
                    <a16:creationId xmlns:a16="http://schemas.microsoft.com/office/drawing/2014/main" id="{6B7DF976-A0ED-9DFA-A6A1-7DDAD2489764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Google Shape;7455;p72">
                <a:extLst>
                  <a:ext uri="{FF2B5EF4-FFF2-40B4-BE49-F238E27FC236}">
                    <a16:creationId xmlns:a16="http://schemas.microsoft.com/office/drawing/2014/main" id="{410184F2-4A91-5573-98B3-E39F42FC7A9C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Google Shape;7456;p72">
                <a:extLst>
                  <a:ext uri="{FF2B5EF4-FFF2-40B4-BE49-F238E27FC236}">
                    <a16:creationId xmlns:a16="http://schemas.microsoft.com/office/drawing/2014/main" id="{25BD55EA-3906-EC94-389B-949BEC7037B8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" name="Google Shape;7457;p72">
              <a:extLst>
                <a:ext uri="{FF2B5EF4-FFF2-40B4-BE49-F238E27FC236}">
                  <a16:creationId xmlns:a16="http://schemas.microsoft.com/office/drawing/2014/main" id="{7232128F-3C8E-D962-CE2B-6F8DC7E4245A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5" name="Google Shape;7458;p72">
                <a:extLst>
                  <a:ext uri="{FF2B5EF4-FFF2-40B4-BE49-F238E27FC236}">
                    <a16:creationId xmlns:a16="http://schemas.microsoft.com/office/drawing/2014/main" id="{3EE503F9-FF7D-AD95-A381-C8595D5ACCA9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Google Shape;7459;p72">
                <a:extLst>
                  <a:ext uri="{FF2B5EF4-FFF2-40B4-BE49-F238E27FC236}">
                    <a16:creationId xmlns:a16="http://schemas.microsoft.com/office/drawing/2014/main" id="{918DECCD-9B3E-0CED-7749-19A769043734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Google Shape;7460;p72">
                <a:extLst>
                  <a:ext uri="{FF2B5EF4-FFF2-40B4-BE49-F238E27FC236}">
                    <a16:creationId xmlns:a16="http://schemas.microsoft.com/office/drawing/2014/main" id="{1C0D4EE7-9817-92AA-8452-7D197CD81ED2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Google Shape;7461;p72">
                <a:extLst>
                  <a:ext uri="{FF2B5EF4-FFF2-40B4-BE49-F238E27FC236}">
                    <a16:creationId xmlns:a16="http://schemas.microsoft.com/office/drawing/2014/main" id="{6C1F1D94-FDA1-375B-44FD-F09E3C8F2FBF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Google Shape;7462;p72">
                <a:extLst>
                  <a:ext uri="{FF2B5EF4-FFF2-40B4-BE49-F238E27FC236}">
                    <a16:creationId xmlns:a16="http://schemas.microsoft.com/office/drawing/2014/main" id="{1F168BEC-8C3B-FCD8-3560-131DCB31A5E2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" name="Google Shape;7463;p72">
            <a:extLst>
              <a:ext uri="{FF2B5EF4-FFF2-40B4-BE49-F238E27FC236}">
                <a16:creationId xmlns:a16="http://schemas.microsoft.com/office/drawing/2014/main" id="{2881E433-C513-7B9B-58C8-9196657C34D6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18" name="Google Shape;7464;p72">
              <a:extLst>
                <a:ext uri="{FF2B5EF4-FFF2-40B4-BE49-F238E27FC236}">
                  <a16:creationId xmlns:a16="http://schemas.microsoft.com/office/drawing/2014/main" id="{825E11B8-0F69-6B34-1679-F218218B25CF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35" name="Google Shape;7465;p72">
                <a:extLst>
                  <a:ext uri="{FF2B5EF4-FFF2-40B4-BE49-F238E27FC236}">
                    <a16:creationId xmlns:a16="http://schemas.microsoft.com/office/drawing/2014/main" id="{AF2DE6AD-64BC-440E-5E84-7B176FED43B7}"/>
                  </a:ext>
                </a:extLst>
              </p:cNvPr>
              <p:cNvCxnSpPr>
                <a:endCxn id="25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" name="Google Shape;7467;p72">
                <a:extLst>
                  <a:ext uri="{FF2B5EF4-FFF2-40B4-BE49-F238E27FC236}">
                    <a16:creationId xmlns:a16="http://schemas.microsoft.com/office/drawing/2014/main" id="{4C1454E0-4903-294D-6C77-4480FED668A7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" name="Google Shape;7468;p72">
                <a:extLst>
                  <a:ext uri="{FF2B5EF4-FFF2-40B4-BE49-F238E27FC236}">
                    <a16:creationId xmlns:a16="http://schemas.microsoft.com/office/drawing/2014/main" id="{05284961-565F-D3CF-3895-43AC6FFCF014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" name="Google Shape;7469;p72">
                <a:extLst>
                  <a:ext uri="{FF2B5EF4-FFF2-40B4-BE49-F238E27FC236}">
                    <a16:creationId xmlns:a16="http://schemas.microsoft.com/office/drawing/2014/main" id="{39532D7F-5D92-D578-F1BC-A4F1AE5670C2}"/>
                  </a:ext>
                </a:extLst>
              </p:cNvPr>
              <p:cNvCxnSpPr>
                <a:stCxn id="25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19" name="Google Shape;7470;p72">
              <a:extLst>
                <a:ext uri="{FF2B5EF4-FFF2-40B4-BE49-F238E27FC236}">
                  <a16:creationId xmlns:a16="http://schemas.microsoft.com/office/drawing/2014/main" id="{CC1DB77F-D65F-3CA0-7A01-CECDBACF9C60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3" name="Google Shape;7471;p72">
                <a:extLst>
                  <a:ext uri="{FF2B5EF4-FFF2-40B4-BE49-F238E27FC236}">
                    <a16:creationId xmlns:a16="http://schemas.microsoft.com/office/drawing/2014/main" id="{0E466A99-29D5-D0ED-1410-448F7C7F1249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72;p72">
                <a:extLst>
                  <a:ext uri="{FF2B5EF4-FFF2-40B4-BE49-F238E27FC236}">
                    <a16:creationId xmlns:a16="http://schemas.microsoft.com/office/drawing/2014/main" id="{25CBB3E0-B687-B062-8A76-591238394580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" name="Google Shape;7473;p72">
              <a:extLst>
                <a:ext uri="{FF2B5EF4-FFF2-40B4-BE49-F238E27FC236}">
                  <a16:creationId xmlns:a16="http://schemas.microsoft.com/office/drawing/2014/main" id="{A2B933A1-E457-860F-4EBE-23199CDD4F89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21" name="Google Shape;7474;p72">
              <a:extLst>
                <a:ext uri="{FF2B5EF4-FFF2-40B4-BE49-F238E27FC236}">
                  <a16:creationId xmlns:a16="http://schemas.microsoft.com/office/drawing/2014/main" id="{2ACE5F00-8A05-75FE-201B-2C23196E526F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grpSp>
          <p:nvGrpSpPr>
            <p:cNvPr id="22" name="Google Shape;7475;p72">
              <a:extLst>
                <a:ext uri="{FF2B5EF4-FFF2-40B4-BE49-F238E27FC236}">
                  <a16:creationId xmlns:a16="http://schemas.microsoft.com/office/drawing/2014/main" id="{073DF06E-7767-1910-5ACF-316F4B181C8F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1" name="Google Shape;7476;p72">
                <a:extLst>
                  <a:ext uri="{FF2B5EF4-FFF2-40B4-BE49-F238E27FC236}">
                    <a16:creationId xmlns:a16="http://schemas.microsoft.com/office/drawing/2014/main" id="{9F458C5F-94CF-DDA4-4162-499DC8E9E084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2" name="Google Shape;7477;p72">
                <a:extLst>
                  <a:ext uri="{FF2B5EF4-FFF2-40B4-BE49-F238E27FC236}">
                    <a16:creationId xmlns:a16="http://schemas.microsoft.com/office/drawing/2014/main" id="{F62C3653-BF0F-4B92-8A71-64EB74324833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Google Shape;7478;p72">
              <a:extLst>
                <a:ext uri="{FF2B5EF4-FFF2-40B4-BE49-F238E27FC236}">
                  <a16:creationId xmlns:a16="http://schemas.microsoft.com/office/drawing/2014/main" id="{C1753947-90A4-DFF3-95BF-044BE25CC448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29" name="Google Shape;7479;p72">
                <a:extLst>
                  <a:ext uri="{FF2B5EF4-FFF2-40B4-BE49-F238E27FC236}">
                    <a16:creationId xmlns:a16="http://schemas.microsoft.com/office/drawing/2014/main" id="{4C164A6B-4762-D852-8D2D-6A13F51BFBBB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0" name="Google Shape;7480;p72">
                <a:extLst>
                  <a:ext uri="{FF2B5EF4-FFF2-40B4-BE49-F238E27FC236}">
                    <a16:creationId xmlns:a16="http://schemas.microsoft.com/office/drawing/2014/main" id="{C0210DD2-7A74-0946-BB55-B272B564F631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4" name="Google Shape;7481;p72">
              <a:extLst>
                <a:ext uri="{FF2B5EF4-FFF2-40B4-BE49-F238E27FC236}">
                  <a16:creationId xmlns:a16="http://schemas.microsoft.com/office/drawing/2014/main" id="{BAA7BF63-8486-DEF0-2F49-5F95930F75B5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25" name="Google Shape;7466;p72">
              <a:extLst>
                <a:ext uri="{FF2B5EF4-FFF2-40B4-BE49-F238E27FC236}">
                  <a16:creationId xmlns:a16="http://schemas.microsoft.com/office/drawing/2014/main" id="{B4B7DF5C-2E97-4197-0AF1-BA4EE4564E64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grpSp>
          <p:nvGrpSpPr>
            <p:cNvPr id="26" name="Google Shape;7482;p72">
              <a:extLst>
                <a:ext uri="{FF2B5EF4-FFF2-40B4-BE49-F238E27FC236}">
                  <a16:creationId xmlns:a16="http://schemas.microsoft.com/office/drawing/2014/main" id="{25812D64-5D92-85CB-7C9F-E9E1A922C66E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27" name="Google Shape;7483;p72">
                <a:extLst>
                  <a:ext uri="{FF2B5EF4-FFF2-40B4-BE49-F238E27FC236}">
                    <a16:creationId xmlns:a16="http://schemas.microsoft.com/office/drawing/2014/main" id="{15A0EAFE-059F-B7B8-D629-58A13ED789BF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8" name="Google Shape;7484;p72">
                <a:extLst>
                  <a:ext uri="{FF2B5EF4-FFF2-40B4-BE49-F238E27FC236}">
                    <a16:creationId xmlns:a16="http://schemas.microsoft.com/office/drawing/2014/main" id="{9F3A163B-20A9-2373-9B9D-0A967E8EC54E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9" name="Google Shape;7485;p72">
            <a:extLst>
              <a:ext uri="{FF2B5EF4-FFF2-40B4-BE49-F238E27FC236}">
                <a16:creationId xmlns:a16="http://schemas.microsoft.com/office/drawing/2014/main" id="{3FA94FFF-6619-1AF4-4F10-40CECB2652D9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40" name="Google Shape;7486;p72">
              <a:extLst>
                <a:ext uri="{FF2B5EF4-FFF2-40B4-BE49-F238E27FC236}">
                  <a16:creationId xmlns:a16="http://schemas.microsoft.com/office/drawing/2014/main" id="{97F4B649-CAAF-902A-15BB-ACAD6F2170BA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57" name="Google Shape;7487;p72">
                <a:extLst>
                  <a:ext uri="{FF2B5EF4-FFF2-40B4-BE49-F238E27FC236}">
                    <a16:creationId xmlns:a16="http://schemas.microsoft.com/office/drawing/2014/main" id="{407EF316-C104-02D6-8549-172862A3CA8E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" name="Google Shape;7488;p72">
                <a:extLst>
                  <a:ext uri="{FF2B5EF4-FFF2-40B4-BE49-F238E27FC236}">
                    <a16:creationId xmlns:a16="http://schemas.microsoft.com/office/drawing/2014/main" id="{5F890201-2D9A-693E-FE68-399414B16F77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" name="Google Shape;7489;p72">
                <a:extLst>
                  <a:ext uri="{FF2B5EF4-FFF2-40B4-BE49-F238E27FC236}">
                    <a16:creationId xmlns:a16="http://schemas.microsoft.com/office/drawing/2014/main" id="{0541BE7B-B9CD-D5B1-68DC-FBF891DE54CD}"/>
                  </a:ext>
                </a:extLst>
              </p:cNvPr>
              <p:cNvCxnSpPr>
                <a:stCxn id="46" idx="6"/>
                <a:endCxn id="55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1" name="Google Shape;7492;p72">
              <a:extLst>
                <a:ext uri="{FF2B5EF4-FFF2-40B4-BE49-F238E27FC236}">
                  <a16:creationId xmlns:a16="http://schemas.microsoft.com/office/drawing/2014/main" id="{96F0B3FE-DD0F-E6CC-31A3-273B682CA490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54" name="Google Shape;7493;p72">
                <a:extLst>
                  <a:ext uri="{FF2B5EF4-FFF2-40B4-BE49-F238E27FC236}">
                    <a16:creationId xmlns:a16="http://schemas.microsoft.com/office/drawing/2014/main" id="{C2EC7EEA-9E83-2BFD-D6A7-69E8D136352F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5" name="Google Shape;7491;p72">
                <a:extLst>
                  <a:ext uri="{FF2B5EF4-FFF2-40B4-BE49-F238E27FC236}">
                    <a16:creationId xmlns:a16="http://schemas.microsoft.com/office/drawing/2014/main" id="{E72C7AA4-EA35-0644-0408-5F84DF095445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Google Shape;7494;p72">
                <a:extLst>
                  <a:ext uri="{FF2B5EF4-FFF2-40B4-BE49-F238E27FC236}">
                    <a16:creationId xmlns:a16="http://schemas.microsoft.com/office/drawing/2014/main" id="{81655C3A-5604-C347-11E2-6256DB407D8F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" name="Google Shape;7495;p72">
              <a:extLst>
                <a:ext uri="{FF2B5EF4-FFF2-40B4-BE49-F238E27FC236}">
                  <a16:creationId xmlns:a16="http://schemas.microsoft.com/office/drawing/2014/main" id="{B30A84FE-6B64-04E5-99A1-CF7E07777CE9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1" name="Google Shape;7496;p72">
                <a:extLst>
                  <a:ext uri="{FF2B5EF4-FFF2-40B4-BE49-F238E27FC236}">
                    <a16:creationId xmlns:a16="http://schemas.microsoft.com/office/drawing/2014/main" id="{98F5086E-F652-5B22-CC4F-92A3813EF32A}"/>
                  </a:ext>
                </a:extLst>
              </p:cNvPr>
              <p:cNvCxnSpPr>
                <a:stCxn id="53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2" name="Google Shape;7498;p72">
                <a:extLst>
                  <a:ext uri="{FF2B5EF4-FFF2-40B4-BE49-F238E27FC236}">
                    <a16:creationId xmlns:a16="http://schemas.microsoft.com/office/drawing/2014/main" id="{9378F51C-2B69-9C10-9942-E7EAAA14C591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Google Shape;7497;p72">
                <a:extLst>
                  <a:ext uri="{FF2B5EF4-FFF2-40B4-BE49-F238E27FC236}">
                    <a16:creationId xmlns:a16="http://schemas.microsoft.com/office/drawing/2014/main" id="{5553BF6E-4A46-F9E9-8F26-AB42F1CA5401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3" name="Google Shape;7499;p72">
              <a:extLst>
                <a:ext uri="{FF2B5EF4-FFF2-40B4-BE49-F238E27FC236}">
                  <a16:creationId xmlns:a16="http://schemas.microsoft.com/office/drawing/2014/main" id="{1661DA83-9589-900C-2396-9F8E720159EC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48" name="Google Shape;7500;p72">
                <a:extLst>
                  <a:ext uri="{FF2B5EF4-FFF2-40B4-BE49-F238E27FC236}">
                    <a16:creationId xmlns:a16="http://schemas.microsoft.com/office/drawing/2014/main" id="{BD9372B7-A5F6-5A15-847A-20B24DB22FD3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9" name="Google Shape;7501;p72">
                <a:extLst>
                  <a:ext uri="{FF2B5EF4-FFF2-40B4-BE49-F238E27FC236}">
                    <a16:creationId xmlns:a16="http://schemas.microsoft.com/office/drawing/2014/main" id="{29326F0D-DFCE-D2C3-F26C-0C94B7E7F00F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Google Shape;7502;p72">
                <a:extLst>
                  <a:ext uri="{FF2B5EF4-FFF2-40B4-BE49-F238E27FC236}">
                    <a16:creationId xmlns:a16="http://schemas.microsoft.com/office/drawing/2014/main" id="{B3E90A8D-3517-030C-709B-B261E3AA3428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" name="Google Shape;7503;p72">
              <a:extLst>
                <a:ext uri="{FF2B5EF4-FFF2-40B4-BE49-F238E27FC236}">
                  <a16:creationId xmlns:a16="http://schemas.microsoft.com/office/drawing/2014/main" id="{FF7A369D-43C2-37DA-63EF-1E088D559D94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45" name="Google Shape;7504;p72">
                <a:extLst>
                  <a:ext uri="{FF2B5EF4-FFF2-40B4-BE49-F238E27FC236}">
                    <a16:creationId xmlns:a16="http://schemas.microsoft.com/office/drawing/2014/main" id="{33D8B51A-C9BA-BFBD-30F1-8FEA6575D9D3}"/>
                  </a:ext>
                </a:extLst>
              </p:cNvPr>
              <p:cNvCxnSpPr>
                <a:stCxn id="47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" name="Google Shape;7490;p72">
                <a:extLst>
                  <a:ext uri="{FF2B5EF4-FFF2-40B4-BE49-F238E27FC236}">
                    <a16:creationId xmlns:a16="http://schemas.microsoft.com/office/drawing/2014/main" id="{DB934771-D304-AC6A-915E-51A7CE3E1A9F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Google Shape;7505;p72">
                <a:extLst>
                  <a:ext uri="{FF2B5EF4-FFF2-40B4-BE49-F238E27FC236}">
                    <a16:creationId xmlns:a16="http://schemas.microsoft.com/office/drawing/2014/main" id="{B6634343-407B-EE50-9389-807A17822C74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0" name="Google Shape;7506;p72">
            <a:extLst>
              <a:ext uri="{FF2B5EF4-FFF2-40B4-BE49-F238E27FC236}">
                <a16:creationId xmlns:a16="http://schemas.microsoft.com/office/drawing/2014/main" id="{88B0F83F-F5A0-5624-32E2-CA95DEEA84B0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61" name="Google Shape;7507;p72">
              <a:extLst>
                <a:ext uri="{FF2B5EF4-FFF2-40B4-BE49-F238E27FC236}">
                  <a16:creationId xmlns:a16="http://schemas.microsoft.com/office/drawing/2014/main" id="{533EF121-2AA0-582F-426F-86824C9C643E}"/>
                </a:ext>
              </a:extLst>
            </p:cNvPr>
            <p:cNvCxnSpPr>
              <a:stCxn id="771" idx="4"/>
              <a:endCxn id="773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" name="Google Shape;7510;p72">
              <a:extLst>
                <a:ext uri="{FF2B5EF4-FFF2-40B4-BE49-F238E27FC236}">
                  <a16:creationId xmlns:a16="http://schemas.microsoft.com/office/drawing/2014/main" id="{43AFA939-800E-B3F6-385D-A50D8DA0CBFD}"/>
                </a:ext>
              </a:extLst>
            </p:cNvPr>
            <p:cNvCxnSpPr>
              <a:stCxn id="773" idx="0"/>
              <a:endCxn id="770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" name="Google Shape;7512;p72">
              <a:extLst>
                <a:ext uri="{FF2B5EF4-FFF2-40B4-BE49-F238E27FC236}">
                  <a16:creationId xmlns:a16="http://schemas.microsoft.com/office/drawing/2014/main" id="{F33F9EDD-0398-6284-A4C7-F455F730CF10}"/>
                </a:ext>
              </a:extLst>
            </p:cNvPr>
            <p:cNvCxnSpPr>
              <a:stCxn id="770" idx="4"/>
              <a:endCxn id="772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68" name="Google Shape;7514;p72">
              <a:extLst>
                <a:ext uri="{FF2B5EF4-FFF2-40B4-BE49-F238E27FC236}">
                  <a16:creationId xmlns:a16="http://schemas.microsoft.com/office/drawing/2014/main" id="{E36CE325-510D-A7F8-DB6B-8CAE794072F4}"/>
                </a:ext>
              </a:extLst>
            </p:cNvPr>
            <p:cNvCxnSpPr>
              <a:stCxn id="772" idx="0"/>
              <a:endCxn id="769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69" name="Google Shape;7515;p72">
              <a:extLst>
                <a:ext uri="{FF2B5EF4-FFF2-40B4-BE49-F238E27FC236}">
                  <a16:creationId xmlns:a16="http://schemas.microsoft.com/office/drawing/2014/main" id="{CE48C250-1C18-3BE4-002C-B86A74F1CFC1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0" name="Google Shape;7511;p72">
              <a:extLst>
                <a:ext uri="{FF2B5EF4-FFF2-40B4-BE49-F238E27FC236}">
                  <a16:creationId xmlns:a16="http://schemas.microsoft.com/office/drawing/2014/main" id="{CC469B49-D787-24C2-EBB5-F70ED1E0191C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1" name="Google Shape;7508;p72">
              <a:extLst>
                <a:ext uri="{FF2B5EF4-FFF2-40B4-BE49-F238E27FC236}">
                  <a16:creationId xmlns:a16="http://schemas.microsoft.com/office/drawing/2014/main" id="{E015131C-37E2-6CE0-1749-C7DDF399703F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513;p72">
              <a:extLst>
                <a:ext uri="{FF2B5EF4-FFF2-40B4-BE49-F238E27FC236}">
                  <a16:creationId xmlns:a16="http://schemas.microsoft.com/office/drawing/2014/main" id="{13B468C7-FEF4-D371-0623-41962099D62F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509;p72">
              <a:extLst>
                <a:ext uri="{FF2B5EF4-FFF2-40B4-BE49-F238E27FC236}">
                  <a16:creationId xmlns:a16="http://schemas.microsoft.com/office/drawing/2014/main" id="{DE771852-0271-7004-6C15-6E46A7719A14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74" name="Google Shape;7516;p72">
            <a:extLst>
              <a:ext uri="{FF2B5EF4-FFF2-40B4-BE49-F238E27FC236}">
                <a16:creationId xmlns:a16="http://schemas.microsoft.com/office/drawing/2014/main" id="{23394AC8-5732-776A-4C4C-C49C1C644C99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775" name="Google Shape;7517;p72">
              <a:extLst>
                <a:ext uri="{FF2B5EF4-FFF2-40B4-BE49-F238E27FC236}">
                  <a16:creationId xmlns:a16="http://schemas.microsoft.com/office/drawing/2014/main" id="{A0344912-6E7B-68B7-F49A-D010DD28C32D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776" name="Google Shape;7518;p72">
              <a:extLst>
                <a:ext uri="{FF2B5EF4-FFF2-40B4-BE49-F238E27FC236}">
                  <a16:creationId xmlns:a16="http://schemas.microsoft.com/office/drawing/2014/main" id="{E2CE8EF4-EFE4-27CE-BBBE-2C922A7737FD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777" name="Google Shape;7519;p72">
              <a:extLst>
                <a:ext uri="{FF2B5EF4-FFF2-40B4-BE49-F238E27FC236}">
                  <a16:creationId xmlns:a16="http://schemas.microsoft.com/office/drawing/2014/main" id="{D49325A4-8472-CDB6-AAEF-FAAD85382CBF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778" name="Google Shape;7520;p72">
              <a:extLst>
                <a:ext uri="{FF2B5EF4-FFF2-40B4-BE49-F238E27FC236}">
                  <a16:creationId xmlns:a16="http://schemas.microsoft.com/office/drawing/2014/main" id="{D2BFA52F-6AA1-11A0-31DE-660D891DDBED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779" name="Google Shape;7521;p72">
              <a:extLst>
                <a:ext uri="{FF2B5EF4-FFF2-40B4-BE49-F238E27FC236}">
                  <a16:creationId xmlns:a16="http://schemas.microsoft.com/office/drawing/2014/main" id="{619B5D90-B97D-5A8F-3E5B-9ED8E6D9EC87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780" name="Google Shape;7522;p72">
            <a:extLst>
              <a:ext uri="{FF2B5EF4-FFF2-40B4-BE49-F238E27FC236}">
                <a16:creationId xmlns:a16="http://schemas.microsoft.com/office/drawing/2014/main" id="{8A895E76-60AB-05C0-7ADC-F0F07BEA5ED3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781" name="Google Shape;7523;p72">
              <a:extLst>
                <a:ext uri="{FF2B5EF4-FFF2-40B4-BE49-F238E27FC236}">
                  <a16:creationId xmlns:a16="http://schemas.microsoft.com/office/drawing/2014/main" id="{637D49AE-0FEC-779E-2AC0-C1F99CD749E6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782" name="Google Shape;7524;p72">
              <a:extLst>
                <a:ext uri="{FF2B5EF4-FFF2-40B4-BE49-F238E27FC236}">
                  <a16:creationId xmlns:a16="http://schemas.microsoft.com/office/drawing/2014/main" id="{AAC656EE-8987-C8F4-390C-A2B4AAB7279F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783" name="Google Shape;7525;p72">
              <a:extLst>
                <a:ext uri="{FF2B5EF4-FFF2-40B4-BE49-F238E27FC236}">
                  <a16:creationId xmlns:a16="http://schemas.microsoft.com/office/drawing/2014/main" id="{3378B749-6632-2840-0ED3-17353B685577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784" name="Google Shape;7526;p72">
              <a:extLst>
                <a:ext uri="{FF2B5EF4-FFF2-40B4-BE49-F238E27FC236}">
                  <a16:creationId xmlns:a16="http://schemas.microsoft.com/office/drawing/2014/main" id="{5F953175-9119-0ED7-AB7E-7BA8D884F078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785" name="Google Shape;7527;p72">
              <a:extLst>
                <a:ext uri="{FF2B5EF4-FFF2-40B4-BE49-F238E27FC236}">
                  <a16:creationId xmlns:a16="http://schemas.microsoft.com/office/drawing/2014/main" id="{BCCF1893-AC78-E23A-38DF-345B955319F9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786" name="Google Shape;7528;p72">
              <a:extLst>
                <a:ext uri="{FF2B5EF4-FFF2-40B4-BE49-F238E27FC236}">
                  <a16:creationId xmlns:a16="http://schemas.microsoft.com/office/drawing/2014/main" id="{D9F485BE-A5B6-EBCA-0749-2B0A361DF956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787" name="Google Shape;7529;p72">
            <a:extLst>
              <a:ext uri="{FF2B5EF4-FFF2-40B4-BE49-F238E27FC236}">
                <a16:creationId xmlns:a16="http://schemas.microsoft.com/office/drawing/2014/main" id="{A4568327-B182-1744-D499-3065546A3DC1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788" name="Google Shape;7530;p72">
              <a:extLst>
                <a:ext uri="{FF2B5EF4-FFF2-40B4-BE49-F238E27FC236}">
                  <a16:creationId xmlns:a16="http://schemas.microsoft.com/office/drawing/2014/main" id="{93057468-471A-12C8-FE5C-857B30C58AD1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89" name="Google Shape;7531;p72">
              <a:extLst>
                <a:ext uri="{FF2B5EF4-FFF2-40B4-BE49-F238E27FC236}">
                  <a16:creationId xmlns:a16="http://schemas.microsoft.com/office/drawing/2014/main" id="{390F44C6-8297-954E-2BF9-B52A9242D2AF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90" name="Google Shape;7532;p72">
              <a:extLst>
                <a:ext uri="{FF2B5EF4-FFF2-40B4-BE49-F238E27FC236}">
                  <a16:creationId xmlns:a16="http://schemas.microsoft.com/office/drawing/2014/main" id="{5AE6F672-C5D3-95C7-E005-7AF1180327C1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91" name="Google Shape;7533;p72">
              <a:extLst>
                <a:ext uri="{FF2B5EF4-FFF2-40B4-BE49-F238E27FC236}">
                  <a16:creationId xmlns:a16="http://schemas.microsoft.com/office/drawing/2014/main" id="{C70B5948-D446-CC25-AE68-6B570375D979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92" name="Google Shape;7534;p72">
              <a:extLst>
                <a:ext uri="{FF2B5EF4-FFF2-40B4-BE49-F238E27FC236}">
                  <a16:creationId xmlns:a16="http://schemas.microsoft.com/office/drawing/2014/main" id="{78A1E191-17AB-0C01-9E37-632CFBC87675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800" name="Google Shape;7535;p72">
                <a:extLst>
                  <a:ext uri="{FF2B5EF4-FFF2-40B4-BE49-F238E27FC236}">
                    <a16:creationId xmlns:a16="http://schemas.microsoft.com/office/drawing/2014/main" id="{EFCEF536-E7E7-683A-35DF-BDE37EE5DDFF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1" name="Google Shape;7536;p72">
                <a:extLst>
                  <a:ext uri="{FF2B5EF4-FFF2-40B4-BE49-F238E27FC236}">
                    <a16:creationId xmlns:a16="http://schemas.microsoft.com/office/drawing/2014/main" id="{6354E16B-301D-F48E-BEF0-07FA1B499E5B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" name="Google Shape;7537;p72">
                <a:extLst>
                  <a:ext uri="{FF2B5EF4-FFF2-40B4-BE49-F238E27FC236}">
                    <a16:creationId xmlns:a16="http://schemas.microsoft.com/office/drawing/2014/main" id="{E7977D27-6E2A-05FE-1A94-662FF4B7BD39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03" name="Google Shape;7538;p72">
            <a:extLst>
              <a:ext uri="{FF2B5EF4-FFF2-40B4-BE49-F238E27FC236}">
                <a16:creationId xmlns:a16="http://schemas.microsoft.com/office/drawing/2014/main" id="{95E0D8E4-9E7A-0413-CFAC-C4D7167946A8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804" name="Google Shape;7539;p72">
              <a:extLst>
                <a:ext uri="{FF2B5EF4-FFF2-40B4-BE49-F238E27FC236}">
                  <a16:creationId xmlns:a16="http://schemas.microsoft.com/office/drawing/2014/main" id="{4D850240-317E-AACD-AD20-5499698677C0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05" name="Google Shape;7540;p72">
              <a:extLst>
                <a:ext uri="{FF2B5EF4-FFF2-40B4-BE49-F238E27FC236}">
                  <a16:creationId xmlns:a16="http://schemas.microsoft.com/office/drawing/2014/main" id="{FCB31584-800D-EEE2-E820-10B7C830704C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06" name="Google Shape;7541;p72">
              <a:extLst>
                <a:ext uri="{FF2B5EF4-FFF2-40B4-BE49-F238E27FC236}">
                  <a16:creationId xmlns:a16="http://schemas.microsoft.com/office/drawing/2014/main" id="{EEA8DA84-5F00-6B78-8746-FD8E058CB086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cxnSp>
          <p:nvCxnSpPr>
            <p:cNvPr id="807" name="Google Shape;7542;p72">
              <a:extLst>
                <a:ext uri="{FF2B5EF4-FFF2-40B4-BE49-F238E27FC236}">
                  <a16:creationId xmlns:a16="http://schemas.microsoft.com/office/drawing/2014/main" id="{D27937E6-833E-2D6C-D43A-EE91E7F23266}"/>
                </a:ext>
              </a:extLst>
            </p:cNvPr>
            <p:cNvCxnSpPr>
              <a:stCxn id="804" idx="6"/>
              <a:endCxn id="805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08" name="Google Shape;7543;p72">
              <a:extLst>
                <a:ext uri="{FF2B5EF4-FFF2-40B4-BE49-F238E27FC236}">
                  <a16:creationId xmlns:a16="http://schemas.microsoft.com/office/drawing/2014/main" id="{493B5822-E2DB-B5AF-8350-F4D8FE4421D1}"/>
                </a:ext>
              </a:extLst>
            </p:cNvPr>
            <p:cNvCxnSpPr>
              <a:stCxn id="805" idx="4"/>
              <a:endCxn id="811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09" name="Google Shape;7545;p72">
              <a:extLst>
                <a:ext uri="{FF2B5EF4-FFF2-40B4-BE49-F238E27FC236}">
                  <a16:creationId xmlns:a16="http://schemas.microsoft.com/office/drawing/2014/main" id="{AF065108-BB52-503E-698E-E3B793BDAD86}"/>
                </a:ext>
              </a:extLst>
            </p:cNvPr>
            <p:cNvCxnSpPr>
              <a:stCxn id="811" idx="6"/>
              <a:endCxn id="806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0" name="Google Shape;7546;p72">
              <a:extLst>
                <a:ext uri="{FF2B5EF4-FFF2-40B4-BE49-F238E27FC236}">
                  <a16:creationId xmlns:a16="http://schemas.microsoft.com/office/drawing/2014/main" id="{38F9E2D4-2C07-6323-44F1-30D966E9713B}"/>
                </a:ext>
              </a:extLst>
            </p:cNvPr>
            <p:cNvCxnSpPr>
              <a:stCxn id="806" idx="4"/>
              <a:endCxn id="812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11" name="Google Shape;7544;p72">
              <a:extLst>
                <a:ext uri="{FF2B5EF4-FFF2-40B4-BE49-F238E27FC236}">
                  <a16:creationId xmlns:a16="http://schemas.microsoft.com/office/drawing/2014/main" id="{DA832573-7631-5B15-8870-78183DD25227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12" name="Google Shape;7547;p72">
              <a:extLst>
                <a:ext uri="{FF2B5EF4-FFF2-40B4-BE49-F238E27FC236}">
                  <a16:creationId xmlns:a16="http://schemas.microsoft.com/office/drawing/2014/main" id="{7FE69B83-F213-5F23-7440-0C429110B6A5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13" name="Google Shape;7548;p72">
              <a:extLst>
                <a:ext uri="{FF2B5EF4-FFF2-40B4-BE49-F238E27FC236}">
                  <a16:creationId xmlns:a16="http://schemas.microsoft.com/office/drawing/2014/main" id="{F29631DE-898C-B84B-FB6F-BA54B50454E5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cxnSp>
          <p:nvCxnSpPr>
            <p:cNvPr id="814" name="Google Shape;7549;p72">
              <a:extLst>
                <a:ext uri="{FF2B5EF4-FFF2-40B4-BE49-F238E27FC236}">
                  <a16:creationId xmlns:a16="http://schemas.microsoft.com/office/drawing/2014/main" id="{F8A8488C-CB4D-6EB9-8986-F16130833D77}"/>
                </a:ext>
              </a:extLst>
            </p:cNvPr>
            <p:cNvCxnSpPr>
              <a:endCxn id="813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15" name="Google Shape;7550;p72">
            <a:extLst>
              <a:ext uri="{FF2B5EF4-FFF2-40B4-BE49-F238E27FC236}">
                <a16:creationId xmlns:a16="http://schemas.microsoft.com/office/drawing/2014/main" id="{1E93430F-E7DC-E66C-4B09-64FBA1B2FA43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816" name="Google Shape;7551;p72">
              <a:extLst>
                <a:ext uri="{FF2B5EF4-FFF2-40B4-BE49-F238E27FC236}">
                  <a16:creationId xmlns:a16="http://schemas.microsoft.com/office/drawing/2014/main" id="{4F56E6D3-68F9-32D5-CCA8-08B59A4BDABC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17" name="Google Shape;7552;p72">
              <a:extLst>
                <a:ext uri="{FF2B5EF4-FFF2-40B4-BE49-F238E27FC236}">
                  <a16:creationId xmlns:a16="http://schemas.microsoft.com/office/drawing/2014/main" id="{A8F68DA7-89A9-0A55-F18E-287174F12BB7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18" name="Google Shape;7553;p72">
              <a:extLst>
                <a:ext uri="{FF2B5EF4-FFF2-40B4-BE49-F238E27FC236}">
                  <a16:creationId xmlns:a16="http://schemas.microsoft.com/office/drawing/2014/main" id="{7391CA34-96BB-CD1E-8AF2-5FD63EC5D65C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19" name="Google Shape;7554;p72">
              <a:extLst>
                <a:ext uri="{FF2B5EF4-FFF2-40B4-BE49-F238E27FC236}">
                  <a16:creationId xmlns:a16="http://schemas.microsoft.com/office/drawing/2014/main" id="{E8D0848C-572C-3288-8013-F1E42633855B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20" name="Google Shape;7555;p72">
              <a:extLst>
                <a:ext uri="{FF2B5EF4-FFF2-40B4-BE49-F238E27FC236}">
                  <a16:creationId xmlns:a16="http://schemas.microsoft.com/office/drawing/2014/main" id="{266D8C46-7800-9CC2-90D5-C572153C42CC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821" name="Google Shape;7556;p72">
            <a:extLst>
              <a:ext uri="{FF2B5EF4-FFF2-40B4-BE49-F238E27FC236}">
                <a16:creationId xmlns:a16="http://schemas.microsoft.com/office/drawing/2014/main" id="{BA8E1444-1419-70F2-5228-EED38339C24F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822" name="Google Shape;7557;p72">
              <a:extLst>
                <a:ext uri="{FF2B5EF4-FFF2-40B4-BE49-F238E27FC236}">
                  <a16:creationId xmlns:a16="http://schemas.microsoft.com/office/drawing/2014/main" id="{ABED550B-E328-98D4-6BF8-DAD4FAADA8BE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23" name="Google Shape;7558;p72">
              <a:extLst>
                <a:ext uri="{FF2B5EF4-FFF2-40B4-BE49-F238E27FC236}">
                  <a16:creationId xmlns:a16="http://schemas.microsoft.com/office/drawing/2014/main" id="{C8B53721-15EC-DAD1-AB4B-E502DD94A011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24" name="Google Shape;7559;p72">
              <a:extLst>
                <a:ext uri="{FF2B5EF4-FFF2-40B4-BE49-F238E27FC236}">
                  <a16:creationId xmlns:a16="http://schemas.microsoft.com/office/drawing/2014/main" id="{3147F270-BF9B-B889-0DED-87DBAE81FEF0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25" name="Google Shape;7560;p72">
              <a:extLst>
                <a:ext uri="{FF2B5EF4-FFF2-40B4-BE49-F238E27FC236}">
                  <a16:creationId xmlns:a16="http://schemas.microsoft.com/office/drawing/2014/main" id="{6CA5611D-D274-D641-6F17-6DBCED8880A3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26" name="Google Shape;7561;p72">
              <a:extLst>
                <a:ext uri="{FF2B5EF4-FFF2-40B4-BE49-F238E27FC236}">
                  <a16:creationId xmlns:a16="http://schemas.microsoft.com/office/drawing/2014/main" id="{70F4730D-33E0-2267-7ABC-BD3CE42D4ACA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cxnSp>
          <p:nvCxnSpPr>
            <p:cNvPr id="827" name="Google Shape;7562;p72">
              <a:extLst>
                <a:ext uri="{FF2B5EF4-FFF2-40B4-BE49-F238E27FC236}">
                  <a16:creationId xmlns:a16="http://schemas.microsoft.com/office/drawing/2014/main" id="{754C94A3-5D27-E1FC-5A50-872D32920258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28" name="Google Shape;7563;p72">
              <a:extLst>
                <a:ext uri="{FF2B5EF4-FFF2-40B4-BE49-F238E27FC236}">
                  <a16:creationId xmlns:a16="http://schemas.microsoft.com/office/drawing/2014/main" id="{2FE2E2F3-94FC-60D2-1312-EC2E73A9F68A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29" name="Google Shape;7564;p72">
              <a:extLst>
                <a:ext uri="{FF2B5EF4-FFF2-40B4-BE49-F238E27FC236}">
                  <a16:creationId xmlns:a16="http://schemas.microsoft.com/office/drawing/2014/main" id="{34F437EE-489E-7562-F365-27A567A23C9F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30" name="Google Shape;7565;p72">
              <a:extLst>
                <a:ext uri="{FF2B5EF4-FFF2-40B4-BE49-F238E27FC236}">
                  <a16:creationId xmlns:a16="http://schemas.microsoft.com/office/drawing/2014/main" id="{7EAB2795-DA23-4B46-8FDD-60C49A46633A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31" name="Google Shape;7566;p72">
            <a:extLst>
              <a:ext uri="{FF2B5EF4-FFF2-40B4-BE49-F238E27FC236}">
                <a16:creationId xmlns:a16="http://schemas.microsoft.com/office/drawing/2014/main" id="{037FD109-F2E8-62A3-9D2F-CFD9ADC2B396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832" name="Google Shape;7567;p72">
              <a:extLst>
                <a:ext uri="{FF2B5EF4-FFF2-40B4-BE49-F238E27FC236}">
                  <a16:creationId xmlns:a16="http://schemas.microsoft.com/office/drawing/2014/main" id="{CA8FC940-BB89-0C4D-22B4-CC6943E225A8}"/>
                </a:ext>
              </a:extLst>
            </p:cNvPr>
            <p:cNvCxnSpPr>
              <a:stCxn id="844" idx="2"/>
              <a:endCxn id="842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33" name="Google Shape;7570;p72">
              <a:extLst>
                <a:ext uri="{FF2B5EF4-FFF2-40B4-BE49-F238E27FC236}">
                  <a16:creationId xmlns:a16="http://schemas.microsoft.com/office/drawing/2014/main" id="{FD20B45F-051D-8D67-7DF3-B0757F0B551C}"/>
                </a:ext>
              </a:extLst>
            </p:cNvPr>
            <p:cNvCxnSpPr>
              <a:stCxn id="843" idx="0"/>
              <a:endCxn id="844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34" name="Google Shape;7572;p72">
              <a:extLst>
                <a:ext uri="{FF2B5EF4-FFF2-40B4-BE49-F238E27FC236}">
                  <a16:creationId xmlns:a16="http://schemas.microsoft.com/office/drawing/2014/main" id="{DB483008-7496-56E7-DA5B-26618D3994AD}"/>
                </a:ext>
              </a:extLst>
            </p:cNvPr>
            <p:cNvCxnSpPr>
              <a:stCxn id="843" idx="2"/>
              <a:endCxn id="839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35" name="Google Shape;7574;p72">
              <a:extLst>
                <a:ext uri="{FF2B5EF4-FFF2-40B4-BE49-F238E27FC236}">
                  <a16:creationId xmlns:a16="http://schemas.microsoft.com/office/drawing/2014/main" id="{ACD11944-E54E-0A49-570A-3D52C88C0F01}"/>
                </a:ext>
              </a:extLst>
            </p:cNvPr>
            <p:cNvCxnSpPr>
              <a:stCxn id="838" idx="0"/>
              <a:endCxn id="843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36" name="Google Shape;7576;p72">
              <a:extLst>
                <a:ext uri="{FF2B5EF4-FFF2-40B4-BE49-F238E27FC236}">
                  <a16:creationId xmlns:a16="http://schemas.microsoft.com/office/drawing/2014/main" id="{6562317D-16EE-8920-F1CA-C1B403961820}"/>
                </a:ext>
              </a:extLst>
            </p:cNvPr>
            <p:cNvCxnSpPr>
              <a:stCxn id="842" idx="2"/>
              <a:endCxn id="841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37" name="Google Shape;7578;p72">
              <a:extLst>
                <a:ext uri="{FF2B5EF4-FFF2-40B4-BE49-F238E27FC236}">
                  <a16:creationId xmlns:a16="http://schemas.microsoft.com/office/drawing/2014/main" id="{05745C75-767F-AC72-C8EF-0A81B237BF18}"/>
                </a:ext>
              </a:extLst>
            </p:cNvPr>
            <p:cNvCxnSpPr>
              <a:stCxn id="840" idx="0"/>
              <a:endCxn id="842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838" name="Google Shape;7575;p72">
              <a:extLst>
                <a:ext uri="{FF2B5EF4-FFF2-40B4-BE49-F238E27FC236}">
                  <a16:creationId xmlns:a16="http://schemas.microsoft.com/office/drawing/2014/main" id="{2519CD2E-A7FE-7BEC-45EF-7657359A797C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39" name="Google Shape;7573;p72">
              <a:extLst>
                <a:ext uri="{FF2B5EF4-FFF2-40B4-BE49-F238E27FC236}">
                  <a16:creationId xmlns:a16="http://schemas.microsoft.com/office/drawing/2014/main" id="{A7384B63-F187-09C9-F348-8E1C2B141088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40" name="Google Shape;7579;p72">
              <a:extLst>
                <a:ext uri="{FF2B5EF4-FFF2-40B4-BE49-F238E27FC236}">
                  <a16:creationId xmlns:a16="http://schemas.microsoft.com/office/drawing/2014/main" id="{6629A16B-FC1E-5F71-6989-1EB6FBC9BBEE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41" name="Google Shape;7577;p72">
              <a:extLst>
                <a:ext uri="{FF2B5EF4-FFF2-40B4-BE49-F238E27FC236}">
                  <a16:creationId xmlns:a16="http://schemas.microsoft.com/office/drawing/2014/main" id="{E4B6B6AA-5D29-EFC5-7F7E-8E5355879AD9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42" name="Google Shape;7569;p72">
              <a:extLst>
                <a:ext uri="{FF2B5EF4-FFF2-40B4-BE49-F238E27FC236}">
                  <a16:creationId xmlns:a16="http://schemas.microsoft.com/office/drawing/2014/main" id="{4E2E4B9A-AA60-ECD7-ECD8-D03FCB00C64C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43" name="Google Shape;7571;p72">
              <a:extLst>
                <a:ext uri="{FF2B5EF4-FFF2-40B4-BE49-F238E27FC236}">
                  <a16:creationId xmlns:a16="http://schemas.microsoft.com/office/drawing/2014/main" id="{64011B99-01F7-6AAD-C55B-C7687807FCB8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44" name="Google Shape;7568;p72">
              <a:extLst>
                <a:ext uri="{FF2B5EF4-FFF2-40B4-BE49-F238E27FC236}">
                  <a16:creationId xmlns:a16="http://schemas.microsoft.com/office/drawing/2014/main" id="{84390A49-A601-FB9F-DEE3-71509D190CF5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845" name="Google Shape;7580;p72">
            <a:extLst>
              <a:ext uri="{FF2B5EF4-FFF2-40B4-BE49-F238E27FC236}">
                <a16:creationId xmlns:a16="http://schemas.microsoft.com/office/drawing/2014/main" id="{C1E20A1B-D6AE-87B9-D69F-4FAB661BA96F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846" name="Google Shape;7581;p72">
              <a:extLst>
                <a:ext uri="{FF2B5EF4-FFF2-40B4-BE49-F238E27FC236}">
                  <a16:creationId xmlns:a16="http://schemas.microsoft.com/office/drawing/2014/main" id="{2EA49F9A-DA22-A148-4432-39CAB8BC75DE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864" name="Google Shape;7582;p72">
                <a:extLst>
                  <a:ext uri="{FF2B5EF4-FFF2-40B4-BE49-F238E27FC236}">
                    <a16:creationId xmlns:a16="http://schemas.microsoft.com/office/drawing/2014/main" id="{99939C09-C6D9-637E-C656-6CDF447E2BBE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65" name="Google Shape;7583;p72">
                <a:extLst>
                  <a:ext uri="{FF2B5EF4-FFF2-40B4-BE49-F238E27FC236}">
                    <a16:creationId xmlns:a16="http://schemas.microsoft.com/office/drawing/2014/main" id="{4B8EBF2C-FF7C-1154-0297-B63825F60F77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866" name="Google Shape;7584;p72">
                  <a:extLst>
                    <a:ext uri="{FF2B5EF4-FFF2-40B4-BE49-F238E27FC236}">
                      <a16:creationId xmlns:a16="http://schemas.microsoft.com/office/drawing/2014/main" id="{3B860327-61F7-6971-4700-CA36918B381B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867" name="Google Shape;7585;p72">
                  <a:extLst>
                    <a:ext uri="{FF2B5EF4-FFF2-40B4-BE49-F238E27FC236}">
                      <a16:creationId xmlns:a16="http://schemas.microsoft.com/office/drawing/2014/main" id="{BAE74A92-C440-0099-87DC-621203A56CB2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</p:grpSp>
        </p:grpSp>
        <p:cxnSp>
          <p:nvCxnSpPr>
            <p:cNvPr id="847" name="Google Shape;7586;p72">
              <a:extLst>
                <a:ext uri="{FF2B5EF4-FFF2-40B4-BE49-F238E27FC236}">
                  <a16:creationId xmlns:a16="http://schemas.microsoft.com/office/drawing/2014/main" id="{6F86F13E-A7F0-0FEC-D092-2B21AB4A33E0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848" name="Google Shape;7587;p72">
              <a:extLst>
                <a:ext uri="{FF2B5EF4-FFF2-40B4-BE49-F238E27FC236}">
                  <a16:creationId xmlns:a16="http://schemas.microsoft.com/office/drawing/2014/main" id="{3882F77D-1000-2C42-47E8-535AC5BA781E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grpSp>
          <p:nvGrpSpPr>
            <p:cNvPr id="849" name="Google Shape;7588;p72">
              <a:extLst>
                <a:ext uri="{FF2B5EF4-FFF2-40B4-BE49-F238E27FC236}">
                  <a16:creationId xmlns:a16="http://schemas.microsoft.com/office/drawing/2014/main" id="{BD89F584-5335-046F-949B-59CD3B68DC56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860" name="Google Shape;7589;p72">
                <a:extLst>
                  <a:ext uri="{FF2B5EF4-FFF2-40B4-BE49-F238E27FC236}">
                    <a16:creationId xmlns:a16="http://schemas.microsoft.com/office/drawing/2014/main" id="{8A2AC725-4181-9149-0EBB-2CE8C952E03B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862" name="Google Shape;7590;p72">
                  <a:extLst>
                    <a:ext uri="{FF2B5EF4-FFF2-40B4-BE49-F238E27FC236}">
                      <a16:creationId xmlns:a16="http://schemas.microsoft.com/office/drawing/2014/main" id="{54FEEB00-9E4D-9871-F10F-0DAE2EF52EB8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863" name="Google Shape;7591;p72">
                  <a:extLst>
                    <a:ext uri="{FF2B5EF4-FFF2-40B4-BE49-F238E27FC236}">
                      <a16:creationId xmlns:a16="http://schemas.microsoft.com/office/drawing/2014/main" id="{E4CE24FC-1CEB-8F00-576E-1F557D058861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861" name="Google Shape;7592;p72">
                <a:extLst>
                  <a:ext uri="{FF2B5EF4-FFF2-40B4-BE49-F238E27FC236}">
                    <a16:creationId xmlns:a16="http://schemas.microsoft.com/office/drawing/2014/main" id="{7FA75FFB-5AF7-E21C-BC63-EB887254B5EE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0" name="Google Shape;7593;p72">
              <a:extLst>
                <a:ext uri="{FF2B5EF4-FFF2-40B4-BE49-F238E27FC236}">
                  <a16:creationId xmlns:a16="http://schemas.microsoft.com/office/drawing/2014/main" id="{38C59C7B-E308-EDFD-DA51-F874C39F7464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856" name="Google Shape;7594;p72">
                <a:extLst>
                  <a:ext uri="{FF2B5EF4-FFF2-40B4-BE49-F238E27FC236}">
                    <a16:creationId xmlns:a16="http://schemas.microsoft.com/office/drawing/2014/main" id="{CA24D873-F17D-2428-2E43-0E287406D0AE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858" name="Google Shape;7595;p72">
                  <a:extLst>
                    <a:ext uri="{FF2B5EF4-FFF2-40B4-BE49-F238E27FC236}">
                      <a16:creationId xmlns:a16="http://schemas.microsoft.com/office/drawing/2014/main" id="{DCB70CC6-84FB-C2F4-7DF3-3E7824EE37E9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859" name="Google Shape;7596;p72">
                  <a:extLst>
                    <a:ext uri="{FF2B5EF4-FFF2-40B4-BE49-F238E27FC236}">
                      <a16:creationId xmlns:a16="http://schemas.microsoft.com/office/drawing/2014/main" id="{C73F351C-BE1F-C77C-CEAC-539A0D6CAD44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857" name="Google Shape;7597;p72">
                <a:extLst>
                  <a:ext uri="{FF2B5EF4-FFF2-40B4-BE49-F238E27FC236}">
                    <a16:creationId xmlns:a16="http://schemas.microsoft.com/office/drawing/2014/main" id="{E3E10BF3-8588-ABF8-46F7-9EE4823EB9BF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1" name="Google Shape;7598;p72">
              <a:extLst>
                <a:ext uri="{FF2B5EF4-FFF2-40B4-BE49-F238E27FC236}">
                  <a16:creationId xmlns:a16="http://schemas.microsoft.com/office/drawing/2014/main" id="{D38C92BB-8FC4-735C-91CA-F48FE98ABEC6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852" name="Google Shape;7599;p72">
                <a:extLst>
                  <a:ext uri="{FF2B5EF4-FFF2-40B4-BE49-F238E27FC236}">
                    <a16:creationId xmlns:a16="http://schemas.microsoft.com/office/drawing/2014/main" id="{A518D4A8-C147-D181-9B2B-6A1DA1BE16A6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854" name="Google Shape;7600;p72">
                  <a:extLst>
                    <a:ext uri="{FF2B5EF4-FFF2-40B4-BE49-F238E27FC236}">
                      <a16:creationId xmlns:a16="http://schemas.microsoft.com/office/drawing/2014/main" id="{7E165F50-8E2B-B316-238C-A2C34CD5D389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855" name="Google Shape;7601;p72">
                  <a:extLst>
                    <a:ext uri="{FF2B5EF4-FFF2-40B4-BE49-F238E27FC236}">
                      <a16:creationId xmlns:a16="http://schemas.microsoft.com/office/drawing/2014/main" id="{3A10AF43-9D2B-1E02-AE66-92781DC622F5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853" name="Google Shape;7602;p72">
                <a:extLst>
                  <a:ext uri="{FF2B5EF4-FFF2-40B4-BE49-F238E27FC236}">
                    <a16:creationId xmlns:a16="http://schemas.microsoft.com/office/drawing/2014/main" id="{E1F65C16-225E-AB9C-905F-28DBA8ADF334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68" name="Google Shape;7603;p72">
            <a:extLst>
              <a:ext uri="{FF2B5EF4-FFF2-40B4-BE49-F238E27FC236}">
                <a16:creationId xmlns:a16="http://schemas.microsoft.com/office/drawing/2014/main" id="{003B4B05-A398-715D-F774-65CD3CD187A3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869" name="Google Shape;7604;p72">
              <a:extLst>
                <a:ext uri="{FF2B5EF4-FFF2-40B4-BE49-F238E27FC236}">
                  <a16:creationId xmlns:a16="http://schemas.microsoft.com/office/drawing/2014/main" id="{D3114EC2-5FA3-BAEC-B2BD-441A32DEF23A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882" name="Google Shape;7605;p72">
                <a:extLst>
                  <a:ext uri="{FF2B5EF4-FFF2-40B4-BE49-F238E27FC236}">
                    <a16:creationId xmlns:a16="http://schemas.microsoft.com/office/drawing/2014/main" id="{C26A92BF-4F49-B06E-F655-2ABF3B2D0C93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83" name="Google Shape;7606;p72">
                <a:extLst>
                  <a:ext uri="{FF2B5EF4-FFF2-40B4-BE49-F238E27FC236}">
                    <a16:creationId xmlns:a16="http://schemas.microsoft.com/office/drawing/2014/main" id="{6942026C-74C0-1038-5975-1B441AA99088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84" name="Google Shape;7607;p72">
                <a:extLst>
                  <a:ext uri="{FF2B5EF4-FFF2-40B4-BE49-F238E27FC236}">
                    <a16:creationId xmlns:a16="http://schemas.microsoft.com/office/drawing/2014/main" id="{E7EE43F0-FD32-3739-41D7-40319FEDAC00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0" name="Google Shape;7608;p72">
              <a:extLst>
                <a:ext uri="{FF2B5EF4-FFF2-40B4-BE49-F238E27FC236}">
                  <a16:creationId xmlns:a16="http://schemas.microsoft.com/office/drawing/2014/main" id="{CA043D15-1491-7D80-B3BC-AFB616A75463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879" name="Google Shape;7609;p72">
                <a:extLst>
                  <a:ext uri="{FF2B5EF4-FFF2-40B4-BE49-F238E27FC236}">
                    <a16:creationId xmlns:a16="http://schemas.microsoft.com/office/drawing/2014/main" id="{CE4EDC5D-FF3C-1F4F-F37E-F53E5A2898F5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80" name="Google Shape;7610;p72">
                <a:extLst>
                  <a:ext uri="{FF2B5EF4-FFF2-40B4-BE49-F238E27FC236}">
                    <a16:creationId xmlns:a16="http://schemas.microsoft.com/office/drawing/2014/main" id="{6D951795-6E42-D35B-2A29-7A668E4BF932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81" name="Google Shape;7611;p72">
                <a:extLst>
                  <a:ext uri="{FF2B5EF4-FFF2-40B4-BE49-F238E27FC236}">
                    <a16:creationId xmlns:a16="http://schemas.microsoft.com/office/drawing/2014/main" id="{A563085D-DBB0-E057-8BF7-CBF8893551B0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1" name="Google Shape;7612;p72">
              <a:extLst>
                <a:ext uri="{FF2B5EF4-FFF2-40B4-BE49-F238E27FC236}">
                  <a16:creationId xmlns:a16="http://schemas.microsoft.com/office/drawing/2014/main" id="{FC23B18F-5C0F-778A-01DA-425A71B29F88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876" name="Google Shape;7613;p72">
                <a:extLst>
                  <a:ext uri="{FF2B5EF4-FFF2-40B4-BE49-F238E27FC236}">
                    <a16:creationId xmlns:a16="http://schemas.microsoft.com/office/drawing/2014/main" id="{AE1300CD-DD11-8BFA-905A-4D47E289BDEA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77" name="Google Shape;7614;p72">
                <a:extLst>
                  <a:ext uri="{FF2B5EF4-FFF2-40B4-BE49-F238E27FC236}">
                    <a16:creationId xmlns:a16="http://schemas.microsoft.com/office/drawing/2014/main" id="{BE23C262-75B9-1D62-BA97-D73D0A690BC5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78" name="Google Shape;7615;p72">
                <a:extLst>
                  <a:ext uri="{FF2B5EF4-FFF2-40B4-BE49-F238E27FC236}">
                    <a16:creationId xmlns:a16="http://schemas.microsoft.com/office/drawing/2014/main" id="{AD438667-9CC8-674F-C0CA-459070A16E59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2" name="Google Shape;7616;p72">
              <a:extLst>
                <a:ext uri="{FF2B5EF4-FFF2-40B4-BE49-F238E27FC236}">
                  <a16:creationId xmlns:a16="http://schemas.microsoft.com/office/drawing/2014/main" id="{FD8CC62C-29B2-1736-230A-89118E7ED75A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873" name="Google Shape;7617;p72">
                <a:extLst>
                  <a:ext uri="{FF2B5EF4-FFF2-40B4-BE49-F238E27FC236}">
                    <a16:creationId xmlns:a16="http://schemas.microsoft.com/office/drawing/2014/main" id="{32647FD0-CBDC-32B5-CCB9-31CAE86F9CAD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74" name="Google Shape;7618;p72">
                <a:extLst>
                  <a:ext uri="{FF2B5EF4-FFF2-40B4-BE49-F238E27FC236}">
                    <a16:creationId xmlns:a16="http://schemas.microsoft.com/office/drawing/2014/main" id="{44D0090A-BD93-D338-0777-53AC4A8C31DE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75" name="Google Shape;7619;p72">
                <a:extLst>
                  <a:ext uri="{FF2B5EF4-FFF2-40B4-BE49-F238E27FC236}">
                    <a16:creationId xmlns:a16="http://schemas.microsoft.com/office/drawing/2014/main" id="{4C4916F5-1418-1034-A48B-90E3952205E8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85" name="Google Shape;7620;p72">
            <a:extLst>
              <a:ext uri="{FF2B5EF4-FFF2-40B4-BE49-F238E27FC236}">
                <a16:creationId xmlns:a16="http://schemas.microsoft.com/office/drawing/2014/main" id="{1372F3CF-1C92-6F3E-261E-7E98B89A325B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886" name="Google Shape;7621;p72">
              <a:extLst>
                <a:ext uri="{FF2B5EF4-FFF2-40B4-BE49-F238E27FC236}">
                  <a16:creationId xmlns:a16="http://schemas.microsoft.com/office/drawing/2014/main" id="{DE0466DD-591C-60B9-91A6-66472DEE57A4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87" name="Google Shape;7622;p72">
              <a:extLst>
                <a:ext uri="{FF2B5EF4-FFF2-40B4-BE49-F238E27FC236}">
                  <a16:creationId xmlns:a16="http://schemas.microsoft.com/office/drawing/2014/main" id="{8394FAFC-7A15-45DB-40FD-9A30E5F3CE2E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88" name="Google Shape;7623;p72">
              <a:extLst>
                <a:ext uri="{FF2B5EF4-FFF2-40B4-BE49-F238E27FC236}">
                  <a16:creationId xmlns:a16="http://schemas.microsoft.com/office/drawing/2014/main" id="{92FCB939-DB8A-D93F-1D2A-4CFE6A295411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89" name="Google Shape;7624;p72">
              <a:extLst>
                <a:ext uri="{FF2B5EF4-FFF2-40B4-BE49-F238E27FC236}">
                  <a16:creationId xmlns:a16="http://schemas.microsoft.com/office/drawing/2014/main" id="{9176A4CC-F8EF-3771-7381-8C2AFACF11DC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90" name="Google Shape;7625;p72">
              <a:extLst>
                <a:ext uri="{FF2B5EF4-FFF2-40B4-BE49-F238E27FC236}">
                  <a16:creationId xmlns:a16="http://schemas.microsoft.com/office/drawing/2014/main" id="{0CAA3CAD-1DDF-0818-36E2-35BBA7CD9CB3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91" name="Google Shape;7626;p72">
              <a:extLst>
                <a:ext uri="{FF2B5EF4-FFF2-40B4-BE49-F238E27FC236}">
                  <a16:creationId xmlns:a16="http://schemas.microsoft.com/office/drawing/2014/main" id="{20C91741-D36B-23CE-1554-1B89947A199F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92" name="Google Shape;7627;p72">
              <a:extLst>
                <a:ext uri="{FF2B5EF4-FFF2-40B4-BE49-F238E27FC236}">
                  <a16:creationId xmlns:a16="http://schemas.microsoft.com/office/drawing/2014/main" id="{11CB74A5-FF00-36B0-898B-01C58733CB98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93" name="Google Shape;7628;p72">
              <a:extLst>
                <a:ext uri="{FF2B5EF4-FFF2-40B4-BE49-F238E27FC236}">
                  <a16:creationId xmlns:a16="http://schemas.microsoft.com/office/drawing/2014/main" id="{84C4CF31-D4C7-871E-CDD6-A35C6375813C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94" name="Google Shape;7629;p72">
              <a:extLst>
                <a:ext uri="{FF2B5EF4-FFF2-40B4-BE49-F238E27FC236}">
                  <a16:creationId xmlns:a16="http://schemas.microsoft.com/office/drawing/2014/main" id="{6A35EE84-4F2D-1332-F88B-5B38D2C71735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95" name="Google Shape;7630;p72">
              <a:extLst>
                <a:ext uri="{FF2B5EF4-FFF2-40B4-BE49-F238E27FC236}">
                  <a16:creationId xmlns:a16="http://schemas.microsoft.com/office/drawing/2014/main" id="{EED5BBB2-A241-2D1E-EA28-29EA0076AED4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896" name="Google Shape;7631;p72">
            <a:extLst>
              <a:ext uri="{FF2B5EF4-FFF2-40B4-BE49-F238E27FC236}">
                <a16:creationId xmlns:a16="http://schemas.microsoft.com/office/drawing/2014/main" id="{0A8F43A2-249D-7760-F563-4D33CE9CB19C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897" name="Google Shape;7632;p72">
              <a:extLst>
                <a:ext uri="{FF2B5EF4-FFF2-40B4-BE49-F238E27FC236}">
                  <a16:creationId xmlns:a16="http://schemas.microsoft.com/office/drawing/2014/main" id="{7E5936A8-3542-511D-336E-E51405CBD0AF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98" name="Google Shape;7633;p72">
              <a:extLst>
                <a:ext uri="{FF2B5EF4-FFF2-40B4-BE49-F238E27FC236}">
                  <a16:creationId xmlns:a16="http://schemas.microsoft.com/office/drawing/2014/main" id="{7076BC45-87DD-53B3-4A85-54098D78225A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99" name="Google Shape;7634;p72">
              <a:extLst>
                <a:ext uri="{FF2B5EF4-FFF2-40B4-BE49-F238E27FC236}">
                  <a16:creationId xmlns:a16="http://schemas.microsoft.com/office/drawing/2014/main" id="{92BDE9AE-42E2-BA60-8B58-F13A98B70A9F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00" name="Google Shape;7635;p72">
              <a:extLst>
                <a:ext uri="{FF2B5EF4-FFF2-40B4-BE49-F238E27FC236}">
                  <a16:creationId xmlns:a16="http://schemas.microsoft.com/office/drawing/2014/main" id="{BB27A954-3429-4B3D-D2EA-8EEFA91D1E01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01" name="Google Shape;7636;p72">
              <a:extLst>
                <a:ext uri="{FF2B5EF4-FFF2-40B4-BE49-F238E27FC236}">
                  <a16:creationId xmlns:a16="http://schemas.microsoft.com/office/drawing/2014/main" id="{2E01DA27-5017-2A0D-EC84-08C12F02ADE6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02" name="Google Shape;7637;p72">
              <a:extLst>
                <a:ext uri="{FF2B5EF4-FFF2-40B4-BE49-F238E27FC236}">
                  <a16:creationId xmlns:a16="http://schemas.microsoft.com/office/drawing/2014/main" id="{8ECB8856-DE8E-2708-8020-78EA8F320E46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03" name="Google Shape;7638;p72">
              <a:extLst>
                <a:ext uri="{FF2B5EF4-FFF2-40B4-BE49-F238E27FC236}">
                  <a16:creationId xmlns:a16="http://schemas.microsoft.com/office/drawing/2014/main" id="{6DA7E75E-0C30-CA60-1356-8454688DF679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04" name="Google Shape;7639;p72">
              <a:extLst>
                <a:ext uri="{FF2B5EF4-FFF2-40B4-BE49-F238E27FC236}">
                  <a16:creationId xmlns:a16="http://schemas.microsoft.com/office/drawing/2014/main" id="{CFE8F5E3-F02C-E51D-F6C5-C48FBEAEC54B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05" name="Google Shape;7640;p72">
              <a:extLst>
                <a:ext uri="{FF2B5EF4-FFF2-40B4-BE49-F238E27FC236}">
                  <a16:creationId xmlns:a16="http://schemas.microsoft.com/office/drawing/2014/main" id="{C8907570-0DE8-01AB-72C6-1C662AAB18DF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06" name="Google Shape;7641;p72">
              <a:extLst>
                <a:ext uri="{FF2B5EF4-FFF2-40B4-BE49-F238E27FC236}">
                  <a16:creationId xmlns:a16="http://schemas.microsoft.com/office/drawing/2014/main" id="{7AC0E998-E49C-380C-D98A-82661C052F65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07" name="Google Shape;7642;p72">
              <a:extLst>
                <a:ext uri="{FF2B5EF4-FFF2-40B4-BE49-F238E27FC236}">
                  <a16:creationId xmlns:a16="http://schemas.microsoft.com/office/drawing/2014/main" id="{2BE849EF-B97F-2A41-723C-5286EE746C8A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08" name="Google Shape;7643;p72">
              <a:extLst>
                <a:ext uri="{FF2B5EF4-FFF2-40B4-BE49-F238E27FC236}">
                  <a16:creationId xmlns:a16="http://schemas.microsoft.com/office/drawing/2014/main" id="{89F7BACE-2CC8-C32B-68D6-CA84E0ED837D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09" name="Google Shape;7644;p72">
              <a:extLst>
                <a:ext uri="{FF2B5EF4-FFF2-40B4-BE49-F238E27FC236}">
                  <a16:creationId xmlns:a16="http://schemas.microsoft.com/office/drawing/2014/main" id="{8A64D2A1-D1F2-2D78-7A8D-652B4BC8A6E8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10" name="Google Shape;7645;p72">
              <a:extLst>
                <a:ext uri="{FF2B5EF4-FFF2-40B4-BE49-F238E27FC236}">
                  <a16:creationId xmlns:a16="http://schemas.microsoft.com/office/drawing/2014/main" id="{971578FA-1CF4-59C6-FDA5-C2B12F0BE6FA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11" name="Google Shape;7646;p72">
              <a:extLst>
                <a:ext uri="{FF2B5EF4-FFF2-40B4-BE49-F238E27FC236}">
                  <a16:creationId xmlns:a16="http://schemas.microsoft.com/office/drawing/2014/main" id="{09678921-359E-1923-18C9-12892E0E1E07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12" name="Google Shape;7647;p72">
              <a:extLst>
                <a:ext uri="{FF2B5EF4-FFF2-40B4-BE49-F238E27FC236}">
                  <a16:creationId xmlns:a16="http://schemas.microsoft.com/office/drawing/2014/main" id="{F3CB0C70-F594-D2F9-BFEB-728FE969A432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13" name="Google Shape;7648;p72">
              <a:extLst>
                <a:ext uri="{FF2B5EF4-FFF2-40B4-BE49-F238E27FC236}">
                  <a16:creationId xmlns:a16="http://schemas.microsoft.com/office/drawing/2014/main" id="{FA79EACC-7AEA-AE28-630B-063F7ECF66A3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14" name="Google Shape;7649;p72">
              <a:extLst>
                <a:ext uri="{FF2B5EF4-FFF2-40B4-BE49-F238E27FC236}">
                  <a16:creationId xmlns:a16="http://schemas.microsoft.com/office/drawing/2014/main" id="{0431A4A6-726E-72E7-BDD9-22005959BE31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15" name="Google Shape;7650;p72">
              <a:extLst>
                <a:ext uri="{FF2B5EF4-FFF2-40B4-BE49-F238E27FC236}">
                  <a16:creationId xmlns:a16="http://schemas.microsoft.com/office/drawing/2014/main" id="{1791FAF5-7CD4-6BDE-B8C0-6995D8DAE893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16" name="Google Shape;7651;p72">
              <a:extLst>
                <a:ext uri="{FF2B5EF4-FFF2-40B4-BE49-F238E27FC236}">
                  <a16:creationId xmlns:a16="http://schemas.microsoft.com/office/drawing/2014/main" id="{E24832BB-CA58-1D7E-6A85-AC778E008FB3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17" name="Google Shape;7652;p72">
              <a:extLst>
                <a:ext uri="{FF2B5EF4-FFF2-40B4-BE49-F238E27FC236}">
                  <a16:creationId xmlns:a16="http://schemas.microsoft.com/office/drawing/2014/main" id="{889E1967-B580-5ACC-7F5C-3D86AB3CEB09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18" name="Google Shape;7653;p72">
              <a:extLst>
                <a:ext uri="{FF2B5EF4-FFF2-40B4-BE49-F238E27FC236}">
                  <a16:creationId xmlns:a16="http://schemas.microsoft.com/office/drawing/2014/main" id="{1DAB8100-D681-AAC7-3A03-A31B22031BFB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19" name="Google Shape;7654;p72">
              <a:extLst>
                <a:ext uri="{FF2B5EF4-FFF2-40B4-BE49-F238E27FC236}">
                  <a16:creationId xmlns:a16="http://schemas.microsoft.com/office/drawing/2014/main" id="{1AFF4EEB-EE99-18BA-821B-57284DCCBD1B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20" name="Google Shape;7655;p72">
              <a:extLst>
                <a:ext uri="{FF2B5EF4-FFF2-40B4-BE49-F238E27FC236}">
                  <a16:creationId xmlns:a16="http://schemas.microsoft.com/office/drawing/2014/main" id="{DCC85F74-A8A0-17DC-E23D-57A86C2FAD28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21" name="Google Shape;7656;p72">
              <a:extLst>
                <a:ext uri="{FF2B5EF4-FFF2-40B4-BE49-F238E27FC236}">
                  <a16:creationId xmlns:a16="http://schemas.microsoft.com/office/drawing/2014/main" id="{3DA2D1E5-71FC-8EE0-0329-B092E02BAC38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grpSp>
          <p:nvGrpSpPr>
            <p:cNvPr id="922" name="Google Shape;7657;p72">
              <a:extLst>
                <a:ext uri="{FF2B5EF4-FFF2-40B4-BE49-F238E27FC236}">
                  <a16:creationId xmlns:a16="http://schemas.microsoft.com/office/drawing/2014/main" id="{669501EF-F3C1-6C84-BC44-08DFE761E969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937" name="Google Shape;7658;p72">
                <a:extLst>
                  <a:ext uri="{FF2B5EF4-FFF2-40B4-BE49-F238E27FC236}">
                    <a16:creationId xmlns:a16="http://schemas.microsoft.com/office/drawing/2014/main" id="{6B150970-C175-2668-1BF7-5D59A4FE8CAA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38" name="Google Shape;7659;p72">
                <a:extLst>
                  <a:ext uri="{FF2B5EF4-FFF2-40B4-BE49-F238E27FC236}">
                    <a16:creationId xmlns:a16="http://schemas.microsoft.com/office/drawing/2014/main" id="{C479FC75-F3BF-EFBF-695A-39C617D0E2FB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39" name="Google Shape;7660;p72">
                <a:extLst>
                  <a:ext uri="{FF2B5EF4-FFF2-40B4-BE49-F238E27FC236}">
                    <a16:creationId xmlns:a16="http://schemas.microsoft.com/office/drawing/2014/main" id="{5112F43C-2C8E-B2D3-A553-DE36D6D49890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40" name="Google Shape;7661;p72">
                <a:extLst>
                  <a:ext uri="{FF2B5EF4-FFF2-40B4-BE49-F238E27FC236}">
                    <a16:creationId xmlns:a16="http://schemas.microsoft.com/office/drawing/2014/main" id="{675682E6-B723-3A68-5220-640B1CD4AD69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41" name="Google Shape;7662;p72">
                <a:extLst>
                  <a:ext uri="{FF2B5EF4-FFF2-40B4-BE49-F238E27FC236}">
                    <a16:creationId xmlns:a16="http://schemas.microsoft.com/office/drawing/2014/main" id="{D0D14BD2-5E0D-BF96-1D5E-B9EA772DFAAA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42" name="Google Shape;7663;p72">
                <a:extLst>
                  <a:ext uri="{FF2B5EF4-FFF2-40B4-BE49-F238E27FC236}">
                    <a16:creationId xmlns:a16="http://schemas.microsoft.com/office/drawing/2014/main" id="{DECC5A91-546F-9240-73DC-7E3EBB0CAD47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43" name="Google Shape;7664;p72">
                <a:extLst>
                  <a:ext uri="{FF2B5EF4-FFF2-40B4-BE49-F238E27FC236}">
                    <a16:creationId xmlns:a16="http://schemas.microsoft.com/office/drawing/2014/main" id="{45D069C0-923D-A2BA-FADC-7AC1CEFBEABE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44" name="Google Shape;7665;p72">
                <a:extLst>
                  <a:ext uri="{FF2B5EF4-FFF2-40B4-BE49-F238E27FC236}">
                    <a16:creationId xmlns:a16="http://schemas.microsoft.com/office/drawing/2014/main" id="{685E0FBE-DFCD-D654-8F9C-BFBFD8EA4EE0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45" name="Google Shape;7666;p72">
                <a:extLst>
                  <a:ext uri="{FF2B5EF4-FFF2-40B4-BE49-F238E27FC236}">
                    <a16:creationId xmlns:a16="http://schemas.microsoft.com/office/drawing/2014/main" id="{36126AF2-6517-B26B-7745-3E6F96F01328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46" name="Google Shape;7667;p72">
                <a:extLst>
                  <a:ext uri="{FF2B5EF4-FFF2-40B4-BE49-F238E27FC236}">
                    <a16:creationId xmlns:a16="http://schemas.microsoft.com/office/drawing/2014/main" id="{FDFEF9BA-5CA8-0973-24D1-40511FBE2AD2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47" name="Google Shape;7668;p72">
                <a:extLst>
                  <a:ext uri="{FF2B5EF4-FFF2-40B4-BE49-F238E27FC236}">
                    <a16:creationId xmlns:a16="http://schemas.microsoft.com/office/drawing/2014/main" id="{8B204391-5AB4-67E1-C537-6586D41BD39B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48" name="Google Shape;7669;p72">
                <a:extLst>
                  <a:ext uri="{FF2B5EF4-FFF2-40B4-BE49-F238E27FC236}">
                    <a16:creationId xmlns:a16="http://schemas.microsoft.com/office/drawing/2014/main" id="{D3ACCC8D-E616-5325-5BF4-39BA1F92BCC8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49" name="Google Shape;7670;p72">
                <a:extLst>
                  <a:ext uri="{FF2B5EF4-FFF2-40B4-BE49-F238E27FC236}">
                    <a16:creationId xmlns:a16="http://schemas.microsoft.com/office/drawing/2014/main" id="{4765D048-AB4D-C055-03E6-C53B85236723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50" name="Google Shape;7671;p72">
                <a:extLst>
                  <a:ext uri="{FF2B5EF4-FFF2-40B4-BE49-F238E27FC236}">
                    <a16:creationId xmlns:a16="http://schemas.microsoft.com/office/drawing/2014/main" id="{01A2C5E5-23A9-840D-2565-7DF5FBBC03F6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51" name="Google Shape;7672;p72">
                <a:extLst>
                  <a:ext uri="{FF2B5EF4-FFF2-40B4-BE49-F238E27FC236}">
                    <a16:creationId xmlns:a16="http://schemas.microsoft.com/office/drawing/2014/main" id="{1449E362-B1DA-9E90-DCB4-56F1CD5CEA6B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52" name="Google Shape;7673;p72">
                <a:extLst>
                  <a:ext uri="{FF2B5EF4-FFF2-40B4-BE49-F238E27FC236}">
                    <a16:creationId xmlns:a16="http://schemas.microsoft.com/office/drawing/2014/main" id="{C7E05B41-5417-3C92-59B1-DF4ADA16B9A7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53" name="Google Shape;7674;p72">
                <a:extLst>
                  <a:ext uri="{FF2B5EF4-FFF2-40B4-BE49-F238E27FC236}">
                    <a16:creationId xmlns:a16="http://schemas.microsoft.com/office/drawing/2014/main" id="{9881665F-1B5E-8768-1BC9-5CAC357ADD22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54" name="Google Shape;7675;p72">
                <a:extLst>
                  <a:ext uri="{FF2B5EF4-FFF2-40B4-BE49-F238E27FC236}">
                    <a16:creationId xmlns:a16="http://schemas.microsoft.com/office/drawing/2014/main" id="{9CA7AAE4-6AAB-7292-83D1-BCBD0E404543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55" name="Google Shape;7676;p72">
                <a:extLst>
                  <a:ext uri="{FF2B5EF4-FFF2-40B4-BE49-F238E27FC236}">
                    <a16:creationId xmlns:a16="http://schemas.microsoft.com/office/drawing/2014/main" id="{B1F25F93-12E6-F486-113F-8EFE16AFD1AF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56" name="Google Shape;7677;p72">
                <a:extLst>
                  <a:ext uri="{FF2B5EF4-FFF2-40B4-BE49-F238E27FC236}">
                    <a16:creationId xmlns:a16="http://schemas.microsoft.com/office/drawing/2014/main" id="{AFE34A5C-D512-7621-9520-59CB085CBE4E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23" name="Google Shape;7678;p72">
              <a:extLst>
                <a:ext uri="{FF2B5EF4-FFF2-40B4-BE49-F238E27FC236}">
                  <a16:creationId xmlns:a16="http://schemas.microsoft.com/office/drawing/2014/main" id="{A155D6FE-D1AA-BB56-73E3-6589F7D58757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24" name="Google Shape;7679;p72">
              <a:extLst>
                <a:ext uri="{FF2B5EF4-FFF2-40B4-BE49-F238E27FC236}">
                  <a16:creationId xmlns:a16="http://schemas.microsoft.com/office/drawing/2014/main" id="{6628D7E7-3E84-605A-D69C-C3827AB24E1E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25" name="Google Shape;7680;p72">
              <a:extLst>
                <a:ext uri="{FF2B5EF4-FFF2-40B4-BE49-F238E27FC236}">
                  <a16:creationId xmlns:a16="http://schemas.microsoft.com/office/drawing/2014/main" id="{591953B8-F294-4EC2-EF8A-9AAE089A71AF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26" name="Google Shape;7681;p72">
              <a:extLst>
                <a:ext uri="{FF2B5EF4-FFF2-40B4-BE49-F238E27FC236}">
                  <a16:creationId xmlns:a16="http://schemas.microsoft.com/office/drawing/2014/main" id="{A794490D-DC49-E205-96F5-535D1276499B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27" name="Google Shape;7682;p72">
              <a:extLst>
                <a:ext uri="{FF2B5EF4-FFF2-40B4-BE49-F238E27FC236}">
                  <a16:creationId xmlns:a16="http://schemas.microsoft.com/office/drawing/2014/main" id="{F0D13049-34DF-FCC1-BB77-B56E4F25256B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28" name="Google Shape;7683;p72">
              <a:extLst>
                <a:ext uri="{FF2B5EF4-FFF2-40B4-BE49-F238E27FC236}">
                  <a16:creationId xmlns:a16="http://schemas.microsoft.com/office/drawing/2014/main" id="{C09B4A96-DE20-4977-245E-1DA8896CC86D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29" name="Google Shape;7684;p72">
              <a:extLst>
                <a:ext uri="{FF2B5EF4-FFF2-40B4-BE49-F238E27FC236}">
                  <a16:creationId xmlns:a16="http://schemas.microsoft.com/office/drawing/2014/main" id="{851805F2-C9B2-4D11-3544-CC5A543C43C9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0" name="Google Shape;7685;p72">
              <a:extLst>
                <a:ext uri="{FF2B5EF4-FFF2-40B4-BE49-F238E27FC236}">
                  <a16:creationId xmlns:a16="http://schemas.microsoft.com/office/drawing/2014/main" id="{D64A9D08-C34F-6E8E-EB23-9DE063B58EDD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1" name="Google Shape;7686;p72">
              <a:extLst>
                <a:ext uri="{FF2B5EF4-FFF2-40B4-BE49-F238E27FC236}">
                  <a16:creationId xmlns:a16="http://schemas.microsoft.com/office/drawing/2014/main" id="{168B9532-51C2-5AEE-6EAA-B1BE638F4F75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2" name="Google Shape;7687;p72">
              <a:extLst>
                <a:ext uri="{FF2B5EF4-FFF2-40B4-BE49-F238E27FC236}">
                  <a16:creationId xmlns:a16="http://schemas.microsoft.com/office/drawing/2014/main" id="{E365B93E-E868-71BF-1958-6AD768026BE9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3" name="Google Shape;7688;p72">
              <a:extLst>
                <a:ext uri="{FF2B5EF4-FFF2-40B4-BE49-F238E27FC236}">
                  <a16:creationId xmlns:a16="http://schemas.microsoft.com/office/drawing/2014/main" id="{6B291C11-7762-6BF0-647F-7F3DBD714931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4" name="Google Shape;7689;p72">
              <a:extLst>
                <a:ext uri="{FF2B5EF4-FFF2-40B4-BE49-F238E27FC236}">
                  <a16:creationId xmlns:a16="http://schemas.microsoft.com/office/drawing/2014/main" id="{DAA429D8-3B83-2374-A9A5-2F62BCFCC221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5" name="Google Shape;7690;p72">
              <a:extLst>
                <a:ext uri="{FF2B5EF4-FFF2-40B4-BE49-F238E27FC236}">
                  <a16:creationId xmlns:a16="http://schemas.microsoft.com/office/drawing/2014/main" id="{6403445B-E21E-DA23-8F5D-2D35A5F31AD8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6" name="Google Shape;7691;p72">
              <a:extLst>
                <a:ext uri="{FF2B5EF4-FFF2-40B4-BE49-F238E27FC236}">
                  <a16:creationId xmlns:a16="http://schemas.microsoft.com/office/drawing/2014/main" id="{FDF12677-CA73-5F30-3067-9FBE1DA78030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957" name="Google Shape;7692;p72">
            <a:extLst>
              <a:ext uri="{FF2B5EF4-FFF2-40B4-BE49-F238E27FC236}">
                <a16:creationId xmlns:a16="http://schemas.microsoft.com/office/drawing/2014/main" id="{8F803909-F06E-B071-F3C3-534FB3FB86CD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958" name="Google Shape;7693;p72">
              <a:extLst>
                <a:ext uri="{FF2B5EF4-FFF2-40B4-BE49-F238E27FC236}">
                  <a16:creationId xmlns:a16="http://schemas.microsoft.com/office/drawing/2014/main" id="{DC90531C-B764-7EEF-73A0-BE4168FC6C30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59" name="Google Shape;7694;p72">
              <a:extLst>
                <a:ext uri="{FF2B5EF4-FFF2-40B4-BE49-F238E27FC236}">
                  <a16:creationId xmlns:a16="http://schemas.microsoft.com/office/drawing/2014/main" id="{E1BAE443-AFBD-5F4B-6144-871B91F2883A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60" name="Google Shape;7695;p72">
              <a:extLst>
                <a:ext uri="{FF2B5EF4-FFF2-40B4-BE49-F238E27FC236}">
                  <a16:creationId xmlns:a16="http://schemas.microsoft.com/office/drawing/2014/main" id="{CE1DB91C-F1FD-8305-74D6-826F82D5D3C2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61" name="Google Shape;7696;p72">
              <a:extLst>
                <a:ext uri="{FF2B5EF4-FFF2-40B4-BE49-F238E27FC236}">
                  <a16:creationId xmlns:a16="http://schemas.microsoft.com/office/drawing/2014/main" id="{4D24638A-8CF6-44C8-3FF3-BDCE3A011CB3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62" name="Google Shape;7697;p72">
              <a:extLst>
                <a:ext uri="{FF2B5EF4-FFF2-40B4-BE49-F238E27FC236}">
                  <a16:creationId xmlns:a16="http://schemas.microsoft.com/office/drawing/2014/main" id="{2AFED048-08E7-A271-C8B3-AEB58D32FE1C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63" name="Google Shape;7698;p72">
              <a:extLst>
                <a:ext uri="{FF2B5EF4-FFF2-40B4-BE49-F238E27FC236}">
                  <a16:creationId xmlns:a16="http://schemas.microsoft.com/office/drawing/2014/main" id="{0867A686-FEE9-2965-61A1-44BEF0E11CAD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64" name="Google Shape;7699;p72">
              <a:extLst>
                <a:ext uri="{FF2B5EF4-FFF2-40B4-BE49-F238E27FC236}">
                  <a16:creationId xmlns:a16="http://schemas.microsoft.com/office/drawing/2014/main" id="{C311DAE1-E1EB-0DCC-C926-C2EE2CA71BD0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65" name="Google Shape;7700;p72">
              <a:extLst>
                <a:ext uri="{FF2B5EF4-FFF2-40B4-BE49-F238E27FC236}">
                  <a16:creationId xmlns:a16="http://schemas.microsoft.com/office/drawing/2014/main" id="{AF8ECCCC-C660-4AE2-4F8D-AE6637899DF6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66" name="Google Shape;7701;p72">
              <a:extLst>
                <a:ext uri="{FF2B5EF4-FFF2-40B4-BE49-F238E27FC236}">
                  <a16:creationId xmlns:a16="http://schemas.microsoft.com/office/drawing/2014/main" id="{C534D4F4-5E2A-2D93-AD17-38127FAD0C67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67" name="Google Shape;7702;p72">
              <a:extLst>
                <a:ext uri="{FF2B5EF4-FFF2-40B4-BE49-F238E27FC236}">
                  <a16:creationId xmlns:a16="http://schemas.microsoft.com/office/drawing/2014/main" id="{FA7ED03A-5EE8-4D32-4717-92ED76FC9A5F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68" name="Google Shape;7703;p72">
              <a:extLst>
                <a:ext uri="{FF2B5EF4-FFF2-40B4-BE49-F238E27FC236}">
                  <a16:creationId xmlns:a16="http://schemas.microsoft.com/office/drawing/2014/main" id="{308266AB-1031-B9B1-B516-3887705B9768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69" name="Google Shape;7704;p72">
              <a:extLst>
                <a:ext uri="{FF2B5EF4-FFF2-40B4-BE49-F238E27FC236}">
                  <a16:creationId xmlns:a16="http://schemas.microsoft.com/office/drawing/2014/main" id="{270FA0F8-DC5C-9C2C-9602-555960DDF892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70" name="Google Shape;7705;p72">
              <a:extLst>
                <a:ext uri="{FF2B5EF4-FFF2-40B4-BE49-F238E27FC236}">
                  <a16:creationId xmlns:a16="http://schemas.microsoft.com/office/drawing/2014/main" id="{8CD6D74C-42DF-C4B4-D564-ACB608F7A7F2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71" name="Google Shape;7706;p72">
              <a:extLst>
                <a:ext uri="{FF2B5EF4-FFF2-40B4-BE49-F238E27FC236}">
                  <a16:creationId xmlns:a16="http://schemas.microsoft.com/office/drawing/2014/main" id="{E0CF9011-0F73-9071-0316-D6E3E44EC7FD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72" name="Google Shape;7707;p72">
              <a:extLst>
                <a:ext uri="{FF2B5EF4-FFF2-40B4-BE49-F238E27FC236}">
                  <a16:creationId xmlns:a16="http://schemas.microsoft.com/office/drawing/2014/main" id="{51C2295F-CD4A-7AA9-4B50-1B4A2D88756A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73" name="Google Shape;7708;p72">
              <a:extLst>
                <a:ext uri="{FF2B5EF4-FFF2-40B4-BE49-F238E27FC236}">
                  <a16:creationId xmlns:a16="http://schemas.microsoft.com/office/drawing/2014/main" id="{465844AA-9333-3246-8E88-7B40251C7D1D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74" name="Google Shape;7709;p72">
              <a:extLst>
                <a:ext uri="{FF2B5EF4-FFF2-40B4-BE49-F238E27FC236}">
                  <a16:creationId xmlns:a16="http://schemas.microsoft.com/office/drawing/2014/main" id="{E9D1FAB3-3DBA-89E3-C038-0283EAB246A8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75" name="Google Shape;7710;p72">
              <a:extLst>
                <a:ext uri="{FF2B5EF4-FFF2-40B4-BE49-F238E27FC236}">
                  <a16:creationId xmlns:a16="http://schemas.microsoft.com/office/drawing/2014/main" id="{AA91DF54-DF06-3F3D-2E5C-EED143964F73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76" name="Google Shape;7711;p72">
              <a:extLst>
                <a:ext uri="{FF2B5EF4-FFF2-40B4-BE49-F238E27FC236}">
                  <a16:creationId xmlns:a16="http://schemas.microsoft.com/office/drawing/2014/main" id="{BE78171B-3400-F56E-985E-11DD44E6AA80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77" name="Google Shape;7712;p72">
              <a:extLst>
                <a:ext uri="{FF2B5EF4-FFF2-40B4-BE49-F238E27FC236}">
                  <a16:creationId xmlns:a16="http://schemas.microsoft.com/office/drawing/2014/main" id="{8F1DC47D-A5DB-B4D4-B030-A965B8DC61F0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78" name="Google Shape;7713;p72">
              <a:extLst>
                <a:ext uri="{FF2B5EF4-FFF2-40B4-BE49-F238E27FC236}">
                  <a16:creationId xmlns:a16="http://schemas.microsoft.com/office/drawing/2014/main" id="{848D5698-D7D7-1885-4AF6-E6946937ADB7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79" name="Google Shape;7714;p72">
              <a:extLst>
                <a:ext uri="{FF2B5EF4-FFF2-40B4-BE49-F238E27FC236}">
                  <a16:creationId xmlns:a16="http://schemas.microsoft.com/office/drawing/2014/main" id="{2CF929EC-230E-A8F6-39CF-189B51F8AD4D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80" name="Google Shape;7715;p72">
              <a:extLst>
                <a:ext uri="{FF2B5EF4-FFF2-40B4-BE49-F238E27FC236}">
                  <a16:creationId xmlns:a16="http://schemas.microsoft.com/office/drawing/2014/main" id="{AB5E59C3-2E29-E212-7ED6-3C3D5B413293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81" name="Google Shape;7716;p72">
              <a:extLst>
                <a:ext uri="{FF2B5EF4-FFF2-40B4-BE49-F238E27FC236}">
                  <a16:creationId xmlns:a16="http://schemas.microsoft.com/office/drawing/2014/main" id="{02E9AA13-146F-38D2-F9FC-F7E0C48CF283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82" name="Google Shape;7717;p72">
              <a:extLst>
                <a:ext uri="{FF2B5EF4-FFF2-40B4-BE49-F238E27FC236}">
                  <a16:creationId xmlns:a16="http://schemas.microsoft.com/office/drawing/2014/main" id="{D7787886-4F2E-5D36-03A3-B2FED6530FB3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83" name="Google Shape;7718;p72">
              <a:extLst>
                <a:ext uri="{FF2B5EF4-FFF2-40B4-BE49-F238E27FC236}">
                  <a16:creationId xmlns:a16="http://schemas.microsoft.com/office/drawing/2014/main" id="{0E5C9982-40F2-86D7-5BAC-B0D4059C6AD0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84" name="Google Shape;7719;p72">
              <a:extLst>
                <a:ext uri="{FF2B5EF4-FFF2-40B4-BE49-F238E27FC236}">
                  <a16:creationId xmlns:a16="http://schemas.microsoft.com/office/drawing/2014/main" id="{7077E2D0-CC3E-CA96-8F40-34E7E50811ED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85" name="Google Shape;7720;p72">
              <a:extLst>
                <a:ext uri="{FF2B5EF4-FFF2-40B4-BE49-F238E27FC236}">
                  <a16:creationId xmlns:a16="http://schemas.microsoft.com/office/drawing/2014/main" id="{6A0EA7F3-AEA1-D2CA-6F9D-3B3DD6831374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86" name="Google Shape;7721;p72">
              <a:extLst>
                <a:ext uri="{FF2B5EF4-FFF2-40B4-BE49-F238E27FC236}">
                  <a16:creationId xmlns:a16="http://schemas.microsoft.com/office/drawing/2014/main" id="{E1534BEE-5D2F-D836-D976-71CC094C214E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87" name="Google Shape;7722;p72">
              <a:extLst>
                <a:ext uri="{FF2B5EF4-FFF2-40B4-BE49-F238E27FC236}">
                  <a16:creationId xmlns:a16="http://schemas.microsoft.com/office/drawing/2014/main" id="{1876EEAB-8C9A-9F5B-483E-5257817EFB63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88" name="Google Shape;7723;p72">
              <a:extLst>
                <a:ext uri="{FF2B5EF4-FFF2-40B4-BE49-F238E27FC236}">
                  <a16:creationId xmlns:a16="http://schemas.microsoft.com/office/drawing/2014/main" id="{37ACF603-1D13-0FF9-D027-E6F3C3980FCE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89" name="Google Shape;7724;p72">
              <a:extLst>
                <a:ext uri="{FF2B5EF4-FFF2-40B4-BE49-F238E27FC236}">
                  <a16:creationId xmlns:a16="http://schemas.microsoft.com/office/drawing/2014/main" id="{31CE1F32-CE40-DE6E-B7FF-F7317AD969CC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990" name="Google Shape;7725;p72">
            <a:extLst>
              <a:ext uri="{FF2B5EF4-FFF2-40B4-BE49-F238E27FC236}">
                <a16:creationId xmlns:a16="http://schemas.microsoft.com/office/drawing/2014/main" id="{24B45E20-011E-D091-B1B7-B8C18AEE2548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991" name="Google Shape;7726;p72">
              <a:extLst>
                <a:ext uri="{FF2B5EF4-FFF2-40B4-BE49-F238E27FC236}">
                  <a16:creationId xmlns:a16="http://schemas.microsoft.com/office/drawing/2014/main" id="{47D552B0-BF84-3CA7-279A-68EB75FDF2C4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992" name="Google Shape;7727;p72">
              <a:extLst>
                <a:ext uri="{FF2B5EF4-FFF2-40B4-BE49-F238E27FC236}">
                  <a16:creationId xmlns:a16="http://schemas.microsoft.com/office/drawing/2014/main" id="{3D337AFD-6853-9226-434F-8EFEAFE66470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93" name="Google Shape;7728;p72">
              <a:extLst>
                <a:ext uri="{FF2B5EF4-FFF2-40B4-BE49-F238E27FC236}">
                  <a16:creationId xmlns:a16="http://schemas.microsoft.com/office/drawing/2014/main" id="{80F4BCF1-0D56-EF53-1623-E0557DD2F7D6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94" name="Google Shape;7729;p72">
              <a:extLst>
                <a:ext uri="{FF2B5EF4-FFF2-40B4-BE49-F238E27FC236}">
                  <a16:creationId xmlns:a16="http://schemas.microsoft.com/office/drawing/2014/main" id="{0916ADFA-163B-231C-C67A-9028435D44B2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95" name="Google Shape;7730;p72">
              <a:extLst>
                <a:ext uri="{FF2B5EF4-FFF2-40B4-BE49-F238E27FC236}">
                  <a16:creationId xmlns:a16="http://schemas.microsoft.com/office/drawing/2014/main" id="{A874E54A-CE96-B7DA-8793-43A69112FA55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96" name="Google Shape;7731;p72">
              <a:extLst>
                <a:ext uri="{FF2B5EF4-FFF2-40B4-BE49-F238E27FC236}">
                  <a16:creationId xmlns:a16="http://schemas.microsoft.com/office/drawing/2014/main" id="{4248333D-B9C5-93FB-21E3-83D6AD6B694A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997" name="Google Shape;7732;p72">
            <a:extLst>
              <a:ext uri="{FF2B5EF4-FFF2-40B4-BE49-F238E27FC236}">
                <a16:creationId xmlns:a16="http://schemas.microsoft.com/office/drawing/2014/main" id="{AD8ECA3F-14C2-10F4-E50B-AA7ED45028D2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998" name="Google Shape;7733;p72">
              <a:extLst>
                <a:ext uri="{FF2B5EF4-FFF2-40B4-BE49-F238E27FC236}">
                  <a16:creationId xmlns:a16="http://schemas.microsoft.com/office/drawing/2014/main" id="{4BCB26E9-694A-A4AF-4BE8-2DC10D69F301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999" name="Google Shape;7734;p72">
              <a:extLst>
                <a:ext uri="{FF2B5EF4-FFF2-40B4-BE49-F238E27FC236}">
                  <a16:creationId xmlns:a16="http://schemas.microsoft.com/office/drawing/2014/main" id="{BEB0959F-EF4A-B447-3795-D1766C86E690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1000" name="Google Shape;7735;p72">
              <a:extLst>
                <a:ext uri="{FF2B5EF4-FFF2-40B4-BE49-F238E27FC236}">
                  <a16:creationId xmlns:a16="http://schemas.microsoft.com/office/drawing/2014/main" id="{02BAABD4-FAB2-3F32-9A7F-04A9CE052170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1002" name="Google Shape;7736;p72">
                <a:extLst>
                  <a:ext uri="{FF2B5EF4-FFF2-40B4-BE49-F238E27FC236}">
                    <a16:creationId xmlns:a16="http://schemas.microsoft.com/office/drawing/2014/main" id="{97CC3151-BB99-F978-78AC-9A907F373155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3" name="Google Shape;7737;p72">
                <a:extLst>
                  <a:ext uri="{FF2B5EF4-FFF2-40B4-BE49-F238E27FC236}">
                    <a16:creationId xmlns:a16="http://schemas.microsoft.com/office/drawing/2014/main" id="{34DE6601-C249-B662-5552-885C0EB2E77C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4" name="Google Shape;7738;p72">
                <a:extLst>
                  <a:ext uri="{FF2B5EF4-FFF2-40B4-BE49-F238E27FC236}">
                    <a16:creationId xmlns:a16="http://schemas.microsoft.com/office/drawing/2014/main" id="{B00056B8-B5DF-57A4-1039-0C6F340DBC23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5" name="Google Shape;7739;p72">
                <a:extLst>
                  <a:ext uri="{FF2B5EF4-FFF2-40B4-BE49-F238E27FC236}">
                    <a16:creationId xmlns:a16="http://schemas.microsoft.com/office/drawing/2014/main" id="{99768199-D027-07F1-8002-8A3A99D26495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6" name="Google Shape;7740;p72">
                <a:extLst>
                  <a:ext uri="{FF2B5EF4-FFF2-40B4-BE49-F238E27FC236}">
                    <a16:creationId xmlns:a16="http://schemas.microsoft.com/office/drawing/2014/main" id="{41693999-7753-753F-7815-0B5EC5C0699B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7" name="Google Shape;7741;p72">
                <a:extLst>
                  <a:ext uri="{FF2B5EF4-FFF2-40B4-BE49-F238E27FC236}">
                    <a16:creationId xmlns:a16="http://schemas.microsoft.com/office/drawing/2014/main" id="{0847BF87-AC7A-971B-1DE1-C602EEA32358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8" name="Google Shape;7742;p72">
                <a:extLst>
                  <a:ext uri="{FF2B5EF4-FFF2-40B4-BE49-F238E27FC236}">
                    <a16:creationId xmlns:a16="http://schemas.microsoft.com/office/drawing/2014/main" id="{7004CCF1-639F-66FF-1B54-96E175813216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9" name="Google Shape;7743;p72">
                <a:extLst>
                  <a:ext uri="{FF2B5EF4-FFF2-40B4-BE49-F238E27FC236}">
                    <a16:creationId xmlns:a16="http://schemas.microsoft.com/office/drawing/2014/main" id="{A8971218-9B37-1F93-186E-D9D5510D2396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001" name="Google Shape;7744;p72">
              <a:extLst>
                <a:ext uri="{FF2B5EF4-FFF2-40B4-BE49-F238E27FC236}">
                  <a16:creationId xmlns:a16="http://schemas.microsoft.com/office/drawing/2014/main" id="{792C448B-CF24-D278-2B12-F714FC646656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1010" name="Google Shape;7745;p72">
            <a:extLst>
              <a:ext uri="{FF2B5EF4-FFF2-40B4-BE49-F238E27FC236}">
                <a16:creationId xmlns:a16="http://schemas.microsoft.com/office/drawing/2014/main" id="{B64A5879-D21C-78E5-DE84-1FBC417C197C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1011" name="Google Shape;7746;p72">
              <a:extLst>
                <a:ext uri="{FF2B5EF4-FFF2-40B4-BE49-F238E27FC236}">
                  <a16:creationId xmlns:a16="http://schemas.microsoft.com/office/drawing/2014/main" id="{0916FCA8-2875-524D-B882-9E63678FCA24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1028" name="Google Shape;7747;p72">
                <a:extLst>
                  <a:ext uri="{FF2B5EF4-FFF2-40B4-BE49-F238E27FC236}">
                    <a16:creationId xmlns:a16="http://schemas.microsoft.com/office/drawing/2014/main" id="{A82307FD-41D1-CD8F-A2E0-011A8EC04BE1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1032" name="Google Shape;7748;p72">
                  <a:extLst>
                    <a:ext uri="{FF2B5EF4-FFF2-40B4-BE49-F238E27FC236}">
                      <a16:creationId xmlns:a16="http://schemas.microsoft.com/office/drawing/2014/main" id="{6035518A-8FC1-4107-02BD-D67BE8A1228B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1033" name="Google Shape;7749;p72">
                  <a:extLst>
                    <a:ext uri="{FF2B5EF4-FFF2-40B4-BE49-F238E27FC236}">
                      <a16:creationId xmlns:a16="http://schemas.microsoft.com/office/drawing/2014/main" id="{4FDBA8DD-406E-7827-93CD-9ACD6FE094CC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29" name="Google Shape;7750;p72">
                <a:extLst>
                  <a:ext uri="{FF2B5EF4-FFF2-40B4-BE49-F238E27FC236}">
                    <a16:creationId xmlns:a16="http://schemas.microsoft.com/office/drawing/2014/main" id="{F29270AF-CD1C-2B22-3550-F89F91AE8EC3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1030" name="Google Shape;7751;p72">
                  <a:extLst>
                    <a:ext uri="{FF2B5EF4-FFF2-40B4-BE49-F238E27FC236}">
                      <a16:creationId xmlns:a16="http://schemas.microsoft.com/office/drawing/2014/main" id="{9E34D348-A822-2370-AB82-7C608FB80F93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1031" name="Google Shape;7752;p72">
                  <a:extLst>
                    <a:ext uri="{FF2B5EF4-FFF2-40B4-BE49-F238E27FC236}">
                      <a16:creationId xmlns:a16="http://schemas.microsoft.com/office/drawing/2014/main" id="{A2CE0331-67A5-C49F-5821-DCCE0D688891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012" name="Google Shape;7753;p72">
              <a:extLst>
                <a:ext uri="{FF2B5EF4-FFF2-40B4-BE49-F238E27FC236}">
                  <a16:creationId xmlns:a16="http://schemas.microsoft.com/office/drawing/2014/main" id="{E9F46193-CD81-9B8A-60DE-D54C18C8081A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1013" name="Google Shape;7754;p72">
                <a:extLst>
                  <a:ext uri="{FF2B5EF4-FFF2-40B4-BE49-F238E27FC236}">
                    <a16:creationId xmlns:a16="http://schemas.microsoft.com/office/drawing/2014/main" id="{0E148FFD-F228-692B-6227-9A051797A7C2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1022" name="Google Shape;7755;p72">
                  <a:extLst>
                    <a:ext uri="{FF2B5EF4-FFF2-40B4-BE49-F238E27FC236}">
                      <a16:creationId xmlns:a16="http://schemas.microsoft.com/office/drawing/2014/main" id="{E18543E5-348B-D8A1-F7BC-C5B881FA3335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1026" name="Google Shape;7756;p72">
                    <a:extLst>
                      <a:ext uri="{FF2B5EF4-FFF2-40B4-BE49-F238E27FC236}">
                        <a16:creationId xmlns:a16="http://schemas.microsoft.com/office/drawing/2014/main" id="{54BFFB60-CA24-0573-369D-F7CF37AE0618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1027" name="Google Shape;7757;p72">
                    <a:extLst>
                      <a:ext uri="{FF2B5EF4-FFF2-40B4-BE49-F238E27FC236}">
                        <a16:creationId xmlns:a16="http://schemas.microsoft.com/office/drawing/2014/main" id="{FFAD9B71-FEA7-58BA-E914-A8EB6F2779FA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023" name="Google Shape;7758;p72">
                  <a:extLst>
                    <a:ext uri="{FF2B5EF4-FFF2-40B4-BE49-F238E27FC236}">
                      <a16:creationId xmlns:a16="http://schemas.microsoft.com/office/drawing/2014/main" id="{B3264FCF-513B-2499-8C87-9BA46B7604F5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1024" name="Google Shape;7759;p72">
                    <a:extLst>
                      <a:ext uri="{FF2B5EF4-FFF2-40B4-BE49-F238E27FC236}">
                        <a16:creationId xmlns:a16="http://schemas.microsoft.com/office/drawing/2014/main" id="{A5956134-D82B-8758-4BE9-DD73C71CAC81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1025" name="Google Shape;7760;p72">
                    <a:extLst>
                      <a:ext uri="{FF2B5EF4-FFF2-40B4-BE49-F238E27FC236}">
                        <a16:creationId xmlns:a16="http://schemas.microsoft.com/office/drawing/2014/main" id="{1560F0F0-9ED9-2176-5FC1-D7EDA642ED51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014" name="Google Shape;7761;p72">
                <a:extLst>
                  <a:ext uri="{FF2B5EF4-FFF2-40B4-BE49-F238E27FC236}">
                    <a16:creationId xmlns:a16="http://schemas.microsoft.com/office/drawing/2014/main" id="{C64AEF7C-D249-C787-6BF9-036342ED55D1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1015" name="Google Shape;7762;p72">
                  <a:extLst>
                    <a:ext uri="{FF2B5EF4-FFF2-40B4-BE49-F238E27FC236}">
                      <a16:creationId xmlns:a16="http://schemas.microsoft.com/office/drawing/2014/main" id="{31B5C5C5-6045-98ED-392C-121BFF4B3BFC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016" name="Google Shape;7763;p72">
                  <a:extLst>
                    <a:ext uri="{FF2B5EF4-FFF2-40B4-BE49-F238E27FC236}">
                      <a16:creationId xmlns:a16="http://schemas.microsoft.com/office/drawing/2014/main" id="{FB372EAD-5F36-9A69-D419-37E08AF47455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1020" name="Google Shape;7764;p72">
                    <a:extLst>
                      <a:ext uri="{FF2B5EF4-FFF2-40B4-BE49-F238E27FC236}">
                        <a16:creationId xmlns:a16="http://schemas.microsoft.com/office/drawing/2014/main" id="{2823D157-150D-7F40-A8FE-427B29349E30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1021" name="Google Shape;7765;p72">
                    <a:extLst>
                      <a:ext uri="{FF2B5EF4-FFF2-40B4-BE49-F238E27FC236}">
                        <a16:creationId xmlns:a16="http://schemas.microsoft.com/office/drawing/2014/main" id="{F253358D-11A0-0FA3-B6BA-C18840399F60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017" name="Google Shape;7766;p72">
                  <a:extLst>
                    <a:ext uri="{FF2B5EF4-FFF2-40B4-BE49-F238E27FC236}">
                      <a16:creationId xmlns:a16="http://schemas.microsoft.com/office/drawing/2014/main" id="{E2845366-CE89-9EC0-1598-EA1BA80F523C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1018" name="Google Shape;7767;p72">
                    <a:extLst>
                      <a:ext uri="{FF2B5EF4-FFF2-40B4-BE49-F238E27FC236}">
                        <a16:creationId xmlns:a16="http://schemas.microsoft.com/office/drawing/2014/main" id="{439D47C5-DF24-CE13-1FB3-66076600D5B4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1019" name="Google Shape;7768;p72">
                    <a:extLst>
                      <a:ext uri="{FF2B5EF4-FFF2-40B4-BE49-F238E27FC236}">
                        <a16:creationId xmlns:a16="http://schemas.microsoft.com/office/drawing/2014/main" id="{10A1F91A-B6D9-9CA6-FE31-7EBFB8B84020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1034" name="Google Shape;7769;p72">
            <a:extLst>
              <a:ext uri="{FF2B5EF4-FFF2-40B4-BE49-F238E27FC236}">
                <a16:creationId xmlns:a16="http://schemas.microsoft.com/office/drawing/2014/main" id="{1650626D-05F2-0D42-FD22-868F376E1267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1035" name="Google Shape;7770;p72">
              <a:extLst>
                <a:ext uri="{FF2B5EF4-FFF2-40B4-BE49-F238E27FC236}">
                  <a16:creationId xmlns:a16="http://schemas.microsoft.com/office/drawing/2014/main" id="{9E6A0825-C7B9-64DF-B58B-E10A306B7368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1062" name="Google Shape;7771;p72">
                <a:extLst>
                  <a:ext uri="{FF2B5EF4-FFF2-40B4-BE49-F238E27FC236}">
                    <a16:creationId xmlns:a16="http://schemas.microsoft.com/office/drawing/2014/main" id="{54516CF5-076F-26DA-A279-77CCB351A38E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63" name="Google Shape;7772;p72">
                <a:extLst>
                  <a:ext uri="{FF2B5EF4-FFF2-40B4-BE49-F238E27FC236}">
                    <a16:creationId xmlns:a16="http://schemas.microsoft.com/office/drawing/2014/main" id="{C16640AC-FD5C-2CDB-720D-9916B1C174A3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64" name="Google Shape;7773;p72">
                <a:extLst>
                  <a:ext uri="{FF2B5EF4-FFF2-40B4-BE49-F238E27FC236}">
                    <a16:creationId xmlns:a16="http://schemas.microsoft.com/office/drawing/2014/main" id="{8ACE24FF-DAC9-6B4F-A925-C37D95F15B28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65" name="Google Shape;7774;p72">
                <a:extLst>
                  <a:ext uri="{FF2B5EF4-FFF2-40B4-BE49-F238E27FC236}">
                    <a16:creationId xmlns:a16="http://schemas.microsoft.com/office/drawing/2014/main" id="{15E65B34-AF3B-24A6-178C-1EFD542B347B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66" name="Google Shape;7775;p72">
                <a:extLst>
                  <a:ext uri="{FF2B5EF4-FFF2-40B4-BE49-F238E27FC236}">
                    <a16:creationId xmlns:a16="http://schemas.microsoft.com/office/drawing/2014/main" id="{01DF193E-925D-9645-D9CD-6029B6506B4E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67" name="Google Shape;7776;p72">
                <a:extLst>
                  <a:ext uri="{FF2B5EF4-FFF2-40B4-BE49-F238E27FC236}">
                    <a16:creationId xmlns:a16="http://schemas.microsoft.com/office/drawing/2014/main" id="{A92D403B-16D3-17ED-8CC7-3EE0F8FB0E6A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36" name="Google Shape;7777;p72">
              <a:extLst>
                <a:ext uri="{FF2B5EF4-FFF2-40B4-BE49-F238E27FC236}">
                  <a16:creationId xmlns:a16="http://schemas.microsoft.com/office/drawing/2014/main" id="{F4F2E319-7E1D-7047-71D7-3729B0E674CD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1050" name="Google Shape;7778;p72">
                <a:extLst>
                  <a:ext uri="{FF2B5EF4-FFF2-40B4-BE49-F238E27FC236}">
                    <a16:creationId xmlns:a16="http://schemas.microsoft.com/office/drawing/2014/main" id="{8958AC5D-15DC-DC8E-B676-EB0E1D4D6A77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051" name="Google Shape;7779;p72">
                <a:extLst>
                  <a:ext uri="{FF2B5EF4-FFF2-40B4-BE49-F238E27FC236}">
                    <a16:creationId xmlns:a16="http://schemas.microsoft.com/office/drawing/2014/main" id="{5DE36E82-6CCF-FD5B-EA8C-A38D15569C62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1052" name="Google Shape;7780;p72">
                  <a:extLst>
                    <a:ext uri="{FF2B5EF4-FFF2-40B4-BE49-F238E27FC236}">
                      <a16:creationId xmlns:a16="http://schemas.microsoft.com/office/drawing/2014/main" id="{86B47E0D-EB29-64D6-0C43-9D70D0AD72B5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1055" name="Google Shape;7781;p72">
                    <a:extLst>
                      <a:ext uri="{FF2B5EF4-FFF2-40B4-BE49-F238E27FC236}">
                        <a16:creationId xmlns:a16="http://schemas.microsoft.com/office/drawing/2014/main" id="{1375E6C2-18A0-AF2C-96EB-813B23ADAB05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6" name="Google Shape;7782;p72">
                    <a:extLst>
                      <a:ext uri="{FF2B5EF4-FFF2-40B4-BE49-F238E27FC236}">
                        <a16:creationId xmlns:a16="http://schemas.microsoft.com/office/drawing/2014/main" id="{806DA7D8-F3D0-D9D8-87BB-E80EF090648B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7" name="Google Shape;7783;p72">
                    <a:extLst>
                      <a:ext uri="{FF2B5EF4-FFF2-40B4-BE49-F238E27FC236}">
                        <a16:creationId xmlns:a16="http://schemas.microsoft.com/office/drawing/2014/main" id="{4823FE59-C3C2-D83E-2FD9-B3B36AD7DF03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8" name="Google Shape;7784;p72">
                    <a:extLst>
                      <a:ext uri="{FF2B5EF4-FFF2-40B4-BE49-F238E27FC236}">
                        <a16:creationId xmlns:a16="http://schemas.microsoft.com/office/drawing/2014/main" id="{2920272E-82AC-6D50-6B4A-5F8F63EA9AA8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9" name="Google Shape;7785;p72">
                    <a:extLst>
                      <a:ext uri="{FF2B5EF4-FFF2-40B4-BE49-F238E27FC236}">
                        <a16:creationId xmlns:a16="http://schemas.microsoft.com/office/drawing/2014/main" id="{246FE03E-D02C-0EB9-C314-680DBF9CC4A5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60" name="Google Shape;7786;p72">
                    <a:extLst>
                      <a:ext uri="{FF2B5EF4-FFF2-40B4-BE49-F238E27FC236}">
                        <a16:creationId xmlns:a16="http://schemas.microsoft.com/office/drawing/2014/main" id="{A6FF983E-B3BC-067C-3A92-DF43CEC4460B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61" name="Google Shape;7787;p72">
                    <a:extLst>
                      <a:ext uri="{FF2B5EF4-FFF2-40B4-BE49-F238E27FC236}">
                        <a16:creationId xmlns:a16="http://schemas.microsoft.com/office/drawing/2014/main" id="{E942B77B-ACCF-0A16-4C0D-5F5EAFE23957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1053" name="Google Shape;7788;p72">
                  <a:extLst>
                    <a:ext uri="{FF2B5EF4-FFF2-40B4-BE49-F238E27FC236}">
                      <a16:creationId xmlns:a16="http://schemas.microsoft.com/office/drawing/2014/main" id="{B9881D7E-11F0-1EC0-7453-916657DCE5C8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4" name="Google Shape;7789;p72">
                  <a:extLst>
                    <a:ext uri="{FF2B5EF4-FFF2-40B4-BE49-F238E27FC236}">
                      <a16:creationId xmlns:a16="http://schemas.microsoft.com/office/drawing/2014/main" id="{DAE928E5-0740-6809-D387-AE961FFF155E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037" name="Google Shape;7790;p72">
              <a:extLst>
                <a:ext uri="{FF2B5EF4-FFF2-40B4-BE49-F238E27FC236}">
                  <a16:creationId xmlns:a16="http://schemas.microsoft.com/office/drawing/2014/main" id="{BBA18938-C079-EF46-E93A-F9C4613BD93C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1038" name="Google Shape;7791;p72">
                <a:extLst>
                  <a:ext uri="{FF2B5EF4-FFF2-40B4-BE49-F238E27FC236}">
                    <a16:creationId xmlns:a16="http://schemas.microsoft.com/office/drawing/2014/main" id="{4FE2D30B-F5C1-AED7-B515-E962CE7EDC4D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039" name="Google Shape;7792;p72">
                <a:extLst>
                  <a:ext uri="{FF2B5EF4-FFF2-40B4-BE49-F238E27FC236}">
                    <a16:creationId xmlns:a16="http://schemas.microsoft.com/office/drawing/2014/main" id="{D4FD7A6B-73B9-80CE-D16D-78A2375A0EE5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1040" name="Google Shape;7793;p72">
                  <a:extLst>
                    <a:ext uri="{FF2B5EF4-FFF2-40B4-BE49-F238E27FC236}">
                      <a16:creationId xmlns:a16="http://schemas.microsoft.com/office/drawing/2014/main" id="{57675584-8E1C-998D-CA7F-CC28D551962B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1043" name="Google Shape;7794;p72">
                    <a:extLst>
                      <a:ext uri="{FF2B5EF4-FFF2-40B4-BE49-F238E27FC236}">
                        <a16:creationId xmlns:a16="http://schemas.microsoft.com/office/drawing/2014/main" id="{347DD07C-7C68-A032-3ED4-8C3EDEC8AD15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44" name="Google Shape;7795;p72">
                    <a:extLst>
                      <a:ext uri="{FF2B5EF4-FFF2-40B4-BE49-F238E27FC236}">
                        <a16:creationId xmlns:a16="http://schemas.microsoft.com/office/drawing/2014/main" id="{34208D6F-2727-7013-CD75-A58133ECE30E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45" name="Google Shape;7796;p72">
                    <a:extLst>
                      <a:ext uri="{FF2B5EF4-FFF2-40B4-BE49-F238E27FC236}">
                        <a16:creationId xmlns:a16="http://schemas.microsoft.com/office/drawing/2014/main" id="{A142B111-C573-A0FC-4D68-37F985D71226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46" name="Google Shape;7797;p72">
                    <a:extLst>
                      <a:ext uri="{FF2B5EF4-FFF2-40B4-BE49-F238E27FC236}">
                        <a16:creationId xmlns:a16="http://schemas.microsoft.com/office/drawing/2014/main" id="{37FC456D-336C-4151-BBC8-B1590511458B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47" name="Google Shape;7798;p72">
                    <a:extLst>
                      <a:ext uri="{FF2B5EF4-FFF2-40B4-BE49-F238E27FC236}">
                        <a16:creationId xmlns:a16="http://schemas.microsoft.com/office/drawing/2014/main" id="{DDB02AA0-6C63-309F-5BF0-720E0FFC5C17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48" name="Google Shape;7799;p72">
                    <a:extLst>
                      <a:ext uri="{FF2B5EF4-FFF2-40B4-BE49-F238E27FC236}">
                        <a16:creationId xmlns:a16="http://schemas.microsoft.com/office/drawing/2014/main" id="{BDC952C8-FA53-BC3E-D257-82181AE32359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49" name="Google Shape;7800;p72">
                    <a:extLst>
                      <a:ext uri="{FF2B5EF4-FFF2-40B4-BE49-F238E27FC236}">
                        <a16:creationId xmlns:a16="http://schemas.microsoft.com/office/drawing/2014/main" id="{3E605B70-195F-F569-C107-3E34C5186D17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1041" name="Google Shape;7801;p72">
                  <a:extLst>
                    <a:ext uri="{FF2B5EF4-FFF2-40B4-BE49-F238E27FC236}">
                      <a16:creationId xmlns:a16="http://schemas.microsoft.com/office/drawing/2014/main" id="{AECDBCC6-F1F1-B283-D006-C31E480AE582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2" name="Google Shape;7802;p72">
                  <a:extLst>
                    <a:ext uri="{FF2B5EF4-FFF2-40B4-BE49-F238E27FC236}">
                      <a16:creationId xmlns:a16="http://schemas.microsoft.com/office/drawing/2014/main" id="{7F6046AE-20DE-57DC-DDD6-095C75953CF9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068" name="Google Shape;7803;p72">
            <a:extLst>
              <a:ext uri="{FF2B5EF4-FFF2-40B4-BE49-F238E27FC236}">
                <a16:creationId xmlns:a16="http://schemas.microsoft.com/office/drawing/2014/main" id="{DA100596-361F-7915-6A9B-8ED6190607BF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1069" name="Google Shape;7804;p72">
              <a:extLst>
                <a:ext uri="{FF2B5EF4-FFF2-40B4-BE49-F238E27FC236}">
                  <a16:creationId xmlns:a16="http://schemas.microsoft.com/office/drawing/2014/main" id="{81004051-316F-1AB7-AC99-CEE1CF4F9B5E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70" name="Google Shape;7805;p72">
              <a:extLst>
                <a:ext uri="{FF2B5EF4-FFF2-40B4-BE49-F238E27FC236}">
                  <a16:creationId xmlns:a16="http://schemas.microsoft.com/office/drawing/2014/main" id="{F2DAE8BE-7A01-7962-0D56-293B7DF2EF95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71" name="Google Shape;7806;p72">
              <a:extLst>
                <a:ext uri="{FF2B5EF4-FFF2-40B4-BE49-F238E27FC236}">
                  <a16:creationId xmlns:a16="http://schemas.microsoft.com/office/drawing/2014/main" id="{C37CA87A-F22B-5B23-5B49-D79C893D614F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72" name="Google Shape;7807;p72">
              <a:extLst>
                <a:ext uri="{FF2B5EF4-FFF2-40B4-BE49-F238E27FC236}">
                  <a16:creationId xmlns:a16="http://schemas.microsoft.com/office/drawing/2014/main" id="{24AE434D-E561-EF46-102F-53054FCE78B0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73" name="Google Shape;7808;p72">
              <a:extLst>
                <a:ext uri="{FF2B5EF4-FFF2-40B4-BE49-F238E27FC236}">
                  <a16:creationId xmlns:a16="http://schemas.microsoft.com/office/drawing/2014/main" id="{ACABE45C-03EF-4625-09C6-3119CAC61AF2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cxnSp>
          <p:nvCxnSpPr>
            <p:cNvPr id="1074" name="Google Shape;7809;p72">
              <a:extLst>
                <a:ext uri="{FF2B5EF4-FFF2-40B4-BE49-F238E27FC236}">
                  <a16:creationId xmlns:a16="http://schemas.microsoft.com/office/drawing/2014/main" id="{CA8406CD-D22D-A902-E205-D7091FEF8663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75" name="Google Shape;7810;p72">
            <a:extLst>
              <a:ext uri="{FF2B5EF4-FFF2-40B4-BE49-F238E27FC236}">
                <a16:creationId xmlns:a16="http://schemas.microsoft.com/office/drawing/2014/main" id="{D5DE9CAD-5E1C-21B2-2C30-1777264E3278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1076" name="Google Shape;7811;p72">
              <a:extLst>
                <a:ext uri="{FF2B5EF4-FFF2-40B4-BE49-F238E27FC236}">
                  <a16:creationId xmlns:a16="http://schemas.microsoft.com/office/drawing/2014/main" id="{D3CC70B9-6C23-1CCC-02C3-39A7DB34F774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7" name="Google Shape;7812;p72">
              <a:extLst>
                <a:ext uri="{FF2B5EF4-FFF2-40B4-BE49-F238E27FC236}">
                  <a16:creationId xmlns:a16="http://schemas.microsoft.com/office/drawing/2014/main" id="{84FF70DF-30A8-D6C2-D603-13F559F3F911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8" name="Google Shape;7813;p72">
              <a:extLst>
                <a:ext uri="{FF2B5EF4-FFF2-40B4-BE49-F238E27FC236}">
                  <a16:creationId xmlns:a16="http://schemas.microsoft.com/office/drawing/2014/main" id="{273C750B-99BF-319B-2441-758506DD9C7D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9" name="Google Shape;7814;p72">
              <a:extLst>
                <a:ext uri="{FF2B5EF4-FFF2-40B4-BE49-F238E27FC236}">
                  <a16:creationId xmlns:a16="http://schemas.microsoft.com/office/drawing/2014/main" id="{9A10C3CC-0588-682F-D02D-62AE7A8576E9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0" name="Google Shape;7815;p72">
              <a:extLst>
                <a:ext uri="{FF2B5EF4-FFF2-40B4-BE49-F238E27FC236}">
                  <a16:creationId xmlns:a16="http://schemas.microsoft.com/office/drawing/2014/main" id="{7B60FE96-8D47-C401-D77A-65D6F6316379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81" name="Google Shape;7816;p72">
            <a:extLst>
              <a:ext uri="{FF2B5EF4-FFF2-40B4-BE49-F238E27FC236}">
                <a16:creationId xmlns:a16="http://schemas.microsoft.com/office/drawing/2014/main" id="{6B9F28C2-1229-3C61-8B22-DD91D04E2CCD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1082" name="Google Shape;7817;p72">
              <a:extLst>
                <a:ext uri="{FF2B5EF4-FFF2-40B4-BE49-F238E27FC236}">
                  <a16:creationId xmlns:a16="http://schemas.microsoft.com/office/drawing/2014/main" id="{B6B28EC5-F4F9-1F6F-C6E0-77B2A7329C31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1133" name="Google Shape;7818;p72">
                <a:extLst>
                  <a:ext uri="{FF2B5EF4-FFF2-40B4-BE49-F238E27FC236}">
                    <a16:creationId xmlns:a16="http://schemas.microsoft.com/office/drawing/2014/main" id="{D6990A91-072D-4455-E559-54B0BCB2CF1B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134" name="Google Shape;7819;p72">
                <a:extLst>
                  <a:ext uri="{FF2B5EF4-FFF2-40B4-BE49-F238E27FC236}">
                    <a16:creationId xmlns:a16="http://schemas.microsoft.com/office/drawing/2014/main" id="{D3F95A45-4A5F-1389-B3A9-04F0D8063C78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135" name="Google Shape;7820;p72">
                <a:extLst>
                  <a:ext uri="{FF2B5EF4-FFF2-40B4-BE49-F238E27FC236}">
                    <a16:creationId xmlns:a16="http://schemas.microsoft.com/office/drawing/2014/main" id="{B3CA2C7E-9140-6F2D-8976-2B42D171F856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83" name="Google Shape;7821;p72">
              <a:extLst>
                <a:ext uri="{FF2B5EF4-FFF2-40B4-BE49-F238E27FC236}">
                  <a16:creationId xmlns:a16="http://schemas.microsoft.com/office/drawing/2014/main" id="{2F15AFCD-62F0-7BBB-3425-7ADA329DBDD7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1109" name="Google Shape;7822;p72">
                <a:extLst>
                  <a:ext uri="{FF2B5EF4-FFF2-40B4-BE49-F238E27FC236}">
                    <a16:creationId xmlns:a16="http://schemas.microsoft.com/office/drawing/2014/main" id="{15356F98-9826-DBB9-8141-5AC0666798F3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1126" name="Google Shape;7823;p72">
                  <a:extLst>
                    <a:ext uri="{FF2B5EF4-FFF2-40B4-BE49-F238E27FC236}">
                      <a16:creationId xmlns:a16="http://schemas.microsoft.com/office/drawing/2014/main" id="{7B7285DB-E7EF-CF11-6427-5E9AC93FDDE3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1130" name="Google Shape;7824;p72">
                    <a:extLst>
                      <a:ext uri="{FF2B5EF4-FFF2-40B4-BE49-F238E27FC236}">
                        <a16:creationId xmlns:a16="http://schemas.microsoft.com/office/drawing/2014/main" id="{AF8D11B0-8DD5-379F-5093-A40CCA0120A9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31" name="Google Shape;7825;p72">
                    <a:extLst>
                      <a:ext uri="{FF2B5EF4-FFF2-40B4-BE49-F238E27FC236}">
                        <a16:creationId xmlns:a16="http://schemas.microsoft.com/office/drawing/2014/main" id="{2BA9B5D1-B738-1F96-2BAD-EDD478528745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32" name="Google Shape;7826;p72">
                    <a:extLst>
                      <a:ext uri="{FF2B5EF4-FFF2-40B4-BE49-F238E27FC236}">
                        <a16:creationId xmlns:a16="http://schemas.microsoft.com/office/drawing/2014/main" id="{C1C03799-96F9-12A8-1E86-A2CCD8393FDD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127" name="Google Shape;7827;p72">
                  <a:extLst>
                    <a:ext uri="{FF2B5EF4-FFF2-40B4-BE49-F238E27FC236}">
                      <a16:creationId xmlns:a16="http://schemas.microsoft.com/office/drawing/2014/main" id="{73537572-8B04-FB41-2B60-92DA35589F58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1128" name="Google Shape;7828;p72">
                    <a:extLst>
                      <a:ext uri="{FF2B5EF4-FFF2-40B4-BE49-F238E27FC236}">
                        <a16:creationId xmlns:a16="http://schemas.microsoft.com/office/drawing/2014/main" id="{659BA5CD-31BB-E817-2482-6B306388337D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29" name="Google Shape;7829;p72">
                    <a:extLst>
                      <a:ext uri="{FF2B5EF4-FFF2-40B4-BE49-F238E27FC236}">
                        <a16:creationId xmlns:a16="http://schemas.microsoft.com/office/drawing/2014/main" id="{02703432-E328-3433-AF0C-FAF7753551EB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110" name="Google Shape;7830;p72">
                <a:extLst>
                  <a:ext uri="{FF2B5EF4-FFF2-40B4-BE49-F238E27FC236}">
                    <a16:creationId xmlns:a16="http://schemas.microsoft.com/office/drawing/2014/main" id="{19042843-50FF-7DCE-AD20-48B7CAF03FCC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1119" name="Google Shape;7831;p72">
                  <a:extLst>
                    <a:ext uri="{FF2B5EF4-FFF2-40B4-BE49-F238E27FC236}">
                      <a16:creationId xmlns:a16="http://schemas.microsoft.com/office/drawing/2014/main" id="{7E39DCEC-83CA-DFDF-1209-46467768CCD4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1123" name="Google Shape;7832;p72">
                    <a:extLst>
                      <a:ext uri="{FF2B5EF4-FFF2-40B4-BE49-F238E27FC236}">
                        <a16:creationId xmlns:a16="http://schemas.microsoft.com/office/drawing/2014/main" id="{FB5EB886-6452-DA4D-D7FA-F6122C4DAA3F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24" name="Google Shape;7833;p72">
                    <a:extLst>
                      <a:ext uri="{FF2B5EF4-FFF2-40B4-BE49-F238E27FC236}">
                        <a16:creationId xmlns:a16="http://schemas.microsoft.com/office/drawing/2014/main" id="{BE0DD8AA-F6CD-0651-E69B-4DB8D01CD683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25" name="Google Shape;7834;p72">
                    <a:extLst>
                      <a:ext uri="{FF2B5EF4-FFF2-40B4-BE49-F238E27FC236}">
                        <a16:creationId xmlns:a16="http://schemas.microsoft.com/office/drawing/2014/main" id="{D8BB8B39-E8B5-0F9F-BC84-340FB6EC6FD7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120" name="Google Shape;7835;p72">
                  <a:extLst>
                    <a:ext uri="{FF2B5EF4-FFF2-40B4-BE49-F238E27FC236}">
                      <a16:creationId xmlns:a16="http://schemas.microsoft.com/office/drawing/2014/main" id="{350FB4E0-51BB-BBDB-6BA5-A8A1D3C80C92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1121" name="Google Shape;7836;p72">
                    <a:extLst>
                      <a:ext uri="{FF2B5EF4-FFF2-40B4-BE49-F238E27FC236}">
                        <a16:creationId xmlns:a16="http://schemas.microsoft.com/office/drawing/2014/main" id="{965374F5-7DBE-59BC-ED15-8B958FD0A2A1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22" name="Google Shape;7837;p72">
                    <a:extLst>
                      <a:ext uri="{FF2B5EF4-FFF2-40B4-BE49-F238E27FC236}">
                        <a16:creationId xmlns:a16="http://schemas.microsoft.com/office/drawing/2014/main" id="{99FAE3CC-A0FB-536F-0FF4-638727BD46AF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111" name="Google Shape;7838;p72">
                <a:extLst>
                  <a:ext uri="{FF2B5EF4-FFF2-40B4-BE49-F238E27FC236}">
                    <a16:creationId xmlns:a16="http://schemas.microsoft.com/office/drawing/2014/main" id="{04B38AE4-066D-5DB2-CC7B-052DAF02895D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1112" name="Google Shape;7839;p72">
                  <a:extLst>
                    <a:ext uri="{FF2B5EF4-FFF2-40B4-BE49-F238E27FC236}">
                      <a16:creationId xmlns:a16="http://schemas.microsoft.com/office/drawing/2014/main" id="{F77E11EA-C2FB-71F1-C42A-FECC0D73A0F4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1116" name="Google Shape;7840;p72">
                    <a:extLst>
                      <a:ext uri="{FF2B5EF4-FFF2-40B4-BE49-F238E27FC236}">
                        <a16:creationId xmlns:a16="http://schemas.microsoft.com/office/drawing/2014/main" id="{5DC41DC0-266A-1052-5A29-E8E164EF0C62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17" name="Google Shape;7841;p72">
                    <a:extLst>
                      <a:ext uri="{FF2B5EF4-FFF2-40B4-BE49-F238E27FC236}">
                        <a16:creationId xmlns:a16="http://schemas.microsoft.com/office/drawing/2014/main" id="{B837B558-C5BA-8E3E-8AA0-501E929384DA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18" name="Google Shape;7842;p72">
                    <a:extLst>
                      <a:ext uri="{FF2B5EF4-FFF2-40B4-BE49-F238E27FC236}">
                        <a16:creationId xmlns:a16="http://schemas.microsoft.com/office/drawing/2014/main" id="{A3717356-5D6D-6DD0-C2E8-7A3B8DC0F835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113" name="Google Shape;7843;p72">
                  <a:extLst>
                    <a:ext uri="{FF2B5EF4-FFF2-40B4-BE49-F238E27FC236}">
                      <a16:creationId xmlns:a16="http://schemas.microsoft.com/office/drawing/2014/main" id="{82E9EF71-BD69-126B-28CF-10DE6D2C773E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1114" name="Google Shape;7844;p72">
                    <a:extLst>
                      <a:ext uri="{FF2B5EF4-FFF2-40B4-BE49-F238E27FC236}">
                        <a16:creationId xmlns:a16="http://schemas.microsoft.com/office/drawing/2014/main" id="{0FCF7B70-9105-D8C5-F934-AB234BC6F391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15" name="Google Shape;7845;p72">
                    <a:extLst>
                      <a:ext uri="{FF2B5EF4-FFF2-40B4-BE49-F238E27FC236}">
                        <a16:creationId xmlns:a16="http://schemas.microsoft.com/office/drawing/2014/main" id="{2EAACCC0-ED8E-D9F1-48BE-2CCCC6A3925D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84" name="Google Shape;7846;p72">
              <a:extLst>
                <a:ext uri="{FF2B5EF4-FFF2-40B4-BE49-F238E27FC236}">
                  <a16:creationId xmlns:a16="http://schemas.microsoft.com/office/drawing/2014/main" id="{68E84AB9-6B2B-B7C4-F24C-8323E1A78EEC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1085" name="Google Shape;7847;p72">
                <a:extLst>
                  <a:ext uri="{FF2B5EF4-FFF2-40B4-BE49-F238E27FC236}">
                    <a16:creationId xmlns:a16="http://schemas.microsoft.com/office/drawing/2014/main" id="{E6CDD752-5218-3E63-9D60-28631272F0B1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1102" name="Google Shape;7848;p72">
                  <a:extLst>
                    <a:ext uri="{FF2B5EF4-FFF2-40B4-BE49-F238E27FC236}">
                      <a16:creationId xmlns:a16="http://schemas.microsoft.com/office/drawing/2014/main" id="{BAB18A43-DDAE-71D8-A5A7-454E282D8253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1106" name="Google Shape;7849;p72">
                    <a:extLst>
                      <a:ext uri="{FF2B5EF4-FFF2-40B4-BE49-F238E27FC236}">
                        <a16:creationId xmlns:a16="http://schemas.microsoft.com/office/drawing/2014/main" id="{86AB224B-E61B-48E2-961D-F63493283EB3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07" name="Google Shape;7850;p72">
                    <a:extLst>
                      <a:ext uri="{FF2B5EF4-FFF2-40B4-BE49-F238E27FC236}">
                        <a16:creationId xmlns:a16="http://schemas.microsoft.com/office/drawing/2014/main" id="{9569E25F-C616-0514-6BE9-260F4AD11714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08" name="Google Shape;7851;p72">
                    <a:extLst>
                      <a:ext uri="{FF2B5EF4-FFF2-40B4-BE49-F238E27FC236}">
                        <a16:creationId xmlns:a16="http://schemas.microsoft.com/office/drawing/2014/main" id="{83D7B3E3-5A76-62E8-2946-1C52FE7DDCF3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103" name="Google Shape;7852;p72">
                  <a:extLst>
                    <a:ext uri="{FF2B5EF4-FFF2-40B4-BE49-F238E27FC236}">
                      <a16:creationId xmlns:a16="http://schemas.microsoft.com/office/drawing/2014/main" id="{F06A38F2-9875-E6FF-0756-903460A4A1C8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1104" name="Google Shape;7853;p72">
                    <a:extLst>
                      <a:ext uri="{FF2B5EF4-FFF2-40B4-BE49-F238E27FC236}">
                        <a16:creationId xmlns:a16="http://schemas.microsoft.com/office/drawing/2014/main" id="{8BEA4D62-ACBC-6B7E-AC0B-C5427DAB97A9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05" name="Google Shape;7854;p72">
                    <a:extLst>
                      <a:ext uri="{FF2B5EF4-FFF2-40B4-BE49-F238E27FC236}">
                        <a16:creationId xmlns:a16="http://schemas.microsoft.com/office/drawing/2014/main" id="{70D7C9CB-9BEE-EF08-9C6D-18DD384849DC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086" name="Google Shape;7855;p72">
                <a:extLst>
                  <a:ext uri="{FF2B5EF4-FFF2-40B4-BE49-F238E27FC236}">
                    <a16:creationId xmlns:a16="http://schemas.microsoft.com/office/drawing/2014/main" id="{29DD11B8-0FA5-EB55-D360-8296DE3E21A6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1095" name="Google Shape;7856;p72">
                  <a:extLst>
                    <a:ext uri="{FF2B5EF4-FFF2-40B4-BE49-F238E27FC236}">
                      <a16:creationId xmlns:a16="http://schemas.microsoft.com/office/drawing/2014/main" id="{F2DF23EC-E80A-CABF-56D3-6DBFD1520778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1099" name="Google Shape;7857;p72">
                    <a:extLst>
                      <a:ext uri="{FF2B5EF4-FFF2-40B4-BE49-F238E27FC236}">
                        <a16:creationId xmlns:a16="http://schemas.microsoft.com/office/drawing/2014/main" id="{45B079CE-4CF7-A941-A715-5DA9F9F93A5E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00" name="Google Shape;7858;p72">
                    <a:extLst>
                      <a:ext uri="{FF2B5EF4-FFF2-40B4-BE49-F238E27FC236}">
                        <a16:creationId xmlns:a16="http://schemas.microsoft.com/office/drawing/2014/main" id="{299E685B-D901-0B0E-B3C9-B2DE12FAC411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01" name="Google Shape;7859;p72">
                    <a:extLst>
                      <a:ext uri="{FF2B5EF4-FFF2-40B4-BE49-F238E27FC236}">
                        <a16:creationId xmlns:a16="http://schemas.microsoft.com/office/drawing/2014/main" id="{917004C0-D5C1-556D-F7C2-53B2B4A31192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096" name="Google Shape;7860;p72">
                  <a:extLst>
                    <a:ext uri="{FF2B5EF4-FFF2-40B4-BE49-F238E27FC236}">
                      <a16:creationId xmlns:a16="http://schemas.microsoft.com/office/drawing/2014/main" id="{86ADF301-403B-1C52-AA38-3693E4F82C14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1097" name="Google Shape;7861;p72">
                    <a:extLst>
                      <a:ext uri="{FF2B5EF4-FFF2-40B4-BE49-F238E27FC236}">
                        <a16:creationId xmlns:a16="http://schemas.microsoft.com/office/drawing/2014/main" id="{008AE426-C243-8DF5-6A16-C6FD8B571133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98" name="Google Shape;7862;p72">
                    <a:extLst>
                      <a:ext uri="{FF2B5EF4-FFF2-40B4-BE49-F238E27FC236}">
                        <a16:creationId xmlns:a16="http://schemas.microsoft.com/office/drawing/2014/main" id="{D7EEA91B-EE49-F713-9261-5E3A893A0DFF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087" name="Google Shape;7863;p72">
                <a:extLst>
                  <a:ext uri="{FF2B5EF4-FFF2-40B4-BE49-F238E27FC236}">
                    <a16:creationId xmlns:a16="http://schemas.microsoft.com/office/drawing/2014/main" id="{19980A6C-233C-DB3D-C032-EDB7FCFE4345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1088" name="Google Shape;7864;p72">
                  <a:extLst>
                    <a:ext uri="{FF2B5EF4-FFF2-40B4-BE49-F238E27FC236}">
                      <a16:creationId xmlns:a16="http://schemas.microsoft.com/office/drawing/2014/main" id="{6B194952-0E7C-642E-6C79-4360DA2364FC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1092" name="Google Shape;7865;p72">
                    <a:extLst>
                      <a:ext uri="{FF2B5EF4-FFF2-40B4-BE49-F238E27FC236}">
                        <a16:creationId xmlns:a16="http://schemas.microsoft.com/office/drawing/2014/main" id="{E8019969-8815-90E0-475D-FB236B9B2590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93" name="Google Shape;7866;p72">
                    <a:extLst>
                      <a:ext uri="{FF2B5EF4-FFF2-40B4-BE49-F238E27FC236}">
                        <a16:creationId xmlns:a16="http://schemas.microsoft.com/office/drawing/2014/main" id="{64DB54B6-367D-9EB7-0FA3-7B395BF05340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94" name="Google Shape;7867;p72">
                    <a:extLst>
                      <a:ext uri="{FF2B5EF4-FFF2-40B4-BE49-F238E27FC236}">
                        <a16:creationId xmlns:a16="http://schemas.microsoft.com/office/drawing/2014/main" id="{A8B271BD-A1C9-871C-8667-D6903848571E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089" name="Google Shape;7868;p72">
                  <a:extLst>
                    <a:ext uri="{FF2B5EF4-FFF2-40B4-BE49-F238E27FC236}">
                      <a16:creationId xmlns:a16="http://schemas.microsoft.com/office/drawing/2014/main" id="{A98A294E-A570-75D4-3C37-FF4488B4AD1F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1090" name="Google Shape;7869;p72">
                    <a:extLst>
                      <a:ext uri="{FF2B5EF4-FFF2-40B4-BE49-F238E27FC236}">
                        <a16:creationId xmlns:a16="http://schemas.microsoft.com/office/drawing/2014/main" id="{3C02419D-2C81-E67D-7294-0E9873CD6492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91" name="Google Shape;7870;p72">
                    <a:extLst>
                      <a:ext uri="{FF2B5EF4-FFF2-40B4-BE49-F238E27FC236}">
                        <a16:creationId xmlns:a16="http://schemas.microsoft.com/office/drawing/2014/main" id="{4CCF0B3A-1830-9DE9-E023-925BFBA03AC6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280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136" name="Google Shape;1529;p70">
            <a:extLst>
              <a:ext uri="{FF2B5EF4-FFF2-40B4-BE49-F238E27FC236}">
                <a16:creationId xmlns:a16="http://schemas.microsoft.com/office/drawing/2014/main" id="{A2EE3E5F-AD8A-1F54-C6BD-C76F4DA83F79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503509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40"/>
          <p:cNvSpPr/>
          <p:nvPr/>
        </p:nvSpPr>
        <p:spPr>
          <a:xfrm>
            <a:off x="3076797" y="3872357"/>
            <a:ext cx="6589359" cy="542802"/>
          </a:xfrm>
          <a:custGeom>
            <a:avLst/>
            <a:gdLst/>
            <a:ahLst/>
            <a:cxnLst/>
            <a:rect l="l" t="t" r="r" b="b"/>
            <a:pathLst>
              <a:path w="6589359" h="542802" extrusionOk="0">
                <a:moveTo>
                  <a:pt x="6530393" y="0"/>
                </a:moveTo>
                <a:cubicBezTo>
                  <a:pt x="6540160" y="33808"/>
                  <a:pt x="6545795" y="61230"/>
                  <a:pt x="6555937" y="87525"/>
                </a:cubicBezTo>
                <a:cubicBezTo>
                  <a:pt x="6565704" y="113069"/>
                  <a:pt x="6599512" y="128470"/>
                  <a:pt x="6586364" y="166035"/>
                </a:cubicBezTo>
                <a:cubicBezTo>
                  <a:pt x="6543541" y="177680"/>
                  <a:pt x="6502220" y="186319"/>
                  <a:pt x="6453386" y="175801"/>
                </a:cubicBezTo>
                <a:cubicBezTo>
                  <a:pt x="6398166" y="163781"/>
                  <a:pt x="6338815" y="170167"/>
                  <a:pt x="6281341" y="170542"/>
                </a:cubicBezTo>
                <a:cubicBezTo>
                  <a:pt x="6117560" y="171669"/>
                  <a:pt x="5953779" y="171669"/>
                  <a:pt x="5790374" y="175801"/>
                </a:cubicBezTo>
                <a:cubicBezTo>
                  <a:pt x="5633730" y="179934"/>
                  <a:pt x="5477463" y="189700"/>
                  <a:pt x="5320819" y="195335"/>
                </a:cubicBezTo>
                <a:cubicBezTo>
                  <a:pt x="5131494" y="202097"/>
                  <a:pt x="4942545" y="206229"/>
                  <a:pt x="4753221" y="213742"/>
                </a:cubicBezTo>
                <a:cubicBezTo>
                  <a:pt x="4610100" y="219376"/>
                  <a:pt x="4466980" y="229894"/>
                  <a:pt x="4323860" y="236280"/>
                </a:cubicBezTo>
                <a:cubicBezTo>
                  <a:pt x="4156698" y="244169"/>
                  <a:pt x="3989161" y="249803"/>
                  <a:pt x="3821623" y="256941"/>
                </a:cubicBezTo>
                <a:cubicBezTo>
                  <a:pt x="3784059" y="258443"/>
                  <a:pt x="3746494" y="262200"/>
                  <a:pt x="3708930" y="264829"/>
                </a:cubicBezTo>
                <a:cubicBezTo>
                  <a:pt x="3517351" y="277977"/>
                  <a:pt x="3326149" y="291124"/>
                  <a:pt x="3134570" y="304272"/>
                </a:cubicBezTo>
                <a:cubicBezTo>
                  <a:pt x="2989947" y="314039"/>
                  <a:pt x="2844948" y="323805"/>
                  <a:pt x="2700325" y="333572"/>
                </a:cubicBezTo>
                <a:cubicBezTo>
                  <a:pt x="2577114" y="341836"/>
                  <a:pt x="2453527" y="349349"/>
                  <a:pt x="2330316" y="358365"/>
                </a:cubicBezTo>
                <a:cubicBezTo>
                  <a:pt x="2209359" y="367004"/>
                  <a:pt x="2088777" y="378274"/>
                  <a:pt x="1968195" y="386538"/>
                </a:cubicBezTo>
                <a:cubicBezTo>
                  <a:pt x="1701488" y="405320"/>
                  <a:pt x="1434405" y="419219"/>
                  <a:pt x="1168073" y="441758"/>
                </a:cubicBezTo>
                <a:cubicBezTo>
                  <a:pt x="917143" y="463169"/>
                  <a:pt x="667339" y="493596"/>
                  <a:pt x="416785" y="518389"/>
                </a:cubicBezTo>
                <a:cubicBezTo>
                  <a:pt x="309351" y="528907"/>
                  <a:pt x="201165" y="536795"/>
                  <a:pt x="93355" y="542430"/>
                </a:cubicBezTo>
                <a:cubicBezTo>
                  <a:pt x="38511" y="545435"/>
                  <a:pt x="19353" y="530410"/>
                  <a:pt x="5830" y="490967"/>
                </a:cubicBezTo>
                <a:cubicBezTo>
                  <a:pt x="-11825" y="436123"/>
                  <a:pt x="11089" y="398183"/>
                  <a:pt x="68187" y="405696"/>
                </a:cubicBezTo>
                <a:cubicBezTo>
                  <a:pt x="139184" y="415462"/>
                  <a:pt x="206800" y="402691"/>
                  <a:pt x="275918" y="394802"/>
                </a:cubicBezTo>
                <a:cubicBezTo>
                  <a:pt x="391241" y="381654"/>
                  <a:pt x="506564" y="367756"/>
                  <a:pt x="621886" y="355735"/>
                </a:cubicBezTo>
                <a:cubicBezTo>
                  <a:pt x="743971" y="342963"/>
                  <a:pt x="865304" y="318546"/>
                  <a:pt x="989266" y="318171"/>
                </a:cubicBezTo>
                <a:cubicBezTo>
                  <a:pt x="1075665" y="317795"/>
                  <a:pt x="1161687" y="298637"/>
                  <a:pt x="1248461" y="294129"/>
                </a:cubicBezTo>
                <a:cubicBezTo>
                  <a:pt x="1333356" y="289622"/>
                  <a:pt x="1418628" y="280982"/>
                  <a:pt x="1504274" y="288870"/>
                </a:cubicBezTo>
                <a:cubicBezTo>
                  <a:pt x="1514041" y="289622"/>
                  <a:pt x="1524935" y="286241"/>
                  <a:pt x="1534702" y="282860"/>
                </a:cubicBezTo>
                <a:cubicBezTo>
                  <a:pt x="1542590" y="280231"/>
                  <a:pt x="1553484" y="269337"/>
                  <a:pt x="1556489" y="271591"/>
                </a:cubicBezTo>
                <a:cubicBezTo>
                  <a:pt x="1598186" y="300140"/>
                  <a:pt x="1635750" y="262951"/>
                  <a:pt x="1676320" y="265580"/>
                </a:cubicBezTo>
                <a:cubicBezTo>
                  <a:pt x="1716889" y="268210"/>
                  <a:pt x="1759712" y="250930"/>
                  <a:pt x="1798779" y="258068"/>
                </a:cubicBezTo>
                <a:cubicBezTo>
                  <a:pt x="1852497" y="267834"/>
                  <a:pt x="1901330" y="247174"/>
                  <a:pt x="1952042" y="247550"/>
                </a:cubicBezTo>
                <a:cubicBezTo>
                  <a:pt x="2046705" y="248301"/>
                  <a:pt x="2139489" y="224260"/>
                  <a:pt x="2232648" y="228016"/>
                </a:cubicBezTo>
                <a:cubicBezTo>
                  <a:pt x="2321301" y="231772"/>
                  <a:pt x="2410328" y="230646"/>
                  <a:pt x="2494097" y="212990"/>
                </a:cubicBezTo>
                <a:cubicBezTo>
                  <a:pt x="2594770" y="191954"/>
                  <a:pt x="2697320" y="219001"/>
                  <a:pt x="2795363" y="187071"/>
                </a:cubicBezTo>
                <a:cubicBezTo>
                  <a:pt x="2933976" y="201721"/>
                  <a:pt x="3068832" y="159273"/>
                  <a:pt x="3206318" y="158146"/>
                </a:cubicBezTo>
                <a:cubicBezTo>
                  <a:pt x="3294219" y="157395"/>
                  <a:pt x="3381744" y="155517"/>
                  <a:pt x="3469645" y="151385"/>
                </a:cubicBezTo>
                <a:cubicBezTo>
                  <a:pt x="3510965" y="149506"/>
                  <a:pt x="3551911" y="139740"/>
                  <a:pt x="3593232" y="136359"/>
                </a:cubicBezTo>
                <a:cubicBezTo>
                  <a:pt x="3626664" y="133729"/>
                  <a:pt x="3660472" y="136359"/>
                  <a:pt x="3693904" y="134856"/>
                </a:cubicBezTo>
                <a:cubicBezTo>
                  <a:pt x="3800211" y="130724"/>
                  <a:pt x="3906894" y="128095"/>
                  <a:pt x="4012826" y="120206"/>
                </a:cubicBezTo>
                <a:cubicBezTo>
                  <a:pt x="4057152" y="116825"/>
                  <a:pt x="4104859" y="143496"/>
                  <a:pt x="4146931" y="108561"/>
                </a:cubicBezTo>
                <a:cubicBezTo>
                  <a:pt x="4149936" y="105932"/>
                  <a:pt x="4161205" y="115323"/>
                  <a:pt x="4169094" y="116825"/>
                </a:cubicBezTo>
                <a:cubicBezTo>
                  <a:pt x="4189379" y="120206"/>
                  <a:pt x="4219055" y="132227"/>
                  <a:pt x="4229197" y="123211"/>
                </a:cubicBezTo>
                <a:cubicBezTo>
                  <a:pt x="4268640" y="87901"/>
                  <a:pt x="4315596" y="101800"/>
                  <a:pt x="4358043" y="98043"/>
                </a:cubicBezTo>
                <a:cubicBezTo>
                  <a:pt x="4451954" y="89779"/>
                  <a:pt x="4546617" y="89028"/>
                  <a:pt x="4641279" y="87149"/>
                </a:cubicBezTo>
                <a:cubicBezTo>
                  <a:pt x="4711149" y="86023"/>
                  <a:pt x="4780643" y="89028"/>
                  <a:pt x="4850512" y="89028"/>
                </a:cubicBezTo>
                <a:cubicBezTo>
                  <a:pt x="4865538" y="89028"/>
                  <a:pt x="4880564" y="85647"/>
                  <a:pt x="4895590" y="82642"/>
                </a:cubicBezTo>
                <a:cubicBezTo>
                  <a:pt x="4906483" y="80388"/>
                  <a:pt x="4918504" y="70997"/>
                  <a:pt x="4927144" y="74002"/>
                </a:cubicBezTo>
                <a:cubicBezTo>
                  <a:pt x="5025187" y="107434"/>
                  <a:pt x="5122103" y="57474"/>
                  <a:pt x="5221649" y="70997"/>
                </a:cubicBezTo>
                <a:cubicBezTo>
                  <a:pt x="5296778" y="81139"/>
                  <a:pt x="5376039" y="59727"/>
                  <a:pt x="5453797" y="54468"/>
                </a:cubicBezTo>
                <a:cubicBezTo>
                  <a:pt x="5474458" y="52966"/>
                  <a:pt x="5495494" y="58225"/>
                  <a:pt x="5516530" y="60479"/>
                </a:cubicBezTo>
                <a:cubicBezTo>
                  <a:pt x="5522915" y="61230"/>
                  <a:pt x="5531555" y="65362"/>
                  <a:pt x="5535312" y="62733"/>
                </a:cubicBezTo>
                <a:cubicBezTo>
                  <a:pt x="5574003" y="36437"/>
                  <a:pt x="5619081" y="42448"/>
                  <a:pt x="5661528" y="40194"/>
                </a:cubicBezTo>
                <a:cubicBezTo>
                  <a:pt x="5746048" y="35686"/>
                  <a:pt x="5830944" y="35686"/>
                  <a:pt x="5915464" y="34184"/>
                </a:cubicBezTo>
                <a:cubicBezTo>
                  <a:pt x="5928236" y="33808"/>
                  <a:pt x="5942135" y="39818"/>
                  <a:pt x="5954155" y="37564"/>
                </a:cubicBezTo>
                <a:cubicBezTo>
                  <a:pt x="6050695" y="20285"/>
                  <a:pt x="6147987" y="22539"/>
                  <a:pt x="6245279" y="23666"/>
                </a:cubicBezTo>
                <a:cubicBezTo>
                  <a:pt x="6319657" y="24793"/>
                  <a:pt x="6394034" y="23666"/>
                  <a:pt x="6468412" y="20660"/>
                </a:cubicBezTo>
                <a:cubicBezTo>
                  <a:pt x="6486067" y="20660"/>
                  <a:pt x="6504474" y="9015"/>
                  <a:pt x="653039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4" name="Google Shape;794;p40"/>
          <p:cNvSpPr/>
          <p:nvPr/>
        </p:nvSpPr>
        <p:spPr>
          <a:xfrm rot="-8948076">
            <a:off x="15752851" y="-328441"/>
            <a:ext cx="5070297" cy="4414356"/>
          </a:xfrm>
          <a:custGeom>
            <a:avLst/>
            <a:gdLst/>
            <a:ahLst/>
            <a:cxnLst/>
            <a:rect l="l" t="t" r="r" b="b"/>
            <a:pathLst>
              <a:path w="5075470" h="4418860" extrusionOk="0">
                <a:moveTo>
                  <a:pt x="702" y="2446337"/>
                </a:moveTo>
                <a:cubicBezTo>
                  <a:pt x="-4720" y="2249776"/>
                  <a:pt x="20952" y="2059747"/>
                  <a:pt x="89347" y="1872919"/>
                </a:cubicBezTo>
                <a:cubicBezTo>
                  <a:pt x="124230" y="1777611"/>
                  <a:pt x="179690" y="1698568"/>
                  <a:pt x="226528" y="1612275"/>
                </a:cubicBezTo>
                <a:cubicBezTo>
                  <a:pt x="288064" y="1499133"/>
                  <a:pt x="379910" y="1416628"/>
                  <a:pt x="463917" y="1325174"/>
                </a:cubicBezTo>
                <a:cubicBezTo>
                  <a:pt x="483122" y="1304270"/>
                  <a:pt x="493182" y="1270432"/>
                  <a:pt x="534206" y="1283367"/>
                </a:cubicBezTo>
                <a:cubicBezTo>
                  <a:pt x="538909" y="1284804"/>
                  <a:pt x="550798" y="1263051"/>
                  <a:pt x="559617" y="1252272"/>
                </a:cubicBezTo>
                <a:cubicBezTo>
                  <a:pt x="585747" y="1220133"/>
                  <a:pt x="611289" y="1193480"/>
                  <a:pt x="657212" y="1181461"/>
                </a:cubicBezTo>
                <a:cubicBezTo>
                  <a:pt x="709994" y="1167938"/>
                  <a:pt x="753239" y="1127437"/>
                  <a:pt x="803930" y="1102614"/>
                </a:cubicBezTo>
                <a:cubicBezTo>
                  <a:pt x="945619" y="1033370"/>
                  <a:pt x="1020807" y="1003321"/>
                  <a:pt x="1171380" y="1001427"/>
                </a:cubicBezTo>
                <a:cubicBezTo>
                  <a:pt x="1199077" y="1001100"/>
                  <a:pt x="1202017" y="939826"/>
                  <a:pt x="1240428" y="976799"/>
                </a:cubicBezTo>
                <a:cubicBezTo>
                  <a:pt x="1367288" y="915721"/>
                  <a:pt x="1513549" y="943419"/>
                  <a:pt x="1642565" y="886390"/>
                </a:cubicBezTo>
                <a:cubicBezTo>
                  <a:pt x="1722914" y="850854"/>
                  <a:pt x="1810514" y="831975"/>
                  <a:pt x="1893868" y="802840"/>
                </a:cubicBezTo>
                <a:cubicBezTo>
                  <a:pt x="1927444" y="791082"/>
                  <a:pt x="1958735" y="772399"/>
                  <a:pt x="1990482" y="755872"/>
                </a:cubicBezTo>
                <a:cubicBezTo>
                  <a:pt x="2019552" y="740717"/>
                  <a:pt x="2046335" y="719095"/>
                  <a:pt x="2077037" y="709623"/>
                </a:cubicBezTo>
                <a:cubicBezTo>
                  <a:pt x="2109699" y="699693"/>
                  <a:pt x="2137724" y="688523"/>
                  <a:pt x="2157190" y="659715"/>
                </a:cubicBezTo>
                <a:cubicBezTo>
                  <a:pt x="2162090" y="652529"/>
                  <a:pt x="2169602" y="642273"/>
                  <a:pt x="2176330" y="641881"/>
                </a:cubicBezTo>
                <a:cubicBezTo>
                  <a:pt x="2254393" y="637896"/>
                  <a:pt x="2296397" y="571004"/>
                  <a:pt x="2356364" y="536317"/>
                </a:cubicBezTo>
                <a:cubicBezTo>
                  <a:pt x="2418684" y="500193"/>
                  <a:pt x="2468200" y="442119"/>
                  <a:pt x="2523921" y="394302"/>
                </a:cubicBezTo>
                <a:cubicBezTo>
                  <a:pt x="2590879" y="336882"/>
                  <a:pt x="2653003" y="271557"/>
                  <a:pt x="2726950" y="225177"/>
                </a:cubicBezTo>
                <a:cubicBezTo>
                  <a:pt x="2841529" y="153320"/>
                  <a:pt x="2970087" y="106809"/>
                  <a:pt x="3092374" y="49128"/>
                </a:cubicBezTo>
                <a:cubicBezTo>
                  <a:pt x="3184678" y="5556"/>
                  <a:pt x="3275283" y="1441"/>
                  <a:pt x="3369480" y="2290"/>
                </a:cubicBezTo>
                <a:cubicBezTo>
                  <a:pt x="3493205" y="3401"/>
                  <a:pt x="3616864" y="-1368"/>
                  <a:pt x="3740392" y="396"/>
                </a:cubicBezTo>
                <a:cubicBezTo>
                  <a:pt x="3862222" y="2225"/>
                  <a:pt x="3975560" y="34168"/>
                  <a:pt x="4060939" y="131045"/>
                </a:cubicBezTo>
                <a:cubicBezTo>
                  <a:pt x="4094320" y="168998"/>
                  <a:pt x="4130901" y="204077"/>
                  <a:pt x="4166373" y="240136"/>
                </a:cubicBezTo>
                <a:cubicBezTo>
                  <a:pt x="4170495" y="244327"/>
                  <a:pt x="4175655" y="247349"/>
                  <a:pt x="4181332" y="248890"/>
                </a:cubicBezTo>
                <a:cubicBezTo>
                  <a:pt x="4327267" y="285014"/>
                  <a:pt x="4414932" y="399985"/>
                  <a:pt x="4514943" y="497122"/>
                </a:cubicBezTo>
                <a:cubicBezTo>
                  <a:pt x="4647748" y="626399"/>
                  <a:pt x="4752006" y="778997"/>
                  <a:pt x="4845877" y="936821"/>
                </a:cubicBezTo>
                <a:cubicBezTo>
                  <a:pt x="4918649" y="1059043"/>
                  <a:pt x="4969340" y="1191586"/>
                  <a:pt x="5003113" y="1333274"/>
                </a:cubicBezTo>
                <a:cubicBezTo>
                  <a:pt x="5042164" y="1492738"/>
                  <a:pt x="5065615" y="1655618"/>
                  <a:pt x="5073140" y="1819614"/>
                </a:cubicBezTo>
                <a:cubicBezTo>
                  <a:pt x="5082417" y="2048250"/>
                  <a:pt x="5064583" y="2276559"/>
                  <a:pt x="5008992" y="2499445"/>
                </a:cubicBezTo>
                <a:cubicBezTo>
                  <a:pt x="4963918" y="2680263"/>
                  <a:pt x="4897091" y="2854026"/>
                  <a:pt x="4829742" y="3027985"/>
                </a:cubicBezTo>
                <a:cubicBezTo>
                  <a:pt x="4777509" y="3164630"/>
                  <a:pt x="4709127" y="3294548"/>
                  <a:pt x="4626060" y="3414967"/>
                </a:cubicBezTo>
                <a:cubicBezTo>
                  <a:pt x="4524938" y="3559986"/>
                  <a:pt x="4411601" y="3698540"/>
                  <a:pt x="4272002" y="3811420"/>
                </a:cubicBezTo>
                <a:cubicBezTo>
                  <a:pt x="4172056" y="3892227"/>
                  <a:pt x="4078185" y="3981917"/>
                  <a:pt x="3971510" y="4052402"/>
                </a:cubicBezTo>
                <a:cubicBezTo>
                  <a:pt x="3877247" y="4114787"/>
                  <a:pt x="3773316" y="4169398"/>
                  <a:pt x="3666118" y="4203824"/>
                </a:cubicBezTo>
                <a:cubicBezTo>
                  <a:pt x="3501370" y="4257194"/>
                  <a:pt x="3332311" y="4304228"/>
                  <a:pt x="3161684" y="4327613"/>
                </a:cubicBezTo>
                <a:cubicBezTo>
                  <a:pt x="2937164" y="4358316"/>
                  <a:pt x="2711664" y="4391697"/>
                  <a:pt x="2483616" y="4391632"/>
                </a:cubicBezTo>
                <a:cubicBezTo>
                  <a:pt x="2448211" y="4391632"/>
                  <a:pt x="2412870" y="4407309"/>
                  <a:pt x="2377268" y="4408289"/>
                </a:cubicBezTo>
                <a:cubicBezTo>
                  <a:pt x="2240806" y="4412013"/>
                  <a:pt x="2101665" y="4429585"/>
                  <a:pt x="1968599" y="4409138"/>
                </a:cubicBezTo>
                <a:cubicBezTo>
                  <a:pt x="1863557" y="4393069"/>
                  <a:pt x="1757601" y="4415671"/>
                  <a:pt x="1653670" y="4381898"/>
                </a:cubicBezTo>
                <a:cubicBezTo>
                  <a:pt x="1588346" y="4360472"/>
                  <a:pt x="1514333" y="4365306"/>
                  <a:pt x="1444632" y="4354462"/>
                </a:cubicBezTo>
                <a:cubicBezTo>
                  <a:pt x="1391066" y="4346035"/>
                  <a:pt x="1338284" y="4333166"/>
                  <a:pt x="1295235" y="4295147"/>
                </a:cubicBezTo>
                <a:cubicBezTo>
                  <a:pt x="1287069" y="4288027"/>
                  <a:pt x="1270020" y="4289530"/>
                  <a:pt x="1257020" y="4289530"/>
                </a:cubicBezTo>
                <a:cubicBezTo>
                  <a:pt x="1118271" y="4289530"/>
                  <a:pt x="990431" y="4248702"/>
                  <a:pt x="864159" y="4194286"/>
                </a:cubicBezTo>
                <a:cubicBezTo>
                  <a:pt x="792694" y="4163453"/>
                  <a:pt x="714893" y="4147645"/>
                  <a:pt x="667468" y="4077748"/>
                </a:cubicBezTo>
                <a:cubicBezTo>
                  <a:pt x="481816" y="3994916"/>
                  <a:pt x="406627" y="3828013"/>
                  <a:pt x="336077" y="3653531"/>
                </a:cubicBezTo>
                <a:cubicBezTo>
                  <a:pt x="273170" y="3498059"/>
                  <a:pt x="190404" y="3350426"/>
                  <a:pt x="130958" y="3193778"/>
                </a:cubicBezTo>
                <a:cubicBezTo>
                  <a:pt x="72754" y="3040396"/>
                  <a:pt x="18731" y="2883487"/>
                  <a:pt x="13048" y="2715865"/>
                </a:cubicBezTo>
                <a:cubicBezTo>
                  <a:pt x="9716" y="2626044"/>
                  <a:pt x="4817" y="2536158"/>
                  <a:pt x="702" y="244633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5" name="Google Shape;795;p40"/>
          <p:cNvSpPr/>
          <p:nvPr/>
        </p:nvSpPr>
        <p:spPr>
          <a:xfrm rot="-9367483">
            <a:off x="16438920" y="39842"/>
            <a:ext cx="4224282" cy="3677791"/>
          </a:xfrm>
          <a:custGeom>
            <a:avLst/>
            <a:gdLst/>
            <a:ahLst/>
            <a:cxnLst/>
            <a:rect l="l" t="t" r="r" b="b"/>
            <a:pathLst>
              <a:path w="4221644" h="3675495" extrusionOk="0">
                <a:moveTo>
                  <a:pt x="584" y="2034800"/>
                </a:moveTo>
                <a:cubicBezTo>
                  <a:pt x="-3926" y="1871306"/>
                  <a:pt x="17427" y="1713245"/>
                  <a:pt x="74316" y="1557846"/>
                </a:cubicBezTo>
                <a:cubicBezTo>
                  <a:pt x="103331" y="1478571"/>
                  <a:pt x="149462" y="1412826"/>
                  <a:pt x="188420" y="1341049"/>
                </a:cubicBezTo>
                <a:cubicBezTo>
                  <a:pt x="239604" y="1246941"/>
                  <a:pt x="315999" y="1178315"/>
                  <a:pt x="385874" y="1102246"/>
                </a:cubicBezTo>
                <a:cubicBezTo>
                  <a:pt x="401849" y="1084859"/>
                  <a:pt x="410216" y="1056713"/>
                  <a:pt x="444339" y="1067472"/>
                </a:cubicBezTo>
                <a:cubicBezTo>
                  <a:pt x="448251" y="1068667"/>
                  <a:pt x="458140" y="1050573"/>
                  <a:pt x="465475" y="1041608"/>
                </a:cubicBezTo>
                <a:cubicBezTo>
                  <a:pt x="487209" y="1014875"/>
                  <a:pt x="508454" y="992706"/>
                  <a:pt x="546652" y="982709"/>
                </a:cubicBezTo>
                <a:cubicBezTo>
                  <a:pt x="590554" y="971461"/>
                  <a:pt x="626524" y="937774"/>
                  <a:pt x="668688" y="917126"/>
                </a:cubicBezTo>
                <a:cubicBezTo>
                  <a:pt x="786541" y="859531"/>
                  <a:pt x="849081" y="834537"/>
                  <a:pt x="974324" y="832961"/>
                </a:cubicBezTo>
                <a:cubicBezTo>
                  <a:pt x="997362" y="832689"/>
                  <a:pt x="999807" y="781723"/>
                  <a:pt x="1031756" y="812477"/>
                </a:cubicBezTo>
                <a:cubicBezTo>
                  <a:pt x="1137275" y="761673"/>
                  <a:pt x="1258931" y="784711"/>
                  <a:pt x="1366243" y="737277"/>
                </a:cubicBezTo>
                <a:cubicBezTo>
                  <a:pt x="1433075" y="707719"/>
                  <a:pt x="1505939" y="692016"/>
                  <a:pt x="1575270" y="667782"/>
                </a:cubicBezTo>
                <a:cubicBezTo>
                  <a:pt x="1603198" y="658002"/>
                  <a:pt x="1629225" y="642462"/>
                  <a:pt x="1655632" y="628715"/>
                </a:cubicBezTo>
                <a:cubicBezTo>
                  <a:pt x="1679811" y="616109"/>
                  <a:pt x="1702088" y="598125"/>
                  <a:pt x="1727626" y="590246"/>
                </a:cubicBezTo>
                <a:cubicBezTo>
                  <a:pt x="1754793" y="581987"/>
                  <a:pt x="1778103" y="572696"/>
                  <a:pt x="1794295" y="548734"/>
                </a:cubicBezTo>
                <a:cubicBezTo>
                  <a:pt x="1798370" y="542757"/>
                  <a:pt x="1804619" y="534226"/>
                  <a:pt x="1810215" y="533900"/>
                </a:cubicBezTo>
                <a:cubicBezTo>
                  <a:pt x="1875146" y="530586"/>
                  <a:pt x="1910083" y="474947"/>
                  <a:pt x="1959963" y="446095"/>
                </a:cubicBezTo>
                <a:cubicBezTo>
                  <a:pt x="2011799" y="416047"/>
                  <a:pt x="2052985" y="367743"/>
                  <a:pt x="2099333" y="327970"/>
                </a:cubicBezTo>
                <a:cubicBezTo>
                  <a:pt x="2155026" y="280210"/>
                  <a:pt x="2206699" y="225874"/>
                  <a:pt x="2268206" y="187296"/>
                </a:cubicBezTo>
                <a:cubicBezTo>
                  <a:pt x="2363510" y="127528"/>
                  <a:pt x="2470442" y="88841"/>
                  <a:pt x="2572157" y="40863"/>
                </a:cubicBezTo>
                <a:cubicBezTo>
                  <a:pt x="2648932" y="4622"/>
                  <a:pt x="2724295" y="1199"/>
                  <a:pt x="2802647" y="1905"/>
                </a:cubicBezTo>
                <a:cubicBezTo>
                  <a:pt x="2905557" y="2829"/>
                  <a:pt x="3008414" y="-1138"/>
                  <a:pt x="3111162" y="329"/>
                </a:cubicBezTo>
                <a:cubicBezTo>
                  <a:pt x="3212496" y="1851"/>
                  <a:pt x="3306768" y="28420"/>
                  <a:pt x="3377784" y="108999"/>
                </a:cubicBezTo>
                <a:cubicBezTo>
                  <a:pt x="3405549" y="140568"/>
                  <a:pt x="3435977" y="169746"/>
                  <a:pt x="3465481" y="199739"/>
                </a:cubicBezTo>
                <a:cubicBezTo>
                  <a:pt x="3468910" y="203225"/>
                  <a:pt x="3473202" y="205738"/>
                  <a:pt x="3477924" y="207020"/>
                </a:cubicBezTo>
                <a:cubicBezTo>
                  <a:pt x="3599308" y="237067"/>
                  <a:pt x="3672226" y="332697"/>
                  <a:pt x="3755413" y="413494"/>
                </a:cubicBezTo>
                <a:cubicBezTo>
                  <a:pt x="3865876" y="521023"/>
                  <a:pt x="3952595" y="647950"/>
                  <a:pt x="4030675" y="779224"/>
                </a:cubicBezTo>
                <a:cubicBezTo>
                  <a:pt x="4091204" y="880885"/>
                  <a:pt x="4133368" y="991131"/>
                  <a:pt x="4161460" y="1108984"/>
                </a:cubicBezTo>
                <a:cubicBezTo>
                  <a:pt x="4193941" y="1241621"/>
                  <a:pt x="4213448" y="1377100"/>
                  <a:pt x="4219707" y="1513509"/>
                </a:cubicBezTo>
                <a:cubicBezTo>
                  <a:pt x="4227423" y="1703682"/>
                  <a:pt x="4212589" y="1893583"/>
                  <a:pt x="4166350" y="2078975"/>
                </a:cubicBezTo>
                <a:cubicBezTo>
                  <a:pt x="4128859" y="2229374"/>
                  <a:pt x="4073274" y="2373906"/>
                  <a:pt x="4017254" y="2518600"/>
                </a:cubicBezTo>
                <a:cubicBezTo>
                  <a:pt x="3973808" y="2632259"/>
                  <a:pt x="3916930" y="2740320"/>
                  <a:pt x="3847837" y="2840482"/>
                </a:cubicBezTo>
                <a:cubicBezTo>
                  <a:pt x="3763726" y="2961106"/>
                  <a:pt x="3669455" y="3076351"/>
                  <a:pt x="3553341" y="3170242"/>
                </a:cubicBezTo>
                <a:cubicBezTo>
                  <a:pt x="3470208" y="3237455"/>
                  <a:pt x="3392128" y="3312057"/>
                  <a:pt x="3303399" y="3370684"/>
                </a:cubicBezTo>
                <a:cubicBezTo>
                  <a:pt x="3224993" y="3422574"/>
                  <a:pt x="3138546" y="3467999"/>
                  <a:pt x="3049382" y="3496633"/>
                </a:cubicBezTo>
                <a:cubicBezTo>
                  <a:pt x="2912349" y="3541025"/>
                  <a:pt x="2771730" y="3580146"/>
                  <a:pt x="2629807" y="3599598"/>
                </a:cubicBezTo>
                <a:cubicBezTo>
                  <a:pt x="2443057" y="3625136"/>
                  <a:pt x="2255492" y="3652901"/>
                  <a:pt x="2065808" y="3652847"/>
                </a:cubicBezTo>
                <a:cubicBezTo>
                  <a:pt x="2036358" y="3652847"/>
                  <a:pt x="2006963" y="3665887"/>
                  <a:pt x="1977350" y="3666702"/>
                </a:cubicBezTo>
                <a:cubicBezTo>
                  <a:pt x="1863844" y="3669799"/>
                  <a:pt x="1748110" y="3684415"/>
                  <a:pt x="1637429" y="3667409"/>
                </a:cubicBezTo>
                <a:cubicBezTo>
                  <a:pt x="1550059" y="3654042"/>
                  <a:pt x="1461927" y="3672842"/>
                  <a:pt x="1375480" y="3644751"/>
                </a:cubicBezTo>
                <a:cubicBezTo>
                  <a:pt x="1321145" y="3626929"/>
                  <a:pt x="1259583" y="3630950"/>
                  <a:pt x="1201607" y="3621930"/>
                </a:cubicBezTo>
                <a:cubicBezTo>
                  <a:pt x="1157053" y="3614921"/>
                  <a:pt x="1113150" y="3604217"/>
                  <a:pt x="1077343" y="3572594"/>
                </a:cubicBezTo>
                <a:cubicBezTo>
                  <a:pt x="1070551" y="3566671"/>
                  <a:pt x="1056370" y="3567921"/>
                  <a:pt x="1045557" y="3567921"/>
                </a:cubicBezTo>
                <a:cubicBezTo>
                  <a:pt x="930149" y="3567921"/>
                  <a:pt x="823815" y="3533961"/>
                  <a:pt x="718785" y="3488700"/>
                </a:cubicBezTo>
                <a:cubicBezTo>
                  <a:pt x="659343" y="3463054"/>
                  <a:pt x="594630" y="3449905"/>
                  <a:pt x="555182" y="3391766"/>
                </a:cubicBezTo>
                <a:cubicBezTo>
                  <a:pt x="400762" y="3322869"/>
                  <a:pt x="338222" y="3184043"/>
                  <a:pt x="279540" y="3038914"/>
                </a:cubicBezTo>
                <a:cubicBezTo>
                  <a:pt x="227215" y="2909596"/>
                  <a:pt x="158373" y="2786799"/>
                  <a:pt x="108928" y="2656503"/>
                </a:cubicBezTo>
                <a:cubicBezTo>
                  <a:pt x="60515" y="2528924"/>
                  <a:pt x="15580" y="2398411"/>
                  <a:pt x="10853" y="2258987"/>
                </a:cubicBezTo>
                <a:cubicBezTo>
                  <a:pt x="8082" y="2184276"/>
                  <a:pt x="4007" y="2109511"/>
                  <a:pt x="584" y="203480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6" name="Google Shape;796;p40"/>
          <p:cNvSpPr/>
          <p:nvPr/>
        </p:nvSpPr>
        <p:spPr>
          <a:xfrm rot="4655723">
            <a:off x="-4003623" y="4861510"/>
            <a:ext cx="5868240" cy="5109071"/>
          </a:xfrm>
          <a:custGeom>
            <a:avLst/>
            <a:gdLst/>
            <a:ahLst/>
            <a:cxnLst/>
            <a:rect l="l" t="t" r="r" b="b"/>
            <a:pathLst>
              <a:path w="5863167" h="5104654" extrusionOk="0">
                <a:moveTo>
                  <a:pt x="810" y="2826001"/>
                </a:moveTo>
                <a:cubicBezTo>
                  <a:pt x="-5453" y="2598934"/>
                  <a:pt x="24204" y="2379414"/>
                  <a:pt x="103213" y="2163591"/>
                </a:cubicBezTo>
                <a:cubicBezTo>
                  <a:pt x="143510" y="2053491"/>
                  <a:pt x="207578" y="1962181"/>
                  <a:pt x="261684" y="1862495"/>
                </a:cubicBezTo>
                <a:cubicBezTo>
                  <a:pt x="332770" y="1731794"/>
                  <a:pt x="438870" y="1636485"/>
                  <a:pt x="535915" y="1530837"/>
                </a:cubicBezTo>
                <a:cubicBezTo>
                  <a:pt x="558101" y="1506689"/>
                  <a:pt x="569723" y="1467600"/>
                  <a:pt x="617113" y="1482541"/>
                </a:cubicBezTo>
                <a:cubicBezTo>
                  <a:pt x="622546" y="1484201"/>
                  <a:pt x="636280" y="1459073"/>
                  <a:pt x="646468" y="1446621"/>
                </a:cubicBezTo>
                <a:cubicBezTo>
                  <a:pt x="676653" y="1409494"/>
                  <a:pt x="706159" y="1378705"/>
                  <a:pt x="759209" y="1364820"/>
                </a:cubicBezTo>
                <a:cubicBezTo>
                  <a:pt x="820183" y="1349199"/>
                  <a:pt x="870139" y="1302412"/>
                  <a:pt x="928698" y="1273736"/>
                </a:cubicBezTo>
                <a:cubicBezTo>
                  <a:pt x="1092376" y="1193746"/>
                  <a:pt x="1179233" y="1159033"/>
                  <a:pt x="1353175" y="1156845"/>
                </a:cubicBezTo>
                <a:cubicBezTo>
                  <a:pt x="1385171" y="1156468"/>
                  <a:pt x="1388566" y="1085684"/>
                  <a:pt x="1432938" y="1128396"/>
                </a:cubicBezTo>
                <a:cubicBezTo>
                  <a:pt x="1579487" y="1057838"/>
                  <a:pt x="1748447" y="1089834"/>
                  <a:pt x="1897486" y="1023956"/>
                </a:cubicBezTo>
                <a:cubicBezTo>
                  <a:pt x="1990305" y="982904"/>
                  <a:pt x="2091500" y="961095"/>
                  <a:pt x="2187790" y="927439"/>
                </a:cubicBezTo>
                <a:cubicBezTo>
                  <a:pt x="2226578" y="913856"/>
                  <a:pt x="2262725" y="892273"/>
                  <a:pt x="2299399" y="873181"/>
                </a:cubicBezTo>
                <a:cubicBezTo>
                  <a:pt x="2332980" y="855674"/>
                  <a:pt x="2363920" y="830696"/>
                  <a:pt x="2399387" y="819754"/>
                </a:cubicBezTo>
                <a:cubicBezTo>
                  <a:pt x="2437118" y="808284"/>
                  <a:pt x="2469492" y="795380"/>
                  <a:pt x="2491980" y="762101"/>
                </a:cubicBezTo>
                <a:cubicBezTo>
                  <a:pt x="2497640" y="753800"/>
                  <a:pt x="2506318" y="741952"/>
                  <a:pt x="2514090" y="741499"/>
                </a:cubicBezTo>
                <a:cubicBezTo>
                  <a:pt x="2604268" y="736896"/>
                  <a:pt x="2652790" y="659622"/>
                  <a:pt x="2722065" y="619552"/>
                </a:cubicBezTo>
                <a:cubicBezTo>
                  <a:pt x="2794056" y="577821"/>
                  <a:pt x="2851257" y="510735"/>
                  <a:pt x="2915626" y="455496"/>
                </a:cubicBezTo>
                <a:cubicBezTo>
                  <a:pt x="2992975" y="389165"/>
                  <a:pt x="3064740" y="313702"/>
                  <a:pt x="3150164" y="260124"/>
                </a:cubicBezTo>
                <a:cubicBezTo>
                  <a:pt x="3282525" y="177115"/>
                  <a:pt x="3431036" y="123386"/>
                  <a:pt x="3572302" y="56752"/>
                </a:cubicBezTo>
                <a:cubicBezTo>
                  <a:pt x="3678930" y="6419"/>
                  <a:pt x="3783597" y="1665"/>
                  <a:pt x="3892413" y="2646"/>
                </a:cubicBezTo>
                <a:cubicBezTo>
                  <a:pt x="4035340" y="3928"/>
                  <a:pt x="4178190" y="-1580"/>
                  <a:pt x="4320890" y="457"/>
                </a:cubicBezTo>
                <a:cubicBezTo>
                  <a:pt x="4461627" y="2570"/>
                  <a:pt x="4592555" y="39471"/>
                  <a:pt x="4691184" y="151382"/>
                </a:cubicBezTo>
                <a:cubicBezTo>
                  <a:pt x="4729746" y="195226"/>
                  <a:pt x="4772005" y="235749"/>
                  <a:pt x="4812981" y="277405"/>
                </a:cubicBezTo>
                <a:cubicBezTo>
                  <a:pt x="4817744" y="282247"/>
                  <a:pt x="4823708" y="285736"/>
                  <a:pt x="4830262" y="287517"/>
                </a:cubicBezTo>
                <a:cubicBezTo>
                  <a:pt x="4998845" y="329247"/>
                  <a:pt x="5100116" y="462061"/>
                  <a:pt x="5215649" y="574274"/>
                </a:cubicBezTo>
                <a:cubicBezTo>
                  <a:pt x="5369064" y="723615"/>
                  <a:pt x="5489503" y="899895"/>
                  <a:pt x="5597942" y="1082213"/>
                </a:cubicBezTo>
                <a:cubicBezTo>
                  <a:pt x="5682008" y="1223403"/>
                  <a:pt x="5740566" y="1376517"/>
                  <a:pt x="5779581" y="1540195"/>
                </a:cubicBezTo>
                <a:cubicBezTo>
                  <a:pt x="5824692" y="1724403"/>
                  <a:pt x="5851785" y="1912561"/>
                  <a:pt x="5860476" y="2102013"/>
                </a:cubicBezTo>
                <a:cubicBezTo>
                  <a:pt x="5871192" y="2366132"/>
                  <a:pt x="5850591" y="2629874"/>
                  <a:pt x="5786372" y="2887352"/>
                </a:cubicBezTo>
                <a:cubicBezTo>
                  <a:pt x="5734303" y="3096232"/>
                  <a:pt x="5657105" y="3296962"/>
                  <a:pt x="5579303" y="3497919"/>
                </a:cubicBezTo>
                <a:cubicBezTo>
                  <a:pt x="5518961" y="3655774"/>
                  <a:pt x="5439970" y="3805852"/>
                  <a:pt x="5344011" y="3944959"/>
                </a:cubicBezTo>
                <a:cubicBezTo>
                  <a:pt x="5227195" y="4112486"/>
                  <a:pt x="5096268" y="4272542"/>
                  <a:pt x="4935004" y="4402942"/>
                </a:cubicBezTo>
                <a:cubicBezTo>
                  <a:pt x="4819546" y="4496289"/>
                  <a:pt x="4711107" y="4599899"/>
                  <a:pt x="4587876" y="4681322"/>
                </a:cubicBezTo>
                <a:cubicBezTo>
                  <a:pt x="4478984" y="4753390"/>
                  <a:pt x="4358923" y="4816476"/>
                  <a:pt x="4235089" y="4856245"/>
                </a:cubicBezTo>
                <a:cubicBezTo>
                  <a:pt x="4044772" y="4917898"/>
                  <a:pt x="3849475" y="4972231"/>
                  <a:pt x="3652367" y="4999246"/>
                </a:cubicBezTo>
                <a:cubicBezTo>
                  <a:pt x="3393002" y="5034714"/>
                  <a:pt x="3132506" y="5073275"/>
                  <a:pt x="2869066" y="5073200"/>
                </a:cubicBezTo>
                <a:cubicBezTo>
                  <a:pt x="2828165" y="5073200"/>
                  <a:pt x="2787340" y="5091311"/>
                  <a:pt x="2746213" y="5092443"/>
                </a:cubicBezTo>
                <a:cubicBezTo>
                  <a:pt x="2588572" y="5096744"/>
                  <a:pt x="2427837" y="5117044"/>
                  <a:pt x="2274119" y="5093424"/>
                </a:cubicBezTo>
                <a:cubicBezTo>
                  <a:pt x="2152776" y="5074860"/>
                  <a:pt x="2030375" y="5100970"/>
                  <a:pt x="1910314" y="5061956"/>
                </a:cubicBezTo>
                <a:cubicBezTo>
                  <a:pt x="1834852" y="5037204"/>
                  <a:pt x="1749353" y="5042788"/>
                  <a:pt x="1668834" y="5030262"/>
                </a:cubicBezTo>
                <a:cubicBezTo>
                  <a:pt x="1606955" y="5020527"/>
                  <a:pt x="1545981" y="5005661"/>
                  <a:pt x="1496252" y="4961742"/>
                </a:cubicBezTo>
                <a:cubicBezTo>
                  <a:pt x="1486819" y="4953516"/>
                  <a:pt x="1467123" y="4955252"/>
                  <a:pt x="1452106" y="4955252"/>
                </a:cubicBezTo>
                <a:cubicBezTo>
                  <a:pt x="1291824" y="4955252"/>
                  <a:pt x="1144143" y="4908088"/>
                  <a:pt x="998274" y="4845227"/>
                </a:cubicBezTo>
                <a:cubicBezTo>
                  <a:pt x="915718" y="4809609"/>
                  <a:pt x="825842" y="4791347"/>
                  <a:pt x="771057" y="4710602"/>
                </a:cubicBezTo>
                <a:cubicBezTo>
                  <a:pt x="556592" y="4614916"/>
                  <a:pt x="469735" y="4422109"/>
                  <a:pt x="388235" y="4220548"/>
                </a:cubicBezTo>
                <a:cubicBezTo>
                  <a:pt x="315565" y="4040947"/>
                  <a:pt x="219954" y="3870402"/>
                  <a:pt x="151283" y="3689443"/>
                </a:cubicBezTo>
                <a:cubicBezTo>
                  <a:pt x="84046" y="3512257"/>
                  <a:pt x="21638" y="3330996"/>
                  <a:pt x="15073" y="3137359"/>
                </a:cubicBezTo>
                <a:cubicBezTo>
                  <a:pt x="11224" y="3033598"/>
                  <a:pt x="5565" y="2929762"/>
                  <a:pt x="810" y="28260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7" name="Google Shape;797;p40"/>
          <p:cNvSpPr/>
          <p:nvPr/>
        </p:nvSpPr>
        <p:spPr>
          <a:xfrm rot="-5339846">
            <a:off x="-1310658" y="6085603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8" name="Google Shape;798;p40"/>
          <p:cNvSpPr/>
          <p:nvPr/>
        </p:nvSpPr>
        <p:spPr>
          <a:xfrm rot="-5339846">
            <a:off x="16653074" y="712370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9" name="Google Shape;799;p40"/>
          <p:cNvSpPr/>
          <p:nvPr/>
        </p:nvSpPr>
        <p:spPr>
          <a:xfrm rot="3813788">
            <a:off x="452840" y="85806"/>
            <a:ext cx="834565" cy="2233094"/>
          </a:xfrm>
          <a:custGeom>
            <a:avLst/>
            <a:gdLst/>
            <a:ahLst/>
            <a:cxnLst/>
            <a:rect l="l" t="t" r="r" b="b"/>
            <a:pathLst>
              <a:path w="834962" h="2234155" extrusionOk="0">
                <a:moveTo>
                  <a:pt x="224521" y="2234156"/>
                </a:moveTo>
                <a:cubicBezTo>
                  <a:pt x="189665" y="2196367"/>
                  <a:pt x="191080" y="2168328"/>
                  <a:pt x="228508" y="2127273"/>
                </a:cubicBezTo>
                <a:cubicBezTo>
                  <a:pt x="237791" y="2117414"/>
                  <a:pt x="246500" y="2107030"/>
                  <a:pt x="254592" y="2096172"/>
                </a:cubicBezTo>
                <a:cubicBezTo>
                  <a:pt x="284792" y="2054165"/>
                  <a:pt x="315815" y="2013392"/>
                  <a:pt x="352343" y="1975964"/>
                </a:cubicBezTo>
                <a:cubicBezTo>
                  <a:pt x="384344" y="1943115"/>
                  <a:pt x="408138" y="1902162"/>
                  <a:pt x="434660" y="1864193"/>
                </a:cubicBezTo>
                <a:cubicBezTo>
                  <a:pt x="460615" y="1827177"/>
                  <a:pt x="485671" y="1789594"/>
                  <a:pt x="510803" y="1751985"/>
                </a:cubicBezTo>
                <a:cubicBezTo>
                  <a:pt x="543498" y="1703110"/>
                  <a:pt x="575473" y="1653591"/>
                  <a:pt x="608554" y="1604844"/>
                </a:cubicBezTo>
                <a:cubicBezTo>
                  <a:pt x="662883" y="1524637"/>
                  <a:pt x="704942" y="1437638"/>
                  <a:pt x="741161" y="1348582"/>
                </a:cubicBezTo>
                <a:cubicBezTo>
                  <a:pt x="764081" y="1292221"/>
                  <a:pt x="780493" y="1231487"/>
                  <a:pt x="783425" y="1169955"/>
                </a:cubicBezTo>
                <a:cubicBezTo>
                  <a:pt x="784660" y="1144231"/>
                  <a:pt x="785535" y="1114134"/>
                  <a:pt x="767657" y="1091008"/>
                </a:cubicBezTo>
                <a:cubicBezTo>
                  <a:pt x="718987" y="1090776"/>
                  <a:pt x="683256" y="1120462"/>
                  <a:pt x="645622" y="1141659"/>
                </a:cubicBezTo>
                <a:cubicBezTo>
                  <a:pt x="628850" y="1151099"/>
                  <a:pt x="621699" y="1179035"/>
                  <a:pt x="612181" y="1199486"/>
                </a:cubicBezTo>
                <a:cubicBezTo>
                  <a:pt x="594046" y="1238072"/>
                  <a:pt x="578354" y="1277996"/>
                  <a:pt x="559653" y="1316376"/>
                </a:cubicBezTo>
                <a:cubicBezTo>
                  <a:pt x="539279" y="1358177"/>
                  <a:pt x="517388" y="1399284"/>
                  <a:pt x="494751" y="1439851"/>
                </a:cubicBezTo>
                <a:cubicBezTo>
                  <a:pt x="473169" y="1478642"/>
                  <a:pt x="453927" y="1519801"/>
                  <a:pt x="426248" y="1553911"/>
                </a:cubicBezTo>
                <a:cubicBezTo>
                  <a:pt x="381617" y="1608934"/>
                  <a:pt x="345526" y="1671187"/>
                  <a:pt x="290734" y="1717927"/>
                </a:cubicBezTo>
                <a:cubicBezTo>
                  <a:pt x="275300" y="1731046"/>
                  <a:pt x="261872" y="1742956"/>
                  <a:pt x="238643" y="1741336"/>
                </a:cubicBezTo>
                <a:cubicBezTo>
                  <a:pt x="213202" y="1739586"/>
                  <a:pt x="205202" y="1737631"/>
                  <a:pt x="200520" y="1712679"/>
                </a:cubicBezTo>
                <a:cubicBezTo>
                  <a:pt x="196945" y="1693129"/>
                  <a:pt x="196404" y="1672987"/>
                  <a:pt x="195376" y="1653051"/>
                </a:cubicBezTo>
                <a:cubicBezTo>
                  <a:pt x="190231" y="1560779"/>
                  <a:pt x="208752" y="1472983"/>
                  <a:pt x="256007" y="1393933"/>
                </a:cubicBezTo>
                <a:cubicBezTo>
                  <a:pt x="278155" y="1356917"/>
                  <a:pt x="310439" y="1325070"/>
                  <a:pt x="341925" y="1294819"/>
                </a:cubicBezTo>
                <a:cubicBezTo>
                  <a:pt x="381411" y="1256850"/>
                  <a:pt x="424113" y="1222072"/>
                  <a:pt x="466763" y="1187550"/>
                </a:cubicBezTo>
                <a:cubicBezTo>
                  <a:pt x="490635" y="1168206"/>
                  <a:pt x="517517" y="1152591"/>
                  <a:pt x="542418" y="1134456"/>
                </a:cubicBezTo>
                <a:cubicBezTo>
                  <a:pt x="567807" y="1115935"/>
                  <a:pt x="588206" y="1095561"/>
                  <a:pt x="601789" y="1064023"/>
                </a:cubicBezTo>
                <a:cubicBezTo>
                  <a:pt x="624940" y="1010158"/>
                  <a:pt x="638497" y="954748"/>
                  <a:pt x="646780" y="897692"/>
                </a:cubicBezTo>
                <a:cubicBezTo>
                  <a:pt x="654651" y="843543"/>
                  <a:pt x="654188" y="789317"/>
                  <a:pt x="635899" y="736634"/>
                </a:cubicBezTo>
                <a:cubicBezTo>
                  <a:pt x="634103" y="731920"/>
                  <a:pt x="631827" y="727403"/>
                  <a:pt x="629107" y="723155"/>
                </a:cubicBezTo>
                <a:cubicBezTo>
                  <a:pt x="627847" y="721097"/>
                  <a:pt x="625480" y="719760"/>
                  <a:pt x="620696" y="715438"/>
                </a:cubicBezTo>
                <a:cubicBezTo>
                  <a:pt x="603744" y="741676"/>
                  <a:pt x="587872" y="767966"/>
                  <a:pt x="570302" y="793073"/>
                </a:cubicBezTo>
                <a:cubicBezTo>
                  <a:pt x="515639" y="871197"/>
                  <a:pt x="466763" y="953333"/>
                  <a:pt x="403740" y="1025643"/>
                </a:cubicBezTo>
                <a:cubicBezTo>
                  <a:pt x="360009" y="1075831"/>
                  <a:pt x="320394" y="1129697"/>
                  <a:pt x="277229" y="1180424"/>
                </a:cubicBezTo>
                <a:cubicBezTo>
                  <a:pt x="229897" y="1235988"/>
                  <a:pt x="181459" y="1290549"/>
                  <a:pt x="120827" y="1332556"/>
                </a:cubicBezTo>
                <a:cubicBezTo>
                  <a:pt x="113573" y="1337572"/>
                  <a:pt x="106679" y="1343360"/>
                  <a:pt x="98808" y="1347090"/>
                </a:cubicBezTo>
                <a:cubicBezTo>
                  <a:pt x="53945" y="1368390"/>
                  <a:pt x="18523" y="1346370"/>
                  <a:pt x="7642" y="1297211"/>
                </a:cubicBezTo>
                <a:cubicBezTo>
                  <a:pt x="-5374" y="1238818"/>
                  <a:pt x="-461" y="1182019"/>
                  <a:pt x="12607" y="1125401"/>
                </a:cubicBezTo>
                <a:cubicBezTo>
                  <a:pt x="19767" y="1094972"/>
                  <a:pt x="29775" y="1065284"/>
                  <a:pt x="42498" y="1036730"/>
                </a:cubicBezTo>
                <a:cubicBezTo>
                  <a:pt x="58807" y="999894"/>
                  <a:pt x="75733" y="962620"/>
                  <a:pt x="98036" y="929333"/>
                </a:cubicBezTo>
                <a:cubicBezTo>
                  <a:pt x="127670" y="885113"/>
                  <a:pt x="163735" y="845267"/>
                  <a:pt x="195273" y="802256"/>
                </a:cubicBezTo>
                <a:cubicBezTo>
                  <a:pt x="231981" y="752172"/>
                  <a:pt x="286233" y="723824"/>
                  <a:pt x="334053" y="687682"/>
                </a:cubicBezTo>
                <a:cubicBezTo>
                  <a:pt x="345063" y="679347"/>
                  <a:pt x="363096" y="680788"/>
                  <a:pt x="377295" y="675926"/>
                </a:cubicBezTo>
                <a:cubicBezTo>
                  <a:pt x="387354" y="672479"/>
                  <a:pt x="396280" y="665816"/>
                  <a:pt x="405926" y="660980"/>
                </a:cubicBezTo>
                <a:cubicBezTo>
                  <a:pt x="417090" y="655398"/>
                  <a:pt x="428177" y="646498"/>
                  <a:pt x="439805" y="645546"/>
                </a:cubicBezTo>
                <a:cubicBezTo>
                  <a:pt x="486957" y="641816"/>
                  <a:pt x="534546" y="637417"/>
                  <a:pt x="581287" y="655604"/>
                </a:cubicBezTo>
                <a:cubicBezTo>
                  <a:pt x="618020" y="605982"/>
                  <a:pt x="644156" y="550676"/>
                  <a:pt x="666896" y="494083"/>
                </a:cubicBezTo>
                <a:cubicBezTo>
                  <a:pt x="692620" y="429902"/>
                  <a:pt x="718524" y="365463"/>
                  <a:pt x="738048" y="299173"/>
                </a:cubicBezTo>
                <a:cubicBezTo>
                  <a:pt x="755515" y="240007"/>
                  <a:pt x="764827" y="178450"/>
                  <a:pt x="750602" y="115812"/>
                </a:cubicBezTo>
                <a:cubicBezTo>
                  <a:pt x="741598" y="75631"/>
                  <a:pt x="712479" y="52505"/>
                  <a:pt x="669854" y="55001"/>
                </a:cubicBezTo>
                <a:cubicBezTo>
                  <a:pt x="626715" y="57573"/>
                  <a:pt x="590727" y="77921"/>
                  <a:pt x="555022" y="99374"/>
                </a:cubicBezTo>
                <a:cubicBezTo>
                  <a:pt x="477285" y="146063"/>
                  <a:pt x="415933" y="210734"/>
                  <a:pt x="360935" y="281294"/>
                </a:cubicBezTo>
                <a:cubicBezTo>
                  <a:pt x="323249" y="329655"/>
                  <a:pt x="288265" y="380306"/>
                  <a:pt x="254875" y="431728"/>
                </a:cubicBezTo>
                <a:cubicBezTo>
                  <a:pt x="237408" y="458610"/>
                  <a:pt x="226013" y="489427"/>
                  <a:pt x="211556" y="519190"/>
                </a:cubicBezTo>
                <a:lnTo>
                  <a:pt x="172481" y="514971"/>
                </a:lnTo>
                <a:cubicBezTo>
                  <a:pt x="165793" y="494623"/>
                  <a:pt x="164327" y="478957"/>
                  <a:pt x="171092" y="456835"/>
                </a:cubicBezTo>
                <a:cubicBezTo>
                  <a:pt x="191851" y="388846"/>
                  <a:pt x="237511" y="336704"/>
                  <a:pt x="275068" y="280008"/>
                </a:cubicBezTo>
                <a:cubicBezTo>
                  <a:pt x="309286" y="228771"/>
                  <a:pt x="348886" y="181340"/>
                  <a:pt x="393193" y="138526"/>
                </a:cubicBezTo>
                <a:cubicBezTo>
                  <a:pt x="441194" y="91914"/>
                  <a:pt x="490429" y="43553"/>
                  <a:pt x="554302" y="18730"/>
                </a:cubicBezTo>
                <a:cubicBezTo>
                  <a:pt x="577454" y="9778"/>
                  <a:pt x="601506" y="-615"/>
                  <a:pt x="629185" y="28"/>
                </a:cubicBezTo>
                <a:cubicBezTo>
                  <a:pt x="675796" y="1135"/>
                  <a:pt x="687321" y="311"/>
                  <a:pt x="714974" y="13225"/>
                </a:cubicBezTo>
                <a:cubicBezTo>
                  <a:pt x="720479" y="15797"/>
                  <a:pt x="727836" y="17572"/>
                  <a:pt x="730743" y="22022"/>
                </a:cubicBezTo>
                <a:cubicBezTo>
                  <a:pt x="754229" y="57573"/>
                  <a:pt x="787207" y="88519"/>
                  <a:pt x="796442" y="131298"/>
                </a:cubicBezTo>
                <a:cubicBezTo>
                  <a:pt x="807066" y="180662"/>
                  <a:pt x="810256" y="230695"/>
                  <a:pt x="798834" y="281552"/>
                </a:cubicBezTo>
                <a:cubicBezTo>
                  <a:pt x="774937" y="388075"/>
                  <a:pt x="734524" y="488347"/>
                  <a:pt x="688427" y="586561"/>
                </a:cubicBezTo>
                <a:cubicBezTo>
                  <a:pt x="672118" y="621365"/>
                  <a:pt x="651281" y="654061"/>
                  <a:pt x="631834" y="689097"/>
                </a:cubicBezTo>
                <a:cubicBezTo>
                  <a:pt x="639294" y="698126"/>
                  <a:pt x="645931" y="707103"/>
                  <a:pt x="653571" y="715232"/>
                </a:cubicBezTo>
                <a:cubicBezTo>
                  <a:pt x="684645" y="748159"/>
                  <a:pt x="695450" y="788726"/>
                  <a:pt x="698999" y="832353"/>
                </a:cubicBezTo>
                <a:cubicBezTo>
                  <a:pt x="704781" y="899288"/>
                  <a:pt x="696132" y="966685"/>
                  <a:pt x="673636" y="1029991"/>
                </a:cubicBezTo>
                <a:cubicBezTo>
                  <a:pt x="671807" y="1036019"/>
                  <a:pt x="670431" y="1042176"/>
                  <a:pt x="669520" y="1048409"/>
                </a:cubicBezTo>
                <a:cubicBezTo>
                  <a:pt x="669340" y="1049361"/>
                  <a:pt x="670472" y="1050570"/>
                  <a:pt x="672324" y="1054480"/>
                </a:cubicBezTo>
                <a:cubicBezTo>
                  <a:pt x="677391" y="1052825"/>
                  <a:pt x="682341" y="1050831"/>
                  <a:pt x="687141" y="1048512"/>
                </a:cubicBezTo>
                <a:cubicBezTo>
                  <a:pt x="718267" y="1030994"/>
                  <a:pt x="758345" y="1039406"/>
                  <a:pt x="787181" y="1060859"/>
                </a:cubicBezTo>
                <a:cubicBezTo>
                  <a:pt x="833021" y="1094944"/>
                  <a:pt x="839710" y="1139292"/>
                  <a:pt x="832481" y="1190663"/>
                </a:cubicBezTo>
                <a:cubicBezTo>
                  <a:pt x="828520" y="1218959"/>
                  <a:pt x="830037" y="1248130"/>
                  <a:pt x="823735" y="1275706"/>
                </a:cubicBezTo>
                <a:cubicBezTo>
                  <a:pt x="813728" y="1319694"/>
                  <a:pt x="800429" y="1363039"/>
                  <a:pt x="786435" y="1405972"/>
                </a:cubicBezTo>
                <a:cubicBezTo>
                  <a:pt x="762949" y="1477999"/>
                  <a:pt x="732878" y="1546811"/>
                  <a:pt x="691257" y="1610709"/>
                </a:cubicBezTo>
                <a:cubicBezTo>
                  <a:pt x="662163" y="1655366"/>
                  <a:pt x="638214" y="1703316"/>
                  <a:pt x="609737" y="1748461"/>
                </a:cubicBezTo>
                <a:cubicBezTo>
                  <a:pt x="586277" y="1785658"/>
                  <a:pt x="560347" y="1821363"/>
                  <a:pt x="534160" y="1856708"/>
                </a:cubicBezTo>
                <a:cubicBezTo>
                  <a:pt x="493825" y="1911063"/>
                  <a:pt x="463702" y="1972260"/>
                  <a:pt x="416267" y="2021959"/>
                </a:cubicBezTo>
                <a:cubicBezTo>
                  <a:pt x="395251" y="2043927"/>
                  <a:pt x="382543" y="2073741"/>
                  <a:pt x="365205" y="2099414"/>
                </a:cubicBezTo>
                <a:cubicBezTo>
                  <a:pt x="353269" y="2117137"/>
                  <a:pt x="339867" y="2133858"/>
                  <a:pt x="327082" y="2150861"/>
                </a:cubicBezTo>
                <a:cubicBezTo>
                  <a:pt x="308407" y="2175814"/>
                  <a:pt x="289680" y="2200740"/>
                  <a:pt x="269924" y="2227107"/>
                </a:cubicBezTo>
                <a:close/>
                <a:moveTo>
                  <a:pt x="560322" y="688736"/>
                </a:moveTo>
                <a:cubicBezTo>
                  <a:pt x="541646" y="688736"/>
                  <a:pt x="530070" y="687013"/>
                  <a:pt x="519163" y="689045"/>
                </a:cubicBezTo>
                <a:cubicBezTo>
                  <a:pt x="473323" y="697663"/>
                  <a:pt x="428100" y="708595"/>
                  <a:pt x="387071" y="732081"/>
                </a:cubicBezTo>
                <a:cubicBezTo>
                  <a:pt x="262464" y="803440"/>
                  <a:pt x="173304" y="907159"/>
                  <a:pt x="111232" y="1035367"/>
                </a:cubicBezTo>
                <a:cubicBezTo>
                  <a:pt x="100223" y="1058081"/>
                  <a:pt x="91348" y="1081825"/>
                  <a:pt x="81187" y="1104822"/>
                </a:cubicBezTo>
                <a:cubicBezTo>
                  <a:pt x="55874" y="1162778"/>
                  <a:pt x="48800" y="1222869"/>
                  <a:pt x="56929" y="1289931"/>
                </a:cubicBezTo>
                <a:cubicBezTo>
                  <a:pt x="68299" y="1285764"/>
                  <a:pt x="78434" y="1284401"/>
                  <a:pt x="85457" y="1278999"/>
                </a:cubicBezTo>
                <a:cubicBezTo>
                  <a:pt x="101364" y="1266772"/>
                  <a:pt x="116390" y="1253440"/>
                  <a:pt x="130422" y="1239101"/>
                </a:cubicBezTo>
                <a:cubicBezTo>
                  <a:pt x="159954" y="1208952"/>
                  <a:pt x="189408" y="1178624"/>
                  <a:pt x="217344" y="1147009"/>
                </a:cubicBezTo>
                <a:cubicBezTo>
                  <a:pt x="259840" y="1099008"/>
                  <a:pt x="300098" y="1049001"/>
                  <a:pt x="343083" y="1001463"/>
                </a:cubicBezTo>
                <a:cubicBezTo>
                  <a:pt x="369784" y="971906"/>
                  <a:pt x="395894" y="942503"/>
                  <a:pt x="414158" y="906747"/>
                </a:cubicBezTo>
                <a:cubicBezTo>
                  <a:pt x="419189" y="896544"/>
                  <a:pt x="425873" y="887244"/>
                  <a:pt x="433940" y="879222"/>
                </a:cubicBezTo>
                <a:cubicBezTo>
                  <a:pt x="481220" y="834077"/>
                  <a:pt x="506378" y="773883"/>
                  <a:pt x="542495" y="721149"/>
                </a:cubicBezTo>
                <a:cubicBezTo>
                  <a:pt x="547974" y="713174"/>
                  <a:pt x="551935" y="704145"/>
                  <a:pt x="560322" y="688736"/>
                </a:cubicBezTo>
                <a:close/>
                <a:moveTo>
                  <a:pt x="261409" y="1627533"/>
                </a:moveTo>
                <a:cubicBezTo>
                  <a:pt x="294593" y="1594092"/>
                  <a:pt x="330092" y="1569294"/>
                  <a:pt x="349179" y="1535312"/>
                </a:cubicBezTo>
                <a:cubicBezTo>
                  <a:pt x="363302" y="1510180"/>
                  <a:pt x="380408" y="1487800"/>
                  <a:pt x="395482" y="1463723"/>
                </a:cubicBezTo>
                <a:cubicBezTo>
                  <a:pt x="428075" y="1411503"/>
                  <a:pt x="460461" y="1359155"/>
                  <a:pt x="491227" y="1305880"/>
                </a:cubicBezTo>
                <a:cubicBezTo>
                  <a:pt x="505118" y="1281854"/>
                  <a:pt x="514944" y="1255513"/>
                  <a:pt x="526623" y="1230226"/>
                </a:cubicBezTo>
                <a:cubicBezTo>
                  <a:pt x="513285" y="1232970"/>
                  <a:pt x="500880" y="1239111"/>
                  <a:pt x="490610" y="1248053"/>
                </a:cubicBezTo>
                <a:cubicBezTo>
                  <a:pt x="468898" y="1266934"/>
                  <a:pt x="448808" y="1287693"/>
                  <a:pt x="426737" y="1306112"/>
                </a:cubicBezTo>
                <a:cubicBezTo>
                  <a:pt x="377861" y="1346910"/>
                  <a:pt x="335931" y="1393033"/>
                  <a:pt x="305680" y="1449523"/>
                </a:cubicBezTo>
                <a:cubicBezTo>
                  <a:pt x="276818" y="1503209"/>
                  <a:pt x="260123" y="1559493"/>
                  <a:pt x="261409" y="162753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" name="Google Shape;7875;p73">
            <a:extLst>
              <a:ext uri="{FF2B5EF4-FFF2-40B4-BE49-F238E27FC236}">
                <a16:creationId xmlns:a16="http://schemas.microsoft.com/office/drawing/2014/main" id="{E6CB256C-50D4-BD43-CEAA-AC9F04E95C92}"/>
              </a:ext>
            </a:extLst>
          </p:cNvPr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3" name="Google Shape;7876;p73">
              <a:extLst>
                <a:ext uri="{FF2B5EF4-FFF2-40B4-BE49-F238E27FC236}">
                  <a16:creationId xmlns:a16="http://schemas.microsoft.com/office/drawing/2014/main" id="{258C84BD-F9F2-4C07-D4E7-7D8665E314D5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1" name="Google Shape;7877;p73">
                <a:extLst>
                  <a:ext uri="{FF2B5EF4-FFF2-40B4-BE49-F238E27FC236}">
                    <a16:creationId xmlns:a16="http://schemas.microsoft.com/office/drawing/2014/main" id="{F4489A88-C287-E277-A83F-635DBFCE8D8C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Google Shape;7878;p73">
                <a:extLst>
                  <a:ext uri="{FF2B5EF4-FFF2-40B4-BE49-F238E27FC236}">
                    <a16:creationId xmlns:a16="http://schemas.microsoft.com/office/drawing/2014/main" id="{B46A834B-7163-B0FB-E5AF-E92247BDB060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" name="Google Shape;7879;p73">
              <a:extLst>
                <a:ext uri="{FF2B5EF4-FFF2-40B4-BE49-F238E27FC236}">
                  <a16:creationId xmlns:a16="http://schemas.microsoft.com/office/drawing/2014/main" id="{D08F8F2A-0338-6EC7-8B57-2C5160AF8EE7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26" name="Google Shape;7880;p73">
                <a:extLst>
                  <a:ext uri="{FF2B5EF4-FFF2-40B4-BE49-F238E27FC236}">
                    <a16:creationId xmlns:a16="http://schemas.microsoft.com/office/drawing/2014/main" id="{2C0B78D0-688D-AD96-A5B1-8CF866528CB1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Google Shape;7881;p73">
                <a:extLst>
                  <a:ext uri="{FF2B5EF4-FFF2-40B4-BE49-F238E27FC236}">
                    <a16:creationId xmlns:a16="http://schemas.microsoft.com/office/drawing/2014/main" id="{9AFB199A-AD49-A864-42A3-EE911F362F7C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Google Shape;7882;p73">
                <a:extLst>
                  <a:ext uri="{FF2B5EF4-FFF2-40B4-BE49-F238E27FC236}">
                    <a16:creationId xmlns:a16="http://schemas.microsoft.com/office/drawing/2014/main" id="{F30E72AD-1821-5C25-9248-5CCF0DA0AE75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Google Shape;7883;p73">
                <a:extLst>
                  <a:ext uri="{FF2B5EF4-FFF2-40B4-BE49-F238E27FC236}">
                    <a16:creationId xmlns:a16="http://schemas.microsoft.com/office/drawing/2014/main" id="{7BBED701-8265-3443-334D-21BEC835002D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Google Shape;7884;p73">
                <a:extLst>
                  <a:ext uri="{FF2B5EF4-FFF2-40B4-BE49-F238E27FC236}">
                    <a16:creationId xmlns:a16="http://schemas.microsoft.com/office/drawing/2014/main" id="{2ECC6C21-38D4-034A-DCB9-AC4C0CF07C6B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Google Shape;7885;p73">
              <a:extLst>
                <a:ext uri="{FF2B5EF4-FFF2-40B4-BE49-F238E27FC236}">
                  <a16:creationId xmlns:a16="http://schemas.microsoft.com/office/drawing/2014/main" id="{94E270E7-C78D-6390-666F-2BB7945D0BEF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6" name="Google Shape;7886;p73">
                <a:extLst>
                  <a:ext uri="{FF2B5EF4-FFF2-40B4-BE49-F238E27FC236}">
                    <a16:creationId xmlns:a16="http://schemas.microsoft.com/office/drawing/2014/main" id="{121A233D-D105-C473-E248-CEEBDB71B943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Google Shape;7887;p73">
                <a:extLst>
                  <a:ext uri="{FF2B5EF4-FFF2-40B4-BE49-F238E27FC236}">
                    <a16:creationId xmlns:a16="http://schemas.microsoft.com/office/drawing/2014/main" id="{E30E87B8-6757-A445-B6C3-4FC767D7D556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Google Shape;7888;p73">
                <a:extLst>
                  <a:ext uri="{FF2B5EF4-FFF2-40B4-BE49-F238E27FC236}">
                    <a16:creationId xmlns:a16="http://schemas.microsoft.com/office/drawing/2014/main" id="{298A4929-667F-42BF-0B76-AF2EE0F05A7A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Google Shape;7889;p73">
                <a:extLst>
                  <a:ext uri="{FF2B5EF4-FFF2-40B4-BE49-F238E27FC236}">
                    <a16:creationId xmlns:a16="http://schemas.microsoft.com/office/drawing/2014/main" id="{8EFAB275-686E-0170-30A4-0992C0A858E3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Google Shape;7890;p73">
                <a:extLst>
                  <a:ext uri="{FF2B5EF4-FFF2-40B4-BE49-F238E27FC236}">
                    <a16:creationId xmlns:a16="http://schemas.microsoft.com/office/drawing/2014/main" id="{06C93D04-DD50-814C-AA5D-49CDEFD56D7D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Google Shape;7891;p73">
                <a:extLst>
                  <a:ext uri="{FF2B5EF4-FFF2-40B4-BE49-F238E27FC236}">
                    <a16:creationId xmlns:a16="http://schemas.microsoft.com/office/drawing/2014/main" id="{912A4B28-8B6F-51B2-02C7-30C098C5493A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Google Shape;7892;p73">
                <a:extLst>
                  <a:ext uri="{FF2B5EF4-FFF2-40B4-BE49-F238E27FC236}">
                    <a16:creationId xmlns:a16="http://schemas.microsoft.com/office/drawing/2014/main" id="{43810D81-6D9A-F74D-E242-0956AC062AF8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Google Shape;7893;p73">
                <a:extLst>
                  <a:ext uri="{FF2B5EF4-FFF2-40B4-BE49-F238E27FC236}">
                    <a16:creationId xmlns:a16="http://schemas.microsoft.com/office/drawing/2014/main" id="{C4B6F556-2DF9-B04A-3AC3-882A9A6B4C44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Google Shape;7894;p73">
                <a:extLst>
                  <a:ext uri="{FF2B5EF4-FFF2-40B4-BE49-F238E27FC236}">
                    <a16:creationId xmlns:a16="http://schemas.microsoft.com/office/drawing/2014/main" id="{DC3623F2-FD4F-56B6-E6BB-696763E3FA04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Google Shape;7895;p73">
                <a:extLst>
                  <a:ext uri="{FF2B5EF4-FFF2-40B4-BE49-F238E27FC236}">
                    <a16:creationId xmlns:a16="http://schemas.microsoft.com/office/drawing/2014/main" id="{00950AE2-076C-9712-43D5-6B7F2A8324CE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Google Shape;7896;p73">
                <a:extLst>
                  <a:ext uri="{FF2B5EF4-FFF2-40B4-BE49-F238E27FC236}">
                    <a16:creationId xmlns:a16="http://schemas.microsoft.com/office/drawing/2014/main" id="{351C5A89-037C-FDF3-BF08-6A395DB054AD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Google Shape;7897;p73">
                <a:extLst>
                  <a:ext uri="{FF2B5EF4-FFF2-40B4-BE49-F238E27FC236}">
                    <a16:creationId xmlns:a16="http://schemas.microsoft.com/office/drawing/2014/main" id="{D46DAC0E-042D-BCEF-E0C3-3A73B92A14F6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Google Shape;7898;p73">
                <a:extLst>
                  <a:ext uri="{FF2B5EF4-FFF2-40B4-BE49-F238E27FC236}">
                    <a16:creationId xmlns:a16="http://schemas.microsoft.com/office/drawing/2014/main" id="{0E665377-7441-E6E5-0B52-1E751D368D74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Google Shape;7899;p73">
                <a:extLst>
                  <a:ext uri="{FF2B5EF4-FFF2-40B4-BE49-F238E27FC236}">
                    <a16:creationId xmlns:a16="http://schemas.microsoft.com/office/drawing/2014/main" id="{458DAC8C-C9B0-DBC7-0D34-57E25700E630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Google Shape;7900;p73">
                <a:extLst>
                  <a:ext uri="{FF2B5EF4-FFF2-40B4-BE49-F238E27FC236}">
                    <a16:creationId xmlns:a16="http://schemas.microsoft.com/office/drawing/2014/main" id="{D23A71DA-8C50-D680-E9F6-DF97388BB282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Google Shape;7901;p73">
                <a:extLst>
                  <a:ext uri="{FF2B5EF4-FFF2-40B4-BE49-F238E27FC236}">
                    <a16:creationId xmlns:a16="http://schemas.microsoft.com/office/drawing/2014/main" id="{A2E30BDF-9A35-467A-5FFE-5F2AAACAEF34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Google Shape;7902;p73">
                <a:extLst>
                  <a:ext uri="{FF2B5EF4-FFF2-40B4-BE49-F238E27FC236}">
                    <a16:creationId xmlns:a16="http://schemas.microsoft.com/office/drawing/2014/main" id="{34F1A938-E6D3-DC2C-4EE9-C826AC26C678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Google Shape;7903;p73">
                <a:extLst>
                  <a:ext uri="{FF2B5EF4-FFF2-40B4-BE49-F238E27FC236}">
                    <a16:creationId xmlns:a16="http://schemas.microsoft.com/office/drawing/2014/main" id="{3CAF46F1-6D6E-6440-A011-D26548E7FEF8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Google Shape;7904;p73">
                <a:extLst>
                  <a:ext uri="{FF2B5EF4-FFF2-40B4-BE49-F238E27FC236}">
                    <a16:creationId xmlns:a16="http://schemas.microsoft.com/office/drawing/2014/main" id="{18EEF291-344B-C994-D8C1-54A74BCF17B0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Google Shape;7905;p73">
                <a:extLst>
                  <a:ext uri="{FF2B5EF4-FFF2-40B4-BE49-F238E27FC236}">
                    <a16:creationId xmlns:a16="http://schemas.microsoft.com/office/drawing/2014/main" id="{FF174611-389D-986A-F620-0EC0CA5B8F4B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33" name="Google Shape;7906;p73">
            <a:extLst>
              <a:ext uri="{FF2B5EF4-FFF2-40B4-BE49-F238E27FC236}">
                <a16:creationId xmlns:a16="http://schemas.microsoft.com/office/drawing/2014/main" id="{713B35C3-789C-D848-2EB6-026007678846}"/>
              </a:ext>
            </a:extLst>
          </p:cNvPr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4" name="Google Shape;7907;p73">
            <a:extLst>
              <a:ext uri="{FF2B5EF4-FFF2-40B4-BE49-F238E27FC236}">
                <a16:creationId xmlns:a16="http://schemas.microsoft.com/office/drawing/2014/main" id="{716FB687-AB3C-DC4A-B107-A3607CFEFC2E}"/>
              </a:ext>
            </a:extLst>
          </p:cNvPr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35" name="Google Shape;7908;p73">
              <a:extLst>
                <a:ext uri="{FF2B5EF4-FFF2-40B4-BE49-F238E27FC236}">
                  <a16:creationId xmlns:a16="http://schemas.microsoft.com/office/drawing/2014/main" id="{9C721C1C-07E9-AC83-F216-E19FF2A486BE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45" name="Google Shape;7909;p73">
                <a:extLst>
                  <a:ext uri="{FF2B5EF4-FFF2-40B4-BE49-F238E27FC236}">
                    <a16:creationId xmlns:a16="http://schemas.microsoft.com/office/drawing/2014/main" id="{C06D7676-14EC-CCDB-AC0A-E7DDA500FCB3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Google Shape;7910;p73">
                <a:extLst>
                  <a:ext uri="{FF2B5EF4-FFF2-40B4-BE49-F238E27FC236}">
                    <a16:creationId xmlns:a16="http://schemas.microsoft.com/office/drawing/2014/main" id="{5FC30372-E457-F323-5884-F190725A8CD6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Google Shape;7911;p73">
                <a:extLst>
                  <a:ext uri="{FF2B5EF4-FFF2-40B4-BE49-F238E27FC236}">
                    <a16:creationId xmlns:a16="http://schemas.microsoft.com/office/drawing/2014/main" id="{98A06DF7-B805-2600-855C-2D553168A61F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Google Shape;7912;p73">
                <a:extLst>
                  <a:ext uri="{FF2B5EF4-FFF2-40B4-BE49-F238E27FC236}">
                    <a16:creationId xmlns:a16="http://schemas.microsoft.com/office/drawing/2014/main" id="{4820A686-4F6C-EF3A-9CE8-518C1D50543A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Google Shape;7913;p73">
                <a:extLst>
                  <a:ext uri="{FF2B5EF4-FFF2-40B4-BE49-F238E27FC236}">
                    <a16:creationId xmlns:a16="http://schemas.microsoft.com/office/drawing/2014/main" id="{9BB53A25-0DCD-6E52-C960-3EE9AE609A2A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Google Shape;7914;p73">
                <a:extLst>
                  <a:ext uri="{FF2B5EF4-FFF2-40B4-BE49-F238E27FC236}">
                    <a16:creationId xmlns:a16="http://schemas.microsoft.com/office/drawing/2014/main" id="{2F71B68D-0172-8F71-1750-61ECE9D08605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Google Shape;7915;p73">
                <a:extLst>
                  <a:ext uri="{FF2B5EF4-FFF2-40B4-BE49-F238E27FC236}">
                    <a16:creationId xmlns:a16="http://schemas.microsoft.com/office/drawing/2014/main" id="{BE547036-0AB4-C6F5-7FF8-87B9BA92B340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Google Shape;7916;p73">
                <a:extLst>
                  <a:ext uri="{FF2B5EF4-FFF2-40B4-BE49-F238E27FC236}">
                    <a16:creationId xmlns:a16="http://schemas.microsoft.com/office/drawing/2014/main" id="{60F27A00-59C0-C1FA-4BB5-9D003DCCE8CB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Google Shape;7917;p73">
                <a:extLst>
                  <a:ext uri="{FF2B5EF4-FFF2-40B4-BE49-F238E27FC236}">
                    <a16:creationId xmlns:a16="http://schemas.microsoft.com/office/drawing/2014/main" id="{1FC91F98-6E2A-9513-BD67-9A3D3E46E023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Google Shape;7918;p73">
                <a:extLst>
                  <a:ext uri="{FF2B5EF4-FFF2-40B4-BE49-F238E27FC236}">
                    <a16:creationId xmlns:a16="http://schemas.microsoft.com/office/drawing/2014/main" id="{49003A48-29E9-317D-6F0B-C1F54714F51C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Google Shape;7919;p73">
                <a:extLst>
                  <a:ext uri="{FF2B5EF4-FFF2-40B4-BE49-F238E27FC236}">
                    <a16:creationId xmlns:a16="http://schemas.microsoft.com/office/drawing/2014/main" id="{4CBD761E-B8BB-4529-F586-6F0270F0289C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Google Shape;7920;p73">
                <a:extLst>
                  <a:ext uri="{FF2B5EF4-FFF2-40B4-BE49-F238E27FC236}">
                    <a16:creationId xmlns:a16="http://schemas.microsoft.com/office/drawing/2014/main" id="{1DA890F8-5D44-2C01-1CD6-08E79BD8F1FB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Google Shape;7921;p73">
                <a:extLst>
                  <a:ext uri="{FF2B5EF4-FFF2-40B4-BE49-F238E27FC236}">
                    <a16:creationId xmlns:a16="http://schemas.microsoft.com/office/drawing/2014/main" id="{EFB0F24A-4D96-5A87-33A6-4180EC591DC6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Google Shape;7922;p73">
                <a:extLst>
                  <a:ext uri="{FF2B5EF4-FFF2-40B4-BE49-F238E27FC236}">
                    <a16:creationId xmlns:a16="http://schemas.microsoft.com/office/drawing/2014/main" id="{13940440-632E-41DC-0CAA-444AA49E5F38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Google Shape;7923;p73">
                <a:extLst>
                  <a:ext uri="{FF2B5EF4-FFF2-40B4-BE49-F238E27FC236}">
                    <a16:creationId xmlns:a16="http://schemas.microsoft.com/office/drawing/2014/main" id="{65C6CC2A-C8C4-FBB3-0A4B-C3A1820D8E74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Google Shape;7924;p73">
                <a:extLst>
                  <a:ext uri="{FF2B5EF4-FFF2-40B4-BE49-F238E27FC236}">
                    <a16:creationId xmlns:a16="http://schemas.microsoft.com/office/drawing/2014/main" id="{DB145B4A-BA55-5E5D-EAE8-181D43BDBDD4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Google Shape;7925;p73">
                <a:extLst>
                  <a:ext uri="{FF2B5EF4-FFF2-40B4-BE49-F238E27FC236}">
                    <a16:creationId xmlns:a16="http://schemas.microsoft.com/office/drawing/2014/main" id="{3A3A5B29-8A03-7338-E031-C0B738C3B859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Google Shape;7926;p73">
                <a:extLst>
                  <a:ext uri="{FF2B5EF4-FFF2-40B4-BE49-F238E27FC236}">
                    <a16:creationId xmlns:a16="http://schemas.microsoft.com/office/drawing/2014/main" id="{F5100AD4-769B-2B6F-2FC6-CE8CCA6F2ABA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Google Shape;7927;p73">
                <a:extLst>
                  <a:ext uri="{FF2B5EF4-FFF2-40B4-BE49-F238E27FC236}">
                    <a16:creationId xmlns:a16="http://schemas.microsoft.com/office/drawing/2014/main" id="{00C0FD0D-9A1E-FE2C-3E2D-D1A5D6906DDD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68" name="Google Shape;7928;p73">
                <a:extLst>
                  <a:ext uri="{FF2B5EF4-FFF2-40B4-BE49-F238E27FC236}">
                    <a16:creationId xmlns:a16="http://schemas.microsoft.com/office/drawing/2014/main" id="{71E176A9-91FC-489B-520F-C9EB26C926D6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69" name="Google Shape;7929;p73">
                <a:extLst>
                  <a:ext uri="{FF2B5EF4-FFF2-40B4-BE49-F238E27FC236}">
                    <a16:creationId xmlns:a16="http://schemas.microsoft.com/office/drawing/2014/main" id="{3E961B70-C7E4-67DB-4416-C49B7567AE62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70" name="Google Shape;7930;p73">
                <a:extLst>
                  <a:ext uri="{FF2B5EF4-FFF2-40B4-BE49-F238E27FC236}">
                    <a16:creationId xmlns:a16="http://schemas.microsoft.com/office/drawing/2014/main" id="{071C4F95-D1A2-E8E3-798B-4D28E6EE981A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71" name="Google Shape;7931;p73">
                <a:extLst>
                  <a:ext uri="{FF2B5EF4-FFF2-40B4-BE49-F238E27FC236}">
                    <a16:creationId xmlns:a16="http://schemas.microsoft.com/office/drawing/2014/main" id="{2AD62771-D028-817E-1A68-C134B43DC482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72" name="Google Shape;7932;p73">
                <a:extLst>
                  <a:ext uri="{FF2B5EF4-FFF2-40B4-BE49-F238E27FC236}">
                    <a16:creationId xmlns:a16="http://schemas.microsoft.com/office/drawing/2014/main" id="{2D1C5918-14DD-0108-C421-80E91D2D4FBB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Google Shape;7933;p73">
              <a:extLst>
                <a:ext uri="{FF2B5EF4-FFF2-40B4-BE49-F238E27FC236}">
                  <a16:creationId xmlns:a16="http://schemas.microsoft.com/office/drawing/2014/main" id="{1779F12D-824C-99B6-BA30-BD3AA57E7FDF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1" name="Google Shape;7934;p73">
                <a:extLst>
                  <a:ext uri="{FF2B5EF4-FFF2-40B4-BE49-F238E27FC236}">
                    <a16:creationId xmlns:a16="http://schemas.microsoft.com/office/drawing/2014/main" id="{952417D4-3996-046D-7607-2E823C6803A2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Google Shape;7935;p73">
                <a:extLst>
                  <a:ext uri="{FF2B5EF4-FFF2-40B4-BE49-F238E27FC236}">
                    <a16:creationId xmlns:a16="http://schemas.microsoft.com/office/drawing/2014/main" id="{4AB3C085-5CB1-3A99-CB29-A89B4EFFFAEE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Google Shape;7936;p73">
                <a:extLst>
                  <a:ext uri="{FF2B5EF4-FFF2-40B4-BE49-F238E27FC236}">
                    <a16:creationId xmlns:a16="http://schemas.microsoft.com/office/drawing/2014/main" id="{CD71B971-4219-5E2C-57F6-662D7F5775D1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Google Shape;7937;p73">
                <a:extLst>
                  <a:ext uri="{FF2B5EF4-FFF2-40B4-BE49-F238E27FC236}">
                    <a16:creationId xmlns:a16="http://schemas.microsoft.com/office/drawing/2014/main" id="{CC078FF9-7A7B-92D6-F749-34C512255A03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7" name="Google Shape;7938;p73">
              <a:extLst>
                <a:ext uri="{FF2B5EF4-FFF2-40B4-BE49-F238E27FC236}">
                  <a16:creationId xmlns:a16="http://schemas.microsoft.com/office/drawing/2014/main" id="{B5E2B8B8-C45D-C1FD-B902-943BF8030B04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38" name="Google Shape;7939;p73">
              <a:extLst>
                <a:ext uri="{FF2B5EF4-FFF2-40B4-BE49-F238E27FC236}">
                  <a16:creationId xmlns:a16="http://schemas.microsoft.com/office/drawing/2014/main" id="{6F3FBB8B-ECE4-E6C3-48D0-A7CA17D85DAE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39" name="Google Shape;7940;p73">
              <a:extLst>
                <a:ext uri="{FF2B5EF4-FFF2-40B4-BE49-F238E27FC236}">
                  <a16:creationId xmlns:a16="http://schemas.microsoft.com/office/drawing/2014/main" id="{078AD325-93C1-0660-456B-6E51F7BBD931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40" name="Google Shape;7941;p73">
              <a:extLst>
                <a:ext uri="{FF2B5EF4-FFF2-40B4-BE49-F238E27FC236}">
                  <a16:creationId xmlns:a16="http://schemas.microsoft.com/office/drawing/2014/main" id="{31E24658-54B1-AE4C-0F99-5423DBCAAC6F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773" name="Google Shape;7942;p73">
            <a:extLst>
              <a:ext uri="{FF2B5EF4-FFF2-40B4-BE49-F238E27FC236}">
                <a16:creationId xmlns:a16="http://schemas.microsoft.com/office/drawing/2014/main" id="{4B9E9B1C-A414-38EA-5C4A-AC460749D855}"/>
              </a:ext>
            </a:extLst>
          </p:cNvPr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74" name="Google Shape;7943;p73">
            <a:extLst>
              <a:ext uri="{FF2B5EF4-FFF2-40B4-BE49-F238E27FC236}">
                <a16:creationId xmlns:a16="http://schemas.microsoft.com/office/drawing/2014/main" id="{55AA0D37-1B2F-229D-3222-A0297EB20A97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75" name="Google Shape;7944;p73">
            <a:extLst>
              <a:ext uri="{FF2B5EF4-FFF2-40B4-BE49-F238E27FC236}">
                <a16:creationId xmlns:a16="http://schemas.microsoft.com/office/drawing/2014/main" id="{303BD35D-7718-8A57-B964-DB71588B195D}"/>
              </a:ext>
            </a:extLst>
          </p:cNvPr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776" name="Google Shape;7945;p73">
              <a:extLst>
                <a:ext uri="{FF2B5EF4-FFF2-40B4-BE49-F238E27FC236}">
                  <a16:creationId xmlns:a16="http://schemas.microsoft.com/office/drawing/2014/main" id="{64CC98E7-707A-F5BB-6724-D3F75B7572F6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814" name="Google Shape;7946;p73">
                <a:extLst>
                  <a:ext uri="{FF2B5EF4-FFF2-40B4-BE49-F238E27FC236}">
                    <a16:creationId xmlns:a16="http://schemas.microsoft.com/office/drawing/2014/main" id="{297CDCCA-9BD6-1DD1-C7FC-03A6CD8C4364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15" name="Google Shape;7947;p73">
                <a:extLst>
                  <a:ext uri="{FF2B5EF4-FFF2-40B4-BE49-F238E27FC236}">
                    <a16:creationId xmlns:a16="http://schemas.microsoft.com/office/drawing/2014/main" id="{2C932732-70F7-18BD-74EE-0C12B3763828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16" name="Google Shape;7948;p73">
                <a:extLst>
                  <a:ext uri="{FF2B5EF4-FFF2-40B4-BE49-F238E27FC236}">
                    <a16:creationId xmlns:a16="http://schemas.microsoft.com/office/drawing/2014/main" id="{782906F0-373F-140A-15D6-0E42E891699C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17" name="Google Shape;7949;p73">
                <a:extLst>
                  <a:ext uri="{FF2B5EF4-FFF2-40B4-BE49-F238E27FC236}">
                    <a16:creationId xmlns:a16="http://schemas.microsoft.com/office/drawing/2014/main" id="{00EB6912-0A35-B737-F935-F973A3D7DC8F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18" name="Google Shape;7950;p73">
                <a:extLst>
                  <a:ext uri="{FF2B5EF4-FFF2-40B4-BE49-F238E27FC236}">
                    <a16:creationId xmlns:a16="http://schemas.microsoft.com/office/drawing/2014/main" id="{4A121EB0-7BF6-BF86-3C63-01601078C2B6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77" name="Google Shape;7951;p73">
              <a:extLst>
                <a:ext uri="{FF2B5EF4-FFF2-40B4-BE49-F238E27FC236}">
                  <a16:creationId xmlns:a16="http://schemas.microsoft.com/office/drawing/2014/main" id="{534F2753-6C69-AB6C-9EC6-539DE6C89554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809" name="Google Shape;7952;p73">
                <a:extLst>
                  <a:ext uri="{FF2B5EF4-FFF2-40B4-BE49-F238E27FC236}">
                    <a16:creationId xmlns:a16="http://schemas.microsoft.com/office/drawing/2014/main" id="{276B77A4-6A34-F3AC-CE91-A154D85044E5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10" name="Google Shape;7953;p73">
                <a:extLst>
                  <a:ext uri="{FF2B5EF4-FFF2-40B4-BE49-F238E27FC236}">
                    <a16:creationId xmlns:a16="http://schemas.microsoft.com/office/drawing/2014/main" id="{95B2AB53-74FA-F634-4C90-508187AFFC9E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11" name="Google Shape;7954;p73">
                <a:extLst>
                  <a:ext uri="{FF2B5EF4-FFF2-40B4-BE49-F238E27FC236}">
                    <a16:creationId xmlns:a16="http://schemas.microsoft.com/office/drawing/2014/main" id="{A03E3CDC-FCC9-E997-CCA6-C06F6D5E3C43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12" name="Google Shape;7955;p73">
                <a:extLst>
                  <a:ext uri="{FF2B5EF4-FFF2-40B4-BE49-F238E27FC236}">
                    <a16:creationId xmlns:a16="http://schemas.microsoft.com/office/drawing/2014/main" id="{AAB13CA7-CEED-8A39-2EB8-B4703F2F45D8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13" name="Google Shape;7956;p73">
                <a:extLst>
                  <a:ext uri="{FF2B5EF4-FFF2-40B4-BE49-F238E27FC236}">
                    <a16:creationId xmlns:a16="http://schemas.microsoft.com/office/drawing/2014/main" id="{3BB1EE75-F95A-71A3-D010-1D3F3E8944C7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78" name="Google Shape;7957;p73">
              <a:extLst>
                <a:ext uri="{FF2B5EF4-FFF2-40B4-BE49-F238E27FC236}">
                  <a16:creationId xmlns:a16="http://schemas.microsoft.com/office/drawing/2014/main" id="{85ADF648-D0B1-1871-AC6A-BBDAD94161FD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804" name="Google Shape;7958;p73">
                <a:extLst>
                  <a:ext uri="{FF2B5EF4-FFF2-40B4-BE49-F238E27FC236}">
                    <a16:creationId xmlns:a16="http://schemas.microsoft.com/office/drawing/2014/main" id="{A7A03D61-2481-C56F-6131-95A876F9A18B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5" name="Google Shape;7959;p73">
                <a:extLst>
                  <a:ext uri="{FF2B5EF4-FFF2-40B4-BE49-F238E27FC236}">
                    <a16:creationId xmlns:a16="http://schemas.microsoft.com/office/drawing/2014/main" id="{01288122-523F-6190-8F36-078074E5296C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6" name="Google Shape;7960;p73">
                <a:extLst>
                  <a:ext uri="{FF2B5EF4-FFF2-40B4-BE49-F238E27FC236}">
                    <a16:creationId xmlns:a16="http://schemas.microsoft.com/office/drawing/2014/main" id="{266952B0-6CDF-9B77-926B-D2CFA515C688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7" name="Google Shape;7961;p73">
                <a:extLst>
                  <a:ext uri="{FF2B5EF4-FFF2-40B4-BE49-F238E27FC236}">
                    <a16:creationId xmlns:a16="http://schemas.microsoft.com/office/drawing/2014/main" id="{AA4725B0-CD47-42E4-7435-B2426D94DB3E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8" name="Google Shape;7962;p73">
                <a:extLst>
                  <a:ext uri="{FF2B5EF4-FFF2-40B4-BE49-F238E27FC236}">
                    <a16:creationId xmlns:a16="http://schemas.microsoft.com/office/drawing/2014/main" id="{975477A8-C6B8-50EE-99AF-FB73A395196A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79" name="Google Shape;7963;p73">
              <a:extLst>
                <a:ext uri="{FF2B5EF4-FFF2-40B4-BE49-F238E27FC236}">
                  <a16:creationId xmlns:a16="http://schemas.microsoft.com/office/drawing/2014/main" id="{36A89151-8AE1-EB3B-EBAE-AD745FD03802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2" name="Google Shape;7964;p73">
                <a:extLst>
                  <a:ext uri="{FF2B5EF4-FFF2-40B4-BE49-F238E27FC236}">
                    <a16:creationId xmlns:a16="http://schemas.microsoft.com/office/drawing/2014/main" id="{E66F41D5-8D37-2DF9-EBC1-411C1BB55018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0" name="Google Shape;7965;p73">
                <a:extLst>
                  <a:ext uri="{FF2B5EF4-FFF2-40B4-BE49-F238E27FC236}">
                    <a16:creationId xmlns:a16="http://schemas.microsoft.com/office/drawing/2014/main" id="{37D5D41B-C3B9-9875-0563-9A31BE82D0BB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1" name="Google Shape;7966;p73">
                <a:extLst>
                  <a:ext uri="{FF2B5EF4-FFF2-40B4-BE49-F238E27FC236}">
                    <a16:creationId xmlns:a16="http://schemas.microsoft.com/office/drawing/2014/main" id="{65213927-5880-4776-2D22-C64CF20C656B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" name="Google Shape;7967;p73">
                <a:extLst>
                  <a:ext uri="{FF2B5EF4-FFF2-40B4-BE49-F238E27FC236}">
                    <a16:creationId xmlns:a16="http://schemas.microsoft.com/office/drawing/2014/main" id="{D57C353C-0509-F43A-92F4-6CD0930E1B4C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" name="Google Shape;7968;p73">
                <a:extLst>
                  <a:ext uri="{FF2B5EF4-FFF2-40B4-BE49-F238E27FC236}">
                    <a16:creationId xmlns:a16="http://schemas.microsoft.com/office/drawing/2014/main" id="{6762BA84-6679-8DA0-AC8E-ABD5C6CB9F4E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0" name="Google Shape;7969;p73">
              <a:extLst>
                <a:ext uri="{FF2B5EF4-FFF2-40B4-BE49-F238E27FC236}">
                  <a16:creationId xmlns:a16="http://schemas.microsoft.com/office/drawing/2014/main" id="{9106D025-0743-1581-8A72-CEA9CAA7421C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87" name="Google Shape;7970;p73">
                <a:extLst>
                  <a:ext uri="{FF2B5EF4-FFF2-40B4-BE49-F238E27FC236}">
                    <a16:creationId xmlns:a16="http://schemas.microsoft.com/office/drawing/2014/main" id="{2C7DE4DA-D188-3E68-28FE-D5DE592951AA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" name="Google Shape;7971;p73">
                <a:extLst>
                  <a:ext uri="{FF2B5EF4-FFF2-40B4-BE49-F238E27FC236}">
                    <a16:creationId xmlns:a16="http://schemas.microsoft.com/office/drawing/2014/main" id="{69F48A41-7527-B176-D8E4-3CD83562D9E5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89" name="Google Shape;7972;p73">
                <a:extLst>
                  <a:ext uri="{FF2B5EF4-FFF2-40B4-BE49-F238E27FC236}">
                    <a16:creationId xmlns:a16="http://schemas.microsoft.com/office/drawing/2014/main" id="{9814B7C2-123F-16CB-BD46-32D1957A550C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90" name="Google Shape;7973;p73">
                <a:extLst>
                  <a:ext uri="{FF2B5EF4-FFF2-40B4-BE49-F238E27FC236}">
                    <a16:creationId xmlns:a16="http://schemas.microsoft.com/office/drawing/2014/main" id="{B0426992-44C3-61D3-DA15-C5A659A29853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91" name="Google Shape;7974;p73">
                <a:extLst>
                  <a:ext uri="{FF2B5EF4-FFF2-40B4-BE49-F238E27FC236}">
                    <a16:creationId xmlns:a16="http://schemas.microsoft.com/office/drawing/2014/main" id="{0973B4E0-6820-9228-B366-56959791D26E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1" name="Google Shape;7975;p73">
              <a:extLst>
                <a:ext uri="{FF2B5EF4-FFF2-40B4-BE49-F238E27FC236}">
                  <a16:creationId xmlns:a16="http://schemas.microsoft.com/office/drawing/2014/main" id="{760F1100-EBE1-E6A8-FFD4-3CBD9C3237B5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82" name="Google Shape;7976;p73">
                <a:extLst>
                  <a:ext uri="{FF2B5EF4-FFF2-40B4-BE49-F238E27FC236}">
                    <a16:creationId xmlns:a16="http://schemas.microsoft.com/office/drawing/2014/main" id="{811BD991-99E1-B27E-C41D-7BF29A5BA7E5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83" name="Google Shape;7977;p73">
                <a:extLst>
                  <a:ext uri="{FF2B5EF4-FFF2-40B4-BE49-F238E27FC236}">
                    <a16:creationId xmlns:a16="http://schemas.microsoft.com/office/drawing/2014/main" id="{DD1287FB-475C-EE3E-F794-F1CF70396D02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84" name="Google Shape;7978;p73">
                <a:extLst>
                  <a:ext uri="{FF2B5EF4-FFF2-40B4-BE49-F238E27FC236}">
                    <a16:creationId xmlns:a16="http://schemas.microsoft.com/office/drawing/2014/main" id="{045F03DB-017D-B5A4-48EC-3248D68A6E00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85" name="Google Shape;7979;p73">
                <a:extLst>
                  <a:ext uri="{FF2B5EF4-FFF2-40B4-BE49-F238E27FC236}">
                    <a16:creationId xmlns:a16="http://schemas.microsoft.com/office/drawing/2014/main" id="{E9A84783-6C7D-C119-86D4-30F2AAD1F524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86" name="Google Shape;7980;p73">
                <a:extLst>
                  <a:ext uri="{FF2B5EF4-FFF2-40B4-BE49-F238E27FC236}">
                    <a16:creationId xmlns:a16="http://schemas.microsoft.com/office/drawing/2014/main" id="{EAFF41CB-A462-2EB1-6ABB-F150978F9084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819" name="Google Shape;7981;p73">
            <a:extLst>
              <a:ext uri="{FF2B5EF4-FFF2-40B4-BE49-F238E27FC236}">
                <a16:creationId xmlns:a16="http://schemas.microsoft.com/office/drawing/2014/main" id="{97F0EBAB-5AE3-5722-51A9-ED57A7169666}"/>
              </a:ext>
            </a:extLst>
          </p:cNvPr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20" name="Google Shape;7982;p73">
            <a:extLst>
              <a:ext uri="{FF2B5EF4-FFF2-40B4-BE49-F238E27FC236}">
                <a16:creationId xmlns:a16="http://schemas.microsoft.com/office/drawing/2014/main" id="{A853BECC-91BC-7393-F88E-A6A012DDEDCA}"/>
              </a:ext>
            </a:extLst>
          </p:cNvPr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821" name="Google Shape;7983;p73">
              <a:extLst>
                <a:ext uri="{FF2B5EF4-FFF2-40B4-BE49-F238E27FC236}">
                  <a16:creationId xmlns:a16="http://schemas.microsoft.com/office/drawing/2014/main" id="{80269F51-FCB2-0048-9459-6B02162C5AD5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22" name="Google Shape;7984;p73">
              <a:extLst>
                <a:ext uri="{FF2B5EF4-FFF2-40B4-BE49-F238E27FC236}">
                  <a16:creationId xmlns:a16="http://schemas.microsoft.com/office/drawing/2014/main" id="{F08CE2F8-BE9B-4149-B514-73923B5D70B1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823" name="Google Shape;7985;p73">
            <a:extLst>
              <a:ext uri="{FF2B5EF4-FFF2-40B4-BE49-F238E27FC236}">
                <a16:creationId xmlns:a16="http://schemas.microsoft.com/office/drawing/2014/main" id="{982C6C80-230F-3594-50C7-406283023312}"/>
              </a:ext>
            </a:extLst>
          </p:cNvPr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824" name="Google Shape;7986;p73">
              <a:extLst>
                <a:ext uri="{FF2B5EF4-FFF2-40B4-BE49-F238E27FC236}">
                  <a16:creationId xmlns:a16="http://schemas.microsoft.com/office/drawing/2014/main" id="{EA1AAA0C-630E-B6E4-015F-30FA0499832A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25" name="Google Shape;7987;p73">
              <a:extLst>
                <a:ext uri="{FF2B5EF4-FFF2-40B4-BE49-F238E27FC236}">
                  <a16:creationId xmlns:a16="http://schemas.microsoft.com/office/drawing/2014/main" id="{15E96124-1FB0-4CF4-0773-28A69675B628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826" name="Google Shape;7988;p73">
            <a:extLst>
              <a:ext uri="{FF2B5EF4-FFF2-40B4-BE49-F238E27FC236}">
                <a16:creationId xmlns:a16="http://schemas.microsoft.com/office/drawing/2014/main" id="{B8D5950A-2837-A4FF-3A5F-B98F3966E967}"/>
              </a:ext>
            </a:extLst>
          </p:cNvPr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827" name="Google Shape;7989;p73">
              <a:extLst>
                <a:ext uri="{FF2B5EF4-FFF2-40B4-BE49-F238E27FC236}">
                  <a16:creationId xmlns:a16="http://schemas.microsoft.com/office/drawing/2014/main" id="{65B8363D-09B8-045A-80D2-B9CD97C143D2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28" name="Google Shape;7990;p73">
              <a:extLst>
                <a:ext uri="{FF2B5EF4-FFF2-40B4-BE49-F238E27FC236}">
                  <a16:creationId xmlns:a16="http://schemas.microsoft.com/office/drawing/2014/main" id="{20326F26-E19B-E940-83EF-FE33108A84DE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29" name="Google Shape;7991;p73">
              <a:extLst>
                <a:ext uri="{FF2B5EF4-FFF2-40B4-BE49-F238E27FC236}">
                  <a16:creationId xmlns:a16="http://schemas.microsoft.com/office/drawing/2014/main" id="{044CFFAF-056D-EA3C-3817-23B61C3A806E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30" name="Google Shape;7992;p73">
              <a:extLst>
                <a:ext uri="{FF2B5EF4-FFF2-40B4-BE49-F238E27FC236}">
                  <a16:creationId xmlns:a16="http://schemas.microsoft.com/office/drawing/2014/main" id="{71608E3E-F689-4658-C8B0-8D6274A65218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chemeClr val="tx1"/>
                  </a:solidFill>
                </a:rPr>
                <a:t>JANUARY</a:t>
              </a: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831" name="Google Shape;7993;p73">
              <a:extLst>
                <a:ext uri="{FF2B5EF4-FFF2-40B4-BE49-F238E27FC236}">
                  <a16:creationId xmlns:a16="http://schemas.microsoft.com/office/drawing/2014/main" id="{4FD3FBFE-333B-3348-3F32-47C3D9BD8CED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chemeClr val="tx1"/>
                  </a:solidFill>
                </a:rPr>
                <a:t>FEBRUARY</a:t>
              </a: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832" name="Google Shape;7994;p73">
              <a:extLst>
                <a:ext uri="{FF2B5EF4-FFF2-40B4-BE49-F238E27FC236}">
                  <a16:creationId xmlns:a16="http://schemas.microsoft.com/office/drawing/2014/main" id="{A5965AB9-61F2-32DC-3E35-C2DCCA4F7EE1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chemeClr val="tx1"/>
                  </a:solidFill>
                </a:rPr>
                <a:t>MARCH</a:t>
              </a: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833" name="Google Shape;7995;p73">
              <a:extLst>
                <a:ext uri="{FF2B5EF4-FFF2-40B4-BE49-F238E27FC236}">
                  <a16:creationId xmlns:a16="http://schemas.microsoft.com/office/drawing/2014/main" id="{EC371675-1A5D-6585-883A-9CA932A4B340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chemeClr val="tx1"/>
                  </a:solidFill>
                </a:rPr>
                <a:t>APRIL</a:t>
              </a: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834" name="Google Shape;7996;p73">
              <a:extLst>
                <a:ext uri="{FF2B5EF4-FFF2-40B4-BE49-F238E27FC236}">
                  <a16:creationId xmlns:a16="http://schemas.microsoft.com/office/drawing/2014/main" id="{C207F77A-1B8D-4F25-C811-142A55DFBCB6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35" name="Google Shape;7997;p73">
              <a:extLst>
                <a:ext uri="{FF2B5EF4-FFF2-40B4-BE49-F238E27FC236}">
                  <a16:creationId xmlns:a16="http://schemas.microsoft.com/office/drawing/2014/main" id="{7AAD4422-8FAF-2A1A-B1B9-959364888B52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36" name="Google Shape;7998;p73">
              <a:extLst>
                <a:ext uri="{FF2B5EF4-FFF2-40B4-BE49-F238E27FC236}">
                  <a16:creationId xmlns:a16="http://schemas.microsoft.com/office/drawing/2014/main" id="{574C9BC3-9536-B812-57EA-73277A20C9FA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37" name="Google Shape;7999;p73">
              <a:extLst>
                <a:ext uri="{FF2B5EF4-FFF2-40B4-BE49-F238E27FC236}">
                  <a16:creationId xmlns:a16="http://schemas.microsoft.com/office/drawing/2014/main" id="{81D7B89D-50F2-E7EA-87A0-25D90D572809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38" name="Google Shape;8000;p73">
              <a:extLst>
                <a:ext uri="{FF2B5EF4-FFF2-40B4-BE49-F238E27FC236}">
                  <a16:creationId xmlns:a16="http://schemas.microsoft.com/office/drawing/2014/main" id="{92DB159A-1877-3A7A-9F69-6A2A221CC77E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39" name="Google Shape;8001;p73">
              <a:extLst>
                <a:ext uri="{FF2B5EF4-FFF2-40B4-BE49-F238E27FC236}">
                  <a16:creationId xmlns:a16="http://schemas.microsoft.com/office/drawing/2014/main" id="{85A01497-8168-FEF2-64CC-C3166E324CE3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40" name="Google Shape;8002;p73">
              <a:extLst>
                <a:ext uri="{FF2B5EF4-FFF2-40B4-BE49-F238E27FC236}">
                  <a16:creationId xmlns:a16="http://schemas.microsoft.com/office/drawing/2014/main" id="{A0FB53E2-281C-54A5-A63E-55121178E127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>
                  <a:solidFill>
                    <a:schemeClr val="tx1"/>
                  </a:solidFill>
                </a:rPr>
                <a:t>PHASE 1</a:t>
              </a: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841" name="Google Shape;8003;p73">
              <a:extLst>
                <a:ext uri="{FF2B5EF4-FFF2-40B4-BE49-F238E27FC236}">
                  <a16:creationId xmlns:a16="http://schemas.microsoft.com/office/drawing/2014/main" id="{70A93858-8DC6-EFCA-4035-EF268DC64098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chemeClr val="tx1"/>
                  </a:solidFill>
                </a:rPr>
                <a:t>Task 1</a:t>
              </a: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842" name="Google Shape;8004;p73">
              <a:extLst>
                <a:ext uri="{FF2B5EF4-FFF2-40B4-BE49-F238E27FC236}">
                  <a16:creationId xmlns:a16="http://schemas.microsoft.com/office/drawing/2014/main" id="{9673DBCA-F32D-814B-DB86-8D5B566FF7CB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chemeClr val="tx1"/>
                  </a:solidFill>
                </a:rPr>
                <a:t>Task 2</a:t>
              </a: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843" name="Google Shape;8005;p73">
              <a:extLst>
                <a:ext uri="{FF2B5EF4-FFF2-40B4-BE49-F238E27FC236}">
                  <a16:creationId xmlns:a16="http://schemas.microsoft.com/office/drawing/2014/main" id="{C04BF3E5-4FCF-1D8E-26D8-605700EC5266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844" name="Google Shape;8006;p73">
            <a:extLst>
              <a:ext uri="{FF2B5EF4-FFF2-40B4-BE49-F238E27FC236}">
                <a16:creationId xmlns:a16="http://schemas.microsoft.com/office/drawing/2014/main" id="{A1959C5F-603B-9E82-C8F3-E404B91A1867}"/>
              </a:ext>
            </a:extLst>
          </p:cNvPr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845" name="Google Shape;8007;p73">
              <a:extLst>
                <a:ext uri="{FF2B5EF4-FFF2-40B4-BE49-F238E27FC236}">
                  <a16:creationId xmlns:a16="http://schemas.microsoft.com/office/drawing/2014/main" id="{905FCEE3-924B-CA33-DEC8-4E9C3E7EAE98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846" name="Google Shape;8008;p73">
              <a:extLst>
                <a:ext uri="{FF2B5EF4-FFF2-40B4-BE49-F238E27FC236}">
                  <a16:creationId xmlns:a16="http://schemas.microsoft.com/office/drawing/2014/main" id="{62B824DF-ABBF-3049-1D4F-1466E51E0C34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847" name="Google Shape;8009;p73">
              <a:extLst>
                <a:ext uri="{FF2B5EF4-FFF2-40B4-BE49-F238E27FC236}">
                  <a16:creationId xmlns:a16="http://schemas.microsoft.com/office/drawing/2014/main" id="{C08751AD-E527-9996-4A8A-AA0390AE089C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chemeClr val="tx1"/>
                  </a:solidFill>
                </a:rPr>
                <a:t>JANUARY</a:t>
              </a: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848" name="Google Shape;8010;p73">
              <a:extLst>
                <a:ext uri="{FF2B5EF4-FFF2-40B4-BE49-F238E27FC236}">
                  <a16:creationId xmlns:a16="http://schemas.microsoft.com/office/drawing/2014/main" id="{CD22CE4A-038B-7672-2AC4-C44430E2EFD3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chemeClr val="tx1"/>
                  </a:solidFill>
                </a:rPr>
                <a:t>FEBRUARY</a:t>
              </a: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849" name="Google Shape;8011;p73">
              <a:extLst>
                <a:ext uri="{FF2B5EF4-FFF2-40B4-BE49-F238E27FC236}">
                  <a16:creationId xmlns:a16="http://schemas.microsoft.com/office/drawing/2014/main" id="{FD982153-95C7-00B4-CFD5-BDC2D066C8E0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chemeClr val="tx1"/>
                  </a:solidFill>
                </a:rPr>
                <a:t>MARCH</a:t>
              </a: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850" name="Google Shape;8012;p73">
              <a:extLst>
                <a:ext uri="{FF2B5EF4-FFF2-40B4-BE49-F238E27FC236}">
                  <a16:creationId xmlns:a16="http://schemas.microsoft.com/office/drawing/2014/main" id="{D348C73A-4D3A-5110-3B19-9CC1BBA46D48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chemeClr val="tx1"/>
                  </a:solidFill>
                </a:rPr>
                <a:t>APRIL</a:t>
              </a: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851" name="Google Shape;8013;p73">
              <a:extLst>
                <a:ext uri="{FF2B5EF4-FFF2-40B4-BE49-F238E27FC236}">
                  <a16:creationId xmlns:a16="http://schemas.microsoft.com/office/drawing/2014/main" id="{E8E10BCB-0DA6-6F44-55C3-0C462A95D92D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chemeClr val="tx1"/>
                  </a:solidFill>
                </a:rPr>
                <a:t>MAY</a:t>
              </a: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852" name="Google Shape;8014;p73">
              <a:extLst>
                <a:ext uri="{FF2B5EF4-FFF2-40B4-BE49-F238E27FC236}">
                  <a16:creationId xmlns:a16="http://schemas.microsoft.com/office/drawing/2014/main" id="{24FF92BE-2E0B-18B3-81CB-7E2C5369CCBF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chemeClr val="tx1"/>
                  </a:solidFill>
                </a:rPr>
                <a:t>JUNE</a:t>
              </a: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853" name="Google Shape;8015;p73">
              <a:extLst>
                <a:ext uri="{FF2B5EF4-FFF2-40B4-BE49-F238E27FC236}">
                  <a16:creationId xmlns:a16="http://schemas.microsoft.com/office/drawing/2014/main" id="{BF64D80B-254F-220A-9B79-6727A79F8E72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chemeClr val="tx1"/>
                  </a:solidFill>
                </a:rPr>
                <a:t>PHASE 1</a:t>
              </a: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854" name="Google Shape;8016;p73">
              <a:extLst>
                <a:ext uri="{FF2B5EF4-FFF2-40B4-BE49-F238E27FC236}">
                  <a16:creationId xmlns:a16="http://schemas.microsoft.com/office/drawing/2014/main" id="{C8A03709-98FF-BB7A-FBAA-7435E9FE894D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chemeClr val="tx1"/>
                  </a:solidFill>
                </a:rPr>
                <a:t>PHASE 2</a:t>
              </a: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855" name="Google Shape;8017;p73">
              <a:extLst>
                <a:ext uri="{FF2B5EF4-FFF2-40B4-BE49-F238E27FC236}">
                  <a16:creationId xmlns:a16="http://schemas.microsoft.com/office/drawing/2014/main" id="{BE3DD48F-DDDE-2C86-A563-71D244A9819F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chemeClr val="tx1"/>
                  </a:solidFill>
                </a:rPr>
                <a:t>Task 1</a:t>
              </a: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856" name="Google Shape;8018;p73">
              <a:extLst>
                <a:ext uri="{FF2B5EF4-FFF2-40B4-BE49-F238E27FC236}">
                  <a16:creationId xmlns:a16="http://schemas.microsoft.com/office/drawing/2014/main" id="{CD5FF5EA-31CD-1438-F7EF-F7DC413C404E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chemeClr val="tx1"/>
                  </a:solidFill>
                </a:rPr>
                <a:t>Task 2</a:t>
              </a: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857" name="Google Shape;8019;p73">
              <a:extLst>
                <a:ext uri="{FF2B5EF4-FFF2-40B4-BE49-F238E27FC236}">
                  <a16:creationId xmlns:a16="http://schemas.microsoft.com/office/drawing/2014/main" id="{0A0C983D-F046-D3A2-12D2-DBBA5C5759DB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chemeClr val="tx1"/>
                  </a:solidFill>
                </a:rPr>
                <a:t>Task 1</a:t>
              </a:r>
              <a:endParaRPr sz="800">
                <a:solidFill>
                  <a:schemeClr val="tx1"/>
                </a:solidFill>
              </a:endParaRPr>
            </a:p>
          </p:txBody>
        </p:sp>
        <p:sp>
          <p:nvSpPr>
            <p:cNvPr id="858" name="Google Shape;8020;p73">
              <a:extLst>
                <a:ext uri="{FF2B5EF4-FFF2-40B4-BE49-F238E27FC236}">
                  <a16:creationId xmlns:a16="http://schemas.microsoft.com/office/drawing/2014/main" id="{3E23A513-2829-9607-FAB2-577DCF18D880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chemeClr val="tx1"/>
                  </a:solidFill>
                </a:rPr>
                <a:t>Task 2</a:t>
              </a:r>
              <a:endParaRPr sz="800">
                <a:solidFill>
                  <a:schemeClr val="tx1"/>
                </a:solidFill>
              </a:endParaRPr>
            </a:p>
          </p:txBody>
        </p:sp>
        <p:grpSp>
          <p:nvGrpSpPr>
            <p:cNvPr id="859" name="Google Shape;8021;p73">
              <a:extLst>
                <a:ext uri="{FF2B5EF4-FFF2-40B4-BE49-F238E27FC236}">
                  <a16:creationId xmlns:a16="http://schemas.microsoft.com/office/drawing/2014/main" id="{2538410D-9AE0-A0F3-0C95-CE130ADD9E45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60" name="Google Shape;8022;p73">
                <a:extLst>
                  <a:ext uri="{FF2B5EF4-FFF2-40B4-BE49-F238E27FC236}">
                    <a16:creationId xmlns:a16="http://schemas.microsoft.com/office/drawing/2014/main" id="{B1A86D28-A63C-20D8-CD70-CA7FC7362A3F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chemeClr val="tx1"/>
                  </a:solidFill>
                </a:endParaRPr>
              </a:p>
            </p:txBody>
          </p:sp>
          <p:sp>
            <p:nvSpPr>
              <p:cNvPr id="861" name="Google Shape;8023;p73">
                <a:extLst>
                  <a:ext uri="{FF2B5EF4-FFF2-40B4-BE49-F238E27FC236}">
                    <a16:creationId xmlns:a16="http://schemas.microsoft.com/office/drawing/2014/main" id="{F20B8C2D-D054-5AAF-AC1D-9EF37C406119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chemeClr val="tx1"/>
                  </a:solidFill>
                </a:endParaRPr>
              </a:p>
            </p:txBody>
          </p:sp>
          <p:sp>
            <p:nvSpPr>
              <p:cNvPr id="862" name="Google Shape;8024;p73">
                <a:extLst>
                  <a:ext uri="{FF2B5EF4-FFF2-40B4-BE49-F238E27FC236}">
                    <a16:creationId xmlns:a16="http://schemas.microsoft.com/office/drawing/2014/main" id="{0C192CBD-4A84-E8F1-6D15-A0FB03148E1B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chemeClr val="tx1"/>
                  </a:solidFill>
                </a:endParaRPr>
              </a:p>
            </p:txBody>
          </p:sp>
          <p:sp>
            <p:nvSpPr>
              <p:cNvPr id="863" name="Google Shape;8025;p73">
                <a:extLst>
                  <a:ext uri="{FF2B5EF4-FFF2-40B4-BE49-F238E27FC236}">
                    <a16:creationId xmlns:a16="http://schemas.microsoft.com/office/drawing/2014/main" id="{08D2FEE9-53DC-56A8-DC01-111A922A8663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chemeClr val="tx1"/>
                  </a:solidFill>
                </a:endParaRPr>
              </a:p>
            </p:txBody>
          </p:sp>
          <p:sp>
            <p:nvSpPr>
              <p:cNvPr id="864" name="Google Shape;8026;p73">
                <a:extLst>
                  <a:ext uri="{FF2B5EF4-FFF2-40B4-BE49-F238E27FC236}">
                    <a16:creationId xmlns:a16="http://schemas.microsoft.com/office/drawing/2014/main" id="{02F85943-ED8A-16D4-35AA-78521858F778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chemeClr val="tx1"/>
                  </a:solidFill>
                </a:endParaRPr>
              </a:p>
            </p:txBody>
          </p:sp>
          <p:sp>
            <p:nvSpPr>
              <p:cNvPr id="865" name="Google Shape;8027;p73">
                <a:extLst>
                  <a:ext uri="{FF2B5EF4-FFF2-40B4-BE49-F238E27FC236}">
                    <a16:creationId xmlns:a16="http://schemas.microsoft.com/office/drawing/2014/main" id="{8F9DDDD9-BFE9-E554-1A22-8D3896DC2B3A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chemeClr val="tx1"/>
                  </a:solidFill>
                </a:endParaRPr>
              </a:p>
            </p:txBody>
          </p:sp>
          <p:sp>
            <p:nvSpPr>
              <p:cNvPr id="866" name="Google Shape;8028;p73">
                <a:extLst>
                  <a:ext uri="{FF2B5EF4-FFF2-40B4-BE49-F238E27FC236}">
                    <a16:creationId xmlns:a16="http://schemas.microsoft.com/office/drawing/2014/main" id="{703A7F27-27CC-A925-BF0B-4BC36635941F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chemeClr val="tx1"/>
                  </a:solidFill>
                </a:endParaRPr>
              </a:p>
            </p:txBody>
          </p:sp>
          <p:sp>
            <p:nvSpPr>
              <p:cNvPr id="867" name="Google Shape;8029;p73">
                <a:extLst>
                  <a:ext uri="{FF2B5EF4-FFF2-40B4-BE49-F238E27FC236}">
                    <a16:creationId xmlns:a16="http://schemas.microsoft.com/office/drawing/2014/main" id="{71730D32-FFAE-1459-4DA2-1B9C34993D49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chemeClr val="tx1"/>
                  </a:solidFill>
                </a:endParaRPr>
              </a:p>
            </p:txBody>
          </p:sp>
          <p:sp>
            <p:nvSpPr>
              <p:cNvPr id="868" name="Google Shape;8030;p73">
                <a:extLst>
                  <a:ext uri="{FF2B5EF4-FFF2-40B4-BE49-F238E27FC236}">
                    <a16:creationId xmlns:a16="http://schemas.microsoft.com/office/drawing/2014/main" id="{8011711F-9F9F-6981-827C-63556A2BC186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chemeClr val="tx1"/>
                  </a:solidFill>
                </a:endParaRPr>
              </a:p>
            </p:txBody>
          </p:sp>
          <p:sp>
            <p:nvSpPr>
              <p:cNvPr id="869" name="Google Shape;8031;p73">
                <a:extLst>
                  <a:ext uri="{FF2B5EF4-FFF2-40B4-BE49-F238E27FC236}">
                    <a16:creationId xmlns:a16="http://schemas.microsoft.com/office/drawing/2014/main" id="{8D9E73C2-533D-CC2F-F797-81FF631DE6D7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chemeClr val="tx1"/>
                  </a:solidFill>
                </a:endParaRPr>
              </a:p>
            </p:txBody>
          </p:sp>
          <p:sp>
            <p:nvSpPr>
              <p:cNvPr id="870" name="Google Shape;8032;p73">
                <a:extLst>
                  <a:ext uri="{FF2B5EF4-FFF2-40B4-BE49-F238E27FC236}">
                    <a16:creationId xmlns:a16="http://schemas.microsoft.com/office/drawing/2014/main" id="{206EAADC-D4D8-2DDE-3DA3-66293ADFE0D3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chemeClr val="tx1"/>
                  </a:solidFill>
                </a:endParaRPr>
              </a:p>
            </p:txBody>
          </p:sp>
          <p:sp>
            <p:nvSpPr>
              <p:cNvPr id="871" name="Google Shape;8033;p73">
                <a:extLst>
                  <a:ext uri="{FF2B5EF4-FFF2-40B4-BE49-F238E27FC236}">
                    <a16:creationId xmlns:a16="http://schemas.microsoft.com/office/drawing/2014/main" id="{CEA9A734-D532-E8A5-F9E6-B3539B3A8E7A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872" name="Google Shape;1529;p70">
            <a:extLst>
              <a:ext uri="{FF2B5EF4-FFF2-40B4-BE49-F238E27FC236}">
                <a16:creationId xmlns:a16="http://schemas.microsoft.com/office/drawing/2014/main" id="{B9F28611-8704-18DE-8579-D1553C40B93F}"/>
              </a:ext>
            </a:extLst>
          </p:cNvPr>
          <p:cNvSpPr txBox="1">
            <a:spLocks/>
          </p:cNvSpPr>
          <p:nvPr/>
        </p:nvSpPr>
        <p:spPr>
          <a:xfrm>
            <a:off x="84481" y="575023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13187872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40"/>
          <p:cNvSpPr/>
          <p:nvPr/>
        </p:nvSpPr>
        <p:spPr>
          <a:xfrm>
            <a:off x="3076797" y="3872357"/>
            <a:ext cx="6589359" cy="542802"/>
          </a:xfrm>
          <a:custGeom>
            <a:avLst/>
            <a:gdLst/>
            <a:ahLst/>
            <a:cxnLst/>
            <a:rect l="l" t="t" r="r" b="b"/>
            <a:pathLst>
              <a:path w="6589359" h="542802" extrusionOk="0">
                <a:moveTo>
                  <a:pt x="6530393" y="0"/>
                </a:moveTo>
                <a:cubicBezTo>
                  <a:pt x="6540160" y="33808"/>
                  <a:pt x="6545795" y="61230"/>
                  <a:pt x="6555937" y="87525"/>
                </a:cubicBezTo>
                <a:cubicBezTo>
                  <a:pt x="6565704" y="113069"/>
                  <a:pt x="6599512" y="128470"/>
                  <a:pt x="6586364" y="166035"/>
                </a:cubicBezTo>
                <a:cubicBezTo>
                  <a:pt x="6543541" y="177680"/>
                  <a:pt x="6502220" y="186319"/>
                  <a:pt x="6453386" y="175801"/>
                </a:cubicBezTo>
                <a:cubicBezTo>
                  <a:pt x="6398166" y="163781"/>
                  <a:pt x="6338815" y="170167"/>
                  <a:pt x="6281341" y="170542"/>
                </a:cubicBezTo>
                <a:cubicBezTo>
                  <a:pt x="6117560" y="171669"/>
                  <a:pt x="5953779" y="171669"/>
                  <a:pt x="5790374" y="175801"/>
                </a:cubicBezTo>
                <a:cubicBezTo>
                  <a:pt x="5633730" y="179934"/>
                  <a:pt x="5477463" y="189700"/>
                  <a:pt x="5320819" y="195335"/>
                </a:cubicBezTo>
                <a:cubicBezTo>
                  <a:pt x="5131494" y="202097"/>
                  <a:pt x="4942545" y="206229"/>
                  <a:pt x="4753221" y="213742"/>
                </a:cubicBezTo>
                <a:cubicBezTo>
                  <a:pt x="4610100" y="219376"/>
                  <a:pt x="4466980" y="229894"/>
                  <a:pt x="4323860" y="236280"/>
                </a:cubicBezTo>
                <a:cubicBezTo>
                  <a:pt x="4156698" y="244169"/>
                  <a:pt x="3989161" y="249803"/>
                  <a:pt x="3821623" y="256941"/>
                </a:cubicBezTo>
                <a:cubicBezTo>
                  <a:pt x="3784059" y="258443"/>
                  <a:pt x="3746494" y="262200"/>
                  <a:pt x="3708930" y="264829"/>
                </a:cubicBezTo>
                <a:cubicBezTo>
                  <a:pt x="3517351" y="277977"/>
                  <a:pt x="3326149" y="291124"/>
                  <a:pt x="3134570" y="304272"/>
                </a:cubicBezTo>
                <a:cubicBezTo>
                  <a:pt x="2989947" y="314039"/>
                  <a:pt x="2844948" y="323805"/>
                  <a:pt x="2700325" y="333572"/>
                </a:cubicBezTo>
                <a:cubicBezTo>
                  <a:pt x="2577114" y="341836"/>
                  <a:pt x="2453527" y="349349"/>
                  <a:pt x="2330316" y="358365"/>
                </a:cubicBezTo>
                <a:cubicBezTo>
                  <a:pt x="2209359" y="367004"/>
                  <a:pt x="2088777" y="378274"/>
                  <a:pt x="1968195" y="386538"/>
                </a:cubicBezTo>
                <a:cubicBezTo>
                  <a:pt x="1701488" y="405320"/>
                  <a:pt x="1434405" y="419219"/>
                  <a:pt x="1168073" y="441758"/>
                </a:cubicBezTo>
                <a:cubicBezTo>
                  <a:pt x="917143" y="463169"/>
                  <a:pt x="667339" y="493596"/>
                  <a:pt x="416785" y="518389"/>
                </a:cubicBezTo>
                <a:cubicBezTo>
                  <a:pt x="309351" y="528907"/>
                  <a:pt x="201165" y="536795"/>
                  <a:pt x="93355" y="542430"/>
                </a:cubicBezTo>
                <a:cubicBezTo>
                  <a:pt x="38511" y="545435"/>
                  <a:pt x="19353" y="530410"/>
                  <a:pt x="5830" y="490967"/>
                </a:cubicBezTo>
                <a:cubicBezTo>
                  <a:pt x="-11825" y="436123"/>
                  <a:pt x="11089" y="398183"/>
                  <a:pt x="68187" y="405696"/>
                </a:cubicBezTo>
                <a:cubicBezTo>
                  <a:pt x="139184" y="415462"/>
                  <a:pt x="206800" y="402691"/>
                  <a:pt x="275918" y="394802"/>
                </a:cubicBezTo>
                <a:cubicBezTo>
                  <a:pt x="391241" y="381654"/>
                  <a:pt x="506564" y="367756"/>
                  <a:pt x="621886" y="355735"/>
                </a:cubicBezTo>
                <a:cubicBezTo>
                  <a:pt x="743971" y="342963"/>
                  <a:pt x="865304" y="318546"/>
                  <a:pt x="989266" y="318171"/>
                </a:cubicBezTo>
                <a:cubicBezTo>
                  <a:pt x="1075665" y="317795"/>
                  <a:pt x="1161687" y="298637"/>
                  <a:pt x="1248461" y="294129"/>
                </a:cubicBezTo>
                <a:cubicBezTo>
                  <a:pt x="1333356" y="289622"/>
                  <a:pt x="1418628" y="280982"/>
                  <a:pt x="1504274" y="288870"/>
                </a:cubicBezTo>
                <a:cubicBezTo>
                  <a:pt x="1514041" y="289622"/>
                  <a:pt x="1524935" y="286241"/>
                  <a:pt x="1534702" y="282860"/>
                </a:cubicBezTo>
                <a:cubicBezTo>
                  <a:pt x="1542590" y="280231"/>
                  <a:pt x="1553484" y="269337"/>
                  <a:pt x="1556489" y="271591"/>
                </a:cubicBezTo>
                <a:cubicBezTo>
                  <a:pt x="1598186" y="300140"/>
                  <a:pt x="1635750" y="262951"/>
                  <a:pt x="1676320" y="265580"/>
                </a:cubicBezTo>
                <a:cubicBezTo>
                  <a:pt x="1716889" y="268210"/>
                  <a:pt x="1759712" y="250930"/>
                  <a:pt x="1798779" y="258068"/>
                </a:cubicBezTo>
                <a:cubicBezTo>
                  <a:pt x="1852497" y="267834"/>
                  <a:pt x="1901330" y="247174"/>
                  <a:pt x="1952042" y="247550"/>
                </a:cubicBezTo>
                <a:cubicBezTo>
                  <a:pt x="2046705" y="248301"/>
                  <a:pt x="2139489" y="224260"/>
                  <a:pt x="2232648" y="228016"/>
                </a:cubicBezTo>
                <a:cubicBezTo>
                  <a:pt x="2321301" y="231772"/>
                  <a:pt x="2410328" y="230646"/>
                  <a:pt x="2494097" y="212990"/>
                </a:cubicBezTo>
                <a:cubicBezTo>
                  <a:pt x="2594770" y="191954"/>
                  <a:pt x="2697320" y="219001"/>
                  <a:pt x="2795363" y="187071"/>
                </a:cubicBezTo>
                <a:cubicBezTo>
                  <a:pt x="2933976" y="201721"/>
                  <a:pt x="3068832" y="159273"/>
                  <a:pt x="3206318" y="158146"/>
                </a:cubicBezTo>
                <a:cubicBezTo>
                  <a:pt x="3294219" y="157395"/>
                  <a:pt x="3381744" y="155517"/>
                  <a:pt x="3469645" y="151385"/>
                </a:cubicBezTo>
                <a:cubicBezTo>
                  <a:pt x="3510965" y="149506"/>
                  <a:pt x="3551911" y="139740"/>
                  <a:pt x="3593232" y="136359"/>
                </a:cubicBezTo>
                <a:cubicBezTo>
                  <a:pt x="3626664" y="133729"/>
                  <a:pt x="3660472" y="136359"/>
                  <a:pt x="3693904" y="134856"/>
                </a:cubicBezTo>
                <a:cubicBezTo>
                  <a:pt x="3800211" y="130724"/>
                  <a:pt x="3906894" y="128095"/>
                  <a:pt x="4012826" y="120206"/>
                </a:cubicBezTo>
                <a:cubicBezTo>
                  <a:pt x="4057152" y="116825"/>
                  <a:pt x="4104859" y="143496"/>
                  <a:pt x="4146931" y="108561"/>
                </a:cubicBezTo>
                <a:cubicBezTo>
                  <a:pt x="4149936" y="105932"/>
                  <a:pt x="4161205" y="115323"/>
                  <a:pt x="4169094" y="116825"/>
                </a:cubicBezTo>
                <a:cubicBezTo>
                  <a:pt x="4189379" y="120206"/>
                  <a:pt x="4219055" y="132227"/>
                  <a:pt x="4229197" y="123211"/>
                </a:cubicBezTo>
                <a:cubicBezTo>
                  <a:pt x="4268640" y="87901"/>
                  <a:pt x="4315596" y="101800"/>
                  <a:pt x="4358043" y="98043"/>
                </a:cubicBezTo>
                <a:cubicBezTo>
                  <a:pt x="4451954" y="89779"/>
                  <a:pt x="4546617" y="89028"/>
                  <a:pt x="4641279" y="87149"/>
                </a:cubicBezTo>
                <a:cubicBezTo>
                  <a:pt x="4711149" y="86023"/>
                  <a:pt x="4780643" y="89028"/>
                  <a:pt x="4850512" y="89028"/>
                </a:cubicBezTo>
                <a:cubicBezTo>
                  <a:pt x="4865538" y="89028"/>
                  <a:pt x="4880564" y="85647"/>
                  <a:pt x="4895590" y="82642"/>
                </a:cubicBezTo>
                <a:cubicBezTo>
                  <a:pt x="4906483" y="80388"/>
                  <a:pt x="4918504" y="70997"/>
                  <a:pt x="4927144" y="74002"/>
                </a:cubicBezTo>
                <a:cubicBezTo>
                  <a:pt x="5025187" y="107434"/>
                  <a:pt x="5122103" y="57474"/>
                  <a:pt x="5221649" y="70997"/>
                </a:cubicBezTo>
                <a:cubicBezTo>
                  <a:pt x="5296778" y="81139"/>
                  <a:pt x="5376039" y="59727"/>
                  <a:pt x="5453797" y="54468"/>
                </a:cubicBezTo>
                <a:cubicBezTo>
                  <a:pt x="5474458" y="52966"/>
                  <a:pt x="5495494" y="58225"/>
                  <a:pt x="5516530" y="60479"/>
                </a:cubicBezTo>
                <a:cubicBezTo>
                  <a:pt x="5522915" y="61230"/>
                  <a:pt x="5531555" y="65362"/>
                  <a:pt x="5535312" y="62733"/>
                </a:cubicBezTo>
                <a:cubicBezTo>
                  <a:pt x="5574003" y="36437"/>
                  <a:pt x="5619081" y="42448"/>
                  <a:pt x="5661528" y="40194"/>
                </a:cubicBezTo>
                <a:cubicBezTo>
                  <a:pt x="5746048" y="35686"/>
                  <a:pt x="5830944" y="35686"/>
                  <a:pt x="5915464" y="34184"/>
                </a:cubicBezTo>
                <a:cubicBezTo>
                  <a:pt x="5928236" y="33808"/>
                  <a:pt x="5942135" y="39818"/>
                  <a:pt x="5954155" y="37564"/>
                </a:cubicBezTo>
                <a:cubicBezTo>
                  <a:pt x="6050695" y="20285"/>
                  <a:pt x="6147987" y="22539"/>
                  <a:pt x="6245279" y="23666"/>
                </a:cubicBezTo>
                <a:cubicBezTo>
                  <a:pt x="6319657" y="24793"/>
                  <a:pt x="6394034" y="23666"/>
                  <a:pt x="6468412" y="20660"/>
                </a:cubicBezTo>
                <a:cubicBezTo>
                  <a:pt x="6486067" y="20660"/>
                  <a:pt x="6504474" y="9015"/>
                  <a:pt x="653039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4" name="Google Shape;794;p40"/>
          <p:cNvSpPr/>
          <p:nvPr/>
        </p:nvSpPr>
        <p:spPr>
          <a:xfrm rot="-8948076">
            <a:off x="15752851" y="-328441"/>
            <a:ext cx="5070297" cy="4414356"/>
          </a:xfrm>
          <a:custGeom>
            <a:avLst/>
            <a:gdLst/>
            <a:ahLst/>
            <a:cxnLst/>
            <a:rect l="l" t="t" r="r" b="b"/>
            <a:pathLst>
              <a:path w="5075470" h="4418860" extrusionOk="0">
                <a:moveTo>
                  <a:pt x="702" y="2446337"/>
                </a:moveTo>
                <a:cubicBezTo>
                  <a:pt x="-4720" y="2249776"/>
                  <a:pt x="20952" y="2059747"/>
                  <a:pt x="89347" y="1872919"/>
                </a:cubicBezTo>
                <a:cubicBezTo>
                  <a:pt x="124230" y="1777611"/>
                  <a:pt x="179690" y="1698568"/>
                  <a:pt x="226528" y="1612275"/>
                </a:cubicBezTo>
                <a:cubicBezTo>
                  <a:pt x="288064" y="1499133"/>
                  <a:pt x="379910" y="1416628"/>
                  <a:pt x="463917" y="1325174"/>
                </a:cubicBezTo>
                <a:cubicBezTo>
                  <a:pt x="483122" y="1304270"/>
                  <a:pt x="493182" y="1270432"/>
                  <a:pt x="534206" y="1283367"/>
                </a:cubicBezTo>
                <a:cubicBezTo>
                  <a:pt x="538909" y="1284804"/>
                  <a:pt x="550798" y="1263051"/>
                  <a:pt x="559617" y="1252272"/>
                </a:cubicBezTo>
                <a:cubicBezTo>
                  <a:pt x="585747" y="1220133"/>
                  <a:pt x="611289" y="1193480"/>
                  <a:pt x="657212" y="1181461"/>
                </a:cubicBezTo>
                <a:cubicBezTo>
                  <a:pt x="709994" y="1167938"/>
                  <a:pt x="753239" y="1127437"/>
                  <a:pt x="803930" y="1102614"/>
                </a:cubicBezTo>
                <a:cubicBezTo>
                  <a:pt x="945619" y="1033370"/>
                  <a:pt x="1020807" y="1003321"/>
                  <a:pt x="1171380" y="1001427"/>
                </a:cubicBezTo>
                <a:cubicBezTo>
                  <a:pt x="1199077" y="1001100"/>
                  <a:pt x="1202017" y="939826"/>
                  <a:pt x="1240428" y="976799"/>
                </a:cubicBezTo>
                <a:cubicBezTo>
                  <a:pt x="1367288" y="915721"/>
                  <a:pt x="1513549" y="943419"/>
                  <a:pt x="1642565" y="886390"/>
                </a:cubicBezTo>
                <a:cubicBezTo>
                  <a:pt x="1722914" y="850854"/>
                  <a:pt x="1810514" y="831975"/>
                  <a:pt x="1893868" y="802840"/>
                </a:cubicBezTo>
                <a:cubicBezTo>
                  <a:pt x="1927444" y="791082"/>
                  <a:pt x="1958735" y="772399"/>
                  <a:pt x="1990482" y="755872"/>
                </a:cubicBezTo>
                <a:cubicBezTo>
                  <a:pt x="2019552" y="740717"/>
                  <a:pt x="2046335" y="719095"/>
                  <a:pt x="2077037" y="709623"/>
                </a:cubicBezTo>
                <a:cubicBezTo>
                  <a:pt x="2109699" y="699693"/>
                  <a:pt x="2137724" y="688523"/>
                  <a:pt x="2157190" y="659715"/>
                </a:cubicBezTo>
                <a:cubicBezTo>
                  <a:pt x="2162090" y="652529"/>
                  <a:pt x="2169602" y="642273"/>
                  <a:pt x="2176330" y="641881"/>
                </a:cubicBezTo>
                <a:cubicBezTo>
                  <a:pt x="2254393" y="637896"/>
                  <a:pt x="2296397" y="571004"/>
                  <a:pt x="2356364" y="536317"/>
                </a:cubicBezTo>
                <a:cubicBezTo>
                  <a:pt x="2418684" y="500193"/>
                  <a:pt x="2468200" y="442119"/>
                  <a:pt x="2523921" y="394302"/>
                </a:cubicBezTo>
                <a:cubicBezTo>
                  <a:pt x="2590879" y="336882"/>
                  <a:pt x="2653003" y="271557"/>
                  <a:pt x="2726950" y="225177"/>
                </a:cubicBezTo>
                <a:cubicBezTo>
                  <a:pt x="2841529" y="153320"/>
                  <a:pt x="2970087" y="106809"/>
                  <a:pt x="3092374" y="49128"/>
                </a:cubicBezTo>
                <a:cubicBezTo>
                  <a:pt x="3184678" y="5556"/>
                  <a:pt x="3275283" y="1441"/>
                  <a:pt x="3369480" y="2290"/>
                </a:cubicBezTo>
                <a:cubicBezTo>
                  <a:pt x="3493205" y="3401"/>
                  <a:pt x="3616864" y="-1368"/>
                  <a:pt x="3740392" y="396"/>
                </a:cubicBezTo>
                <a:cubicBezTo>
                  <a:pt x="3862222" y="2225"/>
                  <a:pt x="3975560" y="34168"/>
                  <a:pt x="4060939" y="131045"/>
                </a:cubicBezTo>
                <a:cubicBezTo>
                  <a:pt x="4094320" y="168998"/>
                  <a:pt x="4130901" y="204077"/>
                  <a:pt x="4166373" y="240136"/>
                </a:cubicBezTo>
                <a:cubicBezTo>
                  <a:pt x="4170495" y="244327"/>
                  <a:pt x="4175655" y="247349"/>
                  <a:pt x="4181332" y="248890"/>
                </a:cubicBezTo>
                <a:cubicBezTo>
                  <a:pt x="4327267" y="285014"/>
                  <a:pt x="4414932" y="399985"/>
                  <a:pt x="4514943" y="497122"/>
                </a:cubicBezTo>
                <a:cubicBezTo>
                  <a:pt x="4647748" y="626399"/>
                  <a:pt x="4752006" y="778997"/>
                  <a:pt x="4845877" y="936821"/>
                </a:cubicBezTo>
                <a:cubicBezTo>
                  <a:pt x="4918649" y="1059043"/>
                  <a:pt x="4969340" y="1191586"/>
                  <a:pt x="5003113" y="1333274"/>
                </a:cubicBezTo>
                <a:cubicBezTo>
                  <a:pt x="5042164" y="1492738"/>
                  <a:pt x="5065615" y="1655618"/>
                  <a:pt x="5073140" y="1819614"/>
                </a:cubicBezTo>
                <a:cubicBezTo>
                  <a:pt x="5082417" y="2048250"/>
                  <a:pt x="5064583" y="2276559"/>
                  <a:pt x="5008992" y="2499445"/>
                </a:cubicBezTo>
                <a:cubicBezTo>
                  <a:pt x="4963918" y="2680263"/>
                  <a:pt x="4897091" y="2854026"/>
                  <a:pt x="4829742" y="3027985"/>
                </a:cubicBezTo>
                <a:cubicBezTo>
                  <a:pt x="4777509" y="3164630"/>
                  <a:pt x="4709127" y="3294548"/>
                  <a:pt x="4626060" y="3414967"/>
                </a:cubicBezTo>
                <a:cubicBezTo>
                  <a:pt x="4524938" y="3559986"/>
                  <a:pt x="4411601" y="3698540"/>
                  <a:pt x="4272002" y="3811420"/>
                </a:cubicBezTo>
                <a:cubicBezTo>
                  <a:pt x="4172056" y="3892227"/>
                  <a:pt x="4078185" y="3981917"/>
                  <a:pt x="3971510" y="4052402"/>
                </a:cubicBezTo>
                <a:cubicBezTo>
                  <a:pt x="3877247" y="4114787"/>
                  <a:pt x="3773316" y="4169398"/>
                  <a:pt x="3666118" y="4203824"/>
                </a:cubicBezTo>
                <a:cubicBezTo>
                  <a:pt x="3501370" y="4257194"/>
                  <a:pt x="3332311" y="4304228"/>
                  <a:pt x="3161684" y="4327613"/>
                </a:cubicBezTo>
                <a:cubicBezTo>
                  <a:pt x="2937164" y="4358316"/>
                  <a:pt x="2711664" y="4391697"/>
                  <a:pt x="2483616" y="4391632"/>
                </a:cubicBezTo>
                <a:cubicBezTo>
                  <a:pt x="2448211" y="4391632"/>
                  <a:pt x="2412870" y="4407309"/>
                  <a:pt x="2377268" y="4408289"/>
                </a:cubicBezTo>
                <a:cubicBezTo>
                  <a:pt x="2240806" y="4412013"/>
                  <a:pt x="2101665" y="4429585"/>
                  <a:pt x="1968599" y="4409138"/>
                </a:cubicBezTo>
                <a:cubicBezTo>
                  <a:pt x="1863557" y="4393069"/>
                  <a:pt x="1757601" y="4415671"/>
                  <a:pt x="1653670" y="4381898"/>
                </a:cubicBezTo>
                <a:cubicBezTo>
                  <a:pt x="1588346" y="4360472"/>
                  <a:pt x="1514333" y="4365306"/>
                  <a:pt x="1444632" y="4354462"/>
                </a:cubicBezTo>
                <a:cubicBezTo>
                  <a:pt x="1391066" y="4346035"/>
                  <a:pt x="1338284" y="4333166"/>
                  <a:pt x="1295235" y="4295147"/>
                </a:cubicBezTo>
                <a:cubicBezTo>
                  <a:pt x="1287069" y="4288027"/>
                  <a:pt x="1270020" y="4289530"/>
                  <a:pt x="1257020" y="4289530"/>
                </a:cubicBezTo>
                <a:cubicBezTo>
                  <a:pt x="1118271" y="4289530"/>
                  <a:pt x="990431" y="4248702"/>
                  <a:pt x="864159" y="4194286"/>
                </a:cubicBezTo>
                <a:cubicBezTo>
                  <a:pt x="792694" y="4163453"/>
                  <a:pt x="714893" y="4147645"/>
                  <a:pt x="667468" y="4077748"/>
                </a:cubicBezTo>
                <a:cubicBezTo>
                  <a:pt x="481816" y="3994916"/>
                  <a:pt x="406627" y="3828013"/>
                  <a:pt x="336077" y="3653531"/>
                </a:cubicBezTo>
                <a:cubicBezTo>
                  <a:pt x="273170" y="3498059"/>
                  <a:pt x="190404" y="3350426"/>
                  <a:pt x="130958" y="3193778"/>
                </a:cubicBezTo>
                <a:cubicBezTo>
                  <a:pt x="72754" y="3040396"/>
                  <a:pt x="18731" y="2883487"/>
                  <a:pt x="13048" y="2715865"/>
                </a:cubicBezTo>
                <a:cubicBezTo>
                  <a:pt x="9716" y="2626044"/>
                  <a:pt x="4817" y="2536158"/>
                  <a:pt x="702" y="244633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5" name="Google Shape;795;p40"/>
          <p:cNvSpPr/>
          <p:nvPr/>
        </p:nvSpPr>
        <p:spPr>
          <a:xfrm rot="-9367483">
            <a:off x="16438920" y="39842"/>
            <a:ext cx="4224282" cy="3677791"/>
          </a:xfrm>
          <a:custGeom>
            <a:avLst/>
            <a:gdLst/>
            <a:ahLst/>
            <a:cxnLst/>
            <a:rect l="l" t="t" r="r" b="b"/>
            <a:pathLst>
              <a:path w="4221644" h="3675495" extrusionOk="0">
                <a:moveTo>
                  <a:pt x="584" y="2034800"/>
                </a:moveTo>
                <a:cubicBezTo>
                  <a:pt x="-3926" y="1871306"/>
                  <a:pt x="17427" y="1713245"/>
                  <a:pt x="74316" y="1557846"/>
                </a:cubicBezTo>
                <a:cubicBezTo>
                  <a:pt x="103331" y="1478571"/>
                  <a:pt x="149462" y="1412826"/>
                  <a:pt x="188420" y="1341049"/>
                </a:cubicBezTo>
                <a:cubicBezTo>
                  <a:pt x="239604" y="1246941"/>
                  <a:pt x="315999" y="1178315"/>
                  <a:pt x="385874" y="1102246"/>
                </a:cubicBezTo>
                <a:cubicBezTo>
                  <a:pt x="401849" y="1084859"/>
                  <a:pt x="410216" y="1056713"/>
                  <a:pt x="444339" y="1067472"/>
                </a:cubicBezTo>
                <a:cubicBezTo>
                  <a:pt x="448251" y="1068667"/>
                  <a:pt x="458140" y="1050573"/>
                  <a:pt x="465475" y="1041608"/>
                </a:cubicBezTo>
                <a:cubicBezTo>
                  <a:pt x="487209" y="1014875"/>
                  <a:pt x="508454" y="992706"/>
                  <a:pt x="546652" y="982709"/>
                </a:cubicBezTo>
                <a:cubicBezTo>
                  <a:pt x="590554" y="971461"/>
                  <a:pt x="626524" y="937774"/>
                  <a:pt x="668688" y="917126"/>
                </a:cubicBezTo>
                <a:cubicBezTo>
                  <a:pt x="786541" y="859531"/>
                  <a:pt x="849081" y="834537"/>
                  <a:pt x="974324" y="832961"/>
                </a:cubicBezTo>
                <a:cubicBezTo>
                  <a:pt x="997362" y="832689"/>
                  <a:pt x="999807" y="781723"/>
                  <a:pt x="1031756" y="812477"/>
                </a:cubicBezTo>
                <a:cubicBezTo>
                  <a:pt x="1137275" y="761673"/>
                  <a:pt x="1258931" y="784711"/>
                  <a:pt x="1366243" y="737277"/>
                </a:cubicBezTo>
                <a:cubicBezTo>
                  <a:pt x="1433075" y="707719"/>
                  <a:pt x="1505939" y="692016"/>
                  <a:pt x="1575270" y="667782"/>
                </a:cubicBezTo>
                <a:cubicBezTo>
                  <a:pt x="1603198" y="658002"/>
                  <a:pt x="1629225" y="642462"/>
                  <a:pt x="1655632" y="628715"/>
                </a:cubicBezTo>
                <a:cubicBezTo>
                  <a:pt x="1679811" y="616109"/>
                  <a:pt x="1702088" y="598125"/>
                  <a:pt x="1727626" y="590246"/>
                </a:cubicBezTo>
                <a:cubicBezTo>
                  <a:pt x="1754793" y="581987"/>
                  <a:pt x="1778103" y="572696"/>
                  <a:pt x="1794295" y="548734"/>
                </a:cubicBezTo>
                <a:cubicBezTo>
                  <a:pt x="1798370" y="542757"/>
                  <a:pt x="1804619" y="534226"/>
                  <a:pt x="1810215" y="533900"/>
                </a:cubicBezTo>
                <a:cubicBezTo>
                  <a:pt x="1875146" y="530586"/>
                  <a:pt x="1910083" y="474947"/>
                  <a:pt x="1959963" y="446095"/>
                </a:cubicBezTo>
                <a:cubicBezTo>
                  <a:pt x="2011799" y="416047"/>
                  <a:pt x="2052985" y="367743"/>
                  <a:pt x="2099333" y="327970"/>
                </a:cubicBezTo>
                <a:cubicBezTo>
                  <a:pt x="2155026" y="280210"/>
                  <a:pt x="2206699" y="225874"/>
                  <a:pt x="2268206" y="187296"/>
                </a:cubicBezTo>
                <a:cubicBezTo>
                  <a:pt x="2363510" y="127528"/>
                  <a:pt x="2470442" y="88841"/>
                  <a:pt x="2572157" y="40863"/>
                </a:cubicBezTo>
                <a:cubicBezTo>
                  <a:pt x="2648932" y="4622"/>
                  <a:pt x="2724295" y="1199"/>
                  <a:pt x="2802647" y="1905"/>
                </a:cubicBezTo>
                <a:cubicBezTo>
                  <a:pt x="2905557" y="2829"/>
                  <a:pt x="3008414" y="-1138"/>
                  <a:pt x="3111162" y="329"/>
                </a:cubicBezTo>
                <a:cubicBezTo>
                  <a:pt x="3212496" y="1851"/>
                  <a:pt x="3306768" y="28420"/>
                  <a:pt x="3377784" y="108999"/>
                </a:cubicBezTo>
                <a:cubicBezTo>
                  <a:pt x="3405549" y="140568"/>
                  <a:pt x="3435977" y="169746"/>
                  <a:pt x="3465481" y="199739"/>
                </a:cubicBezTo>
                <a:cubicBezTo>
                  <a:pt x="3468910" y="203225"/>
                  <a:pt x="3473202" y="205738"/>
                  <a:pt x="3477924" y="207020"/>
                </a:cubicBezTo>
                <a:cubicBezTo>
                  <a:pt x="3599308" y="237067"/>
                  <a:pt x="3672226" y="332697"/>
                  <a:pt x="3755413" y="413494"/>
                </a:cubicBezTo>
                <a:cubicBezTo>
                  <a:pt x="3865876" y="521023"/>
                  <a:pt x="3952595" y="647950"/>
                  <a:pt x="4030675" y="779224"/>
                </a:cubicBezTo>
                <a:cubicBezTo>
                  <a:pt x="4091204" y="880885"/>
                  <a:pt x="4133368" y="991131"/>
                  <a:pt x="4161460" y="1108984"/>
                </a:cubicBezTo>
                <a:cubicBezTo>
                  <a:pt x="4193941" y="1241621"/>
                  <a:pt x="4213448" y="1377100"/>
                  <a:pt x="4219707" y="1513509"/>
                </a:cubicBezTo>
                <a:cubicBezTo>
                  <a:pt x="4227423" y="1703682"/>
                  <a:pt x="4212589" y="1893583"/>
                  <a:pt x="4166350" y="2078975"/>
                </a:cubicBezTo>
                <a:cubicBezTo>
                  <a:pt x="4128859" y="2229374"/>
                  <a:pt x="4073274" y="2373906"/>
                  <a:pt x="4017254" y="2518600"/>
                </a:cubicBezTo>
                <a:cubicBezTo>
                  <a:pt x="3973808" y="2632259"/>
                  <a:pt x="3916930" y="2740320"/>
                  <a:pt x="3847837" y="2840482"/>
                </a:cubicBezTo>
                <a:cubicBezTo>
                  <a:pt x="3763726" y="2961106"/>
                  <a:pt x="3669455" y="3076351"/>
                  <a:pt x="3553341" y="3170242"/>
                </a:cubicBezTo>
                <a:cubicBezTo>
                  <a:pt x="3470208" y="3237455"/>
                  <a:pt x="3392128" y="3312057"/>
                  <a:pt x="3303399" y="3370684"/>
                </a:cubicBezTo>
                <a:cubicBezTo>
                  <a:pt x="3224993" y="3422574"/>
                  <a:pt x="3138546" y="3467999"/>
                  <a:pt x="3049382" y="3496633"/>
                </a:cubicBezTo>
                <a:cubicBezTo>
                  <a:pt x="2912349" y="3541025"/>
                  <a:pt x="2771730" y="3580146"/>
                  <a:pt x="2629807" y="3599598"/>
                </a:cubicBezTo>
                <a:cubicBezTo>
                  <a:pt x="2443057" y="3625136"/>
                  <a:pt x="2255492" y="3652901"/>
                  <a:pt x="2065808" y="3652847"/>
                </a:cubicBezTo>
                <a:cubicBezTo>
                  <a:pt x="2036358" y="3652847"/>
                  <a:pt x="2006963" y="3665887"/>
                  <a:pt x="1977350" y="3666702"/>
                </a:cubicBezTo>
                <a:cubicBezTo>
                  <a:pt x="1863844" y="3669799"/>
                  <a:pt x="1748110" y="3684415"/>
                  <a:pt x="1637429" y="3667409"/>
                </a:cubicBezTo>
                <a:cubicBezTo>
                  <a:pt x="1550059" y="3654042"/>
                  <a:pt x="1461927" y="3672842"/>
                  <a:pt x="1375480" y="3644751"/>
                </a:cubicBezTo>
                <a:cubicBezTo>
                  <a:pt x="1321145" y="3626929"/>
                  <a:pt x="1259583" y="3630950"/>
                  <a:pt x="1201607" y="3621930"/>
                </a:cubicBezTo>
                <a:cubicBezTo>
                  <a:pt x="1157053" y="3614921"/>
                  <a:pt x="1113150" y="3604217"/>
                  <a:pt x="1077343" y="3572594"/>
                </a:cubicBezTo>
                <a:cubicBezTo>
                  <a:pt x="1070551" y="3566671"/>
                  <a:pt x="1056370" y="3567921"/>
                  <a:pt x="1045557" y="3567921"/>
                </a:cubicBezTo>
                <a:cubicBezTo>
                  <a:pt x="930149" y="3567921"/>
                  <a:pt x="823815" y="3533961"/>
                  <a:pt x="718785" y="3488700"/>
                </a:cubicBezTo>
                <a:cubicBezTo>
                  <a:pt x="659343" y="3463054"/>
                  <a:pt x="594630" y="3449905"/>
                  <a:pt x="555182" y="3391766"/>
                </a:cubicBezTo>
                <a:cubicBezTo>
                  <a:pt x="400762" y="3322869"/>
                  <a:pt x="338222" y="3184043"/>
                  <a:pt x="279540" y="3038914"/>
                </a:cubicBezTo>
                <a:cubicBezTo>
                  <a:pt x="227215" y="2909596"/>
                  <a:pt x="158373" y="2786799"/>
                  <a:pt x="108928" y="2656503"/>
                </a:cubicBezTo>
                <a:cubicBezTo>
                  <a:pt x="60515" y="2528924"/>
                  <a:pt x="15580" y="2398411"/>
                  <a:pt x="10853" y="2258987"/>
                </a:cubicBezTo>
                <a:cubicBezTo>
                  <a:pt x="8082" y="2184276"/>
                  <a:pt x="4007" y="2109511"/>
                  <a:pt x="584" y="203480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6" name="Google Shape;796;p40"/>
          <p:cNvSpPr/>
          <p:nvPr/>
        </p:nvSpPr>
        <p:spPr>
          <a:xfrm rot="4655723">
            <a:off x="-4003623" y="4861510"/>
            <a:ext cx="5868240" cy="5109071"/>
          </a:xfrm>
          <a:custGeom>
            <a:avLst/>
            <a:gdLst/>
            <a:ahLst/>
            <a:cxnLst/>
            <a:rect l="l" t="t" r="r" b="b"/>
            <a:pathLst>
              <a:path w="5863167" h="5104654" extrusionOk="0">
                <a:moveTo>
                  <a:pt x="810" y="2826001"/>
                </a:moveTo>
                <a:cubicBezTo>
                  <a:pt x="-5453" y="2598934"/>
                  <a:pt x="24204" y="2379414"/>
                  <a:pt x="103213" y="2163591"/>
                </a:cubicBezTo>
                <a:cubicBezTo>
                  <a:pt x="143510" y="2053491"/>
                  <a:pt x="207578" y="1962181"/>
                  <a:pt x="261684" y="1862495"/>
                </a:cubicBezTo>
                <a:cubicBezTo>
                  <a:pt x="332770" y="1731794"/>
                  <a:pt x="438870" y="1636485"/>
                  <a:pt x="535915" y="1530837"/>
                </a:cubicBezTo>
                <a:cubicBezTo>
                  <a:pt x="558101" y="1506689"/>
                  <a:pt x="569723" y="1467600"/>
                  <a:pt x="617113" y="1482541"/>
                </a:cubicBezTo>
                <a:cubicBezTo>
                  <a:pt x="622546" y="1484201"/>
                  <a:pt x="636280" y="1459073"/>
                  <a:pt x="646468" y="1446621"/>
                </a:cubicBezTo>
                <a:cubicBezTo>
                  <a:pt x="676653" y="1409494"/>
                  <a:pt x="706159" y="1378705"/>
                  <a:pt x="759209" y="1364820"/>
                </a:cubicBezTo>
                <a:cubicBezTo>
                  <a:pt x="820183" y="1349199"/>
                  <a:pt x="870139" y="1302412"/>
                  <a:pt x="928698" y="1273736"/>
                </a:cubicBezTo>
                <a:cubicBezTo>
                  <a:pt x="1092376" y="1193746"/>
                  <a:pt x="1179233" y="1159033"/>
                  <a:pt x="1353175" y="1156845"/>
                </a:cubicBezTo>
                <a:cubicBezTo>
                  <a:pt x="1385171" y="1156468"/>
                  <a:pt x="1388566" y="1085684"/>
                  <a:pt x="1432938" y="1128396"/>
                </a:cubicBezTo>
                <a:cubicBezTo>
                  <a:pt x="1579487" y="1057838"/>
                  <a:pt x="1748447" y="1089834"/>
                  <a:pt x="1897486" y="1023956"/>
                </a:cubicBezTo>
                <a:cubicBezTo>
                  <a:pt x="1990305" y="982904"/>
                  <a:pt x="2091500" y="961095"/>
                  <a:pt x="2187790" y="927439"/>
                </a:cubicBezTo>
                <a:cubicBezTo>
                  <a:pt x="2226578" y="913856"/>
                  <a:pt x="2262725" y="892273"/>
                  <a:pt x="2299399" y="873181"/>
                </a:cubicBezTo>
                <a:cubicBezTo>
                  <a:pt x="2332980" y="855674"/>
                  <a:pt x="2363920" y="830696"/>
                  <a:pt x="2399387" y="819754"/>
                </a:cubicBezTo>
                <a:cubicBezTo>
                  <a:pt x="2437118" y="808284"/>
                  <a:pt x="2469492" y="795380"/>
                  <a:pt x="2491980" y="762101"/>
                </a:cubicBezTo>
                <a:cubicBezTo>
                  <a:pt x="2497640" y="753800"/>
                  <a:pt x="2506318" y="741952"/>
                  <a:pt x="2514090" y="741499"/>
                </a:cubicBezTo>
                <a:cubicBezTo>
                  <a:pt x="2604268" y="736896"/>
                  <a:pt x="2652790" y="659622"/>
                  <a:pt x="2722065" y="619552"/>
                </a:cubicBezTo>
                <a:cubicBezTo>
                  <a:pt x="2794056" y="577821"/>
                  <a:pt x="2851257" y="510735"/>
                  <a:pt x="2915626" y="455496"/>
                </a:cubicBezTo>
                <a:cubicBezTo>
                  <a:pt x="2992975" y="389165"/>
                  <a:pt x="3064740" y="313702"/>
                  <a:pt x="3150164" y="260124"/>
                </a:cubicBezTo>
                <a:cubicBezTo>
                  <a:pt x="3282525" y="177115"/>
                  <a:pt x="3431036" y="123386"/>
                  <a:pt x="3572302" y="56752"/>
                </a:cubicBezTo>
                <a:cubicBezTo>
                  <a:pt x="3678930" y="6419"/>
                  <a:pt x="3783597" y="1665"/>
                  <a:pt x="3892413" y="2646"/>
                </a:cubicBezTo>
                <a:cubicBezTo>
                  <a:pt x="4035340" y="3928"/>
                  <a:pt x="4178190" y="-1580"/>
                  <a:pt x="4320890" y="457"/>
                </a:cubicBezTo>
                <a:cubicBezTo>
                  <a:pt x="4461627" y="2570"/>
                  <a:pt x="4592555" y="39471"/>
                  <a:pt x="4691184" y="151382"/>
                </a:cubicBezTo>
                <a:cubicBezTo>
                  <a:pt x="4729746" y="195226"/>
                  <a:pt x="4772005" y="235749"/>
                  <a:pt x="4812981" y="277405"/>
                </a:cubicBezTo>
                <a:cubicBezTo>
                  <a:pt x="4817744" y="282247"/>
                  <a:pt x="4823708" y="285736"/>
                  <a:pt x="4830262" y="287517"/>
                </a:cubicBezTo>
                <a:cubicBezTo>
                  <a:pt x="4998845" y="329247"/>
                  <a:pt x="5100116" y="462061"/>
                  <a:pt x="5215649" y="574274"/>
                </a:cubicBezTo>
                <a:cubicBezTo>
                  <a:pt x="5369064" y="723615"/>
                  <a:pt x="5489503" y="899895"/>
                  <a:pt x="5597942" y="1082213"/>
                </a:cubicBezTo>
                <a:cubicBezTo>
                  <a:pt x="5682008" y="1223403"/>
                  <a:pt x="5740566" y="1376517"/>
                  <a:pt x="5779581" y="1540195"/>
                </a:cubicBezTo>
                <a:cubicBezTo>
                  <a:pt x="5824692" y="1724403"/>
                  <a:pt x="5851785" y="1912561"/>
                  <a:pt x="5860476" y="2102013"/>
                </a:cubicBezTo>
                <a:cubicBezTo>
                  <a:pt x="5871192" y="2366132"/>
                  <a:pt x="5850591" y="2629874"/>
                  <a:pt x="5786372" y="2887352"/>
                </a:cubicBezTo>
                <a:cubicBezTo>
                  <a:pt x="5734303" y="3096232"/>
                  <a:pt x="5657105" y="3296962"/>
                  <a:pt x="5579303" y="3497919"/>
                </a:cubicBezTo>
                <a:cubicBezTo>
                  <a:pt x="5518961" y="3655774"/>
                  <a:pt x="5439970" y="3805852"/>
                  <a:pt x="5344011" y="3944959"/>
                </a:cubicBezTo>
                <a:cubicBezTo>
                  <a:pt x="5227195" y="4112486"/>
                  <a:pt x="5096268" y="4272542"/>
                  <a:pt x="4935004" y="4402942"/>
                </a:cubicBezTo>
                <a:cubicBezTo>
                  <a:pt x="4819546" y="4496289"/>
                  <a:pt x="4711107" y="4599899"/>
                  <a:pt x="4587876" y="4681322"/>
                </a:cubicBezTo>
                <a:cubicBezTo>
                  <a:pt x="4478984" y="4753390"/>
                  <a:pt x="4358923" y="4816476"/>
                  <a:pt x="4235089" y="4856245"/>
                </a:cubicBezTo>
                <a:cubicBezTo>
                  <a:pt x="4044772" y="4917898"/>
                  <a:pt x="3849475" y="4972231"/>
                  <a:pt x="3652367" y="4999246"/>
                </a:cubicBezTo>
                <a:cubicBezTo>
                  <a:pt x="3393002" y="5034714"/>
                  <a:pt x="3132506" y="5073275"/>
                  <a:pt x="2869066" y="5073200"/>
                </a:cubicBezTo>
                <a:cubicBezTo>
                  <a:pt x="2828165" y="5073200"/>
                  <a:pt x="2787340" y="5091311"/>
                  <a:pt x="2746213" y="5092443"/>
                </a:cubicBezTo>
                <a:cubicBezTo>
                  <a:pt x="2588572" y="5096744"/>
                  <a:pt x="2427837" y="5117044"/>
                  <a:pt x="2274119" y="5093424"/>
                </a:cubicBezTo>
                <a:cubicBezTo>
                  <a:pt x="2152776" y="5074860"/>
                  <a:pt x="2030375" y="5100970"/>
                  <a:pt x="1910314" y="5061956"/>
                </a:cubicBezTo>
                <a:cubicBezTo>
                  <a:pt x="1834852" y="5037204"/>
                  <a:pt x="1749353" y="5042788"/>
                  <a:pt x="1668834" y="5030262"/>
                </a:cubicBezTo>
                <a:cubicBezTo>
                  <a:pt x="1606955" y="5020527"/>
                  <a:pt x="1545981" y="5005661"/>
                  <a:pt x="1496252" y="4961742"/>
                </a:cubicBezTo>
                <a:cubicBezTo>
                  <a:pt x="1486819" y="4953516"/>
                  <a:pt x="1467123" y="4955252"/>
                  <a:pt x="1452106" y="4955252"/>
                </a:cubicBezTo>
                <a:cubicBezTo>
                  <a:pt x="1291824" y="4955252"/>
                  <a:pt x="1144143" y="4908088"/>
                  <a:pt x="998274" y="4845227"/>
                </a:cubicBezTo>
                <a:cubicBezTo>
                  <a:pt x="915718" y="4809609"/>
                  <a:pt x="825842" y="4791347"/>
                  <a:pt x="771057" y="4710602"/>
                </a:cubicBezTo>
                <a:cubicBezTo>
                  <a:pt x="556592" y="4614916"/>
                  <a:pt x="469735" y="4422109"/>
                  <a:pt x="388235" y="4220548"/>
                </a:cubicBezTo>
                <a:cubicBezTo>
                  <a:pt x="315565" y="4040947"/>
                  <a:pt x="219954" y="3870402"/>
                  <a:pt x="151283" y="3689443"/>
                </a:cubicBezTo>
                <a:cubicBezTo>
                  <a:pt x="84046" y="3512257"/>
                  <a:pt x="21638" y="3330996"/>
                  <a:pt x="15073" y="3137359"/>
                </a:cubicBezTo>
                <a:cubicBezTo>
                  <a:pt x="11224" y="3033598"/>
                  <a:pt x="5565" y="2929762"/>
                  <a:pt x="810" y="28260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7" name="Google Shape;797;p40"/>
          <p:cNvSpPr/>
          <p:nvPr/>
        </p:nvSpPr>
        <p:spPr>
          <a:xfrm rot="-5339846">
            <a:off x="-1310658" y="6085603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8" name="Google Shape;798;p40"/>
          <p:cNvSpPr/>
          <p:nvPr/>
        </p:nvSpPr>
        <p:spPr>
          <a:xfrm rot="-5339846">
            <a:off x="16653074" y="712370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9" name="Google Shape;799;p40"/>
          <p:cNvSpPr/>
          <p:nvPr/>
        </p:nvSpPr>
        <p:spPr>
          <a:xfrm rot="3813788">
            <a:off x="452840" y="85806"/>
            <a:ext cx="834565" cy="2233094"/>
          </a:xfrm>
          <a:custGeom>
            <a:avLst/>
            <a:gdLst/>
            <a:ahLst/>
            <a:cxnLst/>
            <a:rect l="l" t="t" r="r" b="b"/>
            <a:pathLst>
              <a:path w="834962" h="2234155" extrusionOk="0">
                <a:moveTo>
                  <a:pt x="224521" y="2234156"/>
                </a:moveTo>
                <a:cubicBezTo>
                  <a:pt x="189665" y="2196367"/>
                  <a:pt x="191080" y="2168328"/>
                  <a:pt x="228508" y="2127273"/>
                </a:cubicBezTo>
                <a:cubicBezTo>
                  <a:pt x="237791" y="2117414"/>
                  <a:pt x="246500" y="2107030"/>
                  <a:pt x="254592" y="2096172"/>
                </a:cubicBezTo>
                <a:cubicBezTo>
                  <a:pt x="284792" y="2054165"/>
                  <a:pt x="315815" y="2013392"/>
                  <a:pt x="352343" y="1975964"/>
                </a:cubicBezTo>
                <a:cubicBezTo>
                  <a:pt x="384344" y="1943115"/>
                  <a:pt x="408138" y="1902162"/>
                  <a:pt x="434660" y="1864193"/>
                </a:cubicBezTo>
                <a:cubicBezTo>
                  <a:pt x="460615" y="1827177"/>
                  <a:pt x="485671" y="1789594"/>
                  <a:pt x="510803" y="1751985"/>
                </a:cubicBezTo>
                <a:cubicBezTo>
                  <a:pt x="543498" y="1703110"/>
                  <a:pt x="575473" y="1653591"/>
                  <a:pt x="608554" y="1604844"/>
                </a:cubicBezTo>
                <a:cubicBezTo>
                  <a:pt x="662883" y="1524637"/>
                  <a:pt x="704942" y="1437638"/>
                  <a:pt x="741161" y="1348582"/>
                </a:cubicBezTo>
                <a:cubicBezTo>
                  <a:pt x="764081" y="1292221"/>
                  <a:pt x="780493" y="1231487"/>
                  <a:pt x="783425" y="1169955"/>
                </a:cubicBezTo>
                <a:cubicBezTo>
                  <a:pt x="784660" y="1144231"/>
                  <a:pt x="785535" y="1114134"/>
                  <a:pt x="767657" y="1091008"/>
                </a:cubicBezTo>
                <a:cubicBezTo>
                  <a:pt x="718987" y="1090776"/>
                  <a:pt x="683256" y="1120462"/>
                  <a:pt x="645622" y="1141659"/>
                </a:cubicBezTo>
                <a:cubicBezTo>
                  <a:pt x="628850" y="1151099"/>
                  <a:pt x="621699" y="1179035"/>
                  <a:pt x="612181" y="1199486"/>
                </a:cubicBezTo>
                <a:cubicBezTo>
                  <a:pt x="594046" y="1238072"/>
                  <a:pt x="578354" y="1277996"/>
                  <a:pt x="559653" y="1316376"/>
                </a:cubicBezTo>
                <a:cubicBezTo>
                  <a:pt x="539279" y="1358177"/>
                  <a:pt x="517388" y="1399284"/>
                  <a:pt x="494751" y="1439851"/>
                </a:cubicBezTo>
                <a:cubicBezTo>
                  <a:pt x="473169" y="1478642"/>
                  <a:pt x="453927" y="1519801"/>
                  <a:pt x="426248" y="1553911"/>
                </a:cubicBezTo>
                <a:cubicBezTo>
                  <a:pt x="381617" y="1608934"/>
                  <a:pt x="345526" y="1671187"/>
                  <a:pt x="290734" y="1717927"/>
                </a:cubicBezTo>
                <a:cubicBezTo>
                  <a:pt x="275300" y="1731046"/>
                  <a:pt x="261872" y="1742956"/>
                  <a:pt x="238643" y="1741336"/>
                </a:cubicBezTo>
                <a:cubicBezTo>
                  <a:pt x="213202" y="1739586"/>
                  <a:pt x="205202" y="1737631"/>
                  <a:pt x="200520" y="1712679"/>
                </a:cubicBezTo>
                <a:cubicBezTo>
                  <a:pt x="196945" y="1693129"/>
                  <a:pt x="196404" y="1672987"/>
                  <a:pt x="195376" y="1653051"/>
                </a:cubicBezTo>
                <a:cubicBezTo>
                  <a:pt x="190231" y="1560779"/>
                  <a:pt x="208752" y="1472983"/>
                  <a:pt x="256007" y="1393933"/>
                </a:cubicBezTo>
                <a:cubicBezTo>
                  <a:pt x="278155" y="1356917"/>
                  <a:pt x="310439" y="1325070"/>
                  <a:pt x="341925" y="1294819"/>
                </a:cubicBezTo>
                <a:cubicBezTo>
                  <a:pt x="381411" y="1256850"/>
                  <a:pt x="424113" y="1222072"/>
                  <a:pt x="466763" y="1187550"/>
                </a:cubicBezTo>
                <a:cubicBezTo>
                  <a:pt x="490635" y="1168206"/>
                  <a:pt x="517517" y="1152591"/>
                  <a:pt x="542418" y="1134456"/>
                </a:cubicBezTo>
                <a:cubicBezTo>
                  <a:pt x="567807" y="1115935"/>
                  <a:pt x="588206" y="1095561"/>
                  <a:pt x="601789" y="1064023"/>
                </a:cubicBezTo>
                <a:cubicBezTo>
                  <a:pt x="624940" y="1010158"/>
                  <a:pt x="638497" y="954748"/>
                  <a:pt x="646780" y="897692"/>
                </a:cubicBezTo>
                <a:cubicBezTo>
                  <a:pt x="654651" y="843543"/>
                  <a:pt x="654188" y="789317"/>
                  <a:pt x="635899" y="736634"/>
                </a:cubicBezTo>
                <a:cubicBezTo>
                  <a:pt x="634103" y="731920"/>
                  <a:pt x="631827" y="727403"/>
                  <a:pt x="629107" y="723155"/>
                </a:cubicBezTo>
                <a:cubicBezTo>
                  <a:pt x="627847" y="721097"/>
                  <a:pt x="625480" y="719760"/>
                  <a:pt x="620696" y="715438"/>
                </a:cubicBezTo>
                <a:cubicBezTo>
                  <a:pt x="603744" y="741676"/>
                  <a:pt x="587872" y="767966"/>
                  <a:pt x="570302" y="793073"/>
                </a:cubicBezTo>
                <a:cubicBezTo>
                  <a:pt x="515639" y="871197"/>
                  <a:pt x="466763" y="953333"/>
                  <a:pt x="403740" y="1025643"/>
                </a:cubicBezTo>
                <a:cubicBezTo>
                  <a:pt x="360009" y="1075831"/>
                  <a:pt x="320394" y="1129697"/>
                  <a:pt x="277229" y="1180424"/>
                </a:cubicBezTo>
                <a:cubicBezTo>
                  <a:pt x="229897" y="1235988"/>
                  <a:pt x="181459" y="1290549"/>
                  <a:pt x="120827" y="1332556"/>
                </a:cubicBezTo>
                <a:cubicBezTo>
                  <a:pt x="113573" y="1337572"/>
                  <a:pt x="106679" y="1343360"/>
                  <a:pt x="98808" y="1347090"/>
                </a:cubicBezTo>
                <a:cubicBezTo>
                  <a:pt x="53945" y="1368390"/>
                  <a:pt x="18523" y="1346370"/>
                  <a:pt x="7642" y="1297211"/>
                </a:cubicBezTo>
                <a:cubicBezTo>
                  <a:pt x="-5374" y="1238818"/>
                  <a:pt x="-461" y="1182019"/>
                  <a:pt x="12607" y="1125401"/>
                </a:cubicBezTo>
                <a:cubicBezTo>
                  <a:pt x="19767" y="1094972"/>
                  <a:pt x="29775" y="1065284"/>
                  <a:pt x="42498" y="1036730"/>
                </a:cubicBezTo>
                <a:cubicBezTo>
                  <a:pt x="58807" y="999894"/>
                  <a:pt x="75733" y="962620"/>
                  <a:pt x="98036" y="929333"/>
                </a:cubicBezTo>
                <a:cubicBezTo>
                  <a:pt x="127670" y="885113"/>
                  <a:pt x="163735" y="845267"/>
                  <a:pt x="195273" y="802256"/>
                </a:cubicBezTo>
                <a:cubicBezTo>
                  <a:pt x="231981" y="752172"/>
                  <a:pt x="286233" y="723824"/>
                  <a:pt x="334053" y="687682"/>
                </a:cubicBezTo>
                <a:cubicBezTo>
                  <a:pt x="345063" y="679347"/>
                  <a:pt x="363096" y="680788"/>
                  <a:pt x="377295" y="675926"/>
                </a:cubicBezTo>
                <a:cubicBezTo>
                  <a:pt x="387354" y="672479"/>
                  <a:pt x="396280" y="665816"/>
                  <a:pt x="405926" y="660980"/>
                </a:cubicBezTo>
                <a:cubicBezTo>
                  <a:pt x="417090" y="655398"/>
                  <a:pt x="428177" y="646498"/>
                  <a:pt x="439805" y="645546"/>
                </a:cubicBezTo>
                <a:cubicBezTo>
                  <a:pt x="486957" y="641816"/>
                  <a:pt x="534546" y="637417"/>
                  <a:pt x="581287" y="655604"/>
                </a:cubicBezTo>
                <a:cubicBezTo>
                  <a:pt x="618020" y="605982"/>
                  <a:pt x="644156" y="550676"/>
                  <a:pt x="666896" y="494083"/>
                </a:cubicBezTo>
                <a:cubicBezTo>
                  <a:pt x="692620" y="429902"/>
                  <a:pt x="718524" y="365463"/>
                  <a:pt x="738048" y="299173"/>
                </a:cubicBezTo>
                <a:cubicBezTo>
                  <a:pt x="755515" y="240007"/>
                  <a:pt x="764827" y="178450"/>
                  <a:pt x="750602" y="115812"/>
                </a:cubicBezTo>
                <a:cubicBezTo>
                  <a:pt x="741598" y="75631"/>
                  <a:pt x="712479" y="52505"/>
                  <a:pt x="669854" y="55001"/>
                </a:cubicBezTo>
                <a:cubicBezTo>
                  <a:pt x="626715" y="57573"/>
                  <a:pt x="590727" y="77921"/>
                  <a:pt x="555022" y="99374"/>
                </a:cubicBezTo>
                <a:cubicBezTo>
                  <a:pt x="477285" y="146063"/>
                  <a:pt x="415933" y="210734"/>
                  <a:pt x="360935" y="281294"/>
                </a:cubicBezTo>
                <a:cubicBezTo>
                  <a:pt x="323249" y="329655"/>
                  <a:pt x="288265" y="380306"/>
                  <a:pt x="254875" y="431728"/>
                </a:cubicBezTo>
                <a:cubicBezTo>
                  <a:pt x="237408" y="458610"/>
                  <a:pt x="226013" y="489427"/>
                  <a:pt x="211556" y="519190"/>
                </a:cubicBezTo>
                <a:lnTo>
                  <a:pt x="172481" y="514971"/>
                </a:lnTo>
                <a:cubicBezTo>
                  <a:pt x="165793" y="494623"/>
                  <a:pt x="164327" y="478957"/>
                  <a:pt x="171092" y="456835"/>
                </a:cubicBezTo>
                <a:cubicBezTo>
                  <a:pt x="191851" y="388846"/>
                  <a:pt x="237511" y="336704"/>
                  <a:pt x="275068" y="280008"/>
                </a:cubicBezTo>
                <a:cubicBezTo>
                  <a:pt x="309286" y="228771"/>
                  <a:pt x="348886" y="181340"/>
                  <a:pt x="393193" y="138526"/>
                </a:cubicBezTo>
                <a:cubicBezTo>
                  <a:pt x="441194" y="91914"/>
                  <a:pt x="490429" y="43553"/>
                  <a:pt x="554302" y="18730"/>
                </a:cubicBezTo>
                <a:cubicBezTo>
                  <a:pt x="577454" y="9778"/>
                  <a:pt x="601506" y="-615"/>
                  <a:pt x="629185" y="28"/>
                </a:cubicBezTo>
                <a:cubicBezTo>
                  <a:pt x="675796" y="1135"/>
                  <a:pt x="687321" y="311"/>
                  <a:pt x="714974" y="13225"/>
                </a:cubicBezTo>
                <a:cubicBezTo>
                  <a:pt x="720479" y="15797"/>
                  <a:pt x="727836" y="17572"/>
                  <a:pt x="730743" y="22022"/>
                </a:cubicBezTo>
                <a:cubicBezTo>
                  <a:pt x="754229" y="57573"/>
                  <a:pt x="787207" y="88519"/>
                  <a:pt x="796442" y="131298"/>
                </a:cubicBezTo>
                <a:cubicBezTo>
                  <a:pt x="807066" y="180662"/>
                  <a:pt x="810256" y="230695"/>
                  <a:pt x="798834" y="281552"/>
                </a:cubicBezTo>
                <a:cubicBezTo>
                  <a:pt x="774937" y="388075"/>
                  <a:pt x="734524" y="488347"/>
                  <a:pt x="688427" y="586561"/>
                </a:cubicBezTo>
                <a:cubicBezTo>
                  <a:pt x="672118" y="621365"/>
                  <a:pt x="651281" y="654061"/>
                  <a:pt x="631834" y="689097"/>
                </a:cubicBezTo>
                <a:cubicBezTo>
                  <a:pt x="639294" y="698126"/>
                  <a:pt x="645931" y="707103"/>
                  <a:pt x="653571" y="715232"/>
                </a:cubicBezTo>
                <a:cubicBezTo>
                  <a:pt x="684645" y="748159"/>
                  <a:pt x="695450" y="788726"/>
                  <a:pt x="698999" y="832353"/>
                </a:cubicBezTo>
                <a:cubicBezTo>
                  <a:pt x="704781" y="899288"/>
                  <a:pt x="696132" y="966685"/>
                  <a:pt x="673636" y="1029991"/>
                </a:cubicBezTo>
                <a:cubicBezTo>
                  <a:pt x="671807" y="1036019"/>
                  <a:pt x="670431" y="1042176"/>
                  <a:pt x="669520" y="1048409"/>
                </a:cubicBezTo>
                <a:cubicBezTo>
                  <a:pt x="669340" y="1049361"/>
                  <a:pt x="670472" y="1050570"/>
                  <a:pt x="672324" y="1054480"/>
                </a:cubicBezTo>
                <a:cubicBezTo>
                  <a:pt x="677391" y="1052825"/>
                  <a:pt x="682341" y="1050831"/>
                  <a:pt x="687141" y="1048512"/>
                </a:cubicBezTo>
                <a:cubicBezTo>
                  <a:pt x="718267" y="1030994"/>
                  <a:pt x="758345" y="1039406"/>
                  <a:pt x="787181" y="1060859"/>
                </a:cubicBezTo>
                <a:cubicBezTo>
                  <a:pt x="833021" y="1094944"/>
                  <a:pt x="839710" y="1139292"/>
                  <a:pt x="832481" y="1190663"/>
                </a:cubicBezTo>
                <a:cubicBezTo>
                  <a:pt x="828520" y="1218959"/>
                  <a:pt x="830037" y="1248130"/>
                  <a:pt x="823735" y="1275706"/>
                </a:cubicBezTo>
                <a:cubicBezTo>
                  <a:pt x="813728" y="1319694"/>
                  <a:pt x="800429" y="1363039"/>
                  <a:pt x="786435" y="1405972"/>
                </a:cubicBezTo>
                <a:cubicBezTo>
                  <a:pt x="762949" y="1477999"/>
                  <a:pt x="732878" y="1546811"/>
                  <a:pt x="691257" y="1610709"/>
                </a:cubicBezTo>
                <a:cubicBezTo>
                  <a:pt x="662163" y="1655366"/>
                  <a:pt x="638214" y="1703316"/>
                  <a:pt x="609737" y="1748461"/>
                </a:cubicBezTo>
                <a:cubicBezTo>
                  <a:pt x="586277" y="1785658"/>
                  <a:pt x="560347" y="1821363"/>
                  <a:pt x="534160" y="1856708"/>
                </a:cubicBezTo>
                <a:cubicBezTo>
                  <a:pt x="493825" y="1911063"/>
                  <a:pt x="463702" y="1972260"/>
                  <a:pt x="416267" y="2021959"/>
                </a:cubicBezTo>
                <a:cubicBezTo>
                  <a:pt x="395251" y="2043927"/>
                  <a:pt x="382543" y="2073741"/>
                  <a:pt x="365205" y="2099414"/>
                </a:cubicBezTo>
                <a:cubicBezTo>
                  <a:pt x="353269" y="2117137"/>
                  <a:pt x="339867" y="2133858"/>
                  <a:pt x="327082" y="2150861"/>
                </a:cubicBezTo>
                <a:cubicBezTo>
                  <a:pt x="308407" y="2175814"/>
                  <a:pt x="289680" y="2200740"/>
                  <a:pt x="269924" y="2227107"/>
                </a:cubicBezTo>
                <a:close/>
                <a:moveTo>
                  <a:pt x="560322" y="688736"/>
                </a:moveTo>
                <a:cubicBezTo>
                  <a:pt x="541646" y="688736"/>
                  <a:pt x="530070" y="687013"/>
                  <a:pt x="519163" y="689045"/>
                </a:cubicBezTo>
                <a:cubicBezTo>
                  <a:pt x="473323" y="697663"/>
                  <a:pt x="428100" y="708595"/>
                  <a:pt x="387071" y="732081"/>
                </a:cubicBezTo>
                <a:cubicBezTo>
                  <a:pt x="262464" y="803440"/>
                  <a:pt x="173304" y="907159"/>
                  <a:pt x="111232" y="1035367"/>
                </a:cubicBezTo>
                <a:cubicBezTo>
                  <a:pt x="100223" y="1058081"/>
                  <a:pt x="91348" y="1081825"/>
                  <a:pt x="81187" y="1104822"/>
                </a:cubicBezTo>
                <a:cubicBezTo>
                  <a:pt x="55874" y="1162778"/>
                  <a:pt x="48800" y="1222869"/>
                  <a:pt x="56929" y="1289931"/>
                </a:cubicBezTo>
                <a:cubicBezTo>
                  <a:pt x="68299" y="1285764"/>
                  <a:pt x="78434" y="1284401"/>
                  <a:pt x="85457" y="1278999"/>
                </a:cubicBezTo>
                <a:cubicBezTo>
                  <a:pt x="101364" y="1266772"/>
                  <a:pt x="116390" y="1253440"/>
                  <a:pt x="130422" y="1239101"/>
                </a:cubicBezTo>
                <a:cubicBezTo>
                  <a:pt x="159954" y="1208952"/>
                  <a:pt x="189408" y="1178624"/>
                  <a:pt x="217344" y="1147009"/>
                </a:cubicBezTo>
                <a:cubicBezTo>
                  <a:pt x="259840" y="1099008"/>
                  <a:pt x="300098" y="1049001"/>
                  <a:pt x="343083" y="1001463"/>
                </a:cubicBezTo>
                <a:cubicBezTo>
                  <a:pt x="369784" y="971906"/>
                  <a:pt x="395894" y="942503"/>
                  <a:pt x="414158" y="906747"/>
                </a:cubicBezTo>
                <a:cubicBezTo>
                  <a:pt x="419189" y="896544"/>
                  <a:pt x="425873" y="887244"/>
                  <a:pt x="433940" y="879222"/>
                </a:cubicBezTo>
                <a:cubicBezTo>
                  <a:pt x="481220" y="834077"/>
                  <a:pt x="506378" y="773883"/>
                  <a:pt x="542495" y="721149"/>
                </a:cubicBezTo>
                <a:cubicBezTo>
                  <a:pt x="547974" y="713174"/>
                  <a:pt x="551935" y="704145"/>
                  <a:pt x="560322" y="688736"/>
                </a:cubicBezTo>
                <a:close/>
                <a:moveTo>
                  <a:pt x="261409" y="1627533"/>
                </a:moveTo>
                <a:cubicBezTo>
                  <a:pt x="294593" y="1594092"/>
                  <a:pt x="330092" y="1569294"/>
                  <a:pt x="349179" y="1535312"/>
                </a:cubicBezTo>
                <a:cubicBezTo>
                  <a:pt x="363302" y="1510180"/>
                  <a:pt x="380408" y="1487800"/>
                  <a:pt x="395482" y="1463723"/>
                </a:cubicBezTo>
                <a:cubicBezTo>
                  <a:pt x="428075" y="1411503"/>
                  <a:pt x="460461" y="1359155"/>
                  <a:pt x="491227" y="1305880"/>
                </a:cubicBezTo>
                <a:cubicBezTo>
                  <a:pt x="505118" y="1281854"/>
                  <a:pt x="514944" y="1255513"/>
                  <a:pt x="526623" y="1230226"/>
                </a:cubicBezTo>
                <a:cubicBezTo>
                  <a:pt x="513285" y="1232970"/>
                  <a:pt x="500880" y="1239111"/>
                  <a:pt x="490610" y="1248053"/>
                </a:cubicBezTo>
                <a:cubicBezTo>
                  <a:pt x="468898" y="1266934"/>
                  <a:pt x="448808" y="1287693"/>
                  <a:pt x="426737" y="1306112"/>
                </a:cubicBezTo>
                <a:cubicBezTo>
                  <a:pt x="377861" y="1346910"/>
                  <a:pt x="335931" y="1393033"/>
                  <a:pt x="305680" y="1449523"/>
                </a:cubicBezTo>
                <a:cubicBezTo>
                  <a:pt x="276818" y="1503209"/>
                  <a:pt x="260123" y="1559493"/>
                  <a:pt x="261409" y="162753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" name="Google Shape;8038;p74">
            <a:extLst>
              <a:ext uri="{FF2B5EF4-FFF2-40B4-BE49-F238E27FC236}">
                <a16:creationId xmlns:a16="http://schemas.microsoft.com/office/drawing/2014/main" id="{0FF39840-A007-EC62-813E-5F745A968C03}"/>
              </a:ext>
            </a:extLst>
          </p:cNvPr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3" name="Google Shape;8039;p74">
              <a:extLst>
                <a:ext uri="{FF2B5EF4-FFF2-40B4-BE49-F238E27FC236}">
                  <a16:creationId xmlns:a16="http://schemas.microsoft.com/office/drawing/2014/main" id="{97FB3E92-63DF-61A4-350C-FD4C1CA56438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grpSp>
          <p:nvGrpSpPr>
            <p:cNvPr id="4" name="Google Shape;8040;p74">
              <a:extLst>
                <a:ext uri="{FF2B5EF4-FFF2-40B4-BE49-F238E27FC236}">
                  <a16:creationId xmlns:a16="http://schemas.microsoft.com/office/drawing/2014/main" id="{DA01D182-E1EC-2CDE-ABD2-6E111444E7C5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17" name="Google Shape;8041;p74">
                <a:extLst>
                  <a:ext uri="{FF2B5EF4-FFF2-40B4-BE49-F238E27FC236}">
                    <a16:creationId xmlns:a16="http://schemas.microsoft.com/office/drawing/2014/main" id="{A9EE8B1A-4944-FCEF-CA47-C157134AAD4B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8" name="Google Shape;8042;p74">
                <a:extLst>
                  <a:ext uri="{FF2B5EF4-FFF2-40B4-BE49-F238E27FC236}">
                    <a16:creationId xmlns:a16="http://schemas.microsoft.com/office/drawing/2014/main" id="{10C4DDB1-647F-29E4-DB4A-8290223DFEBC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Google Shape;8043;p74">
              <a:extLst>
                <a:ext uri="{FF2B5EF4-FFF2-40B4-BE49-F238E27FC236}">
                  <a16:creationId xmlns:a16="http://schemas.microsoft.com/office/drawing/2014/main" id="{F83B49A9-958B-80F4-B67C-28AA45508C5A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5" name="Google Shape;8044;p74">
                <a:extLst>
                  <a:ext uri="{FF2B5EF4-FFF2-40B4-BE49-F238E27FC236}">
                    <a16:creationId xmlns:a16="http://schemas.microsoft.com/office/drawing/2014/main" id="{0C1B2EE7-4181-393B-6E6A-6206FF19C695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6" name="Google Shape;8045;p74">
                <a:extLst>
                  <a:ext uri="{FF2B5EF4-FFF2-40B4-BE49-F238E27FC236}">
                    <a16:creationId xmlns:a16="http://schemas.microsoft.com/office/drawing/2014/main" id="{7D6484A4-2FFE-A02F-ECDC-ED2173A77B9A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" name="Google Shape;8046;p74">
              <a:extLst>
                <a:ext uri="{FF2B5EF4-FFF2-40B4-BE49-F238E27FC236}">
                  <a16:creationId xmlns:a16="http://schemas.microsoft.com/office/drawing/2014/main" id="{3AE19D17-9739-4D87-5090-7091EDBCEB4C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3" name="Google Shape;8047;p74">
                <a:extLst>
                  <a:ext uri="{FF2B5EF4-FFF2-40B4-BE49-F238E27FC236}">
                    <a16:creationId xmlns:a16="http://schemas.microsoft.com/office/drawing/2014/main" id="{807D9192-027C-DE4D-0813-744D360C226B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4" name="Google Shape;8048;p74">
                <a:extLst>
                  <a:ext uri="{FF2B5EF4-FFF2-40B4-BE49-F238E27FC236}">
                    <a16:creationId xmlns:a16="http://schemas.microsoft.com/office/drawing/2014/main" id="{7F4E6FF5-24DC-E6AB-B55C-068709BC7D53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" name="Google Shape;8049;p74">
              <a:extLst>
                <a:ext uri="{FF2B5EF4-FFF2-40B4-BE49-F238E27FC236}">
                  <a16:creationId xmlns:a16="http://schemas.microsoft.com/office/drawing/2014/main" id="{B50C8A68-5F15-4F0A-CAB7-3E25F28C00B7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1" name="Google Shape;8050;p74">
                <a:extLst>
                  <a:ext uri="{FF2B5EF4-FFF2-40B4-BE49-F238E27FC236}">
                    <a16:creationId xmlns:a16="http://schemas.microsoft.com/office/drawing/2014/main" id="{71B97F4A-7A81-75C6-D6B7-A676C6C43B20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2" name="Google Shape;8051;p74">
                <a:extLst>
                  <a:ext uri="{FF2B5EF4-FFF2-40B4-BE49-F238E27FC236}">
                    <a16:creationId xmlns:a16="http://schemas.microsoft.com/office/drawing/2014/main" id="{36F6501E-B7B7-7E9F-AA9C-D3BCFF91C150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Google Shape;8052;p74">
              <a:extLst>
                <a:ext uri="{FF2B5EF4-FFF2-40B4-BE49-F238E27FC236}">
                  <a16:creationId xmlns:a16="http://schemas.microsoft.com/office/drawing/2014/main" id="{B91BEB7A-7A21-DCCA-0B13-E8005256A863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9" name="Google Shape;8053;p74">
                <a:extLst>
                  <a:ext uri="{FF2B5EF4-FFF2-40B4-BE49-F238E27FC236}">
                    <a16:creationId xmlns:a16="http://schemas.microsoft.com/office/drawing/2014/main" id="{80FEEA5B-F183-C95B-3188-DB84A04C0D09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0" name="Google Shape;8054;p74">
                <a:extLst>
                  <a:ext uri="{FF2B5EF4-FFF2-40B4-BE49-F238E27FC236}">
                    <a16:creationId xmlns:a16="http://schemas.microsoft.com/office/drawing/2014/main" id="{894D09A1-181A-24B4-DD84-85D31251AD78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9" name="Google Shape;8055;p74">
            <a:extLst>
              <a:ext uri="{FF2B5EF4-FFF2-40B4-BE49-F238E27FC236}">
                <a16:creationId xmlns:a16="http://schemas.microsoft.com/office/drawing/2014/main" id="{057CF6FB-3285-C29E-92D7-10909E1AE6FC}"/>
              </a:ext>
            </a:extLst>
          </p:cNvPr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20" name="Google Shape;8056;p74">
              <a:extLst>
                <a:ext uri="{FF2B5EF4-FFF2-40B4-BE49-F238E27FC236}">
                  <a16:creationId xmlns:a16="http://schemas.microsoft.com/office/drawing/2014/main" id="{7D830CF1-C1BC-E1CD-D390-4CC3C5DA1445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21" name="Google Shape;8057;p74">
              <a:extLst>
                <a:ext uri="{FF2B5EF4-FFF2-40B4-BE49-F238E27FC236}">
                  <a16:creationId xmlns:a16="http://schemas.microsoft.com/office/drawing/2014/main" id="{70F0FAD0-5F8C-D363-B7EC-214973AE8CD0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22" name="Google Shape;8058;p74">
              <a:extLst>
                <a:ext uri="{FF2B5EF4-FFF2-40B4-BE49-F238E27FC236}">
                  <a16:creationId xmlns:a16="http://schemas.microsoft.com/office/drawing/2014/main" id="{807F0DC6-1424-2DC9-B75F-A86D600A14F2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23" name="Google Shape;8059;p74">
              <a:extLst>
                <a:ext uri="{FF2B5EF4-FFF2-40B4-BE49-F238E27FC236}">
                  <a16:creationId xmlns:a16="http://schemas.microsoft.com/office/drawing/2014/main" id="{405B3AC7-4264-306A-79BE-0A3C0CB68CEF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24" name="Google Shape;8060;p74">
              <a:extLst>
                <a:ext uri="{FF2B5EF4-FFF2-40B4-BE49-F238E27FC236}">
                  <a16:creationId xmlns:a16="http://schemas.microsoft.com/office/drawing/2014/main" id="{73F12AAF-F39E-1822-B2DB-FE55E794236C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25" name="Google Shape;8061;p74">
              <a:extLst>
                <a:ext uri="{FF2B5EF4-FFF2-40B4-BE49-F238E27FC236}">
                  <a16:creationId xmlns:a16="http://schemas.microsoft.com/office/drawing/2014/main" id="{F68BFF65-7E00-DB3A-E055-254565F8BD48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Google Shape;8062;p74">
            <a:extLst>
              <a:ext uri="{FF2B5EF4-FFF2-40B4-BE49-F238E27FC236}">
                <a16:creationId xmlns:a16="http://schemas.microsoft.com/office/drawing/2014/main" id="{790AAF4B-4628-67BC-CAD6-E67591DCA801}"/>
              </a:ext>
            </a:extLst>
          </p:cNvPr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27" name="Google Shape;8063;p74">
              <a:extLst>
                <a:ext uri="{FF2B5EF4-FFF2-40B4-BE49-F238E27FC236}">
                  <a16:creationId xmlns:a16="http://schemas.microsoft.com/office/drawing/2014/main" id="{829E28B2-B875-545D-9BE6-78AC70C0E61B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0" name="Google Shape;8064;p74">
                <a:extLst>
                  <a:ext uri="{FF2B5EF4-FFF2-40B4-BE49-F238E27FC236}">
                    <a16:creationId xmlns:a16="http://schemas.microsoft.com/office/drawing/2014/main" id="{EBA5351D-5F51-506F-057F-6C8B744338EE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1" name="Google Shape;8065;p74">
                <a:extLst>
                  <a:ext uri="{FF2B5EF4-FFF2-40B4-BE49-F238E27FC236}">
                    <a16:creationId xmlns:a16="http://schemas.microsoft.com/office/drawing/2014/main" id="{F8F249C2-4668-45F5-ACD8-2B5843FD3849}"/>
                  </a:ext>
                </a:extLst>
              </p:cNvPr>
              <p:cNvCxnSpPr>
                <a:stCxn id="40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8" name="Google Shape;8066;p74">
              <a:extLst>
                <a:ext uri="{FF2B5EF4-FFF2-40B4-BE49-F238E27FC236}">
                  <a16:creationId xmlns:a16="http://schemas.microsoft.com/office/drawing/2014/main" id="{67C099F7-376E-D1A7-0AD4-903BAFB19911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38" name="Google Shape;8067;p74">
                <a:extLst>
                  <a:ext uri="{FF2B5EF4-FFF2-40B4-BE49-F238E27FC236}">
                    <a16:creationId xmlns:a16="http://schemas.microsoft.com/office/drawing/2014/main" id="{F956F0F2-61D0-28C6-6459-8F421F451521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9" name="Google Shape;8068;p74">
                <a:extLst>
                  <a:ext uri="{FF2B5EF4-FFF2-40B4-BE49-F238E27FC236}">
                    <a16:creationId xmlns:a16="http://schemas.microsoft.com/office/drawing/2014/main" id="{8EF9C04B-F7CF-4D5F-B5CE-7EF67BDF4BEA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9" name="Google Shape;8069;p74">
              <a:extLst>
                <a:ext uri="{FF2B5EF4-FFF2-40B4-BE49-F238E27FC236}">
                  <a16:creationId xmlns:a16="http://schemas.microsoft.com/office/drawing/2014/main" id="{035040C0-A39F-1C11-9625-237675BF2076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36" name="Google Shape;8070;p74">
                <a:extLst>
                  <a:ext uri="{FF2B5EF4-FFF2-40B4-BE49-F238E27FC236}">
                    <a16:creationId xmlns:a16="http://schemas.microsoft.com/office/drawing/2014/main" id="{60DEC4E3-F5AF-99C9-D0D1-D70460CB2C33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7" name="Google Shape;8071;p74">
                <a:extLst>
                  <a:ext uri="{FF2B5EF4-FFF2-40B4-BE49-F238E27FC236}">
                    <a16:creationId xmlns:a16="http://schemas.microsoft.com/office/drawing/2014/main" id="{45A8DEDA-4A2A-E7A6-69DD-5B08D78DCEF3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0" name="Google Shape;8072;p74">
              <a:extLst>
                <a:ext uri="{FF2B5EF4-FFF2-40B4-BE49-F238E27FC236}">
                  <a16:creationId xmlns:a16="http://schemas.microsoft.com/office/drawing/2014/main" id="{18F6E317-ABFE-48CA-9B13-7CDCF5A24A96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4" name="Google Shape;8073;p74">
                <a:extLst>
                  <a:ext uri="{FF2B5EF4-FFF2-40B4-BE49-F238E27FC236}">
                    <a16:creationId xmlns:a16="http://schemas.microsoft.com/office/drawing/2014/main" id="{BBEF0EB4-71C1-D60E-803B-707C708DCDB3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5" name="Google Shape;8074;p74">
                <a:extLst>
                  <a:ext uri="{FF2B5EF4-FFF2-40B4-BE49-F238E27FC236}">
                    <a16:creationId xmlns:a16="http://schemas.microsoft.com/office/drawing/2014/main" id="{9627FC38-11CF-C773-52F7-36E0927D1C65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1" name="Google Shape;8075;p74">
              <a:extLst>
                <a:ext uri="{FF2B5EF4-FFF2-40B4-BE49-F238E27FC236}">
                  <a16:creationId xmlns:a16="http://schemas.microsoft.com/office/drawing/2014/main" id="{4ACF1AEA-50C8-8704-B198-8D9BB7B93ABB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2" name="Google Shape;8076;p74">
                <a:extLst>
                  <a:ext uri="{FF2B5EF4-FFF2-40B4-BE49-F238E27FC236}">
                    <a16:creationId xmlns:a16="http://schemas.microsoft.com/office/drawing/2014/main" id="{9B2E0048-1614-321E-7246-5316423DB0FF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3" name="Google Shape;8077;p74">
                <a:extLst>
                  <a:ext uri="{FF2B5EF4-FFF2-40B4-BE49-F238E27FC236}">
                    <a16:creationId xmlns:a16="http://schemas.microsoft.com/office/drawing/2014/main" id="{312A34AC-972E-B855-D456-294B93E8699A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2" name="Google Shape;8078;p74">
            <a:extLst>
              <a:ext uri="{FF2B5EF4-FFF2-40B4-BE49-F238E27FC236}">
                <a16:creationId xmlns:a16="http://schemas.microsoft.com/office/drawing/2014/main" id="{8D2531CC-6EB4-04AA-7ACC-D14D056F40C5}"/>
              </a:ext>
            </a:extLst>
          </p:cNvPr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43" name="Google Shape;8079;p74">
              <a:extLst>
                <a:ext uri="{FF2B5EF4-FFF2-40B4-BE49-F238E27FC236}">
                  <a16:creationId xmlns:a16="http://schemas.microsoft.com/office/drawing/2014/main" id="{76C563B2-0C49-2A3E-6F24-17342184FBFF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44" name="Google Shape;8080;p74">
              <a:extLst>
                <a:ext uri="{FF2B5EF4-FFF2-40B4-BE49-F238E27FC236}">
                  <a16:creationId xmlns:a16="http://schemas.microsoft.com/office/drawing/2014/main" id="{87E09589-26D9-6E74-C5EB-BF5B925A186E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45" name="Google Shape;8081;p74">
              <a:extLst>
                <a:ext uri="{FF2B5EF4-FFF2-40B4-BE49-F238E27FC236}">
                  <a16:creationId xmlns:a16="http://schemas.microsoft.com/office/drawing/2014/main" id="{F03A028A-BC28-4AE9-5C95-3E263B35042F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46" name="Google Shape;8082;p74">
              <a:extLst>
                <a:ext uri="{FF2B5EF4-FFF2-40B4-BE49-F238E27FC236}">
                  <a16:creationId xmlns:a16="http://schemas.microsoft.com/office/drawing/2014/main" id="{D5CD2706-4A73-C8F1-C836-F5DD5022A159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Google Shape;8083;p74">
            <a:extLst>
              <a:ext uri="{FF2B5EF4-FFF2-40B4-BE49-F238E27FC236}">
                <a16:creationId xmlns:a16="http://schemas.microsoft.com/office/drawing/2014/main" id="{198B8815-9B63-51F9-B640-23740C5F921C}"/>
              </a:ext>
            </a:extLst>
          </p:cNvPr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48" name="Google Shape;8084;p74">
              <a:extLst>
                <a:ext uri="{FF2B5EF4-FFF2-40B4-BE49-F238E27FC236}">
                  <a16:creationId xmlns:a16="http://schemas.microsoft.com/office/drawing/2014/main" id="{83D1FBF6-BA57-BE7E-26B2-9574831767E8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49" name="Google Shape;8085;p74">
              <a:extLst>
                <a:ext uri="{FF2B5EF4-FFF2-40B4-BE49-F238E27FC236}">
                  <a16:creationId xmlns:a16="http://schemas.microsoft.com/office/drawing/2014/main" id="{3513C4E4-3D6C-5AF0-FDD3-BA4081256080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50" name="Google Shape;8086;p74">
              <a:extLst>
                <a:ext uri="{FF2B5EF4-FFF2-40B4-BE49-F238E27FC236}">
                  <a16:creationId xmlns:a16="http://schemas.microsoft.com/office/drawing/2014/main" id="{E4121D28-8B5C-7B8C-8A6C-EAD86E415D2F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51" name="Google Shape;8087;p74">
              <a:extLst>
                <a:ext uri="{FF2B5EF4-FFF2-40B4-BE49-F238E27FC236}">
                  <a16:creationId xmlns:a16="http://schemas.microsoft.com/office/drawing/2014/main" id="{BF963F86-F6B8-9FA9-BC9D-DB84DCDB9218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Google Shape;8088;p74">
            <a:extLst>
              <a:ext uri="{FF2B5EF4-FFF2-40B4-BE49-F238E27FC236}">
                <a16:creationId xmlns:a16="http://schemas.microsoft.com/office/drawing/2014/main" id="{35D85F72-6D28-1263-FC76-9907CFA4CB7D}"/>
              </a:ext>
            </a:extLst>
          </p:cNvPr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53" name="Google Shape;8089;p74">
              <a:extLst>
                <a:ext uri="{FF2B5EF4-FFF2-40B4-BE49-F238E27FC236}">
                  <a16:creationId xmlns:a16="http://schemas.microsoft.com/office/drawing/2014/main" id="{D9F8524C-FA9D-DE7E-A9F8-F83F93E57636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55" name="Google Shape;8090;p74">
                <a:extLst>
                  <a:ext uri="{FF2B5EF4-FFF2-40B4-BE49-F238E27FC236}">
                    <a16:creationId xmlns:a16="http://schemas.microsoft.com/office/drawing/2014/main" id="{CD829A91-CE84-B495-FABC-6207D3E343D3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Google Shape;8091;p74">
                <a:extLst>
                  <a:ext uri="{FF2B5EF4-FFF2-40B4-BE49-F238E27FC236}">
                    <a16:creationId xmlns:a16="http://schemas.microsoft.com/office/drawing/2014/main" id="{79AF7D6B-9D19-25DF-3230-F42A5E19EB10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4" name="Google Shape;8092;p74">
              <a:extLst>
                <a:ext uri="{FF2B5EF4-FFF2-40B4-BE49-F238E27FC236}">
                  <a16:creationId xmlns:a16="http://schemas.microsoft.com/office/drawing/2014/main" id="{20109F3E-7381-796D-4A91-B48AC133050E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Google Shape;8093;p74">
            <a:extLst>
              <a:ext uri="{FF2B5EF4-FFF2-40B4-BE49-F238E27FC236}">
                <a16:creationId xmlns:a16="http://schemas.microsoft.com/office/drawing/2014/main" id="{621A5E4B-7B43-4ED3-4405-48631A9AD964}"/>
              </a:ext>
            </a:extLst>
          </p:cNvPr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58" name="Google Shape;8094;p74">
              <a:extLst>
                <a:ext uri="{FF2B5EF4-FFF2-40B4-BE49-F238E27FC236}">
                  <a16:creationId xmlns:a16="http://schemas.microsoft.com/office/drawing/2014/main" id="{22A5B0B7-561C-2F0C-FA65-BB278C75E0E4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59" name="Google Shape;8095;p74">
              <a:extLst>
                <a:ext uri="{FF2B5EF4-FFF2-40B4-BE49-F238E27FC236}">
                  <a16:creationId xmlns:a16="http://schemas.microsoft.com/office/drawing/2014/main" id="{2AEF99A6-825E-09CA-4F4E-E33CE91DAD45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sp>
        <p:nvSpPr>
          <p:cNvPr id="60" name="Google Shape;8096;p74">
            <a:extLst>
              <a:ext uri="{FF2B5EF4-FFF2-40B4-BE49-F238E27FC236}">
                <a16:creationId xmlns:a16="http://schemas.microsoft.com/office/drawing/2014/main" id="{83EA754C-0591-F44D-A7C9-2F50B47D67BB}"/>
              </a:ext>
            </a:extLst>
          </p:cNvPr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</a:endParaRPr>
          </a:p>
        </p:txBody>
      </p:sp>
      <p:grpSp>
        <p:nvGrpSpPr>
          <p:cNvPr id="61" name="Google Shape;8097;p74">
            <a:extLst>
              <a:ext uri="{FF2B5EF4-FFF2-40B4-BE49-F238E27FC236}">
                <a16:creationId xmlns:a16="http://schemas.microsoft.com/office/drawing/2014/main" id="{EC698A34-E0D8-FF46-B7D3-BAE84E7D6C65}"/>
              </a:ext>
            </a:extLst>
          </p:cNvPr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62" name="Google Shape;8098;p74">
              <a:extLst>
                <a:ext uri="{FF2B5EF4-FFF2-40B4-BE49-F238E27FC236}">
                  <a16:creationId xmlns:a16="http://schemas.microsoft.com/office/drawing/2014/main" id="{8D26CC6E-08D4-F7CC-0636-9ED2D57CA41E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63" name="Google Shape;8099;p74">
              <a:extLst>
                <a:ext uri="{FF2B5EF4-FFF2-40B4-BE49-F238E27FC236}">
                  <a16:creationId xmlns:a16="http://schemas.microsoft.com/office/drawing/2014/main" id="{CB252176-D6DD-330D-680A-A279EB898665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768" name="Google Shape;8100;p74">
            <a:extLst>
              <a:ext uri="{FF2B5EF4-FFF2-40B4-BE49-F238E27FC236}">
                <a16:creationId xmlns:a16="http://schemas.microsoft.com/office/drawing/2014/main" id="{7DCCFD35-0803-F447-E87D-A774F1558B97}"/>
              </a:ext>
            </a:extLst>
          </p:cNvPr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769" name="Google Shape;8101;p74">
              <a:extLst>
                <a:ext uri="{FF2B5EF4-FFF2-40B4-BE49-F238E27FC236}">
                  <a16:creationId xmlns:a16="http://schemas.microsoft.com/office/drawing/2014/main" id="{351A6D0D-8A39-E8BC-770E-D2756068C6C3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770" name="Google Shape;8102;p74">
              <a:extLst>
                <a:ext uri="{FF2B5EF4-FFF2-40B4-BE49-F238E27FC236}">
                  <a16:creationId xmlns:a16="http://schemas.microsoft.com/office/drawing/2014/main" id="{C76C84C4-9797-EAF9-DFC5-5528723C6F03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sp>
        <p:nvSpPr>
          <p:cNvPr id="771" name="Google Shape;8103;p74">
            <a:extLst>
              <a:ext uri="{FF2B5EF4-FFF2-40B4-BE49-F238E27FC236}">
                <a16:creationId xmlns:a16="http://schemas.microsoft.com/office/drawing/2014/main" id="{9FD5CD78-195E-70ED-B97A-7C1904669FE0}"/>
              </a:ext>
            </a:extLst>
          </p:cNvPr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</a:endParaRPr>
          </a:p>
        </p:txBody>
      </p:sp>
      <p:sp>
        <p:nvSpPr>
          <p:cNvPr id="772" name="Google Shape;8104;p74">
            <a:extLst>
              <a:ext uri="{FF2B5EF4-FFF2-40B4-BE49-F238E27FC236}">
                <a16:creationId xmlns:a16="http://schemas.microsoft.com/office/drawing/2014/main" id="{90823B17-496B-6BAE-0A46-CC58BFF18B81}"/>
              </a:ext>
            </a:extLst>
          </p:cNvPr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2800">
              <a:solidFill>
                <a:schemeClr val="tx1"/>
              </a:solidFill>
            </a:endParaRPr>
          </a:p>
        </p:txBody>
      </p:sp>
      <p:grpSp>
        <p:nvGrpSpPr>
          <p:cNvPr id="773" name="Google Shape;8105;p74">
            <a:extLst>
              <a:ext uri="{FF2B5EF4-FFF2-40B4-BE49-F238E27FC236}">
                <a16:creationId xmlns:a16="http://schemas.microsoft.com/office/drawing/2014/main" id="{5F9CF5D6-2D17-82E0-2336-1D98FE907999}"/>
              </a:ext>
            </a:extLst>
          </p:cNvPr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774" name="Google Shape;8106;p74">
              <a:extLst>
                <a:ext uri="{FF2B5EF4-FFF2-40B4-BE49-F238E27FC236}">
                  <a16:creationId xmlns:a16="http://schemas.microsoft.com/office/drawing/2014/main" id="{13E81C41-2EB0-0034-514D-8BB4D814873E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775" name="Google Shape;8107;p74">
              <a:extLst>
                <a:ext uri="{FF2B5EF4-FFF2-40B4-BE49-F238E27FC236}">
                  <a16:creationId xmlns:a16="http://schemas.microsoft.com/office/drawing/2014/main" id="{9256FA18-4736-E79C-BA16-68E420B0BC98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776" name="Google Shape;8108;p74">
              <a:extLst>
                <a:ext uri="{FF2B5EF4-FFF2-40B4-BE49-F238E27FC236}">
                  <a16:creationId xmlns:a16="http://schemas.microsoft.com/office/drawing/2014/main" id="{9108592D-765F-30A2-5459-AA57A0804B01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777" name="Google Shape;8109;p74">
              <a:extLst>
                <a:ext uri="{FF2B5EF4-FFF2-40B4-BE49-F238E27FC236}">
                  <a16:creationId xmlns:a16="http://schemas.microsoft.com/office/drawing/2014/main" id="{E5D6C6BF-F2E6-7C6D-A231-5FB1BD1BE336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778" name="Google Shape;8110;p74">
            <a:extLst>
              <a:ext uri="{FF2B5EF4-FFF2-40B4-BE49-F238E27FC236}">
                <a16:creationId xmlns:a16="http://schemas.microsoft.com/office/drawing/2014/main" id="{4108CDC2-4611-0B85-493D-89FA15D63105}"/>
              </a:ext>
            </a:extLst>
          </p:cNvPr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779" name="Google Shape;8111;p74">
              <a:extLst>
                <a:ext uri="{FF2B5EF4-FFF2-40B4-BE49-F238E27FC236}">
                  <a16:creationId xmlns:a16="http://schemas.microsoft.com/office/drawing/2014/main" id="{D7B1918A-C03D-17C7-330A-DE04E3D66E53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780" name="Google Shape;8112;p74">
              <a:extLst>
                <a:ext uri="{FF2B5EF4-FFF2-40B4-BE49-F238E27FC236}">
                  <a16:creationId xmlns:a16="http://schemas.microsoft.com/office/drawing/2014/main" id="{4451F7EE-1DA6-9233-C25B-FB720FAF3A4A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781" name="Google Shape;8113;p74">
              <a:extLst>
                <a:ext uri="{FF2B5EF4-FFF2-40B4-BE49-F238E27FC236}">
                  <a16:creationId xmlns:a16="http://schemas.microsoft.com/office/drawing/2014/main" id="{881061ED-42A6-DF19-0EC6-7482A14E5290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782" name="Google Shape;8114;p74">
              <a:extLst>
                <a:ext uri="{FF2B5EF4-FFF2-40B4-BE49-F238E27FC236}">
                  <a16:creationId xmlns:a16="http://schemas.microsoft.com/office/drawing/2014/main" id="{44F9C059-FB42-B16B-4DFD-3455F703407C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783" name="Google Shape;8115;p74">
              <a:extLst>
                <a:ext uri="{FF2B5EF4-FFF2-40B4-BE49-F238E27FC236}">
                  <a16:creationId xmlns:a16="http://schemas.microsoft.com/office/drawing/2014/main" id="{DFF7885C-D60C-F02D-C172-11867091C369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784" name="Google Shape;8116;p74">
            <a:extLst>
              <a:ext uri="{FF2B5EF4-FFF2-40B4-BE49-F238E27FC236}">
                <a16:creationId xmlns:a16="http://schemas.microsoft.com/office/drawing/2014/main" id="{83088A8C-355C-7E32-E3DF-734362A881FD}"/>
              </a:ext>
            </a:extLst>
          </p:cNvPr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785" name="Google Shape;8117;p74">
              <a:extLst>
                <a:ext uri="{FF2B5EF4-FFF2-40B4-BE49-F238E27FC236}">
                  <a16:creationId xmlns:a16="http://schemas.microsoft.com/office/drawing/2014/main" id="{FA905898-3EB4-A86F-2A4B-A1C87560629A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786" name="Google Shape;8118;p74">
              <a:extLst>
                <a:ext uri="{FF2B5EF4-FFF2-40B4-BE49-F238E27FC236}">
                  <a16:creationId xmlns:a16="http://schemas.microsoft.com/office/drawing/2014/main" id="{30A07522-4526-B98D-0A2B-3C40D2C2D2FB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787" name="Google Shape;8119;p74">
              <a:extLst>
                <a:ext uri="{FF2B5EF4-FFF2-40B4-BE49-F238E27FC236}">
                  <a16:creationId xmlns:a16="http://schemas.microsoft.com/office/drawing/2014/main" id="{FCACD545-7F62-058F-0648-21359DC78707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788" name="Google Shape;8120;p74">
            <a:extLst>
              <a:ext uri="{FF2B5EF4-FFF2-40B4-BE49-F238E27FC236}">
                <a16:creationId xmlns:a16="http://schemas.microsoft.com/office/drawing/2014/main" id="{922DEA99-0025-43F6-1E6B-DC159AEA9522}"/>
              </a:ext>
            </a:extLst>
          </p:cNvPr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789" name="Google Shape;8121;p74">
              <a:extLst>
                <a:ext uri="{FF2B5EF4-FFF2-40B4-BE49-F238E27FC236}">
                  <a16:creationId xmlns:a16="http://schemas.microsoft.com/office/drawing/2014/main" id="{AC6A4505-C3C6-400E-BFDD-79C227039F28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06" name="Google Shape;8122;p74">
                <a:extLst>
                  <a:ext uri="{FF2B5EF4-FFF2-40B4-BE49-F238E27FC236}">
                    <a16:creationId xmlns:a16="http://schemas.microsoft.com/office/drawing/2014/main" id="{D3547C5F-B6D2-8756-93A7-5E98B3FBE055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7" name="Google Shape;8123;p74">
                <a:extLst>
                  <a:ext uri="{FF2B5EF4-FFF2-40B4-BE49-F238E27FC236}">
                    <a16:creationId xmlns:a16="http://schemas.microsoft.com/office/drawing/2014/main" id="{BF2BBAD0-1F64-9A3F-3539-0BF13B87E52E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0" name="Google Shape;8124;p74">
              <a:extLst>
                <a:ext uri="{FF2B5EF4-FFF2-40B4-BE49-F238E27FC236}">
                  <a16:creationId xmlns:a16="http://schemas.microsoft.com/office/drawing/2014/main" id="{C59F8AF1-8FA7-4F93-9AEC-948699E6D92A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04" name="Google Shape;8125;p74">
                <a:extLst>
                  <a:ext uri="{FF2B5EF4-FFF2-40B4-BE49-F238E27FC236}">
                    <a16:creationId xmlns:a16="http://schemas.microsoft.com/office/drawing/2014/main" id="{C93E2281-7A1B-B8FC-F7DE-79A77BD08F0E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5" name="Google Shape;8126;p74">
                <a:extLst>
                  <a:ext uri="{FF2B5EF4-FFF2-40B4-BE49-F238E27FC236}">
                    <a16:creationId xmlns:a16="http://schemas.microsoft.com/office/drawing/2014/main" id="{98CCF8F5-9085-F85D-D628-A11323963E8A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1" name="Google Shape;8127;p74">
              <a:extLst>
                <a:ext uri="{FF2B5EF4-FFF2-40B4-BE49-F238E27FC236}">
                  <a16:creationId xmlns:a16="http://schemas.microsoft.com/office/drawing/2014/main" id="{31EF5B85-95F3-7598-2A8F-E36BB16CA92B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02" name="Google Shape;8128;p74">
                <a:extLst>
                  <a:ext uri="{FF2B5EF4-FFF2-40B4-BE49-F238E27FC236}">
                    <a16:creationId xmlns:a16="http://schemas.microsoft.com/office/drawing/2014/main" id="{6B495321-8987-1E68-88E8-799511CC407D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" name="Google Shape;8129;p74">
                <a:extLst>
                  <a:ext uri="{FF2B5EF4-FFF2-40B4-BE49-F238E27FC236}">
                    <a16:creationId xmlns:a16="http://schemas.microsoft.com/office/drawing/2014/main" id="{9C2C3E5F-F61E-9B45-0732-B4E08401E0E5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2" name="Google Shape;8130;p74">
              <a:extLst>
                <a:ext uri="{FF2B5EF4-FFF2-40B4-BE49-F238E27FC236}">
                  <a16:creationId xmlns:a16="http://schemas.microsoft.com/office/drawing/2014/main" id="{8CB67D4B-7231-48E3-1FF3-2E00AD87CA2E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00" name="Google Shape;8131;p74">
                <a:extLst>
                  <a:ext uri="{FF2B5EF4-FFF2-40B4-BE49-F238E27FC236}">
                    <a16:creationId xmlns:a16="http://schemas.microsoft.com/office/drawing/2014/main" id="{5166B035-9168-9AF1-B1FD-8371E3BF3143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1" name="Google Shape;8132;p74">
                <a:extLst>
                  <a:ext uri="{FF2B5EF4-FFF2-40B4-BE49-F238E27FC236}">
                    <a16:creationId xmlns:a16="http://schemas.microsoft.com/office/drawing/2014/main" id="{47BEE981-321C-973A-1323-5800370CCC32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08" name="Google Shape;8133;p74">
            <a:extLst>
              <a:ext uri="{FF2B5EF4-FFF2-40B4-BE49-F238E27FC236}">
                <a16:creationId xmlns:a16="http://schemas.microsoft.com/office/drawing/2014/main" id="{C8555520-568C-C016-DF63-6DAC22056AF9}"/>
              </a:ext>
            </a:extLst>
          </p:cNvPr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809" name="Google Shape;8134;p74">
              <a:extLst>
                <a:ext uri="{FF2B5EF4-FFF2-40B4-BE49-F238E27FC236}">
                  <a16:creationId xmlns:a16="http://schemas.microsoft.com/office/drawing/2014/main" id="{8BFC71C8-804F-E1A9-CE12-0E82D281C44D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0" name="Google Shape;8135;p74">
              <a:extLst>
                <a:ext uri="{FF2B5EF4-FFF2-40B4-BE49-F238E27FC236}">
                  <a16:creationId xmlns:a16="http://schemas.microsoft.com/office/drawing/2014/main" id="{A156E8A1-B245-2027-7DA9-F2932FF48831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1" name="Google Shape;8136;p74">
              <a:extLst>
                <a:ext uri="{FF2B5EF4-FFF2-40B4-BE49-F238E27FC236}">
                  <a16:creationId xmlns:a16="http://schemas.microsoft.com/office/drawing/2014/main" id="{A863F5AA-FCF8-64DB-05F2-91A7F98DBDCF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2" name="Google Shape;8137;p74">
              <a:extLst>
                <a:ext uri="{FF2B5EF4-FFF2-40B4-BE49-F238E27FC236}">
                  <a16:creationId xmlns:a16="http://schemas.microsoft.com/office/drawing/2014/main" id="{332AC5BF-052A-411C-4C0F-1F8BA01B9EC4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" name="Google Shape;8138;p74">
              <a:extLst>
                <a:ext uri="{FF2B5EF4-FFF2-40B4-BE49-F238E27FC236}">
                  <a16:creationId xmlns:a16="http://schemas.microsoft.com/office/drawing/2014/main" id="{7546204E-1AC1-3A8E-1E20-E228DFF60B1F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4" name="Google Shape;8139;p74">
              <a:extLst>
                <a:ext uri="{FF2B5EF4-FFF2-40B4-BE49-F238E27FC236}">
                  <a16:creationId xmlns:a16="http://schemas.microsoft.com/office/drawing/2014/main" id="{871B1B38-DFBD-58BF-DE27-9B29992AFA4B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5" name="Google Shape;8140;p74">
              <a:extLst>
                <a:ext uri="{FF2B5EF4-FFF2-40B4-BE49-F238E27FC236}">
                  <a16:creationId xmlns:a16="http://schemas.microsoft.com/office/drawing/2014/main" id="{6C3696FD-E7D5-5A1F-5DFF-E8A39A43E194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6" name="Google Shape;8141;p74">
                <a:extLst>
                  <a:ext uri="{FF2B5EF4-FFF2-40B4-BE49-F238E27FC236}">
                    <a16:creationId xmlns:a16="http://schemas.microsoft.com/office/drawing/2014/main" id="{AA782D5A-D800-6B77-F485-426907CA43C8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25" name="Google Shape;8142;p74">
                  <a:extLst>
                    <a:ext uri="{FF2B5EF4-FFF2-40B4-BE49-F238E27FC236}">
                      <a16:creationId xmlns:a16="http://schemas.microsoft.com/office/drawing/2014/main" id="{F52C1944-E419-7AD5-9EA3-33A4C7DE35B3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6" name="Google Shape;8143;p74">
                  <a:extLst>
                    <a:ext uri="{FF2B5EF4-FFF2-40B4-BE49-F238E27FC236}">
                      <a16:creationId xmlns:a16="http://schemas.microsoft.com/office/drawing/2014/main" id="{5F8E90ED-F872-363F-09EC-0B25E329BFC6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7" name="Google Shape;8144;p74">
                  <a:extLst>
                    <a:ext uri="{FF2B5EF4-FFF2-40B4-BE49-F238E27FC236}">
                      <a16:creationId xmlns:a16="http://schemas.microsoft.com/office/drawing/2014/main" id="{FD47FFB5-5073-361A-60CD-023528F60C4C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8" name="Google Shape;8145;p74">
                  <a:extLst>
                    <a:ext uri="{FF2B5EF4-FFF2-40B4-BE49-F238E27FC236}">
                      <a16:creationId xmlns:a16="http://schemas.microsoft.com/office/drawing/2014/main" id="{CCE2BE06-BE52-D759-B886-9CE0C765BF5E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9" name="Google Shape;8146;p74">
                  <a:extLst>
                    <a:ext uri="{FF2B5EF4-FFF2-40B4-BE49-F238E27FC236}">
                      <a16:creationId xmlns:a16="http://schemas.microsoft.com/office/drawing/2014/main" id="{6D695F73-011E-7F66-2383-02F365528115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0" name="Google Shape;8147;p74">
                  <a:extLst>
                    <a:ext uri="{FF2B5EF4-FFF2-40B4-BE49-F238E27FC236}">
                      <a16:creationId xmlns:a16="http://schemas.microsoft.com/office/drawing/2014/main" id="{4CFEE5F5-D0A6-7573-4E2B-FC582F525B7E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1" name="Google Shape;8148;p74">
                  <a:extLst>
                    <a:ext uri="{FF2B5EF4-FFF2-40B4-BE49-F238E27FC236}">
                      <a16:creationId xmlns:a16="http://schemas.microsoft.com/office/drawing/2014/main" id="{786884DB-A771-F071-1232-278B5F8CFEC0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17" name="Google Shape;8149;p74">
                <a:extLst>
                  <a:ext uri="{FF2B5EF4-FFF2-40B4-BE49-F238E27FC236}">
                    <a16:creationId xmlns:a16="http://schemas.microsoft.com/office/drawing/2014/main" id="{BD19DF0D-6C5A-42BC-A250-A1C4E7307F93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8" name="Google Shape;8150;p74">
                  <a:extLst>
                    <a:ext uri="{FF2B5EF4-FFF2-40B4-BE49-F238E27FC236}">
                      <a16:creationId xmlns:a16="http://schemas.microsoft.com/office/drawing/2014/main" id="{C70D40B7-75F9-DDAC-E551-34AC6DFAFB93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9" name="Google Shape;8151;p74">
                  <a:extLst>
                    <a:ext uri="{FF2B5EF4-FFF2-40B4-BE49-F238E27FC236}">
                      <a16:creationId xmlns:a16="http://schemas.microsoft.com/office/drawing/2014/main" id="{413661BE-5D91-CA08-D918-A3D20E657983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0" name="Google Shape;8152;p74">
                  <a:extLst>
                    <a:ext uri="{FF2B5EF4-FFF2-40B4-BE49-F238E27FC236}">
                      <a16:creationId xmlns:a16="http://schemas.microsoft.com/office/drawing/2014/main" id="{6BA5830E-206E-B427-1644-E5504B9E37B6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1" name="Google Shape;8153;p74">
                  <a:extLst>
                    <a:ext uri="{FF2B5EF4-FFF2-40B4-BE49-F238E27FC236}">
                      <a16:creationId xmlns:a16="http://schemas.microsoft.com/office/drawing/2014/main" id="{0704D7B1-94B7-AED8-E844-7475C3871BF6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2" name="Google Shape;8154;p74">
                  <a:extLst>
                    <a:ext uri="{FF2B5EF4-FFF2-40B4-BE49-F238E27FC236}">
                      <a16:creationId xmlns:a16="http://schemas.microsoft.com/office/drawing/2014/main" id="{4B93D6E7-1CB0-87A9-6F7D-ED0B191C9585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3" name="Google Shape;8155;p74">
                  <a:extLst>
                    <a:ext uri="{FF2B5EF4-FFF2-40B4-BE49-F238E27FC236}">
                      <a16:creationId xmlns:a16="http://schemas.microsoft.com/office/drawing/2014/main" id="{F721CAEE-1AEC-8C15-6A7F-22A9B321C30C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4" name="Google Shape;8156;p74">
                  <a:extLst>
                    <a:ext uri="{FF2B5EF4-FFF2-40B4-BE49-F238E27FC236}">
                      <a16:creationId xmlns:a16="http://schemas.microsoft.com/office/drawing/2014/main" id="{8D2A0BD2-5B77-D820-44D8-12B7A265A639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832" name="Google Shape;8157;p74">
            <a:extLst>
              <a:ext uri="{FF2B5EF4-FFF2-40B4-BE49-F238E27FC236}">
                <a16:creationId xmlns:a16="http://schemas.microsoft.com/office/drawing/2014/main" id="{1F250826-6EA2-3C47-A175-82D95B71449E}"/>
              </a:ext>
            </a:extLst>
          </p:cNvPr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833" name="Google Shape;8158;p74">
              <a:extLst>
                <a:ext uri="{FF2B5EF4-FFF2-40B4-BE49-F238E27FC236}">
                  <a16:creationId xmlns:a16="http://schemas.microsoft.com/office/drawing/2014/main" id="{C4A9F4CD-0CE1-C472-1964-36C9F58F51C3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34" name="Google Shape;8159;p74">
              <a:extLst>
                <a:ext uri="{FF2B5EF4-FFF2-40B4-BE49-F238E27FC236}">
                  <a16:creationId xmlns:a16="http://schemas.microsoft.com/office/drawing/2014/main" id="{351A0661-71FD-B00B-BC62-F2E37A724A37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35" name="Google Shape;8160;p74">
              <a:extLst>
                <a:ext uri="{FF2B5EF4-FFF2-40B4-BE49-F238E27FC236}">
                  <a16:creationId xmlns:a16="http://schemas.microsoft.com/office/drawing/2014/main" id="{528ED050-3AEA-C76F-1C13-6E734472A77F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36" name="Google Shape;8161;p74">
              <a:extLst>
                <a:ext uri="{FF2B5EF4-FFF2-40B4-BE49-F238E27FC236}">
                  <a16:creationId xmlns:a16="http://schemas.microsoft.com/office/drawing/2014/main" id="{BBAAB2B1-F42C-EEC0-46BD-4C540DDF0B77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grpSp>
          <p:nvGrpSpPr>
            <p:cNvPr id="837" name="Google Shape;8162;p74">
              <a:extLst>
                <a:ext uri="{FF2B5EF4-FFF2-40B4-BE49-F238E27FC236}">
                  <a16:creationId xmlns:a16="http://schemas.microsoft.com/office/drawing/2014/main" id="{86F7E54F-D8E3-F9F8-FE0E-033A5232232C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67" name="Google Shape;8163;p74">
                <a:extLst>
                  <a:ext uri="{FF2B5EF4-FFF2-40B4-BE49-F238E27FC236}">
                    <a16:creationId xmlns:a16="http://schemas.microsoft.com/office/drawing/2014/main" id="{77674D4A-C101-3F4D-687E-27FB3F74C044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68" name="Google Shape;8164;p74">
                <a:extLst>
                  <a:ext uri="{FF2B5EF4-FFF2-40B4-BE49-F238E27FC236}">
                    <a16:creationId xmlns:a16="http://schemas.microsoft.com/office/drawing/2014/main" id="{647DEB93-64ED-AD02-F853-CC98E24EE02C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69" name="Google Shape;8165;p74">
                <a:extLst>
                  <a:ext uri="{FF2B5EF4-FFF2-40B4-BE49-F238E27FC236}">
                    <a16:creationId xmlns:a16="http://schemas.microsoft.com/office/drawing/2014/main" id="{AD186174-3A4F-8F1A-008F-D1772F1527A7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70" name="Google Shape;8166;p74">
                <a:extLst>
                  <a:ext uri="{FF2B5EF4-FFF2-40B4-BE49-F238E27FC236}">
                    <a16:creationId xmlns:a16="http://schemas.microsoft.com/office/drawing/2014/main" id="{896DC844-9378-E2FF-8EEF-D8C3E625AA2D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8" name="Google Shape;8167;p74">
              <a:extLst>
                <a:ext uri="{FF2B5EF4-FFF2-40B4-BE49-F238E27FC236}">
                  <a16:creationId xmlns:a16="http://schemas.microsoft.com/office/drawing/2014/main" id="{D27F8E49-78F6-82AA-EFFD-05918D8F89E4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63" name="Google Shape;8168;p74">
                <a:extLst>
                  <a:ext uri="{FF2B5EF4-FFF2-40B4-BE49-F238E27FC236}">
                    <a16:creationId xmlns:a16="http://schemas.microsoft.com/office/drawing/2014/main" id="{BB0E0B6D-7519-00CA-8852-71FD36EBD32F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64" name="Google Shape;8169;p74">
                <a:extLst>
                  <a:ext uri="{FF2B5EF4-FFF2-40B4-BE49-F238E27FC236}">
                    <a16:creationId xmlns:a16="http://schemas.microsoft.com/office/drawing/2014/main" id="{3C9997A4-65BB-EE70-217B-1E82E9DD1906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65" name="Google Shape;8170;p74">
                <a:extLst>
                  <a:ext uri="{FF2B5EF4-FFF2-40B4-BE49-F238E27FC236}">
                    <a16:creationId xmlns:a16="http://schemas.microsoft.com/office/drawing/2014/main" id="{2821CE14-5711-FEDD-1960-CF990F4075F2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66" name="Google Shape;8171;p74">
                <a:extLst>
                  <a:ext uri="{FF2B5EF4-FFF2-40B4-BE49-F238E27FC236}">
                    <a16:creationId xmlns:a16="http://schemas.microsoft.com/office/drawing/2014/main" id="{7E7C1E73-87DD-D497-546B-C3911FFBE40C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9" name="Google Shape;8172;p74">
              <a:extLst>
                <a:ext uri="{FF2B5EF4-FFF2-40B4-BE49-F238E27FC236}">
                  <a16:creationId xmlns:a16="http://schemas.microsoft.com/office/drawing/2014/main" id="{DFEA57D4-B3FE-C416-EA73-95293D9F6D9A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59" name="Google Shape;8173;p74">
                <a:extLst>
                  <a:ext uri="{FF2B5EF4-FFF2-40B4-BE49-F238E27FC236}">
                    <a16:creationId xmlns:a16="http://schemas.microsoft.com/office/drawing/2014/main" id="{E237D687-EA7A-2BCF-8777-94049F3C6028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60" name="Google Shape;8174;p74">
                <a:extLst>
                  <a:ext uri="{FF2B5EF4-FFF2-40B4-BE49-F238E27FC236}">
                    <a16:creationId xmlns:a16="http://schemas.microsoft.com/office/drawing/2014/main" id="{4465D5A1-A843-E877-BC30-658931EAFCF1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61" name="Google Shape;8175;p74">
                <a:extLst>
                  <a:ext uri="{FF2B5EF4-FFF2-40B4-BE49-F238E27FC236}">
                    <a16:creationId xmlns:a16="http://schemas.microsoft.com/office/drawing/2014/main" id="{74237600-082B-9D83-78C2-E4EAC4F6BC25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62" name="Google Shape;8176;p74">
                <a:extLst>
                  <a:ext uri="{FF2B5EF4-FFF2-40B4-BE49-F238E27FC236}">
                    <a16:creationId xmlns:a16="http://schemas.microsoft.com/office/drawing/2014/main" id="{88142F1F-AB49-F234-6F43-D71E83F04AC9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0" name="Google Shape;8177;p74">
              <a:extLst>
                <a:ext uri="{FF2B5EF4-FFF2-40B4-BE49-F238E27FC236}">
                  <a16:creationId xmlns:a16="http://schemas.microsoft.com/office/drawing/2014/main" id="{97358563-73A3-8B02-5DE7-B3B20A45A7B6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55" name="Google Shape;8178;p74">
                <a:extLst>
                  <a:ext uri="{FF2B5EF4-FFF2-40B4-BE49-F238E27FC236}">
                    <a16:creationId xmlns:a16="http://schemas.microsoft.com/office/drawing/2014/main" id="{9B4C2EC9-9681-D800-436C-15318B519249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56" name="Google Shape;8179;p74">
                <a:extLst>
                  <a:ext uri="{FF2B5EF4-FFF2-40B4-BE49-F238E27FC236}">
                    <a16:creationId xmlns:a16="http://schemas.microsoft.com/office/drawing/2014/main" id="{D9AE9D10-FE3E-AB25-DFC9-9E0C69243209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57" name="Google Shape;8180;p74">
                <a:extLst>
                  <a:ext uri="{FF2B5EF4-FFF2-40B4-BE49-F238E27FC236}">
                    <a16:creationId xmlns:a16="http://schemas.microsoft.com/office/drawing/2014/main" id="{EFABF9C6-B6CF-43D5-5536-BD02F2B1572B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58" name="Google Shape;8181;p74">
                <a:extLst>
                  <a:ext uri="{FF2B5EF4-FFF2-40B4-BE49-F238E27FC236}">
                    <a16:creationId xmlns:a16="http://schemas.microsoft.com/office/drawing/2014/main" id="{DA6A9545-43C2-C85F-7DC8-189787E8B541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41" name="Google Shape;8182;p74">
              <a:extLst>
                <a:ext uri="{FF2B5EF4-FFF2-40B4-BE49-F238E27FC236}">
                  <a16:creationId xmlns:a16="http://schemas.microsoft.com/office/drawing/2014/main" id="{A00E61B8-10B5-DADD-FAF1-754ABD276933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42" name="Google Shape;8183;p74">
              <a:extLst>
                <a:ext uri="{FF2B5EF4-FFF2-40B4-BE49-F238E27FC236}">
                  <a16:creationId xmlns:a16="http://schemas.microsoft.com/office/drawing/2014/main" id="{5E45BA28-7D21-0DE7-D854-EAB69D44F056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43" name="Google Shape;8184;p74">
              <a:extLst>
                <a:ext uri="{FF2B5EF4-FFF2-40B4-BE49-F238E27FC236}">
                  <a16:creationId xmlns:a16="http://schemas.microsoft.com/office/drawing/2014/main" id="{7C6A3E1B-21BB-AC52-DB2C-E02714A89AB8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44" name="Google Shape;8185;p74">
              <a:extLst>
                <a:ext uri="{FF2B5EF4-FFF2-40B4-BE49-F238E27FC236}">
                  <a16:creationId xmlns:a16="http://schemas.microsoft.com/office/drawing/2014/main" id="{3C41DC84-257B-9F9A-F137-7E23087DD434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grpSp>
          <p:nvGrpSpPr>
            <p:cNvPr id="845" name="Google Shape;8186;p74">
              <a:extLst>
                <a:ext uri="{FF2B5EF4-FFF2-40B4-BE49-F238E27FC236}">
                  <a16:creationId xmlns:a16="http://schemas.microsoft.com/office/drawing/2014/main" id="{6CC8FDAC-B98E-2D35-96D1-AC8744547B03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51" name="Google Shape;8187;p74">
                <a:extLst>
                  <a:ext uri="{FF2B5EF4-FFF2-40B4-BE49-F238E27FC236}">
                    <a16:creationId xmlns:a16="http://schemas.microsoft.com/office/drawing/2014/main" id="{F2E1A888-416D-D620-99F6-0DB5EC41A007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52" name="Google Shape;8188;p74">
                <a:extLst>
                  <a:ext uri="{FF2B5EF4-FFF2-40B4-BE49-F238E27FC236}">
                    <a16:creationId xmlns:a16="http://schemas.microsoft.com/office/drawing/2014/main" id="{C0F851D3-E9DB-DE0C-6450-43843B00A1E1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53" name="Google Shape;8189;p74">
                <a:extLst>
                  <a:ext uri="{FF2B5EF4-FFF2-40B4-BE49-F238E27FC236}">
                    <a16:creationId xmlns:a16="http://schemas.microsoft.com/office/drawing/2014/main" id="{57ABF960-A40E-1258-5426-E8D1D3C0517C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54" name="Google Shape;8190;p74">
                <a:extLst>
                  <a:ext uri="{FF2B5EF4-FFF2-40B4-BE49-F238E27FC236}">
                    <a16:creationId xmlns:a16="http://schemas.microsoft.com/office/drawing/2014/main" id="{E8688BCA-7BF2-5856-26BA-2C3C989E5877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6" name="Google Shape;8191;p74">
              <a:extLst>
                <a:ext uri="{FF2B5EF4-FFF2-40B4-BE49-F238E27FC236}">
                  <a16:creationId xmlns:a16="http://schemas.microsoft.com/office/drawing/2014/main" id="{9D398A14-29D8-F3B6-1C24-7F5D58C6E2E8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47" name="Google Shape;8192;p74">
                <a:extLst>
                  <a:ext uri="{FF2B5EF4-FFF2-40B4-BE49-F238E27FC236}">
                    <a16:creationId xmlns:a16="http://schemas.microsoft.com/office/drawing/2014/main" id="{3A14F313-19C1-79FC-844F-43352A618D85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48" name="Google Shape;8193;p74">
                <a:extLst>
                  <a:ext uri="{FF2B5EF4-FFF2-40B4-BE49-F238E27FC236}">
                    <a16:creationId xmlns:a16="http://schemas.microsoft.com/office/drawing/2014/main" id="{1ABC282D-D8BA-052C-3B2D-78F4A62226BB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49" name="Google Shape;8194;p74">
                <a:extLst>
                  <a:ext uri="{FF2B5EF4-FFF2-40B4-BE49-F238E27FC236}">
                    <a16:creationId xmlns:a16="http://schemas.microsoft.com/office/drawing/2014/main" id="{278CBF42-08E0-3105-7ABA-64121A3A1975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50" name="Google Shape;8195;p74">
                <a:extLst>
                  <a:ext uri="{FF2B5EF4-FFF2-40B4-BE49-F238E27FC236}">
                    <a16:creationId xmlns:a16="http://schemas.microsoft.com/office/drawing/2014/main" id="{1B05705A-5F62-3299-EECB-42E17B308A03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71" name="Google Shape;8196;p74">
            <a:extLst>
              <a:ext uri="{FF2B5EF4-FFF2-40B4-BE49-F238E27FC236}">
                <a16:creationId xmlns:a16="http://schemas.microsoft.com/office/drawing/2014/main" id="{15C581AB-D835-1E15-01F7-DBE83E3C9AB6}"/>
              </a:ext>
            </a:extLst>
          </p:cNvPr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872" name="Google Shape;8197;p74">
              <a:extLst>
                <a:ext uri="{FF2B5EF4-FFF2-40B4-BE49-F238E27FC236}">
                  <a16:creationId xmlns:a16="http://schemas.microsoft.com/office/drawing/2014/main" id="{42C96875-0C54-608D-8E8C-090A2A480189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73" name="Google Shape;8198;p74">
              <a:extLst>
                <a:ext uri="{FF2B5EF4-FFF2-40B4-BE49-F238E27FC236}">
                  <a16:creationId xmlns:a16="http://schemas.microsoft.com/office/drawing/2014/main" id="{787DC0EC-D5CF-5597-697A-0095894543D4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74" name="Google Shape;8199;p74">
              <a:extLst>
                <a:ext uri="{FF2B5EF4-FFF2-40B4-BE49-F238E27FC236}">
                  <a16:creationId xmlns:a16="http://schemas.microsoft.com/office/drawing/2014/main" id="{F06EEE1B-25F6-2FB6-61C7-0CC3BBDDEF8B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75" name="Google Shape;8200;p74">
              <a:extLst>
                <a:ext uri="{FF2B5EF4-FFF2-40B4-BE49-F238E27FC236}">
                  <a16:creationId xmlns:a16="http://schemas.microsoft.com/office/drawing/2014/main" id="{D2A07C9B-100E-922B-0758-C95E9244F873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76" name="Google Shape;8201;p74">
              <a:extLst>
                <a:ext uri="{FF2B5EF4-FFF2-40B4-BE49-F238E27FC236}">
                  <a16:creationId xmlns:a16="http://schemas.microsoft.com/office/drawing/2014/main" id="{366B3C91-E4AF-D15E-6BF9-6763E6567196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77" name="Google Shape;8202;p74">
              <a:extLst>
                <a:ext uri="{FF2B5EF4-FFF2-40B4-BE49-F238E27FC236}">
                  <a16:creationId xmlns:a16="http://schemas.microsoft.com/office/drawing/2014/main" id="{092ADF96-104E-14C1-99CD-7461513EEEE4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78" name="Google Shape;8203;p74">
              <a:extLst>
                <a:ext uri="{FF2B5EF4-FFF2-40B4-BE49-F238E27FC236}">
                  <a16:creationId xmlns:a16="http://schemas.microsoft.com/office/drawing/2014/main" id="{15016415-E888-1CE8-D6CF-45A899AC0E25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79" name="Google Shape;8204;p74">
              <a:extLst>
                <a:ext uri="{FF2B5EF4-FFF2-40B4-BE49-F238E27FC236}">
                  <a16:creationId xmlns:a16="http://schemas.microsoft.com/office/drawing/2014/main" id="{180CD188-A1D9-F6A4-92DE-2A05B6257EF6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880" name="Google Shape;8205;p74">
            <a:extLst>
              <a:ext uri="{FF2B5EF4-FFF2-40B4-BE49-F238E27FC236}">
                <a16:creationId xmlns:a16="http://schemas.microsoft.com/office/drawing/2014/main" id="{5A415AF4-AD10-1DDD-21BE-A2639DD8ABFB}"/>
              </a:ext>
            </a:extLst>
          </p:cNvPr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881" name="Google Shape;8206;p74">
              <a:extLst>
                <a:ext uri="{FF2B5EF4-FFF2-40B4-BE49-F238E27FC236}">
                  <a16:creationId xmlns:a16="http://schemas.microsoft.com/office/drawing/2014/main" id="{CBE139EB-F7BC-85B7-54C9-2BD893E380D8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93" name="Google Shape;8207;p74">
                <a:extLst>
                  <a:ext uri="{FF2B5EF4-FFF2-40B4-BE49-F238E27FC236}">
                    <a16:creationId xmlns:a16="http://schemas.microsoft.com/office/drawing/2014/main" id="{DB947C50-DC95-FC60-FCE2-323278E41CEA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94" name="Google Shape;8208;p74">
                <a:extLst>
                  <a:ext uri="{FF2B5EF4-FFF2-40B4-BE49-F238E27FC236}">
                    <a16:creationId xmlns:a16="http://schemas.microsoft.com/office/drawing/2014/main" id="{7CE9B5BE-4289-5CFA-9066-7FBD972FF410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95" name="Google Shape;8209;p74">
                <a:extLst>
                  <a:ext uri="{FF2B5EF4-FFF2-40B4-BE49-F238E27FC236}">
                    <a16:creationId xmlns:a16="http://schemas.microsoft.com/office/drawing/2014/main" id="{0CF0DB2F-4034-FF7B-B658-8BE4F42384C3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82" name="Google Shape;8210;p74">
              <a:extLst>
                <a:ext uri="{FF2B5EF4-FFF2-40B4-BE49-F238E27FC236}">
                  <a16:creationId xmlns:a16="http://schemas.microsoft.com/office/drawing/2014/main" id="{FD0958EC-F84F-1398-9887-D739BFD3662F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90" name="Google Shape;8211;p74">
                <a:extLst>
                  <a:ext uri="{FF2B5EF4-FFF2-40B4-BE49-F238E27FC236}">
                    <a16:creationId xmlns:a16="http://schemas.microsoft.com/office/drawing/2014/main" id="{6DE9940F-4BFC-52E4-A236-821698D4F8A3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91" name="Google Shape;8212;p74">
                <a:extLst>
                  <a:ext uri="{FF2B5EF4-FFF2-40B4-BE49-F238E27FC236}">
                    <a16:creationId xmlns:a16="http://schemas.microsoft.com/office/drawing/2014/main" id="{EBC558DE-4CA9-F38E-9804-06E6EF1B1279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92" name="Google Shape;8213;p74">
                <a:extLst>
                  <a:ext uri="{FF2B5EF4-FFF2-40B4-BE49-F238E27FC236}">
                    <a16:creationId xmlns:a16="http://schemas.microsoft.com/office/drawing/2014/main" id="{CD1A6747-45FE-3CC9-C595-FAFE36858E66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83" name="Google Shape;8214;p74">
              <a:extLst>
                <a:ext uri="{FF2B5EF4-FFF2-40B4-BE49-F238E27FC236}">
                  <a16:creationId xmlns:a16="http://schemas.microsoft.com/office/drawing/2014/main" id="{25370C79-3EC6-FA6B-0428-ACCA75124537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84" name="Google Shape;8215;p74">
                <a:extLst>
                  <a:ext uri="{FF2B5EF4-FFF2-40B4-BE49-F238E27FC236}">
                    <a16:creationId xmlns:a16="http://schemas.microsoft.com/office/drawing/2014/main" id="{5D28B109-B2A5-A287-884E-E633525D1E56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85" name="Google Shape;8216;p74">
                <a:extLst>
                  <a:ext uri="{FF2B5EF4-FFF2-40B4-BE49-F238E27FC236}">
                    <a16:creationId xmlns:a16="http://schemas.microsoft.com/office/drawing/2014/main" id="{8C8F6510-2754-87A7-8DC4-63869C02434D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86" name="Google Shape;8217;p74">
                <a:extLst>
                  <a:ext uri="{FF2B5EF4-FFF2-40B4-BE49-F238E27FC236}">
                    <a16:creationId xmlns:a16="http://schemas.microsoft.com/office/drawing/2014/main" id="{DD348C80-A551-08AC-9F90-889773F9661B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87" name="Google Shape;8218;p74">
                <a:extLst>
                  <a:ext uri="{FF2B5EF4-FFF2-40B4-BE49-F238E27FC236}">
                    <a16:creationId xmlns:a16="http://schemas.microsoft.com/office/drawing/2014/main" id="{73AC8630-06FA-B1B0-176C-57ACBE485B5A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88" name="Google Shape;8219;p74">
                <a:extLst>
                  <a:ext uri="{FF2B5EF4-FFF2-40B4-BE49-F238E27FC236}">
                    <a16:creationId xmlns:a16="http://schemas.microsoft.com/office/drawing/2014/main" id="{BA2D5A4F-BA09-A63F-2049-0C631A1A2C8F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89" name="Google Shape;8220;p74">
                <a:extLst>
                  <a:ext uri="{FF2B5EF4-FFF2-40B4-BE49-F238E27FC236}">
                    <a16:creationId xmlns:a16="http://schemas.microsoft.com/office/drawing/2014/main" id="{FA9F1BB3-7675-98C6-44E6-700D7884FF22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96" name="Google Shape;8221;p74">
            <a:extLst>
              <a:ext uri="{FF2B5EF4-FFF2-40B4-BE49-F238E27FC236}">
                <a16:creationId xmlns:a16="http://schemas.microsoft.com/office/drawing/2014/main" id="{E45D67F9-824C-9B57-4C8F-BBFE04F92B31}"/>
              </a:ext>
            </a:extLst>
          </p:cNvPr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897" name="Google Shape;8222;p74">
              <a:extLst>
                <a:ext uri="{FF2B5EF4-FFF2-40B4-BE49-F238E27FC236}">
                  <a16:creationId xmlns:a16="http://schemas.microsoft.com/office/drawing/2014/main" id="{61A26216-AF14-7990-6872-812961B410B8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907" name="Google Shape;8223;p74">
                <a:extLst>
                  <a:ext uri="{FF2B5EF4-FFF2-40B4-BE49-F238E27FC236}">
                    <a16:creationId xmlns:a16="http://schemas.microsoft.com/office/drawing/2014/main" id="{279BAA2C-864A-9D1E-3358-9EAB3E2B72DC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08" name="Google Shape;8224;p74">
                <a:extLst>
                  <a:ext uri="{FF2B5EF4-FFF2-40B4-BE49-F238E27FC236}">
                    <a16:creationId xmlns:a16="http://schemas.microsoft.com/office/drawing/2014/main" id="{473A9092-EB32-8BCF-1006-4DA3201F5A5C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8" name="Google Shape;8225;p74">
              <a:extLst>
                <a:ext uri="{FF2B5EF4-FFF2-40B4-BE49-F238E27FC236}">
                  <a16:creationId xmlns:a16="http://schemas.microsoft.com/office/drawing/2014/main" id="{C07684FC-D11A-32DF-0376-1AEB4B312330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905" name="Google Shape;8226;p74">
                <a:extLst>
                  <a:ext uri="{FF2B5EF4-FFF2-40B4-BE49-F238E27FC236}">
                    <a16:creationId xmlns:a16="http://schemas.microsoft.com/office/drawing/2014/main" id="{6CF864E2-6D1A-FC9A-C546-E4686D2B0C19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06" name="Google Shape;8227;p74">
                <a:extLst>
                  <a:ext uri="{FF2B5EF4-FFF2-40B4-BE49-F238E27FC236}">
                    <a16:creationId xmlns:a16="http://schemas.microsoft.com/office/drawing/2014/main" id="{4B34371E-DDD1-A9BD-941F-C8C9590D6DDD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9" name="Google Shape;8228;p74">
              <a:extLst>
                <a:ext uri="{FF2B5EF4-FFF2-40B4-BE49-F238E27FC236}">
                  <a16:creationId xmlns:a16="http://schemas.microsoft.com/office/drawing/2014/main" id="{ECBF0E15-2118-70E3-495B-253F4C60CCB7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903" name="Google Shape;8229;p74">
                <a:extLst>
                  <a:ext uri="{FF2B5EF4-FFF2-40B4-BE49-F238E27FC236}">
                    <a16:creationId xmlns:a16="http://schemas.microsoft.com/office/drawing/2014/main" id="{BACCAAEC-9101-5E01-C16A-5FAB94656861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04" name="Google Shape;8230;p74">
                <a:extLst>
                  <a:ext uri="{FF2B5EF4-FFF2-40B4-BE49-F238E27FC236}">
                    <a16:creationId xmlns:a16="http://schemas.microsoft.com/office/drawing/2014/main" id="{67C48723-3D1E-E7FB-C147-49337893E136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0" name="Google Shape;8231;p74">
              <a:extLst>
                <a:ext uri="{FF2B5EF4-FFF2-40B4-BE49-F238E27FC236}">
                  <a16:creationId xmlns:a16="http://schemas.microsoft.com/office/drawing/2014/main" id="{75232271-027D-82AE-6D2F-9E748704ABB4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901" name="Google Shape;8232;p74">
                <a:extLst>
                  <a:ext uri="{FF2B5EF4-FFF2-40B4-BE49-F238E27FC236}">
                    <a16:creationId xmlns:a16="http://schemas.microsoft.com/office/drawing/2014/main" id="{C24D53EA-C0D2-BF4E-E5A5-66743DA8998A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02" name="Google Shape;8233;p74">
                <a:extLst>
                  <a:ext uri="{FF2B5EF4-FFF2-40B4-BE49-F238E27FC236}">
                    <a16:creationId xmlns:a16="http://schemas.microsoft.com/office/drawing/2014/main" id="{E14A8EF5-9600-FE4C-2FEE-012A635B0192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09" name="Google Shape;8234;p74">
            <a:extLst>
              <a:ext uri="{FF2B5EF4-FFF2-40B4-BE49-F238E27FC236}">
                <a16:creationId xmlns:a16="http://schemas.microsoft.com/office/drawing/2014/main" id="{B33FBBC6-995A-1B59-0DEE-ACCA0C58C64A}"/>
              </a:ext>
            </a:extLst>
          </p:cNvPr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910" name="Google Shape;8235;p74">
              <a:extLst>
                <a:ext uri="{FF2B5EF4-FFF2-40B4-BE49-F238E27FC236}">
                  <a16:creationId xmlns:a16="http://schemas.microsoft.com/office/drawing/2014/main" id="{94E34FAC-D75C-B0BB-DFB9-A025462C3AD6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914" name="Google Shape;8236;p74">
                <a:extLst>
                  <a:ext uri="{FF2B5EF4-FFF2-40B4-BE49-F238E27FC236}">
                    <a16:creationId xmlns:a16="http://schemas.microsoft.com/office/drawing/2014/main" id="{7FFCF4FF-8042-8A88-8768-88F75450BE24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915" name="Google Shape;8237;p74">
                <a:extLst>
                  <a:ext uri="{FF2B5EF4-FFF2-40B4-BE49-F238E27FC236}">
                    <a16:creationId xmlns:a16="http://schemas.microsoft.com/office/drawing/2014/main" id="{9AF7DA3E-6407-A4A0-A687-5694ABF6E5CF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928" name="Google Shape;8238;p74">
                  <a:extLst>
                    <a:ext uri="{FF2B5EF4-FFF2-40B4-BE49-F238E27FC236}">
                      <a16:creationId xmlns:a16="http://schemas.microsoft.com/office/drawing/2014/main" id="{EE59787A-E3FE-18FF-7A30-1BD73D7CE396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929" name="Google Shape;8239;p74">
                  <a:extLst>
                    <a:ext uri="{FF2B5EF4-FFF2-40B4-BE49-F238E27FC236}">
                      <a16:creationId xmlns:a16="http://schemas.microsoft.com/office/drawing/2014/main" id="{563A2293-8DDB-CB2C-FD5E-42CB1EBB7312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916" name="Google Shape;8240;p74">
                <a:extLst>
                  <a:ext uri="{FF2B5EF4-FFF2-40B4-BE49-F238E27FC236}">
                    <a16:creationId xmlns:a16="http://schemas.microsoft.com/office/drawing/2014/main" id="{69B022C2-E9BC-3315-5D6D-4DBA93F73534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926" name="Google Shape;8241;p74">
                  <a:extLst>
                    <a:ext uri="{FF2B5EF4-FFF2-40B4-BE49-F238E27FC236}">
                      <a16:creationId xmlns:a16="http://schemas.microsoft.com/office/drawing/2014/main" id="{9EE071FB-296B-AF8A-60AE-1887E62AF23F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927" name="Google Shape;8242;p74">
                  <a:extLst>
                    <a:ext uri="{FF2B5EF4-FFF2-40B4-BE49-F238E27FC236}">
                      <a16:creationId xmlns:a16="http://schemas.microsoft.com/office/drawing/2014/main" id="{62E697A6-633F-9CDF-706C-B52FE7740AFD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917" name="Google Shape;8243;p74">
                <a:extLst>
                  <a:ext uri="{FF2B5EF4-FFF2-40B4-BE49-F238E27FC236}">
                    <a16:creationId xmlns:a16="http://schemas.microsoft.com/office/drawing/2014/main" id="{4E2BBF61-6880-61C0-761C-3010BC4B6422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924" name="Google Shape;8244;p74">
                  <a:extLst>
                    <a:ext uri="{FF2B5EF4-FFF2-40B4-BE49-F238E27FC236}">
                      <a16:creationId xmlns:a16="http://schemas.microsoft.com/office/drawing/2014/main" id="{C431ACF8-7E5B-06AD-E06C-F4E6ECAA14EF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925" name="Google Shape;8245;p74">
                  <a:extLst>
                    <a:ext uri="{FF2B5EF4-FFF2-40B4-BE49-F238E27FC236}">
                      <a16:creationId xmlns:a16="http://schemas.microsoft.com/office/drawing/2014/main" id="{4FB8420E-8A59-1A48-950D-1B7D49AA832E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918" name="Google Shape;8246;p74">
                <a:extLst>
                  <a:ext uri="{FF2B5EF4-FFF2-40B4-BE49-F238E27FC236}">
                    <a16:creationId xmlns:a16="http://schemas.microsoft.com/office/drawing/2014/main" id="{6D2628CD-59D8-408D-0290-82C0285AFA76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922" name="Google Shape;8247;p74">
                  <a:extLst>
                    <a:ext uri="{FF2B5EF4-FFF2-40B4-BE49-F238E27FC236}">
                      <a16:creationId xmlns:a16="http://schemas.microsoft.com/office/drawing/2014/main" id="{6715D4F2-12E7-4C76-8D94-11508A691B0A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923" name="Google Shape;8248;p74">
                  <a:extLst>
                    <a:ext uri="{FF2B5EF4-FFF2-40B4-BE49-F238E27FC236}">
                      <a16:creationId xmlns:a16="http://schemas.microsoft.com/office/drawing/2014/main" id="{6543C246-E03B-57BB-9DA1-055E1D786590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919" name="Google Shape;8249;p74">
                <a:extLst>
                  <a:ext uri="{FF2B5EF4-FFF2-40B4-BE49-F238E27FC236}">
                    <a16:creationId xmlns:a16="http://schemas.microsoft.com/office/drawing/2014/main" id="{D4EA6395-55D6-0F9B-AF94-3B1FE5E9BCF5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920" name="Google Shape;8250;p74">
                  <a:extLst>
                    <a:ext uri="{FF2B5EF4-FFF2-40B4-BE49-F238E27FC236}">
                      <a16:creationId xmlns:a16="http://schemas.microsoft.com/office/drawing/2014/main" id="{528DD158-A3FF-B024-712E-89B9D716A917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921" name="Google Shape;8251;p74">
                  <a:extLst>
                    <a:ext uri="{FF2B5EF4-FFF2-40B4-BE49-F238E27FC236}">
                      <a16:creationId xmlns:a16="http://schemas.microsoft.com/office/drawing/2014/main" id="{37DC3C52-A291-5B2E-707C-930425ABC91C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911" name="Google Shape;8252;p74">
              <a:extLst>
                <a:ext uri="{FF2B5EF4-FFF2-40B4-BE49-F238E27FC236}">
                  <a16:creationId xmlns:a16="http://schemas.microsoft.com/office/drawing/2014/main" id="{FE4EFBE3-C3E7-A2C1-1FD9-8F5A1F0E356A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912" name="Google Shape;8253;p74">
                <a:extLst>
                  <a:ext uri="{FF2B5EF4-FFF2-40B4-BE49-F238E27FC236}">
                    <a16:creationId xmlns:a16="http://schemas.microsoft.com/office/drawing/2014/main" id="{FD08D955-43D0-C483-77C2-B026A1D60454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13" name="Google Shape;8254;p74">
                <a:extLst>
                  <a:ext uri="{FF2B5EF4-FFF2-40B4-BE49-F238E27FC236}">
                    <a16:creationId xmlns:a16="http://schemas.microsoft.com/office/drawing/2014/main" id="{468BDD7A-5E09-B5A1-F3C3-2B27387EE4C4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30" name="Google Shape;8255;p74">
            <a:extLst>
              <a:ext uri="{FF2B5EF4-FFF2-40B4-BE49-F238E27FC236}">
                <a16:creationId xmlns:a16="http://schemas.microsoft.com/office/drawing/2014/main" id="{97258C13-D94C-BBBA-342F-27AF43B026DE}"/>
              </a:ext>
            </a:extLst>
          </p:cNvPr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931" name="Google Shape;8256;p74">
              <a:extLst>
                <a:ext uri="{FF2B5EF4-FFF2-40B4-BE49-F238E27FC236}">
                  <a16:creationId xmlns:a16="http://schemas.microsoft.com/office/drawing/2014/main" id="{722AA3ED-7B0A-4D1F-0CCE-BDFA04C33F8A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2" name="Google Shape;8257;p74">
              <a:extLst>
                <a:ext uri="{FF2B5EF4-FFF2-40B4-BE49-F238E27FC236}">
                  <a16:creationId xmlns:a16="http://schemas.microsoft.com/office/drawing/2014/main" id="{6DF357C4-F1E4-3813-280F-6369E2DF020E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3" name="Google Shape;8258;p74">
              <a:extLst>
                <a:ext uri="{FF2B5EF4-FFF2-40B4-BE49-F238E27FC236}">
                  <a16:creationId xmlns:a16="http://schemas.microsoft.com/office/drawing/2014/main" id="{EFACD948-08E5-7FE5-CF11-53954B06309A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4" name="Google Shape;8259;p74">
              <a:extLst>
                <a:ext uri="{FF2B5EF4-FFF2-40B4-BE49-F238E27FC236}">
                  <a16:creationId xmlns:a16="http://schemas.microsoft.com/office/drawing/2014/main" id="{98A1F7A9-5513-85F4-9210-6697013E3EDC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5" name="Google Shape;8260;p74">
              <a:extLst>
                <a:ext uri="{FF2B5EF4-FFF2-40B4-BE49-F238E27FC236}">
                  <a16:creationId xmlns:a16="http://schemas.microsoft.com/office/drawing/2014/main" id="{B0BF90F5-943D-FBA1-C0C8-0765E9629B93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6" name="Google Shape;8261;p74">
              <a:extLst>
                <a:ext uri="{FF2B5EF4-FFF2-40B4-BE49-F238E27FC236}">
                  <a16:creationId xmlns:a16="http://schemas.microsoft.com/office/drawing/2014/main" id="{161FE407-88AF-88B6-402D-D2039121C259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7" name="Google Shape;8262;p74">
              <a:extLst>
                <a:ext uri="{FF2B5EF4-FFF2-40B4-BE49-F238E27FC236}">
                  <a16:creationId xmlns:a16="http://schemas.microsoft.com/office/drawing/2014/main" id="{C6553FED-4A36-3966-0ADE-CF099FAEDD86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8" name="Google Shape;8263;p74">
              <a:extLst>
                <a:ext uri="{FF2B5EF4-FFF2-40B4-BE49-F238E27FC236}">
                  <a16:creationId xmlns:a16="http://schemas.microsoft.com/office/drawing/2014/main" id="{0D336595-425B-2F7A-CC7E-6DF69A924611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9" name="Google Shape;8264;p74">
              <a:extLst>
                <a:ext uri="{FF2B5EF4-FFF2-40B4-BE49-F238E27FC236}">
                  <a16:creationId xmlns:a16="http://schemas.microsoft.com/office/drawing/2014/main" id="{7A4C930E-DD90-C1B3-B835-CE3D6C2B30B3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940" name="Google Shape;8265;p74">
            <a:extLst>
              <a:ext uri="{FF2B5EF4-FFF2-40B4-BE49-F238E27FC236}">
                <a16:creationId xmlns:a16="http://schemas.microsoft.com/office/drawing/2014/main" id="{513E5DA3-55C4-6D16-50E3-B6602B4105C0}"/>
              </a:ext>
            </a:extLst>
          </p:cNvPr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941" name="Google Shape;8266;p74">
              <a:extLst>
                <a:ext uri="{FF2B5EF4-FFF2-40B4-BE49-F238E27FC236}">
                  <a16:creationId xmlns:a16="http://schemas.microsoft.com/office/drawing/2014/main" id="{D80D90FC-CD6D-5D02-46C7-1081B3DF4CA1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947" name="Google Shape;8267;p74">
                <a:extLst>
                  <a:ext uri="{FF2B5EF4-FFF2-40B4-BE49-F238E27FC236}">
                    <a16:creationId xmlns:a16="http://schemas.microsoft.com/office/drawing/2014/main" id="{EDA9F40D-F2DD-ADAB-86FC-70F03E194A42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954" name="Google Shape;8268;p74">
                  <a:extLst>
                    <a:ext uri="{FF2B5EF4-FFF2-40B4-BE49-F238E27FC236}">
                      <a16:creationId xmlns:a16="http://schemas.microsoft.com/office/drawing/2014/main" id="{A13178FE-AD60-52C8-354F-8A99290DA843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5" name="Google Shape;8269;p74">
                  <a:extLst>
                    <a:ext uri="{FF2B5EF4-FFF2-40B4-BE49-F238E27FC236}">
                      <a16:creationId xmlns:a16="http://schemas.microsoft.com/office/drawing/2014/main" id="{FD213D3C-A4A1-D9C5-BD28-A816A1B47EC0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2800">
                      <a:solidFill>
                        <a:schemeClr val="tx1"/>
                      </a:solidFill>
                    </a:rPr>
                    <a:t>     </a:t>
                  </a:r>
                  <a:endParaRPr sz="280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48" name="Google Shape;8270;p74">
                <a:extLst>
                  <a:ext uri="{FF2B5EF4-FFF2-40B4-BE49-F238E27FC236}">
                    <a16:creationId xmlns:a16="http://schemas.microsoft.com/office/drawing/2014/main" id="{C4073599-8C39-78E1-FF8F-4497644B76EF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952" name="Google Shape;8271;p74">
                  <a:extLst>
                    <a:ext uri="{FF2B5EF4-FFF2-40B4-BE49-F238E27FC236}">
                      <a16:creationId xmlns:a16="http://schemas.microsoft.com/office/drawing/2014/main" id="{9E044AF2-E7FF-BE6F-6F97-1A48395A6287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3" name="Google Shape;8272;p74">
                  <a:extLst>
                    <a:ext uri="{FF2B5EF4-FFF2-40B4-BE49-F238E27FC236}">
                      <a16:creationId xmlns:a16="http://schemas.microsoft.com/office/drawing/2014/main" id="{969A78BB-4AE2-8417-9989-F74CFE9AF052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49" name="Google Shape;8273;p74">
                <a:extLst>
                  <a:ext uri="{FF2B5EF4-FFF2-40B4-BE49-F238E27FC236}">
                    <a16:creationId xmlns:a16="http://schemas.microsoft.com/office/drawing/2014/main" id="{1543E16E-0370-7EBB-2E9D-8366E4567A29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950" name="Google Shape;8274;p74">
                  <a:extLst>
                    <a:ext uri="{FF2B5EF4-FFF2-40B4-BE49-F238E27FC236}">
                      <a16:creationId xmlns:a16="http://schemas.microsoft.com/office/drawing/2014/main" id="{F71AED6E-FE40-2056-5BF8-939DBFDDEE62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1" name="Google Shape;8275;p74">
                  <a:extLst>
                    <a:ext uri="{FF2B5EF4-FFF2-40B4-BE49-F238E27FC236}">
                      <a16:creationId xmlns:a16="http://schemas.microsoft.com/office/drawing/2014/main" id="{E5CDD2F7-B9E5-8EFB-3798-C42870327E8E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942" name="Google Shape;8276;p74">
              <a:extLst>
                <a:ext uri="{FF2B5EF4-FFF2-40B4-BE49-F238E27FC236}">
                  <a16:creationId xmlns:a16="http://schemas.microsoft.com/office/drawing/2014/main" id="{230E32B8-D06D-7EF1-2822-666D8A282C95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943" name="Google Shape;8277;p74">
                <a:extLst>
                  <a:ext uri="{FF2B5EF4-FFF2-40B4-BE49-F238E27FC236}">
                    <a16:creationId xmlns:a16="http://schemas.microsoft.com/office/drawing/2014/main" id="{695B3E58-A824-DD7B-875C-2A0B5B0195D9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44" name="Google Shape;8278;p74">
                <a:extLst>
                  <a:ext uri="{FF2B5EF4-FFF2-40B4-BE49-F238E27FC236}">
                    <a16:creationId xmlns:a16="http://schemas.microsoft.com/office/drawing/2014/main" id="{639463C7-2BF8-3294-8816-3879FA7A916D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45" name="Google Shape;8279;p74">
                <a:extLst>
                  <a:ext uri="{FF2B5EF4-FFF2-40B4-BE49-F238E27FC236}">
                    <a16:creationId xmlns:a16="http://schemas.microsoft.com/office/drawing/2014/main" id="{CBBBCFE8-2467-2889-DF31-362E5D93F552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46" name="Google Shape;8280;p74">
                <a:extLst>
                  <a:ext uri="{FF2B5EF4-FFF2-40B4-BE49-F238E27FC236}">
                    <a16:creationId xmlns:a16="http://schemas.microsoft.com/office/drawing/2014/main" id="{26677F43-9BCA-D014-CC3E-72226FF28872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56" name="Google Shape;8281;p74">
            <a:extLst>
              <a:ext uri="{FF2B5EF4-FFF2-40B4-BE49-F238E27FC236}">
                <a16:creationId xmlns:a16="http://schemas.microsoft.com/office/drawing/2014/main" id="{D9F78574-0D7B-59E9-8E31-73B37CD694B1}"/>
              </a:ext>
            </a:extLst>
          </p:cNvPr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957" name="Google Shape;8282;p74">
              <a:extLst>
                <a:ext uri="{FF2B5EF4-FFF2-40B4-BE49-F238E27FC236}">
                  <a16:creationId xmlns:a16="http://schemas.microsoft.com/office/drawing/2014/main" id="{E0925BEA-F44E-A4D9-EFD8-BD46C8727929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58" name="Google Shape;8283;p74">
              <a:extLst>
                <a:ext uri="{FF2B5EF4-FFF2-40B4-BE49-F238E27FC236}">
                  <a16:creationId xmlns:a16="http://schemas.microsoft.com/office/drawing/2014/main" id="{5CB40F68-948E-D30C-8AFC-587961772966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59" name="Google Shape;8284;p74">
              <a:extLst>
                <a:ext uri="{FF2B5EF4-FFF2-40B4-BE49-F238E27FC236}">
                  <a16:creationId xmlns:a16="http://schemas.microsoft.com/office/drawing/2014/main" id="{CD6986FF-131D-079E-3E67-813998FAE35C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60" name="Google Shape;8285;p74">
              <a:extLst>
                <a:ext uri="{FF2B5EF4-FFF2-40B4-BE49-F238E27FC236}">
                  <a16:creationId xmlns:a16="http://schemas.microsoft.com/office/drawing/2014/main" id="{06094CA3-6F89-F689-734E-B5391883F78E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61" name="Google Shape;8286;p74">
              <a:extLst>
                <a:ext uri="{FF2B5EF4-FFF2-40B4-BE49-F238E27FC236}">
                  <a16:creationId xmlns:a16="http://schemas.microsoft.com/office/drawing/2014/main" id="{1C05157D-2D8C-39A1-73A1-3E178E02198F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62" name="Google Shape;8287;p74">
              <a:extLst>
                <a:ext uri="{FF2B5EF4-FFF2-40B4-BE49-F238E27FC236}">
                  <a16:creationId xmlns:a16="http://schemas.microsoft.com/office/drawing/2014/main" id="{7038E46E-83C2-25FE-8651-0B9D28749B75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grpSp>
          <p:nvGrpSpPr>
            <p:cNvPr id="963" name="Google Shape;8288;p74">
              <a:extLst>
                <a:ext uri="{FF2B5EF4-FFF2-40B4-BE49-F238E27FC236}">
                  <a16:creationId xmlns:a16="http://schemas.microsoft.com/office/drawing/2014/main" id="{52CD3B2A-D8C8-0A36-9A67-3437A3E7DACC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964" name="Google Shape;8289;p74">
                <a:extLst>
                  <a:ext uri="{FF2B5EF4-FFF2-40B4-BE49-F238E27FC236}">
                    <a16:creationId xmlns:a16="http://schemas.microsoft.com/office/drawing/2014/main" id="{6FE05607-75C9-817D-84AB-60B12B150BE7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65" name="Google Shape;8290;p74">
                <a:extLst>
                  <a:ext uri="{FF2B5EF4-FFF2-40B4-BE49-F238E27FC236}">
                    <a16:creationId xmlns:a16="http://schemas.microsoft.com/office/drawing/2014/main" id="{DBFEE5FC-9C09-AF73-2435-0CC8A68B7DF4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66" name="Google Shape;8291;p74">
                <a:extLst>
                  <a:ext uri="{FF2B5EF4-FFF2-40B4-BE49-F238E27FC236}">
                    <a16:creationId xmlns:a16="http://schemas.microsoft.com/office/drawing/2014/main" id="{90924DD8-6D8D-D1CB-84D8-B95A58A55C24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67" name="Google Shape;8292;p74">
                <a:extLst>
                  <a:ext uri="{FF2B5EF4-FFF2-40B4-BE49-F238E27FC236}">
                    <a16:creationId xmlns:a16="http://schemas.microsoft.com/office/drawing/2014/main" id="{45E4510C-C7C2-B915-DFB9-29495FA4CCDA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68" name="Google Shape;8293;p74">
                <a:extLst>
                  <a:ext uri="{FF2B5EF4-FFF2-40B4-BE49-F238E27FC236}">
                    <a16:creationId xmlns:a16="http://schemas.microsoft.com/office/drawing/2014/main" id="{CEC18D4C-5848-EB0B-5282-21E987B41987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69" name="Google Shape;8294;p74">
                <a:extLst>
                  <a:ext uri="{FF2B5EF4-FFF2-40B4-BE49-F238E27FC236}">
                    <a16:creationId xmlns:a16="http://schemas.microsoft.com/office/drawing/2014/main" id="{C9007DD6-7D85-1403-9662-6651D4D0199E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970" name="Google Shape;8295;p74">
                <a:extLst>
                  <a:ext uri="{FF2B5EF4-FFF2-40B4-BE49-F238E27FC236}">
                    <a16:creationId xmlns:a16="http://schemas.microsoft.com/office/drawing/2014/main" id="{64D9A1BB-94FC-1783-3921-D7C728C6FF54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971" name="Google Shape;8296;p74">
                  <a:extLst>
                    <a:ext uri="{FF2B5EF4-FFF2-40B4-BE49-F238E27FC236}">
                      <a16:creationId xmlns:a16="http://schemas.microsoft.com/office/drawing/2014/main" id="{4B7D71FF-3084-332A-218A-214B128C79E4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2" name="Google Shape;8297;p74">
                  <a:extLst>
                    <a:ext uri="{FF2B5EF4-FFF2-40B4-BE49-F238E27FC236}">
                      <a16:creationId xmlns:a16="http://schemas.microsoft.com/office/drawing/2014/main" id="{BD09F708-D19B-84DB-4122-BF1920D1A88B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3" name="Google Shape;8298;p74">
                  <a:extLst>
                    <a:ext uri="{FF2B5EF4-FFF2-40B4-BE49-F238E27FC236}">
                      <a16:creationId xmlns:a16="http://schemas.microsoft.com/office/drawing/2014/main" id="{C4CB0ABC-2A71-E11B-1086-CC0859C05647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4" name="Google Shape;8299;p74">
                  <a:extLst>
                    <a:ext uri="{FF2B5EF4-FFF2-40B4-BE49-F238E27FC236}">
                      <a16:creationId xmlns:a16="http://schemas.microsoft.com/office/drawing/2014/main" id="{6E27BCB8-C351-C4FD-6AC5-A22B833D0F98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5" name="Google Shape;8300;p74">
                  <a:extLst>
                    <a:ext uri="{FF2B5EF4-FFF2-40B4-BE49-F238E27FC236}">
                      <a16:creationId xmlns:a16="http://schemas.microsoft.com/office/drawing/2014/main" id="{21766A67-625C-3DAD-4F1C-D16AE1D1D729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6" name="Google Shape;8301;p74">
                  <a:extLst>
                    <a:ext uri="{FF2B5EF4-FFF2-40B4-BE49-F238E27FC236}">
                      <a16:creationId xmlns:a16="http://schemas.microsoft.com/office/drawing/2014/main" id="{B37296AD-2645-C107-3BC2-50A89A6AEC0F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7" name="Google Shape;8302;p74">
                  <a:extLst>
                    <a:ext uri="{FF2B5EF4-FFF2-40B4-BE49-F238E27FC236}">
                      <a16:creationId xmlns:a16="http://schemas.microsoft.com/office/drawing/2014/main" id="{9316FA0C-F357-6C83-6251-A567938906E6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978" name="Google Shape;8303;p74">
            <a:extLst>
              <a:ext uri="{FF2B5EF4-FFF2-40B4-BE49-F238E27FC236}">
                <a16:creationId xmlns:a16="http://schemas.microsoft.com/office/drawing/2014/main" id="{47277E67-AC41-A3B4-83FE-C658E5BEF714}"/>
              </a:ext>
            </a:extLst>
          </p:cNvPr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979" name="Google Shape;8304;p74">
              <a:extLst>
                <a:ext uri="{FF2B5EF4-FFF2-40B4-BE49-F238E27FC236}">
                  <a16:creationId xmlns:a16="http://schemas.microsoft.com/office/drawing/2014/main" id="{F98C1C54-C8F4-45A0-9749-0DDC25141F5E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80" name="Google Shape;8305;p74">
              <a:extLst>
                <a:ext uri="{FF2B5EF4-FFF2-40B4-BE49-F238E27FC236}">
                  <a16:creationId xmlns:a16="http://schemas.microsoft.com/office/drawing/2014/main" id="{DBFE934B-B93B-F9E1-0C94-E12ACFC91AA0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81" name="Google Shape;8306;p74">
              <a:extLst>
                <a:ext uri="{FF2B5EF4-FFF2-40B4-BE49-F238E27FC236}">
                  <a16:creationId xmlns:a16="http://schemas.microsoft.com/office/drawing/2014/main" id="{B3AD0EAB-E339-59F7-1A43-0CBBC564EDE0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82" name="Google Shape;8307;p74">
              <a:extLst>
                <a:ext uri="{FF2B5EF4-FFF2-40B4-BE49-F238E27FC236}">
                  <a16:creationId xmlns:a16="http://schemas.microsoft.com/office/drawing/2014/main" id="{5B69A241-34C4-D349-75C3-A8637365FCAB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83" name="Google Shape;8308;p74">
              <a:extLst>
                <a:ext uri="{FF2B5EF4-FFF2-40B4-BE49-F238E27FC236}">
                  <a16:creationId xmlns:a16="http://schemas.microsoft.com/office/drawing/2014/main" id="{C78674B6-6BC2-6F30-8C8B-7904A952D104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84" name="Google Shape;8309;p74">
              <a:extLst>
                <a:ext uri="{FF2B5EF4-FFF2-40B4-BE49-F238E27FC236}">
                  <a16:creationId xmlns:a16="http://schemas.microsoft.com/office/drawing/2014/main" id="{2A0FA90D-5F9F-F7C8-A9ED-EF1FD6B6BA07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85" name="Google Shape;8310;p74">
              <a:extLst>
                <a:ext uri="{FF2B5EF4-FFF2-40B4-BE49-F238E27FC236}">
                  <a16:creationId xmlns:a16="http://schemas.microsoft.com/office/drawing/2014/main" id="{3901D5BF-9C1D-F581-494E-7C200F90B201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86" name="Google Shape;8311;p74">
              <a:extLst>
                <a:ext uri="{FF2B5EF4-FFF2-40B4-BE49-F238E27FC236}">
                  <a16:creationId xmlns:a16="http://schemas.microsoft.com/office/drawing/2014/main" id="{CF9C6E90-5725-7A79-D7AE-B4B0D24B2E07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87" name="Google Shape;8312;p74">
              <a:extLst>
                <a:ext uri="{FF2B5EF4-FFF2-40B4-BE49-F238E27FC236}">
                  <a16:creationId xmlns:a16="http://schemas.microsoft.com/office/drawing/2014/main" id="{04A0EAB3-320C-CAAB-410C-338CB0554905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88" name="Google Shape;8313;p74">
              <a:extLst>
                <a:ext uri="{FF2B5EF4-FFF2-40B4-BE49-F238E27FC236}">
                  <a16:creationId xmlns:a16="http://schemas.microsoft.com/office/drawing/2014/main" id="{C83889DE-E590-C366-6830-6F8CE4CE69B6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89" name="Google Shape;8314;p74">
              <a:extLst>
                <a:ext uri="{FF2B5EF4-FFF2-40B4-BE49-F238E27FC236}">
                  <a16:creationId xmlns:a16="http://schemas.microsoft.com/office/drawing/2014/main" id="{9833FA2C-3F82-2B71-1A61-6C9617D0B90F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90" name="Google Shape;8315;p74">
              <a:extLst>
                <a:ext uri="{FF2B5EF4-FFF2-40B4-BE49-F238E27FC236}">
                  <a16:creationId xmlns:a16="http://schemas.microsoft.com/office/drawing/2014/main" id="{3FEA1FFE-0908-0FFF-EEB0-25B7278BC182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91" name="Google Shape;8316;p74">
              <a:extLst>
                <a:ext uri="{FF2B5EF4-FFF2-40B4-BE49-F238E27FC236}">
                  <a16:creationId xmlns:a16="http://schemas.microsoft.com/office/drawing/2014/main" id="{15D25013-497B-1B2A-7B6B-487750DF318A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992" name="Google Shape;8317;p74">
            <a:extLst>
              <a:ext uri="{FF2B5EF4-FFF2-40B4-BE49-F238E27FC236}">
                <a16:creationId xmlns:a16="http://schemas.microsoft.com/office/drawing/2014/main" id="{E419C00F-D04F-1570-9A16-CC717F00A7AE}"/>
              </a:ext>
            </a:extLst>
          </p:cNvPr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993" name="Google Shape;8318;p74">
              <a:extLst>
                <a:ext uri="{FF2B5EF4-FFF2-40B4-BE49-F238E27FC236}">
                  <a16:creationId xmlns:a16="http://schemas.microsoft.com/office/drawing/2014/main" id="{DBB470C2-612B-5D89-E970-E3C1A80A5028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94" name="Google Shape;8319;p74">
              <a:extLst>
                <a:ext uri="{FF2B5EF4-FFF2-40B4-BE49-F238E27FC236}">
                  <a16:creationId xmlns:a16="http://schemas.microsoft.com/office/drawing/2014/main" id="{39918132-B9C9-3474-F517-D92164D85662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95" name="Google Shape;8320;p74">
              <a:extLst>
                <a:ext uri="{FF2B5EF4-FFF2-40B4-BE49-F238E27FC236}">
                  <a16:creationId xmlns:a16="http://schemas.microsoft.com/office/drawing/2014/main" id="{6568BE09-CC31-AC8E-1918-11032586609F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96" name="Google Shape;8321;p74">
              <a:extLst>
                <a:ext uri="{FF2B5EF4-FFF2-40B4-BE49-F238E27FC236}">
                  <a16:creationId xmlns:a16="http://schemas.microsoft.com/office/drawing/2014/main" id="{7186B7BD-A102-14F4-2E30-0850932FB400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97" name="Google Shape;8322;p74">
              <a:extLst>
                <a:ext uri="{FF2B5EF4-FFF2-40B4-BE49-F238E27FC236}">
                  <a16:creationId xmlns:a16="http://schemas.microsoft.com/office/drawing/2014/main" id="{AC833381-253F-D7E3-8EFE-4A80D7370705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98" name="Google Shape;8323;p74">
              <a:extLst>
                <a:ext uri="{FF2B5EF4-FFF2-40B4-BE49-F238E27FC236}">
                  <a16:creationId xmlns:a16="http://schemas.microsoft.com/office/drawing/2014/main" id="{572B53D9-07CF-20A0-BB4B-4EC08FF033B0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99" name="Google Shape;8324;p74">
              <a:extLst>
                <a:ext uri="{FF2B5EF4-FFF2-40B4-BE49-F238E27FC236}">
                  <a16:creationId xmlns:a16="http://schemas.microsoft.com/office/drawing/2014/main" id="{10241D07-661D-E459-F304-868BE7B5149C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00" name="Google Shape;8325;p74">
              <a:extLst>
                <a:ext uri="{FF2B5EF4-FFF2-40B4-BE49-F238E27FC236}">
                  <a16:creationId xmlns:a16="http://schemas.microsoft.com/office/drawing/2014/main" id="{524C09DE-80AD-A261-9347-6A48D3E07ACD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1001" name="Google Shape;8326;p74">
            <a:extLst>
              <a:ext uri="{FF2B5EF4-FFF2-40B4-BE49-F238E27FC236}">
                <a16:creationId xmlns:a16="http://schemas.microsoft.com/office/drawing/2014/main" id="{60FBD8DA-57E9-DFDF-F5E0-A3854DD1D3BC}"/>
              </a:ext>
            </a:extLst>
          </p:cNvPr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1002" name="Google Shape;8327;p74">
              <a:extLst>
                <a:ext uri="{FF2B5EF4-FFF2-40B4-BE49-F238E27FC236}">
                  <a16:creationId xmlns:a16="http://schemas.microsoft.com/office/drawing/2014/main" id="{83CBC00A-E87F-5D77-B866-B293EFA9D041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03" name="Google Shape;8328;p74">
              <a:extLst>
                <a:ext uri="{FF2B5EF4-FFF2-40B4-BE49-F238E27FC236}">
                  <a16:creationId xmlns:a16="http://schemas.microsoft.com/office/drawing/2014/main" id="{E81CB1D7-30C2-2DF0-791C-D0CA337B2806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grpSp>
          <p:nvGrpSpPr>
            <p:cNvPr id="1004" name="Google Shape;8329;p74">
              <a:extLst>
                <a:ext uri="{FF2B5EF4-FFF2-40B4-BE49-F238E27FC236}">
                  <a16:creationId xmlns:a16="http://schemas.microsoft.com/office/drawing/2014/main" id="{35D52CE6-4027-A8AA-BB15-2B0C4F369412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1014" name="Google Shape;8330;p74">
                <a:extLst>
                  <a:ext uri="{FF2B5EF4-FFF2-40B4-BE49-F238E27FC236}">
                    <a16:creationId xmlns:a16="http://schemas.microsoft.com/office/drawing/2014/main" id="{D9C9FCDE-3365-4F99-4153-2DF82C5FDA96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15" name="Google Shape;8331;p74">
                <a:extLst>
                  <a:ext uri="{FF2B5EF4-FFF2-40B4-BE49-F238E27FC236}">
                    <a16:creationId xmlns:a16="http://schemas.microsoft.com/office/drawing/2014/main" id="{2A2E8511-1ACE-D099-D8D6-9DBFE3A465C0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5" name="Google Shape;8332;p74">
              <a:extLst>
                <a:ext uri="{FF2B5EF4-FFF2-40B4-BE49-F238E27FC236}">
                  <a16:creationId xmlns:a16="http://schemas.microsoft.com/office/drawing/2014/main" id="{BDC8F39E-9D60-C90A-09C3-0E55B9C7CF22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1012" name="Google Shape;8333;p74">
                <a:extLst>
                  <a:ext uri="{FF2B5EF4-FFF2-40B4-BE49-F238E27FC236}">
                    <a16:creationId xmlns:a16="http://schemas.microsoft.com/office/drawing/2014/main" id="{44DA9ADB-2174-426F-169A-042811CD8E83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13" name="Google Shape;8334;p74">
                <a:extLst>
                  <a:ext uri="{FF2B5EF4-FFF2-40B4-BE49-F238E27FC236}">
                    <a16:creationId xmlns:a16="http://schemas.microsoft.com/office/drawing/2014/main" id="{0E9987D3-4306-23AF-DBF4-E0DF22D28E74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6" name="Google Shape;8335;p74">
              <a:extLst>
                <a:ext uri="{FF2B5EF4-FFF2-40B4-BE49-F238E27FC236}">
                  <a16:creationId xmlns:a16="http://schemas.microsoft.com/office/drawing/2014/main" id="{825F8CC5-32F3-6D0C-9A74-32820DA1A57E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1010" name="Google Shape;8336;p74">
                <a:extLst>
                  <a:ext uri="{FF2B5EF4-FFF2-40B4-BE49-F238E27FC236}">
                    <a16:creationId xmlns:a16="http://schemas.microsoft.com/office/drawing/2014/main" id="{CA928DD6-E25A-3409-E166-04D428646EBB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11" name="Google Shape;8337;p74">
                <a:extLst>
                  <a:ext uri="{FF2B5EF4-FFF2-40B4-BE49-F238E27FC236}">
                    <a16:creationId xmlns:a16="http://schemas.microsoft.com/office/drawing/2014/main" id="{18724D1E-1B4E-0D27-8C3F-DE455D18BF0A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7" name="Google Shape;8338;p74">
              <a:extLst>
                <a:ext uri="{FF2B5EF4-FFF2-40B4-BE49-F238E27FC236}">
                  <a16:creationId xmlns:a16="http://schemas.microsoft.com/office/drawing/2014/main" id="{99D0BD94-C5A8-7F56-A7A1-8A86F317A96A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1008" name="Google Shape;8339;p74">
                <a:extLst>
                  <a:ext uri="{FF2B5EF4-FFF2-40B4-BE49-F238E27FC236}">
                    <a16:creationId xmlns:a16="http://schemas.microsoft.com/office/drawing/2014/main" id="{116A0116-42F8-B336-C3F7-41DC7BE7D8E7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09" name="Google Shape;8340;p74">
                <a:extLst>
                  <a:ext uri="{FF2B5EF4-FFF2-40B4-BE49-F238E27FC236}">
                    <a16:creationId xmlns:a16="http://schemas.microsoft.com/office/drawing/2014/main" id="{34BB5A1E-6ADF-75E6-B5D6-0F8F584B8AF3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16" name="Google Shape;8341;p74">
            <a:extLst>
              <a:ext uri="{FF2B5EF4-FFF2-40B4-BE49-F238E27FC236}">
                <a16:creationId xmlns:a16="http://schemas.microsoft.com/office/drawing/2014/main" id="{D691A881-EA0C-D6CD-1AAB-2EA3051FE19B}"/>
              </a:ext>
            </a:extLst>
          </p:cNvPr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1017" name="Google Shape;8342;p74">
              <a:extLst>
                <a:ext uri="{FF2B5EF4-FFF2-40B4-BE49-F238E27FC236}">
                  <a16:creationId xmlns:a16="http://schemas.microsoft.com/office/drawing/2014/main" id="{09FAB62E-FE8A-5E70-A59C-6E2F93808FFE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18" name="Google Shape;8343;p74">
              <a:extLst>
                <a:ext uri="{FF2B5EF4-FFF2-40B4-BE49-F238E27FC236}">
                  <a16:creationId xmlns:a16="http://schemas.microsoft.com/office/drawing/2014/main" id="{ADF6D730-CFF1-B871-C871-F26A88779573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19" name="Google Shape;8344;p74">
              <a:extLst>
                <a:ext uri="{FF2B5EF4-FFF2-40B4-BE49-F238E27FC236}">
                  <a16:creationId xmlns:a16="http://schemas.microsoft.com/office/drawing/2014/main" id="{5ECF6005-13D6-EEC0-C551-366E077ACDF3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20" name="Google Shape;8345;p74">
              <a:extLst>
                <a:ext uri="{FF2B5EF4-FFF2-40B4-BE49-F238E27FC236}">
                  <a16:creationId xmlns:a16="http://schemas.microsoft.com/office/drawing/2014/main" id="{5FA06D34-0DFC-C438-5AC6-8BA86A5479DF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21" name="Google Shape;8346;p74">
              <a:extLst>
                <a:ext uri="{FF2B5EF4-FFF2-40B4-BE49-F238E27FC236}">
                  <a16:creationId xmlns:a16="http://schemas.microsoft.com/office/drawing/2014/main" id="{ABFF4A17-BA58-7FA2-A170-488B0108D611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22" name="Google Shape;8347;p74">
              <a:extLst>
                <a:ext uri="{FF2B5EF4-FFF2-40B4-BE49-F238E27FC236}">
                  <a16:creationId xmlns:a16="http://schemas.microsoft.com/office/drawing/2014/main" id="{0B6EB8D5-07F3-8475-57F8-9769A8AC475C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23" name="Google Shape;8348;p74">
              <a:extLst>
                <a:ext uri="{FF2B5EF4-FFF2-40B4-BE49-F238E27FC236}">
                  <a16:creationId xmlns:a16="http://schemas.microsoft.com/office/drawing/2014/main" id="{EA87223A-1368-65B8-1B2D-389C0C174AE0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24" name="Google Shape;8349;p74">
              <a:extLst>
                <a:ext uri="{FF2B5EF4-FFF2-40B4-BE49-F238E27FC236}">
                  <a16:creationId xmlns:a16="http://schemas.microsoft.com/office/drawing/2014/main" id="{4F8A5D1A-63C2-911D-BFBD-1FD6CDCB3A18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25" name="Google Shape;8350;p74">
              <a:extLst>
                <a:ext uri="{FF2B5EF4-FFF2-40B4-BE49-F238E27FC236}">
                  <a16:creationId xmlns:a16="http://schemas.microsoft.com/office/drawing/2014/main" id="{AAB1B80A-19D4-56CA-AF85-E4BA3C88D889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26" name="Google Shape;8351;p74">
              <a:extLst>
                <a:ext uri="{FF2B5EF4-FFF2-40B4-BE49-F238E27FC236}">
                  <a16:creationId xmlns:a16="http://schemas.microsoft.com/office/drawing/2014/main" id="{55CEC709-9BCD-B9E3-AC5B-BF0F8E7A1203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27" name="Google Shape;8352;p74">
              <a:extLst>
                <a:ext uri="{FF2B5EF4-FFF2-40B4-BE49-F238E27FC236}">
                  <a16:creationId xmlns:a16="http://schemas.microsoft.com/office/drawing/2014/main" id="{AEEFE634-FA51-BE6F-7A55-3404F8B83E3D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28" name="Google Shape;8353;p74">
              <a:extLst>
                <a:ext uri="{FF2B5EF4-FFF2-40B4-BE49-F238E27FC236}">
                  <a16:creationId xmlns:a16="http://schemas.microsoft.com/office/drawing/2014/main" id="{FFC70580-AB78-C363-1AFF-803C7E26ACE7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1029" name="Google Shape;8354;p74">
            <a:extLst>
              <a:ext uri="{FF2B5EF4-FFF2-40B4-BE49-F238E27FC236}">
                <a16:creationId xmlns:a16="http://schemas.microsoft.com/office/drawing/2014/main" id="{B491F203-D4D8-E903-8987-9915686A6205}"/>
              </a:ext>
            </a:extLst>
          </p:cNvPr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1030" name="Google Shape;8355;p74">
              <a:extLst>
                <a:ext uri="{FF2B5EF4-FFF2-40B4-BE49-F238E27FC236}">
                  <a16:creationId xmlns:a16="http://schemas.microsoft.com/office/drawing/2014/main" id="{090C1A9D-705E-6826-2B4A-2EEC2E6759CA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1037" name="Google Shape;8356;p74">
                <a:extLst>
                  <a:ext uri="{FF2B5EF4-FFF2-40B4-BE49-F238E27FC236}">
                    <a16:creationId xmlns:a16="http://schemas.microsoft.com/office/drawing/2014/main" id="{C3800B5C-F47B-27CF-0CB1-CE78A9B25C4D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8" name="Google Shape;8357;p74">
                <a:extLst>
                  <a:ext uri="{FF2B5EF4-FFF2-40B4-BE49-F238E27FC236}">
                    <a16:creationId xmlns:a16="http://schemas.microsoft.com/office/drawing/2014/main" id="{6C28113B-5459-0C9C-C1A6-2475B1DE3487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9" name="Google Shape;8358;p74">
                <a:extLst>
                  <a:ext uri="{FF2B5EF4-FFF2-40B4-BE49-F238E27FC236}">
                    <a16:creationId xmlns:a16="http://schemas.microsoft.com/office/drawing/2014/main" id="{2E6E2C70-4679-2E87-67CB-C96988C325A0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40" name="Google Shape;8359;p74">
                <a:extLst>
                  <a:ext uri="{FF2B5EF4-FFF2-40B4-BE49-F238E27FC236}">
                    <a16:creationId xmlns:a16="http://schemas.microsoft.com/office/drawing/2014/main" id="{053E6EB7-0C4D-747F-C050-43026FAEAACE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41" name="Google Shape;8360;p74">
                <a:extLst>
                  <a:ext uri="{FF2B5EF4-FFF2-40B4-BE49-F238E27FC236}">
                    <a16:creationId xmlns:a16="http://schemas.microsoft.com/office/drawing/2014/main" id="{3D5305D7-AF07-7055-D036-33002574F32E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42" name="Google Shape;8361;p74">
                <a:extLst>
                  <a:ext uri="{FF2B5EF4-FFF2-40B4-BE49-F238E27FC236}">
                    <a16:creationId xmlns:a16="http://schemas.microsoft.com/office/drawing/2014/main" id="{0D356D4D-53BE-78E5-1D39-E553377E3DAA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43" name="Google Shape;8362;p74">
                <a:extLst>
                  <a:ext uri="{FF2B5EF4-FFF2-40B4-BE49-F238E27FC236}">
                    <a16:creationId xmlns:a16="http://schemas.microsoft.com/office/drawing/2014/main" id="{AD4CABE3-D5BD-DE2C-867B-F01083DC1F43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44" name="Google Shape;8363;p74">
                <a:extLst>
                  <a:ext uri="{FF2B5EF4-FFF2-40B4-BE49-F238E27FC236}">
                    <a16:creationId xmlns:a16="http://schemas.microsoft.com/office/drawing/2014/main" id="{E970E122-1FDF-E09C-349E-35C0432E6500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45" name="Google Shape;8364;p74">
                <a:extLst>
                  <a:ext uri="{FF2B5EF4-FFF2-40B4-BE49-F238E27FC236}">
                    <a16:creationId xmlns:a16="http://schemas.microsoft.com/office/drawing/2014/main" id="{11A40767-F544-069C-6F0C-930B52A60726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46" name="Google Shape;8365;p74">
                <a:extLst>
                  <a:ext uri="{FF2B5EF4-FFF2-40B4-BE49-F238E27FC236}">
                    <a16:creationId xmlns:a16="http://schemas.microsoft.com/office/drawing/2014/main" id="{FF5E7F14-9B8F-56C5-9BC4-F57CF71CA569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47" name="Google Shape;8366;p74">
                <a:extLst>
                  <a:ext uri="{FF2B5EF4-FFF2-40B4-BE49-F238E27FC236}">
                    <a16:creationId xmlns:a16="http://schemas.microsoft.com/office/drawing/2014/main" id="{42FCC4D2-E4F8-F278-F128-C2A01820FB0A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48" name="Google Shape;8367;p74">
                <a:extLst>
                  <a:ext uri="{FF2B5EF4-FFF2-40B4-BE49-F238E27FC236}">
                    <a16:creationId xmlns:a16="http://schemas.microsoft.com/office/drawing/2014/main" id="{852680E3-1288-43A7-5509-348A9B8EAAEB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49" name="Google Shape;8368;p74">
                <a:extLst>
                  <a:ext uri="{FF2B5EF4-FFF2-40B4-BE49-F238E27FC236}">
                    <a16:creationId xmlns:a16="http://schemas.microsoft.com/office/drawing/2014/main" id="{A4BD7978-DBCD-7762-4082-0062D39329D9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50" name="Google Shape;8369;p74">
                <a:extLst>
                  <a:ext uri="{FF2B5EF4-FFF2-40B4-BE49-F238E27FC236}">
                    <a16:creationId xmlns:a16="http://schemas.microsoft.com/office/drawing/2014/main" id="{EB11BD2C-E24E-7ED3-65DE-2CC99B19470E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51" name="Google Shape;8370;p74">
                <a:extLst>
                  <a:ext uri="{FF2B5EF4-FFF2-40B4-BE49-F238E27FC236}">
                    <a16:creationId xmlns:a16="http://schemas.microsoft.com/office/drawing/2014/main" id="{483B1493-4B1E-E43C-425C-A2AEA3A6779E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52" name="Google Shape;8371;p74">
                <a:extLst>
                  <a:ext uri="{FF2B5EF4-FFF2-40B4-BE49-F238E27FC236}">
                    <a16:creationId xmlns:a16="http://schemas.microsoft.com/office/drawing/2014/main" id="{F72F2473-39F4-D7C8-687F-3F1B0BBD99A8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53" name="Google Shape;8372;p74">
                <a:extLst>
                  <a:ext uri="{FF2B5EF4-FFF2-40B4-BE49-F238E27FC236}">
                    <a16:creationId xmlns:a16="http://schemas.microsoft.com/office/drawing/2014/main" id="{27BC9423-F534-A458-45FE-CD9898C45DE5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54" name="Google Shape;8373;p74">
                <a:extLst>
                  <a:ext uri="{FF2B5EF4-FFF2-40B4-BE49-F238E27FC236}">
                    <a16:creationId xmlns:a16="http://schemas.microsoft.com/office/drawing/2014/main" id="{7FA7B99C-0330-8D56-7BD6-2EC202F31858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55" name="Google Shape;8374;p74">
                <a:extLst>
                  <a:ext uri="{FF2B5EF4-FFF2-40B4-BE49-F238E27FC236}">
                    <a16:creationId xmlns:a16="http://schemas.microsoft.com/office/drawing/2014/main" id="{0D1C24C9-1EEA-DDEA-79BB-D6C606CC1283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56" name="Google Shape;8375;p74">
                <a:extLst>
                  <a:ext uri="{FF2B5EF4-FFF2-40B4-BE49-F238E27FC236}">
                    <a16:creationId xmlns:a16="http://schemas.microsoft.com/office/drawing/2014/main" id="{DE70341D-0E90-91A4-DF95-D98642DFC79C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57" name="Google Shape;8376;p74">
                <a:extLst>
                  <a:ext uri="{FF2B5EF4-FFF2-40B4-BE49-F238E27FC236}">
                    <a16:creationId xmlns:a16="http://schemas.microsoft.com/office/drawing/2014/main" id="{7E0BDB35-7D97-EABA-8E83-0A33218FF371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58" name="Google Shape;8377;p74">
                <a:extLst>
                  <a:ext uri="{FF2B5EF4-FFF2-40B4-BE49-F238E27FC236}">
                    <a16:creationId xmlns:a16="http://schemas.microsoft.com/office/drawing/2014/main" id="{02FDE0CA-A97F-49AA-5058-8EDDFD6CCCC1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59" name="Google Shape;8378;p74">
                <a:extLst>
                  <a:ext uri="{FF2B5EF4-FFF2-40B4-BE49-F238E27FC236}">
                    <a16:creationId xmlns:a16="http://schemas.microsoft.com/office/drawing/2014/main" id="{87130A5D-3201-D89A-D9B8-8396FD2D3CFF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60" name="Google Shape;8379;p74">
                <a:extLst>
                  <a:ext uri="{FF2B5EF4-FFF2-40B4-BE49-F238E27FC236}">
                    <a16:creationId xmlns:a16="http://schemas.microsoft.com/office/drawing/2014/main" id="{15FC6F3D-D321-F6EC-6D62-A47A4219B3C5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61" name="Google Shape;8380;p74">
                <a:extLst>
                  <a:ext uri="{FF2B5EF4-FFF2-40B4-BE49-F238E27FC236}">
                    <a16:creationId xmlns:a16="http://schemas.microsoft.com/office/drawing/2014/main" id="{78B4FD34-5E6F-060A-3EA4-6533FE4F2DEF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62" name="Google Shape;8381;p74">
                <a:extLst>
                  <a:ext uri="{FF2B5EF4-FFF2-40B4-BE49-F238E27FC236}">
                    <a16:creationId xmlns:a16="http://schemas.microsoft.com/office/drawing/2014/main" id="{82E908BA-E828-6884-6889-020BBAEAF229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63" name="Google Shape;8382;p74">
                <a:extLst>
                  <a:ext uri="{FF2B5EF4-FFF2-40B4-BE49-F238E27FC236}">
                    <a16:creationId xmlns:a16="http://schemas.microsoft.com/office/drawing/2014/main" id="{66D84907-F8EA-FB08-3D20-D375DBFB6F5F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31" name="Google Shape;8383;p74">
              <a:extLst>
                <a:ext uri="{FF2B5EF4-FFF2-40B4-BE49-F238E27FC236}">
                  <a16:creationId xmlns:a16="http://schemas.microsoft.com/office/drawing/2014/main" id="{5D5F9966-FF3D-875C-38C2-E167409A10C7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1032" name="Google Shape;8384;p74">
                <a:extLst>
                  <a:ext uri="{FF2B5EF4-FFF2-40B4-BE49-F238E27FC236}">
                    <a16:creationId xmlns:a16="http://schemas.microsoft.com/office/drawing/2014/main" id="{1B1F55A0-1292-CB9E-A64B-AE2DC55FCBB4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3" name="Google Shape;8385;p74">
                <a:extLst>
                  <a:ext uri="{FF2B5EF4-FFF2-40B4-BE49-F238E27FC236}">
                    <a16:creationId xmlns:a16="http://schemas.microsoft.com/office/drawing/2014/main" id="{DD6C30F6-7C16-0084-84B2-87F145F60D55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4" name="Google Shape;8386;p74">
                <a:extLst>
                  <a:ext uri="{FF2B5EF4-FFF2-40B4-BE49-F238E27FC236}">
                    <a16:creationId xmlns:a16="http://schemas.microsoft.com/office/drawing/2014/main" id="{ACB3942C-1E6B-A730-5DF4-5F442D9CA49D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" name="Google Shape;8387;p74">
                <a:extLst>
                  <a:ext uri="{FF2B5EF4-FFF2-40B4-BE49-F238E27FC236}">
                    <a16:creationId xmlns:a16="http://schemas.microsoft.com/office/drawing/2014/main" id="{3C04DDE1-45E1-0E8A-B38A-275027B51DF2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6" name="Google Shape;8388;p74">
                <a:extLst>
                  <a:ext uri="{FF2B5EF4-FFF2-40B4-BE49-F238E27FC236}">
                    <a16:creationId xmlns:a16="http://schemas.microsoft.com/office/drawing/2014/main" id="{0145545B-6412-3A8A-4776-DFB8F5F9384D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64" name="Google Shape;8389;p74">
            <a:extLst>
              <a:ext uri="{FF2B5EF4-FFF2-40B4-BE49-F238E27FC236}">
                <a16:creationId xmlns:a16="http://schemas.microsoft.com/office/drawing/2014/main" id="{CEAED044-C789-1935-C574-4B4C4A0BDFC3}"/>
              </a:ext>
            </a:extLst>
          </p:cNvPr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1065" name="Google Shape;8390;p74">
              <a:extLst>
                <a:ext uri="{FF2B5EF4-FFF2-40B4-BE49-F238E27FC236}">
                  <a16:creationId xmlns:a16="http://schemas.microsoft.com/office/drawing/2014/main" id="{E5621E6C-208E-A9A8-5139-5BF8AA7728F4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1076" name="Google Shape;8391;p74">
                <a:extLst>
                  <a:ext uri="{FF2B5EF4-FFF2-40B4-BE49-F238E27FC236}">
                    <a16:creationId xmlns:a16="http://schemas.microsoft.com/office/drawing/2014/main" id="{FB2C8453-BA58-0199-D1C0-88351A78B6E0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077" name="Google Shape;8392;p74">
                <a:extLst>
                  <a:ext uri="{FF2B5EF4-FFF2-40B4-BE49-F238E27FC236}">
                    <a16:creationId xmlns:a16="http://schemas.microsoft.com/office/drawing/2014/main" id="{D5825434-BD3B-2D8B-22F7-179AD8C30BF3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66" name="Google Shape;8393;p74">
              <a:extLst>
                <a:ext uri="{FF2B5EF4-FFF2-40B4-BE49-F238E27FC236}">
                  <a16:creationId xmlns:a16="http://schemas.microsoft.com/office/drawing/2014/main" id="{63705C14-632E-B58B-D51A-E70BA67AB8B3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1074" name="Google Shape;8394;p74">
                <a:extLst>
                  <a:ext uri="{FF2B5EF4-FFF2-40B4-BE49-F238E27FC236}">
                    <a16:creationId xmlns:a16="http://schemas.microsoft.com/office/drawing/2014/main" id="{F153D74B-016D-74F2-6B43-D40EB07F7066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075" name="Google Shape;8395;p74">
                <a:extLst>
                  <a:ext uri="{FF2B5EF4-FFF2-40B4-BE49-F238E27FC236}">
                    <a16:creationId xmlns:a16="http://schemas.microsoft.com/office/drawing/2014/main" id="{5787E08C-AF91-C50A-BA53-DEBDF208BFFB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67" name="Google Shape;8396;p74">
              <a:extLst>
                <a:ext uri="{FF2B5EF4-FFF2-40B4-BE49-F238E27FC236}">
                  <a16:creationId xmlns:a16="http://schemas.microsoft.com/office/drawing/2014/main" id="{029561E7-3376-9E5B-7FCC-F1F5E4F7104E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1072" name="Google Shape;8397;p74">
                <a:extLst>
                  <a:ext uri="{FF2B5EF4-FFF2-40B4-BE49-F238E27FC236}">
                    <a16:creationId xmlns:a16="http://schemas.microsoft.com/office/drawing/2014/main" id="{94A1C1CF-3029-479C-AFF5-92D9DE877C18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073" name="Google Shape;8398;p74">
                <a:extLst>
                  <a:ext uri="{FF2B5EF4-FFF2-40B4-BE49-F238E27FC236}">
                    <a16:creationId xmlns:a16="http://schemas.microsoft.com/office/drawing/2014/main" id="{A9021640-401D-A06D-E86E-844D3F3A2F1B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68" name="Google Shape;8399;p74">
              <a:extLst>
                <a:ext uri="{FF2B5EF4-FFF2-40B4-BE49-F238E27FC236}">
                  <a16:creationId xmlns:a16="http://schemas.microsoft.com/office/drawing/2014/main" id="{221F9190-8FA9-A066-6F3F-E0F5D90473C4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1070" name="Google Shape;8400;p74">
                <a:extLst>
                  <a:ext uri="{FF2B5EF4-FFF2-40B4-BE49-F238E27FC236}">
                    <a16:creationId xmlns:a16="http://schemas.microsoft.com/office/drawing/2014/main" id="{67763313-8B41-75EA-ED73-B860CF8E6D80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071" name="Google Shape;8401;p74">
                <a:extLst>
                  <a:ext uri="{FF2B5EF4-FFF2-40B4-BE49-F238E27FC236}">
                    <a16:creationId xmlns:a16="http://schemas.microsoft.com/office/drawing/2014/main" id="{3F4C8923-1446-00FD-951C-A46AE1C1A015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69" name="Google Shape;8402;p74">
              <a:extLst>
                <a:ext uri="{FF2B5EF4-FFF2-40B4-BE49-F238E27FC236}">
                  <a16:creationId xmlns:a16="http://schemas.microsoft.com/office/drawing/2014/main" id="{00CD9E9A-A559-DED5-8335-C592119A8725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1078" name="Google Shape;8403;p74">
            <a:extLst>
              <a:ext uri="{FF2B5EF4-FFF2-40B4-BE49-F238E27FC236}">
                <a16:creationId xmlns:a16="http://schemas.microsoft.com/office/drawing/2014/main" id="{0C5B1348-FD7A-A571-4FF8-88D7C7775B21}"/>
              </a:ext>
            </a:extLst>
          </p:cNvPr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1079" name="Google Shape;8404;p74">
              <a:extLst>
                <a:ext uri="{FF2B5EF4-FFF2-40B4-BE49-F238E27FC236}">
                  <a16:creationId xmlns:a16="http://schemas.microsoft.com/office/drawing/2014/main" id="{B98789B4-62A8-CAA8-3818-5BD89418ED36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1084" name="Google Shape;8405;p74">
                <a:extLst>
                  <a:ext uri="{FF2B5EF4-FFF2-40B4-BE49-F238E27FC236}">
                    <a16:creationId xmlns:a16="http://schemas.microsoft.com/office/drawing/2014/main" id="{209650F3-A6FB-23A5-972C-09790D22FC16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85" name="Google Shape;8406;p74">
                <a:extLst>
                  <a:ext uri="{FF2B5EF4-FFF2-40B4-BE49-F238E27FC236}">
                    <a16:creationId xmlns:a16="http://schemas.microsoft.com/office/drawing/2014/main" id="{0B8DDEFF-D8F5-D805-FBE8-4A6420E4150B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86" name="Google Shape;8407;p74">
                <a:extLst>
                  <a:ext uri="{FF2B5EF4-FFF2-40B4-BE49-F238E27FC236}">
                    <a16:creationId xmlns:a16="http://schemas.microsoft.com/office/drawing/2014/main" id="{1EF01531-66FC-6010-4449-306CDB70CD0E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80" name="Google Shape;8408;p74">
              <a:extLst>
                <a:ext uri="{FF2B5EF4-FFF2-40B4-BE49-F238E27FC236}">
                  <a16:creationId xmlns:a16="http://schemas.microsoft.com/office/drawing/2014/main" id="{EB86BA5E-CA97-6B9D-1A2D-9A34D6B6DC9A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1081" name="Google Shape;8409;p74">
                <a:extLst>
                  <a:ext uri="{FF2B5EF4-FFF2-40B4-BE49-F238E27FC236}">
                    <a16:creationId xmlns:a16="http://schemas.microsoft.com/office/drawing/2014/main" id="{F554AB35-56A9-EC36-5F4E-25128B2681FE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82" name="Google Shape;8410;p74">
                <a:extLst>
                  <a:ext uri="{FF2B5EF4-FFF2-40B4-BE49-F238E27FC236}">
                    <a16:creationId xmlns:a16="http://schemas.microsoft.com/office/drawing/2014/main" id="{507AB47C-7E99-59B6-623B-EDD8A7DC096A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83" name="Google Shape;8411;p74">
                <a:extLst>
                  <a:ext uri="{FF2B5EF4-FFF2-40B4-BE49-F238E27FC236}">
                    <a16:creationId xmlns:a16="http://schemas.microsoft.com/office/drawing/2014/main" id="{6E857036-169A-7FDB-462B-14DC6B1C1A16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87" name="Google Shape;8412;p74">
            <a:extLst>
              <a:ext uri="{FF2B5EF4-FFF2-40B4-BE49-F238E27FC236}">
                <a16:creationId xmlns:a16="http://schemas.microsoft.com/office/drawing/2014/main" id="{B4B8CDEA-26A3-BC79-4623-615BD21AD195}"/>
              </a:ext>
            </a:extLst>
          </p:cNvPr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1088" name="Google Shape;8413;p74">
              <a:extLst>
                <a:ext uri="{FF2B5EF4-FFF2-40B4-BE49-F238E27FC236}">
                  <a16:creationId xmlns:a16="http://schemas.microsoft.com/office/drawing/2014/main" id="{A7C6A64C-A59A-5B4F-60BA-F5B84CFF9244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89" name="Google Shape;8414;p74">
              <a:extLst>
                <a:ext uri="{FF2B5EF4-FFF2-40B4-BE49-F238E27FC236}">
                  <a16:creationId xmlns:a16="http://schemas.microsoft.com/office/drawing/2014/main" id="{F7123584-C126-98E9-DDC7-495A3AB4A6B5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1090" name="Google Shape;8415;p74">
            <a:extLst>
              <a:ext uri="{FF2B5EF4-FFF2-40B4-BE49-F238E27FC236}">
                <a16:creationId xmlns:a16="http://schemas.microsoft.com/office/drawing/2014/main" id="{5390C508-7DF5-023D-25DA-9B794CBE42D3}"/>
              </a:ext>
            </a:extLst>
          </p:cNvPr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1091" name="Google Shape;8416;p74">
              <a:extLst>
                <a:ext uri="{FF2B5EF4-FFF2-40B4-BE49-F238E27FC236}">
                  <a16:creationId xmlns:a16="http://schemas.microsoft.com/office/drawing/2014/main" id="{D7B30910-37DD-4F81-E106-26BC7B831182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1102" name="Google Shape;8417;p74">
                <a:extLst>
                  <a:ext uri="{FF2B5EF4-FFF2-40B4-BE49-F238E27FC236}">
                    <a16:creationId xmlns:a16="http://schemas.microsoft.com/office/drawing/2014/main" id="{D1C5F9EB-0F08-39F5-5D86-5C3B05CF1B71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103" name="Google Shape;8418;p74">
                <a:extLst>
                  <a:ext uri="{FF2B5EF4-FFF2-40B4-BE49-F238E27FC236}">
                    <a16:creationId xmlns:a16="http://schemas.microsoft.com/office/drawing/2014/main" id="{18191451-2093-EDB7-C08A-3BFD8971CC94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2" name="Google Shape;8419;p74">
              <a:extLst>
                <a:ext uri="{FF2B5EF4-FFF2-40B4-BE49-F238E27FC236}">
                  <a16:creationId xmlns:a16="http://schemas.microsoft.com/office/drawing/2014/main" id="{46D7F061-B8DA-8B31-AD4C-A4B5685E85F2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1100" name="Google Shape;8420;p74">
                <a:extLst>
                  <a:ext uri="{FF2B5EF4-FFF2-40B4-BE49-F238E27FC236}">
                    <a16:creationId xmlns:a16="http://schemas.microsoft.com/office/drawing/2014/main" id="{3D3ADC65-8E18-F637-70AB-AE0D9EE64BA9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101" name="Google Shape;8421;p74">
                <a:extLst>
                  <a:ext uri="{FF2B5EF4-FFF2-40B4-BE49-F238E27FC236}">
                    <a16:creationId xmlns:a16="http://schemas.microsoft.com/office/drawing/2014/main" id="{A24CB0F0-AB26-FCA1-CE30-A124ED16EDEB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3" name="Google Shape;8422;p74">
              <a:extLst>
                <a:ext uri="{FF2B5EF4-FFF2-40B4-BE49-F238E27FC236}">
                  <a16:creationId xmlns:a16="http://schemas.microsoft.com/office/drawing/2014/main" id="{D3D73D44-66FC-51AB-1376-78A2F63B7CEA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1098" name="Google Shape;8423;p74">
                <a:extLst>
                  <a:ext uri="{FF2B5EF4-FFF2-40B4-BE49-F238E27FC236}">
                    <a16:creationId xmlns:a16="http://schemas.microsoft.com/office/drawing/2014/main" id="{D278EAE8-81B4-B117-441D-E080F7279DF2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99" name="Google Shape;8424;p74">
                <a:extLst>
                  <a:ext uri="{FF2B5EF4-FFF2-40B4-BE49-F238E27FC236}">
                    <a16:creationId xmlns:a16="http://schemas.microsoft.com/office/drawing/2014/main" id="{3003E1B4-5E68-5416-3885-62744AF8F126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4" name="Google Shape;8425;p74">
              <a:extLst>
                <a:ext uri="{FF2B5EF4-FFF2-40B4-BE49-F238E27FC236}">
                  <a16:creationId xmlns:a16="http://schemas.microsoft.com/office/drawing/2014/main" id="{A6A87902-8192-219B-542C-D7ADE9EC4AE2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1096" name="Google Shape;8426;p74">
                <a:extLst>
                  <a:ext uri="{FF2B5EF4-FFF2-40B4-BE49-F238E27FC236}">
                    <a16:creationId xmlns:a16="http://schemas.microsoft.com/office/drawing/2014/main" id="{BF7DB104-7E65-AF49-3881-AF4F6F1F7908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97" name="Google Shape;8427;p74">
                <a:extLst>
                  <a:ext uri="{FF2B5EF4-FFF2-40B4-BE49-F238E27FC236}">
                    <a16:creationId xmlns:a16="http://schemas.microsoft.com/office/drawing/2014/main" id="{A701C37E-8BD7-CE8F-F390-804EEA01AF2E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95" name="Google Shape;8428;p74">
              <a:extLst>
                <a:ext uri="{FF2B5EF4-FFF2-40B4-BE49-F238E27FC236}">
                  <a16:creationId xmlns:a16="http://schemas.microsoft.com/office/drawing/2014/main" id="{5FA70535-BB6C-C993-9245-353ABA8CAF12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1104" name="Google Shape;8429;p74">
            <a:extLst>
              <a:ext uri="{FF2B5EF4-FFF2-40B4-BE49-F238E27FC236}">
                <a16:creationId xmlns:a16="http://schemas.microsoft.com/office/drawing/2014/main" id="{D2D90F5F-C892-2622-36DB-20B4103546AE}"/>
              </a:ext>
            </a:extLst>
          </p:cNvPr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1105" name="Google Shape;8430;p74">
              <a:extLst>
                <a:ext uri="{FF2B5EF4-FFF2-40B4-BE49-F238E27FC236}">
                  <a16:creationId xmlns:a16="http://schemas.microsoft.com/office/drawing/2014/main" id="{8C203ABF-AD78-65B0-1E16-A6F8AE3DC521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106" name="Google Shape;8431;p74">
              <a:extLst>
                <a:ext uri="{FF2B5EF4-FFF2-40B4-BE49-F238E27FC236}">
                  <a16:creationId xmlns:a16="http://schemas.microsoft.com/office/drawing/2014/main" id="{45A38499-A6C0-AABF-3D62-BC7D8B7F566C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107" name="Google Shape;8432;p74">
              <a:extLst>
                <a:ext uri="{FF2B5EF4-FFF2-40B4-BE49-F238E27FC236}">
                  <a16:creationId xmlns:a16="http://schemas.microsoft.com/office/drawing/2014/main" id="{29029354-6BDB-36A0-0E85-597C951DBB23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108" name="Google Shape;8433;p74">
              <a:extLst>
                <a:ext uri="{FF2B5EF4-FFF2-40B4-BE49-F238E27FC236}">
                  <a16:creationId xmlns:a16="http://schemas.microsoft.com/office/drawing/2014/main" id="{E023D35B-31B0-B360-5D4C-CF9140569823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109" name="Google Shape;8434;p74">
              <a:extLst>
                <a:ext uri="{FF2B5EF4-FFF2-40B4-BE49-F238E27FC236}">
                  <a16:creationId xmlns:a16="http://schemas.microsoft.com/office/drawing/2014/main" id="{A58BB9FA-6DEB-C2EA-407D-FA9BD88C36BC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110" name="Google Shape;8435;p74">
              <a:extLst>
                <a:ext uri="{FF2B5EF4-FFF2-40B4-BE49-F238E27FC236}">
                  <a16:creationId xmlns:a16="http://schemas.microsoft.com/office/drawing/2014/main" id="{7D70D7F3-4BDA-8386-F3EB-76A64461989C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sp>
        <p:nvSpPr>
          <p:cNvPr id="1111" name="Google Shape;1529;p70">
            <a:extLst>
              <a:ext uri="{FF2B5EF4-FFF2-40B4-BE49-F238E27FC236}">
                <a16:creationId xmlns:a16="http://schemas.microsoft.com/office/drawing/2014/main" id="{339D5C8F-B71A-03FF-6091-EB2D1D84C13A}"/>
              </a:ext>
            </a:extLst>
          </p:cNvPr>
          <p:cNvSpPr txBox="1">
            <a:spLocks/>
          </p:cNvSpPr>
          <p:nvPr/>
        </p:nvSpPr>
        <p:spPr>
          <a:xfrm>
            <a:off x="358267" y="26608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33084651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5"/>
          <p:cNvSpPr/>
          <p:nvPr/>
        </p:nvSpPr>
        <p:spPr>
          <a:xfrm>
            <a:off x="474750" y="4185825"/>
            <a:ext cx="5578958" cy="5463184"/>
          </a:xfrm>
          <a:custGeom>
            <a:avLst/>
            <a:gdLst/>
            <a:ahLst/>
            <a:cxnLst/>
            <a:rect l="l" t="t" r="r" b="b"/>
            <a:pathLst>
              <a:path w="6487160" h="6352540" extrusionOk="0">
                <a:moveTo>
                  <a:pt x="6322060" y="3176270"/>
                </a:moveTo>
                <a:cubicBezTo>
                  <a:pt x="6322060" y="2844800"/>
                  <a:pt x="6487160" y="2493010"/>
                  <a:pt x="6385560" y="2194560"/>
                </a:cubicBezTo>
                <a:cubicBezTo>
                  <a:pt x="6281420" y="1884680"/>
                  <a:pt x="5928360" y="1694180"/>
                  <a:pt x="5734050" y="1436370"/>
                </a:cubicBezTo>
                <a:cubicBezTo>
                  <a:pt x="5537200" y="1176020"/>
                  <a:pt x="5455920" y="796290"/>
                  <a:pt x="5185410" y="607060"/>
                </a:cubicBezTo>
                <a:cubicBezTo>
                  <a:pt x="4917440" y="420370"/>
                  <a:pt x="4517390" y="462280"/>
                  <a:pt x="4196080" y="360680"/>
                </a:cubicBezTo>
                <a:cubicBezTo>
                  <a:pt x="3884930" y="264160"/>
                  <a:pt x="3589020" y="0"/>
                  <a:pt x="3244850" y="0"/>
                </a:cubicBezTo>
                <a:cubicBezTo>
                  <a:pt x="2900680" y="0"/>
                  <a:pt x="2603500" y="262890"/>
                  <a:pt x="2293620" y="360680"/>
                </a:cubicBezTo>
                <a:cubicBezTo>
                  <a:pt x="1972310" y="461010"/>
                  <a:pt x="1570990" y="419100"/>
                  <a:pt x="1303020" y="607060"/>
                </a:cubicBezTo>
                <a:cubicBezTo>
                  <a:pt x="1032510" y="796290"/>
                  <a:pt x="951230" y="1176020"/>
                  <a:pt x="754380" y="1436370"/>
                </a:cubicBezTo>
                <a:cubicBezTo>
                  <a:pt x="558800" y="1694180"/>
                  <a:pt x="207010" y="1884680"/>
                  <a:pt x="101600" y="2194560"/>
                </a:cubicBezTo>
                <a:cubicBezTo>
                  <a:pt x="1270" y="2493010"/>
                  <a:pt x="165100" y="2844800"/>
                  <a:pt x="165100" y="3176270"/>
                </a:cubicBezTo>
                <a:cubicBezTo>
                  <a:pt x="165100" y="3507740"/>
                  <a:pt x="0" y="3859530"/>
                  <a:pt x="101600" y="4157980"/>
                </a:cubicBezTo>
                <a:cubicBezTo>
                  <a:pt x="205740" y="4467860"/>
                  <a:pt x="558800" y="4658360"/>
                  <a:pt x="753110" y="4916170"/>
                </a:cubicBezTo>
                <a:cubicBezTo>
                  <a:pt x="949960" y="5176520"/>
                  <a:pt x="1031240" y="5556250"/>
                  <a:pt x="1301750" y="5745480"/>
                </a:cubicBezTo>
                <a:cubicBezTo>
                  <a:pt x="1569720" y="5933440"/>
                  <a:pt x="1969770" y="5891530"/>
                  <a:pt x="2292350" y="5991860"/>
                </a:cubicBezTo>
                <a:cubicBezTo>
                  <a:pt x="2603500" y="6088380"/>
                  <a:pt x="2899410" y="6352540"/>
                  <a:pt x="3243580" y="6352540"/>
                </a:cubicBezTo>
                <a:cubicBezTo>
                  <a:pt x="3587750" y="6352540"/>
                  <a:pt x="3884930" y="6089650"/>
                  <a:pt x="4194810" y="5991860"/>
                </a:cubicBezTo>
                <a:cubicBezTo>
                  <a:pt x="4516120" y="5891530"/>
                  <a:pt x="4917440" y="5933440"/>
                  <a:pt x="5185410" y="5745480"/>
                </a:cubicBezTo>
                <a:cubicBezTo>
                  <a:pt x="5455920" y="5556250"/>
                  <a:pt x="5537200" y="5176520"/>
                  <a:pt x="5734050" y="4916170"/>
                </a:cubicBezTo>
                <a:cubicBezTo>
                  <a:pt x="5929630" y="4658360"/>
                  <a:pt x="6281420" y="4467860"/>
                  <a:pt x="6385560" y="4157980"/>
                </a:cubicBezTo>
                <a:cubicBezTo>
                  <a:pt x="6487160" y="3858260"/>
                  <a:pt x="6322060" y="3506470"/>
                  <a:pt x="6322060" y="317627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3" name="Google Shape;133;p15"/>
          <p:cNvSpPr/>
          <p:nvPr/>
        </p:nvSpPr>
        <p:spPr>
          <a:xfrm>
            <a:off x="6477197" y="4185825"/>
            <a:ext cx="5578958" cy="5463184"/>
          </a:xfrm>
          <a:custGeom>
            <a:avLst/>
            <a:gdLst/>
            <a:ahLst/>
            <a:cxnLst/>
            <a:rect l="l" t="t" r="r" b="b"/>
            <a:pathLst>
              <a:path w="6487160" h="6352540" extrusionOk="0">
                <a:moveTo>
                  <a:pt x="6322060" y="3176270"/>
                </a:moveTo>
                <a:cubicBezTo>
                  <a:pt x="6322060" y="2844800"/>
                  <a:pt x="6487160" y="2493010"/>
                  <a:pt x="6385560" y="2194560"/>
                </a:cubicBezTo>
                <a:cubicBezTo>
                  <a:pt x="6281420" y="1884680"/>
                  <a:pt x="5928360" y="1694180"/>
                  <a:pt x="5734050" y="1436370"/>
                </a:cubicBezTo>
                <a:cubicBezTo>
                  <a:pt x="5537200" y="1176020"/>
                  <a:pt x="5455920" y="796290"/>
                  <a:pt x="5185410" y="607060"/>
                </a:cubicBezTo>
                <a:cubicBezTo>
                  <a:pt x="4917440" y="420370"/>
                  <a:pt x="4517390" y="462280"/>
                  <a:pt x="4196080" y="360680"/>
                </a:cubicBezTo>
                <a:cubicBezTo>
                  <a:pt x="3884930" y="264160"/>
                  <a:pt x="3589020" y="0"/>
                  <a:pt x="3244850" y="0"/>
                </a:cubicBezTo>
                <a:cubicBezTo>
                  <a:pt x="2900680" y="0"/>
                  <a:pt x="2603500" y="262890"/>
                  <a:pt x="2293620" y="360680"/>
                </a:cubicBezTo>
                <a:cubicBezTo>
                  <a:pt x="1972310" y="461010"/>
                  <a:pt x="1570990" y="419100"/>
                  <a:pt x="1303020" y="607060"/>
                </a:cubicBezTo>
                <a:cubicBezTo>
                  <a:pt x="1032510" y="796290"/>
                  <a:pt x="951230" y="1176020"/>
                  <a:pt x="754380" y="1436370"/>
                </a:cubicBezTo>
                <a:cubicBezTo>
                  <a:pt x="558800" y="1694180"/>
                  <a:pt x="207010" y="1884680"/>
                  <a:pt x="101600" y="2194560"/>
                </a:cubicBezTo>
                <a:cubicBezTo>
                  <a:pt x="1270" y="2493010"/>
                  <a:pt x="165100" y="2844800"/>
                  <a:pt x="165100" y="3176270"/>
                </a:cubicBezTo>
                <a:cubicBezTo>
                  <a:pt x="165100" y="3507740"/>
                  <a:pt x="0" y="3859530"/>
                  <a:pt x="101600" y="4157980"/>
                </a:cubicBezTo>
                <a:cubicBezTo>
                  <a:pt x="205740" y="4467860"/>
                  <a:pt x="558800" y="4658360"/>
                  <a:pt x="753110" y="4916170"/>
                </a:cubicBezTo>
                <a:cubicBezTo>
                  <a:pt x="949960" y="5176520"/>
                  <a:pt x="1031240" y="5556250"/>
                  <a:pt x="1301750" y="5745480"/>
                </a:cubicBezTo>
                <a:cubicBezTo>
                  <a:pt x="1569720" y="5933440"/>
                  <a:pt x="1969770" y="5891530"/>
                  <a:pt x="2292350" y="5991860"/>
                </a:cubicBezTo>
                <a:cubicBezTo>
                  <a:pt x="2603500" y="6088380"/>
                  <a:pt x="2899410" y="6352540"/>
                  <a:pt x="3243580" y="6352540"/>
                </a:cubicBezTo>
                <a:cubicBezTo>
                  <a:pt x="3587750" y="6352540"/>
                  <a:pt x="3884930" y="6089650"/>
                  <a:pt x="4194810" y="5991860"/>
                </a:cubicBezTo>
                <a:cubicBezTo>
                  <a:pt x="4516120" y="5891530"/>
                  <a:pt x="4917440" y="5933440"/>
                  <a:pt x="5185410" y="5745480"/>
                </a:cubicBezTo>
                <a:cubicBezTo>
                  <a:pt x="5455920" y="5556250"/>
                  <a:pt x="5537200" y="5176520"/>
                  <a:pt x="5734050" y="4916170"/>
                </a:cubicBezTo>
                <a:cubicBezTo>
                  <a:pt x="5929630" y="4658360"/>
                  <a:pt x="6281420" y="4467860"/>
                  <a:pt x="6385560" y="4157980"/>
                </a:cubicBezTo>
                <a:cubicBezTo>
                  <a:pt x="6487160" y="3858260"/>
                  <a:pt x="6322060" y="3506470"/>
                  <a:pt x="6322060" y="317627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4" name="Google Shape;134;p15"/>
          <p:cNvSpPr/>
          <p:nvPr/>
        </p:nvSpPr>
        <p:spPr>
          <a:xfrm>
            <a:off x="12475913" y="4185825"/>
            <a:ext cx="5578958" cy="5463184"/>
          </a:xfrm>
          <a:custGeom>
            <a:avLst/>
            <a:gdLst/>
            <a:ahLst/>
            <a:cxnLst/>
            <a:rect l="l" t="t" r="r" b="b"/>
            <a:pathLst>
              <a:path w="6487160" h="6352540" extrusionOk="0">
                <a:moveTo>
                  <a:pt x="6322060" y="3176270"/>
                </a:moveTo>
                <a:cubicBezTo>
                  <a:pt x="6322060" y="2844800"/>
                  <a:pt x="6487160" y="2493010"/>
                  <a:pt x="6385560" y="2194560"/>
                </a:cubicBezTo>
                <a:cubicBezTo>
                  <a:pt x="6281420" y="1884680"/>
                  <a:pt x="5928360" y="1694180"/>
                  <a:pt x="5734050" y="1436370"/>
                </a:cubicBezTo>
                <a:cubicBezTo>
                  <a:pt x="5537200" y="1176020"/>
                  <a:pt x="5455920" y="796290"/>
                  <a:pt x="5185410" y="607060"/>
                </a:cubicBezTo>
                <a:cubicBezTo>
                  <a:pt x="4917440" y="420370"/>
                  <a:pt x="4517390" y="462280"/>
                  <a:pt x="4196080" y="360680"/>
                </a:cubicBezTo>
                <a:cubicBezTo>
                  <a:pt x="3884930" y="264160"/>
                  <a:pt x="3589020" y="0"/>
                  <a:pt x="3244850" y="0"/>
                </a:cubicBezTo>
                <a:cubicBezTo>
                  <a:pt x="2900680" y="0"/>
                  <a:pt x="2603500" y="262890"/>
                  <a:pt x="2293620" y="360680"/>
                </a:cubicBezTo>
                <a:cubicBezTo>
                  <a:pt x="1972310" y="461010"/>
                  <a:pt x="1570990" y="419100"/>
                  <a:pt x="1303020" y="607060"/>
                </a:cubicBezTo>
                <a:cubicBezTo>
                  <a:pt x="1032510" y="796290"/>
                  <a:pt x="951230" y="1176020"/>
                  <a:pt x="754380" y="1436370"/>
                </a:cubicBezTo>
                <a:cubicBezTo>
                  <a:pt x="558800" y="1694180"/>
                  <a:pt x="207010" y="1884680"/>
                  <a:pt x="101600" y="2194560"/>
                </a:cubicBezTo>
                <a:cubicBezTo>
                  <a:pt x="1270" y="2493010"/>
                  <a:pt x="165100" y="2844800"/>
                  <a:pt x="165100" y="3176270"/>
                </a:cubicBezTo>
                <a:cubicBezTo>
                  <a:pt x="165100" y="3507740"/>
                  <a:pt x="0" y="3859530"/>
                  <a:pt x="101600" y="4157980"/>
                </a:cubicBezTo>
                <a:cubicBezTo>
                  <a:pt x="205740" y="4467860"/>
                  <a:pt x="558800" y="4658360"/>
                  <a:pt x="753110" y="4916170"/>
                </a:cubicBezTo>
                <a:cubicBezTo>
                  <a:pt x="949960" y="5176520"/>
                  <a:pt x="1031240" y="5556250"/>
                  <a:pt x="1301750" y="5745480"/>
                </a:cubicBezTo>
                <a:cubicBezTo>
                  <a:pt x="1569720" y="5933440"/>
                  <a:pt x="1969770" y="5891530"/>
                  <a:pt x="2292350" y="5991860"/>
                </a:cubicBezTo>
                <a:cubicBezTo>
                  <a:pt x="2603500" y="6088380"/>
                  <a:pt x="2899410" y="6352540"/>
                  <a:pt x="3243580" y="6352540"/>
                </a:cubicBezTo>
                <a:cubicBezTo>
                  <a:pt x="3587750" y="6352540"/>
                  <a:pt x="3884930" y="6089650"/>
                  <a:pt x="4194810" y="5991860"/>
                </a:cubicBezTo>
                <a:cubicBezTo>
                  <a:pt x="4516120" y="5891530"/>
                  <a:pt x="4917440" y="5933440"/>
                  <a:pt x="5185410" y="5745480"/>
                </a:cubicBezTo>
                <a:cubicBezTo>
                  <a:pt x="5455920" y="5556250"/>
                  <a:pt x="5537200" y="5176520"/>
                  <a:pt x="5734050" y="4916170"/>
                </a:cubicBezTo>
                <a:cubicBezTo>
                  <a:pt x="5929630" y="4658360"/>
                  <a:pt x="6281420" y="4467860"/>
                  <a:pt x="6385560" y="4157980"/>
                </a:cubicBezTo>
                <a:cubicBezTo>
                  <a:pt x="6487160" y="3858260"/>
                  <a:pt x="6322060" y="3506470"/>
                  <a:pt x="6322060" y="317627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5" name="Google Shape;135;p15"/>
          <p:cNvSpPr txBox="1"/>
          <p:nvPr/>
        </p:nvSpPr>
        <p:spPr>
          <a:xfrm>
            <a:off x="4241901" y="804445"/>
            <a:ext cx="9386100" cy="3323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 rtl="1">
              <a:lnSpc>
                <a:spcPct val="120000"/>
              </a:lnSpc>
            </a:pPr>
            <a:r>
              <a:rPr lang="fa-IR" sz="90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نحوه استفاده</a:t>
            </a:r>
          </a:p>
          <a:p>
            <a:pPr lvl="0" algn="ctr" rtl="1">
              <a:lnSpc>
                <a:spcPct val="120000"/>
              </a:lnSpc>
            </a:pPr>
            <a:r>
              <a:rPr lang="fa-IR" sz="90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این ارائه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36" name="Google Shape;136;p15"/>
          <p:cNvGrpSpPr/>
          <p:nvPr/>
        </p:nvGrpSpPr>
        <p:grpSpPr>
          <a:xfrm>
            <a:off x="670779" y="4858544"/>
            <a:ext cx="5141250" cy="3516035"/>
            <a:chOff x="261367" y="-28575"/>
            <a:chExt cx="6855000" cy="4688047"/>
          </a:xfrm>
        </p:grpSpPr>
        <p:sp>
          <p:nvSpPr>
            <p:cNvPr id="137" name="Google Shape;137;p15"/>
            <p:cNvSpPr txBox="1"/>
            <p:nvPr/>
          </p:nvSpPr>
          <p:spPr>
            <a:xfrm>
              <a:off x="261367" y="1212374"/>
              <a:ext cx="6855000" cy="34470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518160" lvl="1" indent="-259079" algn="r" rtl="1">
                <a:lnSpc>
                  <a:spcPct val="139958"/>
                </a:lnSpc>
                <a:buClr>
                  <a:schemeClr val="dk1"/>
                </a:buClr>
                <a:buSzPts val="2400"/>
                <a:buFont typeface="Arial"/>
                <a:buChar char="•"/>
              </a:pPr>
              <a:r>
                <a:rPr lang="fa-IR" sz="240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روی دکمه «</a:t>
              </a:r>
              <a:r>
                <a:rPr lang="en-US" sz="240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Google Slides» </a:t>
              </a:r>
              <a:r>
                <a:rPr lang="fa-IR" sz="240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در زیر این پیش‌نمایش ارائه کلیک کنید.</a:t>
              </a:r>
            </a:p>
            <a:p>
              <a:pPr marL="518160" lvl="1" indent="-259079" algn="r" rtl="1">
                <a:lnSpc>
                  <a:spcPct val="139958"/>
                </a:lnSpc>
                <a:buClr>
                  <a:schemeClr val="dk1"/>
                </a:buClr>
                <a:buSzPts val="2400"/>
                <a:buFont typeface="Arial"/>
                <a:buChar char="•"/>
              </a:pPr>
              <a:r>
                <a:rPr lang="fa-IR" sz="240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روی "ایجاد کپی" کلیک کنید.</a:t>
              </a:r>
            </a:p>
            <a:p>
              <a:pPr marL="518160" lvl="1" indent="-259079" algn="r" rtl="1">
                <a:lnSpc>
                  <a:spcPct val="139958"/>
                </a:lnSpc>
                <a:buClr>
                  <a:schemeClr val="dk1"/>
                </a:buClr>
                <a:buSzPts val="2400"/>
                <a:buFont typeface="Arial"/>
                <a:buChar char="•"/>
              </a:pPr>
              <a:r>
                <a:rPr lang="fa-IR" sz="240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شروع به ویرایش ارائه خود کنید.</a:t>
              </a:r>
            </a:p>
            <a:p>
              <a:pPr marL="518160" lvl="1" indent="-259079" algn="r" rtl="1">
                <a:lnSpc>
                  <a:spcPct val="139958"/>
                </a:lnSpc>
                <a:buClr>
                  <a:schemeClr val="dk1"/>
                </a:buClr>
                <a:buSzPts val="2400"/>
                <a:buFont typeface="Arial"/>
                <a:buChar char="•"/>
              </a:pPr>
              <a:r>
                <a:rPr lang="fa-IR" sz="240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باید وارد حساب گوگل خود شوید.</a:t>
              </a:r>
              <a:endParaRPr dirty="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8" name="Google Shape;138;p15"/>
            <p:cNvSpPr txBox="1"/>
            <p:nvPr/>
          </p:nvSpPr>
          <p:spPr>
            <a:xfrm>
              <a:off x="1341986" y="-28575"/>
              <a:ext cx="4449300" cy="9335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 rtl="1">
                <a:lnSpc>
                  <a:spcPct val="130000"/>
                </a:lnSpc>
              </a:pPr>
              <a:r>
                <a:rPr lang="fa-IR" sz="3500" dirty="0">
                  <a:solidFill>
                    <a:schemeClr val="dk1"/>
                  </a:solidFill>
                  <a:latin typeface="Lobster"/>
                  <a:ea typeface="Lobster"/>
                  <a:cs typeface="B Nazanin" panose="00000400000000000000" pitchFamily="2" charset="-78"/>
                  <a:sym typeface="Lobster"/>
                </a:rPr>
                <a:t>اسلایدهای گوگل</a:t>
              </a:r>
              <a:endParaRPr dirty="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9" name="Google Shape;139;p15"/>
          <p:cNvGrpSpPr/>
          <p:nvPr/>
        </p:nvGrpSpPr>
        <p:grpSpPr>
          <a:xfrm>
            <a:off x="6694187" y="4858544"/>
            <a:ext cx="5141250" cy="4033100"/>
            <a:chOff x="161117" y="-28575"/>
            <a:chExt cx="6855000" cy="5377467"/>
          </a:xfrm>
        </p:grpSpPr>
        <p:sp>
          <p:nvSpPr>
            <p:cNvPr id="140" name="Google Shape;140;p15"/>
            <p:cNvSpPr txBox="1"/>
            <p:nvPr/>
          </p:nvSpPr>
          <p:spPr>
            <a:xfrm>
              <a:off x="161117" y="1212374"/>
              <a:ext cx="6855000" cy="41365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518160" lvl="1" indent="-259079" algn="r" rtl="1">
                <a:lnSpc>
                  <a:spcPct val="139958"/>
                </a:lnSpc>
                <a:buClr>
                  <a:schemeClr val="dk1"/>
                </a:buClr>
                <a:buSzPts val="2400"/>
                <a:buFont typeface="Arial"/>
                <a:buChar char="•"/>
              </a:pPr>
              <a:r>
                <a:rPr lang="fa-IR" sz="240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روی دکمه «پاورپوینت» در زیر این پیش‌نمایش ارائه کلیک کنید.</a:t>
              </a:r>
            </a:p>
            <a:p>
              <a:pPr marL="518160" lvl="1" indent="-259079" algn="r" rtl="1">
                <a:lnSpc>
                  <a:spcPct val="139958"/>
                </a:lnSpc>
                <a:buClr>
                  <a:schemeClr val="dk1"/>
                </a:buClr>
                <a:buSzPts val="2400"/>
                <a:buFont typeface="Arial"/>
                <a:buChar char="•"/>
              </a:pPr>
              <a:r>
                <a:rPr lang="fa-IR" sz="240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شروع به ویرایش ارائه خود کنید.</a:t>
              </a:r>
            </a:p>
            <a:p>
              <a:pPr marL="518160" lvl="1" indent="-259079" algn="r" rtl="1">
                <a:lnSpc>
                  <a:spcPct val="139958"/>
                </a:lnSpc>
                <a:buClr>
                  <a:schemeClr val="dk1"/>
                </a:buClr>
                <a:buSzPts val="2400"/>
                <a:buFont typeface="Arial"/>
                <a:buChar char="•"/>
              </a:pPr>
              <a:r>
                <a:rPr lang="fa-IR" sz="240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فونت های مورد استفاده در این ارائه را همانطور که در صفحه بعد لیست شده است دانلود و نصب کنید.</a:t>
              </a:r>
              <a:endParaRPr dirty="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1" name="Google Shape;141;p15"/>
            <p:cNvSpPr txBox="1"/>
            <p:nvPr/>
          </p:nvSpPr>
          <p:spPr>
            <a:xfrm>
              <a:off x="1312249" y="-28575"/>
              <a:ext cx="4230600" cy="9335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 rtl="1">
                <a:lnSpc>
                  <a:spcPct val="130000"/>
                </a:lnSpc>
              </a:pPr>
              <a:r>
                <a:rPr lang="fa-IR" sz="3500" dirty="0">
                  <a:solidFill>
                    <a:schemeClr val="dk1"/>
                  </a:solidFill>
                  <a:latin typeface="Lobster"/>
                  <a:ea typeface="Lobster"/>
                  <a:cs typeface="B Nazanin" panose="00000400000000000000" pitchFamily="2" charset="-78"/>
                  <a:sym typeface="Lobster"/>
                </a:rPr>
                <a:t>پاورپوینت</a:t>
              </a:r>
              <a:endParaRPr dirty="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2" name="Google Shape;142;p15"/>
          <p:cNvGrpSpPr/>
          <p:nvPr/>
        </p:nvGrpSpPr>
        <p:grpSpPr>
          <a:xfrm>
            <a:off x="12721318" y="4858544"/>
            <a:ext cx="5141250" cy="3028421"/>
            <a:chOff x="302967" y="-28575"/>
            <a:chExt cx="6855000" cy="4037895"/>
          </a:xfrm>
        </p:grpSpPr>
        <p:sp>
          <p:nvSpPr>
            <p:cNvPr id="143" name="Google Shape;143;p15"/>
            <p:cNvSpPr txBox="1"/>
            <p:nvPr/>
          </p:nvSpPr>
          <p:spPr>
            <a:xfrm>
              <a:off x="302967" y="1251641"/>
              <a:ext cx="6855000" cy="27576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518160" lvl="1" indent="-259079" algn="r" rtl="1">
                <a:lnSpc>
                  <a:spcPct val="139958"/>
                </a:lnSpc>
                <a:buClr>
                  <a:schemeClr val="dk1"/>
                </a:buClr>
                <a:buSzPts val="2400"/>
                <a:buFont typeface="Arial"/>
                <a:buChar char="•"/>
              </a:pPr>
              <a:r>
                <a:rPr lang="fa-IR" sz="240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روی دکمه </a:t>
              </a:r>
              <a:r>
                <a:rPr lang="en-US" sz="240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Canva </a:t>
              </a:r>
              <a:r>
                <a:rPr lang="fa-IR" sz="240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در زیر این پیش‌نمایش ارائه کلیک کنید.</a:t>
              </a:r>
            </a:p>
            <a:p>
              <a:pPr marL="518160" lvl="1" indent="-259079" algn="r" rtl="1">
                <a:lnSpc>
                  <a:spcPct val="139958"/>
                </a:lnSpc>
                <a:buClr>
                  <a:schemeClr val="dk1"/>
                </a:buClr>
                <a:buSzPts val="2400"/>
                <a:buFont typeface="Arial"/>
                <a:buChar char="•"/>
              </a:pPr>
              <a:r>
                <a:rPr lang="fa-IR" sz="240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شروع به ویرایش ارائه خود کنید.</a:t>
              </a:r>
            </a:p>
            <a:p>
              <a:pPr marL="518160" lvl="1" indent="-259079" algn="r" rtl="1">
                <a:lnSpc>
                  <a:spcPct val="139958"/>
                </a:lnSpc>
                <a:buClr>
                  <a:schemeClr val="dk1"/>
                </a:buClr>
                <a:buSzPts val="2400"/>
                <a:buFont typeface="Arial"/>
                <a:buChar char="•"/>
              </a:pPr>
              <a:r>
                <a:rPr lang="fa-IR" sz="240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باید وارد حساب کاربری </a:t>
              </a:r>
              <a:r>
                <a:rPr lang="en-US" sz="240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Canva </a:t>
              </a:r>
              <a:r>
                <a:rPr lang="fa-IR" sz="2400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خود شوید.</a:t>
              </a:r>
              <a:endParaRPr dirty="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4" name="Google Shape;144;p15"/>
            <p:cNvSpPr txBox="1"/>
            <p:nvPr/>
          </p:nvSpPr>
          <p:spPr>
            <a:xfrm>
              <a:off x="1512060" y="-28575"/>
              <a:ext cx="4026900" cy="9335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ctr" rtl="1">
                <a:lnSpc>
                  <a:spcPct val="130000"/>
                </a:lnSpc>
              </a:pPr>
              <a:r>
                <a:rPr lang="fa-IR" sz="3500" dirty="0">
                  <a:solidFill>
                    <a:schemeClr val="dk1"/>
                  </a:solidFill>
                  <a:latin typeface="Lobster"/>
                  <a:ea typeface="Lobster"/>
                  <a:cs typeface="B Nazanin" panose="00000400000000000000" pitchFamily="2" charset="-78"/>
                  <a:sym typeface="Lobster"/>
                </a:rPr>
                <a:t>کانوا</a:t>
              </a:r>
              <a:endParaRPr dirty="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45" name="Google Shape;145;p15"/>
          <p:cNvSpPr/>
          <p:nvPr/>
        </p:nvSpPr>
        <p:spPr>
          <a:xfrm>
            <a:off x="-1217383" y="-476368"/>
            <a:ext cx="3381513" cy="3107452"/>
          </a:xfrm>
          <a:custGeom>
            <a:avLst/>
            <a:gdLst/>
            <a:ahLst/>
            <a:cxnLst/>
            <a:rect l="l" t="t" r="r" b="b"/>
            <a:pathLst>
              <a:path w="3381513" h="3107452" extrusionOk="0">
                <a:moveTo>
                  <a:pt x="428327" y="1369600"/>
                </a:moveTo>
                <a:cubicBezTo>
                  <a:pt x="374023" y="1298414"/>
                  <a:pt x="320424" y="1233571"/>
                  <a:pt x="273877" y="1163794"/>
                </a:cubicBezTo>
                <a:cubicBezTo>
                  <a:pt x="227331" y="1094017"/>
                  <a:pt x="223805" y="1019307"/>
                  <a:pt x="230152" y="931910"/>
                </a:cubicBezTo>
                <a:cubicBezTo>
                  <a:pt x="242141" y="772622"/>
                  <a:pt x="313371" y="649279"/>
                  <a:pt x="424801" y="551310"/>
                </a:cubicBezTo>
                <a:cubicBezTo>
                  <a:pt x="567967" y="425853"/>
                  <a:pt x="732996" y="330703"/>
                  <a:pt x="931877" y="329998"/>
                </a:cubicBezTo>
                <a:cubicBezTo>
                  <a:pt x="1011570" y="329293"/>
                  <a:pt x="1091969" y="349028"/>
                  <a:pt x="1170957" y="365944"/>
                </a:cubicBezTo>
                <a:cubicBezTo>
                  <a:pt x="1243598" y="380745"/>
                  <a:pt x="1314828" y="404004"/>
                  <a:pt x="1395227" y="425853"/>
                </a:cubicBezTo>
                <a:cubicBezTo>
                  <a:pt x="1403690" y="413166"/>
                  <a:pt x="1417089" y="392022"/>
                  <a:pt x="1431194" y="371582"/>
                </a:cubicBezTo>
                <a:cubicBezTo>
                  <a:pt x="1492551" y="287709"/>
                  <a:pt x="1549677" y="201017"/>
                  <a:pt x="1616675" y="122078"/>
                </a:cubicBezTo>
                <a:cubicBezTo>
                  <a:pt x="1663927" y="65693"/>
                  <a:pt x="1730926" y="36090"/>
                  <a:pt x="1806388" y="31862"/>
                </a:cubicBezTo>
                <a:cubicBezTo>
                  <a:pt x="1822609" y="31157"/>
                  <a:pt x="1840240" y="30452"/>
                  <a:pt x="1854345" y="24109"/>
                </a:cubicBezTo>
                <a:cubicBezTo>
                  <a:pt x="1937565" y="-14656"/>
                  <a:pt x="2018668" y="-1970"/>
                  <a:pt x="2100478" y="29042"/>
                </a:cubicBezTo>
                <a:cubicBezTo>
                  <a:pt x="2185813" y="61464"/>
                  <a:pt x="2248580" y="121373"/>
                  <a:pt x="2305000" y="190445"/>
                </a:cubicBezTo>
                <a:cubicBezTo>
                  <a:pt x="2422777" y="334227"/>
                  <a:pt x="2486955" y="497744"/>
                  <a:pt x="2493303" y="695092"/>
                </a:cubicBezTo>
                <a:cubicBezTo>
                  <a:pt x="2531386" y="695092"/>
                  <a:pt x="2565943" y="694387"/>
                  <a:pt x="2600501" y="695092"/>
                </a:cubicBezTo>
                <a:cubicBezTo>
                  <a:pt x="2761298" y="697911"/>
                  <a:pt x="2919274" y="713417"/>
                  <a:pt x="3066672" y="785309"/>
                </a:cubicBezTo>
                <a:cubicBezTo>
                  <a:pt x="3250742" y="874820"/>
                  <a:pt x="3417181" y="1080626"/>
                  <a:pt x="3374866" y="1293480"/>
                </a:cubicBezTo>
                <a:cubicBezTo>
                  <a:pt x="3343835" y="1450654"/>
                  <a:pt x="3277542" y="1595141"/>
                  <a:pt x="3133670" y="1689586"/>
                </a:cubicBezTo>
                <a:cubicBezTo>
                  <a:pt x="3030704" y="1757248"/>
                  <a:pt x="2917864" y="1774164"/>
                  <a:pt x="2798676" y="1769935"/>
                </a:cubicBezTo>
                <a:cubicBezTo>
                  <a:pt x="2766940" y="1768525"/>
                  <a:pt x="2735204" y="1767115"/>
                  <a:pt x="2694299" y="1765001"/>
                </a:cubicBezTo>
                <a:cubicBezTo>
                  <a:pt x="2722509" y="1848169"/>
                  <a:pt x="2747898" y="1921470"/>
                  <a:pt x="2772582" y="1994066"/>
                </a:cubicBezTo>
                <a:cubicBezTo>
                  <a:pt x="2863559" y="2261895"/>
                  <a:pt x="2830412" y="2523382"/>
                  <a:pt x="2716867" y="2773591"/>
                </a:cubicBezTo>
                <a:cubicBezTo>
                  <a:pt x="2672436" y="2871560"/>
                  <a:pt x="2606143" y="2961776"/>
                  <a:pt x="2512344" y="3028029"/>
                </a:cubicBezTo>
                <a:cubicBezTo>
                  <a:pt x="2427714" y="3087938"/>
                  <a:pt x="2337442" y="3111197"/>
                  <a:pt x="2235886" y="3106968"/>
                </a:cubicBezTo>
                <a:cubicBezTo>
                  <a:pt x="2047584" y="3099215"/>
                  <a:pt x="1883966" y="3023800"/>
                  <a:pt x="1723874" y="2932174"/>
                </a:cubicBezTo>
                <a:cubicBezTo>
                  <a:pt x="1564487" y="2841253"/>
                  <a:pt x="1436836" y="2718615"/>
                  <a:pt x="1336691" y="2565671"/>
                </a:cubicBezTo>
                <a:cubicBezTo>
                  <a:pt x="1326112" y="2549460"/>
                  <a:pt x="1312712" y="2536068"/>
                  <a:pt x="1293670" y="2512810"/>
                </a:cubicBezTo>
                <a:cubicBezTo>
                  <a:pt x="1256292" y="2550870"/>
                  <a:pt x="1225966" y="2588225"/>
                  <a:pt x="1189293" y="2617827"/>
                </a:cubicBezTo>
                <a:cubicBezTo>
                  <a:pt x="1059527" y="2722844"/>
                  <a:pt x="914951" y="2804603"/>
                  <a:pt x="753448" y="2848301"/>
                </a:cubicBezTo>
                <a:cubicBezTo>
                  <a:pt x="519305" y="2911735"/>
                  <a:pt x="239320" y="2780639"/>
                  <a:pt x="108849" y="2560737"/>
                </a:cubicBezTo>
                <a:cubicBezTo>
                  <a:pt x="59481" y="2476159"/>
                  <a:pt x="17166" y="2387352"/>
                  <a:pt x="6587" y="2289383"/>
                </a:cubicBezTo>
                <a:cubicBezTo>
                  <a:pt x="-1876" y="2209739"/>
                  <a:pt x="-4697" y="2124457"/>
                  <a:pt x="13640" y="2046927"/>
                </a:cubicBezTo>
                <a:cubicBezTo>
                  <a:pt x="65123" y="1835483"/>
                  <a:pt x="153985" y="1641658"/>
                  <a:pt x="315487" y="1488009"/>
                </a:cubicBezTo>
                <a:cubicBezTo>
                  <a:pt x="354981" y="1450654"/>
                  <a:pt x="391654" y="1409070"/>
                  <a:pt x="428327" y="1369600"/>
                </a:cubicBezTo>
                <a:close/>
                <a:moveTo>
                  <a:pt x="677281" y="1409774"/>
                </a:moveTo>
                <a:cubicBezTo>
                  <a:pt x="588419" y="1488714"/>
                  <a:pt x="497442" y="1547213"/>
                  <a:pt x="436790" y="1627562"/>
                </a:cubicBezTo>
                <a:cubicBezTo>
                  <a:pt x="304908" y="1800947"/>
                  <a:pt x="217457" y="1999000"/>
                  <a:pt x="194889" y="2218197"/>
                </a:cubicBezTo>
                <a:cubicBezTo>
                  <a:pt x="174437" y="2414136"/>
                  <a:pt x="319719" y="2616417"/>
                  <a:pt x="501673" y="2653068"/>
                </a:cubicBezTo>
                <a:cubicBezTo>
                  <a:pt x="623682" y="2677736"/>
                  <a:pt x="746396" y="2655887"/>
                  <a:pt x="852888" y="2603026"/>
                </a:cubicBezTo>
                <a:cubicBezTo>
                  <a:pt x="1004517" y="2528315"/>
                  <a:pt x="1137105" y="2423298"/>
                  <a:pt x="1235135" y="2280926"/>
                </a:cubicBezTo>
                <a:cubicBezTo>
                  <a:pt x="1256292" y="2249914"/>
                  <a:pt x="1282386" y="2241456"/>
                  <a:pt x="1319059" y="2257667"/>
                </a:cubicBezTo>
                <a:cubicBezTo>
                  <a:pt x="1369132" y="2279516"/>
                  <a:pt x="1409332" y="2308413"/>
                  <a:pt x="1430489" y="2361274"/>
                </a:cubicBezTo>
                <a:cubicBezTo>
                  <a:pt x="1438952" y="2382419"/>
                  <a:pt x="1450236" y="2402154"/>
                  <a:pt x="1461520" y="2421889"/>
                </a:cubicBezTo>
                <a:cubicBezTo>
                  <a:pt x="1530635" y="2540297"/>
                  <a:pt x="1637128" y="2620646"/>
                  <a:pt x="1742915" y="2703110"/>
                </a:cubicBezTo>
                <a:cubicBezTo>
                  <a:pt x="1859282" y="2794031"/>
                  <a:pt x="1993985" y="2841253"/>
                  <a:pt x="2130804" y="2884952"/>
                </a:cubicBezTo>
                <a:cubicBezTo>
                  <a:pt x="2168182" y="2896934"/>
                  <a:pt x="2216844" y="2892000"/>
                  <a:pt x="2255633" y="2880018"/>
                </a:cubicBezTo>
                <a:cubicBezTo>
                  <a:pt x="2398799" y="2837024"/>
                  <a:pt x="2512344" y="2755971"/>
                  <a:pt x="2561007" y="2606550"/>
                </a:cubicBezTo>
                <a:cubicBezTo>
                  <a:pt x="2618837" y="2428232"/>
                  <a:pt x="2666794" y="2251323"/>
                  <a:pt x="2599795" y="2061728"/>
                </a:cubicBezTo>
                <a:cubicBezTo>
                  <a:pt x="2559596" y="1948253"/>
                  <a:pt x="2537733" y="1829139"/>
                  <a:pt x="2508113" y="1712140"/>
                </a:cubicBezTo>
                <a:cubicBezTo>
                  <a:pt x="2492597" y="1650116"/>
                  <a:pt x="2511639" y="1608532"/>
                  <a:pt x="2560301" y="1609942"/>
                </a:cubicBezTo>
                <a:cubicBezTo>
                  <a:pt x="2664678" y="1613466"/>
                  <a:pt x="2757772" y="1543689"/>
                  <a:pt x="2864265" y="1566243"/>
                </a:cubicBezTo>
                <a:cubicBezTo>
                  <a:pt x="3019420" y="1511268"/>
                  <a:pt x="3153418" y="1437967"/>
                  <a:pt x="3195733" y="1256830"/>
                </a:cubicBezTo>
                <a:cubicBezTo>
                  <a:pt x="3218301" y="1160270"/>
                  <a:pt x="3190090" y="1088379"/>
                  <a:pt x="3121681" y="1029879"/>
                </a:cubicBezTo>
                <a:cubicBezTo>
                  <a:pt x="3087829" y="1000982"/>
                  <a:pt x="3044104" y="977018"/>
                  <a:pt x="3001083" y="968560"/>
                </a:cubicBezTo>
                <a:cubicBezTo>
                  <a:pt x="2828297" y="936139"/>
                  <a:pt x="2654100" y="910766"/>
                  <a:pt x="2479903" y="883278"/>
                </a:cubicBezTo>
                <a:cubicBezTo>
                  <a:pt x="2470734" y="881868"/>
                  <a:pt x="2460861" y="886097"/>
                  <a:pt x="2451693" y="886802"/>
                </a:cubicBezTo>
                <a:cubicBezTo>
                  <a:pt x="2382578" y="894555"/>
                  <a:pt x="2355779" y="878344"/>
                  <a:pt x="2345905" y="809977"/>
                </a:cubicBezTo>
                <a:cubicBezTo>
                  <a:pt x="2338853" y="762050"/>
                  <a:pt x="2342379" y="712008"/>
                  <a:pt x="2342379" y="663376"/>
                </a:cubicBezTo>
                <a:cubicBezTo>
                  <a:pt x="2343789" y="499859"/>
                  <a:pt x="2280317" y="363829"/>
                  <a:pt x="2158308" y="258107"/>
                </a:cubicBezTo>
                <a:cubicBezTo>
                  <a:pt x="2077910" y="188330"/>
                  <a:pt x="1971417" y="168596"/>
                  <a:pt x="1883260" y="211589"/>
                </a:cubicBezTo>
                <a:cubicBezTo>
                  <a:pt x="1774652" y="265155"/>
                  <a:pt x="1673095" y="341980"/>
                  <a:pt x="1625844" y="468142"/>
                </a:cubicBezTo>
                <a:cubicBezTo>
                  <a:pt x="1605391" y="522413"/>
                  <a:pt x="1575066" y="574569"/>
                  <a:pt x="1542624" y="623201"/>
                </a:cubicBezTo>
                <a:cubicBezTo>
                  <a:pt x="1503835" y="680996"/>
                  <a:pt x="1465046" y="681701"/>
                  <a:pt x="1411447" y="641526"/>
                </a:cubicBezTo>
                <a:cubicBezTo>
                  <a:pt x="1383943" y="620382"/>
                  <a:pt x="1353617" y="601352"/>
                  <a:pt x="1321175" y="589370"/>
                </a:cubicBezTo>
                <a:cubicBezTo>
                  <a:pt x="1193525" y="540033"/>
                  <a:pt x="1058117" y="544262"/>
                  <a:pt x="926235" y="547081"/>
                </a:cubicBezTo>
                <a:cubicBezTo>
                  <a:pt x="825384" y="549196"/>
                  <a:pt x="724533" y="580207"/>
                  <a:pt x="643429" y="643641"/>
                </a:cubicBezTo>
                <a:cubicBezTo>
                  <a:pt x="528473" y="733857"/>
                  <a:pt x="442432" y="846627"/>
                  <a:pt x="397296" y="989000"/>
                </a:cubicBezTo>
                <a:cubicBezTo>
                  <a:pt x="380370" y="1041861"/>
                  <a:pt x="386012" y="1086264"/>
                  <a:pt x="423391" y="1123620"/>
                </a:cubicBezTo>
                <a:cubicBezTo>
                  <a:pt x="484042" y="1182824"/>
                  <a:pt x="546810" y="1239914"/>
                  <a:pt x="610282" y="1295594"/>
                </a:cubicBezTo>
                <a:cubicBezTo>
                  <a:pt x="647660" y="1328721"/>
                  <a:pt x="684333" y="1360437"/>
                  <a:pt x="677281" y="1409774"/>
                </a:cubicBezTo>
                <a:close/>
                <a:moveTo>
                  <a:pt x="2303590" y="1382991"/>
                </a:moveTo>
                <a:cubicBezTo>
                  <a:pt x="2296538" y="1536641"/>
                  <a:pt x="2265506" y="1643068"/>
                  <a:pt x="2193571" y="1744561"/>
                </a:cubicBezTo>
                <a:cubicBezTo>
                  <a:pt x="2090604" y="1890458"/>
                  <a:pt x="1958017" y="1965168"/>
                  <a:pt x="1783820" y="1967988"/>
                </a:cubicBezTo>
                <a:cubicBezTo>
                  <a:pt x="1682969" y="1969397"/>
                  <a:pt x="1590581" y="1931337"/>
                  <a:pt x="1510888" y="1873542"/>
                </a:cubicBezTo>
                <a:cubicBezTo>
                  <a:pt x="1385353" y="1781917"/>
                  <a:pt x="1283092" y="1671261"/>
                  <a:pt x="1232314" y="1517611"/>
                </a:cubicBezTo>
                <a:cubicBezTo>
                  <a:pt x="1169546" y="1329426"/>
                  <a:pt x="1278155" y="1125029"/>
                  <a:pt x="1423437" y="1038337"/>
                </a:cubicBezTo>
                <a:cubicBezTo>
                  <a:pt x="1579297" y="946006"/>
                  <a:pt x="1741505" y="927681"/>
                  <a:pt x="1911470" y="980542"/>
                </a:cubicBezTo>
                <a:cubicBezTo>
                  <a:pt x="2045468" y="1022126"/>
                  <a:pt x="2159719" y="1101770"/>
                  <a:pt x="2241528" y="1214541"/>
                </a:cubicBezTo>
                <a:cubicBezTo>
                  <a:pt x="2281727" y="1269516"/>
                  <a:pt x="2290895" y="1346341"/>
                  <a:pt x="2303590" y="1382991"/>
                </a:cubicBezTo>
                <a:close/>
                <a:moveTo>
                  <a:pt x="1813441" y="1145469"/>
                </a:moveTo>
                <a:cubicBezTo>
                  <a:pt x="1668864" y="1146174"/>
                  <a:pt x="1611033" y="1168728"/>
                  <a:pt x="1520056" y="1258239"/>
                </a:cubicBezTo>
                <a:cubicBezTo>
                  <a:pt x="1418500" y="1358323"/>
                  <a:pt x="1377595" y="1470388"/>
                  <a:pt x="1493962" y="1599370"/>
                </a:cubicBezTo>
                <a:cubicBezTo>
                  <a:pt x="1628665" y="1748086"/>
                  <a:pt x="1793693" y="1789670"/>
                  <a:pt x="1975648" y="1645183"/>
                </a:cubicBezTo>
                <a:cubicBezTo>
                  <a:pt x="2076499" y="1565538"/>
                  <a:pt x="2106120" y="1445720"/>
                  <a:pt x="2137151" y="1330130"/>
                </a:cubicBezTo>
                <a:cubicBezTo>
                  <a:pt x="2142087" y="1311805"/>
                  <a:pt x="2123046" y="1281498"/>
                  <a:pt x="2107530" y="1264583"/>
                </a:cubicBezTo>
                <a:cubicBezTo>
                  <a:pt x="2025721" y="1173662"/>
                  <a:pt x="1922049" y="1134897"/>
                  <a:pt x="1813441" y="1145469"/>
                </a:cubicBezTo>
                <a:close/>
              </a:path>
            </a:pathLst>
          </a:custGeom>
          <a:solidFill>
            <a:srgbClr val="CDDAFD">
              <a:alpha val="4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46" name="Google Shape;146;p15"/>
          <p:cNvSpPr/>
          <p:nvPr/>
        </p:nvSpPr>
        <p:spPr>
          <a:xfrm>
            <a:off x="6343301" y="1971330"/>
            <a:ext cx="5183570" cy="426999"/>
          </a:xfrm>
          <a:custGeom>
            <a:avLst/>
            <a:gdLst/>
            <a:ahLst/>
            <a:cxnLst/>
            <a:rect l="l" t="t" r="r" b="b"/>
            <a:pathLst>
              <a:path w="5183570" h="426999" extrusionOk="0">
                <a:moveTo>
                  <a:pt x="5137184" y="0"/>
                </a:moveTo>
                <a:cubicBezTo>
                  <a:pt x="5144867" y="26595"/>
                  <a:pt x="5149300" y="48167"/>
                  <a:pt x="5157278" y="68852"/>
                </a:cubicBezTo>
                <a:cubicBezTo>
                  <a:pt x="5164962" y="88947"/>
                  <a:pt x="5191557" y="101062"/>
                  <a:pt x="5181215" y="130613"/>
                </a:cubicBezTo>
                <a:cubicBezTo>
                  <a:pt x="5147527" y="139773"/>
                  <a:pt x="5115022" y="146570"/>
                  <a:pt x="5076606" y="138296"/>
                </a:cubicBezTo>
                <a:cubicBezTo>
                  <a:pt x="5033167" y="128840"/>
                  <a:pt x="4986478" y="133863"/>
                  <a:pt x="4941266" y="134159"/>
                </a:cubicBezTo>
                <a:cubicBezTo>
                  <a:pt x="4812426" y="135045"/>
                  <a:pt x="4683587" y="135045"/>
                  <a:pt x="4555043" y="138296"/>
                </a:cubicBezTo>
                <a:cubicBezTo>
                  <a:pt x="4431818" y="141546"/>
                  <a:pt x="4308888" y="149229"/>
                  <a:pt x="4185664" y="153662"/>
                </a:cubicBezTo>
                <a:cubicBezTo>
                  <a:pt x="4036730" y="158981"/>
                  <a:pt x="3888091" y="162231"/>
                  <a:pt x="3739158" y="168141"/>
                </a:cubicBezTo>
                <a:cubicBezTo>
                  <a:pt x="3626571" y="172574"/>
                  <a:pt x="3513984" y="180848"/>
                  <a:pt x="3401398" y="185872"/>
                </a:cubicBezTo>
                <a:cubicBezTo>
                  <a:pt x="3269899" y="192077"/>
                  <a:pt x="3138104" y="196510"/>
                  <a:pt x="3006309" y="202124"/>
                </a:cubicBezTo>
                <a:cubicBezTo>
                  <a:pt x="2976759" y="203306"/>
                  <a:pt x="2947209" y="206261"/>
                  <a:pt x="2917658" y="208330"/>
                </a:cubicBezTo>
                <a:cubicBezTo>
                  <a:pt x="2766952" y="218673"/>
                  <a:pt x="2616541" y="229015"/>
                  <a:pt x="2465834" y="239358"/>
                </a:cubicBezTo>
                <a:cubicBezTo>
                  <a:pt x="2352065" y="247041"/>
                  <a:pt x="2238001" y="254724"/>
                  <a:pt x="2124232" y="262407"/>
                </a:cubicBezTo>
                <a:cubicBezTo>
                  <a:pt x="2027307" y="268908"/>
                  <a:pt x="1930086" y="274818"/>
                  <a:pt x="1833161" y="281910"/>
                </a:cubicBezTo>
                <a:cubicBezTo>
                  <a:pt x="1738009" y="288707"/>
                  <a:pt x="1643152" y="297572"/>
                  <a:pt x="1548296" y="304073"/>
                </a:cubicBezTo>
                <a:cubicBezTo>
                  <a:pt x="1338488" y="318848"/>
                  <a:pt x="1128386" y="329782"/>
                  <a:pt x="918874" y="347512"/>
                </a:cubicBezTo>
                <a:cubicBezTo>
                  <a:pt x="721477" y="364356"/>
                  <a:pt x="524968" y="388292"/>
                  <a:pt x="327867" y="407795"/>
                </a:cubicBezTo>
                <a:cubicBezTo>
                  <a:pt x="243353" y="416069"/>
                  <a:pt x="158248" y="422274"/>
                  <a:pt x="73439" y="426707"/>
                </a:cubicBezTo>
                <a:cubicBezTo>
                  <a:pt x="30295" y="429071"/>
                  <a:pt x="15224" y="417251"/>
                  <a:pt x="4586" y="386223"/>
                </a:cubicBezTo>
                <a:cubicBezTo>
                  <a:pt x="-9302" y="343080"/>
                  <a:pt x="8723" y="313234"/>
                  <a:pt x="53640" y="319144"/>
                </a:cubicBezTo>
                <a:cubicBezTo>
                  <a:pt x="109490" y="326827"/>
                  <a:pt x="162681" y="316780"/>
                  <a:pt x="217053" y="310574"/>
                </a:cubicBezTo>
                <a:cubicBezTo>
                  <a:pt x="307773" y="300232"/>
                  <a:pt x="398492" y="289298"/>
                  <a:pt x="489212" y="279842"/>
                </a:cubicBezTo>
                <a:cubicBezTo>
                  <a:pt x="585250" y="269795"/>
                  <a:pt x="680698" y="250587"/>
                  <a:pt x="778214" y="250291"/>
                </a:cubicBezTo>
                <a:cubicBezTo>
                  <a:pt x="846180" y="249996"/>
                  <a:pt x="913850" y="234925"/>
                  <a:pt x="982111" y="231379"/>
                </a:cubicBezTo>
                <a:cubicBezTo>
                  <a:pt x="1048895" y="227833"/>
                  <a:pt x="1115974" y="221037"/>
                  <a:pt x="1183349" y="227242"/>
                </a:cubicBezTo>
                <a:cubicBezTo>
                  <a:pt x="1191032" y="227833"/>
                  <a:pt x="1199602" y="225174"/>
                  <a:pt x="1207285" y="222514"/>
                </a:cubicBezTo>
                <a:cubicBezTo>
                  <a:pt x="1213491" y="220446"/>
                  <a:pt x="1222060" y="211876"/>
                  <a:pt x="1224424" y="213649"/>
                </a:cubicBezTo>
                <a:cubicBezTo>
                  <a:pt x="1257225" y="236107"/>
                  <a:pt x="1286775" y="206852"/>
                  <a:pt x="1318690" y="208921"/>
                </a:cubicBezTo>
                <a:cubicBezTo>
                  <a:pt x="1350604" y="210989"/>
                  <a:pt x="1384291" y="197396"/>
                  <a:pt x="1415024" y="203011"/>
                </a:cubicBezTo>
                <a:cubicBezTo>
                  <a:pt x="1457281" y="210694"/>
                  <a:pt x="1495696" y="194441"/>
                  <a:pt x="1535589" y="194737"/>
                </a:cubicBezTo>
                <a:cubicBezTo>
                  <a:pt x="1610056" y="195328"/>
                  <a:pt x="1683045" y="176416"/>
                  <a:pt x="1756330" y="179371"/>
                </a:cubicBezTo>
                <a:cubicBezTo>
                  <a:pt x="1826069" y="182326"/>
                  <a:pt x="1896103" y="181439"/>
                  <a:pt x="1962001" y="167550"/>
                </a:cubicBezTo>
                <a:cubicBezTo>
                  <a:pt x="2041196" y="151002"/>
                  <a:pt x="2121868" y="172279"/>
                  <a:pt x="2198994" y="147161"/>
                </a:cubicBezTo>
                <a:cubicBezTo>
                  <a:pt x="2308035" y="158685"/>
                  <a:pt x="2414121" y="125293"/>
                  <a:pt x="2522275" y="124407"/>
                </a:cubicBezTo>
                <a:cubicBezTo>
                  <a:pt x="2591423" y="123816"/>
                  <a:pt x="2660275" y="122338"/>
                  <a:pt x="2729423" y="119088"/>
                </a:cubicBezTo>
                <a:cubicBezTo>
                  <a:pt x="2761928" y="117610"/>
                  <a:pt x="2794138" y="109927"/>
                  <a:pt x="2826643" y="107268"/>
                </a:cubicBezTo>
                <a:cubicBezTo>
                  <a:pt x="2852943" y="105199"/>
                  <a:pt x="2879539" y="107268"/>
                  <a:pt x="2905838" y="106086"/>
                </a:cubicBezTo>
                <a:cubicBezTo>
                  <a:pt x="2989466" y="102835"/>
                  <a:pt x="3073389" y="100767"/>
                  <a:pt x="3156721" y="94561"/>
                </a:cubicBezTo>
                <a:cubicBezTo>
                  <a:pt x="3191590" y="91902"/>
                  <a:pt x="3229119" y="112882"/>
                  <a:pt x="3262216" y="85400"/>
                </a:cubicBezTo>
                <a:cubicBezTo>
                  <a:pt x="3264579" y="83332"/>
                  <a:pt x="3273444" y="90720"/>
                  <a:pt x="3279650" y="91902"/>
                </a:cubicBezTo>
                <a:cubicBezTo>
                  <a:pt x="3295607" y="94561"/>
                  <a:pt x="3318952" y="104017"/>
                  <a:pt x="3326931" y="96925"/>
                </a:cubicBezTo>
                <a:cubicBezTo>
                  <a:pt x="3357959" y="69148"/>
                  <a:pt x="3394897" y="80081"/>
                  <a:pt x="3428288" y="77126"/>
                </a:cubicBezTo>
                <a:cubicBezTo>
                  <a:pt x="3502164" y="70625"/>
                  <a:pt x="3576631" y="70034"/>
                  <a:pt x="3651098" y="68557"/>
                </a:cubicBezTo>
                <a:cubicBezTo>
                  <a:pt x="3706061" y="67670"/>
                  <a:pt x="3760730" y="70034"/>
                  <a:pt x="3815693" y="70034"/>
                </a:cubicBezTo>
                <a:cubicBezTo>
                  <a:pt x="3827513" y="70034"/>
                  <a:pt x="3839333" y="67375"/>
                  <a:pt x="3851154" y="65011"/>
                </a:cubicBezTo>
                <a:cubicBezTo>
                  <a:pt x="3859723" y="63238"/>
                  <a:pt x="3869179" y="55850"/>
                  <a:pt x="3875976" y="58214"/>
                </a:cubicBezTo>
                <a:cubicBezTo>
                  <a:pt x="3953102" y="84514"/>
                  <a:pt x="4029342" y="45212"/>
                  <a:pt x="4107651" y="55850"/>
                </a:cubicBezTo>
                <a:cubicBezTo>
                  <a:pt x="4166751" y="63829"/>
                  <a:pt x="4229103" y="46985"/>
                  <a:pt x="4290272" y="42848"/>
                </a:cubicBezTo>
                <a:cubicBezTo>
                  <a:pt x="4306525" y="41666"/>
                  <a:pt x="4323073" y="45803"/>
                  <a:pt x="4339621" y="47576"/>
                </a:cubicBezTo>
                <a:cubicBezTo>
                  <a:pt x="4344644" y="48167"/>
                  <a:pt x="4351441" y="51418"/>
                  <a:pt x="4354396" y="49349"/>
                </a:cubicBezTo>
                <a:cubicBezTo>
                  <a:pt x="4384833" y="28664"/>
                  <a:pt x="4420293" y="33392"/>
                  <a:pt x="4453685" y="31619"/>
                </a:cubicBezTo>
                <a:cubicBezTo>
                  <a:pt x="4520173" y="28073"/>
                  <a:pt x="4586957" y="28073"/>
                  <a:pt x="4653445" y="26891"/>
                </a:cubicBezTo>
                <a:cubicBezTo>
                  <a:pt x="4663492" y="26595"/>
                  <a:pt x="4674426" y="31323"/>
                  <a:pt x="4683882" y="29550"/>
                </a:cubicBezTo>
                <a:cubicBezTo>
                  <a:pt x="4759826" y="15957"/>
                  <a:pt x="4836362" y="17730"/>
                  <a:pt x="4912897" y="18617"/>
                </a:cubicBezTo>
                <a:cubicBezTo>
                  <a:pt x="4971407" y="19503"/>
                  <a:pt x="5029917" y="18617"/>
                  <a:pt x="5088426" y="16253"/>
                </a:cubicBezTo>
                <a:cubicBezTo>
                  <a:pt x="5102315" y="16253"/>
                  <a:pt x="5116795" y="7092"/>
                  <a:pt x="5137184" y="0"/>
                </a:cubicBezTo>
                <a:close/>
              </a:path>
            </a:pathLst>
          </a:custGeom>
          <a:solidFill>
            <a:srgbClr val="FAD2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47" name="Google Shape;147;p15"/>
          <p:cNvSpPr/>
          <p:nvPr/>
        </p:nvSpPr>
        <p:spPr>
          <a:xfrm rot="-4397222">
            <a:off x="5703531" y="9136989"/>
            <a:ext cx="1739690" cy="2335361"/>
          </a:xfrm>
          <a:custGeom>
            <a:avLst/>
            <a:gdLst/>
            <a:ahLst/>
            <a:cxnLst/>
            <a:rect l="l" t="t" r="r" b="b"/>
            <a:pathLst>
              <a:path w="1740158" h="2335989" extrusionOk="0">
                <a:moveTo>
                  <a:pt x="1545191" y="1277095"/>
                </a:moveTo>
                <a:cubicBezTo>
                  <a:pt x="1514429" y="1261281"/>
                  <a:pt x="1483234" y="1245901"/>
                  <a:pt x="1453122" y="1230736"/>
                </a:cubicBezTo>
                <a:cubicBezTo>
                  <a:pt x="1420411" y="1243734"/>
                  <a:pt x="1406763" y="1276662"/>
                  <a:pt x="1382284" y="1298109"/>
                </a:cubicBezTo>
                <a:cubicBezTo>
                  <a:pt x="1350006" y="1326487"/>
                  <a:pt x="1333325" y="1368731"/>
                  <a:pt x="1335275" y="1416606"/>
                </a:cubicBezTo>
                <a:cubicBezTo>
                  <a:pt x="1337875" y="1487878"/>
                  <a:pt x="1382717" y="1529038"/>
                  <a:pt x="1460271" y="1506941"/>
                </a:cubicBezTo>
                <a:cubicBezTo>
                  <a:pt x="1513346" y="1491777"/>
                  <a:pt x="1548874" y="1459499"/>
                  <a:pt x="1569887" y="1408591"/>
                </a:cubicBezTo>
                <a:cubicBezTo>
                  <a:pt x="1587867" y="1365048"/>
                  <a:pt x="1574653" y="1326054"/>
                  <a:pt x="1557322" y="1287061"/>
                </a:cubicBezTo>
                <a:cubicBezTo>
                  <a:pt x="1555372" y="1282945"/>
                  <a:pt x="1549957" y="1279478"/>
                  <a:pt x="1545191" y="1277095"/>
                </a:cubicBezTo>
                <a:close/>
                <a:moveTo>
                  <a:pt x="1423011" y="1448451"/>
                </a:moveTo>
                <a:cubicBezTo>
                  <a:pt x="1433409" y="1393860"/>
                  <a:pt x="1437092" y="1345551"/>
                  <a:pt x="1491466" y="1312840"/>
                </a:cubicBezTo>
                <a:cubicBezTo>
                  <a:pt x="1484101" y="1366781"/>
                  <a:pt x="1477385" y="1414006"/>
                  <a:pt x="1423011" y="1448451"/>
                </a:cubicBezTo>
                <a:close/>
                <a:moveTo>
                  <a:pt x="199911" y="1522322"/>
                </a:moveTo>
                <a:cubicBezTo>
                  <a:pt x="175648" y="1513224"/>
                  <a:pt x="150735" y="1505425"/>
                  <a:pt x="126256" y="1497193"/>
                </a:cubicBezTo>
                <a:cubicBezTo>
                  <a:pt x="128206" y="1492427"/>
                  <a:pt x="128422" y="1488961"/>
                  <a:pt x="130155" y="1487661"/>
                </a:cubicBezTo>
                <a:cubicBezTo>
                  <a:pt x="139904" y="1480946"/>
                  <a:pt x="150085" y="1474880"/>
                  <a:pt x="160050" y="1468814"/>
                </a:cubicBezTo>
                <a:cubicBezTo>
                  <a:pt x="160267" y="1465565"/>
                  <a:pt x="160700" y="1462532"/>
                  <a:pt x="160917" y="1459282"/>
                </a:cubicBezTo>
                <a:cubicBezTo>
                  <a:pt x="139687" y="1457549"/>
                  <a:pt x="118457" y="1457116"/>
                  <a:pt x="97661" y="1454083"/>
                </a:cubicBezTo>
                <a:cubicBezTo>
                  <a:pt x="67549" y="1449751"/>
                  <a:pt x="44586" y="1465565"/>
                  <a:pt x="33538" y="1487878"/>
                </a:cubicBezTo>
                <a:cubicBezTo>
                  <a:pt x="17507" y="1520156"/>
                  <a:pt x="4076" y="1555900"/>
                  <a:pt x="610" y="1591211"/>
                </a:cubicBezTo>
                <a:cubicBezTo>
                  <a:pt x="-3723" y="1635187"/>
                  <a:pt x="14908" y="1673964"/>
                  <a:pt x="60400" y="1691511"/>
                </a:cubicBezTo>
                <a:cubicBezTo>
                  <a:pt x="76647" y="1697793"/>
                  <a:pt x="94411" y="1700610"/>
                  <a:pt x="111742" y="1702993"/>
                </a:cubicBezTo>
                <a:cubicBezTo>
                  <a:pt x="168282" y="1710358"/>
                  <a:pt x="233705" y="1662699"/>
                  <a:pt x="244320" y="1606808"/>
                </a:cubicBezTo>
                <a:cubicBezTo>
                  <a:pt x="250169" y="1575613"/>
                  <a:pt x="228289" y="1532937"/>
                  <a:pt x="199911" y="1522322"/>
                </a:cubicBezTo>
                <a:close/>
                <a:moveTo>
                  <a:pt x="129289" y="1643852"/>
                </a:moveTo>
                <a:cubicBezTo>
                  <a:pt x="127339" y="1641469"/>
                  <a:pt x="125389" y="1639303"/>
                  <a:pt x="123440" y="1636920"/>
                </a:cubicBezTo>
                <a:cubicBezTo>
                  <a:pt x="129939" y="1632154"/>
                  <a:pt x="136221" y="1627172"/>
                  <a:pt x="142720" y="1622406"/>
                </a:cubicBezTo>
                <a:cubicBezTo>
                  <a:pt x="144453" y="1624355"/>
                  <a:pt x="146403" y="1626305"/>
                  <a:pt x="148136" y="1628471"/>
                </a:cubicBezTo>
                <a:cubicBezTo>
                  <a:pt x="141853" y="1633454"/>
                  <a:pt x="135571" y="1638653"/>
                  <a:pt x="129289" y="1643852"/>
                </a:cubicBezTo>
                <a:close/>
                <a:moveTo>
                  <a:pt x="681265" y="281891"/>
                </a:moveTo>
                <a:cubicBezTo>
                  <a:pt x="730874" y="276042"/>
                  <a:pt x="774850" y="235749"/>
                  <a:pt x="784598" y="185274"/>
                </a:cubicBezTo>
                <a:cubicBezTo>
                  <a:pt x="788714" y="164044"/>
                  <a:pt x="789798" y="142164"/>
                  <a:pt x="793047" y="113352"/>
                </a:cubicBezTo>
                <a:cubicBezTo>
                  <a:pt x="793264" y="94939"/>
                  <a:pt x="775717" y="60494"/>
                  <a:pt x="753620" y="43380"/>
                </a:cubicBezTo>
                <a:cubicBezTo>
                  <a:pt x="739756" y="32549"/>
                  <a:pt x="725891" y="21934"/>
                  <a:pt x="712244" y="10886"/>
                </a:cubicBezTo>
                <a:cubicBezTo>
                  <a:pt x="694696" y="-3412"/>
                  <a:pt x="682998" y="-4062"/>
                  <a:pt x="665668" y="11536"/>
                </a:cubicBezTo>
                <a:cubicBezTo>
                  <a:pt x="657869" y="18468"/>
                  <a:pt x="651154" y="27783"/>
                  <a:pt x="646604" y="37098"/>
                </a:cubicBezTo>
                <a:cubicBezTo>
                  <a:pt x="628191" y="74575"/>
                  <a:pt x="614759" y="113136"/>
                  <a:pt x="605011" y="154079"/>
                </a:cubicBezTo>
                <a:cubicBezTo>
                  <a:pt x="598512" y="181158"/>
                  <a:pt x="600462" y="204987"/>
                  <a:pt x="609560" y="229033"/>
                </a:cubicBezTo>
                <a:cubicBezTo>
                  <a:pt x="620609" y="257629"/>
                  <a:pt x="658952" y="284491"/>
                  <a:pt x="681265" y="281891"/>
                </a:cubicBezTo>
                <a:close/>
                <a:moveTo>
                  <a:pt x="706828" y="117902"/>
                </a:moveTo>
                <a:cubicBezTo>
                  <a:pt x="716793" y="152779"/>
                  <a:pt x="713543" y="162311"/>
                  <a:pt x="682132" y="193939"/>
                </a:cubicBezTo>
                <a:cubicBezTo>
                  <a:pt x="679099" y="164044"/>
                  <a:pt x="690364" y="141514"/>
                  <a:pt x="706828" y="117902"/>
                </a:cubicBezTo>
                <a:close/>
                <a:moveTo>
                  <a:pt x="810594" y="1910525"/>
                </a:moveTo>
                <a:cubicBezTo>
                  <a:pt x="807128" y="1938038"/>
                  <a:pt x="801712" y="1966849"/>
                  <a:pt x="777016" y="1985913"/>
                </a:cubicBezTo>
                <a:cubicBezTo>
                  <a:pt x="768568" y="1992629"/>
                  <a:pt x="760336" y="1999777"/>
                  <a:pt x="752104" y="2006710"/>
                </a:cubicBezTo>
                <a:cubicBezTo>
                  <a:pt x="708344" y="2043537"/>
                  <a:pt x="690147" y="2043970"/>
                  <a:pt x="647471" y="2009093"/>
                </a:cubicBezTo>
                <a:cubicBezTo>
                  <a:pt x="613893" y="1981580"/>
                  <a:pt x="608261" y="1912475"/>
                  <a:pt x="638156" y="1881497"/>
                </a:cubicBezTo>
                <a:cubicBezTo>
                  <a:pt x="644871" y="1874565"/>
                  <a:pt x="655919" y="1872182"/>
                  <a:pt x="665668" y="1867199"/>
                </a:cubicBezTo>
                <a:cubicBezTo>
                  <a:pt x="668917" y="1852468"/>
                  <a:pt x="671734" y="1839470"/>
                  <a:pt x="675200" y="1824089"/>
                </a:cubicBezTo>
                <a:cubicBezTo>
                  <a:pt x="685381" y="1825173"/>
                  <a:pt x="695780" y="1823440"/>
                  <a:pt x="703145" y="1827339"/>
                </a:cubicBezTo>
                <a:cubicBezTo>
                  <a:pt x="725891" y="1839470"/>
                  <a:pt x="749288" y="1847052"/>
                  <a:pt x="774633" y="1851602"/>
                </a:cubicBezTo>
                <a:cubicBezTo>
                  <a:pt x="798679" y="1855934"/>
                  <a:pt x="814494" y="1880847"/>
                  <a:pt x="810594" y="1910525"/>
                </a:cubicBezTo>
                <a:close/>
                <a:moveTo>
                  <a:pt x="947072" y="1086460"/>
                </a:moveTo>
                <a:cubicBezTo>
                  <a:pt x="933857" y="1091226"/>
                  <a:pt x="918477" y="1093392"/>
                  <a:pt x="908078" y="1101624"/>
                </a:cubicBezTo>
                <a:cubicBezTo>
                  <a:pt x="888148" y="1117655"/>
                  <a:pt x="867785" y="1134985"/>
                  <a:pt x="853920" y="1155999"/>
                </a:cubicBezTo>
                <a:cubicBezTo>
                  <a:pt x="833124" y="1187843"/>
                  <a:pt x="830958" y="1243301"/>
                  <a:pt x="868001" y="1274496"/>
                </a:cubicBezTo>
                <a:cubicBezTo>
                  <a:pt x="893997" y="1296376"/>
                  <a:pt x="921293" y="1288577"/>
                  <a:pt x="949455" y="1283594"/>
                </a:cubicBezTo>
                <a:cubicBezTo>
                  <a:pt x="978267" y="1278612"/>
                  <a:pt x="1001230" y="1262148"/>
                  <a:pt x="1015961" y="1239618"/>
                </a:cubicBezTo>
                <a:cubicBezTo>
                  <a:pt x="1030258" y="1217739"/>
                  <a:pt x="1040657" y="1190876"/>
                  <a:pt x="1044123" y="1165097"/>
                </a:cubicBezTo>
                <a:cubicBezTo>
                  <a:pt x="1048889" y="1130653"/>
                  <a:pt x="996031" y="1092092"/>
                  <a:pt x="947072" y="1086460"/>
                </a:cubicBezTo>
                <a:close/>
                <a:moveTo>
                  <a:pt x="922809" y="1225321"/>
                </a:moveTo>
                <a:cubicBezTo>
                  <a:pt x="930608" y="1174196"/>
                  <a:pt x="936024" y="1167264"/>
                  <a:pt x="973284" y="1161198"/>
                </a:cubicBezTo>
                <a:cubicBezTo>
                  <a:pt x="964836" y="1189793"/>
                  <a:pt x="952271" y="1211889"/>
                  <a:pt x="922809" y="1225321"/>
                </a:cubicBezTo>
                <a:close/>
                <a:moveTo>
                  <a:pt x="1082250" y="591458"/>
                </a:moveTo>
                <a:cubicBezTo>
                  <a:pt x="1069035" y="613121"/>
                  <a:pt x="1056904" y="635650"/>
                  <a:pt x="1041306" y="655580"/>
                </a:cubicBezTo>
                <a:cubicBezTo>
                  <a:pt x="1027659" y="673127"/>
                  <a:pt x="1008595" y="684176"/>
                  <a:pt x="985199" y="684826"/>
                </a:cubicBezTo>
                <a:cubicBezTo>
                  <a:pt x="974367" y="685042"/>
                  <a:pt x="963319" y="684826"/>
                  <a:pt x="952704" y="685909"/>
                </a:cubicBezTo>
                <a:cubicBezTo>
                  <a:pt x="925625" y="688725"/>
                  <a:pt x="907428" y="681576"/>
                  <a:pt x="897247" y="657747"/>
                </a:cubicBezTo>
                <a:cubicBezTo>
                  <a:pt x="885549" y="629801"/>
                  <a:pt x="881433" y="601639"/>
                  <a:pt x="896813" y="571744"/>
                </a:cubicBezTo>
                <a:cubicBezTo>
                  <a:pt x="916094" y="534484"/>
                  <a:pt x="940790" y="508054"/>
                  <a:pt x="986715" y="506538"/>
                </a:cubicBezTo>
                <a:cubicBezTo>
                  <a:pt x="985416" y="511087"/>
                  <a:pt x="984332" y="514987"/>
                  <a:pt x="982383" y="522352"/>
                </a:cubicBezTo>
                <a:cubicBezTo>
                  <a:pt x="1020077" y="511087"/>
                  <a:pt x="1043473" y="539249"/>
                  <a:pt x="1071851" y="552897"/>
                </a:cubicBezTo>
                <a:cubicBezTo>
                  <a:pt x="1085499" y="559829"/>
                  <a:pt x="1092215" y="575210"/>
                  <a:pt x="1082250" y="591458"/>
                </a:cubicBezTo>
                <a:close/>
                <a:moveTo>
                  <a:pt x="328156" y="742666"/>
                </a:moveTo>
                <a:cubicBezTo>
                  <a:pt x="324474" y="756964"/>
                  <a:pt x="321874" y="771478"/>
                  <a:pt x="318408" y="785992"/>
                </a:cubicBezTo>
                <a:cubicBezTo>
                  <a:pt x="310609" y="818920"/>
                  <a:pt x="278331" y="843400"/>
                  <a:pt x="240204" y="845999"/>
                </a:cubicBezTo>
                <a:cubicBezTo>
                  <a:pt x="207926" y="848166"/>
                  <a:pt x="166983" y="824553"/>
                  <a:pt x="160050" y="795091"/>
                </a:cubicBezTo>
                <a:cubicBezTo>
                  <a:pt x="153335" y="766712"/>
                  <a:pt x="159401" y="738983"/>
                  <a:pt x="178681" y="715371"/>
                </a:cubicBezTo>
                <a:cubicBezTo>
                  <a:pt x="186913" y="705189"/>
                  <a:pt x="194278" y="694357"/>
                  <a:pt x="202943" y="682443"/>
                </a:cubicBezTo>
                <a:cubicBezTo>
                  <a:pt x="222007" y="678543"/>
                  <a:pt x="239987" y="674861"/>
                  <a:pt x="254285" y="672044"/>
                </a:cubicBezTo>
                <a:cubicBezTo>
                  <a:pt x="274215" y="682876"/>
                  <a:pt x="291329" y="692841"/>
                  <a:pt x="309309" y="701723"/>
                </a:cubicBezTo>
                <a:cubicBezTo>
                  <a:pt x="330323" y="712121"/>
                  <a:pt x="334222" y="719487"/>
                  <a:pt x="328156" y="742666"/>
                </a:cubicBezTo>
                <a:close/>
                <a:moveTo>
                  <a:pt x="1714813" y="187873"/>
                </a:moveTo>
                <a:cubicBezTo>
                  <a:pt x="1744492" y="252646"/>
                  <a:pt x="1698349" y="320019"/>
                  <a:pt x="1626644" y="317419"/>
                </a:cubicBezTo>
                <a:cubicBezTo>
                  <a:pt x="1606497" y="316769"/>
                  <a:pt x="1594583" y="302905"/>
                  <a:pt x="1587001" y="286874"/>
                </a:cubicBezTo>
                <a:cubicBezTo>
                  <a:pt x="1571187" y="253513"/>
                  <a:pt x="1585484" y="200005"/>
                  <a:pt x="1614296" y="172926"/>
                </a:cubicBezTo>
                <a:cubicBezTo>
                  <a:pt x="1631843" y="156462"/>
                  <a:pt x="1647224" y="137832"/>
                  <a:pt x="1665638" y="118118"/>
                </a:cubicBezTo>
                <a:cubicBezTo>
                  <a:pt x="1693800" y="135449"/>
                  <a:pt x="1715463" y="148880"/>
                  <a:pt x="1740159" y="164044"/>
                </a:cubicBezTo>
                <a:cubicBezTo>
                  <a:pt x="1730627" y="172926"/>
                  <a:pt x="1722612" y="180508"/>
                  <a:pt x="1714813" y="187873"/>
                </a:cubicBezTo>
                <a:close/>
                <a:moveTo>
                  <a:pt x="185613" y="2222474"/>
                </a:moveTo>
                <a:cubicBezTo>
                  <a:pt x="188213" y="2245437"/>
                  <a:pt x="181714" y="2270133"/>
                  <a:pt x="175215" y="2293096"/>
                </a:cubicBezTo>
                <a:cubicBezTo>
                  <a:pt x="167199" y="2322125"/>
                  <a:pt x="138604" y="2325807"/>
                  <a:pt x="116724" y="2335989"/>
                </a:cubicBezTo>
                <a:cubicBezTo>
                  <a:pt x="85096" y="2324724"/>
                  <a:pt x="75998" y="2305877"/>
                  <a:pt x="77514" y="2272083"/>
                </a:cubicBezTo>
                <a:cubicBezTo>
                  <a:pt x="79030" y="2239372"/>
                  <a:pt x="91162" y="2219008"/>
                  <a:pt x="116291" y="2203627"/>
                </a:cubicBezTo>
                <a:cubicBezTo>
                  <a:pt x="114341" y="2194529"/>
                  <a:pt x="112825" y="2186730"/>
                  <a:pt x="111092" y="2179148"/>
                </a:cubicBezTo>
                <a:cubicBezTo>
                  <a:pt x="135355" y="2170916"/>
                  <a:pt x="182580" y="2195612"/>
                  <a:pt x="185613" y="2222474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48" name="Google Shape;148;p15"/>
          <p:cNvSpPr/>
          <p:nvPr/>
        </p:nvSpPr>
        <p:spPr>
          <a:xfrm>
            <a:off x="16765660" y="-276279"/>
            <a:ext cx="1740158" cy="2335989"/>
          </a:xfrm>
          <a:custGeom>
            <a:avLst/>
            <a:gdLst/>
            <a:ahLst/>
            <a:cxnLst/>
            <a:rect l="l" t="t" r="r" b="b"/>
            <a:pathLst>
              <a:path w="1740158" h="2335989" extrusionOk="0">
                <a:moveTo>
                  <a:pt x="1545191" y="1277095"/>
                </a:moveTo>
                <a:cubicBezTo>
                  <a:pt x="1514429" y="1261281"/>
                  <a:pt x="1483234" y="1245901"/>
                  <a:pt x="1453122" y="1230736"/>
                </a:cubicBezTo>
                <a:cubicBezTo>
                  <a:pt x="1420411" y="1243734"/>
                  <a:pt x="1406763" y="1276662"/>
                  <a:pt x="1382284" y="1298109"/>
                </a:cubicBezTo>
                <a:cubicBezTo>
                  <a:pt x="1350006" y="1326487"/>
                  <a:pt x="1333325" y="1368731"/>
                  <a:pt x="1335275" y="1416606"/>
                </a:cubicBezTo>
                <a:cubicBezTo>
                  <a:pt x="1337875" y="1487878"/>
                  <a:pt x="1382717" y="1529038"/>
                  <a:pt x="1460271" y="1506941"/>
                </a:cubicBezTo>
                <a:cubicBezTo>
                  <a:pt x="1513346" y="1491777"/>
                  <a:pt x="1548874" y="1459499"/>
                  <a:pt x="1569887" y="1408591"/>
                </a:cubicBezTo>
                <a:cubicBezTo>
                  <a:pt x="1587867" y="1365048"/>
                  <a:pt x="1574653" y="1326054"/>
                  <a:pt x="1557322" y="1287061"/>
                </a:cubicBezTo>
                <a:cubicBezTo>
                  <a:pt x="1555372" y="1282945"/>
                  <a:pt x="1549957" y="1279478"/>
                  <a:pt x="1545191" y="1277095"/>
                </a:cubicBezTo>
                <a:close/>
                <a:moveTo>
                  <a:pt x="1423011" y="1448451"/>
                </a:moveTo>
                <a:cubicBezTo>
                  <a:pt x="1433409" y="1393860"/>
                  <a:pt x="1437092" y="1345551"/>
                  <a:pt x="1491466" y="1312840"/>
                </a:cubicBezTo>
                <a:cubicBezTo>
                  <a:pt x="1484101" y="1366781"/>
                  <a:pt x="1477385" y="1414006"/>
                  <a:pt x="1423011" y="1448451"/>
                </a:cubicBezTo>
                <a:close/>
                <a:moveTo>
                  <a:pt x="199911" y="1522322"/>
                </a:moveTo>
                <a:cubicBezTo>
                  <a:pt x="175648" y="1513224"/>
                  <a:pt x="150735" y="1505425"/>
                  <a:pt x="126256" y="1497193"/>
                </a:cubicBezTo>
                <a:cubicBezTo>
                  <a:pt x="128206" y="1492427"/>
                  <a:pt x="128422" y="1488961"/>
                  <a:pt x="130155" y="1487661"/>
                </a:cubicBezTo>
                <a:cubicBezTo>
                  <a:pt x="139904" y="1480946"/>
                  <a:pt x="150085" y="1474880"/>
                  <a:pt x="160050" y="1468814"/>
                </a:cubicBezTo>
                <a:cubicBezTo>
                  <a:pt x="160267" y="1465565"/>
                  <a:pt x="160700" y="1462532"/>
                  <a:pt x="160917" y="1459282"/>
                </a:cubicBezTo>
                <a:cubicBezTo>
                  <a:pt x="139687" y="1457549"/>
                  <a:pt x="118457" y="1457116"/>
                  <a:pt x="97661" y="1454083"/>
                </a:cubicBezTo>
                <a:cubicBezTo>
                  <a:pt x="67549" y="1449751"/>
                  <a:pt x="44586" y="1465565"/>
                  <a:pt x="33538" y="1487878"/>
                </a:cubicBezTo>
                <a:cubicBezTo>
                  <a:pt x="17507" y="1520156"/>
                  <a:pt x="4076" y="1555900"/>
                  <a:pt x="610" y="1591211"/>
                </a:cubicBezTo>
                <a:cubicBezTo>
                  <a:pt x="-3723" y="1635187"/>
                  <a:pt x="14908" y="1673964"/>
                  <a:pt x="60400" y="1691511"/>
                </a:cubicBezTo>
                <a:cubicBezTo>
                  <a:pt x="76647" y="1697793"/>
                  <a:pt x="94411" y="1700610"/>
                  <a:pt x="111742" y="1702993"/>
                </a:cubicBezTo>
                <a:cubicBezTo>
                  <a:pt x="168282" y="1710358"/>
                  <a:pt x="233705" y="1662699"/>
                  <a:pt x="244320" y="1606808"/>
                </a:cubicBezTo>
                <a:cubicBezTo>
                  <a:pt x="250169" y="1575613"/>
                  <a:pt x="228289" y="1532937"/>
                  <a:pt x="199911" y="1522322"/>
                </a:cubicBezTo>
                <a:close/>
                <a:moveTo>
                  <a:pt x="129289" y="1643852"/>
                </a:moveTo>
                <a:cubicBezTo>
                  <a:pt x="127339" y="1641469"/>
                  <a:pt x="125389" y="1639303"/>
                  <a:pt x="123440" y="1636920"/>
                </a:cubicBezTo>
                <a:cubicBezTo>
                  <a:pt x="129939" y="1632154"/>
                  <a:pt x="136221" y="1627172"/>
                  <a:pt x="142720" y="1622406"/>
                </a:cubicBezTo>
                <a:cubicBezTo>
                  <a:pt x="144453" y="1624355"/>
                  <a:pt x="146403" y="1626305"/>
                  <a:pt x="148136" y="1628471"/>
                </a:cubicBezTo>
                <a:cubicBezTo>
                  <a:pt x="141853" y="1633454"/>
                  <a:pt x="135571" y="1638653"/>
                  <a:pt x="129289" y="1643852"/>
                </a:cubicBezTo>
                <a:close/>
                <a:moveTo>
                  <a:pt x="681265" y="281891"/>
                </a:moveTo>
                <a:cubicBezTo>
                  <a:pt x="730874" y="276042"/>
                  <a:pt x="774850" y="235749"/>
                  <a:pt x="784598" y="185274"/>
                </a:cubicBezTo>
                <a:cubicBezTo>
                  <a:pt x="788714" y="164044"/>
                  <a:pt x="789798" y="142164"/>
                  <a:pt x="793047" y="113352"/>
                </a:cubicBezTo>
                <a:cubicBezTo>
                  <a:pt x="793264" y="94939"/>
                  <a:pt x="775717" y="60494"/>
                  <a:pt x="753620" y="43380"/>
                </a:cubicBezTo>
                <a:cubicBezTo>
                  <a:pt x="739756" y="32549"/>
                  <a:pt x="725891" y="21934"/>
                  <a:pt x="712244" y="10886"/>
                </a:cubicBezTo>
                <a:cubicBezTo>
                  <a:pt x="694696" y="-3412"/>
                  <a:pt x="682998" y="-4062"/>
                  <a:pt x="665668" y="11536"/>
                </a:cubicBezTo>
                <a:cubicBezTo>
                  <a:pt x="657869" y="18468"/>
                  <a:pt x="651154" y="27783"/>
                  <a:pt x="646604" y="37098"/>
                </a:cubicBezTo>
                <a:cubicBezTo>
                  <a:pt x="628191" y="74575"/>
                  <a:pt x="614759" y="113136"/>
                  <a:pt x="605011" y="154079"/>
                </a:cubicBezTo>
                <a:cubicBezTo>
                  <a:pt x="598512" y="181158"/>
                  <a:pt x="600462" y="204987"/>
                  <a:pt x="609560" y="229033"/>
                </a:cubicBezTo>
                <a:cubicBezTo>
                  <a:pt x="620609" y="257629"/>
                  <a:pt x="658952" y="284491"/>
                  <a:pt x="681265" y="281891"/>
                </a:cubicBezTo>
                <a:close/>
                <a:moveTo>
                  <a:pt x="706828" y="117902"/>
                </a:moveTo>
                <a:cubicBezTo>
                  <a:pt x="716793" y="152779"/>
                  <a:pt x="713543" y="162311"/>
                  <a:pt x="682132" y="193939"/>
                </a:cubicBezTo>
                <a:cubicBezTo>
                  <a:pt x="679099" y="164044"/>
                  <a:pt x="690364" y="141514"/>
                  <a:pt x="706828" y="117902"/>
                </a:cubicBezTo>
                <a:close/>
                <a:moveTo>
                  <a:pt x="810594" y="1910525"/>
                </a:moveTo>
                <a:cubicBezTo>
                  <a:pt x="807128" y="1938038"/>
                  <a:pt x="801712" y="1966849"/>
                  <a:pt x="777016" y="1985913"/>
                </a:cubicBezTo>
                <a:cubicBezTo>
                  <a:pt x="768568" y="1992629"/>
                  <a:pt x="760336" y="1999777"/>
                  <a:pt x="752104" y="2006710"/>
                </a:cubicBezTo>
                <a:cubicBezTo>
                  <a:pt x="708344" y="2043537"/>
                  <a:pt x="690147" y="2043970"/>
                  <a:pt x="647471" y="2009093"/>
                </a:cubicBezTo>
                <a:cubicBezTo>
                  <a:pt x="613893" y="1981580"/>
                  <a:pt x="608261" y="1912475"/>
                  <a:pt x="638156" y="1881497"/>
                </a:cubicBezTo>
                <a:cubicBezTo>
                  <a:pt x="644871" y="1874565"/>
                  <a:pt x="655919" y="1872182"/>
                  <a:pt x="665668" y="1867199"/>
                </a:cubicBezTo>
                <a:cubicBezTo>
                  <a:pt x="668917" y="1852468"/>
                  <a:pt x="671734" y="1839470"/>
                  <a:pt x="675200" y="1824089"/>
                </a:cubicBezTo>
                <a:cubicBezTo>
                  <a:pt x="685381" y="1825173"/>
                  <a:pt x="695780" y="1823440"/>
                  <a:pt x="703145" y="1827339"/>
                </a:cubicBezTo>
                <a:cubicBezTo>
                  <a:pt x="725891" y="1839470"/>
                  <a:pt x="749288" y="1847052"/>
                  <a:pt x="774633" y="1851602"/>
                </a:cubicBezTo>
                <a:cubicBezTo>
                  <a:pt x="798679" y="1855934"/>
                  <a:pt x="814494" y="1880847"/>
                  <a:pt x="810594" y="1910525"/>
                </a:cubicBezTo>
                <a:close/>
                <a:moveTo>
                  <a:pt x="947072" y="1086460"/>
                </a:moveTo>
                <a:cubicBezTo>
                  <a:pt x="933857" y="1091226"/>
                  <a:pt x="918477" y="1093392"/>
                  <a:pt x="908078" y="1101624"/>
                </a:cubicBezTo>
                <a:cubicBezTo>
                  <a:pt x="888148" y="1117655"/>
                  <a:pt x="867785" y="1134985"/>
                  <a:pt x="853920" y="1155999"/>
                </a:cubicBezTo>
                <a:cubicBezTo>
                  <a:pt x="833124" y="1187843"/>
                  <a:pt x="830958" y="1243301"/>
                  <a:pt x="868001" y="1274496"/>
                </a:cubicBezTo>
                <a:cubicBezTo>
                  <a:pt x="893997" y="1296376"/>
                  <a:pt x="921293" y="1288577"/>
                  <a:pt x="949455" y="1283594"/>
                </a:cubicBezTo>
                <a:cubicBezTo>
                  <a:pt x="978267" y="1278612"/>
                  <a:pt x="1001230" y="1262148"/>
                  <a:pt x="1015961" y="1239618"/>
                </a:cubicBezTo>
                <a:cubicBezTo>
                  <a:pt x="1030258" y="1217739"/>
                  <a:pt x="1040657" y="1190876"/>
                  <a:pt x="1044123" y="1165097"/>
                </a:cubicBezTo>
                <a:cubicBezTo>
                  <a:pt x="1048889" y="1130653"/>
                  <a:pt x="996031" y="1092092"/>
                  <a:pt x="947072" y="1086460"/>
                </a:cubicBezTo>
                <a:close/>
                <a:moveTo>
                  <a:pt x="922809" y="1225321"/>
                </a:moveTo>
                <a:cubicBezTo>
                  <a:pt x="930608" y="1174196"/>
                  <a:pt x="936024" y="1167264"/>
                  <a:pt x="973284" y="1161198"/>
                </a:cubicBezTo>
                <a:cubicBezTo>
                  <a:pt x="964836" y="1189793"/>
                  <a:pt x="952271" y="1211889"/>
                  <a:pt x="922809" y="1225321"/>
                </a:cubicBezTo>
                <a:close/>
                <a:moveTo>
                  <a:pt x="1082250" y="591458"/>
                </a:moveTo>
                <a:cubicBezTo>
                  <a:pt x="1069035" y="613121"/>
                  <a:pt x="1056904" y="635650"/>
                  <a:pt x="1041306" y="655580"/>
                </a:cubicBezTo>
                <a:cubicBezTo>
                  <a:pt x="1027659" y="673127"/>
                  <a:pt x="1008595" y="684176"/>
                  <a:pt x="985199" y="684826"/>
                </a:cubicBezTo>
                <a:cubicBezTo>
                  <a:pt x="974367" y="685042"/>
                  <a:pt x="963319" y="684826"/>
                  <a:pt x="952704" y="685909"/>
                </a:cubicBezTo>
                <a:cubicBezTo>
                  <a:pt x="925625" y="688725"/>
                  <a:pt x="907428" y="681576"/>
                  <a:pt x="897247" y="657747"/>
                </a:cubicBezTo>
                <a:cubicBezTo>
                  <a:pt x="885549" y="629801"/>
                  <a:pt x="881433" y="601639"/>
                  <a:pt x="896813" y="571744"/>
                </a:cubicBezTo>
                <a:cubicBezTo>
                  <a:pt x="916094" y="534484"/>
                  <a:pt x="940790" y="508054"/>
                  <a:pt x="986715" y="506538"/>
                </a:cubicBezTo>
                <a:cubicBezTo>
                  <a:pt x="985416" y="511087"/>
                  <a:pt x="984332" y="514987"/>
                  <a:pt x="982383" y="522352"/>
                </a:cubicBezTo>
                <a:cubicBezTo>
                  <a:pt x="1020077" y="511087"/>
                  <a:pt x="1043473" y="539249"/>
                  <a:pt x="1071851" y="552897"/>
                </a:cubicBezTo>
                <a:cubicBezTo>
                  <a:pt x="1085499" y="559829"/>
                  <a:pt x="1092215" y="575210"/>
                  <a:pt x="1082250" y="591458"/>
                </a:cubicBezTo>
                <a:close/>
                <a:moveTo>
                  <a:pt x="328156" y="742666"/>
                </a:moveTo>
                <a:cubicBezTo>
                  <a:pt x="324474" y="756964"/>
                  <a:pt x="321874" y="771478"/>
                  <a:pt x="318408" y="785992"/>
                </a:cubicBezTo>
                <a:cubicBezTo>
                  <a:pt x="310609" y="818920"/>
                  <a:pt x="278331" y="843400"/>
                  <a:pt x="240204" y="845999"/>
                </a:cubicBezTo>
                <a:cubicBezTo>
                  <a:pt x="207926" y="848166"/>
                  <a:pt x="166983" y="824553"/>
                  <a:pt x="160050" y="795091"/>
                </a:cubicBezTo>
                <a:cubicBezTo>
                  <a:pt x="153335" y="766712"/>
                  <a:pt x="159401" y="738983"/>
                  <a:pt x="178681" y="715371"/>
                </a:cubicBezTo>
                <a:cubicBezTo>
                  <a:pt x="186913" y="705189"/>
                  <a:pt x="194278" y="694357"/>
                  <a:pt x="202943" y="682443"/>
                </a:cubicBezTo>
                <a:cubicBezTo>
                  <a:pt x="222007" y="678543"/>
                  <a:pt x="239987" y="674861"/>
                  <a:pt x="254285" y="672044"/>
                </a:cubicBezTo>
                <a:cubicBezTo>
                  <a:pt x="274215" y="682876"/>
                  <a:pt x="291329" y="692841"/>
                  <a:pt x="309309" y="701723"/>
                </a:cubicBezTo>
                <a:cubicBezTo>
                  <a:pt x="330323" y="712121"/>
                  <a:pt x="334222" y="719487"/>
                  <a:pt x="328156" y="742666"/>
                </a:cubicBezTo>
                <a:close/>
                <a:moveTo>
                  <a:pt x="1714813" y="187873"/>
                </a:moveTo>
                <a:cubicBezTo>
                  <a:pt x="1744492" y="252646"/>
                  <a:pt x="1698349" y="320019"/>
                  <a:pt x="1626644" y="317419"/>
                </a:cubicBezTo>
                <a:cubicBezTo>
                  <a:pt x="1606497" y="316769"/>
                  <a:pt x="1594583" y="302905"/>
                  <a:pt x="1587001" y="286874"/>
                </a:cubicBezTo>
                <a:cubicBezTo>
                  <a:pt x="1571187" y="253513"/>
                  <a:pt x="1585484" y="200005"/>
                  <a:pt x="1614296" y="172926"/>
                </a:cubicBezTo>
                <a:cubicBezTo>
                  <a:pt x="1631843" y="156462"/>
                  <a:pt x="1647224" y="137832"/>
                  <a:pt x="1665638" y="118118"/>
                </a:cubicBezTo>
                <a:cubicBezTo>
                  <a:pt x="1693800" y="135449"/>
                  <a:pt x="1715463" y="148880"/>
                  <a:pt x="1740159" y="164044"/>
                </a:cubicBezTo>
                <a:cubicBezTo>
                  <a:pt x="1730627" y="172926"/>
                  <a:pt x="1722612" y="180508"/>
                  <a:pt x="1714813" y="187873"/>
                </a:cubicBezTo>
                <a:close/>
                <a:moveTo>
                  <a:pt x="185613" y="2222474"/>
                </a:moveTo>
                <a:cubicBezTo>
                  <a:pt x="188213" y="2245437"/>
                  <a:pt x="181714" y="2270133"/>
                  <a:pt x="175215" y="2293096"/>
                </a:cubicBezTo>
                <a:cubicBezTo>
                  <a:pt x="167199" y="2322125"/>
                  <a:pt x="138604" y="2325807"/>
                  <a:pt x="116724" y="2335989"/>
                </a:cubicBezTo>
                <a:cubicBezTo>
                  <a:pt x="85096" y="2324724"/>
                  <a:pt x="75998" y="2305877"/>
                  <a:pt x="77514" y="2272083"/>
                </a:cubicBezTo>
                <a:cubicBezTo>
                  <a:pt x="79030" y="2239372"/>
                  <a:pt x="91162" y="2219008"/>
                  <a:pt x="116291" y="2203627"/>
                </a:cubicBezTo>
                <a:cubicBezTo>
                  <a:pt x="114341" y="2194529"/>
                  <a:pt x="112825" y="2186730"/>
                  <a:pt x="111092" y="2179148"/>
                </a:cubicBezTo>
                <a:cubicBezTo>
                  <a:pt x="135355" y="2170916"/>
                  <a:pt x="182580" y="2195612"/>
                  <a:pt x="185613" y="2222474"/>
                </a:cubicBezTo>
                <a:close/>
              </a:path>
            </a:pathLst>
          </a:custGeom>
          <a:solidFill>
            <a:srgbClr val="B9CBFD">
              <a:alpha val="5373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149" name="Google Shape;149;p15"/>
          <p:cNvGrpSpPr/>
          <p:nvPr/>
        </p:nvGrpSpPr>
        <p:grpSpPr>
          <a:xfrm rot="-9954073">
            <a:off x="3203345" y="992155"/>
            <a:ext cx="1629186" cy="1840386"/>
            <a:chOff x="3221297" y="1179963"/>
            <a:chExt cx="1629148" cy="1840343"/>
          </a:xfrm>
        </p:grpSpPr>
        <p:sp>
          <p:nvSpPr>
            <p:cNvPr id="150" name="Google Shape;150;p15"/>
            <p:cNvSpPr/>
            <p:nvPr/>
          </p:nvSpPr>
          <p:spPr>
            <a:xfrm>
              <a:off x="3393118" y="2654856"/>
              <a:ext cx="991107" cy="365450"/>
            </a:xfrm>
            <a:custGeom>
              <a:avLst/>
              <a:gdLst/>
              <a:ahLst/>
              <a:cxnLst/>
              <a:rect l="l" t="t" r="r" b="b"/>
              <a:pathLst>
                <a:path w="991107" h="365450" extrusionOk="0">
                  <a:moveTo>
                    <a:pt x="886333" y="148106"/>
                  </a:moveTo>
                  <a:cubicBezTo>
                    <a:pt x="732748" y="92322"/>
                    <a:pt x="571487" y="53863"/>
                    <a:pt x="405921" y="29427"/>
                  </a:cubicBezTo>
                  <a:cubicBezTo>
                    <a:pt x="319133" y="16618"/>
                    <a:pt x="51293" y="-52678"/>
                    <a:pt x="4797" y="80419"/>
                  </a:cubicBezTo>
                  <a:cubicBezTo>
                    <a:pt x="-8077" y="117273"/>
                    <a:pt x="6294" y="156042"/>
                    <a:pt x="32025" y="181626"/>
                  </a:cubicBezTo>
                  <a:cubicBezTo>
                    <a:pt x="57770" y="207222"/>
                    <a:pt x="93318" y="221919"/>
                    <a:pt x="128756" y="234606"/>
                  </a:cubicBezTo>
                  <a:cubicBezTo>
                    <a:pt x="965048" y="534044"/>
                    <a:pt x="1134424" y="238228"/>
                    <a:pt x="886333" y="148106"/>
                  </a:cubicBezTo>
                  <a:close/>
                </a:path>
              </a:pathLst>
            </a:custGeom>
            <a:solidFill>
              <a:srgbClr val="FAD2E1">
                <a:alpha val="7294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3221297" y="1179963"/>
              <a:ext cx="959630" cy="760403"/>
            </a:xfrm>
            <a:custGeom>
              <a:avLst/>
              <a:gdLst/>
              <a:ahLst/>
              <a:cxnLst/>
              <a:rect l="l" t="t" r="r" b="b"/>
              <a:pathLst>
                <a:path w="959630" h="760403" extrusionOk="0">
                  <a:moveTo>
                    <a:pt x="102716" y="760214"/>
                  </a:moveTo>
                  <a:cubicBezTo>
                    <a:pt x="286342" y="752724"/>
                    <a:pt x="502666" y="562429"/>
                    <a:pt x="644973" y="453297"/>
                  </a:cubicBezTo>
                  <a:cubicBezTo>
                    <a:pt x="761439" y="363985"/>
                    <a:pt x="1002879" y="208130"/>
                    <a:pt x="952915" y="66049"/>
                  </a:cubicBezTo>
                  <a:cubicBezTo>
                    <a:pt x="870217" y="-169110"/>
                    <a:pt x="202209" y="272697"/>
                    <a:pt x="20429" y="622023"/>
                  </a:cubicBezTo>
                  <a:cubicBezTo>
                    <a:pt x="-27809" y="714721"/>
                    <a:pt x="13282" y="763865"/>
                    <a:pt x="102716" y="760214"/>
                  </a:cubicBezTo>
                  <a:close/>
                </a:path>
              </a:pathLst>
            </a:custGeom>
            <a:solidFill>
              <a:srgbClr val="FAD2E1">
                <a:alpha val="7294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52" name="Google Shape;152;p15"/>
            <p:cNvSpPr/>
            <p:nvPr/>
          </p:nvSpPr>
          <p:spPr>
            <a:xfrm>
              <a:off x="3315312" y="1799626"/>
              <a:ext cx="1535133" cy="598112"/>
            </a:xfrm>
            <a:custGeom>
              <a:avLst/>
              <a:gdLst/>
              <a:ahLst/>
              <a:cxnLst/>
              <a:rect l="l" t="t" r="r" b="b"/>
              <a:pathLst>
                <a:path w="1535133" h="598112" extrusionOk="0">
                  <a:moveTo>
                    <a:pt x="1349561" y="4322"/>
                  </a:moveTo>
                  <a:cubicBezTo>
                    <a:pt x="1063648" y="-30519"/>
                    <a:pt x="521435" y="152856"/>
                    <a:pt x="277851" y="282482"/>
                  </a:cubicBezTo>
                  <a:cubicBezTo>
                    <a:pt x="190187" y="329135"/>
                    <a:pt x="-149968" y="488744"/>
                    <a:pt x="76439" y="574386"/>
                  </a:cubicBezTo>
                  <a:cubicBezTo>
                    <a:pt x="202653" y="622128"/>
                    <a:pt x="367280" y="586499"/>
                    <a:pt x="504386" y="565604"/>
                  </a:cubicBezTo>
                  <a:cubicBezTo>
                    <a:pt x="1570405" y="403150"/>
                    <a:pt x="1726050" y="50202"/>
                    <a:pt x="1349561" y="4322"/>
                  </a:cubicBezTo>
                  <a:close/>
                </a:path>
              </a:pathLst>
            </a:custGeom>
            <a:solidFill>
              <a:srgbClr val="FAD2E1">
                <a:alpha val="7294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53" name="Google Shape;153;p15"/>
          <p:cNvGrpSpPr/>
          <p:nvPr/>
        </p:nvGrpSpPr>
        <p:grpSpPr>
          <a:xfrm rot="1108923">
            <a:off x="13050762" y="948620"/>
            <a:ext cx="1629109" cy="1840298"/>
            <a:chOff x="13133460" y="1179963"/>
            <a:chExt cx="1629148" cy="1840343"/>
          </a:xfrm>
        </p:grpSpPr>
        <p:sp>
          <p:nvSpPr>
            <p:cNvPr id="154" name="Google Shape;154;p15"/>
            <p:cNvSpPr/>
            <p:nvPr/>
          </p:nvSpPr>
          <p:spPr>
            <a:xfrm>
              <a:off x="13305281" y="2654856"/>
              <a:ext cx="991107" cy="365450"/>
            </a:xfrm>
            <a:custGeom>
              <a:avLst/>
              <a:gdLst/>
              <a:ahLst/>
              <a:cxnLst/>
              <a:rect l="l" t="t" r="r" b="b"/>
              <a:pathLst>
                <a:path w="991107" h="365450" extrusionOk="0">
                  <a:moveTo>
                    <a:pt x="886333" y="148106"/>
                  </a:moveTo>
                  <a:cubicBezTo>
                    <a:pt x="732748" y="92322"/>
                    <a:pt x="571487" y="53863"/>
                    <a:pt x="405921" y="29427"/>
                  </a:cubicBezTo>
                  <a:cubicBezTo>
                    <a:pt x="319133" y="16618"/>
                    <a:pt x="51293" y="-52678"/>
                    <a:pt x="4797" y="80419"/>
                  </a:cubicBezTo>
                  <a:cubicBezTo>
                    <a:pt x="-8077" y="117273"/>
                    <a:pt x="6294" y="156042"/>
                    <a:pt x="32025" y="181626"/>
                  </a:cubicBezTo>
                  <a:cubicBezTo>
                    <a:pt x="57770" y="207222"/>
                    <a:pt x="93318" y="221919"/>
                    <a:pt x="128756" y="234606"/>
                  </a:cubicBezTo>
                  <a:cubicBezTo>
                    <a:pt x="965048" y="534044"/>
                    <a:pt x="1134424" y="238228"/>
                    <a:pt x="886333" y="148106"/>
                  </a:cubicBezTo>
                  <a:close/>
                </a:path>
              </a:pathLst>
            </a:custGeom>
            <a:solidFill>
              <a:srgbClr val="FAD2E1">
                <a:alpha val="7294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13133460" y="1179963"/>
              <a:ext cx="959630" cy="760403"/>
            </a:xfrm>
            <a:custGeom>
              <a:avLst/>
              <a:gdLst/>
              <a:ahLst/>
              <a:cxnLst/>
              <a:rect l="l" t="t" r="r" b="b"/>
              <a:pathLst>
                <a:path w="959630" h="760403" extrusionOk="0">
                  <a:moveTo>
                    <a:pt x="102716" y="760214"/>
                  </a:moveTo>
                  <a:cubicBezTo>
                    <a:pt x="286342" y="752724"/>
                    <a:pt x="502666" y="562429"/>
                    <a:pt x="644973" y="453297"/>
                  </a:cubicBezTo>
                  <a:cubicBezTo>
                    <a:pt x="761439" y="363985"/>
                    <a:pt x="1002879" y="208130"/>
                    <a:pt x="952915" y="66049"/>
                  </a:cubicBezTo>
                  <a:cubicBezTo>
                    <a:pt x="870217" y="-169110"/>
                    <a:pt x="202209" y="272697"/>
                    <a:pt x="20429" y="622023"/>
                  </a:cubicBezTo>
                  <a:cubicBezTo>
                    <a:pt x="-27809" y="714721"/>
                    <a:pt x="13282" y="763865"/>
                    <a:pt x="102716" y="760214"/>
                  </a:cubicBezTo>
                  <a:close/>
                </a:path>
              </a:pathLst>
            </a:custGeom>
            <a:solidFill>
              <a:srgbClr val="FAD2E1">
                <a:alpha val="7294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56" name="Google Shape;156;p15"/>
            <p:cNvSpPr/>
            <p:nvPr/>
          </p:nvSpPr>
          <p:spPr>
            <a:xfrm>
              <a:off x="13227475" y="1799626"/>
              <a:ext cx="1535133" cy="598112"/>
            </a:xfrm>
            <a:custGeom>
              <a:avLst/>
              <a:gdLst/>
              <a:ahLst/>
              <a:cxnLst/>
              <a:rect l="l" t="t" r="r" b="b"/>
              <a:pathLst>
                <a:path w="1535133" h="598112" extrusionOk="0">
                  <a:moveTo>
                    <a:pt x="1349561" y="4322"/>
                  </a:moveTo>
                  <a:cubicBezTo>
                    <a:pt x="1063648" y="-30519"/>
                    <a:pt x="521435" y="152856"/>
                    <a:pt x="277851" y="282482"/>
                  </a:cubicBezTo>
                  <a:cubicBezTo>
                    <a:pt x="190187" y="329135"/>
                    <a:pt x="-149968" y="488744"/>
                    <a:pt x="76439" y="574386"/>
                  </a:cubicBezTo>
                  <a:cubicBezTo>
                    <a:pt x="202653" y="622128"/>
                    <a:pt x="367280" y="586499"/>
                    <a:pt x="504386" y="565604"/>
                  </a:cubicBezTo>
                  <a:cubicBezTo>
                    <a:pt x="1570405" y="403150"/>
                    <a:pt x="1726050" y="50202"/>
                    <a:pt x="1349561" y="4322"/>
                  </a:cubicBezTo>
                  <a:close/>
                </a:path>
              </a:pathLst>
            </a:custGeom>
            <a:solidFill>
              <a:srgbClr val="FAD2E1">
                <a:alpha val="7294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40"/>
          <p:cNvSpPr/>
          <p:nvPr/>
        </p:nvSpPr>
        <p:spPr>
          <a:xfrm>
            <a:off x="3076797" y="3872357"/>
            <a:ext cx="6589359" cy="542802"/>
          </a:xfrm>
          <a:custGeom>
            <a:avLst/>
            <a:gdLst/>
            <a:ahLst/>
            <a:cxnLst/>
            <a:rect l="l" t="t" r="r" b="b"/>
            <a:pathLst>
              <a:path w="6589359" h="542802" extrusionOk="0">
                <a:moveTo>
                  <a:pt x="6530393" y="0"/>
                </a:moveTo>
                <a:cubicBezTo>
                  <a:pt x="6540160" y="33808"/>
                  <a:pt x="6545795" y="61230"/>
                  <a:pt x="6555937" y="87525"/>
                </a:cubicBezTo>
                <a:cubicBezTo>
                  <a:pt x="6565704" y="113069"/>
                  <a:pt x="6599512" y="128470"/>
                  <a:pt x="6586364" y="166035"/>
                </a:cubicBezTo>
                <a:cubicBezTo>
                  <a:pt x="6543541" y="177680"/>
                  <a:pt x="6502220" y="186319"/>
                  <a:pt x="6453386" y="175801"/>
                </a:cubicBezTo>
                <a:cubicBezTo>
                  <a:pt x="6398166" y="163781"/>
                  <a:pt x="6338815" y="170167"/>
                  <a:pt x="6281341" y="170542"/>
                </a:cubicBezTo>
                <a:cubicBezTo>
                  <a:pt x="6117560" y="171669"/>
                  <a:pt x="5953779" y="171669"/>
                  <a:pt x="5790374" y="175801"/>
                </a:cubicBezTo>
                <a:cubicBezTo>
                  <a:pt x="5633730" y="179934"/>
                  <a:pt x="5477463" y="189700"/>
                  <a:pt x="5320819" y="195335"/>
                </a:cubicBezTo>
                <a:cubicBezTo>
                  <a:pt x="5131494" y="202097"/>
                  <a:pt x="4942545" y="206229"/>
                  <a:pt x="4753221" y="213742"/>
                </a:cubicBezTo>
                <a:cubicBezTo>
                  <a:pt x="4610100" y="219376"/>
                  <a:pt x="4466980" y="229894"/>
                  <a:pt x="4323860" y="236280"/>
                </a:cubicBezTo>
                <a:cubicBezTo>
                  <a:pt x="4156698" y="244169"/>
                  <a:pt x="3989161" y="249803"/>
                  <a:pt x="3821623" y="256941"/>
                </a:cubicBezTo>
                <a:cubicBezTo>
                  <a:pt x="3784059" y="258443"/>
                  <a:pt x="3746494" y="262200"/>
                  <a:pt x="3708930" y="264829"/>
                </a:cubicBezTo>
                <a:cubicBezTo>
                  <a:pt x="3517351" y="277977"/>
                  <a:pt x="3326149" y="291124"/>
                  <a:pt x="3134570" y="304272"/>
                </a:cubicBezTo>
                <a:cubicBezTo>
                  <a:pt x="2989947" y="314039"/>
                  <a:pt x="2844948" y="323805"/>
                  <a:pt x="2700325" y="333572"/>
                </a:cubicBezTo>
                <a:cubicBezTo>
                  <a:pt x="2577114" y="341836"/>
                  <a:pt x="2453527" y="349349"/>
                  <a:pt x="2330316" y="358365"/>
                </a:cubicBezTo>
                <a:cubicBezTo>
                  <a:pt x="2209359" y="367004"/>
                  <a:pt x="2088777" y="378274"/>
                  <a:pt x="1968195" y="386538"/>
                </a:cubicBezTo>
                <a:cubicBezTo>
                  <a:pt x="1701488" y="405320"/>
                  <a:pt x="1434405" y="419219"/>
                  <a:pt x="1168073" y="441758"/>
                </a:cubicBezTo>
                <a:cubicBezTo>
                  <a:pt x="917143" y="463169"/>
                  <a:pt x="667339" y="493596"/>
                  <a:pt x="416785" y="518389"/>
                </a:cubicBezTo>
                <a:cubicBezTo>
                  <a:pt x="309351" y="528907"/>
                  <a:pt x="201165" y="536795"/>
                  <a:pt x="93355" y="542430"/>
                </a:cubicBezTo>
                <a:cubicBezTo>
                  <a:pt x="38511" y="545435"/>
                  <a:pt x="19353" y="530410"/>
                  <a:pt x="5830" y="490967"/>
                </a:cubicBezTo>
                <a:cubicBezTo>
                  <a:pt x="-11825" y="436123"/>
                  <a:pt x="11089" y="398183"/>
                  <a:pt x="68187" y="405696"/>
                </a:cubicBezTo>
                <a:cubicBezTo>
                  <a:pt x="139184" y="415462"/>
                  <a:pt x="206800" y="402691"/>
                  <a:pt x="275918" y="394802"/>
                </a:cubicBezTo>
                <a:cubicBezTo>
                  <a:pt x="391241" y="381654"/>
                  <a:pt x="506564" y="367756"/>
                  <a:pt x="621886" y="355735"/>
                </a:cubicBezTo>
                <a:cubicBezTo>
                  <a:pt x="743971" y="342963"/>
                  <a:pt x="865304" y="318546"/>
                  <a:pt x="989266" y="318171"/>
                </a:cubicBezTo>
                <a:cubicBezTo>
                  <a:pt x="1075665" y="317795"/>
                  <a:pt x="1161687" y="298637"/>
                  <a:pt x="1248461" y="294129"/>
                </a:cubicBezTo>
                <a:cubicBezTo>
                  <a:pt x="1333356" y="289622"/>
                  <a:pt x="1418628" y="280982"/>
                  <a:pt x="1504274" y="288870"/>
                </a:cubicBezTo>
                <a:cubicBezTo>
                  <a:pt x="1514041" y="289622"/>
                  <a:pt x="1524935" y="286241"/>
                  <a:pt x="1534702" y="282860"/>
                </a:cubicBezTo>
                <a:cubicBezTo>
                  <a:pt x="1542590" y="280231"/>
                  <a:pt x="1553484" y="269337"/>
                  <a:pt x="1556489" y="271591"/>
                </a:cubicBezTo>
                <a:cubicBezTo>
                  <a:pt x="1598186" y="300140"/>
                  <a:pt x="1635750" y="262951"/>
                  <a:pt x="1676320" y="265580"/>
                </a:cubicBezTo>
                <a:cubicBezTo>
                  <a:pt x="1716889" y="268210"/>
                  <a:pt x="1759712" y="250930"/>
                  <a:pt x="1798779" y="258068"/>
                </a:cubicBezTo>
                <a:cubicBezTo>
                  <a:pt x="1852497" y="267834"/>
                  <a:pt x="1901330" y="247174"/>
                  <a:pt x="1952042" y="247550"/>
                </a:cubicBezTo>
                <a:cubicBezTo>
                  <a:pt x="2046705" y="248301"/>
                  <a:pt x="2139489" y="224260"/>
                  <a:pt x="2232648" y="228016"/>
                </a:cubicBezTo>
                <a:cubicBezTo>
                  <a:pt x="2321301" y="231772"/>
                  <a:pt x="2410328" y="230646"/>
                  <a:pt x="2494097" y="212990"/>
                </a:cubicBezTo>
                <a:cubicBezTo>
                  <a:pt x="2594770" y="191954"/>
                  <a:pt x="2697320" y="219001"/>
                  <a:pt x="2795363" y="187071"/>
                </a:cubicBezTo>
                <a:cubicBezTo>
                  <a:pt x="2933976" y="201721"/>
                  <a:pt x="3068832" y="159273"/>
                  <a:pt x="3206318" y="158146"/>
                </a:cubicBezTo>
                <a:cubicBezTo>
                  <a:pt x="3294219" y="157395"/>
                  <a:pt x="3381744" y="155517"/>
                  <a:pt x="3469645" y="151385"/>
                </a:cubicBezTo>
                <a:cubicBezTo>
                  <a:pt x="3510965" y="149506"/>
                  <a:pt x="3551911" y="139740"/>
                  <a:pt x="3593232" y="136359"/>
                </a:cubicBezTo>
                <a:cubicBezTo>
                  <a:pt x="3626664" y="133729"/>
                  <a:pt x="3660472" y="136359"/>
                  <a:pt x="3693904" y="134856"/>
                </a:cubicBezTo>
                <a:cubicBezTo>
                  <a:pt x="3800211" y="130724"/>
                  <a:pt x="3906894" y="128095"/>
                  <a:pt x="4012826" y="120206"/>
                </a:cubicBezTo>
                <a:cubicBezTo>
                  <a:pt x="4057152" y="116825"/>
                  <a:pt x="4104859" y="143496"/>
                  <a:pt x="4146931" y="108561"/>
                </a:cubicBezTo>
                <a:cubicBezTo>
                  <a:pt x="4149936" y="105932"/>
                  <a:pt x="4161205" y="115323"/>
                  <a:pt x="4169094" y="116825"/>
                </a:cubicBezTo>
                <a:cubicBezTo>
                  <a:pt x="4189379" y="120206"/>
                  <a:pt x="4219055" y="132227"/>
                  <a:pt x="4229197" y="123211"/>
                </a:cubicBezTo>
                <a:cubicBezTo>
                  <a:pt x="4268640" y="87901"/>
                  <a:pt x="4315596" y="101800"/>
                  <a:pt x="4358043" y="98043"/>
                </a:cubicBezTo>
                <a:cubicBezTo>
                  <a:pt x="4451954" y="89779"/>
                  <a:pt x="4546617" y="89028"/>
                  <a:pt x="4641279" y="87149"/>
                </a:cubicBezTo>
                <a:cubicBezTo>
                  <a:pt x="4711149" y="86023"/>
                  <a:pt x="4780643" y="89028"/>
                  <a:pt x="4850512" y="89028"/>
                </a:cubicBezTo>
                <a:cubicBezTo>
                  <a:pt x="4865538" y="89028"/>
                  <a:pt x="4880564" y="85647"/>
                  <a:pt x="4895590" y="82642"/>
                </a:cubicBezTo>
                <a:cubicBezTo>
                  <a:pt x="4906483" y="80388"/>
                  <a:pt x="4918504" y="70997"/>
                  <a:pt x="4927144" y="74002"/>
                </a:cubicBezTo>
                <a:cubicBezTo>
                  <a:pt x="5025187" y="107434"/>
                  <a:pt x="5122103" y="57474"/>
                  <a:pt x="5221649" y="70997"/>
                </a:cubicBezTo>
                <a:cubicBezTo>
                  <a:pt x="5296778" y="81139"/>
                  <a:pt x="5376039" y="59727"/>
                  <a:pt x="5453797" y="54468"/>
                </a:cubicBezTo>
                <a:cubicBezTo>
                  <a:pt x="5474458" y="52966"/>
                  <a:pt x="5495494" y="58225"/>
                  <a:pt x="5516530" y="60479"/>
                </a:cubicBezTo>
                <a:cubicBezTo>
                  <a:pt x="5522915" y="61230"/>
                  <a:pt x="5531555" y="65362"/>
                  <a:pt x="5535312" y="62733"/>
                </a:cubicBezTo>
                <a:cubicBezTo>
                  <a:pt x="5574003" y="36437"/>
                  <a:pt x="5619081" y="42448"/>
                  <a:pt x="5661528" y="40194"/>
                </a:cubicBezTo>
                <a:cubicBezTo>
                  <a:pt x="5746048" y="35686"/>
                  <a:pt x="5830944" y="35686"/>
                  <a:pt x="5915464" y="34184"/>
                </a:cubicBezTo>
                <a:cubicBezTo>
                  <a:pt x="5928236" y="33808"/>
                  <a:pt x="5942135" y="39818"/>
                  <a:pt x="5954155" y="37564"/>
                </a:cubicBezTo>
                <a:cubicBezTo>
                  <a:pt x="6050695" y="20285"/>
                  <a:pt x="6147987" y="22539"/>
                  <a:pt x="6245279" y="23666"/>
                </a:cubicBezTo>
                <a:cubicBezTo>
                  <a:pt x="6319657" y="24793"/>
                  <a:pt x="6394034" y="23666"/>
                  <a:pt x="6468412" y="20660"/>
                </a:cubicBezTo>
                <a:cubicBezTo>
                  <a:pt x="6486067" y="20660"/>
                  <a:pt x="6504474" y="9015"/>
                  <a:pt x="653039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4" name="Google Shape;794;p40"/>
          <p:cNvSpPr/>
          <p:nvPr/>
        </p:nvSpPr>
        <p:spPr>
          <a:xfrm rot="-8948076">
            <a:off x="15752851" y="-328441"/>
            <a:ext cx="5070297" cy="4414356"/>
          </a:xfrm>
          <a:custGeom>
            <a:avLst/>
            <a:gdLst/>
            <a:ahLst/>
            <a:cxnLst/>
            <a:rect l="l" t="t" r="r" b="b"/>
            <a:pathLst>
              <a:path w="5075470" h="4418860" extrusionOk="0">
                <a:moveTo>
                  <a:pt x="702" y="2446337"/>
                </a:moveTo>
                <a:cubicBezTo>
                  <a:pt x="-4720" y="2249776"/>
                  <a:pt x="20952" y="2059747"/>
                  <a:pt x="89347" y="1872919"/>
                </a:cubicBezTo>
                <a:cubicBezTo>
                  <a:pt x="124230" y="1777611"/>
                  <a:pt x="179690" y="1698568"/>
                  <a:pt x="226528" y="1612275"/>
                </a:cubicBezTo>
                <a:cubicBezTo>
                  <a:pt x="288064" y="1499133"/>
                  <a:pt x="379910" y="1416628"/>
                  <a:pt x="463917" y="1325174"/>
                </a:cubicBezTo>
                <a:cubicBezTo>
                  <a:pt x="483122" y="1304270"/>
                  <a:pt x="493182" y="1270432"/>
                  <a:pt x="534206" y="1283367"/>
                </a:cubicBezTo>
                <a:cubicBezTo>
                  <a:pt x="538909" y="1284804"/>
                  <a:pt x="550798" y="1263051"/>
                  <a:pt x="559617" y="1252272"/>
                </a:cubicBezTo>
                <a:cubicBezTo>
                  <a:pt x="585747" y="1220133"/>
                  <a:pt x="611289" y="1193480"/>
                  <a:pt x="657212" y="1181461"/>
                </a:cubicBezTo>
                <a:cubicBezTo>
                  <a:pt x="709994" y="1167938"/>
                  <a:pt x="753239" y="1127437"/>
                  <a:pt x="803930" y="1102614"/>
                </a:cubicBezTo>
                <a:cubicBezTo>
                  <a:pt x="945619" y="1033370"/>
                  <a:pt x="1020807" y="1003321"/>
                  <a:pt x="1171380" y="1001427"/>
                </a:cubicBezTo>
                <a:cubicBezTo>
                  <a:pt x="1199077" y="1001100"/>
                  <a:pt x="1202017" y="939826"/>
                  <a:pt x="1240428" y="976799"/>
                </a:cubicBezTo>
                <a:cubicBezTo>
                  <a:pt x="1367288" y="915721"/>
                  <a:pt x="1513549" y="943419"/>
                  <a:pt x="1642565" y="886390"/>
                </a:cubicBezTo>
                <a:cubicBezTo>
                  <a:pt x="1722914" y="850854"/>
                  <a:pt x="1810514" y="831975"/>
                  <a:pt x="1893868" y="802840"/>
                </a:cubicBezTo>
                <a:cubicBezTo>
                  <a:pt x="1927444" y="791082"/>
                  <a:pt x="1958735" y="772399"/>
                  <a:pt x="1990482" y="755872"/>
                </a:cubicBezTo>
                <a:cubicBezTo>
                  <a:pt x="2019552" y="740717"/>
                  <a:pt x="2046335" y="719095"/>
                  <a:pt x="2077037" y="709623"/>
                </a:cubicBezTo>
                <a:cubicBezTo>
                  <a:pt x="2109699" y="699693"/>
                  <a:pt x="2137724" y="688523"/>
                  <a:pt x="2157190" y="659715"/>
                </a:cubicBezTo>
                <a:cubicBezTo>
                  <a:pt x="2162090" y="652529"/>
                  <a:pt x="2169602" y="642273"/>
                  <a:pt x="2176330" y="641881"/>
                </a:cubicBezTo>
                <a:cubicBezTo>
                  <a:pt x="2254393" y="637896"/>
                  <a:pt x="2296397" y="571004"/>
                  <a:pt x="2356364" y="536317"/>
                </a:cubicBezTo>
                <a:cubicBezTo>
                  <a:pt x="2418684" y="500193"/>
                  <a:pt x="2468200" y="442119"/>
                  <a:pt x="2523921" y="394302"/>
                </a:cubicBezTo>
                <a:cubicBezTo>
                  <a:pt x="2590879" y="336882"/>
                  <a:pt x="2653003" y="271557"/>
                  <a:pt x="2726950" y="225177"/>
                </a:cubicBezTo>
                <a:cubicBezTo>
                  <a:pt x="2841529" y="153320"/>
                  <a:pt x="2970087" y="106809"/>
                  <a:pt x="3092374" y="49128"/>
                </a:cubicBezTo>
                <a:cubicBezTo>
                  <a:pt x="3184678" y="5556"/>
                  <a:pt x="3275283" y="1441"/>
                  <a:pt x="3369480" y="2290"/>
                </a:cubicBezTo>
                <a:cubicBezTo>
                  <a:pt x="3493205" y="3401"/>
                  <a:pt x="3616864" y="-1368"/>
                  <a:pt x="3740392" y="396"/>
                </a:cubicBezTo>
                <a:cubicBezTo>
                  <a:pt x="3862222" y="2225"/>
                  <a:pt x="3975560" y="34168"/>
                  <a:pt x="4060939" y="131045"/>
                </a:cubicBezTo>
                <a:cubicBezTo>
                  <a:pt x="4094320" y="168998"/>
                  <a:pt x="4130901" y="204077"/>
                  <a:pt x="4166373" y="240136"/>
                </a:cubicBezTo>
                <a:cubicBezTo>
                  <a:pt x="4170495" y="244327"/>
                  <a:pt x="4175655" y="247349"/>
                  <a:pt x="4181332" y="248890"/>
                </a:cubicBezTo>
                <a:cubicBezTo>
                  <a:pt x="4327267" y="285014"/>
                  <a:pt x="4414932" y="399985"/>
                  <a:pt x="4514943" y="497122"/>
                </a:cubicBezTo>
                <a:cubicBezTo>
                  <a:pt x="4647748" y="626399"/>
                  <a:pt x="4752006" y="778997"/>
                  <a:pt x="4845877" y="936821"/>
                </a:cubicBezTo>
                <a:cubicBezTo>
                  <a:pt x="4918649" y="1059043"/>
                  <a:pt x="4969340" y="1191586"/>
                  <a:pt x="5003113" y="1333274"/>
                </a:cubicBezTo>
                <a:cubicBezTo>
                  <a:pt x="5042164" y="1492738"/>
                  <a:pt x="5065615" y="1655618"/>
                  <a:pt x="5073140" y="1819614"/>
                </a:cubicBezTo>
                <a:cubicBezTo>
                  <a:pt x="5082417" y="2048250"/>
                  <a:pt x="5064583" y="2276559"/>
                  <a:pt x="5008992" y="2499445"/>
                </a:cubicBezTo>
                <a:cubicBezTo>
                  <a:pt x="4963918" y="2680263"/>
                  <a:pt x="4897091" y="2854026"/>
                  <a:pt x="4829742" y="3027985"/>
                </a:cubicBezTo>
                <a:cubicBezTo>
                  <a:pt x="4777509" y="3164630"/>
                  <a:pt x="4709127" y="3294548"/>
                  <a:pt x="4626060" y="3414967"/>
                </a:cubicBezTo>
                <a:cubicBezTo>
                  <a:pt x="4524938" y="3559986"/>
                  <a:pt x="4411601" y="3698540"/>
                  <a:pt x="4272002" y="3811420"/>
                </a:cubicBezTo>
                <a:cubicBezTo>
                  <a:pt x="4172056" y="3892227"/>
                  <a:pt x="4078185" y="3981917"/>
                  <a:pt x="3971510" y="4052402"/>
                </a:cubicBezTo>
                <a:cubicBezTo>
                  <a:pt x="3877247" y="4114787"/>
                  <a:pt x="3773316" y="4169398"/>
                  <a:pt x="3666118" y="4203824"/>
                </a:cubicBezTo>
                <a:cubicBezTo>
                  <a:pt x="3501370" y="4257194"/>
                  <a:pt x="3332311" y="4304228"/>
                  <a:pt x="3161684" y="4327613"/>
                </a:cubicBezTo>
                <a:cubicBezTo>
                  <a:pt x="2937164" y="4358316"/>
                  <a:pt x="2711664" y="4391697"/>
                  <a:pt x="2483616" y="4391632"/>
                </a:cubicBezTo>
                <a:cubicBezTo>
                  <a:pt x="2448211" y="4391632"/>
                  <a:pt x="2412870" y="4407309"/>
                  <a:pt x="2377268" y="4408289"/>
                </a:cubicBezTo>
                <a:cubicBezTo>
                  <a:pt x="2240806" y="4412013"/>
                  <a:pt x="2101665" y="4429585"/>
                  <a:pt x="1968599" y="4409138"/>
                </a:cubicBezTo>
                <a:cubicBezTo>
                  <a:pt x="1863557" y="4393069"/>
                  <a:pt x="1757601" y="4415671"/>
                  <a:pt x="1653670" y="4381898"/>
                </a:cubicBezTo>
                <a:cubicBezTo>
                  <a:pt x="1588346" y="4360472"/>
                  <a:pt x="1514333" y="4365306"/>
                  <a:pt x="1444632" y="4354462"/>
                </a:cubicBezTo>
                <a:cubicBezTo>
                  <a:pt x="1391066" y="4346035"/>
                  <a:pt x="1338284" y="4333166"/>
                  <a:pt x="1295235" y="4295147"/>
                </a:cubicBezTo>
                <a:cubicBezTo>
                  <a:pt x="1287069" y="4288027"/>
                  <a:pt x="1270020" y="4289530"/>
                  <a:pt x="1257020" y="4289530"/>
                </a:cubicBezTo>
                <a:cubicBezTo>
                  <a:pt x="1118271" y="4289530"/>
                  <a:pt x="990431" y="4248702"/>
                  <a:pt x="864159" y="4194286"/>
                </a:cubicBezTo>
                <a:cubicBezTo>
                  <a:pt x="792694" y="4163453"/>
                  <a:pt x="714893" y="4147645"/>
                  <a:pt x="667468" y="4077748"/>
                </a:cubicBezTo>
                <a:cubicBezTo>
                  <a:pt x="481816" y="3994916"/>
                  <a:pt x="406627" y="3828013"/>
                  <a:pt x="336077" y="3653531"/>
                </a:cubicBezTo>
                <a:cubicBezTo>
                  <a:pt x="273170" y="3498059"/>
                  <a:pt x="190404" y="3350426"/>
                  <a:pt x="130958" y="3193778"/>
                </a:cubicBezTo>
                <a:cubicBezTo>
                  <a:pt x="72754" y="3040396"/>
                  <a:pt x="18731" y="2883487"/>
                  <a:pt x="13048" y="2715865"/>
                </a:cubicBezTo>
                <a:cubicBezTo>
                  <a:pt x="9716" y="2626044"/>
                  <a:pt x="4817" y="2536158"/>
                  <a:pt x="702" y="244633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5" name="Google Shape;795;p40"/>
          <p:cNvSpPr/>
          <p:nvPr/>
        </p:nvSpPr>
        <p:spPr>
          <a:xfrm rot="-9367483">
            <a:off x="16438920" y="39842"/>
            <a:ext cx="4224282" cy="3677791"/>
          </a:xfrm>
          <a:custGeom>
            <a:avLst/>
            <a:gdLst/>
            <a:ahLst/>
            <a:cxnLst/>
            <a:rect l="l" t="t" r="r" b="b"/>
            <a:pathLst>
              <a:path w="4221644" h="3675495" extrusionOk="0">
                <a:moveTo>
                  <a:pt x="584" y="2034800"/>
                </a:moveTo>
                <a:cubicBezTo>
                  <a:pt x="-3926" y="1871306"/>
                  <a:pt x="17427" y="1713245"/>
                  <a:pt x="74316" y="1557846"/>
                </a:cubicBezTo>
                <a:cubicBezTo>
                  <a:pt x="103331" y="1478571"/>
                  <a:pt x="149462" y="1412826"/>
                  <a:pt x="188420" y="1341049"/>
                </a:cubicBezTo>
                <a:cubicBezTo>
                  <a:pt x="239604" y="1246941"/>
                  <a:pt x="315999" y="1178315"/>
                  <a:pt x="385874" y="1102246"/>
                </a:cubicBezTo>
                <a:cubicBezTo>
                  <a:pt x="401849" y="1084859"/>
                  <a:pt x="410216" y="1056713"/>
                  <a:pt x="444339" y="1067472"/>
                </a:cubicBezTo>
                <a:cubicBezTo>
                  <a:pt x="448251" y="1068667"/>
                  <a:pt x="458140" y="1050573"/>
                  <a:pt x="465475" y="1041608"/>
                </a:cubicBezTo>
                <a:cubicBezTo>
                  <a:pt x="487209" y="1014875"/>
                  <a:pt x="508454" y="992706"/>
                  <a:pt x="546652" y="982709"/>
                </a:cubicBezTo>
                <a:cubicBezTo>
                  <a:pt x="590554" y="971461"/>
                  <a:pt x="626524" y="937774"/>
                  <a:pt x="668688" y="917126"/>
                </a:cubicBezTo>
                <a:cubicBezTo>
                  <a:pt x="786541" y="859531"/>
                  <a:pt x="849081" y="834537"/>
                  <a:pt x="974324" y="832961"/>
                </a:cubicBezTo>
                <a:cubicBezTo>
                  <a:pt x="997362" y="832689"/>
                  <a:pt x="999807" y="781723"/>
                  <a:pt x="1031756" y="812477"/>
                </a:cubicBezTo>
                <a:cubicBezTo>
                  <a:pt x="1137275" y="761673"/>
                  <a:pt x="1258931" y="784711"/>
                  <a:pt x="1366243" y="737277"/>
                </a:cubicBezTo>
                <a:cubicBezTo>
                  <a:pt x="1433075" y="707719"/>
                  <a:pt x="1505939" y="692016"/>
                  <a:pt x="1575270" y="667782"/>
                </a:cubicBezTo>
                <a:cubicBezTo>
                  <a:pt x="1603198" y="658002"/>
                  <a:pt x="1629225" y="642462"/>
                  <a:pt x="1655632" y="628715"/>
                </a:cubicBezTo>
                <a:cubicBezTo>
                  <a:pt x="1679811" y="616109"/>
                  <a:pt x="1702088" y="598125"/>
                  <a:pt x="1727626" y="590246"/>
                </a:cubicBezTo>
                <a:cubicBezTo>
                  <a:pt x="1754793" y="581987"/>
                  <a:pt x="1778103" y="572696"/>
                  <a:pt x="1794295" y="548734"/>
                </a:cubicBezTo>
                <a:cubicBezTo>
                  <a:pt x="1798370" y="542757"/>
                  <a:pt x="1804619" y="534226"/>
                  <a:pt x="1810215" y="533900"/>
                </a:cubicBezTo>
                <a:cubicBezTo>
                  <a:pt x="1875146" y="530586"/>
                  <a:pt x="1910083" y="474947"/>
                  <a:pt x="1959963" y="446095"/>
                </a:cubicBezTo>
                <a:cubicBezTo>
                  <a:pt x="2011799" y="416047"/>
                  <a:pt x="2052985" y="367743"/>
                  <a:pt x="2099333" y="327970"/>
                </a:cubicBezTo>
                <a:cubicBezTo>
                  <a:pt x="2155026" y="280210"/>
                  <a:pt x="2206699" y="225874"/>
                  <a:pt x="2268206" y="187296"/>
                </a:cubicBezTo>
                <a:cubicBezTo>
                  <a:pt x="2363510" y="127528"/>
                  <a:pt x="2470442" y="88841"/>
                  <a:pt x="2572157" y="40863"/>
                </a:cubicBezTo>
                <a:cubicBezTo>
                  <a:pt x="2648932" y="4622"/>
                  <a:pt x="2724295" y="1199"/>
                  <a:pt x="2802647" y="1905"/>
                </a:cubicBezTo>
                <a:cubicBezTo>
                  <a:pt x="2905557" y="2829"/>
                  <a:pt x="3008414" y="-1138"/>
                  <a:pt x="3111162" y="329"/>
                </a:cubicBezTo>
                <a:cubicBezTo>
                  <a:pt x="3212496" y="1851"/>
                  <a:pt x="3306768" y="28420"/>
                  <a:pt x="3377784" y="108999"/>
                </a:cubicBezTo>
                <a:cubicBezTo>
                  <a:pt x="3405549" y="140568"/>
                  <a:pt x="3435977" y="169746"/>
                  <a:pt x="3465481" y="199739"/>
                </a:cubicBezTo>
                <a:cubicBezTo>
                  <a:pt x="3468910" y="203225"/>
                  <a:pt x="3473202" y="205738"/>
                  <a:pt x="3477924" y="207020"/>
                </a:cubicBezTo>
                <a:cubicBezTo>
                  <a:pt x="3599308" y="237067"/>
                  <a:pt x="3672226" y="332697"/>
                  <a:pt x="3755413" y="413494"/>
                </a:cubicBezTo>
                <a:cubicBezTo>
                  <a:pt x="3865876" y="521023"/>
                  <a:pt x="3952595" y="647950"/>
                  <a:pt x="4030675" y="779224"/>
                </a:cubicBezTo>
                <a:cubicBezTo>
                  <a:pt x="4091204" y="880885"/>
                  <a:pt x="4133368" y="991131"/>
                  <a:pt x="4161460" y="1108984"/>
                </a:cubicBezTo>
                <a:cubicBezTo>
                  <a:pt x="4193941" y="1241621"/>
                  <a:pt x="4213448" y="1377100"/>
                  <a:pt x="4219707" y="1513509"/>
                </a:cubicBezTo>
                <a:cubicBezTo>
                  <a:pt x="4227423" y="1703682"/>
                  <a:pt x="4212589" y="1893583"/>
                  <a:pt x="4166350" y="2078975"/>
                </a:cubicBezTo>
                <a:cubicBezTo>
                  <a:pt x="4128859" y="2229374"/>
                  <a:pt x="4073274" y="2373906"/>
                  <a:pt x="4017254" y="2518600"/>
                </a:cubicBezTo>
                <a:cubicBezTo>
                  <a:pt x="3973808" y="2632259"/>
                  <a:pt x="3916930" y="2740320"/>
                  <a:pt x="3847837" y="2840482"/>
                </a:cubicBezTo>
                <a:cubicBezTo>
                  <a:pt x="3763726" y="2961106"/>
                  <a:pt x="3669455" y="3076351"/>
                  <a:pt x="3553341" y="3170242"/>
                </a:cubicBezTo>
                <a:cubicBezTo>
                  <a:pt x="3470208" y="3237455"/>
                  <a:pt x="3392128" y="3312057"/>
                  <a:pt x="3303399" y="3370684"/>
                </a:cubicBezTo>
                <a:cubicBezTo>
                  <a:pt x="3224993" y="3422574"/>
                  <a:pt x="3138546" y="3467999"/>
                  <a:pt x="3049382" y="3496633"/>
                </a:cubicBezTo>
                <a:cubicBezTo>
                  <a:pt x="2912349" y="3541025"/>
                  <a:pt x="2771730" y="3580146"/>
                  <a:pt x="2629807" y="3599598"/>
                </a:cubicBezTo>
                <a:cubicBezTo>
                  <a:pt x="2443057" y="3625136"/>
                  <a:pt x="2255492" y="3652901"/>
                  <a:pt x="2065808" y="3652847"/>
                </a:cubicBezTo>
                <a:cubicBezTo>
                  <a:pt x="2036358" y="3652847"/>
                  <a:pt x="2006963" y="3665887"/>
                  <a:pt x="1977350" y="3666702"/>
                </a:cubicBezTo>
                <a:cubicBezTo>
                  <a:pt x="1863844" y="3669799"/>
                  <a:pt x="1748110" y="3684415"/>
                  <a:pt x="1637429" y="3667409"/>
                </a:cubicBezTo>
                <a:cubicBezTo>
                  <a:pt x="1550059" y="3654042"/>
                  <a:pt x="1461927" y="3672842"/>
                  <a:pt x="1375480" y="3644751"/>
                </a:cubicBezTo>
                <a:cubicBezTo>
                  <a:pt x="1321145" y="3626929"/>
                  <a:pt x="1259583" y="3630950"/>
                  <a:pt x="1201607" y="3621930"/>
                </a:cubicBezTo>
                <a:cubicBezTo>
                  <a:pt x="1157053" y="3614921"/>
                  <a:pt x="1113150" y="3604217"/>
                  <a:pt x="1077343" y="3572594"/>
                </a:cubicBezTo>
                <a:cubicBezTo>
                  <a:pt x="1070551" y="3566671"/>
                  <a:pt x="1056370" y="3567921"/>
                  <a:pt x="1045557" y="3567921"/>
                </a:cubicBezTo>
                <a:cubicBezTo>
                  <a:pt x="930149" y="3567921"/>
                  <a:pt x="823815" y="3533961"/>
                  <a:pt x="718785" y="3488700"/>
                </a:cubicBezTo>
                <a:cubicBezTo>
                  <a:pt x="659343" y="3463054"/>
                  <a:pt x="594630" y="3449905"/>
                  <a:pt x="555182" y="3391766"/>
                </a:cubicBezTo>
                <a:cubicBezTo>
                  <a:pt x="400762" y="3322869"/>
                  <a:pt x="338222" y="3184043"/>
                  <a:pt x="279540" y="3038914"/>
                </a:cubicBezTo>
                <a:cubicBezTo>
                  <a:pt x="227215" y="2909596"/>
                  <a:pt x="158373" y="2786799"/>
                  <a:pt x="108928" y="2656503"/>
                </a:cubicBezTo>
                <a:cubicBezTo>
                  <a:pt x="60515" y="2528924"/>
                  <a:pt x="15580" y="2398411"/>
                  <a:pt x="10853" y="2258987"/>
                </a:cubicBezTo>
                <a:cubicBezTo>
                  <a:pt x="8082" y="2184276"/>
                  <a:pt x="4007" y="2109511"/>
                  <a:pt x="584" y="203480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6" name="Google Shape;796;p40"/>
          <p:cNvSpPr/>
          <p:nvPr/>
        </p:nvSpPr>
        <p:spPr>
          <a:xfrm rot="4655723">
            <a:off x="-4003623" y="4861510"/>
            <a:ext cx="5868240" cy="5109071"/>
          </a:xfrm>
          <a:custGeom>
            <a:avLst/>
            <a:gdLst/>
            <a:ahLst/>
            <a:cxnLst/>
            <a:rect l="l" t="t" r="r" b="b"/>
            <a:pathLst>
              <a:path w="5863167" h="5104654" extrusionOk="0">
                <a:moveTo>
                  <a:pt x="810" y="2826001"/>
                </a:moveTo>
                <a:cubicBezTo>
                  <a:pt x="-5453" y="2598934"/>
                  <a:pt x="24204" y="2379414"/>
                  <a:pt x="103213" y="2163591"/>
                </a:cubicBezTo>
                <a:cubicBezTo>
                  <a:pt x="143510" y="2053491"/>
                  <a:pt x="207578" y="1962181"/>
                  <a:pt x="261684" y="1862495"/>
                </a:cubicBezTo>
                <a:cubicBezTo>
                  <a:pt x="332770" y="1731794"/>
                  <a:pt x="438870" y="1636485"/>
                  <a:pt x="535915" y="1530837"/>
                </a:cubicBezTo>
                <a:cubicBezTo>
                  <a:pt x="558101" y="1506689"/>
                  <a:pt x="569723" y="1467600"/>
                  <a:pt x="617113" y="1482541"/>
                </a:cubicBezTo>
                <a:cubicBezTo>
                  <a:pt x="622546" y="1484201"/>
                  <a:pt x="636280" y="1459073"/>
                  <a:pt x="646468" y="1446621"/>
                </a:cubicBezTo>
                <a:cubicBezTo>
                  <a:pt x="676653" y="1409494"/>
                  <a:pt x="706159" y="1378705"/>
                  <a:pt x="759209" y="1364820"/>
                </a:cubicBezTo>
                <a:cubicBezTo>
                  <a:pt x="820183" y="1349199"/>
                  <a:pt x="870139" y="1302412"/>
                  <a:pt x="928698" y="1273736"/>
                </a:cubicBezTo>
                <a:cubicBezTo>
                  <a:pt x="1092376" y="1193746"/>
                  <a:pt x="1179233" y="1159033"/>
                  <a:pt x="1353175" y="1156845"/>
                </a:cubicBezTo>
                <a:cubicBezTo>
                  <a:pt x="1385171" y="1156468"/>
                  <a:pt x="1388566" y="1085684"/>
                  <a:pt x="1432938" y="1128396"/>
                </a:cubicBezTo>
                <a:cubicBezTo>
                  <a:pt x="1579487" y="1057838"/>
                  <a:pt x="1748447" y="1089834"/>
                  <a:pt x="1897486" y="1023956"/>
                </a:cubicBezTo>
                <a:cubicBezTo>
                  <a:pt x="1990305" y="982904"/>
                  <a:pt x="2091500" y="961095"/>
                  <a:pt x="2187790" y="927439"/>
                </a:cubicBezTo>
                <a:cubicBezTo>
                  <a:pt x="2226578" y="913856"/>
                  <a:pt x="2262725" y="892273"/>
                  <a:pt x="2299399" y="873181"/>
                </a:cubicBezTo>
                <a:cubicBezTo>
                  <a:pt x="2332980" y="855674"/>
                  <a:pt x="2363920" y="830696"/>
                  <a:pt x="2399387" y="819754"/>
                </a:cubicBezTo>
                <a:cubicBezTo>
                  <a:pt x="2437118" y="808284"/>
                  <a:pt x="2469492" y="795380"/>
                  <a:pt x="2491980" y="762101"/>
                </a:cubicBezTo>
                <a:cubicBezTo>
                  <a:pt x="2497640" y="753800"/>
                  <a:pt x="2506318" y="741952"/>
                  <a:pt x="2514090" y="741499"/>
                </a:cubicBezTo>
                <a:cubicBezTo>
                  <a:pt x="2604268" y="736896"/>
                  <a:pt x="2652790" y="659622"/>
                  <a:pt x="2722065" y="619552"/>
                </a:cubicBezTo>
                <a:cubicBezTo>
                  <a:pt x="2794056" y="577821"/>
                  <a:pt x="2851257" y="510735"/>
                  <a:pt x="2915626" y="455496"/>
                </a:cubicBezTo>
                <a:cubicBezTo>
                  <a:pt x="2992975" y="389165"/>
                  <a:pt x="3064740" y="313702"/>
                  <a:pt x="3150164" y="260124"/>
                </a:cubicBezTo>
                <a:cubicBezTo>
                  <a:pt x="3282525" y="177115"/>
                  <a:pt x="3431036" y="123386"/>
                  <a:pt x="3572302" y="56752"/>
                </a:cubicBezTo>
                <a:cubicBezTo>
                  <a:pt x="3678930" y="6419"/>
                  <a:pt x="3783597" y="1665"/>
                  <a:pt x="3892413" y="2646"/>
                </a:cubicBezTo>
                <a:cubicBezTo>
                  <a:pt x="4035340" y="3928"/>
                  <a:pt x="4178190" y="-1580"/>
                  <a:pt x="4320890" y="457"/>
                </a:cubicBezTo>
                <a:cubicBezTo>
                  <a:pt x="4461627" y="2570"/>
                  <a:pt x="4592555" y="39471"/>
                  <a:pt x="4691184" y="151382"/>
                </a:cubicBezTo>
                <a:cubicBezTo>
                  <a:pt x="4729746" y="195226"/>
                  <a:pt x="4772005" y="235749"/>
                  <a:pt x="4812981" y="277405"/>
                </a:cubicBezTo>
                <a:cubicBezTo>
                  <a:pt x="4817744" y="282247"/>
                  <a:pt x="4823708" y="285736"/>
                  <a:pt x="4830262" y="287517"/>
                </a:cubicBezTo>
                <a:cubicBezTo>
                  <a:pt x="4998845" y="329247"/>
                  <a:pt x="5100116" y="462061"/>
                  <a:pt x="5215649" y="574274"/>
                </a:cubicBezTo>
                <a:cubicBezTo>
                  <a:pt x="5369064" y="723615"/>
                  <a:pt x="5489503" y="899895"/>
                  <a:pt x="5597942" y="1082213"/>
                </a:cubicBezTo>
                <a:cubicBezTo>
                  <a:pt x="5682008" y="1223403"/>
                  <a:pt x="5740566" y="1376517"/>
                  <a:pt x="5779581" y="1540195"/>
                </a:cubicBezTo>
                <a:cubicBezTo>
                  <a:pt x="5824692" y="1724403"/>
                  <a:pt x="5851785" y="1912561"/>
                  <a:pt x="5860476" y="2102013"/>
                </a:cubicBezTo>
                <a:cubicBezTo>
                  <a:pt x="5871192" y="2366132"/>
                  <a:pt x="5850591" y="2629874"/>
                  <a:pt x="5786372" y="2887352"/>
                </a:cubicBezTo>
                <a:cubicBezTo>
                  <a:pt x="5734303" y="3096232"/>
                  <a:pt x="5657105" y="3296962"/>
                  <a:pt x="5579303" y="3497919"/>
                </a:cubicBezTo>
                <a:cubicBezTo>
                  <a:pt x="5518961" y="3655774"/>
                  <a:pt x="5439970" y="3805852"/>
                  <a:pt x="5344011" y="3944959"/>
                </a:cubicBezTo>
                <a:cubicBezTo>
                  <a:pt x="5227195" y="4112486"/>
                  <a:pt x="5096268" y="4272542"/>
                  <a:pt x="4935004" y="4402942"/>
                </a:cubicBezTo>
                <a:cubicBezTo>
                  <a:pt x="4819546" y="4496289"/>
                  <a:pt x="4711107" y="4599899"/>
                  <a:pt x="4587876" y="4681322"/>
                </a:cubicBezTo>
                <a:cubicBezTo>
                  <a:pt x="4478984" y="4753390"/>
                  <a:pt x="4358923" y="4816476"/>
                  <a:pt x="4235089" y="4856245"/>
                </a:cubicBezTo>
                <a:cubicBezTo>
                  <a:pt x="4044772" y="4917898"/>
                  <a:pt x="3849475" y="4972231"/>
                  <a:pt x="3652367" y="4999246"/>
                </a:cubicBezTo>
                <a:cubicBezTo>
                  <a:pt x="3393002" y="5034714"/>
                  <a:pt x="3132506" y="5073275"/>
                  <a:pt x="2869066" y="5073200"/>
                </a:cubicBezTo>
                <a:cubicBezTo>
                  <a:pt x="2828165" y="5073200"/>
                  <a:pt x="2787340" y="5091311"/>
                  <a:pt x="2746213" y="5092443"/>
                </a:cubicBezTo>
                <a:cubicBezTo>
                  <a:pt x="2588572" y="5096744"/>
                  <a:pt x="2427837" y="5117044"/>
                  <a:pt x="2274119" y="5093424"/>
                </a:cubicBezTo>
                <a:cubicBezTo>
                  <a:pt x="2152776" y="5074860"/>
                  <a:pt x="2030375" y="5100970"/>
                  <a:pt x="1910314" y="5061956"/>
                </a:cubicBezTo>
                <a:cubicBezTo>
                  <a:pt x="1834852" y="5037204"/>
                  <a:pt x="1749353" y="5042788"/>
                  <a:pt x="1668834" y="5030262"/>
                </a:cubicBezTo>
                <a:cubicBezTo>
                  <a:pt x="1606955" y="5020527"/>
                  <a:pt x="1545981" y="5005661"/>
                  <a:pt x="1496252" y="4961742"/>
                </a:cubicBezTo>
                <a:cubicBezTo>
                  <a:pt x="1486819" y="4953516"/>
                  <a:pt x="1467123" y="4955252"/>
                  <a:pt x="1452106" y="4955252"/>
                </a:cubicBezTo>
                <a:cubicBezTo>
                  <a:pt x="1291824" y="4955252"/>
                  <a:pt x="1144143" y="4908088"/>
                  <a:pt x="998274" y="4845227"/>
                </a:cubicBezTo>
                <a:cubicBezTo>
                  <a:pt x="915718" y="4809609"/>
                  <a:pt x="825842" y="4791347"/>
                  <a:pt x="771057" y="4710602"/>
                </a:cubicBezTo>
                <a:cubicBezTo>
                  <a:pt x="556592" y="4614916"/>
                  <a:pt x="469735" y="4422109"/>
                  <a:pt x="388235" y="4220548"/>
                </a:cubicBezTo>
                <a:cubicBezTo>
                  <a:pt x="315565" y="4040947"/>
                  <a:pt x="219954" y="3870402"/>
                  <a:pt x="151283" y="3689443"/>
                </a:cubicBezTo>
                <a:cubicBezTo>
                  <a:pt x="84046" y="3512257"/>
                  <a:pt x="21638" y="3330996"/>
                  <a:pt x="15073" y="3137359"/>
                </a:cubicBezTo>
                <a:cubicBezTo>
                  <a:pt x="11224" y="3033598"/>
                  <a:pt x="5565" y="2929762"/>
                  <a:pt x="810" y="28260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7" name="Google Shape;797;p40"/>
          <p:cNvSpPr/>
          <p:nvPr/>
        </p:nvSpPr>
        <p:spPr>
          <a:xfrm rot="-5339846">
            <a:off x="-1310658" y="6085603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8" name="Google Shape;798;p40"/>
          <p:cNvSpPr/>
          <p:nvPr/>
        </p:nvSpPr>
        <p:spPr>
          <a:xfrm rot="-5339846">
            <a:off x="16653074" y="712370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9" name="Google Shape;799;p40"/>
          <p:cNvSpPr/>
          <p:nvPr/>
        </p:nvSpPr>
        <p:spPr>
          <a:xfrm rot="3813788">
            <a:off x="452840" y="85806"/>
            <a:ext cx="834565" cy="2233094"/>
          </a:xfrm>
          <a:custGeom>
            <a:avLst/>
            <a:gdLst/>
            <a:ahLst/>
            <a:cxnLst/>
            <a:rect l="l" t="t" r="r" b="b"/>
            <a:pathLst>
              <a:path w="834962" h="2234155" extrusionOk="0">
                <a:moveTo>
                  <a:pt x="224521" y="2234156"/>
                </a:moveTo>
                <a:cubicBezTo>
                  <a:pt x="189665" y="2196367"/>
                  <a:pt x="191080" y="2168328"/>
                  <a:pt x="228508" y="2127273"/>
                </a:cubicBezTo>
                <a:cubicBezTo>
                  <a:pt x="237791" y="2117414"/>
                  <a:pt x="246500" y="2107030"/>
                  <a:pt x="254592" y="2096172"/>
                </a:cubicBezTo>
                <a:cubicBezTo>
                  <a:pt x="284792" y="2054165"/>
                  <a:pt x="315815" y="2013392"/>
                  <a:pt x="352343" y="1975964"/>
                </a:cubicBezTo>
                <a:cubicBezTo>
                  <a:pt x="384344" y="1943115"/>
                  <a:pt x="408138" y="1902162"/>
                  <a:pt x="434660" y="1864193"/>
                </a:cubicBezTo>
                <a:cubicBezTo>
                  <a:pt x="460615" y="1827177"/>
                  <a:pt x="485671" y="1789594"/>
                  <a:pt x="510803" y="1751985"/>
                </a:cubicBezTo>
                <a:cubicBezTo>
                  <a:pt x="543498" y="1703110"/>
                  <a:pt x="575473" y="1653591"/>
                  <a:pt x="608554" y="1604844"/>
                </a:cubicBezTo>
                <a:cubicBezTo>
                  <a:pt x="662883" y="1524637"/>
                  <a:pt x="704942" y="1437638"/>
                  <a:pt x="741161" y="1348582"/>
                </a:cubicBezTo>
                <a:cubicBezTo>
                  <a:pt x="764081" y="1292221"/>
                  <a:pt x="780493" y="1231487"/>
                  <a:pt x="783425" y="1169955"/>
                </a:cubicBezTo>
                <a:cubicBezTo>
                  <a:pt x="784660" y="1144231"/>
                  <a:pt x="785535" y="1114134"/>
                  <a:pt x="767657" y="1091008"/>
                </a:cubicBezTo>
                <a:cubicBezTo>
                  <a:pt x="718987" y="1090776"/>
                  <a:pt x="683256" y="1120462"/>
                  <a:pt x="645622" y="1141659"/>
                </a:cubicBezTo>
                <a:cubicBezTo>
                  <a:pt x="628850" y="1151099"/>
                  <a:pt x="621699" y="1179035"/>
                  <a:pt x="612181" y="1199486"/>
                </a:cubicBezTo>
                <a:cubicBezTo>
                  <a:pt x="594046" y="1238072"/>
                  <a:pt x="578354" y="1277996"/>
                  <a:pt x="559653" y="1316376"/>
                </a:cubicBezTo>
                <a:cubicBezTo>
                  <a:pt x="539279" y="1358177"/>
                  <a:pt x="517388" y="1399284"/>
                  <a:pt x="494751" y="1439851"/>
                </a:cubicBezTo>
                <a:cubicBezTo>
                  <a:pt x="473169" y="1478642"/>
                  <a:pt x="453927" y="1519801"/>
                  <a:pt x="426248" y="1553911"/>
                </a:cubicBezTo>
                <a:cubicBezTo>
                  <a:pt x="381617" y="1608934"/>
                  <a:pt x="345526" y="1671187"/>
                  <a:pt x="290734" y="1717927"/>
                </a:cubicBezTo>
                <a:cubicBezTo>
                  <a:pt x="275300" y="1731046"/>
                  <a:pt x="261872" y="1742956"/>
                  <a:pt x="238643" y="1741336"/>
                </a:cubicBezTo>
                <a:cubicBezTo>
                  <a:pt x="213202" y="1739586"/>
                  <a:pt x="205202" y="1737631"/>
                  <a:pt x="200520" y="1712679"/>
                </a:cubicBezTo>
                <a:cubicBezTo>
                  <a:pt x="196945" y="1693129"/>
                  <a:pt x="196404" y="1672987"/>
                  <a:pt x="195376" y="1653051"/>
                </a:cubicBezTo>
                <a:cubicBezTo>
                  <a:pt x="190231" y="1560779"/>
                  <a:pt x="208752" y="1472983"/>
                  <a:pt x="256007" y="1393933"/>
                </a:cubicBezTo>
                <a:cubicBezTo>
                  <a:pt x="278155" y="1356917"/>
                  <a:pt x="310439" y="1325070"/>
                  <a:pt x="341925" y="1294819"/>
                </a:cubicBezTo>
                <a:cubicBezTo>
                  <a:pt x="381411" y="1256850"/>
                  <a:pt x="424113" y="1222072"/>
                  <a:pt x="466763" y="1187550"/>
                </a:cubicBezTo>
                <a:cubicBezTo>
                  <a:pt x="490635" y="1168206"/>
                  <a:pt x="517517" y="1152591"/>
                  <a:pt x="542418" y="1134456"/>
                </a:cubicBezTo>
                <a:cubicBezTo>
                  <a:pt x="567807" y="1115935"/>
                  <a:pt x="588206" y="1095561"/>
                  <a:pt x="601789" y="1064023"/>
                </a:cubicBezTo>
                <a:cubicBezTo>
                  <a:pt x="624940" y="1010158"/>
                  <a:pt x="638497" y="954748"/>
                  <a:pt x="646780" y="897692"/>
                </a:cubicBezTo>
                <a:cubicBezTo>
                  <a:pt x="654651" y="843543"/>
                  <a:pt x="654188" y="789317"/>
                  <a:pt x="635899" y="736634"/>
                </a:cubicBezTo>
                <a:cubicBezTo>
                  <a:pt x="634103" y="731920"/>
                  <a:pt x="631827" y="727403"/>
                  <a:pt x="629107" y="723155"/>
                </a:cubicBezTo>
                <a:cubicBezTo>
                  <a:pt x="627847" y="721097"/>
                  <a:pt x="625480" y="719760"/>
                  <a:pt x="620696" y="715438"/>
                </a:cubicBezTo>
                <a:cubicBezTo>
                  <a:pt x="603744" y="741676"/>
                  <a:pt x="587872" y="767966"/>
                  <a:pt x="570302" y="793073"/>
                </a:cubicBezTo>
                <a:cubicBezTo>
                  <a:pt x="515639" y="871197"/>
                  <a:pt x="466763" y="953333"/>
                  <a:pt x="403740" y="1025643"/>
                </a:cubicBezTo>
                <a:cubicBezTo>
                  <a:pt x="360009" y="1075831"/>
                  <a:pt x="320394" y="1129697"/>
                  <a:pt x="277229" y="1180424"/>
                </a:cubicBezTo>
                <a:cubicBezTo>
                  <a:pt x="229897" y="1235988"/>
                  <a:pt x="181459" y="1290549"/>
                  <a:pt x="120827" y="1332556"/>
                </a:cubicBezTo>
                <a:cubicBezTo>
                  <a:pt x="113573" y="1337572"/>
                  <a:pt x="106679" y="1343360"/>
                  <a:pt x="98808" y="1347090"/>
                </a:cubicBezTo>
                <a:cubicBezTo>
                  <a:pt x="53945" y="1368390"/>
                  <a:pt x="18523" y="1346370"/>
                  <a:pt x="7642" y="1297211"/>
                </a:cubicBezTo>
                <a:cubicBezTo>
                  <a:pt x="-5374" y="1238818"/>
                  <a:pt x="-461" y="1182019"/>
                  <a:pt x="12607" y="1125401"/>
                </a:cubicBezTo>
                <a:cubicBezTo>
                  <a:pt x="19767" y="1094972"/>
                  <a:pt x="29775" y="1065284"/>
                  <a:pt x="42498" y="1036730"/>
                </a:cubicBezTo>
                <a:cubicBezTo>
                  <a:pt x="58807" y="999894"/>
                  <a:pt x="75733" y="962620"/>
                  <a:pt x="98036" y="929333"/>
                </a:cubicBezTo>
                <a:cubicBezTo>
                  <a:pt x="127670" y="885113"/>
                  <a:pt x="163735" y="845267"/>
                  <a:pt x="195273" y="802256"/>
                </a:cubicBezTo>
                <a:cubicBezTo>
                  <a:pt x="231981" y="752172"/>
                  <a:pt x="286233" y="723824"/>
                  <a:pt x="334053" y="687682"/>
                </a:cubicBezTo>
                <a:cubicBezTo>
                  <a:pt x="345063" y="679347"/>
                  <a:pt x="363096" y="680788"/>
                  <a:pt x="377295" y="675926"/>
                </a:cubicBezTo>
                <a:cubicBezTo>
                  <a:pt x="387354" y="672479"/>
                  <a:pt x="396280" y="665816"/>
                  <a:pt x="405926" y="660980"/>
                </a:cubicBezTo>
                <a:cubicBezTo>
                  <a:pt x="417090" y="655398"/>
                  <a:pt x="428177" y="646498"/>
                  <a:pt x="439805" y="645546"/>
                </a:cubicBezTo>
                <a:cubicBezTo>
                  <a:pt x="486957" y="641816"/>
                  <a:pt x="534546" y="637417"/>
                  <a:pt x="581287" y="655604"/>
                </a:cubicBezTo>
                <a:cubicBezTo>
                  <a:pt x="618020" y="605982"/>
                  <a:pt x="644156" y="550676"/>
                  <a:pt x="666896" y="494083"/>
                </a:cubicBezTo>
                <a:cubicBezTo>
                  <a:pt x="692620" y="429902"/>
                  <a:pt x="718524" y="365463"/>
                  <a:pt x="738048" y="299173"/>
                </a:cubicBezTo>
                <a:cubicBezTo>
                  <a:pt x="755515" y="240007"/>
                  <a:pt x="764827" y="178450"/>
                  <a:pt x="750602" y="115812"/>
                </a:cubicBezTo>
                <a:cubicBezTo>
                  <a:pt x="741598" y="75631"/>
                  <a:pt x="712479" y="52505"/>
                  <a:pt x="669854" y="55001"/>
                </a:cubicBezTo>
                <a:cubicBezTo>
                  <a:pt x="626715" y="57573"/>
                  <a:pt x="590727" y="77921"/>
                  <a:pt x="555022" y="99374"/>
                </a:cubicBezTo>
                <a:cubicBezTo>
                  <a:pt x="477285" y="146063"/>
                  <a:pt x="415933" y="210734"/>
                  <a:pt x="360935" y="281294"/>
                </a:cubicBezTo>
                <a:cubicBezTo>
                  <a:pt x="323249" y="329655"/>
                  <a:pt x="288265" y="380306"/>
                  <a:pt x="254875" y="431728"/>
                </a:cubicBezTo>
                <a:cubicBezTo>
                  <a:pt x="237408" y="458610"/>
                  <a:pt x="226013" y="489427"/>
                  <a:pt x="211556" y="519190"/>
                </a:cubicBezTo>
                <a:lnTo>
                  <a:pt x="172481" y="514971"/>
                </a:lnTo>
                <a:cubicBezTo>
                  <a:pt x="165793" y="494623"/>
                  <a:pt x="164327" y="478957"/>
                  <a:pt x="171092" y="456835"/>
                </a:cubicBezTo>
                <a:cubicBezTo>
                  <a:pt x="191851" y="388846"/>
                  <a:pt x="237511" y="336704"/>
                  <a:pt x="275068" y="280008"/>
                </a:cubicBezTo>
                <a:cubicBezTo>
                  <a:pt x="309286" y="228771"/>
                  <a:pt x="348886" y="181340"/>
                  <a:pt x="393193" y="138526"/>
                </a:cubicBezTo>
                <a:cubicBezTo>
                  <a:pt x="441194" y="91914"/>
                  <a:pt x="490429" y="43553"/>
                  <a:pt x="554302" y="18730"/>
                </a:cubicBezTo>
                <a:cubicBezTo>
                  <a:pt x="577454" y="9778"/>
                  <a:pt x="601506" y="-615"/>
                  <a:pt x="629185" y="28"/>
                </a:cubicBezTo>
                <a:cubicBezTo>
                  <a:pt x="675796" y="1135"/>
                  <a:pt x="687321" y="311"/>
                  <a:pt x="714974" y="13225"/>
                </a:cubicBezTo>
                <a:cubicBezTo>
                  <a:pt x="720479" y="15797"/>
                  <a:pt x="727836" y="17572"/>
                  <a:pt x="730743" y="22022"/>
                </a:cubicBezTo>
                <a:cubicBezTo>
                  <a:pt x="754229" y="57573"/>
                  <a:pt x="787207" y="88519"/>
                  <a:pt x="796442" y="131298"/>
                </a:cubicBezTo>
                <a:cubicBezTo>
                  <a:pt x="807066" y="180662"/>
                  <a:pt x="810256" y="230695"/>
                  <a:pt x="798834" y="281552"/>
                </a:cubicBezTo>
                <a:cubicBezTo>
                  <a:pt x="774937" y="388075"/>
                  <a:pt x="734524" y="488347"/>
                  <a:pt x="688427" y="586561"/>
                </a:cubicBezTo>
                <a:cubicBezTo>
                  <a:pt x="672118" y="621365"/>
                  <a:pt x="651281" y="654061"/>
                  <a:pt x="631834" y="689097"/>
                </a:cubicBezTo>
                <a:cubicBezTo>
                  <a:pt x="639294" y="698126"/>
                  <a:pt x="645931" y="707103"/>
                  <a:pt x="653571" y="715232"/>
                </a:cubicBezTo>
                <a:cubicBezTo>
                  <a:pt x="684645" y="748159"/>
                  <a:pt x="695450" y="788726"/>
                  <a:pt x="698999" y="832353"/>
                </a:cubicBezTo>
                <a:cubicBezTo>
                  <a:pt x="704781" y="899288"/>
                  <a:pt x="696132" y="966685"/>
                  <a:pt x="673636" y="1029991"/>
                </a:cubicBezTo>
                <a:cubicBezTo>
                  <a:pt x="671807" y="1036019"/>
                  <a:pt x="670431" y="1042176"/>
                  <a:pt x="669520" y="1048409"/>
                </a:cubicBezTo>
                <a:cubicBezTo>
                  <a:pt x="669340" y="1049361"/>
                  <a:pt x="670472" y="1050570"/>
                  <a:pt x="672324" y="1054480"/>
                </a:cubicBezTo>
                <a:cubicBezTo>
                  <a:pt x="677391" y="1052825"/>
                  <a:pt x="682341" y="1050831"/>
                  <a:pt x="687141" y="1048512"/>
                </a:cubicBezTo>
                <a:cubicBezTo>
                  <a:pt x="718267" y="1030994"/>
                  <a:pt x="758345" y="1039406"/>
                  <a:pt x="787181" y="1060859"/>
                </a:cubicBezTo>
                <a:cubicBezTo>
                  <a:pt x="833021" y="1094944"/>
                  <a:pt x="839710" y="1139292"/>
                  <a:pt x="832481" y="1190663"/>
                </a:cubicBezTo>
                <a:cubicBezTo>
                  <a:pt x="828520" y="1218959"/>
                  <a:pt x="830037" y="1248130"/>
                  <a:pt x="823735" y="1275706"/>
                </a:cubicBezTo>
                <a:cubicBezTo>
                  <a:pt x="813728" y="1319694"/>
                  <a:pt x="800429" y="1363039"/>
                  <a:pt x="786435" y="1405972"/>
                </a:cubicBezTo>
                <a:cubicBezTo>
                  <a:pt x="762949" y="1477999"/>
                  <a:pt x="732878" y="1546811"/>
                  <a:pt x="691257" y="1610709"/>
                </a:cubicBezTo>
                <a:cubicBezTo>
                  <a:pt x="662163" y="1655366"/>
                  <a:pt x="638214" y="1703316"/>
                  <a:pt x="609737" y="1748461"/>
                </a:cubicBezTo>
                <a:cubicBezTo>
                  <a:pt x="586277" y="1785658"/>
                  <a:pt x="560347" y="1821363"/>
                  <a:pt x="534160" y="1856708"/>
                </a:cubicBezTo>
                <a:cubicBezTo>
                  <a:pt x="493825" y="1911063"/>
                  <a:pt x="463702" y="1972260"/>
                  <a:pt x="416267" y="2021959"/>
                </a:cubicBezTo>
                <a:cubicBezTo>
                  <a:pt x="395251" y="2043927"/>
                  <a:pt x="382543" y="2073741"/>
                  <a:pt x="365205" y="2099414"/>
                </a:cubicBezTo>
                <a:cubicBezTo>
                  <a:pt x="353269" y="2117137"/>
                  <a:pt x="339867" y="2133858"/>
                  <a:pt x="327082" y="2150861"/>
                </a:cubicBezTo>
                <a:cubicBezTo>
                  <a:pt x="308407" y="2175814"/>
                  <a:pt x="289680" y="2200740"/>
                  <a:pt x="269924" y="2227107"/>
                </a:cubicBezTo>
                <a:close/>
                <a:moveTo>
                  <a:pt x="560322" y="688736"/>
                </a:moveTo>
                <a:cubicBezTo>
                  <a:pt x="541646" y="688736"/>
                  <a:pt x="530070" y="687013"/>
                  <a:pt x="519163" y="689045"/>
                </a:cubicBezTo>
                <a:cubicBezTo>
                  <a:pt x="473323" y="697663"/>
                  <a:pt x="428100" y="708595"/>
                  <a:pt x="387071" y="732081"/>
                </a:cubicBezTo>
                <a:cubicBezTo>
                  <a:pt x="262464" y="803440"/>
                  <a:pt x="173304" y="907159"/>
                  <a:pt x="111232" y="1035367"/>
                </a:cubicBezTo>
                <a:cubicBezTo>
                  <a:pt x="100223" y="1058081"/>
                  <a:pt x="91348" y="1081825"/>
                  <a:pt x="81187" y="1104822"/>
                </a:cubicBezTo>
                <a:cubicBezTo>
                  <a:pt x="55874" y="1162778"/>
                  <a:pt x="48800" y="1222869"/>
                  <a:pt x="56929" y="1289931"/>
                </a:cubicBezTo>
                <a:cubicBezTo>
                  <a:pt x="68299" y="1285764"/>
                  <a:pt x="78434" y="1284401"/>
                  <a:pt x="85457" y="1278999"/>
                </a:cubicBezTo>
                <a:cubicBezTo>
                  <a:pt x="101364" y="1266772"/>
                  <a:pt x="116390" y="1253440"/>
                  <a:pt x="130422" y="1239101"/>
                </a:cubicBezTo>
                <a:cubicBezTo>
                  <a:pt x="159954" y="1208952"/>
                  <a:pt x="189408" y="1178624"/>
                  <a:pt x="217344" y="1147009"/>
                </a:cubicBezTo>
                <a:cubicBezTo>
                  <a:pt x="259840" y="1099008"/>
                  <a:pt x="300098" y="1049001"/>
                  <a:pt x="343083" y="1001463"/>
                </a:cubicBezTo>
                <a:cubicBezTo>
                  <a:pt x="369784" y="971906"/>
                  <a:pt x="395894" y="942503"/>
                  <a:pt x="414158" y="906747"/>
                </a:cubicBezTo>
                <a:cubicBezTo>
                  <a:pt x="419189" y="896544"/>
                  <a:pt x="425873" y="887244"/>
                  <a:pt x="433940" y="879222"/>
                </a:cubicBezTo>
                <a:cubicBezTo>
                  <a:pt x="481220" y="834077"/>
                  <a:pt x="506378" y="773883"/>
                  <a:pt x="542495" y="721149"/>
                </a:cubicBezTo>
                <a:cubicBezTo>
                  <a:pt x="547974" y="713174"/>
                  <a:pt x="551935" y="704145"/>
                  <a:pt x="560322" y="688736"/>
                </a:cubicBezTo>
                <a:close/>
                <a:moveTo>
                  <a:pt x="261409" y="1627533"/>
                </a:moveTo>
                <a:cubicBezTo>
                  <a:pt x="294593" y="1594092"/>
                  <a:pt x="330092" y="1569294"/>
                  <a:pt x="349179" y="1535312"/>
                </a:cubicBezTo>
                <a:cubicBezTo>
                  <a:pt x="363302" y="1510180"/>
                  <a:pt x="380408" y="1487800"/>
                  <a:pt x="395482" y="1463723"/>
                </a:cubicBezTo>
                <a:cubicBezTo>
                  <a:pt x="428075" y="1411503"/>
                  <a:pt x="460461" y="1359155"/>
                  <a:pt x="491227" y="1305880"/>
                </a:cubicBezTo>
                <a:cubicBezTo>
                  <a:pt x="505118" y="1281854"/>
                  <a:pt x="514944" y="1255513"/>
                  <a:pt x="526623" y="1230226"/>
                </a:cubicBezTo>
                <a:cubicBezTo>
                  <a:pt x="513285" y="1232970"/>
                  <a:pt x="500880" y="1239111"/>
                  <a:pt x="490610" y="1248053"/>
                </a:cubicBezTo>
                <a:cubicBezTo>
                  <a:pt x="468898" y="1266934"/>
                  <a:pt x="448808" y="1287693"/>
                  <a:pt x="426737" y="1306112"/>
                </a:cubicBezTo>
                <a:cubicBezTo>
                  <a:pt x="377861" y="1346910"/>
                  <a:pt x="335931" y="1393033"/>
                  <a:pt x="305680" y="1449523"/>
                </a:cubicBezTo>
                <a:cubicBezTo>
                  <a:pt x="276818" y="1503209"/>
                  <a:pt x="260123" y="1559493"/>
                  <a:pt x="261409" y="162753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" name="Google Shape;8440;p75">
            <a:extLst>
              <a:ext uri="{FF2B5EF4-FFF2-40B4-BE49-F238E27FC236}">
                <a16:creationId xmlns:a16="http://schemas.microsoft.com/office/drawing/2014/main" id="{67E3FD6A-5E49-F284-1E45-1DCC1B91BE07}"/>
              </a:ext>
            </a:extLst>
          </p:cNvPr>
          <p:cNvGrpSpPr/>
          <p:nvPr/>
        </p:nvGrpSpPr>
        <p:grpSpPr>
          <a:xfrm>
            <a:off x="1417159" y="1931744"/>
            <a:ext cx="3272234" cy="3052288"/>
            <a:chOff x="729238" y="1179665"/>
            <a:chExt cx="1636117" cy="1526144"/>
          </a:xfrm>
        </p:grpSpPr>
        <p:grpSp>
          <p:nvGrpSpPr>
            <p:cNvPr id="3" name="Google Shape;8441;p75">
              <a:extLst>
                <a:ext uri="{FF2B5EF4-FFF2-40B4-BE49-F238E27FC236}">
                  <a16:creationId xmlns:a16="http://schemas.microsoft.com/office/drawing/2014/main" id="{2D0A0C8D-E359-6824-5658-AB7627EAAB71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14" name="Google Shape;8442;p75">
                <a:extLst>
                  <a:ext uri="{FF2B5EF4-FFF2-40B4-BE49-F238E27FC236}">
                    <a16:creationId xmlns:a16="http://schemas.microsoft.com/office/drawing/2014/main" id="{BA46907E-E8D3-C66D-BA5F-437C9F3DDF1A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15" name="Google Shape;8443;p75">
                <a:extLst>
                  <a:ext uri="{FF2B5EF4-FFF2-40B4-BE49-F238E27FC236}">
                    <a16:creationId xmlns:a16="http://schemas.microsoft.com/office/drawing/2014/main" id="{4DF32017-7958-DCD8-BA40-C2FA6EBBF8B9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16" name="Google Shape;8444;p75">
                <a:extLst>
                  <a:ext uri="{FF2B5EF4-FFF2-40B4-BE49-F238E27FC236}">
                    <a16:creationId xmlns:a16="http://schemas.microsoft.com/office/drawing/2014/main" id="{95C964DB-9671-4CDB-EAD9-E8282D8FD301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17" name="Google Shape;8445;p75">
                <a:extLst>
                  <a:ext uri="{FF2B5EF4-FFF2-40B4-BE49-F238E27FC236}">
                    <a16:creationId xmlns:a16="http://schemas.microsoft.com/office/drawing/2014/main" id="{1D0DD68C-2A71-32B3-84A1-2F2FF6DFFC25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18" name="Google Shape;8446;p75">
                <a:extLst>
                  <a:ext uri="{FF2B5EF4-FFF2-40B4-BE49-F238E27FC236}">
                    <a16:creationId xmlns:a16="http://schemas.microsoft.com/office/drawing/2014/main" id="{7DA6A91F-687E-C85F-5E29-763C18945E7C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19" name="Google Shape;8447;p75">
                <a:extLst>
                  <a:ext uri="{FF2B5EF4-FFF2-40B4-BE49-F238E27FC236}">
                    <a16:creationId xmlns:a16="http://schemas.microsoft.com/office/drawing/2014/main" id="{2D7E8BFB-204E-5C90-C911-A67821DD7B15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20" name="Google Shape;8448;p75">
                <a:extLst>
                  <a:ext uri="{FF2B5EF4-FFF2-40B4-BE49-F238E27FC236}">
                    <a16:creationId xmlns:a16="http://schemas.microsoft.com/office/drawing/2014/main" id="{95E4FBB1-6B50-0A67-E73D-F9ABA53E4595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21" name="Google Shape;8449;p75">
                <a:extLst>
                  <a:ext uri="{FF2B5EF4-FFF2-40B4-BE49-F238E27FC236}">
                    <a16:creationId xmlns:a16="http://schemas.microsoft.com/office/drawing/2014/main" id="{BE2755E3-3CB0-DF94-8ABD-F6F3886DE726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22" name="Google Shape;8450;p75">
                <a:extLst>
                  <a:ext uri="{FF2B5EF4-FFF2-40B4-BE49-F238E27FC236}">
                    <a16:creationId xmlns:a16="http://schemas.microsoft.com/office/drawing/2014/main" id="{4AC1478A-59B7-26DE-CFFC-A15F0B885055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23" name="Google Shape;8451;p75">
                <a:extLst>
                  <a:ext uri="{FF2B5EF4-FFF2-40B4-BE49-F238E27FC236}">
                    <a16:creationId xmlns:a16="http://schemas.microsoft.com/office/drawing/2014/main" id="{8ADA09DC-94EB-F214-41C1-8023D62AC517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" name="Google Shape;8452;p75">
              <a:extLst>
                <a:ext uri="{FF2B5EF4-FFF2-40B4-BE49-F238E27FC236}">
                  <a16:creationId xmlns:a16="http://schemas.microsoft.com/office/drawing/2014/main" id="{49ECA3C3-0D61-96BC-2A92-3F2281FC3405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04" name="Google Shape;8453;p75">
                <a:extLst>
                  <a:ext uri="{FF2B5EF4-FFF2-40B4-BE49-F238E27FC236}">
                    <a16:creationId xmlns:a16="http://schemas.microsoft.com/office/drawing/2014/main" id="{564C322E-4771-7D0E-345C-2CA2A998AA10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5" name="Google Shape;8454;p75">
                <a:extLst>
                  <a:ext uri="{FF2B5EF4-FFF2-40B4-BE49-F238E27FC236}">
                    <a16:creationId xmlns:a16="http://schemas.microsoft.com/office/drawing/2014/main" id="{F31E905D-B57F-3432-1D2A-8290DF4C5A1F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6" name="Google Shape;8455;p75">
                <a:extLst>
                  <a:ext uri="{FF2B5EF4-FFF2-40B4-BE49-F238E27FC236}">
                    <a16:creationId xmlns:a16="http://schemas.microsoft.com/office/drawing/2014/main" id="{860BE34A-6BDD-2A90-E36D-D4BF3763AA9E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7" name="Google Shape;8456;p75">
                <a:extLst>
                  <a:ext uri="{FF2B5EF4-FFF2-40B4-BE49-F238E27FC236}">
                    <a16:creationId xmlns:a16="http://schemas.microsoft.com/office/drawing/2014/main" id="{9307662F-1415-C39A-771F-B71B87C87B86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8" name="Google Shape;8457;p75">
                <a:extLst>
                  <a:ext uri="{FF2B5EF4-FFF2-40B4-BE49-F238E27FC236}">
                    <a16:creationId xmlns:a16="http://schemas.microsoft.com/office/drawing/2014/main" id="{E4883ADA-CC2D-EC45-F682-44BE33594F62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9" name="Google Shape;8458;p75">
                <a:extLst>
                  <a:ext uri="{FF2B5EF4-FFF2-40B4-BE49-F238E27FC236}">
                    <a16:creationId xmlns:a16="http://schemas.microsoft.com/office/drawing/2014/main" id="{8C80C236-2174-18C4-DF1A-0FD962D9E423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10" name="Google Shape;8459;p75">
                <a:extLst>
                  <a:ext uri="{FF2B5EF4-FFF2-40B4-BE49-F238E27FC236}">
                    <a16:creationId xmlns:a16="http://schemas.microsoft.com/office/drawing/2014/main" id="{1029E7A2-2647-55C6-A5CF-4B369B87D8F5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11" name="Google Shape;8460;p75">
                <a:extLst>
                  <a:ext uri="{FF2B5EF4-FFF2-40B4-BE49-F238E27FC236}">
                    <a16:creationId xmlns:a16="http://schemas.microsoft.com/office/drawing/2014/main" id="{2F5CDA26-C1F0-AD38-723B-04BC09CA87D2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12" name="Google Shape;8461;p75">
                <a:extLst>
                  <a:ext uri="{FF2B5EF4-FFF2-40B4-BE49-F238E27FC236}">
                    <a16:creationId xmlns:a16="http://schemas.microsoft.com/office/drawing/2014/main" id="{E85D2197-392C-1EFE-249C-8AA37128A614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13" name="Google Shape;8462;p75">
                <a:extLst>
                  <a:ext uri="{FF2B5EF4-FFF2-40B4-BE49-F238E27FC236}">
                    <a16:creationId xmlns:a16="http://schemas.microsoft.com/office/drawing/2014/main" id="{60C9E0E7-64AC-3AE0-6213-B060B9B2142A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Google Shape;8463;p75">
              <a:extLst>
                <a:ext uri="{FF2B5EF4-FFF2-40B4-BE49-F238E27FC236}">
                  <a16:creationId xmlns:a16="http://schemas.microsoft.com/office/drawing/2014/main" id="{C6A14E13-B733-C294-4F97-8FF57D3718C9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787" name="Google Shape;8464;p75">
                <a:extLst>
                  <a:ext uri="{FF2B5EF4-FFF2-40B4-BE49-F238E27FC236}">
                    <a16:creationId xmlns:a16="http://schemas.microsoft.com/office/drawing/2014/main" id="{481C082D-660F-1767-0767-C3862BCAD8DC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" name="Google Shape;8465;p75">
                <a:extLst>
                  <a:ext uri="{FF2B5EF4-FFF2-40B4-BE49-F238E27FC236}">
                    <a16:creationId xmlns:a16="http://schemas.microsoft.com/office/drawing/2014/main" id="{102676D8-97D9-D8C7-B096-1879C6995F98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89" name="Google Shape;8466;p75">
                <a:extLst>
                  <a:ext uri="{FF2B5EF4-FFF2-40B4-BE49-F238E27FC236}">
                    <a16:creationId xmlns:a16="http://schemas.microsoft.com/office/drawing/2014/main" id="{4E8BFD79-3315-24F5-BAE7-66FC0AD42E3E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90" name="Google Shape;8467;p75">
                <a:extLst>
                  <a:ext uri="{FF2B5EF4-FFF2-40B4-BE49-F238E27FC236}">
                    <a16:creationId xmlns:a16="http://schemas.microsoft.com/office/drawing/2014/main" id="{2996933D-920C-A56F-7872-FE1FC08BC83B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91" name="Google Shape;8468;p75">
                <a:extLst>
                  <a:ext uri="{FF2B5EF4-FFF2-40B4-BE49-F238E27FC236}">
                    <a16:creationId xmlns:a16="http://schemas.microsoft.com/office/drawing/2014/main" id="{2B3E3B48-9D5C-2105-2B2C-69718CF7723D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92" name="Google Shape;8469;p75">
                <a:extLst>
                  <a:ext uri="{FF2B5EF4-FFF2-40B4-BE49-F238E27FC236}">
                    <a16:creationId xmlns:a16="http://schemas.microsoft.com/office/drawing/2014/main" id="{E328F455-EA53-7675-2D0E-9F05A2758AD9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0" name="Google Shape;8470;p75">
                <a:extLst>
                  <a:ext uri="{FF2B5EF4-FFF2-40B4-BE49-F238E27FC236}">
                    <a16:creationId xmlns:a16="http://schemas.microsoft.com/office/drawing/2014/main" id="{B9ABCB67-9D28-DEE9-9D8A-D78D06E3AA3C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1" name="Google Shape;8471;p75">
                <a:extLst>
                  <a:ext uri="{FF2B5EF4-FFF2-40B4-BE49-F238E27FC236}">
                    <a16:creationId xmlns:a16="http://schemas.microsoft.com/office/drawing/2014/main" id="{23F744CB-0287-3AA9-3069-AA72813DB25A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" name="Google Shape;8472;p75">
                <a:extLst>
                  <a:ext uri="{FF2B5EF4-FFF2-40B4-BE49-F238E27FC236}">
                    <a16:creationId xmlns:a16="http://schemas.microsoft.com/office/drawing/2014/main" id="{9569765A-47B1-E68C-AAAB-FF3BA5954266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" name="Google Shape;8473;p75">
                <a:extLst>
                  <a:ext uri="{FF2B5EF4-FFF2-40B4-BE49-F238E27FC236}">
                    <a16:creationId xmlns:a16="http://schemas.microsoft.com/office/drawing/2014/main" id="{CD7535B6-3A81-18ED-5369-FBF336992FE6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" name="Google Shape;8474;p75">
              <a:extLst>
                <a:ext uri="{FF2B5EF4-FFF2-40B4-BE49-F238E27FC236}">
                  <a16:creationId xmlns:a16="http://schemas.microsoft.com/office/drawing/2014/main" id="{215EF443-7B80-AE71-6021-77C39BBDBFC4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777" name="Google Shape;8475;p75">
                <a:extLst>
                  <a:ext uri="{FF2B5EF4-FFF2-40B4-BE49-F238E27FC236}">
                    <a16:creationId xmlns:a16="http://schemas.microsoft.com/office/drawing/2014/main" id="{58BE2493-5843-AF72-9033-B4AE869D2149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78" name="Google Shape;8476;p75">
                <a:extLst>
                  <a:ext uri="{FF2B5EF4-FFF2-40B4-BE49-F238E27FC236}">
                    <a16:creationId xmlns:a16="http://schemas.microsoft.com/office/drawing/2014/main" id="{4CE9DFA4-4EE5-AF65-8027-F1F7FAE44A80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79" name="Google Shape;8477;p75">
                <a:extLst>
                  <a:ext uri="{FF2B5EF4-FFF2-40B4-BE49-F238E27FC236}">
                    <a16:creationId xmlns:a16="http://schemas.microsoft.com/office/drawing/2014/main" id="{46303EF7-FB9A-5088-B0B9-CAE4B9A4CE61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80" name="Google Shape;8478;p75">
                <a:extLst>
                  <a:ext uri="{FF2B5EF4-FFF2-40B4-BE49-F238E27FC236}">
                    <a16:creationId xmlns:a16="http://schemas.microsoft.com/office/drawing/2014/main" id="{19A0C86E-A7B7-619B-42B0-80D1B6731DCD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81" name="Google Shape;8479;p75">
                <a:extLst>
                  <a:ext uri="{FF2B5EF4-FFF2-40B4-BE49-F238E27FC236}">
                    <a16:creationId xmlns:a16="http://schemas.microsoft.com/office/drawing/2014/main" id="{0E01F10B-3AD5-2F25-4D2D-2F27CA307FE1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82" name="Google Shape;8480;p75">
                <a:extLst>
                  <a:ext uri="{FF2B5EF4-FFF2-40B4-BE49-F238E27FC236}">
                    <a16:creationId xmlns:a16="http://schemas.microsoft.com/office/drawing/2014/main" id="{176A099D-67F1-408A-16A7-23307ACCD602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83" name="Google Shape;8481;p75">
                <a:extLst>
                  <a:ext uri="{FF2B5EF4-FFF2-40B4-BE49-F238E27FC236}">
                    <a16:creationId xmlns:a16="http://schemas.microsoft.com/office/drawing/2014/main" id="{74C7C2B5-F340-005C-A882-ED760BF8197D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84" name="Google Shape;8482;p75">
                <a:extLst>
                  <a:ext uri="{FF2B5EF4-FFF2-40B4-BE49-F238E27FC236}">
                    <a16:creationId xmlns:a16="http://schemas.microsoft.com/office/drawing/2014/main" id="{2BBA28D9-BE43-6D79-3391-44CF7ECE41CA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85" name="Google Shape;8483;p75">
                <a:extLst>
                  <a:ext uri="{FF2B5EF4-FFF2-40B4-BE49-F238E27FC236}">
                    <a16:creationId xmlns:a16="http://schemas.microsoft.com/office/drawing/2014/main" id="{13793977-67C3-4519-5548-01D06771904B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86" name="Google Shape;8484;p75">
                <a:extLst>
                  <a:ext uri="{FF2B5EF4-FFF2-40B4-BE49-F238E27FC236}">
                    <a16:creationId xmlns:a16="http://schemas.microsoft.com/office/drawing/2014/main" id="{B0F65C9F-EC69-C196-8962-323902E0575D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" name="Google Shape;8485;p75">
              <a:extLst>
                <a:ext uri="{FF2B5EF4-FFF2-40B4-BE49-F238E27FC236}">
                  <a16:creationId xmlns:a16="http://schemas.microsoft.com/office/drawing/2014/main" id="{AA4641A2-935B-DBB5-8409-03B722D50B08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3" name="Google Shape;8486;p75">
                <a:extLst>
                  <a:ext uri="{FF2B5EF4-FFF2-40B4-BE49-F238E27FC236}">
                    <a16:creationId xmlns:a16="http://schemas.microsoft.com/office/drawing/2014/main" id="{073D0D2A-7720-9815-41F2-91C221509427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68" name="Google Shape;8487;p75">
                <a:extLst>
                  <a:ext uri="{FF2B5EF4-FFF2-40B4-BE49-F238E27FC236}">
                    <a16:creationId xmlns:a16="http://schemas.microsoft.com/office/drawing/2014/main" id="{47A56508-3B17-2E6D-90AD-6F5295D6EA4E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69" name="Google Shape;8488;p75">
                <a:extLst>
                  <a:ext uri="{FF2B5EF4-FFF2-40B4-BE49-F238E27FC236}">
                    <a16:creationId xmlns:a16="http://schemas.microsoft.com/office/drawing/2014/main" id="{F40B92B6-F638-F6EF-5305-3A33D805FD83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70" name="Google Shape;8489;p75">
                <a:extLst>
                  <a:ext uri="{FF2B5EF4-FFF2-40B4-BE49-F238E27FC236}">
                    <a16:creationId xmlns:a16="http://schemas.microsoft.com/office/drawing/2014/main" id="{9EFABF5B-A0B3-AE1B-B663-AA26C04ADE15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71" name="Google Shape;8490;p75">
                <a:extLst>
                  <a:ext uri="{FF2B5EF4-FFF2-40B4-BE49-F238E27FC236}">
                    <a16:creationId xmlns:a16="http://schemas.microsoft.com/office/drawing/2014/main" id="{F985C80C-7D4B-09E3-C84D-7375908138A4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72" name="Google Shape;8491;p75">
                <a:extLst>
                  <a:ext uri="{FF2B5EF4-FFF2-40B4-BE49-F238E27FC236}">
                    <a16:creationId xmlns:a16="http://schemas.microsoft.com/office/drawing/2014/main" id="{F1E398E2-4B18-DE81-6075-A877BAD6713A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73" name="Google Shape;8492;p75">
                <a:extLst>
                  <a:ext uri="{FF2B5EF4-FFF2-40B4-BE49-F238E27FC236}">
                    <a16:creationId xmlns:a16="http://schemas.microsoft.com/office/drawing/2014/main" id="{B92797EB-0037-6780-55F7-B2FC0E66732E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74" name="Google Shape;8493;p75">
                <a:extLst>
                  <a:ext uri="{FF2B5EF4-FFF2-40B4-BE49-F238E27FC236}">
                    <a16:creationId xmlns:a16="http://schemas.microsoft.com/office/drawing/2014/main" id="{30255907-CE66-CC51-14B9-48FC07CE3D43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75" name="Google Shape;8494;p75">
                <a:extLst>
                  <a:ext uri="{FF2B5EF4-FFF2-40B4-BE49-F238E27FC236}">
                    <a16:creationId xmlns:a16="http://schemas.microsoft.com/office/drawing/2014/main" id="{E0512CDB-0E4D-5830-62F7-B1E692852D16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776" name="Google Shape;8495;p75">
                <a:extLst>
                  <a:ext uri="{FF2B5EF4-FFF2-40B4-BE49-F238E27FC236}">
                    <a16:creationId xmlns:a16="http://schemas.microsoft.com/office/drawing/2014/main" id="{FB0CE2EF-A75E-0B7B-EDEE-A16B0B719978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Google Shape;8496;p75">
              <a:extLst>
                <a:ext uri="{FF2B5EF4-FFF2-40B4-BE49-F238E27FC236}">
                  <a16:creationId xmlns:a16="http://schemas.microsoft.com/office/drawing/2014/main" id="{6B778BFD-FF26-6254-175A-62EF21893A7C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53" name="Google Shape;8497;p75">
                <a:extLst>
                  <a:ext uri="{FF2B5EF4-FFF2-40B4-BE49-F238E27FC236}">
                    <a16:creationId xmlns:a16="http://schemas.microsoft.com/office/drawing/2014/main" id="{584CD5ED-CF07-51BC-97D9-3C746B1508E2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Google Shape;8498;p75">
                <a:extLst>
                  <a:ext uri="{FF2B5EF4-FFF2-40B4-BE49-F238E27FC236}">
                    <a16:creationId xmlns:a16="http://schemas.microsoft.com/office/drawing/2014/main" id="{3928B06F-DFF6-2BAD-A3DE-3D71032D0956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Google Shape;8499;p75">
                <a:extLst>
                  <a:ext uri="{FF2B5EF4-FFF2-40B4-BE49-F238E27FC236}">
                    <a16:creationId xmlns:a16="http://schemas.microsoft.com/office/drawing/2014/main" id="{1B1EF3DD-7EE8-2F92-62BA-2A84DBA5AD99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Google Shape;8500;p75">
                <a:extLst>
                  <a:ext uri="{FF2B5EF4-FFF2-40B4-BE49-F238E27FC236}">
                    <a16:creationId xmlns:a16="http://schemas.microsoft.com/office/drawing/2014/main" id="{3959A8D6-73E0-9B7C-9AA4-80F0B3CE80FC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Google Shape;8501;p75">
                <a:extLst>
                  <a:ext uri="{FF2B5EF4-FFF2-40B4-BE49-F238E27FC236}">
                    <a16:creationId xmlns:a16="http://schemas.microsoft.com/office/drawing/2014/main" id="{4A19580D-3C20-E1DC-59FF-43A10EC5194E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Google Shape;8502;p75">
                <a:extLst>
                  <a:ext uri="{FF2B5EF4-FFF2-40B4-BE49-F238E27FC236}">
                    <a16:creationId xmlns:a16="http://schemas.microsoft.com/office/drawing/2014/main" id="{1BDD050F-5A4F-0FA4-A1D6-41AC009F81B6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Google Shape;8503;p75">
                <a:extLst>
                  <a:ext uri="{FF2B5EF4-FFF2-40B4-BE49-F238E27FC236}">
                    <a16:creationId xmlns:a16="http://schemas.microsoft.com/office/drawing/2014/main" id="{72CA893F-8895-B802-7D2A-0AF516872D1F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Google Shape;8504;p75">
                <a:extLst>
                  <a:ext uri="{FF2B5EF4-FFF2-40B4-BE49-F238E27FC236}">
                    <a16:creationId xmlns:a16="http://schemas.microsoft.com/office/drawing/2014/main" id="{0223A39A-4853-963C-3ED7-78E2F5C90582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Google Shape;8505;p75">
                <a:extLst>
                  <a:ext uri="{FF2B5EF4-FFF2-40B4-BE49-F238E27FC236}">
                    <a16:creationId xmlns:a16="http://schemas.microsoft.com/office/drawing/2014/main" id="{0E18320F-F4E8-39CC-FD4B-FD55461C0951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Google Shape;8506;p75">
                <a:extLst>
                  <a:ext uri="{FF2B5EF4-FFF2-40B4-BE49-F238E27FC236}">
                    <a16:creationId xmlns:a16="http://schemas.microsoft.com/office/drawing/2014/main" id="{73F31767-F0E1-0BA3-7876-363968273322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Google Shape;8507;p75">
              <a:extLst>
                <a:ext uri="{FF2B5EF4-FFF2-40B4-BE49-F238E27FC236}">
                  <a16:creationId xmlns:a16="http://schemas.microsoft.com/office/drawing/2014/main" id="{C26214D2-09A1-019A-F0AA-AE49041E972F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3" name="Google Shape;8508;p75">
                <a:extLst>
                  <a:ext uri="{FF2B5EF4-FFF2-40B4-BE49-F238E27FC236}">
                    <a16:creationId xmlns:a16="http://schemas.microsoft.com/office/drawing/2014/main" id="{A08674EE-D6BE-1502-4C33-0A6EE9468F57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Google Shape;8509;p75">
                <a:extLst>
                  <a:ext uri="{FF2B5EF4-FFF2-40B4-BE49-F238E27FC236}">
                    <a16:creationId xmlns:a16="http://schemas.microsoft.com/office/drawing/2014/main" id="{3B103510-4D6F-431D-1F46-B401A74BAE2F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Google Shape;8510;p75">
                <a:extLst>
                  <a:ext uri="{FF2B5EF4-FFF2-40B4-BE49-F238E27FC236}">
                    <a16:creationId xmlns:a16="http://schemas.microsoft.com/office/drawing/2014/main" id="{5BAF9D9A-2069-19B2-2FC9-4B224AFBB231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Google Shape;8511;p75">
                <a:extLst>
                  <a:ext uri="{FF2B5EF4-FFF2-40B4-BE49-F238E27FC236}">
                    <a16:creationId xmlns:a16="http://schemas.microsoft.com/office/drawing/2014/main" id="{D3EAF189-1040-A9A1-C1E3-D70186BBB160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Google Shape;8512;p75">
                <a:extLst>
                  <a:ext uri="{FF2B5EF4-FFF2-40B4-BE49-F238E27FC236}">
                    <a16:creationId xmlns:a16="http://schemas.microsoft.com/office/drawing/2014/main" id="{966EBFA4-EE42-76FC-B230-2A1154B4BED0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Google Shape;8513;p75">
                <a:extLst>
                  <a:ext uri="{FF2B5EF4-FFF2-40B4-BE49-F238E27FC236}">
                    <a16:creationId xmlns:a16="http://schemas.microsoft.com/office/drawing/2014/main" id="{1F383828-E5A0-222F-B6B3-B9668D755D71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Google Shape;8514;p75">
                <a:extLst>
                  <a:ext uri="{FF2B5EF4-FFF2-40B4-BE49-F238E27FC236}">
                    <a16:creationId xmlns:a16="http://schemas.microsoft.com/office/drawing/2014/main" id="{4133F3C7-8B4B-7D63-07E1-7C232AAAA977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Google Shape;8515;p75">
                <a:extLst>
                  <a:ext uri="{FF2B5EF4-FFF2-40B4-BE49-F238E27FC236}">
                    <a16:creationId xmlns:a16="http://schemas.microsoft.com/office/drawing/2014/main" id="{E8FA3DE5-D78D-8241-E983-21CDA14D3BF7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Google Shape;8516;p75">
                <a:extLst>
                  <a:ext uri="{FF2B5EF4-FFF2-40B4-BE49-F238E27FC236}">
                    <a16:creationId xmlns:a16="http://schemas.microsoft.com/office/drawing/2014/main" id="{0C4D79D2-0985-D3C3-0E52-318DED1F24C3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Google Shape;8517;p75">
                <a:extLst>
                  <a:ext uri="{FF2B5EF4-FFF2-40B4-BE49-F238E27FC236}">
                    <a16:creationId xmlns:a16="http://schemas.microsoft.com/office/drawing/2014/main" id="{2AB7BAD4-8DC7-227E-B52D-0C68418E0715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oogle Shape;8518;p75">
              <a:extLst>
                <a:ext uri="{FF2B5EF4-FFF2-40B4-BE49-F238E27FC236}">
                  <a16:creationId xmlns:a16="http://schemas.microsoft.com/office/drawing/2014/main" id="{AA3A3069-DCEF-F5A1-18AA-524918A0164F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3" name="Google Shape;8519;p75">
                <a:extLst>
                  <a:ext uri="{FF2B5EF4-FFF2-40B4-BE49-F238E27FC236}">
                    <a16:creationId xmlns:a16="http://schemas.microsoft.com/office/drawing/2014/main" id="{EB562759-8450-C215-D734-20DF10831637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Google Shape;8520;p75">
                <a:extLst>
                  <a:ext uri="{FF2B5EF4-FFF2-40B4-BE49-F238E27FC236}">
                    <a16:creationId xmlns:a16="http://schemas.microsoft.com/office/drawing/2014/main" id="{874AAAEB-2FF3-77AA-4A6A-0F49BF93CA80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Google Shape;8521;p75">
                <a:extLst>
                  <a:ext uri="{FF2B5EF4-FFF2-40B4-BE49-F238E27FC236}">
                    <a16:creationId xmlns:a16="http://schemas.microsoft.com/office/drawing/2014/main" id="{ACA3A5C5-1183-7C78-A2BE-9DFF96CF4640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Google Shape;8522;p75">
                <a:extLst>
                  <a:ext uri="{FF2B5EF4-FFF2-40B4-BE49-F238E27FC236}">
                    <a16:creationId xmlns:a16="http://schemas.microsoft.com/office/drawing/2014/main" id="{E543AA58-8EBB-B0A8-3D91-FC2FFD703705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Google Shape;8523;p75">
                <a:extLst>
                  <a:ext uri="{FF2B5EF4-FFF2-40B4-BE49-F238E27FC236}">
                    <a16:creationId xmlns:a16="http://schemas.microsoft.com/office/drawing/2014/main" id="{43FA587E-5E93-B7EC-8722-3DBD5BE21DBA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Google Shape;8524;p75">
                <a:extLst>
                  <a:ext uri="{FF2B5EF4-FFF2-40B4-BE49-F238E27FC236}">
                    <a16:creationId xmlns:a16="http://schemas.microsoft.com/office/drawing/2014/main" id="{429AE1B2-A218-796F-881C-BF0388C42104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Google Shape;8525;p75">
                <a:extLst>
                  <a:ext uri="{FF2B5EF4-FFF2-40B4-BE49-F238E27FC236}">
                    <a16:creationId xmlns:a16="http://schemas.microsoft.com/office/drawing/2014/main" id="{01DA3A89-28DA-A5AB-4FFC-B50AA0CE6671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Google Shape;8526;p75">
                <a:extLst>
                  <a:ext uri="{FF2B5EF4-FFF2-40B4-BE49-F238E27FC236}">
                    <a16:creationId xmlns:a16="http://schemas.microsoft.com/office/drawing/2014/main" id="{2EAFDBA0-8734-8F78-585F-550A66E0DCD0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Google Shape;8527;p75">
                <a:extLst>
                  <a:ext uri="{FF2B5EF4-FFF2-40B4-BE49-F238E27FC236}">
                    <a16:creationId xmlns:a16="http://schemas.microsoft.com/office/drawing/2014/main" id="{1342C9B3-6484-D131-E94E-538F76A76994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Google Shape;8528;p75">
                <a:extLst>
                  <a:ext uri="{FF2B5EF4-FFF2-40B4-BE49-F238E27FC236}">
                    <a16:creationId xmlns:a16="http://schemas.microsoft.com/office/drawing/2014/main" id="{BED7FE29-91D6-0651-FC8A-0122243D6AE6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oogle Shape;8529;p75">
              <a:extLst>
                <a:ext uri="{FF2B5EF4-FFF2-40B4-BE49-F238E27FC236}">
                  <a16:creationId xmlns:a16="http://schemas.microsoft.com/office/drawing/2014/main" id="{770EFDA1-2ED4-A9CD-4194-FA200B67515C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3" name="Google Shape;8530;p75">
                <a:extLst>
                  <a:ext uri="{FF2B5EF4-FFF2-40B4-BE49-F238E27FC236}">
                    <a16:creationId xmlns:a16="http://schemas.microsoft.com/office/drawing/2014/main" id="{123B4ED9-A961-E6BE-EB83-DF5ECEC4666A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Google Shape;8531;p75">
                <a:extLst>
                  <a:ext uri="{FF2B5EF4-FFF2-40B4-BE49-F238E27FC236}">
                    <a16:creationId xmlns:a16="http://schemas.microsoft.com/office/drawing/2014/main" id="{46929DA2-F308-1C40-31FF-61529BD78116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Google Shape;8532;p75">
                <a:extLst>
                  <a:ext uri="{FF2B5EF4-FFF2-40B4-BE49-F238E27FC236}">
                    <a16:creationId xmlns:a16="http://schemas.microsoft.com/office/drawing/2014/main" id="{A8422A7D-3C04-567A-589D-5A960F7EF942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Google Shape;8533;p75">
                <a:extLst>
                  <a:ext uri="{FF2B5EF4-FFF2-40B4-BE49-F238E27FC236}">
                    <a16:creationId xmlns:a16="http://schemas.microsoft.com/office/drawing/2014/main" id="{01282B4D-6B0E-FC97-60A2-F0E6E5167638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Google Shape;8534;p75">
                <a:extLst>
                  <a:ext uri="{FF2B5EF4-FFF2-40B4-BE49-F238E27FC236}">
                    <a16:creationId xmlns:a16="http://schemas.microsoft.com/office/drawing/2014/main" id="{8B4E5E78-8D63-A614-3122-DD12A2CAA614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Google Shape;8535;p75">
                <a:extLst>
                  <a:ext uri="{FF2B5EF4-FFF2-40B4-BE49-F238E27FC236}">
                    <a16:creationId xmlns:a16="http://schemas.microsoft.com/office/drawing/2014/main" id="{1D94BA5F-26AB-773A-114C-A46A1C238105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Google Shape;8536;p75">
                <a:extLst>
                  <a:ext uri="{FF2B5EF4-FFF2-40B4-BE49-F238E27FC236}">
                    <a16:creationId xmlns:a16="http://schemas.microsoft.com/office/drawing/2014/main" id="{113CD4B0-843F-1869-D09F-29759F9289CC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Google Shape;8537;p75">
                <a:extLst>
                  <a:ext uri="{FF2B5EF4-FFF2-40B4-BE49-F238E27FC236}">
                    <a16:creationId xmlns:a16="http://schemas.microsoft.com/office/drawing/2014/main" id="{1D1CB0C4-9731-53FC-7D2B-CEF288DBD033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Google Shape;8538;p75">
                <a:extLst>
                  <a:ext uri="{FF2B5EF4-FFF2-40B4-BE49-F238E27FC236}">
                    <a16:creationId xmlns:a16="http://schemas.microsoft.com/office/drawing/2014/main" id="{108E7065-AC75-F2E6-96A7-08099FB41648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Google Shape;8539;p75">
                <a:extLst>
                  <a:ext uri="{FF2B5EF4-FFF2-40B4-BE49-F238E27FC236}">
                    <a16:creationId xmlns:a16="http://schemas.microsoft.com/office/drawing/2014/main" id="{CF7D406E-D207-5DD6-815F-5938C682C30D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oogle Shape;8540;p75">
              <a:extLst>
                <a:ext uri="{FF2B5EF4-FFF2-40B4-BE49-F238E27FC236}">
                  <a16:creationId xmlns:a16="http://schemas.microsoft.com/office/drawing/2014/main" id="{43E23909-2000-FB5B-4C71-C081686FD04B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3" name="Google Shape;8541;p75">
                <a:extLst>
                  <a:ext uri="{FF2B5EF4-FFF2-40B4-BE49-F238E27FC236}">
                    <a16:creationId xmlns:a16="http://schemas.microsoft.com/office/drawing/2014/main" id="{D963D483-65D7-D801-5EE6-88831A148887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Google Shape;8542;p75">
                <a:extLst>
                  <a:ext uri="{FF2B5EF4-FFF2-40B4-BE49-F238E27FC236}">
                    <a16:creationId xmlns:a16="http://schemas.microsoft.com/office/drawing/2014/main" id="{C9F5576E-50CD-DF26-C28D-E51FFAD9DC73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Google Shape;8543;p75">
                <a:extLst>
                  <a:ext uri="{FF2B5EF4-FFF2-40B4-BE49-F238E27FC236}">
                    <a16:creationId xmlns:a16="http://schemas.microsoft.com/office/drawing/2014/main" id="{42ACD78E-64F5-3377-1E4C-6BAC8087C56A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Google Shape;8544;p75">
                <a:extLst>
                  <a:ext uri="{FF2B5EF4-FFF2-40B4-BE49-F238E27FC236}">
                    <a16:creationId xmlns:a16="http://schemas.microsoft.com/office/drawing/2014/main" id="{854DF80C-F92D-B6AF-2C35-F20D57A102CC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Google Shape;8545;p75">
                <a:extLst>
                  <a:ext uri="{FF2B5EF4-FFF2-40B4-BE49-F238E27FC236}">
                    <a16:creationId xmlns:a16="http://schemas.microsoft.com/office/drawing/2014/main" id="{417ED06C-323F-F1A9-0832-1F0DF4A8F1E0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Google Shape;8546;p75">
                <a:extLst>
                  <a:ext uri="{FF2B5EF4-FFF2-40B4-BE49-F238E27FC236}">
                    <a16:creationId xmlns:a16="http://schemas.microsoft.com/office/drawing/2014/main" id="{787C2ED0-6DBC-2F4A-9394-85E2B57C63E4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Google Shape;8547;p75">
                <a:extLst>
                  <a:ext uri="{FF2B5EF4-FFF2-40B4-BE49-F238E27FC236}">
                    <a16:creationId xmlns:a16="http://schemas.microsoft.com/office/drawing/2014/main" id="{7E8CFC13-CA9A-0873-E2E7-20D1DB52EF37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Google Shape;8548;p75">
                <a:extLst>
                  <a:ext uri="{FF2B5EF4-FFF2-40B4-BE49-F238E27FC236}">
                    <a16:creationId xmlns:a16="http://schemas.microsoft.com/office/drawing/2014/main" id="{0B119E2D-024D-49C7-FB7D-B874FF9527E8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Google Shape;8549;p75">
                <a:extLst>
                  <a:ext uri="{FF2B5EF4-FFF2-40B4-BE49-F238E27FC236}">
                    <a16:creationId xmlns:a16="http://schemas.microsoft.com/office/drawing/2014/main" id="{3A321FD7-449E-F2B7-ABB8-B43B56ECA8C6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Google Shape;8550;p75">
                <a:extLst>
                  <a:ext uri="{FF2B5EF4-FFF2-40B4-BE49-F238E27FC236}">
                    <a16:creationId xmlns:a16="http://schemas.microsoft.com/office/drawing/2014/main" id="{F120B02C-338C-2435-586B-30F22174F803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24" name="Google Shape;8551;p75">
            <a:extLst>
              <a:ext uri="{FF2B5EF4-FFF2-40B4-BE49-F238E27FC236}">
                <a16:creationId xmlns:a16="http://schemas.microsoft.com/office/drawing/2014/main" id="{203E9DDC-1FEF-C603-5A1C-635A3D67D8B0}"/>
              </a:ext>
            </a:extLst>
          </p:cNvPr>
          <p:cNvGrpSpPr/>
          <p:nvPr/>
        </p:nvGrpSpPr>
        <p:grpSpPr>
          <a:xfrm>
            <a:off x="5206490" y="1970023"/>
            <a:ext cx="2728496" cy="2204266"/>
            <a:chOff x="2623904" y="1198803"/>
            <a:chExt cx="1364248" cy="1102133"/>
          </a:xfrm>
        </p:grpSpPr>
        <p:grpSp>
          <p:nvGrpSpPr>
            <p:cNvPr id="825" name="Google Shape;8552;p75">
              <a:extLst>
                <a:ext uri="{FF2B5EF4-FFF2-40B4-BE49-F238E27FC236}">
                  <a16:creationId xmlns:a16="http://schemas.microsoft.com/office/drawing/2014/main" id="{7BDD8DDE-08B5-59FD-C6B1-4A73D8DC76FA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44" name="Google Shape;8553;p75">
                <a:extLst>
                  <a:ext uri="{FF2B5EF4-FFF2-40B4-BE49-F238E27FC236}">
                    <a16:creationId xmlns:a16="http://schemas.microsoft.com/office/drawing/2014/main" id="{AAD11A8E-F2AE-B5E0-EFAE-A0823B614615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45" name="Google Shape;8554;p75">
                <a:extLst>
                  <a:ext uri="{FF2B5EF4-FFF2-40B4-BE49-F238E27FC236}">
                    <a16:creationId xmlns:a16="http://schemas.microsoft.com/office/drawing/2014/main" id="{E40A8AF2-D39D-B19F-AD7C-5D5B7EE734BE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46" name="Google Shape;8555;p75">
                <a:extLst>
                  <a:ext uri="{FF2B5EF4-FFF2-40B4-BE49-F238E27FC236}">
                    <a16:creationId xmlns:a16="http://schemas.microsoft.com/office/drawing/2014/main" id="{9BBA76EA-2926-3E6C-3A17-6CF711865DB4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47" name="Google Shape;8556;p75">
                <a:extLst>
                  <a:ext uri="{FF2B5EF4-FFF2-40B4-BE49-F238E27FC236}">
                    <a16:creationId xmlns:a16="http://schemas.microsoft.com/office/drawing/2014/main" id="{C7E8E104-7224-CE06-038B-A7391A1FA929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48" name="Google Shape;8557;p75">
                <a:extLst>
                  <a:ext uri="{FF2B5EF4-FFF2-40B4-BE49-F238E27FC236}">
                    <a16:creationId xmlns:a16="http://schemas.microsoft.com/office/drawing/2014/main" id="{4FA04BCE-A07D-B8EB-5752-F3C116078BDE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6" name="Google Shape;8558;p75">
              <a:extLst>
                <a:ext uri="{FF2B5EF4-FFF2-40B4-BE49-F238E27FC236}">
                  <a16:creationId xmlns:a16="http://schemas.microsoft.com/office/drawing/2014/main" id="{5AA2921D-FC4C-3591-F84C-F49BCC41400F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39" name="Google Shape;8559;p75">
                <a:extLst>
                  <a:ext uri="{FF2B5EF4-FFF2-40B4-BE49-F238E27FC236}">
                    <a16:creationId xmlns:a16="http://schemas.microsoft.com/office/drawing/2014/main" id="{2CD5BD22-7A97-FD23-E301-96EBCF6D8425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40" name="Google Shape;8560;p75">
                <a:extLst>
                  <a:ext uri="{FF2B5EF4-FFF2-40B4-BE49-F238E27FC236}">
                    <a16:creationId xmlns:a16="http://schemas.microsoft.com/office/drawing/2014/main" id="{B32DB255-723C-1B7E-9FD2-3F0E9102F682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41" name="Google Shape;8561;p75">
                <a:extLst>
                  <a:ext uri="{FF2B5EF4-FFF2-40B4-BE49-F238E27FC236}">
                    <a16:creationId xmlns:a16="http://schemas.microsoft.com/office/drawing/2014/main" id="{54EB2FD7-BFF8-D436-2B76-AB4155D88A50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42" name="Google Shape;8562;p75">
                <a:extLst>
                  <a:ext uri="{FF2B5EF4-FFF2-40B4-BE49-F238E27FC236}">
                    <a16:creationId xmlns:a16="http://schemas.microsoft.com/office/drawing/2014/main" id="{84E53CE4-ACC5-29F5-6A96-CCCBB623F95D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43" name="Google Shape;8563;p75">
                <a:extLst>
                  <a:ext uri="{FF2B5EF4-FFF2-40B4-BE49-F238E27FC236}">
                    <a16:creationId xmlns:a16="http://schemas.microsoft.com/office/drawing/2014/main" id="{3DA19EEF-F2BD-F351-DED1-FCE4A7FB3270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7" name="Google Shape;8564;p75">
              <a:extLst>
                <a:ext uri="{FF2B5EF4-FFF2-40B4-BE49-F238E27FC236}">
                  <a16:creationId xmlns:a16="http://schemas.microsoft.com/office/drawing/2014/main" id="{B44CADDD-E415-355C-41FA-078B3B0EBED4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34" name="Google Shape;8565;p75">
                <a:extLst>
                  <a:ext uri="{FF2B5EF4-FFF2-40B4-BE49-F238E27FC236}">
                    <a16:creationId xmlns:a16="http://schemas.microsoft.com/office/drawing/2014/main" id="{38F2CCB6-4047-51DB-3FA7-A9F25F782F3F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35" name="Google Shape;8566;p75">
                <a:extLst>
                  <a:ext uri="{FF2B5EF4-FFF2-40B4-BE49-F238E27FC236}">
                    <a16:creationId xmlns:a16="http://schemas.microsoft.com/office/drawing/2014/main" id="{FBED7516-9925-BF3E-9938-791F9F457B10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36" name="Google Shape;8567;p75">
                <a:extLst>
                  <a:ext uri="{FF2B5EF4-FFF2-40B4-BE49-F238E27FC236}">
                    <a16:creationId xmlns:a16="http://schemas.microsoft.com/office/drawing/2014/main" id="{6240874D-9D99-D679-0FDC-CB495F4ED365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37" name="Google Shape;8568;p75">
                <a:extLst>
                  <a:ext uri="{FF2B5EF4-FFF2-40B4-BE49-F238E27FC236}">
                    <a16:creationId xmlns:a16="http://schemas.microsoft.com/office/drawing/2014/main" id="{B596E6F8-2BBA-0D0A-B49F-3165DAAEA9EF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38" name="Google Shape;8569;p75">
                <a:extLst>
                  <a:ext uri="{FF2B5EF4-FFF2-40B4-BE49-F238E27FC236}">
                    <a16:creationId xmlns:a16="http://schemas.microsoft.com/office/drawing/2014/main" id="{CCCD6415-524A-07D6-A7BB-DF712CC944CB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8" name="Google Shape;8570;p75">
              <a:extLst>
                <a:ext uri="{FF2B5EF4-FFF2-40B4-BE49-F238E27FC236}">
                  <a16:creationId xmlns:a16="http://schemas.microsoft.com/office/drawing/2014/main" id="{2982016A-87A6-D462-6AD9-6E1284362F1E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29" name="Google Shape;8571;p75">
                <a:extLst>
                  <a:ext uri="{FF2B5EF4-FFF2-40B4-BE49-F238E27FC236}">
                    <a16:creationId xmlns:a16="http://schemas.microsoft.com/office/drawing/2014/main" id="{57C302B8-ECA2-D594-96ED-0F4823F0F4EB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30" name="Google Shape;8572;p75">
                <a:extLst>
                  <a:ext uri="{FF2B5EF4-FFF2-40B4-BE49-F238E27FC236}">
                    <a16:creationId xmlns:a16="http://schemas.microsoft.com/office/drawing/2014/main" id="{10FF5174-B297-9D41-540C-694938137F2D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31" name="Google Shape;8573;p75">
                <a:extLst>
                  <a:ext uri="{FF2B5EF4-FFF2-40B4-BE49-F238E27FC236}">
                    <a16:creationId xmlns:a16="http://schemas.microsoft.com/office/drawing/2014/main" id="{7B0E0245-8341-3788-D0C2-E5B62CCFB4B7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32" name="Google Shape;8574;p75">
                <a:extLst>
                  <a:ext uri="{FF2B5EF4-FFF2-40B4-BE49-F238E27FC236}">
                    <a16:creationId xmlns:a16="http://schemas.microsoft.com/office/drawing/2014/main" id="{263552E1-9B54-E8FD-363A-DC2A18FEC4BA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33" name="Google Shape;8575;p75">
                <a:extLst>
                  <a:ext uri="{FF2B5EF4-FFF2-40B4-BE49-F238E27FC236}">
                    <a16:creationId xmlns:a16="http://schemas.microsoft.com/office/drawing/2014/main" id="{01E33483-604F-6A11-3408-FC7228F6F5D3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49" name="Google Shape;8576;p75">
            <a:extLst>
              <a:ext uri="{FF2B5EF4-FFF2-40B4-BE49-F238E27FC236}">
                <a16:creationId xmlns:a16="http://schemas.microsoft.com/office/drawing/2014/main" id="{1FDFB588-557D-FA98-561B-67A2456B05F0}"/>
              </a:ext>
            </a:extLst>
          </p:cNvPr>
          <p:cNvGrpSpPr/>
          <p:nvPr/>
        </p:nvGrpSpPr>
        <p:grpSpPr>
          <a:xfrm>
            <a:off x="5185413" y="4888386"/>
            <a:ext cx="2775082" cy="318248"/>
            <a:chOff x="3200660" y="2180272"/>
            <a:chExt cx="2563824" cy="378237"/>
          </a:xfrm>
        </p:grpSpPr>
        <p:sp>
          <p:nvSpPr>
            <p:cNvPr id="850" name="Google Shape;8577;p75">
              <a:extLst>
                <a:ext uri="{FF2B5EF4-FFF2-40B4-BE49-F238E27FC236}">
                  <a16:creationId xmlns:a16="http://schemas.microsoft.com/office/drawing/2014/main" id="{A470935F-ED4E-34F3-888A-053284C13612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51" name="Google Shape;8578;p75">
              <a:extLst>
                <a:ext uri="{FF2B5EF4-FFF2-40B4-BE49-F238E27FC236}">
                  <a16:creationId xmlns:a16="http://schemas.microsoft.com/office/drawing/2014/main" id="{8F0B3EB3-2151-7095-2E2C-6EF501DB819B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52" name="Google Shape;8579;p75">
              <a:extLst>
                <a:ext uri="{FF2B5EF4-FFF2-40B4-BE49-F238E27FC236}">
                  <a16:creationId xmlns:a16="http://schemas.microsoft.com/office/drawing/2014/main" id="{E1ABAE6E-7E11-2182-E3B7-280514338E72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53" name="Google Shape;8580;p75">
              <a:extLst>
                <a:ext uri="{FF2B5EF4-FFF2-40B4-BE49-F238E27FC236}">
                  <a16:creationId xmlns:a16="http://schemas.microsoft.com/office/drawing/2014/main" id="{04C2ECD8-78F7-2142-E06F-180B84CD53FF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54" name="Google Shape;8581;p75">
              <a:extLst>
                <a:ext uri="{FF2B5EF4-FFF2-40B4-BE49-F238E27FC236}">
                  <a16:creationId xmlns:a16="http://schemas.microsoft.com/office/drawing/2014/main" id="{D43FC040-914D-C209-FF82-DD7326C9AA35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55" name="Google Shape;8582;p75">
              <a:extLst>
                <a:ext uri="{FF2B5EF4-FFF2-40B4-BE49-F238E27FC236}">
                  <a16:creationId xmlns:a16="http://schemas.microsoft.com/office/drawing/2014/main" id="{75FDCA1F-CC30-9606-1651-A55EEFEA946B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56" name="Google Shape;8583;p75">
              <a:extLst>
                <a:ext uri="{FF2B5EF4-FFF2-40B4-BE49-F238E27FC236}">
                  <a16:creationId xmlns:a16="http://schemas.microsoft.com/office/drawing/2014/main" id="{A7A9FEA3-6198-3AC3-A16C-4DA9B06E9B9A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57" name="Google Shape;8584;p75">
              <a:extLst>
                <a:ext uri="{FF2B5EF4-FFF2-40B4-BE49-F238E27FC236}">
                  <a16:creationId xmlns:a16="http://schemas.microsoft.com/office/drawing/2014/main" id="{28B9CAC0-FE24-5E19-5E03-2F1C214A13FD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58" name="Google Shape;8585;p75">
              <a:extLst>
                <a:ext uri="{FF2B5EF4-FFF2-40B4-BE49-F238E27FC236}">
                  <a16:creationId xmlns:a16="http://schemas.microsoft.com/office/drawing/2014/main" id="{0F5FBFE5-D64D-B661-E107-92419BE526E1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59" name="Google Shape;8586;p75">
              <a:extLst>
                <a:ext uri="{FF2B5EF4-FFF2-40B4-BE49-F238E27FC236}">
                  <a16:creationId xmlns:a16="http://schemas.microsoft.com/office/drawing/2014/main" id="{DA924D7F-4005-DD56-4E41-414D01CC5838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60" name="Google Shape;8587;p75">
              <a:extLst>
                <a:ext uri="{FF2B5EF4-FFF2-40B4-BE49-F238E27FC236}">
                  <a16:creationId xmlns:a16="http://schemas.microsoft.com/office/drawing/2014/main" id="{3A1DF282-0E85-9B0D-22AB-7FF6EF595887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61" name="Google Shape;8588;p75">
              <a:extLst>
                <a:ext uri="{FF2B5EF4-FFF2-40B4-BE49-F238E27FC236}">
                  <a16:creationId xmlns:a16="http://schemas.microsoft.com/office/drawing/2014/main" id="{433E6878-E2C8-B3B8-BEEE-C6F65A32DA04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62" name="Google Shape;8589;p75">
              <a:extLst>
                <a:ext uri="{FF2B5EF4-FFF2-40B4-BE49-F238E27FC236}">
                  <a16:creationId xmlns:a16="http://schemas.microsoft.com/office/drawing/2014/main" id="{22617FEE-7DDA-7485-04C2-01DCFE72BF61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63" name="Google Shape;8590;p75">
              <a:extLst>
                <a:ext uri="{FF2B5EF4-FFF2-40B4-BE49-F238E27FC236}">
                  <a16:creationId xmlns:a16="http://schemas.microsoft.com/office/drawing/2014/main" id="{99DC999F-3AB9-AFCC-AB7C-D1A43AB31849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64" name="Google Shape;8591;p75">
              <a:extLst>
                <a:ext uri="{FF2B5EF4-FFF2-40B4-BE49-F238E27FC236}">
                  <a16:creationId xmlns:a16="http://schemas.microsoft.com/office/drawing/2014/main" id="{AB02CDDF-2D23-DDFB-D31F-246EBBA1CE0E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65" name="Google Shape;8592;p75">
              <a:extLst>
                <a:ext uri="{FF2B5EF4-FFF2-40B4-BE49-F238E27FC236}">
                  <a16:creationId xmlns:a16="http://schemas.microsoft.com/office/drawing/2014/main" id="{5EA87812-F168-7040-9F1C-5BF00467E70D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66" name="Google Shape;8593;p75">
              <a:extLst>
                <a:ext uri="{FF2B5EF4-FFF2-40B4-BE49-F238E27FC236}">
                  <a16:creationId xmlns:a16="http://schemas.microsoft.com/office/drawing/2014/main" id="{72524637-49E2-A237-F103-D07B8196CFB3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67" name="Google Shape;8594;p75">
              <a:extLst>
                <a:ext uri="{FF2B5EF4-FFF2-40B4-BE49-F238E27FC236}">
                  <a16:creationId xmlns:a16="http://schemas.microsoft.com/office/drawing/2014/main" id="{E968A5D8-E43C-3E57-3748-7B31FD1D1A79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868" name="Google Shape;8595;p75">
            <a:extLst>
              <a:ext uri="{FF2B5EF4-FFF2-40B4-BE49-F238E27FC236}">
                <a16:creationId xmlns:a16="http://schemas.microsoft.com/office/drawing/2014/main" id="{2F48A43C-F3E5-6866-1E4C-4A525F0999DE}"/>
              </a:ext>
            </a:extLst>
          </p:cNvPr>
          <p:cNvGrpSpPr/>
          <p:nvPr/>
        </p:nvGrpSpPr>
        <p:grpSpPr>
          <a:xfrm>
            <a:off x="5178462" y="5444037"/>
            <a:ext cx="2781004" cy="319250"/>
            <a:chOff x="3530150" y="2790075"/>
            <a:chExt cx="1962600" cy="225300"/>
          </a:xfrm>
        </p:grpSpPr>
        <p:sp>
          <p:nvSpPr>
            <p:cNvPr id="869" name="Google Shape;8596;p75">
              <a:extLst>
                <a:ext uri="{FF2B5EF4-FFF2-40B4-BE49-F238E27FC236}">
                  <a16:creationId xmlns:a16="http://schemas.microsoft.com/office/drawing/2014/main" id="{BEAA7CC8-3EC5-EF90-CD7F-59E6C1E0EC12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70" name="Google Shape;8597;p75">
              <a:extLst>
                <a:ext uri="{FF2B5EF4-FFF2-40B4-BE49-F238E27FC236}">
                  <a16:creationId xmlns:a16="http://schemas.microsoft.com/office/drawing/2014/main" id="{C91B54ED-18E0-99CA-7D36-F625BDE007D6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871" name="Google Shape;8598;p75">
            <a:extLst>
              <a:ext uri="{FF2B5EF4-FFF2-40B4-BE49-F238E27FC236}">
                <a16:creationId xmlns:a16="http://schemas.microsoft.com/office/drawing/2014/main" id="{01F491EA-1172-C553-C0D6-5B3ACFE40200}"/>
              </a:ext>
            </a:extLst>
          </p:cNvPr>
          <p:cNvGrpSpPr/>
          <p:nvPr/>
        </p:nvGrpSpPr>
        <p:grpSpPr>
          <a:xfrm>
            <a:off x="5179769" y="6000689"/>
            <a:ext cx="2823258" cy="307522"/>
            <a:chOff x="3558802" y="4011427"/>
            <a:chExt cx="1866000" cy="111300"/>
          </a:xfrm>
        </p:grpSpPr>
        <p:sp>
          <p:nvSpPr>
            <p:cNvPr id="872" name="Google Shape;8599;p75">
              <a:extLst>
                <a:ext uri="{FF2B5EF4-FFF2-40B4-BE49-F238E27FC236}">
                  <a16:creationId xmlns:a16="http://schemas.microsoft.com/office/drawing/2014/main" id="{483AD9BF-9886-A7F3-4592-1F2CAF3711D5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73" name="Google Shape;8600;p75">
              <a:extLst>
                <a:ext uri="{FF2B5EF4-FFF2-40B4-BE49-F238E27FC236}">
                  <a16:creationId xmlns:a16="http://schemas.microsoft.com/office/drawing/2014/main" id="{C11DB42D-4870-3CF7-2077-ECD57D530899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874" name="Google Shape;8601;p75">
            <a:extLst>
              <a:ext uri="{FF2B5EF4-FFF2-40B4-BE49-F238E27FC236}">
                <a16:creationId xmlns:a16="http://schemas.microsoft.com/office/drawing/2014/main" id="{AC9E7ED7-2076-E21B-D31A-01C8566C9D43}"/>
              </a:ext>
            </a:extLst>
          </p:cNvPr>
          <p:cNvGrpSpPr/>
          <p:nvPr/>
        </p:nvGrpSpPr>
        <p:grpSpPr>
          <a:xfrm>
            <a:off x="5179153" y="4411489"/>
            <a:ext cx="2767006" cy="239498"/>
            <a:chOff x="3465975" y="2270276"/>
            <a:chExt cx="1986364" cy="171929"/>
          </a:xfrm>
        </p:grpSpPr>
        <p:sp>
          <p:nvSpPr>
            <p:cNvPr id="875" name="Google Shape;8602;p75">
              <a:extLst>
                <a:ext uri="{FF2B5EF4-FFF2-40B4-BE49-F238E27FC236}">
                  <a16:creationId xmlns:a16="http://schemas.microsoft.com/office/drawing/2014/main" id="{CA97608D-35DF-02D0-4FE6-E1C4798EE9ED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76" name="Google Shape;8603;p75">
              <a:extLst>
                <a:ext uri="{FF2B5EF4-FFF2-40B4-BE49-F238E27FC236}">
                  <a16:creationId xmlns:a16="http://schemas.microsoft.com/office/drawing/2014/main" id="{F1F48406-E072-CACD-14AD-84F797FB3662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77" name="Google Shape;8604;p75">
              <a:extLst>
                <a:ext uri="{FF2B5EF4-FFF2-40B4-BE49-F238E27FC236}">
                  <a16:creationId xmlns:a16="http://schemas.microsoft.com/office/drawing/2014/main" id="{BDDDC2C3-4313-D8A2-EC70-72D2BD30D2D2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78" name="Google Shape;8605;p75">
              <a:extLst>
                <a:ext uri="{FF2B5EF4-FFF2-40B4-BE49-F238E27FC236}">
                  <a16:creationId xmlns:a16="http://schemas.microsoft.com/office/drawing/2014/main" id="{822F5C3C-C2C1-1148-16F0-0F70C779E257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79" name="Google Shape;8606;p75">
              <a:extLst>
                <a:ext uri="{FF2B5EF4-FFF2-40B4-BE49-F238E27FC236}">
                  <a16:creationId xmlns:a16="http://schemas.microsoft.com/office/drawing/2014/main" id="{8082AC0E-A1D0-79B3-F793-E282E90B527E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80" name="Google Shape;8607;p75">
              <a:extLst>
                <a:ext uri="{FF2B5EF4-FFF2-40B4-BE49-F238E27FC236}">
                  <a16:creationId xmlns:a16="http://schemas.microsoft.com/office/drawing/2014/main" id="{7F69833C-7334-07C1-D836-71B43EA8A991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81" name="Google Shape;8608;p75">
              <a:extLst>
                <a:ext uri="{FF2B5EF4-FFF2-40B4-BE49-F238E27FC236}">
                  <a16:creationId xmlns:a16="http://schemas.microsoft.com/office/drawing/2014/main" id="{31660DC7-FE7E-1FD6-690F-45982F51289B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82" name="Google Shape;8609;p75">
              <a:extLst>
                <a:ext uri="{FF2B5EF4-FFF2-40B4-BE49-F238E27FC236}">
                  <a16:creationId xmlns:a16="http://schemas.microsoft.com/office/drawing/2014/main" id="{C1D6FF82-8954-8525-EF0B-FBA7C43B37E1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883" name="Google Shape;8610;p75">
            <a:extLst>
              <a:ext uri="{FF2B5EF4-FFF2-40B4-BE49-F238E27FC236}">
                <a16:creationId xmlns:a16="http://schemas.microsoft.com/office/drawing/2014/main" id="{5060134A-CBFA-E88F-FECB-E4934907C122}"/>
              </a:ext>
            </a:extLst>
          </p:cNvPr>
          <p:cNvGrpSpPr/>
          <p:nvPr/>
        </p:nvGrpSpPr>
        <p:grpSpPr>
          <a:xfrm>
            <a:off x="5201169" y="7138788"/>
            <a:ext cx="2739062" cy="390920"/>
            <a:chOff x="723300" y="4253549"/>
            <a:chExt cx="2276482" cy="324900"/>
          </a:xfrm>
        </p:grpSpPr>
        <p:sp>
          <p:nvSpPr>
            <p:cNvPr id="884" name="Google Shape;8611;p75">
              <a:extLst>
                <a:ext uri="{FF2B5EF4-FFF2-40B4-BE49-F238E27FC236}">
                  <a16:creationId xmlns:a16="http://schemas.microsoft.com/office/drawing/2014/main" id="{52924E22-62DF-7C58-71B6-98E82BE64A02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85" name="Google Shape;8612;p75">
              <a:extLst>
                <a:ext uri="{FF2B5EF4-FFF2-40B4-BE49-F238E27FC236}">
                  <a16:creationId xmlns:a16="http://schemas.microsoft.com/office/drawing/2014/main" id="{1D1E4873-4208-1FD2-ED43-8FB0BC57B9F9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86" name="Google Shape;8613;p75">
              <a:extLst>
                <a:ext uri="{FF2B5EF4-FFF2-40B4-BE49-F238E27FC236}">
                  <a16:creationId xmlns:a16="http://schemas.microsoft.com/office/drawing/2014/main" id="{F34ED900-F7D8-2B8B-BBE5-8063929D44C8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87" name="Google Shape;8614;p75">
              <a:extLst>
                <a:ext uri="{FF2B5EF4-FFF2-40B4-BE49-F238E27FC236}">
                  <a16:creationId xmlns:a16="http://schemas.microsoft.com/office/drawing/2014/main" id="{C82363BC-1E7C-F56C-E70B-64CBD6C83FF4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88" name="Google Shape;8615;p75">
              <a:extLst>
                <a:ext uri="{FF2B5EF4-FFF2-40B4-BE49-F238E27FC236}">
                  <a16:creationId xmlns:a16="http://schemas.microsoft.com/office/drawing/2014/main" id="{43CBE1EA-3EE3-BE55-633D-BA6E8A250354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889" name="Google Shape;8616;p75">
            <a:extLst>
              <a:ext uri="{FF2B5EF4-FFF2-40B4-BE49-F238E27FC236}">
                <a16:creationId xmlns:a16="http://schemas.microsoft.com/office/drawing/2014/main" id="{872C658A-A4C1-3864-E8CB-5EEDCB6477D9}"/>
              </a:ext>
            </a:extLst>
          </p:cNvPr>
          <p:cNvGrpSpPr/>
          <p:nvPr/>
        </p:nvGrpSpPr>
        <p:grpSpPr>
          <a:xfrm>
            <a:off x="5180290" y="6541149"/>
            <a:ext cx="2778132" cy="360238"/>
            <a:chOff x="705948" y="3788465"/>
            <a:chExt cx="2308953" cy="299400"/>
          </a:xfrm>
        </p:grpSpPr>
        <p:sp>
          <p:nvSpPr>
            <p:cNvPr id="890" name="Google Shape;8617;p75">
              <a:extLst>
                <a:ext uri="{FF2B5EF4-FFF2-40B4-BE49-F238E27FC236}">
                  <a16:creationId xmlns:a16="http://schemas.microsoft.com/office/drawing/2014/main" id="{844FE3B3-A963-1BF0-14B9-89F8A6CE966F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91" name="Google Shape;8618;p75">
              <a:extLst>
                <a:ext uri="{FF2B5EF4-FFF2-40B4-BE49-F238E27FC236}">
                  <a16:creationId xmlns:a16="http://schemas.microsoft.com/office/drawing/2014/main" id="{FBC78F8E-6171-653B-0D41-9C30F0E6123D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92" name="Google Shape;8619;p75">
              <a:extLst>
                <a:ext uri="{FF2B5EF4-FFF2-40B4-BE49-F238E27FC236}">
                  <a16:creationId xmlns:a16="http://schemas.microsoft.com/office/drawing/2014/main" id="{4B9B60CE-E344-C97D-0B48-1FCBC225BB0F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93" name="Google Shape;8620;p75">
              <a:extLst>
                <a:ext uri="{FF2B5EF4-FFF2-40B4-BE49-F238E27FC236}">
                  <a16:creationId xmlns:a16="http://schemas.microsoft.com/office/drawing/2014/main" id="{9C078177-A9F7-D214-6FD9-0A01FB0A9D1D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894" name="Google Shape;8621;p75">
              <a:extLst>
                <a:ext uri="{FF2B5EF4-FFF2-40B4-BE49-F238E27FC236}">
                  <a16:creationId xmlns:a16="http://schemas.microsoft.com/office/drawing/2014/main" id="{387E3626-4828-FE4A-E875-5AEDF82B6A17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895" name="Google Shape;8622;p75">
            <a:extLst>
              <a:ext uri="{FF2B5EF4-FFF2-40B4-BE49-F238E27FC236}">
                <a16:creationId xmlns:a16="http://schemas.microsoft.com/office/drawing/2014/main" id="{020EAE46-8135-D202-0FC4-ACC8046B6B5C}"/>
              </a:ext>
            </a:extLst>
          </p:cNvPr>
          <p:cNvGrpSpPr/>
          <p:nvPr/>
        </p:nvGrpSpPr>
        <p:grpSpPr>
          <a:xfrm>
            <a:off x="5276165" y="7767108"/>
            <a:ext cx="2609218" cy="588148"/>
            <a:chOff x="2658741" y="4097347"/>
            <a:chExt cx="1304609" cy="294074"/>
          </a:xfrm>
        </p:grpSpPr>
        <p:grpSp>
          <p:nvGrpSpPr>
            <p:cNvPr id="896" name="Google Shape;8623;p75">
              <a:extLst>
                <a:ext uri="{FF2B5EF4-FFF2-40B4-BE49-F238E27FC236}">
                  <a16:creationId xmlns:a16="http://schemas.microsoft.com/office/drawing/2014/main" id="{CA4A670C-3B8F-4B6C-A884-7FA6D1A92DC1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909" name="Google Shape;8624;p75">
                <a:extLst>
                  <a:ext uri="{FF2B5EF4-FFF2-40B4-BE49-F238E27FC236}">
                    <a16:creationId xmlns:a16="http://schemas.microsoft.com/office/drawing/2014/main" id="{2EFC02E5-902F-F442-77FA-12558AEC37C0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10" name="Google Shape;8625;p75">
                <a:extLst>
                  <a:ext uri="{FF2B5EF4-FFF2-40B4-BE49-F238E27FC236}">
                    <a16:creationId xmlns:a16="http://schemas.microsoft.com/office/drawing/2014/main" id="{1D2B3382-869F-BAE1-64CE-6A23E86ED57C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7" name="Google Shape;8626;p75">
              <a:extLst>
                <a:ext uri="{FF2B5EF4-FFF2-40B4-BE49-F238E27FC236}">
                  <a16:creationId xmlns:a16="http://schemas.microsoft.com/office/drawing/2014/main" id="{D9C8E194-8419-91A4-4275-10DDC549E977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907" name="Google Shape;8627;p75">
                <a:extLst>
                  <a:ext uri="{FF2B5EF4-FFF2-40B4-BE49-F238E27FC236}">
                    <a16:creationId xmlns:a16="http://schemas.microsoft.com/office/drawing/2014/main" id="{5415E3CA-5AC9-4B20-8EDE-B79493125068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08" name="Google Shape;8628;p75">
                <a:extLst>
                  <a:ext uri="{FF2B5EF4-FFF2-40B4-BE49-F238E27FC236}">
                    <a16:creationId xmlns:a16="http://schemas.microsoft.com/office/drawing/2014/main" id="{A28F3C8C-B5F8-85EA-0771-C64F2337B3B7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8" name="Google Shape;8629;p75">
              <a:extLst>
                <a:ext uri="{FF2B5EF4-FFF2-40B4-BE49-F238E27FC236}">
                  <a16:creationId xmlns:a16="http://schemas.microsoft.com/office/drawing/2014/main" id="{33A0CDFB-3FE6-8812-D339-8F59C4D8C2EC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905" name="Google Shape;8630;p75">
                <a:extLst>
                  <a:ext uri="{FF2B5EF4-FFF2-40B4-BE49-F238E27FC236}">
                    <a16:creationId xmlns:a16="http://schemas.microsoft.com/office/drawing/2014/main" id="{D607E77C-51C1-F85E-8BB2-B04208FEE710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06" name="Google Shape;8631;p75">
                <a:extLst>
                  <a:ext uri="{FF2B5EF4-FFF2-40B4-BE49-F238E27FC236}">
                    <a16:creationId xmlns:a16="http://schemas.microsoft.com/office/drawing/2014/main" id="{A4EB6872-1B3E-1AB5-16B7-7140A9BD5086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9" name="Google Shape;8632;p75">
              <a:extLst>
                <a:ext uri="{FF2B5EF4-FFF2-40B4-BE49-F238E27FC236}">
                  <a16:creationId xmlns:a16="http://schemas.microsoft.com/office/drawing/2014/main" id="{8DDE9A4B-D0E4-63D5-EC48-210D3546B018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903" name="Google Shape;8633;p75">
                <a:extLst>
                  <a:ext uri="{FF2B5EF4-FFF2-40B4-BE49-F238E27FC236}">
                    <a16:creationId xmlns:a16="http://schemas.microsoft.com/office/drawing/2014/main" id="{D5563BB0-B957-355E-EA21-A1D715951EA7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04" name="Google Shape;8634;p75">
                <a:extLst>
                  <a:ext uri="{FF2B5EF4-FFF2-40B4-BE49-F238E27FC236}">
                    <a16:creationId xmlns:a16="http://schemas.microsoft.com/office/drawing/2014/main" id="{5E59AF92-CB65-8A60-09DC-1E6138A336AE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0" name="Google Shape;8635;p75">
              <a:extLst>
                <a:ext uri="{FF2B5EF4-FFF2-40B4-BE49-F238E27FC236}">
                  <a16:creationId xmlns:a16="http://schemas.microsoft.com/office/drawing/2014/main" id="{374EC232-70DB-FC39-A36B-7338BE874A08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901" name="Google Shape;8636;p75">
                <a:extLst>
                  <a:ext uri="{FF2B5EF4-FFF2-40B4-BE49-F238E27FC236}">
                    <a16:creationId xmlns:a16="http://schemas.microsoft.com/office/drawing/2014/main" id="{375BE022-520B-2683-8D47-1984325CDC83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02" name="Google Shape;8637;p75">
                <a:extLst>
                  <a:ext uri="{FF2B5EF4-FFF2-40B4-BE49-F238E27FC236}">
                    <a16:creationId xmlns:a16="http://schemas.microsoft.com/office/drawing/2014/main" id="{DF56BB52-862B-3575-8CA3-FC11421BA51C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11" name="Google Shape;8638;p75">
            <a:extLst>
              <a:ext uri="{FF2B5EF4-FFF2-40B4-BE49-F238E27FC236}">
                <a16:creationId xmlns:a16="http://schemas.microsoft.com/office/drawing/2014/main" id="{F59BB2D2-808F-E94D-30B5-44F1766688C4}"/>
              </a:ext>
            </a:extLst>
          </p:cNvPr>
          <p:cNvGrpSpPr/>
          <p:nvPr/>
        </p:nvGrpSpPr>
        <p:grpSpPr>
          <a:xfrm>
            <a:off x="8513825" y="3733353"/>
            <a:ext cx="2867642" cy="383002"/>
            <a:chOff x="4273350" y="2080469"/>
            <a:chExt cx="1433821" cy="191501"/>
          </a:xfrm>
        </p:grpSpPr>
        <p:grpSp>
          <p:nvGrpSpPr>
            <p:cNvPr id="912" name="Google Shape;8639;p75">
              <a:extLst>
                <a:ext uri="{FF2B5EF4-FFF2-40B4-BE49-F238E27FC236}">
                  <a16:creationId xmlns:a16="http://schemas.microsoft.com/office/drawing/2014/main" id="{3A56F281-6310-A269-A04F-886D92A61576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916" name="Google Shape;8640;p75">
                <a:extLst>
                  <a:ext uri="{FF2B5EF4-FFF2-40B4-BE49-F238E27FC236}">
                    <a16:creationId xmlns:a16="http://schemas.microsoft.com/office/drawing/2014/main" id="{806C4092-581D-B74B-49F0-847D3578158C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17" name="Google Shape;8641;p75">
                <a:extLst>
                  <a:ext uri="{FF2B5EF4-FFF2-40B4-BE49-F238E27FC236}">
                    <a16:creationId xmlns:a16="http://schemas.microsoft.com/office/drawing/2014/main" id="{7CA03B5E-BFD7-59FC-519A-B1CDE3D2B50A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913" name="Google Shape;8642;p75">
              <a:extLst>
                <a:ext uri="{FF2B5EF4-FFF2-40B4-BE49-F238E27FC236}">
                  <a16:creationId xmlns:a16="http://schemas.microsoft.com/office/drawing/2014/main" id="{B272E2C8-BE2C-A751-D5D9-2448267F16CC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914" name="Google Shape;8643;p75">
                <a:extLst>
                  <a:ext uri="{FF2B5EF4-FFF2-40B4-BE49-F238E27FC236}">
                    <a16:creationId xmlns:a16="http://schemas.microsoft.com/office/drawing/2014/main" id="{4F6AC0E2-E5C6-738D-DEE1-93BF74069A85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15" name="Google Shape;8644;p75">
                <a:extLst>
                  <a:ext uri="{FF2B5EF4-FFF2-40B4-BE49-F238E27FC236}">
                    <a16:creationId xmlns:a16="http://schemas.microsoft.com/office/drawing/2014/main" id="{0BAA9527-7687-43F5-ADB2-4107B01D13C8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918" name="Google Shape;8645;p75">
            <a:extLst>
              <a:ext uri="{FF2B5EF4-FFF2-40B4-BE49-F238E27FC236}">
                <a16:creationId xmlns:a16="http://schemas.microsoft.com/office/drawing/2014/main" id="{02EDE847-062F-7A9E-7998-3255F408F4EE}"/>
              </a:ext>
            </a:extLst>
          </p:cNvPr>
          <p:cNvGrpSpPr/>
          <p:nvPr/>
        </p:nvGrpSpPr>
        <p:grpSpPr>
          <a:xfrm>
            <a:off x="8516935" y="1938489"/>
            <a:ext cx="2861422" cy="1486778"/>
            <a:chOff x="5159450" y="1919950"/>
            <a:chExt cx="1541050" cy="862500"/>
          </a:xfrm>
        </p:grpSpPr>
        <p:sp>
          <p:nvSpPr>
            <p:cNvPr id="919" name="Google Shape;8646;p75">
              <a:extLst>
                <a:ext uri="{FF2B5EF4-FFF2-40B4-BE49-F238E27FC236}">
                  <a16:creationId xmlns:a16="http://schemas.microsoft.com/office/drawing/2014/main" id="{C42EAE6F-9AAE-F98D-B5A8-5D2BA7747EF6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800">
                <a:solidFill>
                  <a:schemeClr val="tx1"/>
                </a:solidFill>
              </a:endParaRPr>
            </a:p>
          </p:txBody>
        </p:sp>
        <p:grpSp>
          <p:nvGrpSpPr>
            <p:cNvPr id="920" name="Google Shape;8647;p75">
              <a:extLst>
                <a:ext uri="{FF2B5EF4-FFF2-40B4-BE49-F238E27FC236}">
                  <a16:creationId xmlns:a16="http://schemas.microsoft.com/office/drawing/2014/main" id="{5391FEED-FF95-5F08-EA63-B51A7244D241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921" name="Google Shape;8648;p75">
                <a:extLst>
                  <a:ext uri="{FF2B5EF4-FFF2-40B4-BE49-F238E27FC236}">
                    <a16:creationId xmlns:a16="http://schemas.microsoft.com/office/drawing/2014/main" id="{3C631701-FE33-6AEB-D41C-4AACFE125ADB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22" name="Google Shape;8649;p75">
                <a:extLst>
                  <a:ext uri="{FF2B5EF4-FFF2-40B4-BE49-F238E27FC236}">
                    <a16:creationId xmlns:a16="http://schemas.microsoft.com/office/drawing/2014/main" id="{30402E3D-273B-C141-6DBD-790FBBFA473E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923" name="Google Shape;8650;p75">
            <a:extLst>
              <a:ext uri="{FF2B5EF4-FFF2-40B4-BE49-F238E27FC236}">
                <a16:creationId xmlns:a16="http://schemas.microsoft.com/office/drawing/2014/main" id="{DA458CCF-6B9C-5B5F-B850-53949402E4C7}"/>
              </a:ext>
            </a:extLst>
          </p:cNvPr>
          <p:cNvGrpSpPr/>
          <p:nvPr/>
        </p:nvGrpSpPr>
        <p:grpSpPr>
          <a:xfrm>
            <a:off x="8497162" y="4385143"/>
            <a:ext cx="2900968" cy="2104174"/>
            <a:chOff x="5230575" y="1554475"/>
            <a:chExt cx="2137150" cy="1550150"/>
          </a:xfrm>
        </p:grpSpPr>
        <p:sp>
          <p:nvSpPr>
            <p:cNvPr id="924" name="Google Shape;8651;p75">
              <a:extLst>
                <a:ext uri="{FF2B5EF4-FFF2-40B4-BE49-F238E27FC236}">
                  <a16:creationId xmlns:a16="http://schemas.microsoft.com/office/drawing/2014/main" id="{79E8A65B-B3EE-0909-4970-C333E9CA6D39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25" name="Google Shape;8652;p75">
              <a:extLst>
                <a:ext uri="{FF2B5EF4-FFF2-40B4-BE49-F238E27FC236}">
                  <a16:creationId xmlns:a16="http://schemas.microsoft.com/office/drawing/2014/main" id="{913638AE-24EF-6AB2-FFBE-1E184E55E913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26" name="Google Shape;8653;p75">
              <a:extLst>
                <a:ext uri="{FF2B5EF4-FFF2-40B4-BE49-F238E27FC236}">
                  <a16:creationId xmlns:a16="http://schemas.microsoft.com/office/drawing/2014/main" id="{6DCB8052-B0EC-AE15-FB63-B75E35815AA1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27" name="Google Shape;8654;p75">
              <a:extLst>
                <a:ext uri="{FF2B5EF4-FFF2-40B4-BE49-F238E27FC236}">
                  <a16:creationId xmlns:a16="http://schemas.microsoft.com/office/drawing/2014/main" id="{7EC524A6-8E48-987F-0536-219E87BCE913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28" name="Google Shape;8655;p75">
              <a:extLst>
                <a:ext uri="{FF2B5EF4-FFF2-40B4-BE49-F238E27FC236}">
                  <a16:creationId xmlns:a16="http://schemas.microsoft.com/office/drawing/2014/main" id="{5B333809-E4D1-BC52-11B4-D1A1EB1287B5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29" name="Google Shape;8656;p75">
              <a:extLst>
                <a:ext uri="{FF2B5EF4-FFF2-40B4-BE49-F238E27FC236}">
                  <a16:creationId xmlns:a16="http://schemas.microsoft.com/office/drawing/2014/main" id="{A808D188-5ACD-3C11-72DF-E4BB10316349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0" name="Google Shape;8657;p75">
              <a:extLst>
                <a:ext uri="{FF2B5EF4-FFF2-40B4-BE49-F238E27FC236}">
                  <a16:creationId xmlns:a16="http://schemas.microsoft.com/office/drawing/2014/main" id="{38643AD6-8C59-C458-91DC-66082E79D86C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1" name="Google Shape;8658;p75">
              <a:extLst>
                <a:ext uri="{FF2B5EF4-FFF2-40B4-BE49-F238E27FC236}">
                  <a16:creationId xmlns:a16="http://schemas.microsoft.com/office/drawing/2014/main" id="{12FA2985-5390-5294-B7BE-D7110F372DC3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2" name="Google Shape;8659;p75">
              <a:extLst>
                <a:ext uri="{FF2B5EF4-FFF2-40B4-BE49-F238E27FC236}">
                  <a16:creationId xmlns:a16="http://schemas.microsoft.com/office/drawing/2014/main" id="{2043673D-B3C8-220D-A4D9-04554C6528D0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3" name="Google Shape;8660;p75">
              <a:extLst>
                <a:ext uri="{FF2B5EF4-FFF2-40B4-BE49-F238E27FC236}">
                  <a16:creationId xmlns:a16="http://schemas.microsoft.com/office/drawing/2014/main" id="{4AE371DA-CBB5-C09A-8AC8-3D73C12CE0ED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4" name="Google Shape;8661;p75">
              <a:extLst>
                <a:ext uri="{FF2B5EF4-FFF2-40B4-BE49-F238E27FC236}">
                  <a16:creationId xmlns:a16="http://schemas.microsoft.com/office/drawing/2014/main" id="{BE5E059C-CDED-E95A-C11B-0BC628916105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5" name="Google Shape;8662;p75">
              <a:extLst>
                <a:ext uri="{FF2B5EF4-FFF2-40B4-BE49-F238E27FC236}">
                  <a16:creationId xmlns:a16="http://schemas.microsoft.com/office/drawing/2014/main" id="{BEDA0D7A-0DA0-87FE-BF4E-A2012FF0D9B0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36" name="Google Shape;8663;p75">
              <a:extLst>
                <a:ext uri="{FF2B5EF4-FFF2-40B4-BE49-F238E27FC236}">
                  <a16:creationId xmlns:a16="http://schemas.microsoft.com/office/drawing/2014/main" id="{F4D68433-376B-0D55-B2DC-FC8CD420926C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937" name="Google Shape;8664;p75">
            <a:extLst>
              <a:ext uri="{FF2B5EF4-FFF2-40B4-BE49-F238E27FC236}">
                <a16:creationId xmlns:a16="http://schemas.microsoft.com/office/drawing/2014/main" id="{1DE8A5A7-A858-11B3-955B-43C40DEAE48B}"/>
              </a:ext>
            </a:extLst>
          </p:cNvPr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938" name="Google Shape;8665;p75">
              <a:extLst>
                <a:ext uri="{FF2B5EF4-FFF2-40B4-BE49-F238E27FC236}">
                  <a16:creationId xmlns:a16="http://schemas.microsoft.com/office/drawing/2014/main" id="{A6B53F4B-D823-DD0E-0F2C-B372F2BA56B8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cxnSp>
          <p:nvCxnSpPr>
            <p:cNvPr id="939" name="Google Shape;8666;p75">
              <a:extLst>
                <a:ext uri="{FF2B5EF4-FFF2-40B4-BE49-F238E27FC236}">
                  <a16:creationId xmlns:a16="http://schemas.microsoft.com/office/drawing/2014/main" id="{039DE51C-11E9-CE1A-2312-4A23E01B7FEB}"/>
                </a:ext>
              </a:extLst>
            </p:cNvPr>
            <p:cNvCxnSpPr>
              <a:stCxn id="938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40" name="Google Shape;8667;p75">
              <a:extLst>
                <a:ext uri="{FF2B5EF4-FFF2-40B4-BE49-F238E27FC236}">
                  <a16:creationId xmlns:a16="http://schemas.microsoft.com/office/drawing/2014/main" id="{3E294165-3E8E-3B11-7A36-D02CD66F2403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cxnSp>
          <p:nvCxnSpPr>
            <p:cNvPr id="941" name="Google Shape;8668;p75">
              <a:extLst>
                <a:ext uri="{FF2B5EF4-FFF2-40B4-BE49-F238E27FC236}">
                  <a16:creationId xmlns:a16="http://schemas.microsoft.com/office/drawing/2014/main" id="{DA96045F-F33B-A735-DD29-D8D6BA281723}"/>
                </a:ext>
              </a:extLst>
            </p:cNvPr>
            <p:cNvCxnSpPr>
              <a:endCxn id="940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42" name="Google Shape;8669;p75">
              <a:extLst>
                <a:ext uri="{FF2B5EF4-FFF2-40B4-BE49-F238E27FC236}">
                  <a16:creationId xmlns:a16="http://schemas.microsoft.com/office/drawing/2014/main" id="{BF2FA191-FEC1-1658-ECA6-EC82BC2367AE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cxnSp>
          <p:nvCxnSpPr>
            <p:cNvPr id="943" name="Google Shape;8670;p75">
              <a:extLst>
                <a:ext uri="{FF2B5EF4-FFF2-40B4-BE49-F238E27FC236}">
                  <a16:creationId xmlns:a16="http://schemas.microsoft.com/office/drawing/2014/main" id="{D9C5C35E-6599-C2B8-F648-3D4AC889C772}"/>
                </a:ext>
              </a:extLst>
            </p:cNvPr>
            <p:cNvCxnSpPr>
              <a:stCxn id="942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44" name="Google Shape;8671;p75">
              <a:extLst>
                <a:ext uri="{FF2B5EF4-FFF2-40B4-BE49-F238E27FC236}">
                  <a16:creationId xmlns:a16="http://schemas.microsoft.com/office/drawing/2014/main" id="{D6145451-D351-ACC3-DCC9-E88A8B15F503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cxnSp>
          <p:nvCxnSpPr>
            <p:cNvPr id="945" name="Google Shape;8672;p75">
              <a:extLst>
                <a:ext uri="{FF2B5EF4-FFF2-40B4-BE49-F238E27FC236}">
                  <a16:creationId xmlns:a16="http://schemas.microsoft.com/office/drawing/2014/main" id="{1FA82221-F612-DCCA-7394-780B1BD5DAB0}"/>
                </a:ext>
              </a:extLst>
            </p:cNvPr>
            <p:cNvCxnSpPr>
              <a:endCxn id="944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946" name="Google Shape;8673;p75">
            <a:extLst>
              <a:ext uri="{FF2B5EF4-FFF2-40B4-BE49-F238E27FC236}">
                <a16:creationId xmlns:a16="http://schemas.microsoft.com/office/drawing/2014/main" id="{A475A188-A9A2-847C-277F-DEE9C3601EFF}"/>
              </a:ext>
            </a:extLst>
          </p:cNvPr>
          <p:cNvGrpSpPr/>
          <p:nvPr/>
        </p:nvGrpSpPr>
        <p:grpSpPr>
          <a:xfrm>
            <a:off x="14730983" y="4376233"/>
            <a:ext cx="2143486" cy="2043158"/>
            <a:chOff x="7189833" y="2022667"/>
            <a:chExt cx="1251159" cy="1192597"/>
          </a:xfrm>
        </p:grpSpPr>
        <p:sp>
          <p:nvSpPr>
            <p:cNvPr id="947" name="Google Shape;8674;p75">
              <a:extLst>
                <a:ext uri="{FF2B5EF4-FFF2-40B4-BE49-F238E27FC236}">
                  <a16:creationId xmlns:a16="http://schemas.microsoft.com/office/drawing/2014/main" id="{3468184F-9283-0717-2411-94E7A7149774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48" name="Google Shape;8675;p75">
              <a:extLst>
                <a:ext uri="{FF2B5EF4-FFF2-40B4-BE49-F238E27FC236}">
                  <a16:creationId xmlns:a16="http://schemas.microsoft.com/office/drawing/2014/main" id="{15771A93-9562-04E0-C81C-7C696C46CC80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49" name="Google Shape;8676;p75">
              <a:extLst>
                <a:ext uri="{FF2B5EF4-FFF2-40B4-BE49-F238E27FC236}">
                  <a16:creationId xmlns:a16="http://schemas.microsoft.com/office/drawing/2014/main" id="{A96E201F-DFEB-C4FF-FBCC-138678131E7F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950" name="Google Shape;8677;p75">
              <a:extLst>
                <a:ext uri="{FF2B5EF4-FFF2-40B4-BE49-F238E27FC236}">
                  <a16:creationId xmlns:a16="http://schemas.microsoft.com/office/drawing/2014/main" id="{17C3DB95-45BB-F6C2-8C7C-18413D655BAF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951" name="Google Shape;8678;p75">
            <a:extLst>
              <a:ext uri="{FF2B5EF4-FFF2-40B4-BE49-F238E27FC236}">
                <a16:creationId xmlns:a16="http://schemas.microsoft.com/office/drawing/2014/main" id="{D13D4488-FDFE-699E-9D71-31EA6159A875}"/>
              </a:ext>
            </a:extLst>
          </p:cNvPr>
          <p:cNvGrpSpPr/>
          <p:nvPr/>
        </p:nvGrpSpPr>
        <p:grpSpPr>
          <a:xfrm>
            <a:off x="1413524" y="5229047"/>
            <a:ext cx="3390748" cy="3121674"/>
            <a:chOff x="727421" y="2828315"/>
            <a:chExt cx="1695374" cy="1560837"/>
          </a:xfrm>
        </p:grpSpPr>
        <p:grpSp>
          <p:nvGrpSpPr>
            <p:cNvPr id="952" name="Google Shape;8679;p75">
              <a:extLst>
                <a:ext uri="{FF2B5EF4-FFF2-40B4-BE49-F238E27FC236}">
                  <a16:creationId xmlns:a16="http://schemas.microsoft.com/office/drawing/2014/main" id="{38B70C7D-1662-D7A2-A5B1-9A2A96275DF3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1004" name="Google Shape;8680;p75">
                <a:extLst>
                  <a:ext uri="{FF2B5EF4-FFF2-40B4-BE49-F238E27FC236}">
                    <a16:creationId xmlns:a16="http://schemas.microsoft.com/office/drawing/2014/main" id="{198F83E4-E4BA-8DCD-7ADB-989F248FB93D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05" name="Google Shape;8681;p75">
                <a:extLst>
                  <a:ext uri="{FF2B5EF4-FFF2-40B4-BE49-F238E27FC236}">
                    <a16:creationId xmlns:a16="http://schemas.microsoft.com/office/drawing/2014/main" id="{453A92ED-CD86-8E7F-A780-5A403D22D7FD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06" name="Google Shape;8682;p75">
                <a:extLst>
                  <a:ext uri="{FF2B5EF4-FFF2-40B4-BE49-F238E27FC236}">
                    <a16:creationId xmlns:a16="http://schemas.microsoft.com/office/drawing/2014/main" id="{8BEB9132-00E4-68D6-A47C-251586B63AAC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07" name="Google Shape;8683;p75">
                <a:extLst>
                  <a:ext uri="{FF2B5EF4-FFF2-40B4-BE49-F238E27FC236}">
                    <a16:creationId xmlns:a16="http://schemas.microsoft.com/office/drawing/2014/main" id="{6C2E7DDD-A1BF-1023-A1AE-A1E5C5DEC187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08" name="Google Shape;8684;p75">
                <a:extLst>
                  <a:ext uri="{FF2B5EF4-FFF2-40B4-BE49-F238E27FC236}">
                    <a16:creationId xmlns:a16="http://schemas.microsoft.com/office/drawing/2014/main" id="{953A0FD2-AD94-DD89-F4C4-0B4462FF061D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09" name="Google Shape;8685;p75">
                <a:extLst>
                  <a:ext uri="{FF2B5EF4-FFF2-40B4-BE49-F238E27FC236}">
                    <a16:creationId xmlns:a16="http://schemas.microsoft.com/office/drawing/2014/main" id="{07EB582E-DD1A-90D1-8129-8AA5E7743AB9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10" name="Google Shape;8686;p75">
                <a:extLst>
                  <a:ext uri="{FF2B5EF4-FFF2-40B4-BE49-F238E27FC236}">
                    <a16:creationId xmlns:a16="http://schemas.microsoft.com/office/drawing/2014/main" id="{4FEBF0FD-ABF0-644E-95A9-E9C43032A10B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53" name="Google Shape;8687;p75">
              <a:extLst>
                <a:ext uri="{FF2B5EF4-FFF2-40B4-BE49-F238E27FC236}">
                  <a16:creationId xmlns:a16="http://schemas.microsoft.com/office/drawing/2014/main" id="{9D8A7EA8-3FC0-651E-25AB-CF59813EAC90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997" name="Google Shape;8688;p75">
                <a:extLst>
                  <a:ext uri="{FF2B5EF4-FFF2-40B4-BE49-F238E27FC236}">
                    <a16:creationId xmlns:a16="http://schemas.microsoft.com/office/drawing/2014/main" id="{64BB0A59-2ABA-0778-647C-5E9D3FB15661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98" name="Google Shape;8689;p75">
                <a:extLst>
                  <a:ext uri="{FF2B5EF4-FFF2-40B4-BE49-F238E27FC236}">
                    <a16:creationId xmlns:a16="http://schemas.microsoft.com/office/drawing/2014/main" id="{C2260C3D-9C8E-7BFE-A5E4-4DC917978B7D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99" name="Google Shape;8690;p75">
                <a:extLst>
                  <a:ext uri="{FF2B5EF4-FFF2-40B4-BE49-F238E27FC236}">
                    <a16:creationId xmlns:a16="http://schemas.microsoft.com/office/drawing/2014/main" id="{234ACEC0-182A-4089-D42C-B13644E22B1E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00" name="Google Shape;8691;p75">
                <a:extLst>
                  <a:ext uri="{FF2B5EF4-FFF2-40B4-BE49-F238E27FC236}">
                    <a16:creationId xmlns:a16="http://schemas.microsoft.com/office/drawing/2014/main" id="{7AF8E163-1B6D-8EEF-2E5B-046AC7A55139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01" name="Google Shape;8692;p75">
                <a:extLst>
                  <a:ext uri="{FF2B5EF4-FFF2-40B4-BE49-F238E27FC236}">
                    <a16:creationId xmlns:a16="http://schemas.microsoft.com/office/drawing/2014/main" id="{6E572789-B022-3B52-0AB1-376E266C516B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02" name="Google Shape;8693;p75">
                <a:extLst>
                  <a:ext uri="{FF2B5EF4-FFF2-40B4-BE49-F238E27FC236}">
                    <a16:creationId xmlns:a16="http://schemas.microsoft.com/office/drawing/2014/main" id="{E3294718-99B7-05C2-149D-95268FB3751E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03" name="Google Shape;8694;p75">
                <a:extLst>
                  <a:ext uri="{FF2B5EF4-FFF2-40B4-BE49-F238E27FC236}">
                    <a16:creationId xmlns:a16="http://schemas.microsoft.com/office/drawing/2014/main" id="{1911795C-B4CF-6A53-F013-F10B0A96DE9F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54" name="Google Shape;8695;p75">
              <a:extLst>
                <a:ext uri="{FF2B5EF4-FFF2-40B4-BE49-F238E27FC236}">
                  <a16:creationId xmlns:a16="http://schemas.microsoft.com/office/drawing/2014/main" id="{5C02E081-710D-D950-5289-395A1CB3EBB6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990" name="Google Shape;8696;p75">
                <a:extLst>
                  <a:ext uri="{FF2B5EF4-FFF2-40B4-BE49-F238E27FC236}">
                    <a16:creationId xmlns:a16="http://schemas.microsoft.com/office/drawing/2014/main" id="{1DD5039F-2AF9-4D63-0873-50BED5BD8C85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91" name="Google Shape;8697;p75">
                <a:extLst>
                  <a:ext uri="{FF2B5EF4-FFF2-40B4-BE49-F238E27FC236}">
                    <a16:creationId xmlns:a16="http://schemas.microsoft.com/office/drawing/2014/main" id="{00D95653-0A02-F406-A5A8-119F5A1B412C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92" name="Google Shape;8698;p75">
                <a:extLst>
                  <a:ext uri="{FF2B5EF4-FFF2-40B4-BE49-F238E27FC236}">
                    <a16:creationId xmlns:a16="http://schemas.microsoft.com/office/drawing/2014/main" id="{DE05E27A-32FA-C1ED-6183-41D2E1DD3D41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93" name="Google Shape;8699;p75">
                <a:extLst>
                  <a:ext uri="{FF2B5EF4-FFF2-40B4-BE49-F238E27FC236}">
                    <a16:creationId xmlns:a16="http://schemas.microsoft.com/office/drawing/2014/main" id="{270BEB3C-FAA6-C849-FF50-E4990D565CD4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94" name="Google Shape;8700;p75">
                <a:extLst>
                  <a:ext uri="{FF2B5EF4-FFF2-40B4-BE49-F238E27FC236}">
                    <a16:creationId xmlns:a16="http://schemas.microsoft.com/office/drawing/2014/main" id="{8970F72D-643C-6B65-BA31-EAB89335F984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95" name="Google Shape;8701;p75">
                <a:extLst>
                  <a:ext uri="{FF2B5EF4-FFF2-40B4-BE49-F238E27FC236}">
                    <a16:creationId xmlns:a16="http://schemas.microsoft.com/office/drawing/2014/main" id="{995A13A0-F55B-8E92-C1E7-0C4AD70F1A29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96" name="Google Shape;8702;p75">
                <a:extLst>
                  <a:ext uri="{FF2B5EF4-FFF2-40B4-BE49-F238E27FC236}">
                    <a16:creationId xmlns:a16="http://schemas.microsoft.com/office/drawing/2014/main" id="{9E41E1EB-C28A-B386-B591-F73E274591A1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55" name="Google Shape;8703;p75">
              <a:extLst>
                <a:ext uri="{FF2B5EF4-FFF2-40B4-BE49-F238E27FC236}">
                  <a16:creationId xmlns:a16="http://schemas.microsoft.com/office/drawing/2014/main" id="{D3F2D759-811D-FF2C-6A25-131C4C93C1BC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983" name="Google Shape;8704;p75">
                <a:extLst>
                  <a:ext uri="{FF2B5EF4-FFF2-40B4-BE49-F238E27FC236}">
                    <a16:creationId xmlns:a16="http://schemas.microsoft.com/office/drawing/2014/main" id="{DBB37506-42A1-1E3C-17CB-15339DF99FB8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84" name="Google Shape;8705;p75">
                <a:extLst>
                  <a:ext uri="{FF2B5EF4-FFF2-40B4-BE49-F238E27FC236}">
                    <a16:creationId xmlns:a16="http://schemas.microsoft.com/office/drawing/2014/main" id="{8AB224DE-29E6-B20D-FBFF-6CF68BAC6FFF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85" name="Google Shape;8706;p75">
                <a:extLst>
                  <a:ext uri="{FF2B5EF4-FFF2-40B4-BE49-F238E27FC236}">
                    <a16:creationId xmlns:a16="http://schemas.microsoft.com/office/drawing/2014/main" id="{0F9F33E6-D189-7CA8-8510-A34C3FD60C0D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86" name="Google Shape;8707;p75">
                <a:extLst>
                  <a:ext uri="{FF2B5EF4-FFF2-40B4-BE49-F238E27FC236}">
                    <a16:creationId xmlns:a16="http://schemas.microsoft.com/office/drawing/2014/main" id="{8915B7DA-33A8-22CD-38C6-78F8C4F023ED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87" name="Google Shape;8708;p75">
                <a:extLst>
                  <a:ext uri="{FF2B5EF4-FFF2-40B4-BE49-F238E27FC236}">
                    <a16:creationId xmlns:a16="http://schemas.microsoft.com/office/drawing/2014/main" id="{EAA497B3-628B-BBA5-268B-7A98AEED01BB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88" name="Google Shape;8709;p75">
                <a:extLst>
                  <a:ext uri="{FF2B5EF4-FFF2-40B4-BE49-F238E27FC236}">
                    <a16:creationId xmlns:a16="http://schemas.microsoft.com/office/drawing/2014/main" id="{2C608316-844E-F0E2-40EE-694DA633F043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89" name="Google Shape;8710;p75">
                <a:extLst>
                  <a:ext uri="{FF2B5EF4-FFF2-40B4-BE49-F238E27FC236}">
                    <a16:creationId xmlns:a16="http://schemas.microsoft.com/office/drawing/2014/main" id="{DD425A36-8AB9-86FA-C357-D4269AB35410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56" name="Google Shape;8711;p75">
              <a:extLst>
                <a:ext uri="{FF2B5EF4-FFF2-40B4-BE49-F238E27FC236}">
                  <a16:creationId xmlns:a16="http://schemas.microsoft.com/office/drawing/2014/main" id="{BA09C80F-48D5-A631-767A-5A22E3AC06A8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976" name="Google Shape;8712;p75">
                <a:extLst>
                  <a:ext uri="{FF2B5EF4-FFF2-40B4-BE49-F238E27FC236}">
                    <a16:creationId xmlns:a16="http://schemas.microsoft.com/office/drawing/2014/main" id="{9F1C73B8-9BE8-6A8A-EA2B-6EBC49D05B94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77" name="Google Shape;8713;p75">
                <a:extLst>
                  <a:ext uri="{FF2B5EF4-FFF2-40B4-BE49-F238E27FC236}">
                    <a16:creationId xmlns:a16="http://schemas.microsoft.com/office/drawing/2014/main" id="{6013E851-B9F3-DE7D-19B9-D6F47671B289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78" name="Google Shape;8714;p75">
                <a:extLst>
                  <a:ext uri="{FF2B5EF4-FFF2-40B4-BE49-F238E27FC236}">
                    <a16:creationId xmlns:a16="http://schemas.microsoft.com/office/drawing/2014/main" id="{A4FB5EAF-C8E8-94C9-AFEE-62920356AD43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79" name="Google Shape;8715;p75">
                <a:extLst>
                  <a:ext uri="{FF2B5EF4-FFF2-40B4-BE49-F238E27FC236}">
                    <a16:creationId xmlns:a16="http://schemas.microsoft.com/office/drawing/2014/main" id="{58D3015B-AA69-0FE8-4E04-14A2FAD8F89D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80" name="Google Shape;8716;p75">
                <a:extLst>
                  <a:ext uri="{FF2B5EF4-FFF2-40B4-BE49-F238E27FC236}">
                    <a16:creationId xmlns:a16="http://schemas.microsoft.com/office/drawing/2014/main" id="{22C5D1A1-A382-5747-ABBA-672E66F4869A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81" name="Google Shape;8717;p75">
                <a:extLst>
                  <a:ext uri="{FF2B5EF4-FFF2-40B4-BE49-F238E27FC236}">
                    <a16:creationId xmlns:a16="http://schemas.microsoft.com/office/drawing/2014/main" id="{88608749-D3B7-8B24-166A-6C94668A84B7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82" name="Google Shape;8718;p75">
                <a:extLst>
                  <a:ext uri="{FF2B5EF4-FFF2-40B4-BE49-F238E27FC236}">
                    <a16:creationId xmlns:a16="http://schemas.microsoft.com/office/drawing/2014/main" id="{0A625E64-C476-A602-EA6D-EC7A90CA7595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57" name="Google Shape;8719;p75">
              <a:extLst>
                <a:ext uri="{FF2B5EF4-FFF2-40B4-BE49-F238E27FC236}">
                  <a16:creationId xmlns:a16="http://schemas.microsoft.com/office/drawing/2014/main" id="{80A37F6E-FF5F-E0CE-6DA8-20D81ECD6986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974" name="Google Shape;8720;p75">
                <a:extLst>
                  <a:ext uri="{FF2B5EF4-FFF2-40B4-BE49-F238E27FC236}">
                    <a16:creationId xmlns:a16="http://schemas.microsoft.com/office/drawing/2014/main" id="{09A89875-37CD-21E5-C7E6-C95FF899AD31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5" name="Google Shape;8721;p75">
                <a:extLst>
                  <a:ext uri="{FF2B5EF4-FFF2-40B4-BE49-F238E27FC236}">
                    <a16:creationId xmlns:a16="http://schemas.microsoft.com/office/drawing/2014/main" id="{07D5DDA1-3940-DC77-7968-A9878EB82D85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958" name="Google Shape;8722;p75">
              <a:extLst>
                <a:ext uri="{FF2B5EF4-FFF2-40B4-BE49-F238E27FC236}">
                  <a16:creationId xmlns:a16="http://schemas.microsoft.com/office/drawing/2014/main" id="{3421E195-13A1-7FAA-B118-C1287812C1A0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967" name="Google Shape;8723;p75">
                <a:extLst>
                  <a:ext uri="{FF2B5EF4-FFF2-40B4-BE49-F238E27FC236}">
                    <a16:creationId xmlns:a16="http://schemas.microsoft.com/office/drawing/2014/main" id="{B720606F-E8CD-61B4-F7FE-6AC8250CEF0C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68" name="Google Shape;8724;p75">
                <a:extLst>
                  <a:ext uri="{FF2B5EF4-FFF2-40B4-BE49-F238E27FC236}">
                    <a16:creationId xmlns:a16="http://schemas.microsoft.com/office/drawing/2014/main" id="{04E6B2F2-6206-CCCB-D37F-E20138E0FF88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69" name="Google Shape;8725;p75">
                <a:extLst>
                  <a:ext uri="{FF2B5EF4-FFF2-40B4-BE49-F238E27FC236}">
                    <a16:creationId xmlns:a16="http://schemas.microsoft.com/office/drawing/2014/main" id="{741DE1DE-7FA1-19AA-CDE0-7AF47B7EC1CE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70" name="Google Shape;8726;p75">
                <a:extLst>
                  <a:ext uri="{FF2B5EF4-FFF2-40B4-BE49-F238E27FC236}">
                    <a16:creationId xmlns:a16="http://schemas.microsoft.com/office/drawing/2014/main" id="{59A6C85B-2609-8FA1-E62D-96006FEC2BCB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71" name="Google Shape;8727;p75">
                <a:extLst>
                  <a:ext uri="{FF2B5EF4-FFF2-40B4-BE49-F238E27FC236}">
                    <a16:creationId xmlns:a16="http://schemas.microsoft.com/office/drawing/2014/main" id="{44315E03-C8AB-3C49-2323-7E08134C2152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72" name="Google Shape;8728;p75">
                <a:extLst>
                  <a:ext uri="{FF2B5EF4-FFF2-40B4-BE49-F238E27FC236}">
                    <a16:creationId xmlns:a16="http://schemas.microsoft.com/office/drawing/2014/main" id="{92A5E88E-9315-06C3-BD7D-9D5B70456E8B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73" name="Google Shape;8729;p75">
                <a:extLst>
                  <a:ext uri="{FF2B5EF4-FFF2-40B4-BE49-F238E27FC236}">
                    <a16:creationId xmlns:a16="http://schemas.microsoft.com/office/drawing/2014/main" id="{6C24C613-D678-D977-4341-798FAF418804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59" name="Google Shape;8730;p75">
              <a:extLst>
                <a:ext uri="{FF2B5EF4-FFF2-40B4-BE49-F238E27FC236}">
                  <a16:creationId xmlns:a16="http://schemas.microsoft.com/office/drawing/2014/main" id="{6E4E7ED2-AE9E-8419-55B1-643841FF938F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960" name="Google Shape;8731;p75">
                <a:extLst>
                  <a:ext uri="{FF2B5EF4-FFF2-40B4-BE49-F238E27FC236}">
                    <a16:creationId xmlns:a16="http://schemas.microsoft.com/office/drawing/2014/main" id="{EC7C1C98-4BBC-CC59-1F81-812309AE06C9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61" name="Google Shape;8732;p75">
                <a:extLst>
                  <a:ext uri="{FF2B5EF4-FFF2-40B4-BE49-F238E27FC236}">
                    <a16:creationId xmlns:a16="http://schemas.microsoft.com/office/drawing/2014/main" id="{65A48B63-DAF7-D15D-642E-A64A5285E2FC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62" name="Google Shape;8733;p75">
                <a:extLst>
                  <a:ext uri="{FF2B5EF4-FFF2-40B4-BE49-F238E27FC236}">
                    <a16:creationId xmlns:a16="http://schemas.microsoft.com/office/drawing/2014/main" id="{D3B00861-00A9-FEBE-5023-DC7F6DEC5ED6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63" name="Google Shape;8734;p75">
                <a:extLst>
                  <a:ext uri="{FF2B5EF4-FFF2-40B4-BE49-F238E27FC236}">
                    <a16:creationId xmlns:a16="http://schemas.microsoft.com/office/drawing/2014/main" id="{9987C6AA-1042-A823-9EBC-217B511AFFB0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64" name="Google Shape;8735;p75">
                <a:extLst>
                  <a:ext uri="{FF2B5EF4-FFF2-40B4-BE49-F238E27FC236}">
                    <a16:creationId xmlns:a16="http://schemas.microsoft.com/office/drawing/2014/main" id="{702C8174-1456-FDC2-ECB6-C605C3024844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65" name="Google Shape;8736;p75">
                <a:extLst>
                  <a:ext uri="{FF2B5EF4-FFF2-40B4-BE49-F238E27FC236}">
                    <a16:creationId xmlns:a16="http://schemas.microsoft.com/office/drawing/2014/main" id="{B90C9A71-D376-831E-193A-F490C2B90382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66" name="Google Shape;8737;p75">
                <a:extLst>
                  <a:ext uri="{FF2B5EF4-FFF2-40B4-BE49-F238E27FC236}">
                    <a16:creationId xmlns:a16="http://schemas.microsoft.com/office/drawing/2014/main" id="{E5AEC46B-0BF2-7BD6-55CA-021CD9BD3002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11" name="Google Shape;8738;p75">
            <a:extLst>
              <a:ext uri="{FF2B5EF4-FFF2-40B4-BE49-F238E27FC236}">
                <a16:creationId xmlns:a16="http://schemas.microsoft.com/office/drawing/2014/main" id="{01035330-ADCC-59B0-7893-8BDD4FB13DF9}"/>
              </a:ext>
            </a:extLst>
          </p:cNvPr>
          <p:cNvGrpSpPr/>
          <p:nvPr/>
        </p:nvGrpSpPr>
        <p:grpSpPr>
          <a:xfrm>
            <a:off x="11830683" y="4384189"/>
            <a:ext cx="2497086" cy="2050638"/>
            <a:chOff x="5183758" y="1210600"/>
            <a:chExt cx="3605380" cy="2960783"/>
          </a:xfrm>
        </p:grpSpPr>
        <p:sp>
          <p:nvSpPr>
            <p:cNvPr id="1012" name="Google Shape;8739;p75">
              <a:extLst>
                <a:ext uri="{FF2B5EF4-FFF2-40B4-BE49-F238E27FC236}">
                  <a16:creationId xmlns:a16="http://schemas.microsoft.com/office/drawing/2014/main" id="{F352AF40-8DD9-6FA6-7212-37BC5D0B7F9D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13" name="Google Shape;8740;p75">
              <a:extLst>
                <a:ext uri="{FF2B5EF4-FFF2-40B4-BE49-F238E27FC236}">
                  <a16:creationId xmlns:a16="http://schemas.microsoft.com/office/drawing/2014/main" id="{A5FB1FDC-61D4-3A83-3A75-35014DBC93D1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14" name="Google Shape;8741;p75">
              <a:extLst>
                <a:ext uri="{FF2B5EF4-FFF2-40B4-BE49-F238E27FC236}">
                  <a16:creationId xmlns:a16="http://schemas.microsoft.com/office/drawing/2014/main" id="{2D5E234B-94AA-B98B-36A9-256AF4FDC20A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15" name="Google Shape;8742;p75">
              <a:extLst>
                <a:ext uri="{FF2B5EF4-FFF2-40B4-BE49-F238E27FC236}">
                  <a16:creationId xmlns:a16="http://schemas.microsoft.com/office/drawing/2014/main" id="{34FDD38C-BD94-6135-1555-5FC5A58E3E4D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cxnSp>
          <p:nvCxnSpPr>
            <p:cNvPr id="1016" name="Google Shape;8743;p75">
              <a:extLst>
                <a:ext uri="{FF2B5EF4-FFF2-40B4-BE49-F238E27FC236}">
                  <a16:creationId xmlns:a16="http://schemas.microsoft.com/office/drawing/2014/main" id="{8FB2C1F8-89DD-433B-14A5-07CC722DCCC9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1017" name="Google Shape;8744;p75">
              <a:extLst>
                <a:ext uri="{FF2B5EF4-FFF2-40B4-BE49-F238E27FC236}">
                  <a16:creationId xmlns:a16="http://schemas.microsoft.com/office/drawing/2014/main" id="{E12C2D04-D1A6-1E36-80A1-7C16DDCEC6C8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1018" name="Google Shape;8745;p75">
              <a:extLst>
                <a:ext uri="{FF2B5EF4-FFF2-40B4-BE49-F238E27FC236}">
                  <a16:creationId xmlns:a16="http://schemas.microsoft.com/office/drawing/2014/main" id="{60F7624E-C107-C27F-EFC7-41BE379C1C26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1019" name="Google Shape;8746;p75">
              <a:extLst>
                <a:ext uri="{FF2B5EF4-FFF2-40B4-BE49-F238E27FC236}">
                  <a16:creationId xmlns:a16="http://schemas.microsoft.com/office/drawing/2014/main" id="{DFF63C4B-72AE-C0E4-114E-2A99B19B8C3B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1020" name="Google Shape;8747;p75">
              <a:extLst>
                <a:ext uri="{FF2B5EF4-FFF2-40B4-BE49-F238E27FC236}">
                  <a16:creationId xmlns:a16="http://schemas.microsoft.com/office/drawing/2014/main" id="{8448BB39-3395-5D41-355A-D2A69FB184C9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1021" name="Google Shape;8748;p75">
            <a:extLst>
              <a:ext uri="{FF2B5EF4-FFF2-40B4-BE49-F238E27FC236}">
                <a16:creationId xmlns:a16="http://schemas.microsoft.com/office/drawing/2014/main" id="{081ECB74-2859-D911-3C1B-A04F23AE4A4B}"/>
              </a:ext>
            </a:extLst>
          </p:cNvPr>
          <p:cNvGrpSpPr/>
          <p:nvPr/>
        </p:nvGrpSpPr>
        <p:grpSpPr>
          <a:xfrm>
            <a:off x="11544807" y="6660822"/>
            <a:ext cx="5329662" cy="1686880"/>
            <a:chOff x="5916567" y="1099697"/>
            <a:chExt cx="2556683" cy="809211"/>
          </a:xfrm>
        </p:grpSpPr>
        <p:sp>
          <p:nvSpPr>
            <p:cNvPr id="1022" name="Google Shape;8749;p75">
              <a:extLst>
                <a:ext uri="{FF2B5EF4-FFF2-40B4-BE49-F238E27FC236}">
                  <a16:creationId xmlns:a16="http://schemas.microsoft.com/office/drawing/2014/main" id="{BC8E0BF2-645D-1E7C-9B48-3B3C93FBFE6E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23" name="Google Shape;8750;p75">
              <a:extLst>
                <a:ext uri="{FF2B5EF4-FFF2-40B4-BE49-F238E27FC236}">
                  <a16:creationId xmlns:a16="http://schemas.microsoft.com/office/drawing/2014/main" id="{7E8C7940-A150-A650-4AAB-46CD52A62472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24" name="Google Shape;8751;p75">
              <a:extLst>
                <a:ext uri="{FF2B5EF4-FFF2-40B4-BE49-F238E27FC236}">
                  <a16:creationId xmlns:a16="http://schemas.microsoft.com/office/drawing/2014/main" id="{C7D16BFD-0481-0377-94FA-A7AC3AC28970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25" name="Google Shape;8752;p75">
              <a:extLst>
                <a:ext uri="{FF2B5EF4-FFF2-40B4-BE49-F238E27FC236}">
                  <a16:creationId xmlns:a16="http://schemas.microsoft.com/office/drawing/2014/main" id="{FDED028F-872A-65A5-2852-64D5E03C06DB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26" name="Google Shape;8753;p75">
              <a:extLst>
                <a:ext uri="{FF2B5EF4-FFF2-40B4-BE49-F238E27FC236}">
                  <a16:creationId xmlns:a16="http://schemas.microsoft.com/office/drawing/2014/main" id="{07C60E8C-1706-94CC-9AEF-1A2D335012E5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27" name="Google Shape;8754;p75">
              <a:extLst>
                <a:ext uri="{FF2B5EF4-FFF2-40B4-BE49-F238E27FC236}">
                  <a16:creationId xmlns:a16="http://schemas.microsoft.com/office/drawing/2014/main" id="{21A11D92-6038-306A-E74F-3E7F7DE87CA8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28" name="Google Shape;8755;p75">
              <a:extLst>
                <a:ext uri="{FF2B5EF4-FFF2-40B4-BE49-F238E27FC236}">
                  <a16:creationId xmlns:a16="http://schemas.microsoft.com/office/drawing/2014/main" id="{2A8170E9-162C-9308-97CF-F7EDF9B16506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  <p:sp>
          <p:nvSpPr>
            <p:cNvPr id="1029" name="Google Shape;8756;p75">
              <a:extLst>
                <a:ext uri="{FF2B5EF4-FFF2-40B4-BE49-F238E27FC236}">
                  <a16:creationId xmlns:a16="http://schemas.microsoft.com/office/drawing/2014/main" id="{FC2D408E-5260-C96B-5560-83C9E93E1AAF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1030" name="Google Shape;8757;p75">
            <a:extLst>
              <a:ext uri="{FF2B5EF4-FFF2-40B4-BE49-F238E27FC236}">
                <a16:creationId xmlns:a16="http://schemas.microsoft.com/office/drawing/2014/main" id="{3608C638-16EE-E5B3-3D60-E1D68845E408}"/>
              </a:ext>
            </a:extLst>
          </p:cNvPr>
          <p:cNvGrpSpPr/>
          <p:nvPr/>
        </p:nvGrpSpPr>
        <p:grpSpPr>
          <a:xfrm>
            <a:off x="11759887" y="1958540"/>
            <a:ext cx="2599702" cy="2046676"/>
            <a:chOff x="5900602" y="1193063"/>
            <a:chExt cx="1299851" cy="1023338"/>
          </a:xfrm>
        </p:grpSpPr>
        <p:grpSp>
          <p:nvGrpSpPr>
            <p:cNvPr id="1031" name="Google Shape;8758;p75">
              <a:extLst>
                <a:ext uri="{FF2B5EF4-FFF2-40B4-BE49-F238E27FC236}">
                  <a16:creationId xmlns:a16="http://schemas.microsoft.com/office/drawing/2014/main" id="{F7B80DE6-7A96-A4EF-C83D-62D914B2F1AC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1053" name="Google Shape;8759;p75">
                <a:extLst>
                  <a:ext uri="{FF2B5EF4-FFF2-40B4-BE49-F238E27FC236}">
                    <a16:creationId xmlns:a16="http://schemas.microsoft.com/office/drawing/2014/main" id="{D1D35B90-5DA0-55C9-3531-E8726FE78D00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1057" name="Google Shape;8760;p75">
                  <a:extLst>
                    <a:ext uri="{FF2B5EF4-FFF2-40B4-BE49-F238E27FC236}">
                      <a16:creationId xmlns:a16="http://schemas.microsoft.com/office/drawing/2014/main" id="{52CED768-E78C-D0C5-CEE3-B920E6AA1108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8" name="Google Shape;8761;p75">
                  <a:extLst>
                    <a:ext uri="{FF2B5EF4-FFF2-40B4-BE49-F238E27FC236}">
                      <a16:creationId xmlns:a16="http://schemas.microsoft.com/office/drawing/2014/main" id="{BD586780-BB07-4761-522D-DBF854069E20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54" name="Google Shape;8762;p75">
                <a:extLst>
                  <a:ext uri="{FF2B5EF4-FFF2-40B4-BE49-F238E27FC236}">
                    <a16:creationId xmlns:a16="http://schemas.microsoft.com/office/drawing/2014/main" id="{8904C9FE-5AE3-449E-110B-E2230DBE8EAA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1055" name="Google Shape;8763;p75">
                  <a:extLst>
                    <a:ext uri="{FF2B5EF4-FFF2-40B4-BE49-F238E27FC236}">
                      <a16:creationId xmlns:a16="http://schemas.microsoft.com/office/drawing/2014/main" id="{3455CE1A-0A32-7612-C054-E03AACA4C6CC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056" name="Google Shape;8764;p75">
                  <a:extLst>
                    <a:ext uri="{FF2B5EF4-FFF2-40B4-BE49-F238E27FC236}">
                      <a16:creationId xmlns:a16="http://schemas.microsoft.com/office/drawing/2014/main" id="{6CF36314-38A3-F431-9376-E73F677B9F46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032" name="Google Shape;8765;p75">
              <a:extLst>
                <a:ext uri="{FF2B5EF4-FFF2-40B4-BE49-F238E27FC236}">
                  <a16:creationId xmlns:a16="http://schemas.microsoft.com/office/drawing/2014/main" id="{1C02638B-6E1E-5E02-6187-7174F416E986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1047" name="Google Shape;8766;p75">
                <a:extLst>
                  <a:ext uri="{FF2B5EF4-FFF2-40B4-BE49-F238E27FC236}">
                    <a16:creationId xmlns:a16="http://schemas.microsoft.com/office/drawing/2014/main" id="{B4848A85-01EC-DD38-F126-97AE85220EA0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1051" name="Google Shape;8767;p75">
                  <a:extLst>
                    <a:ext uri="{FF2B5EF4-FFF2-40B4-BE49-F238E27FC236}">
                      <a16:creationId xmlns:a16="http://schemas.microsoft.com/office/drawing/2014/main" id="{2CF207E5-BF1A-9698-632D-AAB675AB08B5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2" name="Google Shape;8768;p75">
                  <a:extLst>
                    <a:ext uri="{FF2B5EF4-FFF2-40B4-BE49-F238E27FC236}">
                      <a16:creationId xmlns:a16="http://schemas.microsoft.com/office/drawing/2014/main" id="{76FFB2B7-6E4D-1726-F676-23F6232122D8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48" name="Google Shape;8769;p75">
                <a:extLst>
                  <a:ext uri="{FF2B5EF4-FFF2-40B4-BE49-F238E27FC236}">
                    <a16:creationId xmlns:a16="http://schemas.microsoft.com/office/drawing/2014/main" id="{6006AAFE-0203-9C50-D94D-4D500F8FF093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1049" name="Google Shape;8770;p75">
                  <a:extLst>
                    <a:ext uri="{FF2B5EF4-FFF2-40B4-BE49-F238E27FC236}">
                      <a16:creationId xmlns:a16="http://schemas.microsoft.com/office/drawing/2014/main" id="{ECBF7D31-EB81-5A6C-86F4-0D66C845A290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050" name="Google Shape;8771;p75">
                  <a:extLst>
                    <a:ext uri="{FF2B5EF4-FFF2-40B4-BE49-F238E27FC236}">
                      <a16:creationId xmlns:a16="http://schemas.microsoft.com/office/drawing/2014/main" id="{BBD838DD-93A3-A76B-6014-0670B2D06D4F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033" name="Google Shape;8772;p75">
              <a:extLst>
                <a:ext uri="{FF2B5EF4-FFF2-40B4-BE49-F238E27FC236}">
                  <a16:creationId xmlns:a16="http://schemas.microsoft.com/office/drawing/2014/main" id="{4D74AAF2-F043-F6F9-97AC-E4EA605A1A57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1041" name="Google Shape;8773;p75">
                <a:extLst>
                  <a:ext uri="{FF2B5EF4-FFF2-40B4-BE49-F238E27FC236}">
                    <a16:creationId xmlns:a16="http://schemas.microsoft.com/office/drawing/2014/main" id="{56B21D58-F81A-F552-0AA3-F75F11CDF512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1045" name="Google Shape;8774;p75">
                  <a:extLst>
                    <a:ext uri="{FF2B5EF4-FFF2-40B4-BE49-F238E27FC236}">
                      <a16:creationId xmlns:a16="http://schemas.microsoft.com/office/drawing/2014/main" id="{5A7A00FE-5BDD-86DD-290D-6085C5433115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6" name="Google Shape;8775;p75">
                  <a:extLst>
                    <a:ext uri="{FF2B5EF4-FFF2-40B4-BE49-F238E27FC236}">
                      <a16:creationId xmlns:a16="http://schemas.microsoft.com/office/drawing/2014/main" id="{D24C09A9-BBFB-D8E4-7559-4E4DCAB1B01D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42" name="Google Shape;8776;p75">
                <a:extLst>
                  <a:ext uri="{FF2B5EF4-FFF2-40B4-BE49-F238E27FC236}">
                    <a16:creationId xmlns:a16="http://schemas.microsoft.com/office/drawing/2014/main" id="{F059E72F-2C78-DFC3-5C44-599B10EDC97C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1043" name="Google Shape;8777;p75">
                  <a:extLst>
                    <a:ext uri="{FF2B5EF4-FFF2-40B4-BE49-F238E27FC236}">
                      <a16:creationId xmlns:a16="http://schemas.microsoft.com/office/drawing/2014/main" id="{52B0B091-6615-44F5-F85C-B2AD95FA17D8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044" name="Google Shape;8778;p75">
                  <a:extLst>
                    <a:ext uri="{FF2B5EF4-FFF2-40B4-BE49-F238E27FC236}">
                      <a16:creationId xmlns:a16="http://schemas.microsoft.com/office/drawing/2014/main" id="{347368FC-68D2-F461-A6AB-1A7C7F2217A8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034" name="Google Shape;8779;p75">
              <a:extLst>
                <a:ext uri="{FF2B5EF4-FFF2-40B4-BE49-F238E27FC236}">
                  <a16:creationId xmlns:a16="http://schemas.microsoft.com/office/drawing/2014/main" id="{D0821AEC-FA66-7162-4143-442F9D6C0C37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1035" name="Google Shape;8780;p75">
                <a:extLst>
                  <a:ext uri="{FF2B5EF4-FFF2-40B4-BE49-F238E27FC236}">
                    <a16:creationId xmlns:a16="http://schemas.microsoft.com/office/drawing/2014/main" id="{C88A861B-AFCF-8E6E-9C5A-E28341BB1641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1039" name="Google Shape;8781;p75">
                  <a:extLst>
                    <a:ext uri="{FF2B5EF4-FFF2-40B4-BE49-F238E27FC236}">
                      <a16:creationId xmlns:a16="http://schemas.microsoft.com/office/drawing/2014/main" id="{E7146B56-6BAB-A817-5D2B-F94728207DA5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0" name="Google Shape;8782;p75">
                  <a:extLst>
                    <a:ext uri="{FF2B5EF4-FFF2-40B4-BE49-F238E27FC236}">
                      <a16:creationId xmlns:a16="http://schemas.microsoft.com/office/drawing/2014/main" id="{946C4404-5C28-D788-B4D1-A23D98AF467A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36" name="Google Shape;8783;p75">
                <a:extLst>
                  <a:ext uri="{FF2B5EF4-FFF2-40B4-BE49-F238E27FC236}">
                    <a16:creationId xmlns:a16="http://schemas.microsoft.com/office/drawing/2014/main" id="{30A0CD0C-BAF0-4D09-FCB0-D684FAEF355D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1037" name="Google Shape;8784;p75">
                  <a:extLst>
                    <a:ext uri="{FF2B5EF4-FFF2-40B4-BE49-F238E27FC236}">
                      <a16:creationId xmlns:a16="http://schemas.microsoft.com/office/drawing/2014/main" id="{A328D93A-8302-1072-F085-2F9CDECF056C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038" name="Google Shape;8785;p75">
                  <a:extLst>
                    <a:ext uri="{FF2B5EF4-FFF2-40B4-BE49-F238E27FC236}">
                      <a16:creationId xmlns:a16="http://schemas.microsoft.com/office/drawing/2014/main" id="{02DE8D70-4B22-F45D-C306-78AAC93663D8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1059" name="Google Shape;8786;p75">
            <a:extLst>
              <a:ext uri="{FF2B5EF4-FFF2-40B4-BE49-F238E27FC236}">
                <a16:creationId xmlns:a16="http://schemas.microsoft.com/office/drawing/2014/main" id="{8C9E88FC-96BA-2566-911E-6542D5C4C2B3}"/>
              </a:ext>
            </a:extLst>
          </p:cNvPr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1060" name="Google Shape;8787;p75">
              <a:extLst>
                <a:ext uri="{FF2B5EF4-FFF2-40B4-BE49-F238E27FC236}">
                  <a16:creationId xmlns:a16="http://schemas.microsoft.com/office/drawing/2014/main" id="{86EAD8D1-21E0-82FB-6813-7B4DE49E079B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1076" name="Google Shape;8788;p75">
                <a:extLst>
                  <a:ext uri="{FF2B5EF4-FFF2-40B4-BE49-F238E27FC236}">
                    <a16:creationId xmlns:a16="http://schemas.microsoft.com/office/drawing/2014/main" id="{99613CAF-9FE4-7039-5F2F-67F8BF5AD030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077" name="Google Shape;8789;p75">
                <a:extLst>
                  <a:ext uri="{FF2B5EF4-FFF2-40B4-BE49-F238E27FC236}">
                    <a16:creationId xmlns:a16="http://schemas.microsoft.com/office/drawing/2014/main" id="{89E93353-E230-28C0-868F-86D2F9583140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1078" name="Google Shape;8790;p75">
                  <a:extLst>
                    <a:ext uri="{FF2B5EF4-FFF2-40B4-BE49-F238E27FC236}">
                      <a16:creationId xmlns:a16="http://schemas.microsoft.com/office/drawing/2014/main" id="{A6FABE41-0EF6-8682-3A4F-72D2DB05FAF9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079" name="Google Shape;8791;p75">
                  <a:extLst>
                    <a:ext uri="{FF2B5EF4-FFF2-40B4-BE49-F238E27FC236}">
                      <a16:creationId xmlns:a16="http://schemas.microsoft.com/office/drawing/2014/main" id="{5410344F-D144-D07B-B23B-D42B78C82668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061" name="Google Shape;8792;p75">
              <a:extLst>
                <a:ext uri="{FF2B5EF4-FFF2-40B4-BE49-F238E27FC236}">
                  <a16:creationId xmlns:a16="http://schemas.microsoft.com/office/drawing/2014/main" id="{328450FA-C7A5-4B15-F5D1-8CC3135BBC3E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1072" name="Google Shape;8793;p75">
                <a:extLst>
                  <a:ext uri="{FF2B5EF4-FFF2-40B4-BE49-F238E27FC236}">
                    <a16:creationId xmlns:a16="http://schemas.microsoft.com/office/drawing/2014/main" id="{C8351EB0-E22C-9DEC-611C-C20729763B09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073" name="Google Shape;8794;p75">
                <a:extLst>
                  <a:ext uri="{FF2B5EF4-FFF2-40B4-BE49-F238E27FC236}">
                    <a16:creationId xmlns:a16="http://schemas.microsoft.com/office/drawing/2014/main" id="{1E83591D-E73D-CCE5-C7A3-0EF40F38747C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1074" name="Google Shape;8795;p75">
                  <a:extLst>
                    <a:ext uri="{FF2B5EF4-FFF2-40B4-BE49-F238E27FC236}">
                      <a16:creationId xmlns:a16="http://schemas.microsoft.com/office/drawing/2014/main" id="{8B2C1992-5643-9F59-845C-6723BB26FEF9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075" name="Google Shape;8796;p75">
                  <a:extLst>
                    <a:ext uri="{FF2B5EF4-FFF2-40B4-BE49-F238E27FC236}">
                      <a16:creationId xmlns:a16="http://schemas.microsoft.com/office/drawing/2014/main" id="{F40C5418-A444-9890-39C0-C5E38902230F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062" name="Google Shape;8797;p75">
              <a:extLst>
                <a:ext uri="{FF2B5EF4-FFF2-40B4-BE49-F238E27FC236}">
                  <a16:creationId xmlns:a16="http://schemas.microsoft.com/office/drawing/2014/main" id="{B02C8CA5-3A5A-6D9D-8097-847702D55972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1068" name="Google Shape;8798;p75">
                <a:extLst>
                  <a:ext uri="{FF2B5EF4-FFF2-40B4-BE49-F238E27FC236}">
                    <a16:creationId xmlns:a16="http://schemas.microsoft.com/office/drawing/2014/main" id="{75638D5D-3FDD-E7ED-C3D0-7F8A3B94D08B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069" name="Google Shape;8799;p75">
                <a:extLst>
                  <a:ext uri="{FF2B5EF4-FFF2-40B4-BE49-F238E27FC236}">
                    <a16:creationId xmlns:a16="http://schemas.microsoft.com/office/drawing/2014/main" id="{494BE563-4FB1-21C9-DC62-1A01522CDACC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1070" name="Google Shape;8800;p75">
                  <a:extLst>
                    <a:ext uri="{FF2B5EF4-FFF2-40B4-BE49-F238E27FC236}">
                      <a16:creationId xmlns:a16="http://schemas.microsoft.com/office/drawing/2014/main" id="{38642FC1-63E6-8A0E-0160-A181EAB3D7CC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071" name="Google Shape;8801;p75">
                  <a:extLst>
                    <a:ext uri="{FF2B5EF4-FFF2-40B4-BE49-F238E27FC236}">
                      <a16:creationId xmlns:a16="http://schemas.microsoft.com/office/drawing/2014/main" id="{697B3058-8E11-8FF9-FA82-2BC712861E4B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063" name="Google Shape;8802;p75">
              <a:extLst>
                <a:ext uri="{FF2B5EF4-FFF2-40B4-BE49-F238E27FC236}">
                  <a16:creationId xmlns:a16="http://schemas.microsoft.com/office/drawing/2014/main" id="{5050F5B9-2EFF-FBBD-DA21-D775756A6107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1064" name="Google Shape;8803;p75">
                <a:extLst>
                  <a:ext uri="{FF2B5EF4-FFF2-40B4-BE49-F238E27FC236}">
                    <a16:creationId xmlns:a16="http://schemas.microsoft.com/office/drawing/2014/main" id="{911F26AB-6AFF-8C84-0A84-C8A3C2FC3A86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28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065" name="Google Shape;8804;p75">
                <a:extLst>
                  <a:ext uri="{FF2B5EF4-FFF2-40B4-BE49-F238E27FC236}">
                    <a16:creationId xmlns:a16="http://schemas.microsoft.com/office/drawing/2014/main" id="{977D6356-BE86-5081-6F03-015CD83285E5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1066" name="Google Shape;8805;p75">
                  <a:extLst>
                    <a:ext uri="{FF2B5EF4-FFF2-40B4-BE49-F238E27FC236}">
                      <a16:creationId xmlns:a16="http://schemas.microsoft.com/office/drawing/2014/main" id="{1010067E-E62D-4C70-B374-20BE00170182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28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067" name="Google Shape;8806;p75">
                  <a:extLst>
                    <a:ext uri="{FF2B5EF4-FFF2-40B4-BE49-F238E27FC236}">
                      <a16:creationId xmlns:a16="http://schemas.microsoft.com/office/drawing/2014/main" id="{19D45F38-8D96-833F-D8E7-0B83AE1A5EDA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1080" name="Google Shape;1529;p70">
            <a:extLst>
              <a:ext uri="{FF2B5EF4-FFF2-40B4-BE49-F238E27FC236}">
                <a16:creationId xmlns:a16="http://schemas.microsoft.com/office/drawing/2014/main" id="{F3466343-0757-B0B0-2775-7988102A6404}"/>
              </a:ext>
            </a:extLst>
          </p:cNvPr>
          <p:cNvSpPr txBox="1">
            <a:spLocks/>
          </p:cNvSpPr>
          <p:nvPr/>
        </p:nvSpPr>
        <p:spPr>
          <a:xfrm>
            <a:off x="2405786" y="281123"/>
            <a:ext cx="13197631" cy="674477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34007964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40"/>
          <p:cNvSpPr/>
          <p:nvPr/>
        </p:nvSpPr>
        <p:spPr>
          <a:xfrm>
            <a:off x="3076797" y="3872357"/>
            <a:ext cx="6589359" cy="542802"/>
          </a:xfrm>
          <a:custGeom>
            <a:avLst/>
            <a:gdLst/>
            <a:ahLst/>
            <a:cxnLst/>
            <a:rect l="l" t="t" r="r" b="b"/>
            <a:pathLst>
              <a:path w="6589359" h="542802" extrusionOk="0">
                <a:moveTo>
                  <a:pt x="6530393" y="0"/>
                </a:moveTo>
                <a:cubicBezTo>
                  <a:pt x="6540160" y="33808"/>
                  <a:pt x="6545795" y="61230"/>
                  <a:pt x="6555937" y="87525"/>
                </a:cubicBezTo>
                <a:cubicBezTo>
                  <a:pt x="6565704" y="113069"/>
                  <a:pt x="6599512" y="128470"/>
                  <a:pt x="6586364" y="166035"/>
                </a:cubicBezTo>
                <a:cubicBezTo>
                  <a:pt x="6543541" y="177680"/>
                  <a:pt x="6502220" y="186319"/>
                  <a:pt x="6453386" y="175801"/>
                </a:cubicBezTo>
                <a:cubicBezTo>
                  <a:pt x="6398166" y="163781"/>
                  <a:pt x="6338815" y="170167"/>
                  <a:pt x="6281341" y="170542"/>
                </a:cubicBezTo>
                <a:cubicBezTo>
                  <a:pt x="6117560" y="171669"/>
                  <a:pt x="5953779" y="171669"/>
                  <a:pt x="5790374" y="175801"/>
                </a:cubicBezTo>
                <a:cubicBezTo>
                  <a:pt x="5633730" y="179934"/>
                  <a:pt x="5477463" y="189700"/>
                  <a:pt x="5320819" y="195335"/>
                </a:cubicBezTo>
                <a:cubicBezTo>
                  <a:pt x="5131494" y="202097"/>
                  <a:pt x="4942545" y="206229"/>
                  <a:pt x="4753221" y="213742"/>
                </a:cubicBezTo>
                <a:cubicBezTo>
                  <a:pt x="4610100" y="219376"/>
                  <a:pt x="4466980" y="229894"/>
                  <a:pt x="4323860" y="236280"/>
                </a:cubicBezTo>
                <a:cubicBezTo>
                  <a:pt x="4156698" y="244169"/>
                  <a:pt x="3989161" y="249803"/>
                  <a:pt x="3821623" y="256941"/>
                </a:cubicBezTo>
                <a:cubicBezTo>
                  <a:pt x="3784059" y="258443"/>
                  <a:pt x="3746494" y="262200"/>
                  <a:pt x="3708930" y="264829"/>
                </a:cubicBezTo>
                <a:cubicBezTo>
                  <a:pt x="3517351" y="277977"/>
                  <a:pt x="3326149" y="291124"/>
                  <a:pt x="3134570" y="304272"/>
                </a:cubicBezTo>
                <a:cubicBezTo>
                  <a:pt x="2989947" y="314039"/>
                  <a:pt x="2844948" y="323805"/>
                  <a:pt x="2700325" y="333572"/>
                </a:cubicBezTo>
                <a:cubicBezTo>
                  <a:pt x="2577114" y="341836"/>
                  <a:pt x="2453527" y="349349"/>
                  <a:pt x="2330316" y="358365"/>
                </a:cubicBezTo>
                <a:cubicBezTo>
                  <a:pt x="2209359" y="367004"/>
                  <a:pt x="2088777" y="378274"/>
                  <a:pt x="1968195" y="386538"/>
                </a:cubicBezTo>
                <a:cubicBezTo>
                  <a:pt x="1701488" y="405320"/>
                  <a:pt x="1434405" y="419219"/>
                  <a:pt x="1168073" y="441758"/>
                </a:cubicBezTo>
                <a:cubicBezTo>
                  <a:pt x="917143" y="463169"/>
                  <a:pt x="667339" y="493596"/>
                  <a:pt x="416785" y="518389"/>
                </a:cubicBezTo>
                <a:cubicBezTo>
                  <a:pt x="309351" y="528907"/>
                  <a:pt x="201165" y="536795"/>
                  <a:pt x="93355" y="542430"/>
                </a:cubicBezTo>
                <a:cubicBezTo>
                  <a:pt x="38511" y="545435"/>
                  <a:pt x="19353" y="530410"/>
                  <a:pt x="5830" y="490967"/>
                </a:cubicBezTo>
                <a:cubicBezTo>
                  <a:pt x="-11825" y="436123"/>
                  <a:pt x="11089" y="398183"/>
                  <a:pt x="68187" y="405696"/>
                </a:cubicBezTo>
                <a:cubicBezTo>
                  <a:pt x="139184" y="415462"/>
                  <a:pt x="206800" y="402691"/>
                  <a:pt x="275918" y="394802"/>
                </a:cubicBezTo>
                <a:cubicBezTo>
                  <a:pt x="391241" y="381654"/>
                  <a:pt x="506564" y="367756"/>
                  <a:pt x="621886" y="355735"/>
                </a:cubicBezTo>
                <a:cubicBezTo>
                  <a:pt x="743971" y="342963"/>
                  <a:pt x="865304" y="318546"/>
                  <a:pt x="989266" y="318171"/>
                </a:cubicBezTo>
                <a:cubicBezTo>
                  <a:pt x="1075665" y="317795"/>
                  <a:pt x="1161687" y="298637"/>
                  <a:pt x="1248461" y="294129"/>
                </a:cubicBezTo>
                <a:cubicBezTo>
                  <a:pt x="1333356" y="289622"/>
                  <a:pt x="1418628" y="280982"/>
                  <a:pt x="1504274" y="288870"/>
                </a:cubicBezTo>
                <a:cubicBezTo>
                  <a:pt x="1514041" y="289622"/>
                  <a:pt x="1524935" y="286241"/>
                  <a:pt x="1534702" y="282860"/>
                </a:cubicBezTo>
                <a:cubicBezTo>
                  <a:pt x="1542590" y="280231"/>
                  <a:pt x="1553484" y="269337"/>
                  <a:pt x="1556489" y="271591"/>
                </a:cubicBezTo>
                <a:cubicBezTo>
                  <a:pt x="1598186" y="300140"/>
                  <a:pt x="1635750" y="262951"/>
                  <a:pt x="1676320" y="265580"/>
                </a:cubicBezTo>
                <a:cubicBezTo>
                  <a:pt x="1716889" y="268210"/>
                  <a:pt x="1759712" y="250930"/>
                  <a:pt x="1798779" y="258068"/>
                </a:cubicBezTo>
                <a:cubicBezTo>
                  <a:pt x="1852497" y="267834"/>
                  <a:pt x="1901330" y="247174"/>
                  <a:pt x="1952042" y="247550"/>
                </a:cubicBezTo>
                <a:cubicBezTo>
                  <a:pt x="2046705" y="248301"/>
                  <a:pt x="2139489" y="224260"/>
                  <a:pt x="2232648" y="228016"/>
                </a:cubicBezTo>
                <a:cubicBezTo>
                  <a:pt x="2321301" y="231772"/>
                  <a:pt x="2410328" y="230646"/>
                  <a:pt x="2494097" y="212990"/>
                </a:cubicBezTo>
                <a:cubicBezTo>
                  <a:pt x="2594770" y="191954"/>
                  <a:pt x="2697320" y="219001"/>
                  <a:pt x="2795363" y="187071"/>
                </a:cubicBezTo>
                <a:cubicBezTo>
                  <a:pt x="2933976" y="201721"/>
                  <a:pt x="3068832" y="159273"/>
                  <a:pt x="3206318" y="158146"/>
                </a:cubicBezTo>
                <a:cubicBezTo>
                  <a:pt x="3294219" y="157395"/>
                  <a:pt x="3381744" y="155517"/>
                  <a:pt x="3469645" y="151385"/>
                </a:cubicBezTo>
                <a:cubicBezTo>
                  <a:pt x="3510965" y="149506"/>
                  <a:pt x="3551911" y="139740"/>
                  <a:pt x="3593232" y="136359"/>
                </a:cubicBezTo>
                <a:cubicBezTo>
                  <a:pt x="3626664" y="133729"/>
                  <a:pt x="3660472" y="136359"/>
                  <a:pt x="3693904" y="134856"/>
                </a:cubicBezTo>
                <a:cubicBezTo>
                  <a:pt x="3800211" y="130724"/>
                  <a:pt x="3906894" y="128095"/>
                  <a:pt x="4012826" y="120206"/>
                </a:cubicBezTo>
                <a:cubicBezTo>
                  <a:pt x="4057152" y="116825"/>
                  <a:pt x="4104859" y="143496"/>
                  <a:pt x="4146931" y="108561"/>
                </a:cubicBezTo>
                <a:cubicBezTo>
                  <a:pt x="4149936" y="105932"/>
                  <a:pt x="4161205" y="115323"/>
                  <a:pt x="4169094" y="116825"/>
                </a:cubicBezTo>
                <a:cubicBezTo>
                  <a:pt x="4189379" y="120206"/>
                  <a:pt x="4219055" y="132227"/>
                  <a:pt x="4229197" y="123211"/>
                </a:cubicBezTo>
                <a:cubicBezTo>
                  <a:pt x="4268640" y="87901"/>
                  <a:pt x="4315596" y="101800"/>
                  <a:pt x="4358043" y="98043"/>
                </a:cubicBezTo>
                <a:cubicBezTo>
                  <a:pt x="4451954" y="89779"/>
                  <a:pt x="4546617" y="89028"/>
                  <a:pt x="4641279" y="87149"/>
                </a:cubicBezTo>
                <a:cubicBezTo>
                  <a:pt x="4711149" y="86023"/>
                  <a:pt x="4780643" y="89028"/>
                  <a:pt x="4850512" y="89028"/>
                </a:cubicBezTo>
                <a:cubicBezTo>
                  <a:pt x="4865538" y="89028"/>
                  <a:pt x="4880564" y="85647"/>
                  <a:pt x="4895590" y="82642"/>
                </a:cubicBezTo>
                <a:cubicBezTo>
                  <a:pt x="4906483" y="80388"/>
                  <a:pt x="4918504" y="70997"/>
                  <a:pt x="4927144" y="74002"/>
                </a:cubicBezTo>
                <a:cubicBezTo>
                  <a:pt x="5025187" y="107434"/>
                  <a:pt x="5122103" y="57474"/>
                  <a:pt x="5221649" y="70997"/>
                </a:cubicBezTo>
                <a:cubicBezTo>
                  <a:pt x="5296778" y="81139"/>
                  <a:pt x="5376039" y="59727"/>
                  <a:pt x="5453797" y="54468"/>
                </a:cubicBezTo>
                <a:cubicBezTo>
                  <a:pt x="5474458" y="52966"/>
                  <a:pt x="5495494" y="58225"/>
                  <a:pt x="5516530" y="60479"/>
                </a:cubicBezTo>
                <a:cubicBezTo>
                  <a:pt x="5522915" y="61230"/>
                  <a:pt x="5531555" y="65362"/>
                  <a:pt x="5535312" y="62733"/>
                </a:cubicBezTo>
                <a:cubicBezTo>
                  <a:pt x="5574003" y="36437"/>
                  <a:pt x="5619081" y="42448"/>
                  <a:pt x="5661528" y="40194"/>
                </a:cubicBezTo>
                <a:cubicBezTo>
                  <a:pt x="5746048" y="35686"/>
                  <a:pt x="5830944" y="35686"/>
                  <a:pt x="5915464" y="34184"/>
                </a:cubicBezTo>
                <a:cubicBezTo>
                  <a:pt x="5928236" y="33808"/>
                  <a:pt x="5942135" y="39818"/>
                  <a:pt x="5954155" y="37564"/>
                </a:cubicBezTo>
                <a:cubicBezTo>
                  <a:pt x="6050695" y="20285"/>
                  <a:pt x="6147987" y="22539"/>
                  <a:pt x="6245279" y="23666"/>
                </a:cubicBezTo>
                <a:cubicBezTo>
                  <a:pt x="6319657" y="24793"/>
                  <a:pt x="6394034" y="23666"/>
                  <a:pt x="6468412" y="20660"/>
                </a:cubicBezTo>
                <a:cubicBezTo>
                  <a:pt x="6486067" y="20660"/>
                  <a:pt x="6504474" y="9015"/>
                  <a:pt x="653039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794" name="Google Shape;794;p40"/>
          <p:cNvSpPr/>
          <p:nvPr/>
        </p:nvSpPr>
        <p:spPr>
          <a:xfrm rot="-8948076">
            <a:off x="15752851" y="-328441"/>
            <a:ext cx="5070297" cy="4414356"/>
          </a:xfrm>
          <a:custGeom>
            <a:avLst/>
            <a:gdLst/>
            <a:ahLst/>
            <a:cxnLst/>
            <a:rect l="l" t="t" r="r" b="b"/>
            <a:pathLst>
              <a:path w="5075470" h="4418860" extrusionOk="0">
                <a:moveTo>
                  <a:pt x="702" y="2446337"/>
                </a:moveTo>
                <a:cubicBezTo>
                  <a:pt x="-4720" y="2249776"/>
                  <a:pt x="20952" y="2059747"/>
                  <a:pt x="89347" y="1872919"/>
                </a:cubicBezTo>
                <a:cubicBezTo>
                  <a:pt x="124230" y="1777611"/>
                  <a:pt x="179690" y="1698568"/>
                  <a:pt x="226528" y="1612275"/>
                </a:cubicBezTo>
                <a:cubicBezTo>
                  <a:pt x="288064" y="1499133"/>
                  <a:pt x="379910" y="1416628"/>
                  <a:pt x="463917" y="1325174"/>
                </a:cubicBezTo>
                <a:cubicBezTo>
                  <a:pt x="483122" y="1304270"/>
                  <a:pt x="493182" y="1270432"/>
                  <a:pt x="534206" y="1283367"/>
                </a:cubicBezTo>
                <a:cubicBezTo>
                  <a:pt x="538909" y="1284804"/>
                  <a:pt x="550798" y="1263051"/>
                  <a:pt x="559617" y="1252272"/>
                </a:cubicBezTo>
                <a:cubicBezTo>
                  <a:pt x="585747" y="1220133"/>
                  <a:pt x="611289" y="1193480"/>
                  <a:pt x="657212" y="1181461"/>
                </a:cubicBezTo>
                <a:cubicBezTo>
                  <a:pt x="709994" y="1167938"/>
                  <a:pt x="753239" y="1127437"/>
                  <a:pt x="803930" y="1102614"/>
                </a:cubicBezTo>
                <a:cubicBezTo>
                  <a:pt x="945619" y="1033370"/>
                  <a:pt x="1020807" y="1003321"/>
                  <a:pt x="1171380" y="1001427"/>
                </a:cubicBezTo>
                <a:cubicBezTo>
                  <a:pt x="1199077" y="1001100"/>
                  <a:pt x="1202017" y="939826"/>
                  <a:pt x="1240428" y="976799"/>
                </a:cubicBezTo>
                <a:cubicBezTo>
                  <a:pt x="1367288" y="915721"/>
                  <a:pt x="1513549" y="943419"/>
                  <a:pt x="1642565" y="886390"/>
                </a:cubicBezTo>
                <a:cubicBezTo>
                  <a:pt x="1722914" y="850854"/>
                  <a:pt x="1810514" y="831975"/>
                  <a:pt x="1893868" y="802840"/>
                </a:cubicBezTo>
                <a:cubicBezTo>
                  <a:pt x="1927444" y="791082"/>
                  <a:pt x="1958735" y="772399"/>
                  <a:pt x="1990482" y="755872"/>
                </a:cubicBezTo>
                <a:cubicBezTo>
                  <a:pt x="2019552" y="740717"/>
                  <a:pt x="2046335" y="719095"/>
                  <a:pt x="2077037" y="709623"/>
                </a:cubicBezTo>
                <a:cubicBezTo>
                  <a:pt x="2109699" y="699693"/>
                  <a:pt x="2137724" y="688523"/>
                  <a:pt x="2157190" y="659715"/>
                </a:cubicBezTo>
                <a:cubicBezTo>
                  <a:pt x="2162090" y="652529"/>
                  <a:pt x="2169602" y="642273"/>
                  <a:pt x="2176330" y="641881"/>
                </a:cubicBezTo>
                <a:cubicBezTo>
                  <a:pt x="2254393" y="637896"/>
                  <a:pt x="2296397" y="571004"/>
                  <a:pt x="2356364" y="536317"/>
                </a:cubicBezTo>
                <a:cubicBezTo>
                  <a:pt x="2418684" y="500193"/>
                  <a:pt x="2468200" y="442119"/>
                  <a:pt x="2523921" y="394302"/>
                </a:cubicBezTo>
                <a:cubicBezTo>
                  <a:pt x="2590879" y="336882"/>
                  <a:pt x="2653003" y="271557"/>
                  <a:pt x="2726950" y="225177"/>
                </a:cubicBezTo>
                <a:cubicBezTo>
                  <a:pt x="2841529" y="153320"/>
                  <a:pt x="2970087" y="106809"/>
                  <a:pt x="3092374" y="49128"/>
                </a:cubicBezTo>
                <a:cubicBezTo>
                  <a:pt x="3184678" y="5556"/>
                  <a:pt x="3275283" y="1441"/>
                  <a:pt x="3369480" y="2290"/>
                </a:cubicBezTo>
                <a:cubicBezTo>
                  <a:pt x="3493205" y="3401"/>
                  <a:pt x="3616864" y="-1368"/>
                  <a:pt x="3740392" y="396"/>
                </a:cubicBezTo>
                <a:cubicBezTo>
                  <a:pt x="3862222" y="2225"/>
                  <a:pt x="3975560" y="34168"/>
                  <a:pt x="4060939" y="131045"/>
                </a:cubicBezTo>
                <a:cubicBezTo>
                  <a:pt x="4094320" y="168998"/>
                  <a:pt x="4130901" y="204077"/>
                  <a:pt x="4166373" y="240136"/>
                </a:cubicBezTo>
                <a:cubicBezTo>
                  <a:pt x="4170495" y="244327"/>
                  <a:pt x="4175655" y="247349"/>
                  <a:pt x="4181332" y="248890"/>
                </a:cubicBezTo>
                <a:cubicBezTo>
                  <a:pt x="4327267" y="285014"/>
                  <a:pt x="4414932" y="399985"/>
                  <a:pt x="4514943" y="497122"/>
                </a:cubicBezTo>
                <a:cubicBezTo>
                  <a:pt x="4647748" y="626399"/>
                  <a:pt x="4752006" y="778997"/>
                  <a:pt x="4845877" y="936821"/>
                </a:cubicBezTo>
                <a:cubicBezTo>
                  <a:pt x="4918649" y="1059043"/>
                  <a:pt x="4969340" y="1191586"/>
                  <a:pt x="5003113" y="1333274"/>
                </a:cubicBezTo>
                <a:cubicBezTo>
                  <a:pt x="5042164" y="1492738"/>
                  <a:pt x="5065615" y="1655618"/>
                  <a:pt x="5073140" y="1819614"/>
                </a:cubicBezTo>
                <a:cubicBezTo>
                  <a:pt x="5082417" y="2048250"/>
                  <a:pt x="5064583" y="2276559"/>
                  <a:pt x="5008992" y="2499445"/>
                </a:cubicBezTo>
                <a:cubicBezTo>
                  <a:pt x="4963918" y="2680263"/>
                  <a:pt x="4897091" y="2854026"/>
                  <a:pt x="4829742" y="3027985"/>
                </a:cubicBezTo>
                <a:cubicBezTo>
                  <a:pt x="4777509" y="3164630"/>
                  <a:pt x="4709127" y="3294548"/>
                  <a:pt x="4626060" y="3414967"/>
                </a:cubicBezTo>
                <a:cubicBezTo>
                  <a:pt x="4524938" y="3559986"/>
                  <a:pt x="4411601" y="3698540"/>
                  <a:pt x="4272002" y="3811420"/>
                </a:cubicBezTo>
                <a:cubicBezTo>
                  <a:pt x="4172056" y="3892227"/>
                  <a:pt x="4078185" y="3981917"/>
                  <a:pt x="3971510" y="4052402"/>
                </a:cubicBezTo>
                <a:cubicBezTo>
                  <a:pt x="3877247" y="4114787"/>
                  <a:pt x="3773316" y="4169398"/>
                  <a:pt x="3666118" y="4203824"/>
                </a:cubicBezTo>
                <a:cubicBezTo>
                  <a:pt x="3501370" y="4257194"/>
                  <a:pt x="3332311" y="4304228"/>
                  <a:pt x="3161684" y="4327613"/>
                </a:cubicBezTo>
                <a:cubicBezTo>
                  <a:pt x="2937164" y="4358316"/>
                  <a:pt x="2711664" y="4391697"/>
                  <a:pt x="2483616" y="4391632"/>
                </a:cubicBezTo>
                <a:cubicBezTo>
                  <a:pt x="2448211" y="4391632"/>
                  <a:pt x="2412870" y="4407309"/>
                  <a:pt x="2377268" y="4408289"/>
                </a:cubicBezTo>
                <a:cubicBezTo>
                  <a:pt x="2240806" y="4412013"/>
                  <a:pt x="2101665" y="4429585"/>
                  <a:pt x="1968599" y="4409138"/>
                </a:cubicBezTo>
                <a:cubicBezTo>
                  <a:pt x="1863557" y="4393069"/>
                  <a:pt x="1757601" y="4415671"/>
                  <a:pt x="1653670" y="4381898"/>
                </a:cubicBezTo>
                <a:cubicBezTo>
                  <a:pt x="1588346" y="4360472"/>
                  <a:pt x="1514333" y="4365306"/>
                  <a:pt x="1444632" y="4354462"/>
                </a:cubicBezTo>
                <a:cubicBezTo>
                  <a:pt x="1391066" y="4346035"/>
                  <a:pt x="1338284" y="4333166"/>
                  <a:pt x="1295235" y="4295147"/>
                </a:cubicBezTo>
                <a:cubicBezTo>
                  <a:pt x="1287069" y="4288027"/>
                  <a:pt x="1270020" y="4289530"/>
                  <a:pt x="1257020" y="4289530"/>
                </a:cubicBezTo>
                <a:cubicBezTo>
                  <a:pt x="1118271" y="4289530"/>
                  <a:pt x="990431" y="4248702"/>
                  <a:pt x="864159" y="4194286"/>
                </a:cubicBezTo>
                <a:cubicBezTo>
                  <a:pt x="792694" y="4163453"/>
                  <a:pt x="714893" y="4147645"/>
                  <a:pt x="667468" y="4077748"/>
                </a:cubicBezTo>
                <a:cubicBezTo>
                  <a:pt x="481816" y="3994916"/>
                  <a:pt x="406627" y="3828013"/>
                  <a:pt x="336077" y="3653531"/>
                </a:cubicBezTo>
                <a:cubicBezTo>
                  <a:pt x="273170" y="3498059"/>
                  <a:pt x="190404" y="3350426"/>
                  <a:pt x="130958" y="3193778"/>
                </a:cubicBezTo>
                <a:cubicBezTo>
                  <a:pt x="72754" y="3040396"/>
                  <a:pt x="18731" y="2883487"/>
                  <a:pt x="13048" y="2715865"/>
                </a:cubicBezTo>
                <a:cubicBezTo>
                  <a:pt x="9716" y="2626044"/>
                  <a:pt x="4817" y="2536158"/>
                  <a:pt x="702" y="244633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795" name="Google Shape;795;p40"/>
          <p:cNvSpPr/>
          <p:nvPr/>
        </p:nvSpPr>
        <p:spPr>
          <a:xfrm rot="-9367483">
            <a:off x="16438920" y="39842"/>
            <a:ext cx="4224282" cy="3677791"/>
          </a:xfrm>
          <a:custGeom>
            <a:avLst/>
            <a:gdLst/>
            <a:ahLst/>
            <a:cxnLst/>
            <a:rect l="l" t="t" r="r" b="b"/>
            <a:pathLst>
              <a:path w="4221644" h="3675495" extrusionOk="0">
                <a:moveTo>
                  <a:pt x="584" y="2034800"/>
                </a:moveTo>
                <a:cubicBezTo>
                  <a:pt x="-3926" y="1871306"/>
                  <a:pt x="17427" y="1713245"/>
                  <a:pt x="74316" y="1557846"/>
                </a:cubicBezTo>
                <a:cubicBezTo>
                  <a:pt x="103331" y="1478571"/>
                  <a:pt x="149462" y="1412826"/>
                  <a:pt x="188420" y="1341049"/>
                </a:cubicBezTo>
                <a:cubicBezTo>
                  <a:pt x="239604" y="1246941"/>
                  <a:pt x="315999" y="1178315"/>
                  <a:pt x="385874" y="1102246"/>
                </a:cubicBezTo>
                <a:cubicBezTo>
                  <a:pt x="401849" y="1084859"/>
                  <a:pt x="410216" y="1056713"/>
                  <a:pt x="444339" y="1067472"/>
                </a:cubicBezTo>
                <a:cubicBezTo>
                  <a:pt x="448251" y="1068667"/>
                  <a:pt x="458140" y="1050573"/>
                  <a:pt x="465475" y="1041608"/>
                </a:cubicBezTo>
                <a:cubicBezTo>
                  <a:pt x="487209" y="1014875"/>
                  <a:pt x="508454" y="992706"/>
                  <a:pt x="546652" y="982709"/>
                </a:cubicBezTo>
                <a:cubicBezTo>
                  <a:pt x="590554" y="971461"/>
                  <a:pt x="626524" y="937774"/>
                  <a:pt x="668688" y="917126"/>
                </a:cubicBezTo>
                <a:cubicBezTo>
                  <a:pt x="786541" y="859531"/>
                  <a:pt x="849081" y="834537"/>
                  <a:pt x="974324" y="832961"/>
                </a:cubicBezTo>
                <a:cubicBezTo>
                  <a:pt x="997362" y="832689"/>
                  <a:pt x="999807" y="781723"/>
                  <a:pt x="1031756" y="812477"/>
                </a:cubicBezTo>
                <a:cubicBezTo>
                  <a:pt x="1137275" y="761673"/>
                  <a:pt x="1258931" y="784711"/>
                  <a:pt x="1366243" y="737277"/>
                </a:cubicBezTo>
                <a:cubicBezTo>
                  <a:pt x="1433075" y="707719"/>
                  <a:pt x="1505939" y="692016"/>
                  <a:pt x="1575270" y="667782"/>
                </a:cubicBezTo>
                <a:cubicBezTo>
                  <a:pt x="1603198" y="658002"/>
                  <a:pt x="1629225" y="642462"/>
                  <a:pt x="1655632" y="628715"/>
                </a:cubicBezTo>
                <a:cubicBezTo>
                  <a:pt x="1679811" y="616109"/>
                  <a:pt x="1702088" y="598125"/>
                  <a:pt x="1727626" y="590246"/>
                </a:cubicBezTo>
                <a:cubicBezTo>
                  <a:pt x="1754793" y="581987"/>
                  <a:pt x="1778103" y="572696"/>
                  <a:pt x="1794295" y="548734"/>
                </a:cubicBezTo>
                <a:cubicBezTo>
                  <a:pt x="1798370" y="542757"/>
                  <a:pt x="1804619" y="534226"/>
                  <a:pt x="1810215" y="533900"/>
                </a:cubicBezTo>
                <a:cubicBezTo>
                  <a:pt x="1875146" y="530586"/>
                  <a:pt x="1910083" y="474947"/>
                  <a:pt x="1959963" y="446095"/>
                </a:cubicBezTo>
                <a:cubicBezTo>
                  <a:pt x="2011799" y="416047"/>
                  <a:pt x="2052985" y="367743"/>
                  <a:pt x="2099333" y="327970"/>
                </a:cubicBezTo>
                <a:cubicBezTo>
                  <a:pt x="2155026" y="280210"/>
                  <a:pt x="2206699" y="225874"/>
                  <a:pt x="2268206" y="187296"/>
                </a:cubicBezTo>
                <a:cubicBezTo>
                  <a:pt x="2363510" y="127528"/>
                  <a:pt x="2470442" y="88841"/>
                  <a:pt x="2572157" y="40863"/>
                </a:cubicBezTo>
                <a:cubicBezTo>
                  <a:pt x="2648932" y="4622"/>
                  <a:pt x="2724295" y="1199"/>
                  <a:pt x="2802647" y="1905"/>
                </a:cubicBezTo>
                <a:cubicBezTo>
                  <a:pt x="2905557" y="2829"/>
                  <a:pt x="3008414" y="-1138"/>
                  <a:pt x="3111162" y="329"/>
                </a:cubicBezTo>
                <a:cubicBezTo>
                  <a:pt x="3212496" y="1851"/>
                  <a:pt x="3306768" y="28420"/>
                  <a:pt x="3377784" y="108999"/>
                </a:cubicBezTo>
                <a:cubicBezTo>
                  <a:pt x="3405549" y="140568"/>
                  <a:pt x="3435977" y="169746"/>
                  <a:pt x="3465481" y="199739"/>
                </a:cubicBezTo>
                <a:cubicBezTo>
                  <a:pt x="3468910" y="203225"/>
                  <a:pt x="3473202" y="205738"/>
                  <a:pt x="3477924" y="207020"/>
                </a:cubicBezTo>
                <a:cubicBezTo>
                  <a:pt x="3599308" y="237067"/>
                  <a:pt x="3672226" y="332697"/>
                  <a:pt x="3755413" y="413494"/>
                </a:cubicBezTo>
                <a:cubicBezTo>
                  <a:pt x="3865876" y="521023"/>
                  <a:pt x="3952595" y="647950"/>
                  <a:pt x="4030675" y="779224"/>
                </a:cubicBezTo>
                <a:cubicBezTo>
                  <a:pt x="4091204" y="880885"/>
                  <a:pt x="4133368" y="991131"/>
                  <a:pt x="4161460" y="1108984"/>
                </a:cubicBezTo>
                <a:cubicBezTo>
                  <a:pt x="4193941" y="1241621"/>
                  <a:pt x="4213448" y="1377100"/>
                  <a:pt x="4219707" y="1513509"/>
                </a:cubicBezTo>
                <a:cubicBezTo>
                  <a:pt x="4227423" y="1703682"/>
                  <a:pt x="4212589" y="1893583"/>
                  <a:pt x="4166350" y="2078975"/>
                </a:cubicBezTo>
                <a:cubicBezTo>
                  <a:pt x="4128859" y="2229374"/>
                  <a:pt x="4073274" y="2373906"/>
                  <a:pt x="4017254" y="2518600"/>
                </a:cubicBezTo>
                <a:cubicBezTo>
                  <a:pt x="3973808" y="2632259"/>
                  <a:pt x="3916930" y="2740320"/>
                  <a:pt x="3847837" y="2840482"/>
                </a:cubicBezTo>
                <a:cubicBezTo>
                  <a:pt x="3763726" y="2961106"/>
                  <a:pt x="3669455" y="3076351"/>
                  <a:pt x="3553341" y="3170242"/>
                </a:cubicBezTo>
                <a:cubicBezTo>
                  <a:pt x="3470208" y="3237455"/>
                  <a:pt x="3392128" y="3312057"/>
                  <a:pt x="3303399" y="3370684"/>
                </a:cubicBezTo>
                <a:cubicBezTo>
                  <a:pt x="3224993" y="3422574"/>
                  <a:pt x="3138546" y="3467999"/>
                  <a:pt x="3049382" y="3496633"/>
                </a:cubicBezTo>
                <a:cubicBezTo>
                  <a:pt x="2912349" y="3541025"/>
                  <a:pt x="2771730" y="3580146"/>
                  <a:pt x="2629807" y="3599598"/>
                </a:cubicBezTo>
                <a:cubicBezTo>
                  <a:pt x="2443057" y="3625136"/>
                  <a:pt x="2255492" y="3652901"/>
                  <a:pt x="2065808" y="3652847"/>
                </a:cubicBezTo>
                <a:cubicBezTo>
                  <a:pt x="2036358" y="3652847"/>
                  <a:pt x="2006963" y="3665887"/>
                  <a:pt x="1977350" y="3666702"/>
                </a:cubicBezTo>
                <a:cubicBezTo>
                  <a:pt x="1863844" y="3669799"/>
                  <a:pt x="1748110" y="3684415"/>
                  <a:pt x="1637429" y="3667409"/>
                </a:cubicBezTo>
                <a:cubicBezTo>
                  <a:pt x="1550059" y="3654042"/>
                  <a:pt x="1461927" y="3672842"/>
                  <a:pt x="1375480" y="3644751"/>
                </a:cubicBezTo>
                <a:cubicBezTo>
                  <a:pt x="1321145" y="3626929"/>
                  <a:pt x="1259583" y="3630950"/>
                  <a:pt x="1201607" y="3621930"/>
                </a:cubicBezTo>
                <a:cubicBezTo>
                  <a:pt x="1157053" y="3614921"/>
                  <a:pt x="1113150" y="3604217"/>
                  <a:pt x="1077343" y="3572594"/>
                </a:cubicBezTo>
                <a:cubicBezTo>
                  <a:pt x="1070551" y="3566671"/>
                  <a:pt x="1056370" y="3567921"/>
                  <a:pt x="1045557" y="3567921"/>
                </a:cubicBezTo>
                <a:cubicBezTo>
                  <a:pt x="930149" y="3567921"/>
                  <a:pt x="823815" y="3533961"/>
                  <a:pt x="718785" y="3488700"/>
                </a:cubicBezTo>
                <a:cubicBezTo>
                  <a:pt x="659343" y="3463054"/>
                  <a:pt x="594630" y="3449905"/>
                  <a:pt x="555182" y="3391766"/>
                </a:cubicBezTo>
                <a:cubicBezTo>
                  <a:pt x="400762" y="3322869"/>
                  <a:pt x="338222" y="3184043"/>
                  <a:pt x="279540" y="3038914"/>
                </a:cubicBezTo>
                <a:cubicBezTo>
                  <a:pt x="227215" y="2909596"/>
                  <a:pt x="158373" y="2786799"/>
                  <a:pt x="108928" y="2656503"/>
                </a:cubicBezTo>
                <a:cubicBezTo>
                  <a:pt x="60515" y="2528924"/>
                  <a:pt x="15580" y="2398411"/>
                  <a:pt x="10853" y="2258987"/>
                </a:cubicBezTo>
                <a:cubicBezTo>
                  <a:pt x="8082" y="2184276"/>
                  <a:pt x="4007" y="2109511"/>
                  <a:pt x="584" y="203480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796" name="Google Shape;796;p40"/>
          <p:cNvSpPr/>
          <p:nvPr/>
        </p:nvSpPr>
        <p:spPr>
          <a:xfrm rot="4655723">
            <a:off x="-4003623" y="4861510"/>
            <a:ext cx="5868240" cy="5109071"/>
          </a:xfrm>
          <a:custGeom>
            <a:avLst/>
            <a:gdLst/>
            <a:ahLst/>
            <a:cxnLst/>
            <a:rect l="l" t="t" r="r" b="b"/>
            <a:pathLst>
              <a:path w="5863167" h="5104654" extrusionOk="0">
                <a:moveTo>
                  <a:pt x="810" y="2826001"/>
                </a:moveTo>
                <a:cubicBezTo>
                  <a:pt x="-5453" y="2598934"/>
                  <a:pt x="24204" y="2379414"/>
                  <a:pt x="103213" y="2163591"/>
                </a:cubicBezTo>
                <a:cubicBezTo>
                  <a:pt x="143510" y="2053491"/>
                  <a:pt x="207578" y="1962181"/>
                  <a:pt x="261684" y="1862495"/>
                </a:cubicBezTo>
                <a:cubicBezTo>
                  <a:pt x="332770" y="1731794"/>
                  <a:pt x="438870" y="1636485"/>
                  <a:pt x="535915" y="1530837"/>
                </a:cubicBezTo>
                <a:cubicBezTo>
                  <a:pt x="558101" y="1506689"/>
                  <a:pt x="569723" y="1467600"/>
                  <a:pt x="617113" y="1482541"/>
                </a:cubicBezTo>
                <a:cubicBezTo>
                  <a:pt x="622546" y="1484201"/>
                  <a:pt x="636280" y="1459073"/>
                  <a:pt x="646468" y="1446621"/>
                </a:cubicBezTo>
                <a:cubicBezTo>
                  <a:pt x="676653" y="1409494"/>
                  <a:pt x="706159" y="1378705"/>
                  <a:pt x="759209" y="1364820"/>
                </a:cubicBezTo>
                <a:cubicBezTo>
                  <a:pt x="820183" y="1349199"/>
                  <a:pt x="870139" y="1302412"/>
                  <a:pt x="928698" y="1273736"/>
                </a:cubicBezTo>
                <a:cubicBezTo>
                  <a:pt x="1092376" y="1193746"/>
                  <a:pt x="1179233" y="1159033"/>
                  <a:pt x="1353175" y="1156845"/>
                </a:cubicBezTo>
                <a:cubicBezTo>
                  <a:pt x="1385171" y="1156468"/>
                  <a:pt x="1388566" y="1085684"/>
                  <a:pt x="1432938" y="1128396"/>
                </a:cubicBezTo>
                <a:cubicBezTo>
                  <a:pt x="1579487" y="1057838"/>
                  <a:pt x="1748447" y="1089834"/>
                  <a:pt x="1897486" y="1023956"/>
                </a:cubicBezTo>
                <a:cubicBezTo>
                  <a:pt x="1990305" y="982904"/>
                  <a:pt x="2091500" y="961095"/>
                  <a:pt x="2187790" y="927439"/>
                </a:cubicBezTo>
                <a:cubicBezTo>
                  <a:pt x="2226578" y="913856"/>
                  <a:pt x="2262725" y="892273"/>
                  <a:pt x="2299399" y="873181"/>
                </a:cubicBezTo>
                <a:cubicBezTo>
                  <a:pt x="2332980" y="855674"/>
                  <a:pt x="2363920" y="830696"/>
                  <a:pt x="2399387" y="819754"/>
                </a:cubicBezTo>
                <a:cubicBezTo>
                  <a:pt x="2437118" y="808284"/>
                  <a:pt x="2469492" y="795380"/>
                  <a:pt x="2491980" y="762101"/>
                </a:cubicBezTo>
                <a:cubicBezTo>
                  <a:pt x="2497640" y="753800"/>
                  <a:pt x="2506318" y="741952"/>
                  <a:pt x="2514090" y="741499"/>
                </a:cubicBezTo>
                <a:cubicBezTo>
                  <a:pt x="2604268" y="736896"/>
                  <a:pt x="2652790" y="659622"/>
                  <a:pt x="2722065" y="619552"/>
                </a:cubicBezTo>
                <a:cubicBezTo>
                  <a:pt x="2794056" y="577821"/>
                  <a:pt x="2851257" y="510735"/>
                  <a:pt x="2915626" y="455496"/>
                </a:cubicBezTo>
                <a:cubicBezTo>
                  <a:pt x="2992975" y="389165"/>
                  <a:pt x="3064740" y="313702"/>
                  <a:pt x="3150164" y="260124"/>
                </a:cubicBezTo>
                <a:cubicBezTo>
                  <a:pt x="3282525" y="177115"/>
                  <a:pt x="3431036" y="123386"/>
                  <a:pt x="3572302" y="56752"/>
                </a:cubicBezTo>
                <a:cubicBezTo>
                  <a:pt x="3678930" y="6419"/>
                  <a:pt x="3783597" y="1665"/>
                  <a:pt x="3892413" y="2646"/>
                </a:cubicBezTo>
                <a:cubicBezTo>
                  <a:pt x="4035340" y="3928"/>
                  <a:pt x="4178190" y="-1580"/>
                  <a:pt x="4320890" y="457"/>
                </a:cubicBezTo>
                <a:cubicBezTo>
                  <a:pt x="4461627" y="2570"/>
                  <a:pt x="4592555" y="39471"/>
                  <a:pt x="4691184" y="151382"/>
                </a:cubicBezTo>
                <a:cubicBezTo>
                  <a:pt x="4729746" y="195226"/>
                  <a:pt x="4772005" y="235749"/>
                  <a:pt x="4812981" y="277405"/>
                </a:cubicBezTo>
                <a:cubicBezTo>
                  <a:pt x="4817744" y="282247"/>
                  <a:pt x="4823708" y="285736"/>
                  <a:pt x="4830262" y="287517"/>
                </a:cubicBezTo>
                <a:cubicBezTo>
                  <a:pt x="4998845" y="329247"/>
                  <a:pt x="5100116" y="462061"/>
                  <a:pt x="5215649" y="574274"/>
                </a:cubicBezTo>
                <a:cubicBezTo>
                  <a:pt x="5369064" y="723615"/>
                  <a:pt x="5489503" y="899895"/>
                  <a:pt x="5597942" y="1082213"/>
                </a:cubicBezTo>
                <a:cubicBezTo>
                  <a:pt x="5682008" y="1223403"/>
                  <a:pt x="5740566" y="1376517"/>
                  <a:pt x="5779581" y="1540195"/>
                </a:cubicBezTo>
                <a:cubicBezTo>
                  <a:pt x="5824692" y="1724403"/>
                  <a:pt x="5851785" y="1912561"/>
                  <a:pt x="5860476" y="2102013"/>
                </a:cubicBezTo>
                <a:cubicBezTo>
                  <a:pt x="5871192" y="2366132"/>
                  <a:pt x="5850591" y="2629874"/>
                  <a:pt x="5786372" y="2887352"/>
                </a:cubicBezTo>
                <a:cubicBezTo>
                  <a:pt x="5734303" y="3096232"/>
                  <a:pt x="5657105" y="3296962"/>
                  <a:pt x="5579303" y="3497919"/>
                </a:cubicBezTo>
                <a:cubicBezTo>
                  <a:pt x="5518961" y="3655774"/>
                  <a:pt x="5439970" y="3805852"/>
                  <a:pt x="5344011" y="3944959"/>
                </a:cubicBezTo>
                <a:cubicBezTo>
                  <a:pt x="5227195" y="4112486"/>
                  <a:pt x="5096268" y="4272542"/>
                  <a:pt x="4935004" y="4402942"/>
                </a:cubicBezTo>
                <a:cubicBezTo>
                  <a:pt x="4819546" y="4496289"/>
                  <a:pt x="4711107" y="4599899"/>
                  <a:pt x="4587876" y="4681322"/>
                </a:cubicBezTo>
                <a:cubicBezTo>
                  <a:pt x="4478984" y="4753390"/>
                  <a:pt x="4358923" y="4816476"/>
                  <a:pt x="4235089" y="4856245"/>
                </a:cubicBezTo>
                <a:cubicBezTo>
                  <a:pt x="4044772" y="4917898"/>
                  <a:pt x="3849475" y="4972231"/>
                  <a:pt x="3652367" y="4999246"/>
                </a:cubicBezTo>
                <a:cubicBezTo>
                  <a:pt x="3393002" y="5034714"/>
                  <a:pt x="3132506" y="5073275"/>
                  <a:pt x="2869066" y="5073200"/>
                </a:cubicBezTo>
                <a:cubicBezTo>
                  <a:pt x="2828165" y="5073200"/>
                  <a:pt x="2787340" y="5091311"/>
                  <a:pt x="2746213" y="5092443"/>
                </a:cubicBezTo>
                <a:cubicBezTo>
                  <a:pt x="2588572" y="5096744"/>
                  <a:pt x="2427837" y="5117044"/>
                  <a:pt x="2274119" y="5093424"/>
                </a:cubicBezTo>
                <a:cubicBezTo>
                  <a:pt x="2152776" y="5074860"/>
                  <a:pt x="2030375" y="5100970"/>
                  <a:pt x="1910314" y="5061956"/>
                </a:cubicBezTo>
                <a:cubicBezTo>
                  <a:pt x="1834852" y="5037204"/>
                  <a:pt x="1749353" y="5042788"/>
                  <a:pt x="1668834" y="5030262"/>
                </a:cubicBezTo>
                <a:cubicBezTo>
                  <a:pt x="1606955" y="5020527"/>
                  <a:pt x="1545981" y="5005661"/>
                  <a:pt x="1496252" y="4961742"/>
                </a:cubicBezTo>
                <a:cubicBezTo>
                  <a:pt x="1486819" y="4953516"/>
                  <a:pt x="1467123" y="4955252"/>
                  <a:pt x="1452106" y="4955252"/>
                </a:cubicBezTo>
                <a:cubicBezTo>
                  <a:pt x="1291824" y="4955252"/>
                  <a:pt x="1144143" y="4908088"/>
                  <a:pt x="998274" y="4845227"/>
                </a:cubicBezTo>
                <a:cubicBezTo>
                  <a:pt x="915718" y="4809609"/>
                  <a:pt x="825842" y="4791347"/>
                  <a:pt x="771057" y="4710602"/>
                </a:cubicBezTo>
                <a:cubicBezTo>
                  <a:pt x="556592" y="4614916"/>
                  <a:pt x="469735" y="4422109"/>
                  <a:pt x="388235" y="4220548"/>
                </a:cubicBezTo>
                <a:cubicBezTo>
                  <a:pt x="315565" y="4040947"/>
                  <a:pt x="219954" y="3870402"/>
                  <a:pt x="151283" y="3689443"/>
                </a:cubicBezTo>
                <a:cubicBezTo>
                  <a:pt x="84046" y="3512257"/>
                  <a:pt x="21638" y="3330996"/>
                  <a:pt x="15073" y="3137359"/>
                </a:cubicBezTo>
                <a:cubicBezTo>
                  <a:pt x="11224" y="3033598"/>
                  <a:pt x="5565" y="2929762"/>
                  <a:pt x="810" y="28260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797" name="Google Shape;797;p40"/>
          <p:cNvSpPr/>
          <p:nvPr/>
        </p:nvSpPr>
        <p:spPr>
          <a:xfrm rot="-5339846">
            <a:off x="-1310658" y="6085603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798" name="Google Shape;798;p40"/>
          <p:cNvSpPr/>
          <p:nvPr/>
        </p:nvSpPr>
        <p:spPr>
          <a:xfrm rot="-5339846">
            <a:off x="16653074" y="712370"/>
            <a:ext cx="1982187" cy="2660888"/>
          </a:xfrm>
          <a:custGeom>
            <a:avLst/>
            <a:gdLst/>
            <a:ahLst/>
            <a:cxnLst/>
            <a:rect l="l" t="t" r="r" b="b"/>
            <a:pathLst>
              <a:path w="1981884" h="2660481" extrusionOk="0">
                <a:moveTo>
                  <a:pt x="1759833" y="1454497"/>
                </a:moveTo>
                <a:cubicBezTo>
                  <a:pt x="1724799" y="1436486"/>
                  <a:pt x="1689271" y="1418969"/>
                  <a:pt x="1654976" y="1401698"/>
                </a:cubicBezTo>
                <a:cubicBezTo>
                  <a:pt x="1617721" y="1416502"/>
                  <a:pt x="1602177" y="1454004"/>
                  <a:pt x="1574297" y="1478429"/>
                </a:cubicBezTo>
                <a:cubicBezTo>
                  <a:pt x="1537536" y="1510750"/>
                  <a:pt x="1518538" y="1558861"/>
                  <a:pt x="1520758" y="1613387"/>
                </a:cubicBezTo>
                <a:cubicBezTo>
                  <a:pt x="1523719" y="1694559"/>
                  <a:pt x="1574791" y="1741437"/>
                  <a:pt x="1663118" y="1716271"/>
                </a:cubicBezTo>
                <a:cubicBezTo>
                  <a:pt x="1723565" y="1699000"/>
                  <a:pt x="1764028" y="1662238"/>
                  <a:pt x="1787960" y="1604258"/>
                </a:cubicBezTo>
                <a:cubicBezTo>
                  <a:pt x="1808438" y="1554667"/>
                  <a:pt x="1793388" y="1510257"/>
                  <a:pt x="1773650" y="1465846"/>
                </a:cubicBezTo>
                <a:cubicBezTo>
                  <a:pt x="1771429" y="1461159"/>
                  <a:pt x="1765261" y="1457211"/>
                  <a:pt x="1759833" y="1454497"/>
                </a:cubicBezTo>
                <a:close/>
                <a:moveTo>
                  <a:pt x="1620681" y="1649656"/>
                </a:moveTo>
                <a:cubicBezTo>
                  <a:pt x="1632524" y="1587481"/>
                  <a:pt x="1636718" y="1532462"/>
                  <a:pt x="1698646" y="1495206"/>
                </a:cubicBezTo>
                <a:cubicBezTo>
                  <a:pt x="1690257" y="1556641"/>
                  <a:pt x="1682609" y="1610426"/>
                  <a:pt x="1620681" y="1649656"/>
                </a:cubicBezTo>
                <a:close/>
                <a:moveTo>
                  <a:pt x="227680" y="1733788"/>
                </a:moveTo>
                <a:cubicBezTo>
                  <a:pt x="200047" y="1723426"/>
                  <a:pt x="171674" y="1714544"/>
                  <a:pt x="143794" y="1705168"/>
                </a:cubicBezTo>
                <a:cubicBezTo>
                  <a:pt x="146015" y="1699740"/>
                  <a:pt x="146261" y="1695793"/>
                  <a:pt x="148235" y="1694312"/>
                </a:cubicBezTo>
                <a:cubicBezTo>
                  <a:pt x="159338" y="1686664"/>
                  <a:pt x="170934" y="1679756"/>
                  <a:pt x="182283" y="1672847"/>
                </a:cubicBezTo>
                <a:cubicBezTo>
                  <a:pt x="182530" y="1669147"/>
                  <a:pt x="183023" y="1665693"/>
                  <a:pt x="183270" y="1661992"/>
                </a:cubicBezTo>
                <a:cubicBezTo>
                  <a:pt x="159091" y="1660018"/>
                  <a:pt x="134912" y="1659524"/>
                  <a:pt x="111227" y="1656070"/>
                </a:cubicBezTo>
                <a:cubicBezTo>
                  <a:pt x="76932" y="1651136"/>
                  <a:pt x="50779" y="1669147"/>
                  <a:pt x="38197" y="1694559"/>
                </a:cubicBezTo>
                <a:cubicBezTo>
                  <a:pt x="19939" y="1731321"/>
                  <a:pt x="4642" y="1772030"/>
                  <a:pt x="695" y="1812246"/>
                </a:cubicBezTo>
                <a:cubicBezTo>
                  <a:pt x="-4240" y="1862331"/>
                  <a:pt x="16978" y="1906495"/>
                  <a:pt x="68790" y="1926479"/>
                </a:cubicBezTo>
                <a:cubicBezTo>
                  <a:pt x="87295" y="1933634"/>
                  <a:pt x="107526" y="1936842"/>
                  <a:pt x="127264" y="1939556"/>
                </a:cubicBezTo>
                <a:cubicBezTo>
                  <a:pt x="191659" y="1947944"/>
                  <a:pt x="266169" y="1893665"/>
                  <a:pt x="278259" y="1830010"/>
                </a:cubicBezTo>
                <a:cubicBezTo>
                  <a:pt x="284920" y="1794482"/>
                  <a:pt x="260001" y="1745878"/>
                  <a:pt x="227680" y="1733788"/>
                </a:cubicBezTo>
                <a:close/>
                <a:moveTo>
                  <a:pt x="147248" y="1872200"/>
                </a:moveTo>
                <a:cubicBezTo>
                  <a:pt x="145028" y="1869486"/>
                  <a:pt x="142807" y="1867019"/>
                  <a:pt x="140587" y="1864305"/>
                </a:cubicBezTo>
                <a:cubicBezTo>
                  <a:pt x="147989" y="1858877"/>
                  <a:pt x="155144" y="1853202"/>
                  <a:pt x="162545" y="1847775"/>
                </a:cubicBezTo>
                <a:cubicBezTo>
                  <a:pt x="164519" y="1849995"/>
                  <a:pt x="166740" y="1852215"/>
                  <a:pt x="168713" y="1854683"/>
                </a:cubicBezTo>
                <a:cubicBezTo>
                  <a:pt x="161558" y="1860357"/>
                  <a:pt x="154403" y="1866279"/>
                  <a:pt x="147248" y="1872200"/>
                </a:cubicBezTo>
                <a:close/>
                <a:moveTo>
                  <a:pt x="775900" y="321049"/>
                </a:moveTo>
                <a:cubicBezTo>
                  <a:pt x="832400" y="314388"/>
                  <a:pt x="882485" y="268497"/>
                  <a:pt x="893587" y="211010"/>
                </a:cubicBezTo>
                <a:cubicBezTo>
                  <a:pt x="898275" y="186831"/>
                  <a:pt x="899508" y="161912"/>
                  <a:pt x="903209" y="129098"/>
                </a:cubicBezTo>
                <a:cubicBezTo>
                  <a:pt x="903456" y="108127"/>
                  <a:pt x="883471" y="68898"/>
                  <a:pt x="858306" y="49406"/>
                </a:cubicBezTo>
                <a:cubicBezTo>
                  <a:pt x="842515" y="37070"/>
                  <a:pt x="826725" y="24981"/>
                  <a:pt x="811181" y="12398"/>
                </a:cubicBezTo>
                <a:cubicBezTo>
                  <a:pt x="791197" y="-3886"/>
                  <a:pt x="777874" y="-4626"/>
                  <a:pt x="758136" y="13138"/>
                </a:cubicBezTo>
                <a:cubicBezTo>
                  <a:pt x="749254" y="21033"/>
                  <a:pt x="741605" y="31642"/>
                  <a:pt x="736424" y="42251"/>
                </a:cubicBezTo>
                <a:cubicBezTo>
                  <a:pt x="715453" y="84935"/>
                  <a:pt x="700156" y="128851"/>
                  <a:pt x="689053" y="175482"/>
                </a:cubicBezTo>
                <a:cubicBezTo>
                  <a:pt x="681652" y="206323"/>
                  <a:pt x="683872" y="233462"/>
                  <a:pt x="694234" y="260849"/>
                </a:cubicBezTo>
                <a:cubicBezTo>
                  <a:pt x="706817" y="293416"/>
                  <a:pt x="750487" y="324010"/>
                  <a:pt x="775900" y="321049"/>
                </a:cubicBezTo>
                <a:close/>
                <a:moveTo>
                  <a:pt x="805013" y="134279"/>
                </a:moveTo>
                <a:cubicBezTo>
                  <a:pt x="816363" y="174002"/>
                  <a:pt x="812662" y="184858"/>
                  <a:pt x="776887" y="220879"/>
                </a:cubicBezTo>
                <a:cubicBezTo>
                  <a:pt x="773433" y="186831"/>
                  <a:pt x="786262" y="161172"/>
                  <a:pt x="805013" y="134279"/>
                </a:cubicBezTo>
                <a:close/>
                <a:moveTo>
                  <a:pt x="923194" y="2175917"/>
                </a:moveTo>
                <a:cubicBezTo>
                  <a:pt x="919246" y="2207251"/>
                  <a:pt x="913078" y="2240065"/>
                  <a:pt x="884952" y="2261777"/>
                </a:cubicBezTo>
                <a:cubicBezTo>
                  <a:pt x="875330" y="2269425"/>
                  <a:pt x="865954" y="2277567"/>
                  <a:pt x="856579" y="2285462"/>
                </a:cubicBezTo>
                <a:cubicBezTo>
                  <a:pt x="806740" y="2327405"/>
                  <a:pt x="786016" y="2327899"/>
                  <a:pt x="737411" y="2288176"/>
                </a:cubicBezTo>
                <a:cubicBezTo>
                  <a:pt x="699169" y="2256842"/>
                  <a:pt x="692754" y="2178137"/>
                  <a:pt x="726802" y="2142856"/>
                </a:cubicBezTo>
                <a:cubicBezTo>
                  <a:pt x="734450" y="2134961"/>
                  <a:pt x="747033" y="2132247"/>
                  <a:pt x="758136" y="2126572"/>
                </a:cubicBezTo>
                <a:cubicBezTo>
                  <a:pt x="761837" y="2109795"/>
                  <a:pt x="765044" y="2094992"/>
                  <a:pt x="768992" y="2077474"/>
                </a:cubicBezTo>
                <a:cubicBezTo>
                  <a:pt x="780588" y="2078708"/>
                  <a:pt x="792430" y="2076734"/>
                  <a:pt x="800819" y="2081175"/>
                </a:cubicBezTo>
                <a:cubicBezTo>
                  <a:pt x="826725" y="2094992"/>
                  <a:pt x="853371" y="2103627"/>
                  <a:pt x="882238" y="2108808"/>
                </a:cubicBezTo>
                <a:cubicBezTo>
                  <a:pt x="909624" y="2113743"/>
                  <a:pt x="927635" y="2142116"/>
                  <a:pt x="923194" y="2175917"/>
                </a:cubicBezTo>
                <a:close/>
                <a:moveTo>
                  <a:pt x="1078630" y="1237380"/>
                </a:moveTo>
                <a:cubicBezTo>
                  <a:pt x="1063580" y="1242808"/>
                  <a:pt x="1046062" y="1245276"/>
                  <a:pt x="1034220" y="1254651"/>
                </a:cubicBezTo>
                <a:cubicBezTo>
                  <a:pt x="1011521" y="1272909"/>
                  <a:pt x="988329" y="1292646"/>
                  <a:pt x="972539" y="1316579"/>
                </a:cubicBezTo>
                <a:cubicBezTo>
                  <a:pt x="948853" y="1352847"/>
                  <a:pt x="946386" y="1416008"/>
                  <a:pt x="988576" y="1451537"/>
                </a:cubicBezTo>
                <a:cubicBezTo>
                  <a:pt x="1018183" y="1476456"/>
                  <a:pt x="1049270" y="1467574"/>
                  <a:pt x="1081344" y="1461899"/>
                </a:cubicBezTo>
                <a:cubicBezTo>
                  <a:pt x="1114158" y="1456224"/>
                  <a:pt x="1140311" y="1437473"/>
                  <a:pt x="1157088" y="1411814"/>
                </a:cubicBezTo>
                <a:cubicBezTo>
                  <a:pt x="1173372" y="1386895"/>
                  <a:pt x="1185214" y="1356301"/>
                  <a:pt x="1189162" y="1326941"/>
                </a:cubicBezTo>
                <a:cubicBezTo>
                  <a:pt x="1194590" y="1287712"/>
                  <a:pt x="1134389" y="1243795"/>
                  <a:pt x="1078630" y="1237380"/>
                </a:cubicBezTo>
                <a:close/>
                <a:moveTo>
                  <a:pt x="1050997" y="1395530"/>
                </a:moveTo>
                <a:cubicBezTo>
                  <a:pt x="1059879" y="1337303"/>
                  <a:pt x="1066047" y="1329408"/>
                  <a:pt x="1108483" y="1322500"/>
                </a:cubicBezTo>
                <a:cubicBezTo>
                  <a:pt x="1098861" y="1355068"/>
                  <a:pt x="1084551" y="1380233"/>
                  <a:pt x="1050997" y="1395530"/>
                </a:cubicBezTo>
                <a:close/>
                <a:moveTo>
                  <a:pt x="1232585" y="673617"/>
                </a:moveTo>
                <a:cubicBezTo>
                  <a:pt x="1217535" y="698289"/>
                  <a:pt x="1203719" y="723949"/>
                  <a:pt x="1185955" y="746647"/>
                </a:cubicBezTo>
                <a:cubicBezTo>
                  <a:pt x="1170411" y="766632"/>
                  <a:pt x="1148699" y="779215"/>
                  <a:pt x="1122053" y="779955"/>
                </a:cubicBezTo>
                <a:cubicBezTo>
                  <a:pt x="1109717" y="780202"/>
                  <a:pt x="1097134" y="779955"/>
                  <a:pt x="1085045" y="781189"/>
                </a:cubicBezTo>
                <a:cubicBezTo>
                  <a:pt x="1054204" y="784396"/>
                  <a:pt x="1033479" y="776254"/>
                  <a:pt x="1021883" y="749114"/>
                </a:cubicBezTo>
                <a:cubicBezTo>
                  <a:pt x="1008560" y="717287"/>
                  <a:pt x="1003873" y="685213"/>
                  <a:pt x="1021390" y="651165"/>
                </a:cubicBezTo>
                <a:cubicBezTo>
                  <a:pt x="1043348" y="608729"/>
                  <a:pt x="1071475" y="578628"/>
                  <a:pt x="1123780" y="576901"/>
                </a:cubicBezTo>
                <a:cubicBezTo>
                  <a:pt x="1122300" y="582083"/>
                  <a:pt x="1121066" y="586524"/>
                  <a:pt x="1118846" y="594912"/>
                </a:cubicBezTo>
                <a:cubicBezTo>
                  <a:pt x="1161776" y="582083"/>
                  <a:pt x="1188422" y="614157"/>
                  <a:pt x="1220743" y="629700"/>
                </a:cubicBezTo>
                <a:cubicBezTo>
                  <a:pt x="1236286" y="637595"/>
                  <a:pt x="1243935" y="655113"/>
                  <a:pt x="1232585" y="673617"/>
                </a:cubicBezTo>
                <a:close/>
                <a:moveTo>
                  <a:pt x="373741" y="845830"/>
                </a:moveTo>
                <a:cubicBezTo>
                  <a:pt x="369546" y="862114"/>
                  <a:pt x="366586" y="878644"/>
                  <a:pt x="362638" y="895175"/>
                </a:cubicBezTo>
                <a:cubicBezTo>
                  <a:pt x="353756" y="932677"/>
                  <a:pt x="316994" y="960557"/>
                  <a:pt x="273571" y="963517"/>
                </a:cubicBezTo>
                <a:cubicBezTo>
                  <a:pt x="236809" y="965984"/>
                  <a:pt x="190178" y="939092"/>
                  <a:pt x="182283" y="905537"/>
                </a:cubicBezTo>
                <a:cubicBezTo>
                  <a:pt x="174635" y="873216"/>
                  <a:pt x="181543" y="841636"/>
                  <a:pt x="203501" y="814743"/>
                </a:cubicBezTo>
                <a:cubicBezTo>
                  <a:pt x="212877" y="803147"/>
                  <a:pt x="221265" y="790811"/>
                  <a:pt x="231134" y="777241"/>
                </a:cubicBezTo>
                <a:cubicBezTo>
                  <a:pt x="252846" y="772800"/>
                  <a:pt x="273324" y="768606"/>
                  <a:pt x="289608" y="765398"/>
                </a:cubicBezTo>
                <a:cubicBezTo>
                  <a:pt x="312306" y="777734"/>
                  <a:pt x="331798" y="789084"/>
                  <a:pt x="352276" y="799199"/>
                </a:cubicBezTo>
                <a:cubicBezTo>
                  <a:pt x="376208" y="811042"/>
                  <a:pt x="380649" y="819431"/>
                  <a:pt x="373741" y="845830"/>
                </a:cubicBezTo>
                <a:close/>
                <a:moveTo>
                  <a:pt x="1953018" y="213971"/>
                </a:moveTo>
                <a:cubicBezTo>
                  <a:pt x="1986819" y="287741"/>
                  <a:pt x="1934267" y="364472"/>
                  <a:pt x="1852602" y="361512"/>
                </a:cubicBezTo>
                <a:cubicBezTo>
                  <a:pt x="1829656" y="360772"/>
                  <a:pt x="1816086" y="344981"/>
                  <a:pt x="1807451" y="326724"/>
                </a:cubicBezTo>
                <a:cubicBezTo>
                  <a:pt x="1789440" y="288728"/>
                  <a:pt x="1805724" y="227788"/>
                  <a:pt x="1838538" y="196947"/>
                </a:cubicBezTo>
                <a:cubicBezTo>
                  <a:pt x="1858523" y="178196"/>
                  <a:pt x="1876040" y="156978"/>
                  <a:pt x="1897012" y="134526"/>
                </a:cubicBezTo>
                <a:cubicBezTo>
                  <a:pt x="1929086" y="154264"/>
                  <a:pt x="1953758" y="169561"/>
                  <a:pt x="1981885" y="186831"/>
                </a:cubicBezTo>
                <a:cubicBezTo>
                  <a:pt x="1971029" y="196947"/>
                  <a:pt x="1961900" y="205582"/>
                  <a:pt x="1953018" y="213971"/>
                </a:cubicBezTo>
                <a:close/>
                <a:moveTo>
                  <a:pt x="211396" y="2531199"/>
                </a:moveTo>
                <a:cubicBezTo>
                  <a:pt x="214357" y="2557351"/>
                  <a:pt x="206955" y="2585478"/>
                  <a:pt x="199554" y="2611631"/>
                </a:cubicBezTo>
                <a:cubicBezTo>
                  <a:pt x="190425" y="2644692"/>
                  <a:pt x="157857" y="2648886"/>
                  <a:pt x="132938" y="2660482"/>
                </a:cubicBezTo>
                <a:cubicBezTo>
                  <a:pt x="96917" y="2647652"/>
                  <a:pt x="86554" y="2626187"/>
                  <a:pt x="88281" y="2587699"/>
                </a:cubicBezTo>
                <a:cubicBezTo>
                  <a:pt x="90009" y="2550443"/>
                  <a:pt x="103825" y="2527251"/>
                  <a:pt x="132445" y="2509734"/>
                </a:cubicBezTo>
                <a:cubicBezTo>
                  <a:pt x="130224" y="2499371"/>
                  <a:pt x="128497" y="2490489"/>
                  <a:pt x="126524" y="2481854"/>
                </a:cubicBezTo>
                <a:cubicBezTo>
                  <a:pt x="154157" y="2472479"/>
                  <a:pt x="207942" y="2500605"/>
                  <a:pt x="211396" y="25311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799" name="Google Shape;799;p40"/>
          <p:cNvSpPr/>
          <p:nvPr/>
        </p:nvSpPr>
        <p:spPr>
          <a:xfrm rot="3813788">
            <a:off x="452840" y="85806"/>
            <a:ext cx="834565" cy="2233094"/>
          </a:xfrm>
          <a:custGeom>
            <a:avLst/>
            <a:gdLst/>
            <a:ahLst/>
            <a:cxnLst/>
            <a:rect l="l" t="t" r="r" b="b"/>
            <a:pathLst>
              <a:path w="834962" h="2234155" extrusionOk="0">
                <a:moveTo>
                  <a:pt x="224521" y="2234156"/>
                </a:moveTo>
                <a:cubicBezTo>
                  <a:pt x="189665" y="2196367"/>
                  <a:pt x="191080" y="2168328"/>
                  <a:pt x="228508" y="2127273"/>
                </a:cubicBezTo>
                <a:cubicBezTo>
                  <a:pt x="237791" y="2117414"/>
                  <a:pt x="246500" y="2107030"/>
                  <a:pt x="254592" y="2096172"/>
                </a:cubicBezTo>
                <a:cubicBezTo>
                  <a:pt x="284792" y="2054165"/>
                  <a:pt x="315815" y="2013392"/>
                  <a:pt x="352343" y="1975964"/>
                </a:cubicBezTo>
                <a:cubicBezTo>
                  <a:pt x="384344" y="1943115"/>
                  <a:pt x="408138" y="1902162"/>
                  <a:pt x="434660" y="1864193"/>
                </a:cubicBezTo>
                <a:cubicBezTo>
                  <a:pt x="460615" y="1827177"/>
                  <a:pt x="485671" y="1789594"/>
                  <a:pt x="510803" y="1751985"/>
                </a:cubicBezTo>
                <a:cubicBezTo>
                  <a:pt x="543498" y="1703110"/>
                  <a:pt x="575473" y="1653591"/>
                  <a:pt x="608554" y="1604844"/>
                </a:cubicBezTo>
                <a:cubicBezTo>
                  <a:pt x="662883" y="1524637"/>
                  <a:pt x="704942" y="1437638"/>
                  <a:pt x="741161" y="1348582"/>
                </a:cubicBezTo>
                <a:cubicBezTo>
                  <a:pt x="764081" y="1292221"/>
                  <a:pt x="780493" y="1231487"/>
                  <a:pt x="783425" y="1169955"/>
                </a:cubicBezTo>
                <a:cubicBezTo>
                  <a:pt x="784660" y="1144231"/>
                  <a:pt x="785535" y="1114134"/>
                  <a:pt x="767657" y="1091008"/>
                </a:cubicBezTo>
                <a:cubicBezTo>
                  <a:pt x="718987" y="1090776"/>
                  <a:pt x="683256" y="1120462"/>
                  <a:pt x="645622" y="1141659"/>
                </a:cubicBezTo>
                <a:cubicBezTo>
                  <a:pt x="628850" y="1151099"/>
                  <a:pt x="621699" y="1179035"/>
                  <a:pt x="612181" y="1199486"/>
                </a:cubicBezTo>
                <a:cubicBezTo>
                  <a:pt x="594046" y="1238072"/>
                  <a:pt x="578354" y="1277996"/>
                  <a:pt x="559653" y="1316376"/>
                </a:cubicBezTo>
                <a:cubicBezTo>
                  <a:pt x="539279" y="1358177"/>
                  <a:pt x="517388" y="1399284"/>
                  <a:pt x="494751" y="1439851"/>
                </a:cubicBezTo>
                <a:cubicBezTo>
                  <a:pt x="473169" y="1478642"/>
                  <a:pt x="453927" y="1519801"/>
                  <a:pt x="426248" y="1553911"/>
                </a:cubicBezTo>
                <a:cubicBezTo>
                  <a:pt x="381617" y="1608934"/>
                  <a:pt x="345526" y="1671187"/>
                  <a:pt x="290734" y="1717927"/>
                </a:cubicBezTo>
                <a:cubicBezTo>
                  <a:pt x="275300" y="1731046"/>
                  <a:pt x="261872" y="1742956"/>
                  <a:pt x="238643" y="1741336"/>
                </a:cubicBezTo>
                <a:cubicBezTo>
                  <a:pt x="213202" y="1739586"/>
                  <a:pt x="205202" y="1737631"/>
                  <a:pt x="200520" y="1712679"/>
                </a:cubicBezTo>
                <a:cubicBezTo>
                  <a:pt x="196945" y="1693129"/>
                  <a:pt x="196404" y="1672987"/>
                  <a:pt x="195376" y="1653051"/>
                </a:cubicBezTo>
                <a:cubicBezTo>
                  <a:pt x="190231" y="1560779"/>
                  <a:pt x="208752" y="1472983"/>
                  <a:pt x="256007" y="1393933"/>
                </a:cubicBezTo>
                <a:cubicBezTo>
                  <a:pt x="278155" y="1356917"/>
                  <a:pt x="310439" y="1325070"/>
                  <a:pt x="341925" y="1294819"/>
                </a:cubicBezTo>
                <a:cubicBezTo>
                  <a:pt x="381411" y="1256850"/>
                  <a:pt x="424113" y="1222072"/>
                  <a:pt x="466763" y="1187550"/>
                </a:cubicBezTo>
                <a:cubicBezTo>
                  <a:pt x="490635" y="1168206"/>
                  <a:pt x="517517" y="1152591"/>
                  <a:pt x="542418" y="1134456"/>
                </a:cubicBezTo>
                <a:cubicBezTo>
                  <a:pt x="567807" y="1115935"/>
                  <a:pt x="588206" y="1095561"/>
                  <a:pt x="601789" y="1064023"/>
                </a:cubicBezTo>
                <a:cubicBezTo>
                  <a:pt x="624940" y="1010158"/>
                  <a:pt x="638497" y="954748"/>
                  <a:pt x="646780" y="897692"/>
                </a:cubicBezTo>
                <a:cubicBezTo>
                  <a:pt x="654651" y="843543"/>
                  <a:pt x="654188" y="789317"/>
                  <a:pt x="635899" y="736634"/>
                </a:cubicBezTo>
                <a:cubicBezTo>
                  <a:pt x="634103" y="731920"/>
                  <a:pt x="631827" y="727403"/>
                  <a:pt x="629107" y="723155"/>
                </a:cubicBezTo>
                <a:cubicBezTo>
                  <a:pt x="627847" y="721097"/>
                  <a:pt x="625480" y="719760"/>
                  <a:pt x="620696" y="715438"/>
                </a:cubicBezTo>
                <a:cubicBezTo>
                  <a:pt x="603744" y="741676"/>
                  <a:pt x="587872" y="767966"/>
                  <a:pt x="570302" y="793073"/>
                </a:cubicBezTo>
                <a:cubicBezTo>
                  <a:pt x="515639" y="871197"/>
                  <a:pt x="466763" y="953333"/>
                  <a:pt x="403740" y="1025643"/>
                </a:cubicBezTo>
                <a:cubicBezTo>
                  <a:pt x="360009" y="1075831"/>
                  <a:pt x="320394" y="1129697"/>
                  <a:pt x="277229" y="1180424"/>
                </a:cubicBezTo>
                <a:cubicBezTo>
                  <a:pt x="229897" y="1235988"/>
                  <a:pt x="181459" y="1290549"/>
                  <a:pt x="120827" y="1332556"/>
                </a:cubicBezTo>
                <a:cubicBezTo>
                  <a:pt x="113573" y="1337572"/>
                  <a:pt x="106679" y="1343360"/>
                  <a:pt x="98808" y="1347090"/>
                </a:cubicBezTo>
                <a:cubicBezTo>
                  <a:pt x="53945" y="1368390"/>
                  <a:pt x="18523" y="1346370"/>
                  <a:pt x="7642" y="1297211"/>
                </a:cubicBezTo>
                <a:cubicBezTo>
                  <a:pt x="-5374" y="1238818"/>
                  <a:pt x="-461" y="1182019"/>
                  <a:pt x="12607" y="1125401"/>
                </a:cubicBezTo>
                <a:cubicBezTo>
                  <a:pt x="19767" y="1094972"/>
                  <a:pt x="29775" y="1065284"/>
                  <a:pt x="42498" y="1036730"/>
                </a:cubicBezTo>
                <a:cubicBezTo>
                  <a:pt x="58807" y="999894"/>
                  <a:pt x="75733" y="962620"/>
                  <a:pt x="98036" y="929333"/>
                </a:cubicBezTo>
                <a:cubicBezTo>
                  <a:pt x="127670" y="885113"/>
                  <a:pt x="163735" y="845267"/>
                  <a:pt x="195273" y="802256"/>
                </a:cubicBezTo>
                <a:cubicBezTo>
                  <a:pt x="231981" y="752172"/>
                  <a:pt x="286233" y="723824"/>
                  <a:pt x="334053" y="687682"/>
                </a:cubicBezTo>
                <a:cubicBezTo>
                  <a:pt x="345063" y="679347"/>
                  <a:pt x="363096" y="680788"/>
                  <a:pt x="377295" y="675926"/>
                </a:cubicBezTo>
                <a:cubicBezTo>
                  <a:pt x="387354" y="672479"/>
                  <a:pt x="396280" y="665816"/>
                  <a:pt x="405926" y="660980"/>
                </a:cubicBezTo>
                <a:cubicBezTo>
                  <a:pt x="417090" y="655398"/>
                  <a:pt x="428177" y="646498"/>
                  <a:pt x="439805" y="645546"/>
                </a:cubicBezTo>
                <a:cubicBezTo>
                  <a:pt x="486957" y="641816"/>
                  <a:pt x="534546" y="637417"/>
                  <a:pt x="581287" y="655604"/>
                </a:cubicBezTo>
                <a:cubicBezTo>
                  <a:pt x="618020" y="605982"/>
                  <a:pt x="644156" y="550676"/>
                  <a:pt x="666896" y="494083"/>
                </a:cubicBezTo>
                <a:cubicBezTo>
                  <a:pt x="692620" y="429902"/>
                  <a:pt x="718524" y="365463"/>
                  <a:pt x="738048" y="299173"/>
                </a:cubicBezTo>
                <a:cubicBezTo>
                  <a:pt x="755515" y="240007"/>
                  <a:pt x="764827" y="178450"/>
                  <a:pt x="750602" y="115812"/>
                </a:cubicBezTo>
                <a:cubicBezTo>
                  <a:pt x="741598" y="75631"/>
                  <a:pt x="712479" y="52505"/>
                  <a:pt x="669854" y="55001"/>
                </a:cubicBezTo>
                <a:cubicBezTo>
                  <a:pt x="626715" y="57573"/>
                  <a:pt x="590727" y="77921"/>
                  <a:pt x="555022" y="99374"/>
                </a:cubicBezTo>
                <a:cubicBezTo>
                  <a:pt x="477285" y="146063"/>
                  <a:pt x="415933" y="210734"/>
                  <a:pt x="360935" y="281294"/>
                </a:cubicBezTo>
                <a:cubicBezTo>
                  <a:pt x="323249" y="329655"/>
                  <a:pt x="288265" y="380306"/>
                  <a:pt x="254875" y="431728"/>
                </a:cubicBezTo>
                <a:cubicBezTo>
                  <a:pt x="237408" y="458610"/>
                  <a:pt x="226013" y="489427"/>
                  <a:pt x="211556" y="519190"/>
                </a:cubicBezTo>
                <a:lnTo>
                  <a:pt x="172481" y="514971"/>
                </a:lnTo>
                <a:cubicBezTo>
                  <a:pt x="165793" y="494623"/>
                  <a:pt x="164327" y="478957"/>
                  <a:pt x="171092" y="456835"/>
                </a:cubicBezTo>
                <a:cubicBezTo>
                  <a:pt x="191851" y="388846"/>
                  <a:pt x="237511" y="336704"/>
                  <a:pt x="275068" y="280008"/>
                </a:cubicBezTo>
                <a:cubicBezTo>
                  <a:pt x="309286" y="228771"/>
                  <a:pt x="348886" y="181340"/>
                  <a:pt x="393193" y="138526"/>
                </a:cubicBezTo>
                <a:cubicBezTo>
                  <a:pt x="441194" y="91914"/>
                  <a:pt x="490429" y="43553"/>
                  <a:pt x="554302" y="18730"/>
                </a:cubicBezTo>
                <a:cubicBezTo>
                  <a:pt x="577454" y="9778"/>
                  <a:pt x="601506" y="-615"/>
                  <a:pt x="629185" y="28"/>
                </a:cubicBezTo>
                <a:cubicBezTo>
                  <a:pt x="675796" y="1135"/>
                  <a:pt x="687321" y="311"/>
                  <a:pt x="714974" y="13225"/>
                </a:cubicBezTo>
                <a:cubicBezTo>
                  <a:pt x="720479" y="15797"/>
                  <a:pt x="727836" y="17572"/>
                  <a:pt x="730743" y="22022"/>
                </a:cubicBezTo>
                <a:cubicBezTo>
                  <a:pt x="754229" y="57573"/>
                  <a:pt x="787207" y="88519"/>
                  <a:pt x="796442" y="131298"/>
                </a:cubicBezTo>
                <a:cubicBezTo>
                  <a:pt x="807066" y="180662"/>
                  <a:pt x="810256" y="230695"/>
                  <a:pt x="798834" y="281552"/>
                </a:cubicBezTo>
                <a:cubicBezTo>
                  <a:pt x="774937" y="388075"/>
                  <a:pt x="734524" y="488347"/>
                  <a:pt x="688427" y="586561"/>
                </a:cubicBezTo>
                <a:cubicBezTo>
                  <a:pt x="672118" y="621365"/>
                  <a:pt x="651281" y="654061"/>
                  <a:pt x="631834" y="689097"/>
                </a:cubicBezTo>
                <a:cubicBezTo>
                  <a:pt x="639294" y="698126"/>
                  <a:pt x="645931" y="707103"/>
                  <a:pt x="653571" y="715232"/>
                </a:cubicBezTo>
                <a:cubicBezTo>
                  <a:pt x="684645" y="748159"/>
                  <a:pt x="695450" y="788726"/>
                  <a:pt x="698999" y="832353"/>
                </a:cubicBezTo>
                <a:cubicBezTo>
                  <a:pt x="704781" y="899288"/>
                  <a:pt x="696132" y="966685"/>
                  <a:pt x="673636" y="1029991"/>
                </a:cubicBezTo>
                <a:cubicBezTo>
                  <a:pt x="671807" y="1036019"/>
                  <a:pt x="670431" y="1042176"/>
                  <a:pt x="669520" y="1048409"/>
                </a:cubicBezTo>
                <a:cubicBezTo>
                  <a:pt x="669340" y="1049361"/>
                  <a:pt x="670472" y="1050570"/>
                  <a:pt x="672324" y="1054480"/>
                </a:cubicBezTo>
                <a:cubicBezTo>
                  <a:pt x="677391" y="1052825"/>
                  <a:pt x="682341" y="1050831"/>
                  <a:pt x="687141" y="1048512"/>
                </a:cubicBezTo>
                <a:cubicBezTo>
                  <a:pt x="718267" y="1030994"/>
                  <a:pt x="758345" y="1039406"/>
                  <a:pt x="787181" y="1060859"/>
                </a:cubicBezTo>
                <a:cubicBezTo>
                  <a:pt x="833021" y="1094944"/>
                  <a:pt x="839710" y="1139292"/>
                  <a:pt x="832481" y="1190663"/>
                </a:cubicBezTo>
                <a:cubicBezTo>
                  <a:pt x="828520" y="1218959"/>
                  <a:pt x="830037" y="1248130"/>
                  <a:pt x="823735" y="1275706"/>
                </a:cubicBezTo>
                <a:cubicBezTo>
                  <a:pt x="813728" y="1319694"/>
                  <a:pt x="800429" y="1363039"/>
                  <a:pt x="786435" y="1405972"/>
                </a:cubicBezTo>
                <a:cubicBezTo>
                  <a:pt x="762949" y="1477999"/>
                  <a:pt x="732878" y="1546811"/>
                  <a:pt x="691257" y="1610709"/>
                </a:cubicBezTo>
                <a:cubicBezTo>
                  <a:pt x="662163" y="1655366"/>
                  <a:pt x="638214" y="1703316"/>
                  <a:pt x="609737" y="1748461"/>
                </a:cubicBezTo>
                <a:cubicBezTo>
                  <a:pt x="586277" y="1785658"/>
                  <a:pt x="560347" y="1821363"/>
                  <a:pt x="534160" y="1856708"/>
                </a:cubicBezTo>
                <a:cubicBezTo>
                  <a:pt x="493825" y="1911063"/>
                  <a:pt x="463702" y="1972260"/>
                  <a:pt x="416267" y="2021959"/>
                </a:cubicBezTo>
                <a:cubicBezTo>
                  <a:pt x="395251" y="2043927"/>
                  <a:pt x="382543" y="2073741"/>
                  <a:pt x="365205" y="2099414"/>
                </a:cubicBezTo>
                <a:cubicBezTo>
                  <a:pt x="353269" y="2117137"/>
                  <a:pt x="339867" y="2133858"/>
                  <a:pt x="327082" y="2150861"/>
                </a:cubicBezTo>
                <a:cubicBezTo>
                  <a:pt x="308407" y="2175814"/>
                  <a:pt x="289680" y="2200740"/>
                  <a:pt x="269924" y="2227107"/>
                </a:cubicBezTo>
                <a:close/>
                <a:moveTo>
                  <a:pt x="560322" y="688736"/>
                </a:moveTo>
                <a:cubicBezTo>
                  <a:pt x="541646" y="688736"/>
                  <a:pt x="530070" y="687013"/>
                  <a:pt x="519163" y="689045"/>
                </a:cubicBezTo>
                <a:cubicBezTo>
                  <a:pt x="473323" y="697663"/>
                  <a:pt x="428100" y="708595"/>
                  <a:pt x="387071" y="732081"/>
                </a:cubicBezTo>
                <a:cubicBezTo>
                  <a:pt x="262464" y="803440"/>
                  <a:pt x="173304" y="907159"/>
                  <a:pt x="111232" y="1035367"/>
                </a:cubicBezTo>
                <a:cubicBezTo>
                  <a:pt x="100223" y="1058081"/>
                  <a:pt x="91348" y="1081825"/>
                  <a:pt x="81187" y="1104822"/>
                </a:cubicBezTo>
                <a:cubicBezTo>
                  <a:pt x="55874" y="1162778"/>
                  <a:pt x="48800" y="1222869"/>
                  <a:pt x="56929" y="1289931"/>
                </a:cubicBezTo>
                <a:cubicBezTo>
                  <a:pt x="68299" y="1285764"/>
                  <a:pt x="78434" y="1284401"/>
                  <a:pt x="85457" y="1278999"/>
                </a:cubicBezTo>
                <a:cubicBezTo>
                  <a:pt x="101364" y="1266772"/>
                  <a:pt x="116390" y="1253440"/>
                  <a:pt x="130422" y="1239101"/>
                </a:cubicBezTo>
                <a:cubicBezTo>
                  <a:pt x="159954" y="1208952"/>
                  <a:pt x="189408" y="1178624"/>
                  <a:pt x="217344" y="1147009"/>
                </a:cubicBezTo>
                <a:cubicBezTo>
                  <a:pt x="259840" y="1099008"/>
                  <a:pt x="300098" y="1049001"/>
                  <a:pt x="343083" y="1001463"/>
                </a:cubicBezTo>
                <a:cubicBezTo>
                  <a:pt x="369784" y="971906"/>
                  <a:pt x="395894" y="942503"/>
                  <a:pt x="414158" y="906747"/>
                </a:cubicBezTo>
                <a:cubicBezTo>
                  <a:pt x="419189" y="896544"/>
                  <a:pt x="425873" y="887244"/>
                  <a:pt x="433940" y="879222"/>
                </a:cubicBezTo>
                <a:cubicBezTo>
                  <a:pt x="481220" y="834077"/>
                  <a:pt x="506378" y="773883"/>
                  <a:pt x="542495" y="721149"/>
                </a:cubicBezTo>
                <a:cubicBezTo>
                  <a:pt x="547974" y="713174"/>
                  <a:pt x="551935" y="704145"/>
                  <a:pt x="560322" y="688736"/>
                </a:cubicBezTo>
                <a:close/>
                <a:moveTo>
                  <a:pt x="261409" y="1627533"/>
                </a:moveTo>
                <a:cubicBezTo>
                  <a:pt x="294593" y="1594092"/>
                  <a:pt x="330092" y="1569294"/>
                  <a:pt x="349179" y="1535312"/>
                </a:cubicBezTo>
                <a:cubicBezTo>
                  <a:pt x="363302" y="1510180"/>
                  <a:pt x="380408" y="1487800"/>
                  <a:pt x="395482" y="1463723"/>
                </a:cubicBezTo>
                <a:cubicBezTo>
                  <a:pt x="428075" y="1411503"/>
                  <a:pt x="460461" y="1359155"/>
                  <a:pt x="491227" y="1305880"/>
                </a:cubicBezTo>
                <a:cubicBezTo>
                  <a:pt x="505118" y="1281854"/>
                  <a:pt x="514944" y="1255513"/>
                  <a:pt x="526623" y="1230226"/>
                </a:cubicBezTo>
                <a:cubicBezTo>
                  <a:pt x="513285" y="1232970"/>
                  <a:pt x="500880" y="1239111"/>
                  <a:pt x="490610" y="1248053"/>
                </a:cubicBezTo>
                <a:cubicBezTo>
                  <a:pt x="468898" y="1266934"/>
                  <a:pt x="448808" y="1287693"/>
                  <a:pt x="426737" y="1306112"/>
                </a:cubicBezTo>
                <a:cubicBezTo>
                  <a:pt x="377861" y="1346910"/>
                  <a:pt x="335931" y="1393033"/>
                  <a:pt x="305680" y="1449523"/>
                </a:cubicBezTo>
                <a:cubicBezTo>
                  <a:pt x="276818" y="1503209"/>
                  <a:pt x="260123" y="1559493"/>
                  <a:pt x="261409" y="162753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2" name="กลุ่ม 5">
            <a:extLst>
              <a:ext uri="{FF2B5EF4-FFF2-40B4-BE49-F238E27FC236}">
                <a16:creationId xmlns:a16="http://schemas.microsoft.com/office/drawing/2014/main" id="{CB151D9A-319F-5D01-5BB4-C7A9CE054432}"/>
              </a:ext>
            </a:extLst>
          </p:cNvPr>
          <p:cNvGrpSpPr/>
          <p:nvPr/>
        </p:nvGrpSpPr>
        <p:grpSpPr>
          <a:xfrm>
            <a:off x="800101" y="1366151"/>
            <a:ext cx="4629150" cy="5476982"/>
            <a:chOff x="884237" y="1516734"/>
            <a:chExt cx="6172200" cy="7302643"/>
          </a:xfrm>
        </p:grpSpPr>
        <p:grpSp>
          <p:nvGrpSpPr>
            <p:cNvPr id="3" name="กลุ่ม 4">
              <a:extLst>
                <a:ext uri="{FF2B5EF4-FFF2-40B4-BE49-F238E27FC236}">
                  <a16:creationId xmlns:a16="http://schemas.microsoft.com/office/drawing/2014/main" id="{286AAF4A-4C5F-F524-321B-4776D3070386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CC77AA7-6AD4-EA31-922C-9F3DA8C313AB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solidFill>
                      <a:schemeClr val="tx1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6600" dirty="0">
                  <a:solidFill>
                    <a:schemeClr val="tx1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8" name="กลุ่ม 17">
                <a:extLst>
                  <a:ext uri="{FF2B5EF4-FFF2-40B4-BE49-F238E27FC236}">
                    <a16:creationId xmlns:a16="http://schemas.microsoft.com/office/drawing/2014/main" id="{22060D4C-C6F5-1702-ADA4-1365AC781CEF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9" name="Rectangle 35">
                  <a:extLst>
                    <a:ext uri="{FF2B5EF4-FFF2-40B4-BE49-F238E27FC236}">
                      <a16:creationId xmlns:a16="http://schemas.microsoft.com/office/drawing/2014/main" id="{AC5BABA5-F601-B345-24CB-1183F5A40AE2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" name="Rectangle 35">
                  <a:extLst>
                    <a:ext uri="{FF2B5EF4-FFF2-40B4-BE49-F238E27FC236}">
                      <a16:creationId xmlns:a16="http://schemas.microsoft.com/office/drawing/2014/main" id="{DA735959-0E5D-5B01-79D7-C844D99A8248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>
              <a:extLst>
                <a:ext uri="{FF2B5EF4-FFF2-40B4-BE49-F238E27FC236}">
                  <a16:creationId xmlns:a16="http://schemas.microsoft.com/office/drawing/2014/main" id="{93112B93-6355-0E67-06C0-5B2E0CF01A95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5" name="Title 20">
                <a:extLst>
                  <a:ext uri="{FF2B5EF4-FFF2-40B4-BE49-F238E27FC236}">
                    <a16:creationId xmlns:a16="http://schemas.microsoft.com/office/drawing/2014/main" id="{558F7353-5F2E-23F9-ABEF-16BE6F1CF43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F77DCA0-ABD8-10E5-12A9-DFB95338F5B0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2700" b="1" dirty="0">
                    <a:solidFill>
                      <a:schemeClr val="tx1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2700" b="1" dirty="0">
                  <a:solidFill>
                    <a:schemeClr val="tx1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1" name="กลุ่ม 660">
            <a:extLst>
              <a:ext uri="{FF2B5EF4-FFF2-40B4-BE49-F238E27FC236}">
                <a16:creationId xmlns:a16="http://schemas.microsoft.com/office/drawing/2014/main" id="{C5FBE09D-78B2-0F2F-2C79-BE38A8860EF8}"/>
              </a:ext>
            </a:extLst>
          </p:cNvPr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12" name="Oval 6">
              <a:extLst>
                <a:ext uri="{FF2B5EF4-FFF2-40B4-BE49-F238E27FC236}">
                  <a16:creationId xmlns:a16="http://schemas.microsoft.com/office/drawing/2014/main" id="{5F11A25D-7A52-B388-4888-3BD114DD32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F5739267-2F7A-07A9-2773-989714899A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กลุ่ม 661">
            <a:extLst>
              <a:ext uri="{FF2B5EF4-FFF2-40B4-BE49-F238E27FC236}">
                <a16:creationId xmlns:a16="http://schemas.microsoft.com/office/drawing/2014/main" id="{C2749182-3454-2A33-6561-1C56CBFC1AB1}"/>
              </a:ext>
            </a:extLst>
          </p:cNvPr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15" name="Oval 8">
              <a:extLst>
                <a:ext uri="{FF2B5EF4-FFF2-40B4-BE49-F238E27FC236}">
                  <a16:creationId xmlns:a16="http://schemas.microsoft.com/office/drawing/2014/main" id="{A0C36A85-CE2A-C6F1-88A5-FA556351E2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366F8463-AB40-28C6-FB16-4CA320B69D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กลุ่ม 2085">
            <a:extLst>
              <a:ext uri="{FF2B5EF4-FFF2-40B4-BE49-F238E27FC236}">
                <a16:creationId xmlns:a16="http://schemas.microsoft.com/office/drawing/2014/main" id="{ABA417E5-EA51-5BE7-58D9-434D905F04B4}"/>
              </a:ext>
            </a:extLst>
          </p:cNvPr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18" name="Oval 10">
              <a:extLst>
                <a:ext uri="{FF2B5EF4-FFF2-40B4-BE49-F238E27FC236}">
                  <a16:creationId xmlns:a16="http://schemas.microsoft.com/office/drawing/2014/main" id="{67998811-2235-AFB7-8E33-C22D3C90B3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D2FD8516-CAF8-1CFA-F343-B515BA06F2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CB51DE04-163A-B8C7-C736-9C6732F94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6B25A8CC-82D7-4B03-E80C-955C3ECD2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D71D0A4A-EDE7-AEEC-E52E-2F45A534BC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กลุ่ม 662">
            <a:extLst>
              <a:ext uri="{FF2B5EF4-FFF2-40B4-BE49-F238E27FC236}">
                <a16:creationId xmlns:a16="http://schemas.microsoft.com/office/drawing/2014/main" id="{F3441B4C-4783-2666-8BE3-5BAB2E780B50}"/>
              </a:ext>
            </a:extLst>
          </p:cNvPr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24" name="Oval 15">
              <a:extLst>
                <a:ext uri="{FF2B5EF4-FFF2-40B4-BE49-F238E27FC236}">
                  <a16:creationId xmlns:a16="http://schemas.microsoft.com/office/drawing/2014/main" id="{3BED98D3-CBA5-E9F7-E073-E87D382897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5E8A1C96-D2DA-81AA-422E-32300036C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9CA913A9-8261-242A-717B-221ABAA51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กลุ่ม 663">
            <a:extLst>
              <a:ext uri="{FF2B5EF4-FFF2-40B4-BE49-F238E27FC236}">
                <a16:creationId xmlns:a16="http://schemas.microsoft.com/office/drawing/2014/main" id="{E200D375-5CCC-0840-0620-4B27643BE0E8}"/>
              </a:ext>
            </a:extLst>
          </p:cNvPr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28" name="Oval 18">
              <a:extLst>
                <a:ext uri="{FF2B5EF4-FFF2-40B4-BE49-F238E27FC236}">
                  <a16:creationId xmlns:a16="http://schemas.microsoft.com/office/drawing/2014/main" id="{21FA3A0B-8F1E-4F62-0F4D-600D9C12E0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08D35657-1A05-FD3E-3BD2-2533EE54D3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id="{A2142541-E895-E899-ED5C-9D3A35AEC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กลุ่ม 2084">
            <a:extLst>
              <a:ext uri="{FF2B5EF4-FFF2-40B4-BE49-F238E27FC236}">
                <a16:creationId xmlns:a16="http://schemas.microsoft.com/office/drawing/2014/main" id="{6E015786-C047-F337-934F-0F5E127C18A9}"/>
              </a:ext>
            </a:extLst>
          </p:cNvPr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32" name="Oval 21">
              <a:extLst>
                <a:ext uri="{FF2B5EF4-FFF2-40B4-BE49-F238E27FC236}">
                  <a16:creationId xmlns:a16="http://schemas.microsoft.com/office/drawing/2014/main" id="{99C4DD20-3918-F42A-1E03-3D299D740D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33" name="Freeform 22">
              <a:extLst>
                <a:ext uri="{FF2B5EF4-FFF2-40B4-BE49-F238E27FC236}">
                  <a16:creationId xmlns:a16="http://schemas.microsoft.com/office/drawing/2014/main" id="{63999BAA-85FA-273A-8AE9-7F81C6B49A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34" name="Freeform 23">
              <a:extLst>
                <a:ext uri="{FF2B5EF4-FFF2-40B4-BE49-F238E27FC236}">
                  <a16:creationId xmlns:a16="http://schemas.microsoft.com/office/drawing/2014/main" id="{6454E751-D4E8-07E5-202B-A4B6B37B90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35" name="Freeform 24">
              <a:extLst>
                <a:ext uri="{FF2B5EF4-FFF2-40B4-BE49-F238E27FC236}">
                  <a16:creationId xmlns:a16="http://schemas.microsoft.com/office/drawing/2014/main" id="{C43F2C6A-8AFD-D7CB-1F96-B682E1ED9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กลุ่ม 668">
            <a:extLst>
              <a:ext uri="{FF2B5EF4-FFF2-40B4-BE49-F238E27FC236}">
                <a16:creationId xmlns:a16="http://schemas.microsoft.com/office/drawing/2014/main" id="{C11702DB-1CE1-E32E-643C-E492DB60995E}"/>
              </a:ext>
            </a:extLst>
          </p:cNvPr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37" name="Oval 25">
              <a:extLst>
                <a:ext uri="{FF2B5EF4-FFF2-40B4-BE49-F238E27FC236}">
                  <a16:creationId xmlns:a16="http://schemas.microsoft.com/office/drawing/2014/main" id="{10BF0853-13D2-D784-1DE6-E06B37F74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38" name="Freeform 26">
              <a:extLst>
                <a:ext uri="{FF2B5EF4-FFF2-40B4-BE49-F238E27FC236}">
                  <a16:creationId xmlns:a16="http://schemas.microsoft.com/office/drawing/2014/main" id="{489F9E7F-DC0E-2A01-79AD-B11E2AF5E8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กลุ่ม 664">
            <a:extLst>
              <a:ext uri="{FF2B5EF4-FFF2-40B4-BE49-F238E27FC236}">
                <a16:creationId xmlns:a16="http://schemas.microsoft.com/office/drawing/2014/main" id="{21BC7035-6F23-DFA7-0F73-9A11E9A6B73B}"/>
              </a:ext>
            </a:extLst>
          </p:cNvPr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40" name="Oval 27">
              <a:extLst>
                <a:ext uri="{FF2B5EF4-FFF2-40B4-BE49-F238E27FC236}">
                  <a16:creationId xmlns:a16="http://schemas.microsoft.com/office/drawing/2014/main" id="{686C324F-5F88-60E3-B9CB-9332940CFE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41" name="Freeform 28">
              <a:extLst>
                <a:ext uri="{FF2B5EF4-FFF2-40B4-BE49-F238E27FC236}">
                  <a16:creationId xmlns:a16="http://schemas.microsoft.com/office/drawing/2014/main" id="{1721D48E-E7D8-A5C2-2D63-417C4B444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กลุ่ม 2083">
            <a:extLst>
              <a:ext uri="{FF2B5EF4-FFF2-40B4-BE49-F238E27FC236}">
                <a16:creationId xmlns:a16="http://schemas.microsoft.com/office/drawing/2014/main" id="{947654BE-F694-540B-DFA2-B8ABCAB9DCFC}"/>
              </a:ext>
            </a:extLst>
          </p:cNvPr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43" name="Oval 29">
              <a:extLst>
                <a:ext uri="{FF2B5EF4-FFF2-40B4-BE49-F238E27FC236}">
                  <a16:creationId xmlns:a16="http://schemas.microsoft.com/office/drawing/2014/main" id="{4B83DE1E-72CF-A560-8CE9-E8A7D4F693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44" name="Freeform 30">
              <a:extLst>
                <a:ext uri="{FF2B5EF4-FFF2-40B4-BE49-F238E27FC236}">
                  <a16:creationId xmlns:a16="http://schemas.microsoft.com/office/drawing/2014/main" id="{11B8AB66-54A0-CF11-1A08-FB3E3FC5D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45" name="Freeform 31">
              <a:extLst>
                <a:ext uri="{FF2B5EF4-FFF2-40B4-BE49-F238E27FC236}">
                  <a16:creationId xmlns:a16="http://schemas.microsoft.com/office/drawing/2014/main" id="{6B71466E-2F57-4E88-0278-515F8D971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46" name="Freeform 32">
              <a:extLst>
                <a:ext uri="{FF2B5EF4-FFF2-40B4-BE49-F238E27FC236}">
                  <a16:creationId xmlns:a16="http://schemas.microsoft.com/office/drawing/2014/main" id="{187DBA86-008C-7582-E42E-C995668CC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47" name="Freeform 33">
              <a:extLst>
                <a:ext uri="{FF2B5EF4-FFF2-40B4-BE49-F238E27FC236}">
                  <a16:creationId xmlns:a16="http://schemas.microsoft.com/office/drawing/2014/main" id="{0F9EC93D-C491-07D1-FE68-EFB2BD78D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48" name="Freeform 34">
              <a:extLst>
                <a:ext uri="{FF2B5EF4-FFF2-40B4-BE49-F238E27FC236}">
                  <a16:creationId xmlns:a16="http://schemas.microsoft.com/office/drawing/2014/main" id="{6DA67819-012B-D529-C53D-030B5DCA5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กลุ่ม 2079">
            <a:extLst>
              <a:ext uri="{FF2B5EF4-FFF2-40B4-BE49-F238E27FC236}">
                <a16:creationId xmlns:a16="http://schemas.microsoft.com/office/drawing/2014/main" id="{5B9E10E0-DCE7-3C03-6BA0-848A777A58FF}"/>
              </a:ext>
            </a:extLst>
          </p:cNvPr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50" name="Oval 35">
              <a:extLst>
                <a:ext uri="{FF2B5EF4-FFF2-40B4-BE49-F238E27FC236}">
                  <a16:creationId xmlns:a16="http://schemas.microsoft.com/office/drawing/2014/main" id="{4149FE19-6379-CD78-3B85-AB59FC0026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51" name="Freeform 36">
              <a:extLst>
                <a:ext uri="{FF2B5EF4-FFF2-40B4-BE49-F238E27FC236}">
                  <a16:creationId xmlns:a16="http://schemas.microsoft.com/office/drawing/2014/main" id="{3C291B35-3C1F-6A15-FB46-C570E98362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กลุ่ม 666">
            <a:extLst>
              <a:ext uri="{FF2B5EF4-FFF2-40B4-BE49-F238E27FC236}">
                <a16:creationId xmlns:a16="http://schemas.microsoft.com/office/drawing/2014/main" id="{A90C0EA5-1A42-6A4A-F077-982F694505EF}"/>
              </a:ext>
            </a:extLst>
          </p:cNvPr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53" name="Oval 37">
              <a:extLst>
                <a:ext uri="{FF2B5EF4-FFF2-40B4-BE49-F238E27FC236}">
                  <a16:creationId xmlns:a16="http://schemas.microsoft.com/office/drawing/2014/main" id="{4CF1010F-E7F2-624D-B77D-9F0884ABFD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54" name="Freeform 38">
              <a:extLst>
                <a:ext uri="{FF2B5EF4-FFF2-40B4-BE49-F238E27FC236}">
                  <a16:creationId xmlns:a16="http://schemas.microsoft.com/office/drawing/2014/main" id="{3AE71BD8-1111-A37A-E61E-DCACF77BF5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กลุ่ม 2080">
            <a:extLst>
              <a:ext uri="{FF2B5EF4-FFF2-40B4-BE49-F238E27FC236}">
                <a16:creationId xmlns:a16="http://schemas.microsoft.com/office/drawing/2014/main" id="{4E932352-B061-B36E-9180-480B1BD37221}"/>
              </a:ext>
            </a:extLst>
          </p:cNvPr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56" name="Oval 39">
              <a:extLst>
                <a:ext uri="{FF2B5EF4-FFF2-40B4-BE49-F238E27FC236}">
                  <a16:creationId xmlns:a16="http://schemas.microsoft.com/office/drawing/2014/main" id="{1BAADF92-C9FD-AEFF-5C27-7491E600AA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57" name="Freeform 40">
              <a:extLst>
                <a:ext uri="{FF2B5EF4-FFF2-40B4-BE49-F238E27FC236}">
                  <a16:creationId xmlns:a16="http://schemas.microsoft.com/office/drawing/2014/main" id="{ECBBF457-54D5-12FD-E986-7FFF57B267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กลุ่ม 2087">
            <a:extLst>
              <a:ext uri="{FF2B5EF4-FFF2-40B4-BE49-F238E27FC236}">
                <a16:creationId xmlns:a16="http://schemas.microsoft.com/office/drawing/2014/main" id="{A2CFDC71-0B06-A56E-C71C-919581453AAC}"/>
              </a:ext>
            </a:extLst>
          </p:cNvPr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59" name="Oval 41">
              <a:extLst>
                <a:ext uri="{FF2B5EF4-FFF2-40B4-BE49-F238E27FC236}">
                  <a16:creationId xmlns:a16="http://schemas.microsoft.com/office/drawing/2014/main" id="{41E729E8-0990-0062-C2E5-E9D30C6C51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60" name="Freeform 42">
              <a:extLst>
                <a:ext uri="{FF2B5EF4-FFF2-40B4-BE49-F238E27FC236}">
                  <a16:creationId xmlns:a16="http://schemas.microsoft.com/office/drawing/2014/main" id="{1C45BABD-99DA-6B8F-A436-591ABAC04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กลุ่ม 667">
            <a:extLst>
              <a:ext uri="{FF2B5EF4-FFF2-40B4-BE49-F238E27FC236}">
                <a16:creationId xmlns:a16="http://schemas.microsoft.com/office/drawing/2014/main" id="{DB13AC5E-F91D-D75D-20A5-4D7F7842E6C9}"/>
              </a:ext>
            </a:extLst>
          </p:cNvPr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62" name="Oval 43">
              <a:extLst>
                <a:ext uri="{FF2B5EF4-FFF2-40B4-BE49-F238E27FC236}">
                  <a16:creationId xmlns:a16="http://schemas.microsoft.com/office/drawing/2014/main" id="{E94B574F-A07B-CB60-DC11-CE53AFE60D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63" name="Freeform 44">
              <a:extLst>
                <a:ext uri="{FF2B5EF4-FFF2-40B4-BE49-F238E27FC236}">
                  <a16:creationId xmlns:a16="http://schemas.microsoft.com/office/drawing/2014/main" id="{717872A2-7128-4986-7854-23661B5244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768" name="Freeform 45">
              <a:extLst>
                <a:ext uri="{FF2B5EF4-FFF2-40B4-BE49-F238E27FC236}">
                  <a16:creationId xmlns:a16="http://schemas.microsoft.com/office/drawing/2014/main" id="{962B5F1F-C967-066C-7EF7-6FD1186A7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769" name="กลุ่ม 2082">
            <a:extLst>
              <a:ext uri="{FF2B5EF4-FFF2-40B4-BE49-F238E27FC236}">
                <a16:creationId xmlns:a16="http://schemas.microsoft.com/office/drawing/2014/main" id="{BF49D0F9-E9DF-4326-9579-377BFB5A3FD6}"/>
              </a:ext>
            </a:extLst>
          </p:cNvPr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770" name="Oval 46">
              <a:extLst>
                <a:ext uri="{FF2B5EF4-FFF2-40B4-BE49-F238E27FC236}">
                  <a16:creationId xmlns:a16="http://schemas.microsoft.com/office/drawing/2014/main" id="{11D189DE-F2AF-763F-D8D6-F18BEB2969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771" name="Freeform 47">
              <a:extLst>
                <a:ext uri="{FF2B5EF4-FFF2-40B4-BE49-F238E27FC236}">
                  <a16:creationId xmlns:a16="http://schemas.microsoft.com/office/drawing/2014/main" id="{625E6C6A-FACC-C1B2-CA18-E13B7EFEF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772" name="กลุ่ม 2081">
            <a:extLst>
              <a:ext uri="{FF2B5EF4-FFF2-40B4-BE49-F238E27FC236}">
                <a16:creationId xmlns:a16="http://schemas.microsoft.com/office/drawing/2014/main" id="{5DC7F215-8689-7C6B-6D5A-D81D68A83583}"/>
              </a:ext>
            </a:extLst>
          </p:cNvPr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773" name="Oval 48">
              <a:extLst>
                <a:ext uri="{FF2B5EF4-FFF2-40B4-BE49-F238E27FC236}">
                  <a16:creationId xmlns:a16="http://schemas.microsoft.com/office/drawing/2014/main" id="{DB27093F-FC45-DB86-D7BF-C9A53B1BA6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774" name="Freeform 49">
              <a:extLst>
                <a:ext uri="{FF2B5EF4-FFF2-40B4-BE49-F238E27FC236}">
                  <a16:creationId xmlns:a16="http://schemas.microsoft.com/office/drawing/2014/main" id="{8DC7C083-26BF-8D23-B9D1-BAA02E7C73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775" name="กลุ่ม 2086">
            <a:extLst>
              <a:ext uri="{FF2B5EF4-FFF2-40B4-BE49-F238E27FC236}">
                <a16:creationId xmlns:a16="http://schemas.microsoft.com/office/drawing/2014/main" id="{4D96D687-6FF7-963B-6787-C6FCD1B2E810}"/>
              </a:ext>
            </a:extLst>
          </p:cNvPr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776" name="Oval 50">
              <a:extLst>
                <a:ext uri="{FF2B5EF4-FFF2-40B4-BE49-F238E27FC236}">
                  <a16:creationId xmlns:a16="http://schemas.microsoft.com/office/drawing/2014/main" id="{97499A43-37C7-3CBA-3B9F-BE0435AEB5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777" name="Oval 51">
              <a:extLst>
                <a:ext uri="{FF2B5EF4-FFF2-40B4-BE49-F238E27FC236}">
                  <a16:creationId xmlns:a16="http://schemas.microsoft.com/office/drawing/2014/main" id="{AB6C48CF-1E98-4943-F20F-FE5F714B72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778" name="Oval 52">
              <a:extLst>
                <a:ext uri="{FF2B5EF4-FFF2-40B4-BE49-F238E27FC236}">
                  <a16:creationId xmlns:a16="http://schemas.microsoft.com/office/drawing/2014/main" id="{1172EA78-9DF3-C67F-F9B2-1046031EF2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779" name="กลุ่ม 665">
            <a:extLst>
              <a:ext uri="{FF2B5EF4-FFF2-40B4-BE49-F238E27FC236}">
                <a16:creationId xmlns:a16="http://schemas.microsoft.com/office/drawing/2014/main" id="{D59A6209-698C-B8BC-78FB-37231B630BB4}"/>
              </a:ext>
            </a:extLst>
          </p:cNvPr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780" name="Oval 53">
              <a:extLst>
                <a:ext uri="{FF2B5EF4-FFF2-40B4-BE49-F238E27FC236}">
                  <a16:creationId xmlns:a16="http://schemas.microsoft.com/office/drawing/2014/main" id="{079F226B-CE23-AC94-0A92-FC7AF91BD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781" name="Freeform 54">
              <a:extLst>
                <a:ext uri="{FF2B5EF4-FFF2-40B4-BE49-F238E27FC236}">
                  <a16:creationId xmlns:a16="http://schemas.microsoft.com/office/drawing/2014/main" id="{27FBECE8-3B1E-1DF8-E75C-B35A00BAFC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782" name="กลุ่ม 669">
            <a:extLst>
              <a:ext uri="{FF2B5EF4-FFF2-40B4-BE49-F238E27FC236}">
                <a16:creationId xmlns:a16="http://schemas.microsoft.com/office/drawing/2014/main" id="{61918134-0F6B-08CE-204F-45FC68FBDCEB}"/>
              </a:ext>
            </a:extLst>
          </p:cNvPr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783" name="Oval 55">
              <a:extLst>
                <a:ext uri="{FF2B5EF4-FFF2-40B4-BE49-F238E27FC236}">
                  <a16:creationId xmlns:a16="http://schemas.microsoft.com/office/drawing/2014/main" id="{4ECE26C1-C071-9512-801B-2CB55329B4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784" name="Oval 56">
              <a:extLst>
                <a:ext uri="{FF2B5EF4-FFF2-40B4-BE49-F238E27FC236}">
                  <a16:creationId xmlns:a16="http://schemas.microsoft.com/office/drawing/2014/main" id="{835B8F9D-3A69-0DB8-FC47-29FDB5D696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785" name="Freeform 57">
              <a:extLst>
                <a:ext uri="{FF2B5EF4-FFF2-40B4-BE49-F238E27FC236}">
                  <a16:creationId xmlns:a16="http://schemas.microsoft.com/office/drawing/2014/main" id="{91D2753C-7AC3-BA3C-21B2-5EEAA52E64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786" name="Freeform 58">
              <a:extLst>
                <a:ext uri="{FF2B5EF4-FFF2-40B4-BE49-F238E27FC236}">
                  <a16:creationId xmlns:a16="http://schemas.microsoft.com/office/drawing/2014/main" id="{C2EB5281-E3B4-C73C-BD38-60DD434591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787" name="กลุ่ม 670">
            <a:extLst>
              <a:ext uri="{FF2B5EF4-FFF2-40B4-BE49-F238E27FC236}">
                <a16:creationId xmlns:a16="http://schemas.microsoft.com/office/drawing/2014/main" id="{E4D37427-AD78-7213-AA88-6A22F342AE6A}"/>
              </a:ext>
            </a:extLst>
          </p:cNvPr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788" name="Oval 59">
              <a:extLst>
                <a:ext uri="{FF2B5EF4-FFF2-40B4-BE49-F238E27FC236}">
                  <a16:creationId xmlns:a16="http://schemas.microsoft.com/office/drawing/2014/main" id="{2FD28031-0500-44C9-1DCE-EF7F318D3B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789" name="Freeform 60">
              <a:extLst>
                <a:ext uri="{FF2B5EF4-FFF2-40B4-BE49-F238E27FC236}">
                  <a16:creationId xmlns:a16="http://schemas.microsoft.com/office/drawing/2014/main" id="{81E1BAAD-F59D-C942-7C39-BD07FE8E47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790" name="กลุ่ม 2090">
            <a:extLst>
              <a:ext uri="{FF2B5EF4-FFF2-40B4-BE49-F238E27FC236}">
                <a16:creationId xmlns:a16="http://schemas.microsoft.com/office/drawing/2014/main" id="{DE5A5297-7E3F-E203-F0C7-C4F3ED62EC43}"/>
              </a:ext>
            </a:extLst>
          </p:cNvPr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791" name="Oval 61">
              <a:extLst>
                <a:ext uri="{FF2B5EF4-FFF2-40B4-BE49-F238E27FC236}">
                  <a16:creationId xmlns:a16="http://schemas.microsoft.com/office/drawing/2014/main" id="{C4F8B7AF-0924-082D-731A-D19F3DA885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792" name="Freeform 62">
              <a:extLst>
                <a:ext uri="{FF2B5EF4-FFF2-40B4-BE49-F238E27FC236}">
                  <a16:creationId xmlns:a16="http://schemas.microsoft.com/office/drawing/2014/main" id="{25A5C1EC-BD83-E1FF-CEE2-A7CB2997CD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800" name="กลุ่ม 2089">
            <a:extLst>
              <a:ext uri="{FF2B5EF4-FFF2-40B4-BE49-F238E27FC236}">
                <a16:creationId xmlns:a16="http://schemas.microsoft.com/office/drawing/2014/main" id="{CE66010F-4F88-9B9F-B389-F98E1B663D95}"/>
              </a:ext>
            </a:extLst>
          </p:cNvPr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801" name="Oval 63">
              <a:extLst>
                <a:ext uri="{FF2B5EF4-FFF2-40B4-BE49-F238E27FC236}">
                  <a16:creationId xmlns:a16="http://schemas.microsoft.com/office/drawing/2014/main" id="{E1DDEC83-A176-EC78-9307-D17B7B7774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802" name="Freeform 64">
              <a:extLst>
                <a:ext uri="{FF2B5EF4-FFF2-40B4-BE49-F238E27FC236}">
                  <a16:creationId xmlns:a16="http://schemas.microsoft.com/office/drawing/2014/main" id="{71CE274D-A65E-8636-801B-172E4625A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803" name="Freeform 65">
              <a:extLst>
                <a:ext uri="{FF2B5EF4-FFF2-40B4-BE49-F238E27FC236}">
                  <a16:creationId xmlns:a16="http://schemas.microsoft.com/office/drawing/2014/main" id="{82F27659-F257-52B0-22EB-3693B9F84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804" name="Freeform 66">
              <a:extLst>
                <a:ext uri="{FF2B5EF4-FFF2-40B4-BE49-F238E27FC236}">
                  <a16:creationId xmlns:a16="http://schemas.microsoft.com/office/drawing/2014/main" id="{8857C544-D44B-65F3-65FF-E02990DF0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805" name="Freeform 67">
              <a:extLst>
                <a:ext uri="{FF2B5EF4-FFF2-40B4-BE49-F238E27FC236}">
                  <a16:creationId xmlns:a16="http://schemas.microsoft.com/office/drawing/2014/main" id="{E04D0175-BF76-A1A1-BCD8-781E0486A6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806" name="กลุ่ม 2088">
            <a:extLst>
              <a:ext uri="{FF2B5EF4-FFF2-40B4-BE49-F238E27FC236}">
                <a16:creationId xmlns:a16="http://schemas.microsoft.com/office/drawing/2014/main" id="{6278BD25-F60E-4407-91B2-B1DFF12D715C}"/>
              </a:ext>
            </a:extLst>
          </p:cNvPr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807" name="Oval 68">
              <a:extLst>
                <a:ext uri="{FF2B5EF4-FFF2-40B4-BE49-F238E27FC236}">
                  <a16:creationId xmlns:a16="http://schemas.microsoft.com/office/drawing/2014/main" id="{2462C6F9-8FFD-F3DD-3309-F7091E578E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808" name="Freeform 69">
              <a:extLst>
                <a:ext uri="{FF2B5EF4-FFF2-40B4-BE49-F238E27FC236}">
                  <a16:creationId xmlns:a16="http://schemas.microsoft.com/office/drawing/2014/main" id="{BC056E87-A0DE-3DDF-1DF3-20AFF6556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809" name="Freeform 70">
              <a:extLst>
                <a:ext uri="{FF2B5EF4-FFF2-40B4-BE49-F238E27FC236}">
                  <a16:creationId xmlns:a16="http://schemas.microsoft.com/office/drawing/2014/main" id="{4EA622B5-CDFD-998B-4409-C0EB3D746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810" name="กลุ่ม 2091">
            <a:extLst>
              <a:ext uri="{FF2B5EF4-FFF2-40B4-BE49-F238E27FC236}">
                <a16:creationId xmlns:a16="http://schemas.microsoft.com/office/drawing/2014/main" id="{81A3B85D-588F-6878-2713-3C046A93BA47}"/>
              </a:ext>
            </a:extLst>
          </p:cNvPr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811" name="Oval 71">
              <a:extLst>
                <a:ext uri="{FF2B5EF4-FFF2-40B4-BE49-F238E27FC236}">
                  <a16:creationId xmlns:a16="http://schemas.microsoft.com/office/drawing/2014/main" id="{56E60407-434D-7CC6-1C7E-72C5FC6DD7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812" name="Freeform 72">
              <a:extLst>
                <a:ext uri="{FF2B5EF4-FFF2-40B4-BE49-F238E27FC236}">
                  <a16:creationId xmlns:a16="http://schemas.microsoft.com/office/drawing/2014/main" id="{88840D09-163E-508A-6E99-BA2F0C4F7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  <p:grpSp>
        <p:nvGrpSpPr>
          <p:cNvPr id="813" name="กลุ่ม 2092">
            <a:extLst>
              <a:ext uri="{FF2B5EF4-FFF2-40B4-BE49-F238E27FC236}">
                <a16:creationId xmlns:a16="http://schemas.microsoft.com/office/drawing/2014/main" id="{ED4A74A8-5F72-B935-858B-14603ECF9F05}"/>
              </a:ext>
            </a:extLst>
          </p:cNvPr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814" name="Oval 73">
              <a:extLst>
                <a:ext uri="{FF2B5EF4-FFF2-40B4-BE49-F238E27FC236}">
                  <a16:creationId xmlns:a16="http://schemas.microsoft.com/office/drawing/2014/main" id="{5472E7D0-2D9B-E76D-DE39-7D28BB9510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815" name="Freeform 74">
              <a:extLst>
                <a:ext uri="{FF2B5EF4-FFF2-40B4-BE49-F238E27FC236}">
                  <a16:creationId xmlns:a16="http://schemas.microsoft.com/office/drawing/2014/main" id="{935479AF-063B-0271-D1C1-AF9265BB2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816" name="Freeform 75">
              <a:extLst>
                <a:ext uri="{FF2B5EF4-FFF2-40B4-BE49-F238E27FC236}">
                  <a16:creationId xmlns:a16="http://schemas.microsoft.com/office/drawing/2014/main" id="{89B6EB52-3187-191C-5496-6AFD6CCE7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  <p:sp>
          <p:nvSpPr>
            <p:cNvPr id="817" name="Freeform 76">
              <a:extLst>
                <a:ext uri="{FF2B5EF4-FFF2-40B4-BE49-F238E27FC236}">
                  <a16:creationId xmlns:a16="http://schemas.microsoft.com/office/drawing/2014/main" id="{4E6FC461-C31F-6B44-81B3-37BDFFD69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24415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4"/>
          <p:cNvSpPr/>
          <p:nvPr/>
        </p:nvSpPr>
        <p:spPr>
          <a:xfrm rot="-2608754">
            <a:off x="15081964" y="8287684"/>
            <a:ext cx="4206267" cy="3842692"/>
          </a:xfrm>
          <a:custGeom>
            <a:avLst/>
            <a:gdLst/>
            <a:ahLst/>
            <a:cxnLst/>
            <a:rect l="l" t="t" r="r" b="b"/>
            <a:pathLst>
              <a:path w="4209886" h="3845999" extrusionOk="0">
                <a:moveTo>
                  <a:pt x="935214" y="53143"/>
                </a:moveTo>
                <a:cubicBezTo>
                  <a:pt x="1473334" y="-151459"/>
                  <a:pt x="1717024" y="282384"/>
                  <a:pt x="2094339" y="546525"/>
                </a:cubicBezTo>
                <a:cubicBezTo>
                  <a:pt x="2653159" y="863897"/>
                  <a:pt x="3413680" y="359919"/>
                  <a:pt x="3951548" y="744651"/>
                </a:cubicBezTo>
                <a:cubicBezTo>
                  <a:pt x="4223848" y="944207"/>
                  <a:pt x="4293774" y="1370566"/>
                  <a:pt x="4099310" y="1646564"/>
                </a:cubicBezTo>
                <a:cubicBezTo>
                  <a:pt x="3814977" y="1967888"/>
                  <a:pt x="3604273" y="2084191"/>
                  <a:pt x="3658800" y="2568154"/>
                </a:cubicBezTo>
                <a:cubicBezTo>
                  <a:pt x="3757589" y="3140080"/>
                  <a:pt x="3669571" y="3786850"/>
                  <a:pt x="2920747" y="3561225"/>
                </a:cubicBezTo>
                <a:cubicBezTo>
                  <a:pt x="2508090" y="3395055"/>
                  <a:pt x="2198176" y="3350989"/>
                  <a:pt x="1789979" y="3567953"/>
                </a:cubicBezTo>
                <a:cubicBezTo>
                  <a:pt x="1431934" y="3747831"/>
                  <a:pt x="960542" y="4000366"/>
                  <a:pt x="591978" y="3722266"/>
                </a:cubicBezTo>
                <a:cubicBezTo>
                  <a:pt x="143390" y="3338123"/>
                  <a:pt x="498575" y="2665199"/>
                  <a:pt x="354852" y="2174929"/>
                </a:cubicBezTo>
                <a:cubicBezTo>
                  <a:pt x="164427" y="1695086"/>
                  <a:pt x="-191683" y="1358877"/>
                  <a:pt x="128412" y="818150"/>
                </a:cubicBezTo>
                <a:cubicBezTo>
                  <a:pt x="247985" y="613548"/>
                  <a:pt x="465589" y="532733"/>
                  <a:pt x="590716" y="343016"/>
                </a:cubicBezTo>
                <a:cubicBezTo>
                  <a:pt x="675788" y="214267"/>
                  <a:pt x="790144" y="110159"/>
                  <a:pt x="935214" y="5314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4" name="Google Shape;124;p14"/>
          <p:cNvSpPr/>
          <p:nvPr/>
        </p:nvSpPr>
        <p:spPr>
          <a:xfrm rot="-9040874">
            <a:off x="5926499" y="-1623782"/>
            <a:ext cx="3682682" cy="3206257"/>
          </a:xfrm>
          <a:custGeom>
            <a:avLst/>
            <a:gdLst/>
            <a:ahLst/>
            <a:cxnLst/>
            <a:rect l="l" t="t" r="r" b="b"/>
            <a:pathLst>
              <a:path w="3680187" h="3204085" extrusionOk="0">
                <a:moveTo>
                  <a:pt x="509" y="1773822"/>
                </a:moveTo>
                <a:cubicBezTo>
                  <a:pt x="-3423" y="1631297"/>
                  <a:pt x="15192" y="1493508"/>
                  <a:pt x="64785" y="1358041"/>
                </a:cubicBezTo>
                <a:cubicBezTo>
                  <a:pt x="90078" y="1288933"/>
                  <a:pt x="130292" y="1231620"/>
                  <a:pt x="164254" y="1169049"/>
                </a:cubicBezTo>
                <a:cubicBezTo>
                  <a:pt x="208873" y="1087011"/>
                  <a:pt x="275470" y="1027187"/>
                  <a:pt x="336383" y="960875"/>
                </a:cubicBezTo>
                <a:cubicBezTo>
                  <a:pt x="350308" y="945718"/>
                  <a:pt x="357603" y="921182"/>
                  <a:pt x="387349" y="930560"/>
                </a:cubicBezTo>
                <a:cubicBezTo>
                  <a:pt x="390759" y="931602"/>
                  <a:pt x="399380" y="915829"/>
                  <a:pt x="405774" y="908014"/>
                </a:cubicBezTo>
                <a:cubicBezTo>
                  <a:pt x="424721" y="884710"/>
                  <a:pt x="443241" y="865384"/>
                  <a:pt x="476540" y="856669"/>
                </a:cubicBezTo>
                <a:cubicBezTo>
                  <a:pt x="514812" y="846864"/>
                  <a:pt x="546168" y="817497"/>
                  <a:pt x="582924" y="799498"/>
                </a:cubicBezTo>
                <a:cubicBezTo>
                  <a:pt x="685662" y="749290"/>
                  <a:pt x="740180" y="727501"/>
                  <a:pt x="849359" y="726128"/>
                </a:cubicBezTo>
                <a:cubicBezTo>
                  <a:pt x="869443" y="725891"/>
                  <a:pt x="871574" y="681461"/>
                  <a:pt x="899425" y="708270"/>
                </a:cubicBezTo>
                <a:cubicBezTo>
                  <a:pt x="991411" y="663983"/>
                  <a:pt x="1097464" y="684066"/>
                  <a:pt x="1191012" y="642716"/>
                </a:cubicBezTo>
                <a:cubicBezTo>
                  <a:pt x="1249273" y="616948"/>
                  <a:pt x="1312791" y="603259"/>
                  <a:pt x="1373230" y="582134"/>
                </a:cubicBezTo>
                <a:cubicBezTo>
                  <a:pt x="1397576" y="573608"/>
                  <a:pt x="1420265" y="560061"/>
                  <a:pt x="1443285" y="548078"/>
                </a:cubicBezTo>
                <a:cubicBezTo>
                  <a:pt x="1464363" y="537089"/>
                  <a:pt x="1483783" y="521411"/>
                  <a:pt x="1506045" y="514542"/>
                </a:cubicBezTo>
                <a:cubicBezTo>
                  <a:pt x="1529728" y="507343"/>
                  <a:pt x="1550048" y="499243"/>
                  <a:pt x="1564164" y="478355"/>
                </a:cubicBezTo>
                <a:cubicBezTo>
                  <a:pt x="1567716" y="473144"/>
                  <a:pt x="1573163" y="465708"/>
                  <a:pt x="1578042" y="465424"/>
                </a:cubicBezTo>
                <a:cubicBezTo>
                  <a:pt x="1634644" y="462534"/>
                  <a:pt x="1665101" y="414031"/>
                  <a:pt x="1708583" y="388880"/>
                </a:cubicBezTo>
                <a:cubicBezTo>
                  <a:pt x="1753771" y="362686"/>
                  <a:pt x="1789674" y="320578"/>
                  <a:pt x="1830078" y="285906"/>
                </a:cubicBezTo>
                <a:cubicBezTo>
                  <a:pt x="1878628" y="244271"/>
                  <a:pt x="1923673" y="196904"/>
                  <a:pt x="1977292" y="163274"/>
                </a:cubicBezTo>
                <a:cubicBezTo>
                  <a:pt x="2060372" y="111171"/>
                  <a:pt x="2153589" y="77447"/>
                  <a:pt x="2242259" y="35622"/>
                </a:cubicBezTo>
                <a:cubicBezTo>
                  <a:pt x="2309187" y="4029"/>
                  <a:pt x="2374884" y="1045"/>
                  <a:pt x="2443187" y="1661"/>
                </a:cubicBezTo>
                <a:cubicBezTo>
                  <a:pt x="2532898" y="2466"/>
                  <a:pt x="2622563" y="-992"/>
                  <a:pt x="2712132" y="287"/>
                </a:cubicBezTo>
                <a:cubicBezTo>
                  <a:pt x="2800470" y="1613"/>
                  <a:pt x="2882651" y="24775"/>
                  <a:pt x="2944558" y="95019"/>
                </a:cubicBezTo>
                <a:cubicBezTo>
                  <a:pt x="2968763" y="122539"/>
                  <a:pt x="2995288" y="147975"/>
                  <a:pt x="3021007" y="174121"/>
                </a:cubicBezTo>
                <a:cubicBezTo>
                  <a:pt x="3023997" y="177160"/>
                  <a:pt x="3027740" y="179351"/>
                  <a:pt x="3031854" y="180468"/>
                </a:cubicBezTo>
                <a:cubicBezTo>
                  <a:pt x="3137671" y="206662"/>
                  <a:pt x="3201236" y="290026"/>
                  <a:pt x="3273754" y="360460"/>
                </a:cubicBezTo>
                <a:cubicBezTo>
                  <a:pt x="3370049" y="454198"/>
                  <a:pt x="3445646" y="564845"/>
                  <a:pt x="3513711" y="679282"/>
                </a:cubicBezTo>
                <a:cubicBezTo>
                  <a:pt x="3566477" y="767905"/>
                  <a:pt x="3603233" y="864011"/>
                  <a:pt x="3627722" y="966748"/>
                </a:cubicBezTo>
                <a:cubicBezTo>
                  <a:pt x="3656037" y="1082372"/>
                  <a:pt x="3673043" y="1200475"/>
                  <a:pt x="3678498" y="1319390"/>
                </a:cubicBezTo>
                <a:cubicBezTo>
                  <a:pt x="3685225" y="1485172"/>
                  <a:pt x="3672293" y="1650717"/>
                  <a:pt x="3631985" y="1812331"/>
                </a:cubicBezTo>
                <a:cubicBezTo>
                  <a:pt x="3599302" y="1943440"/>
                  <a:pt x="3550846" y="2069435"/>
                  <a:pt x="3502012" y="2195571"/>
                </a:cubicBezTo>
                <a:cubicBezTo>
                  <a:pt x="3464137" y="2294653"/>
                  <a:pt x="3414556" y="2388854"/>
                  <a:pt x="3354324" y="2476169"/>
                </a:cubicBezTo>
                <a:cubicBezTo>
                  <a:pt x="3281001" y="2581322"/>
                  <a:pt x="3198821" y="2681786"/>
                  <a:pt x="3097599" y="2763635"/>
                </a:cubicBezTo>
                <a:cubicBezTo>
                  <a:pt x="3025128" y="2822227"/>
                  <a:pt x="2957063" y="2887260"/>
                  <a:pt x="2879714" y="2938369"/>
                </a:cubicBezTo>
                <a:cubicBezTo>
                  <a:pt x="2811364" y="2983604"/>
                  <a:pt x="2736005" y="3023202"/>
                  <a:pt x="2658277" y="3048164"/>
                </a:cubicBezTo>
                <a:cubicBezTo>
                  <a:pt x="2538819" y="3086862"/>
                  <a:pt x="2416235" y="3120966"/>
                  <a:pt x="2292515" y="3137923"/>
                </a:cubicBezTo>
                <a:cubicBezTo>
                  <a:pt x="2129717" y="3160185"/>
                  <a:pt x="1966208" y="3184389"/>
                  <a:pt x="1800853" y="3184342"/>
                </a:cubicBezTo>
                <a:cubicBezTo>
                  <a:pt x="1775180" y="3184342"/>
                  <a:pt x="1749555" y="3195710"/>
                  <a:pt x="1723741" y="3196420"/>
                </a:cubicBezTo>
                <a:cubicBezTo>
                  <a:pt x="1624792" y="3199120"/>
                  <a:pt x="1523902" y="3211862"/>
                  <a:pt x="1427417" y="3197036"/>
                </a:cubicBezTo>
                <a:cubicBezTo>
                  <a:pt x="1351252" y="3185384"/>
                  <a:pt x="1274424" y="3201773"/>
                  <a:pt x="1199064" y="3177284"/>
                </a:cubicBezTo>
                <a:cubicBezTo>
                  <a:pt x="1151698" y="3161748"/>
                  <a:pt x="1098032" y="3165253"/>
                  <a:pt x="1047492" y="3157390"/>
                </a:cubicBezTo>
                <a:cubicBezTo>
                  <a:pt x="1008652" y="3151280"/>
                  <a:pt x="970380" y="3141949"/>
                  <a:pt x="939166" y="3114382"/>
                </a:cubicBezTo>
                <a:cubicBezTo>
                  <a:pt x="933245" y="3109219"/>
                  <a:pt x="920882" y="3110308"/>
                  <a:pt x="911456" y="3110308"/>
                </a:cubicBezTo>
                <a:cubicBezTo>
                  <a:pt x="810851" y="3110308"/>
                  <a:pt x="718155" y="3080704"/>
                  <a:pt x="626596" y="3041248"/>
                </a:cubicBezTo>
                <a:cubicBezTo>
                  <a:pt x="574777" y="3018891"/>
                  <a:pt x="518364" y="3007429"/>
                  <a:pt x="483976" y="2956747"/>
                </a:cubicBezTo>
                <a:cubicBezTo>
                  <a:pt x="349361" y="2896686"/>
                  <a:pt x="294843" y="2775666"/>
                  <a:pt x="243687" y="2649150"/>
                </a:cubicBezTo>
                <a:cubicBezTo>
                  <a:pt x="198073" y="2536419"/>
                  <a:pt x="138060" y="2429371"/>
                  <a:pt x="94957" y="2315787"/>
                </a:cubicBezTo>
                <a:cubicBezTo>
                  <a:pt x="52754" y="2204571"/>
                  <a:pt x="13582" y="2090797"/>
                  <a:pt x="9461" y="1969255"/>
                </a:cubicBezTo>
                <a:cubicBezTo>
                  <a:pt x="7045" y="1904126"/>
                  <a:pt x="3493" y="1838950"/>
                  <a:pt x="509" y="17738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5" name="Google Shape;125;p14"/>
          <p:cNvSpPr/>
          <p:nvPr/>
        </p:nvSpPr>
        <p:spPr>
          <a:xfrm rot="-560680">
            <a:off x="1053939" y="9414656"/>
            <a:ext cx="6100635" cy="3187780"/>
          </a:xfrm>
          <a:custGeom>
            <a:avLst/>
            <a:gdLst/>
            <a:ahLst/>
            <a:cxnLst/>
            <a:rect l="l" t="t" r="r" b="b"/>
            <a:pathLst>
              <a:path w="6095874" h="3185292" extrusionOk="0">
                <a:moveTo>
                  <a:pt x="0" y="1336681"/>
                </a:moveTo>
                <a:cubicBezTo>
                  <a:pt x="3165" y="1287363"/>
                  <a:pt x="-2647" y="1196670"/>
                  <a:pt x="18357" y="1112709"/>
                </a:cubicBezTo>
                <a:cubicBezTo>
                  <a:pt x="33838" y="1050903"/>
                  <a:pt x="24630" y="981559"/>
                  <a:pt x="68193" y="925624"/>
                </a:cubicBezTo>
                <a:cubicBezTo>
                  <a:pt x="108476" y="874234"/>
                  <a:pt x="143004" y="820140"/>
                  <a:pt x="194796" y="777383"/>
                </a:cubicBezTo>
                <a:cubicBezTo>
                  <a:pt x="255911" y="727087"/>
                  <a:pt x="318810" y="677021"/>
                  <a:pt x="362546" y="607849"/>
                </a:cubicBezTo>
                <a:cubicBezTo>
                  <a:pt x="377911" y="583680"/>
                  <a:pt x="402828" y="566819"/>
                  <a:pt x="434479" y="556863"/>
                </a:cubicBezTo>
                <a:cubicBezTo>
                  <a:pt x="489667" y="539599"/>
                  <a:pt x="540826" y="509214"/>
                  <a:pt x="595898" y="491144"/>
                </a:cubicBezTo>
                <a:cubicBezTo>
                  <a:pt x="631462" y="479635"/>
                  <a:pt x="670709" y="476067"/>
                  <a:pt x="708805" y="475664"/>
                </a:cubicBezTo>
                <a:cubicBezTo>
                  <a:pt x="789371" y="474859"/>
                  <a:pt x="856298" y="436993"/>
                  <a:pt x="925239" y="402867"/>
                </a:cubicBezTo>
                <a:cubicBezTo>
                  <a:pt x="974384" y="378525"/>
                  <a:pt x="1023932" y="353895"/>
                  <a:pt x="1075609" y="335998"/>
                </a:cubicBezTo>
                <a:cubicBezTo>
                  <a:pt x="1140350" y="313612"/>
                  <a:pt x="1205378" y="292262"/>
                  <a:pt x="1269830" y="269071"/>
                </a:cubicBezTo>
                <a:cubicBezTo>
                  <a:pt x="1335434" y="245419"/>
                  <a:pt x="1398793" y="205769"/>
                  <a:pt x="1473316" y="210085"/>
                </a:cubicBezTo>
                <a:cubicBezTo>
                  <a:pt x="1480797" y="210488"/>
                  <a:pt x="1488681" y="206115"/>
                  <a:pt x="1496335" y="203582"/>
                </a:cubicBezTo>
                <a:cubicBezTo>
                  <a:pt x="1542372" y="187987"/>
                  <a:pt x="1588410" y="172104"/>
                  <a:pt x="1634447" y="156682"/>
                </a:cubicBezTo>
                <a:cubicBezTo>
                  <a:pt x="1772560" y="110644"/>
                  <a:pt x="1916427" y="91481"/>
                  <a:pt x="2057130" y="57701"/>
                </a:cubicBezTo>
                <a:cubicBezTo>
                  <a:pt x="2124575" y="41588"/>
                  <a:pt x="2192537" y="34452"/>
                  <a:pt x="2259982" y="24554"/>
                </a:cubicBezTo>
                <a:cubicBezTo>
                  <a:pt x="2400741" y="4116"/>
                  <a:pt x="2543055" y="-3588"/>
                  <a:pt x="2685197" y="1535"/>
                </a:cubicBezTo>
                <a:cubicBezTo>
                  <a:pt x="2751491" y="4125"/>
                  <a:pt x="2817842" y="6024"/>
                  <a:pt x="2883906" y="11779"/>
                </a:cubicBezTo>
                <a:cubicBezTo>
                  <a:pt x="2907328" y="13793"/>
                  <a:pt x="2927699" y="30194"/>
                  <a:pt x="2952099" y="7117"/>
                </a:cubicBezTo>
                <a:cubicBezTo>
                  <a:pt x="2960386" y="-767"/>
                  <a:pt x="2986627" y="11548"/>
                  <a:pt x="3004582" y="12354"/>
                </a:cubicBezTo>
                <a:cubicBezTo>
                  <a:pt x="3051137" y="14426"/>
                  <a:pt x="3098614" y="10282"/>
                  <a:pt x="3144133" y="18109"/>
                </a:cubicBezTo>
                <a:cubicBezTo>
                  <a:pt x="3182862" y="24669"/>
                  <a:pt x="3224699" y="1938"/>
                  <a:pt x="3260723" y="30654"/>
                </a:cubicBezTo>
                <a:cubicBezTo>
                  <a:pt x="3266017" y="34855"/>
                  <a:pt x="3276606" y="33762"/>
                  <a:pt x="3284548" y="33071"/>
                </a:cubicBezTo>
                <a:cubicBezTo>
                  <a:pt x="3327766" y="29215"/>
                  <a:pt x="3370868" y="21044"/>
                  <a:pt x="3414086" y="21562"/>
                </a:cubicBezTo>
                <a:cubicBezTo>
                  <a:pt x="3454369" y="22137"/>
                  <a:pt x="3496263" y="13908"/>
                  <a:pt x="3535222" y="33762"/>
                </a:cubicBezTo>
                <a:cubicBezTo>
                  <a:pt x="3541380" y="36869"/>
                  <a:pt x="3551450" y="34049"/>
                  <a:pt x="3559219" y="32093"/>
                </a:cubicBezTo>
                <a:cubicBezTo>
                  <a:pt x="3635008" y="12814"/>
                  <a:pt x="3710050" y="35891"/>
                  <a:pt x="3785148" y="35085"/>
                </a:cubicBezTo>
                <a:cubicBezTo>
                  <a:pt x="3869167" y="34107"/>
                  <a:pt x="3946280" y="74677"/>
                  <a:pt x="4030874" y="68059"/>
                </a:cubicBezTo>
                <a:cubicBezTo>
                  <a:pt x="4049231" y="66621"/>
                  <a:pt x="4080882" y="64319"/>
                  <a:pt x="4095556" y="93553"/>
                </a:cubicBezTo>
                <a:cubicBezTo>
                  <a:pt x="4099700" y="101839"/>
                  <a:pt x="4117539" y="108515"/>
                  <a:pt x="4128128" y="107364"/>
                </a:cubicBezTo>
                <a:cubicBezTo>
                  <a:pt x="4218477" y="97696"/>
                  <a:pt x="4292137" y="147647"/>
                  <a:pt x="4371149" y="175787"/>
                </a:cubicBezTo>
                <a:cubicBezTo>
                  <a:pt x="4429847" y="196965"/>
                  <a:pt x="4484631" y="229018"/>
                  <a:pt x="4541545" y="255317"/>
                </a:cubicBezTo>
                <a:cubicBezTo>
                  <a:pt x="4553687" y="261072"/>
                  <a:pt x="4568535" y="261072"/>
                  <a:pt x="4580504" y="266827"/>
                </a:cubicBezTo>
                <a:cubicBezTo>
                  <a:pt x="4659401" y="304980"/>
                  <a:pt x="4738413" y="343134"/>
                  <a:pt x="4816447" y="381920"/>
                </a:cubicBezTo>
                <a:cubicBezTo>
                  <a:pt x="4864728" y="405917"/>
                  <a:pt x="4911514" y="436417"/>
                  <a:pt x="4959508" y="463119"/>
                </a:cubicBezTo>
                <a:cubicBezTo>
                  <a:pt x="5029773" y="502251"/>
                  <a:pt x="5096355" y="547137"/>
                  <a:pt x="5163455" y="591391"/>
                </a:cubicBezTo>
                <a:cubicBezTo>
                  <a:pt x="5256508" y="652736"/>
                  <a:pt x="5327348" y="737906"/>
                  <a:pt x="5417236" y="801437"/>
                </a:cubicBezTo>
                <a:cubicBezTo>
                  <a:pt x="5442442" y="819277"/>
                  <a:pt x="5456080" y="853229"/>
                  <a:pt x="5475359" y="879816"/>
                </a:cubicBezTo>
                <a:cubicBezTo>
                  <a:pt x="5490781" y="900878"/>
                  <a:pt x="5507815" y="920790"/>
                  <a:pt x="5522259" y="942542"/>
                </a:cubicBezTo>
                <a:cubicBezTo>
                  <a:pt x="5589436" y="1043633"/>
                  <a:pt x="5656267" y="1145031"/>
                  <a:pt x="5722753" y="1246735"/>
                </a:cubicBezTo>
                <a:cubicBezTo>
                  <a:pt x="5779955" y="1333689"/>
                  <a:pt x="5837847" y="1420239"/>
                  <a:pt x="5893725" y="1507941"/>
                </a:cubicBezTo>
                <a:cubicBezTo>
                  <a:pt x="5908917" y="1531708"/>
                  <a:pt x="5916744" y="1560193"/>
                  <a:pt x="5931188" y="1584363"/>
                </a:cubicBezTo>
                <a:cubicBezTo>
                  <a:pt x="6020904" y="1732604"/>
                  <a:pt x="6065157" y="1896612"/>
                  <a:pt x="6089557" y="2065398"/>
                </a:cubicBezTo>
                <a:cubicBezTo>
                  <a:pt x="6102149" y="2153948"/>
                  <a:pt x="6095873" y="2244160"/>
                  <a:pt x="6071142" y="2330114"/>
                </a:cubicBezTo>
                <a:cubicBezTo>
                  <a:pt x="6036154" y="2451365"/>
                  <a:pt x="5992418" y="2573134"/>
                  <a:pt x="5914269" y="2672345"/>
                </a:cubicBezTo>
                <a:cubicBezTo>
                  <a:pt x="5849379" y="2755716"/>
                  <a:pt x="5769014" y="2825784"/>
                  <a:pt x="5677578" y="2878708"/>
                </a:cubicBezTo>
                <a:cubicBezTo>
                  <a:pt x="5600523" y="2923307"/>
                  <a:pt x="5519843" y="2956626"/>
                  <a:pt x="5436860" y="2986609"/>
                </a:cubicBezTo>
                <a:cubicBezTo>
                  <a:pt x="5349964" y="3017741"/>
                  <a:pt x="5262032" y="3043235"/>
                  <a:pt x="5168979" y="3050485"/>
                </a:cubicBezTo>
                <a:cubicBezTo>
                  <a:pt x="5131113" y="3053478"/>
                  <a:pt x="5094571" y="3072526"/>
                  <a:pt x="5056590" y="3076900"/>
                </a:cubicBezTo>
                <a:cubicBezTo>
                  <a:pt x="4935339" y="3090941"/>
                  <a:pt x="4816389" y="3118506"/>
                  <a:pt x="4693526" y="3125757"/>
                </a:cubicBezTo>
                <a:cubicBezTo>
                  <a:pt x="4617622" y="3130246"/>
                  <a:pt x="4541085" y="3148776"/>
                  <a:pt x="4464029" y="3155106"/>
                </a:cubicBezTo>
                <a:cubicBezTo>
                  <a:pt x="4367984" y="3163220"/>
                  <a:pt x="4272110" y="3173981"/>
                  <a:pt x="4175949" y="3178527"/>
                </a:cubicBezTo>
                <a:cubicBezTo>
                  <a:pt x="4064193" y="3183822"/>
                  <a:pt x="3952303" y="3186009"/>
                  <a:pt x="3840278" y="3185088"/>
                </a:cubicBezTo>
                <a:cubicBezTo>
                  <a:pt x="3733931" y="3184282"/>
                  <a:pt x="3627355" y="3178873"/>
                  <a:pt x="3521296" y="3173578"/>
                </a:cubicBezTo>
                <a:cubicBezTo>
                  <a:pt x="3489472" y="3171910"/>
                  <a:pt x="3457994" y="3162357"/>
                  <a:pt x="3426458" y="3157753"/>
                </a:cubicBezTo>
                <a:cubicBezTo>
                  <a:pt x="3400965" y="3154013"/>
                  <a:pt x="3374666" y="3155624"/>
                  <a:pt x="3349748" y="3149121"/>
                </a:cubicBezTo>
                <a:cubicBezTo>
                  <a:pt x="3285871" y="3132260"/>
                  <a:pt x="3218426" y="3147337"/>
                  <a:pt x="3154607" y="3118564"/>
                </a:cubicBezTo>
                <a:cubicBezTo>
                  <a:pt x="3115763" y="3101012"/>
                  <a:pt x="3067193" y="3105961"/>
                  <a:pt x="3023687" y="3097214"/>
                </a:cubicBezTo>
                <a:cubicBezTo>
                  <a:pt x="2994281" y="3091459"/>
                  <a:pt x="2966141" y="3079086"/>
                  <a:pt x="2937367" y="3069994"/>
                </a:cubicBezTo>
                <a:cubicBezTo>
                  <a:pt x="2923844" y="3065678"/>
                  <a:pt x="2908594" y="3056471"/>
                  <a:pt x="2896681" y="3059290"/>
                </a:cubicBezTo>
                <a:cubicBezTo>
                  <a:pt x="2847824" y="3070800"/>
                  <a:pt x="2805124" y="3051579"/>
                  <a:pt x="2762310" y="3035293"/>
                </a:cubicBezTo>
                <a:cubicBezTo>
                  <a:pt x="2733536" y="3024417"/>
                  <a:pt x="2707928" y="3006520"/>
                  <a:pt x="2674666" y="3015267"/>
                </a:cubicBezTo>
                <a:cubicBezTo>
                  <a:pt x="2667932" y="3017051"/>
                  <a:pt x="2658840" y="3012447"/>
                  <a:pt x="2651647" y="3009167"/>
                </a:cubicBezTo>
                <a:cubicBezTo>
                  <a:pt x="2558248" y="2967158"/>
                  <a:pt x="2459900" y="2944887"/>
                  <a:pt x="2358733" y="2930903"/>
                </a:cubicBezTo>
                <a:cubicBezTo>
                  <a:pt x="2312695" y="2924573"/>
                  <a:pt x="2268615" y="2906158"/>
                  <a:pt x="2222865" y="2897123"/>
                </a:cubicBezTo>
                <a:cubicBezTo>
                  <a:pt x="2172684" y="2887225"/>
                  <a:pt x="2124287" y="2869501"/>
                  <a:pt x="2070250" y="2875831"/>
                </a:cubicBezTo>
                <a:cubicBezTo>
                  <a:pt x="2030831" y="2880434"/>
                  <a:pt x="1989685" y="2870076"/>
                  <a:pt x="1949114" y="2866105"/>
                </a:cubicBezTo>
                <a:cubicBezTo>
                  <a:pt x="1882762" y="2859315"/>
                  <a:pt x="1816756" y="2849877"/>
                  <a:pt x="1750117" y="2845504"/>
                </a:cubicBezTo>
                <a:cubicBezTo>
                  <a:pt x="1646072" y="2838598"/>
                  <a:pt x="1541682" y="2835663"/>
                  <a:pt x="1437579" y="2829448"/>
                </a:cubicBezTo>
                <a:cubicBezTo>
                  <a:pt x="1407066" y="2827586"/>
                  <a:pt x="1376796" y="2822846"/>
                  <a:pt x="1347173" y="2815291"/>
                </a:cubicBezTo>
                <a:cubicBezTo>
                  <a:pt x="1273341" y="2796531"/>
                  <a:pt x="1197551" y="2790259"/>
                  <a:pt x="1123949" y="2765744"/>
                </a:cubicBezTo>
                <a:cubicBezTo>
                  <a:pt x="1043383" y="2739042"/>
                  <a:pt x="968054" y="2697378"/>
                  <a:pt x="888352" y="2676085"/>
                </a:cubicBezTo>
                <a:cubicBezTo>
                  <a:pt x="770035" y="2644377"/>
                  <a:pt x="675946" y="2573825"/>
                  <a:pt x="577598" y="2511732"/>
                </a:cubicBezTo>
                <a:cubicBezTo>
                  <a:pt x="497896" y="2461320"/>
                  <a:pt x="431026" y="2388581"/>
                  <a:pt x="364675" y="2319755"/>
                </a:cubicBezTo>
                <a:cubicBezTo>
                  <a:pt x="305060" y="2258762"/>
                  <a:pt x="250840" y="2192719"/>
                  <a:pt x="202623" y="2122369"/>
                </a:cubicBezTo>
                <a:cubicBezTo>
                  <a:pt x="160671" y="2060218"/>
                  <a:pt x="128675" y="1990587"/>
                  <a:pt x="98233" y="1921588"/>
                </a:cubicBezTo>
                <a:cubicBezTo>
                  <a:pt x="21810" y="1747508"/>
                  <a:pt x="0" y="1563243"/>
                  <a:pt x="0" y="133668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26" name="Google Shape;126;p14"/>
          <p:cNvSpPr/>
          <p:nvPr/>
        </p:nvSpPr>
        <p:spPr>
          <a:xfrm>
            <a:off x="14925163" y="8228398"/>
            <a:ext cx="2373494" cy="3186179"/>
          </a:xfrm>
          <a:custGeom>
            <a:avLst/>
            <a:gdLst/>
            <a:ahLst/>
            <a:cxnLst/>
            <a:rect l="l" t="t" r="r" b="b"/>
            <a:pathLst>
              <a:path w="2373494" h="3186179" extrusionOk="0">
                <a:moveTo>
                  <a:pt x="2107568" y="1741898"/>
                </a:moveTo>
                <a:cubicBezTo>
                  <a:pt x="2065610" y="1720329"/>
                  <a:pt x="2023062" y="1699350"/>
                  <a:pt x="1981991" y="1678667"/>
                </a:cubicBezTo>
                <a:cubicBezTo>
                  <a:pt x="1937374" y="1696395"/>
                  <a:pt x="1918759" y="1741307"/>
                  <a:pt x="1885370" y="1770559"/>
                </a:cubicBezTo>
                <a:cubicBezTo>
                  <a:pt x="1841345" y="1809267"/>
                  <a:pt x="1818593" y="1866884"/>
                  <a:pt x="1821252" y="1932184"/>
                </a:cubicBezTo>
                <a:cubicBezTo>
                  <a:pt x="1824798" y="2029395"/>
                  <a:pt x="1885961" y="2085536"/>
                  <a:pt x="1991741" y="2055397"/>
                </a:cubicBezTo>
                <a:cubicBezTo>
                  <a:pt x="2064133" y="2034714"/>
                  <a:pt x="2112591" y="1990688"/>
                  <a:pt x="2141252" y="1921251"/>
                </a:cubicBezTo>
                <a:cubicBezTo>
                  <a:pt x="2165776" y="1861861"/>
                  <a:pt x="2147752" y="1808676"/>
                  <a:pt x="2124114" y="1755490"/>
                </a:cubicBezTo>
                <a:cubicBezTo>
                  <a:pt x="2121455" y="1749876"/>
                  <a:pt x="2114068" y="1745148"/>
                  <a:pt x="2107568" y="1741898"/>
                </a:cubicBezTo>
                <a:close/>
                <a:moveTo>
                  <a:pt x="1940920" y="1975619"/>
                </a:moveTo>
                <a:cubicBezTo>
                  <a:pt x="1955103" y="1901159"/>
                  <a:pt x="1960126" y="1835268"/>
                  <a:pt x="2034290" y="1790652"/>
                </a:cubicBezTo>
                <a:cubicBezTo>
                  <a:pt x="2024244" y="1864225"/>
                  <a:pt x="2015084" y="1928638"/>
                  <a:pt x="1940920" y="1975619"/>
                </a:cubicBezTo>
                <a:close/>
                <a:moveTo>
                  <a:pt x="272669" y="2076376"/>
                </a:moveTo>
                <a:cubicBezTo>
                  <a:pt x="239576" y="2063966"/>
                  <a:pt x="205596" y="2053329"/>
                  <a:pt x="172207" y="2042101"/>
                </a:cubicBezTo>
                <a:cubicBezTo>
                  <a:pt x="174867" y="2035600"/>
                  <a:pt x="175162" y="2030873"/>
                  <a:pt x="177526" y="2029100"/>
                </a:cubicBezTo>
                <a:cubicBezTo>
                  <a:pt x="190822" y="2019940"/>
                  <a:pt x="204709" y="2011667"/>
                  <a:pt x="218301" y="2003393"/>
                </a:cubicBezTo>
                <a:cubicBezTo>
                  <a:pt x="218597" y="1998961"/>
                  <a:pt x="219188" y="1994825"/>
                  <a:pt x="219483" y="1990393"/>
                </a:cubicBezTo>
                <a:cubicBezTo>
                  <a:pt x="190527" y="1988029"/>
                  <a:pt x="161570" y="1987438"/>
                  <a:pt x="133205" y="1983301"/>
                </a:cubicBezTo>
                <a:cubicBezTo>
                  <a:pt x="92134" y="1977392"/>
                  <a:pt x="60813" y="1998961"/>
                  <a:pt x="45744" y="2029395"/>
                </a:cubicBezTo>
                <a:cubicBezTo>
                  <a:pt x="23879" y="2073421"/>
                  <a:pt x="5559" y="2122174"/>
                  <a:pt x="832" y="2170337"/>
                </a:cubicBezTo>
                <a:cubicBezTo>
                  <a:pt x="-5078" y="2230318"/>
                  <a:pt x="20333" y="2283208"/>
                  <a:pt x="82383" y="2307142"/>
                </a:cubicBezTo>
                <a:cubicBezTo>
                  <a:pt x="104544" y="2315710"/>
                  <a:pt x="128772" y="2319552"/>
                  <a:pt x="152410" y="2322802"/>
                </a:cubicBezTo>
                <a:cubicBezTo>
                  <a:pt x="229529" y="2332848"/>
                  <a:pt x="318763" y="2267843"/>
                  <a:pt x="333241" y="2191611"/>
                </a:cubicBezTo>
                <a:cubicBezTo>
                  <a:pt x="341219" y="2149063"/>
                  <a:pt x="311376" y="2090854"/>
                  <a:pt x="272669" y="2076376"/>
                </a:cubicBezTo>
                <a:close/>
                <a:moveTo>
                  <a:pt x="176344" y="2242137"/>
                </a:moveTo>
                <a:cubicBezTo>
                  <a:pt x="173685" y="2238887"/>
                  <a:pt x="171025" y="2235932"/>
                  <a:pt x="168366" y="2232682"/>
                </a:cubicBezTo>
                <a:cubicBezTo>
                  <a:pt x="177230" y="2226182"/>
                  <a:pt x="185799" y="2219386"/>
                  <a:pt x="194663" y="2212885"/>
                </a:cubicBezTo>
                <a:cubicBezTo>
                  <a:pt x="197027" y="2215545"/>
                  <a:pt x="199686" y="2218204"/>
                  <a:pt x="202050" y="2221158"/>
                </a:cubicBezTo>
                <a:cubicBezTo>
                  <a:pt x="193481" y="2227954"/>
                  <a:pt x="184913" y="2235046"/>
                  <a:pt x="176344" y="2242137"/>
                </a:cubicBezTo>
                <a:close/>
                <a:moveTo>
                  <a:pt x="929214" y="384487"/>
                </a:moveTo>
                <a:cubicBezTo>
                  <a:pt x="996878" y="376509"/>
                  <a:pt x="1056859" y="321551"/>
                  <a:pt x="1070155" y="252705"/>
                </a:cubicBezTo>
                <a:cubicBezTo>
                  <a:pt x="1075769" y="223748"/>
                  <a:pt x="1077247" y="193905"/>
                  <a:pt x="1081679" y="154607"/>
                </a:cubicBezTo>
                <a:cubicBezTo>
                  <a:pt x="1081974" y="129492"/>
                  <a:pt x="1058041" y="82511"/>
                  <a:pt x="1027902" y="59169"/>
                </a:cubicBezTo>
                <a:cubicBezTo>
                  <a:pt x="1008992" y="44395"/>
                  <a:pt x="990082" y="29917"/>
                  <a:pt x="971467" y="14848"/>
                </a:cubicBezTo>
                <a:cubicBezTo>
                  <a:pt x="947533" y="-4654"/>
                  <a:pt x="931578" y="-5540"/>
                  <a:pt x="907940" y="15734"/>
                </a:cubicBezTo>
                <a:cubicBezTo>
                  <a:pt x="897303" y="25189"/>
                  <a:pt x="888143" y="37895"/>
                  <a:pt x="881938" y="50600"/>
                </a:cubicBezTo>
                <a:cubicBezTo>
                  <a:pt x="856822" y="101717"/>
                  <a:pt x="838503" y="154312"/>
                  <a:pt x="825207" y="210156"/>
                </a:cubicBezTo>
                <a:cubicBezTo>
                  <a:pt x="816342" y="247091"/>
                  <a:pt x="819002" y="279593"/>
                  <a:pt x="831412" y="312391"/>
                </a:cubicBezTo>
                <a:cubicBezTo>
                  <a:pt x="846481" y="351393"/>
                  <a:pt x="898780" y="388032"/>
                  <a:pt x="929214" y="384487"/>
                </a:cubicBezTo>
                <a:close/>
                <a:moveTo>
                  <a:pt x="964080" y="160812"/>
                </a:moveTo>
                <a:cubicBezTo>
                  <a:pt x="977672" y="208384"/>
                  <a:pt x="973240" y="221385"/>
                  <a:pt x="930396" y="264524"/>
                </a:cubicBezTo>
                <a:cubicBezTo>
                  <a:pt x="926259" y="223748"/>
                  <a:pt x="941624" y="193019"/>
                  <a:pt x="964080" y="160812"/>
                </a:cubicBezTo>
                <a:close/>
                <a:moveTo>
                  <a:pt x="1105612" y="2605867"/>
                </a:moveTo>
                <a:cubicBezTo>
                  <a:pt x="1100885" y="2643392"/>
                  <a:pt x="1093498" y="2682690"/>
                  <a:pt x="1059814" y="2708692"/>
                </a:cubicBezTo>
                <a:cubicBezTo>
                  <a:pt x="1048290" y="2717852"/>
                  <a:pt x="1037062" y="2727602"/>
                  <a:pt x="1025834" y="2737058"/>
                </a:cubicBezTo>
                <a:cubicBezTo>
                  <a:pt x="966148" y="2787288"/>
                  <a:pt x="941328" y="2787879"/>
                  <a:pt x="883120" y="2740308"/>
                </a:cubicBezTo>
                <a:cubicBezTo>
                  <a:pt x="837321" y="2702783"/>
                  <a:pt x="829639" y="2608526"/>
                  <a:pt x="870414" y="2566273"/>
                </a:cubicBezTo>
                <a:cubicBezTo>
                  <a:pt x="879574" y="2556818"/>
                  <a:pt x="894643" y="2553568"/>
                  <a:pt x="907940" y="2546772"/>
                </a:cubicBezTo>
                <a:cubicBezTo>
                  <a:pt x="912372" y="2526680"/>
                  <a:pt x="916213" y="2508951"/>
                  <a:pt x="920941" y="2487972"/>
                </a:cubicBezTo>
                <a:cubicBezTo>
                  <a:pt x="934828" y="2489450"/>
                  <a:pt x="949011" y="2487086"/>
                  <a:pt x="959057" y="2492404"/>
                </a:cubicBezTo>
                <a:cubicBezTo>
                  <a:pt x="990082" y="2508951"/>
                  <a:pt x="1021993" y="2519293"/>
                  <a:pt x="1056564" y="2525498"/>
                </a:cubicBezTo>
                <a:cubicBezTo>
                  <a:pt x="1089361" y="2531407"/>
                  <a:pt x="1110931" y="2565387"/>
                  <a:pt x="1105612" y="2605867"/>
                </a:cubicBezTo>
                <a:close/>
                <a:moveTo>
                  <a:pt x="1291762" y="1481880"/>
                </a:moveTo>
                <a:cubicBezTo>
                  <a:pt x="1273738" y="1488381"/>
                  <a:pt x="1252759" y="1491336"/>
                  <a:pt x="1238576" y="1502564"/>
                </a:cubicBezTo>
                <a:cubicBezTo>
                  <a:pt x="1211392" y="1524429"/>
                  <a:pt x="1183618" y="1548067"/>
                  <a:pt x="1164707" y="1576728"/>
                </a:cubicBezTo>
                <a:cubicBezTo>
                  <a:pt x="1136342" y="1620163"/>
                  <a:pt x="1133387" y="1695804"/>
                  <a:pt x="1183913" y="1738353"/>
                </a:cubicBezTo>
                <a:cubicBezTo>
                  <a:pt x="1219370" y="1768195"/>
                  <a:pt x="1256600" y="1757558"/>
                  <a:pt x="1295012" y="1750762"/>
                </a:cubicBezTo>
                <a:cubicBezTo>
                  <a:pt x="1334310" y="1743967"/>
                  <a:pt x="1365630" y="1721511"/>
                  <a:pt x="1385722" y="1690781"/>
                </a:cubicBezTo>
                <a:cubicBezTo>
                  <a:pt x="1405224" y="1660938"/>
                  <a:pt x="1419407" y="1624299"/>
                  <a:pt x="1424134" y="1589138"/>
                </a:cubicBezTo>
                <a:cubicBezTo>
                  <a:pt x="1430635" y="1542157"/>
                  <a:pt x="1358539" y="1489563"/>
                  <a:pt x="1291762" y="1481880"/>
                </a:cubicBezTo>
                <a:close/>
                <a:moveTo>
                  <a:pt x="1258668" y="1671280"/>
                </a:moveTo>
                <a:cubicBezTo>
                  <a:pt x="1269305" y="1601548"/>
                  <a:pt x="1276692" y="1592093"/>
                  <a:pt x="1327514" y="1583819"/>
                </a:cubicBezTo>
                <a:cubicBezTo>
                  <a:pt x="1315990" y="1622822"/>
                  <a:pt x="1298853" y="1652960"/>
                  <a:pt x="1258668" y="1671280"/>
                </a:cubicBezTo>
                <a:close/>
                <a:moveTo>
                  <a:pt x="1476138" y="806720"/>
                </a:moveTo>
                <a:cubicBezTo>
                  <a:pt x="1458114" y="836268"/>
                  <a:pt x="1441567" y="866997"/>
                  <a:pt x="1420293" y="894181"/>
                </a:cubicBezTo>
                <a:cubicBezTo>
                  <a:pt x="1401678" y="918114"/>
                  <a:pt x="1375676" y="933183"/>
                  <a:pt x="1343765" y="934070"/>
                </a:cubicBezTo>
                <a:cubicBezTo>
                  <a:pt x="1328991" y="934365"/>
                  <a:pt x="1313922" y="934070"/>
                  <a:pt x="1299444" y="935547"/>
                </a:cubicBezTo>
                <a:cubicBezTo>
                  <a:pt x="1262509" y="939388"/>
                  <a:pt x="1237690" y="929638"/>
                  <a:pt x="1223802" y="897136"/>
                </a:cubicBezTo>
                <a:cubicBezTo>
                  <a:pt x="1207847" y="859019"/>
                  <a:pt x="1202233" y="820608"/>
                  <a:pt x="1223211" y="779832"/>
                </a:cubicBezTo>
                <a:cubicBezTo>
                  <a:pt x="1249509" y="729010"/>
                  <a:pt x="1283193" y="692962"/>
                  <a:pt x="1345833" y="690894"/>
                </a:cubicBezTo>
                <a:cubicBezTo>
                  <a:pt x="1344061" y="697099"/>
                  <a:pt x="1342583" y="702418"/>
                  <a:pt x="1339924" y="712464"/>
                </a:cubicBezTo>
                <a:cubicBezTo>
                  <a:pt x="1391336" y="697099"/>
                  <a:pt x="1423248" y="735511"/>
                  <a:pt x="1461955" y="754126"/>
                </a:cubicBezTo>
                <a:cubicBezTo>
                  <a:pt x="1480570" y="763581"/>
                  <a:pt x="1489730" y="784560"/>
                  <a:pt x="1476138" y="806720"/>
                </a:cubicBezTo>
                <a:close/>
                <a:moveTo>
                  <a:pt x="447590" y="1012962"/>
                </a:moveTo>
                <a:cubicBezTo>
                  <a:pt x="442567" y="1032463"/>
                  <a:pt x="439021" y="1052260"/>
                  <a:pt x="434293" y="1072057"/>
                </a:cubicBezTo>
                <a:cubicBezTo>
                  <a:pt x="423656" y="1116969"/>
                  <a:pt x="379631" y="1150358"/>
                  <a:pt x="327627" y="1153903"/>
                </a:cubicBezTo>
                <a:cubicBezTo>
                  <a:pt x="283601" y="1156858"/>
                  <a:pt x="227757" y="1124651"/>
                  <a:pt x="218301" y="1084467"/>
                </a:cubicBezTo>
                <a:cubicBezTo>
                  <a:pt x="209142" y="1045759"/>
                  <a:pt x="217415" y="1007939"/>
                  <a:pt x="243712" y="975732"/>
                </a:cubicBezTo>
                <a:cubicBezTo>
                  <a:pt x="254940" y="961845"/>
                  <a:pt x="264986" y="947071"/>
                  <a:pt x="276805" y="930820"/>
                </a:cubicBezTo>
                <a:cubicBezTo>
                  <a:pt x="302807" y="925501"/>
                  <a:pt x="327332" y="920478"/>
                  <a:pt x="346833" y="916637"/>
                </a:cubicBezTo>
                <a:cubicBezTo>
                  <a:pt x="374017" y="931411"/>
                  <a:pt x="397359" y="945002"/>
                  <a:pt x="421884" y="957117"/>
                </a:cubicBezTo>
                <a:cubicBezTo>
                  <a:pt x="450545" y="971300"/>
                  <a:pt x="455863" y="981346"/>
                  <a:pt x="447590" y="1012962"/>
                </a:cubicBezTo>
                <a:close/>
                <a:moveTo>
                  <a:pt x="2338924" y="256251"/>
                </a:moveTo>
                <a:cubicBezTo>
                  <a:pt x="2379404" y="344598"/>
                  <a:pt x="2316468" y="436490"/>
                  <a:pt x="2218666" y="432945"/>
                </a:cubicBezTo>
                <a:cubicBezTo>
                  <a:pt x="2191187" y="432058"/>
                  <a:pt x="2174936" y="413148"/>
                  <a:pt x="2164594" y="391283"/>
                </a:cubicBezTo>
                <a:cubicBezTo>
                  <a:pt x="2143025" y="345779"/>
                  <a:pt x="2162526" y="272797"/>
                  <a:pt x="2201824" y="235863"/>
                </a:cubicBezTo>
                <a:cubicBezTo>
                  <a:pt x="2225758" y="213407"/>
                  <a:pt x="2246736" y="187996"/>
                  <a:pt x="2271852" y="161108"/>
                </a:cubicBezTo>
                <a:cubicBezTo>
                  <a:pt x="2310263" y="184746"/>
                  <a:pt x="2339811" y="203065"/>
                  <a:pt x="2373495" y="223748"/>
                </a:cubicBezTo>
                <a:cubicBezTo>
                  <a:pt x="2360494" y="235863"/>
                  <a:pt x="2349562" y="246204"/>
                  <a:pt x="2338924" y="256251"/>
                </a:cubicBezTo>
                <a:close/>
                <a:moveTo>
                  <a:pt x="253167" y="3031351"/>
                </a:moveTo>
                <a:cubicBezTo>
                  <a:pt x="256713" y="3062671"/>
                  <a:pt x="247849" y="3096355"/>
                  <a:pt x="238985" y="3127675"/>
                </a:cubicBezTo>
                <a:cubicBezTo>
                  <a:pt x="228052" y="3167269"/>
                  <a:pt x="189049" y="3172292"/>
                  <a:pt x="159206" y="3186179"/>
                </a:cubicBezTo>
                <a:cubicBezTo>
                  <a:pt x="116067" y="3170815"/>
                  <a:pt x="103657" y="3145108"/>
                  <a:pt x="105725" y="3099014"/>
                </a:cubicBezTo>
                <a:cubicBezTo>
                  <a:pt x="107794" y="3054398"/>
                  <a:pt x="124340" y="3026623"/>
                  <a:pt x="158615" y="3005644"/>
                </a:cubicBezTo>
                <a:cubicBezTo>
                  <a:pt x="155956" y="2993234"/>
                  <a:pt x="153888" y="2982597"/>
                  <a:pt x="151524" y="2972256"/>
                </a:cubicBezTo>
                <a:cubicBezTo>
                  <a:pt x="184617" y="2961028"/>
                  <a:pt x="249031" y="2994712"/>
                  <a:pt x="253167" y="303135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3F4C62-CC23-C9EC-86B5-C6B51A3A3559}"/>
              </a:ext>
            </a:extLst>
          </p:cNvPr>
          <p:cNvGrpSpPr/>
          <p:nvPr/>
        </p:nvGrpSpPr>
        <p:grpSpPr>
          <a:xfrm>
            <a:off x="1747295" y="414644"/>
            <a:ext cx="14793411" cy="9457713"/>
            <a:chOff x="981382" y="252678"/>
            <a:chExt cx="9862274" cy="630514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1219D3B-7BB6-96E0-2188-04D7861E18F0}"/>
                </a:ext>
              </a:extLst>
            </p:cNvPr>
            <p:cNvGrpSpPr/>
            <p:nvPr/>
          </p:nvGrpSpPr>
          <p:grpSpPr>
            <a:xfrm>
              <a:off x="7855127" y="994872"/>
              <a:ext cx="2988529" cy="4820753"/>
              <a:chOff x="8128259" y="1398757"/>
              <a:chExt cx="2988529" cy="4820753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E19EA9EE-C93E-DA5A-1B10-43B513234F83}"/>
                  </a:ext>
                </a:extLst>
              </p:cNvPr>
              <p:cNvGrpSpPr/>
              <p:nvPr/>
            </p:nvGrpSpPr>
            <p:grpSpPr>
              <a:xfrm>
                <a:off x="8128259" y="1398757"/>
                <a:ext cx="2715396" cy="569386"/>
                <a:chOff x="8152009" y="508108"/>
                <a:chExt cx="2715396" cy="569386"/>
              </a:xfrm>
            </p:grpSpPr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BC992641-28A6-CA13-81CE-1E906FD4E575}"/>
                    </a:ext>
                  </a:extLst>
                </p:cNvPr>
                <p:cNvSpPr txBox="1"/>
                <p:nvPr/>
              </p:nvSpPr>
              <p:spPr>
                <a:xfrm>
                  <a:off x="8596250" y="508108"/>
                  <a:ext cx="2271155" cy="5693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accent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اقتصاد و حسابداری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tx1"/>
                      </a:solidFill>
                      <a:latin typeface="Montserrrat"/>
                      <a:cs typeface="B Nazanin" panose="00000400000000000000" pitchFamily="2" charset="-78"/>
                    </a:rPr>
                    <a:t>مدیریت امور مالی و بودجه.</a:t>
                  </a:r>
                  <a:endParaRPr lang="en-US" sz="1800" dirty="0">
                    <a:solidFill>
                      <a:schemeClr val="tx1"/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898BF370-A5F9-A71F-0219-334623D9A8C0}"/>
                    </a:ext>
                  </a:extLst>
                </p:cNvPr>
                <p:cNvGrpSpPr/>
                <p:nvPr/>
              </p:nvGrpSpPr>
              <p:grpSpPr>
                <a:xfrm>
                  <a:off x="8152009" y="652255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65" name="Freeform 12">
                    <a:extLst>
                      <a:ext uri="{FF2B5EF4-FFF2-40B4-BE49-F238E27FC236}">
                        <a16:creationId xmlns:a16="http://schemas.microsoft.com/office/drawing/2014/main" id="{9FD3AAAB-D392-1AE3-B414-A91B4D8265E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1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6" name="Freeform 13">
                    <a:extLst>
                      <a:ext uri="{FF2B5EF4-FFF2-40B4-BE49-F238E27FC236}">
                        <a16:creationId xmlns:a16="http://schemas.microsoft.com/office/drawing/2014/main" id="{48506E6E-5268-2A9D-70A6-ED623F8A59E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1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4237F721-F075-54C0-E239-6D7B62C91EF7}"/>
                  </a:ext>
                </a:extLst>
              </p:cNvPr>
              <p:cNvGrpSpPr/>
              <p:nvPr/>
            </p:nvGrpSpPr>
            <p:grpSpPr>
              <a:xfrm>
                <a:off x="8128259" y="3099303"/>
                <a:ext cx="2846023" cy="569386"/>
                <a:chOff x="8152009" y="2655166"/>
                <a:chExt cx="2846023" cy="569386"/>
              </a:xfrm>
            </p:grpSpPr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E8D866BC-EA92-35CD-4A99-800F91B69072}"/>
                    </a:ext>
                  </a:extLst>
                </p:cNvPr>
                <p:cNvSpPr txBox="1"/>
                <p:nvPr/>
              </p:nvSpPr>
              <p:spPr>
                <a:xfrm>
                  <a:off x="8596250" y="2655166"/>
                  <a:ext cx="2401782" cy="5693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accent5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مدیریت و رهبری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tx1"/>
                      </a:solidFill>
                      <a:latin typeface="Montserrrat"/>
                      <a:cs typeface="B Nazanin" panose="00000400000000000000" pitchFamily="2" charset="-78"/>
                    </a:rPr>
                    <a:t>رهبری موثر تیم</a:t>
                  </a:r>
                  <a:endParaRPr lang="en-US" sz="1800" dirty="0">
                    <a:solidFill>
                      <a:schemeClr val="tx1"/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60" name="Group 59">
                  <a:extLst>
                    <a:ext uri="{FF2B5EF4-FFF2-40B4-BE49-F238E27FC236}">
                      <a16:creationId xmlns:a16="http://schemas.microsoft.com/office/drawing/2014/main" id="{38800DFB-9817-2C71-DEC0-F021FEB56CAE}"/>
                    </a:ext>
                  </a:extLst>
                </p:cNvPr>
                <p:cNvGrpSpPr/>
                <p:nvPr/>
              </p:nvGrpSpPr>
              <p:grpSpPr>
                <a:xfrm>
                  <a:off x="8152009" y="2799313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61" name="Freeform 12">
                    <a:extLst>
                      <a:ext uri="{FF2B5EF4-FFF2-40B4-BE49-F238E27FC236}">
                        <a16:creationId xmlns:a16="http://schemas.microsoft.com/office/drawing/2014/main" id="{35939C8A-E21B-54DA-8151-E33E8231F75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5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1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2" name="Freeform 13">
                    <a:extLst>
                      <a:ext uri="{FF2B5EF4-FFF2-40B4-BE49-F238E27FC236}">
                        <a16:creationId xmlns:a16="http://schemas.microsoft.com/office/drawing/2014/main" id="{EF73A295-49B7-6D15-4B65-FEB66C0E5CD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5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1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17A7AC51-8A0E-BF4A-596A-F69CC976B3CB}"/>
                  </a:ext>
                </a:extLst>
              </p:cNvPr>
              <p:cNvGrpSpPr/>
              <p:nvPr/>
            </p:nvGrpSpPr>
            <p:grpSpPr>
              <a:xfrm>
                <a:off x="8128259" y="3949576"/>
                <a:ext cx="2988529" cy="569386"/>
                <a:chOff x="8152009" y="3728695"/>
                <a:chExt cx="2988529" cy="569386"/>
              </a:xfrm>
            </p:grpSpPr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D59022FB-E332-6BD9-E9C0-B2CD7F7828AB}"/>
                    </a:ext>
                  </a:extLst>
                </p:cNvPr>
                <p:cNvSpPr txBox="1"/>
                <p:nvPr/>
              </p:nvSpPr>
              <p:spPr>
                <a:xfrm>
                  <a:off x="8596250" y="3728695"/>
                  <a:ext cx="2544288" cy="5693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bg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استراتژی کسب و کار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tx1"/>
                      </a:solidFill>
                      <a:latin typeface="Montserrrat"/>
                      <a:cs typeface="B Nazanin" panose="00000400000000000000" pitchFamily="2" charset="-78"/>
                    </a:rPr>
                    <a:t>برنامه ریزی برای رقابت پذیری</a:t>
                  </a:r>
                  <a:endParaRPr lang="en-US" sz="1800" dirty="0">
                    <a:solidFill>
                      <a:schemeClr val="tx1"/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6" name="Group 55">
                  <a:extLst>
                    <a:ext uri="{FF2B5EF4-FFF2-40B4-BE49-F238E27FC236}">
                      <a16:creationId xmlns:a16="http://schemas.microsoft.com/office/drawing/2014/main" id="{6D644A27-17DF-55CC-1DF9-5A11314C719F}"/>
                    </a:ext>
                  </a:extLst>
                </p:cNvPr>
                <p:cNvGrpSpPr/>
                <p:nvPr/>
              </p:nvGrpSpPr>
              <p:grpSpPr>
                <a:xfrm>
                  <a:off x="8152009" y="3872842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57" name="Freeform 12">
                    <a:extLst>
                      <a:ext uri="{FF2B5EF4-FFF2-40B4-BE49-F238E27FC236}">
                        <a16:creationId xmlns:a16="http://schemas.microsoft.com/office/drawing/2014/main" id="{3970D5DE-12A5-617B-2AD1-328F7B54BB0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bg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1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8" name="Freeform 13">
                    <a:extLst>
                      <a:ext uri="{FF2B5EF4-FFF2-40B4-BE49-F238E27FC236}">
                        <a16:creationId xmlns:a16="http://schemas.microsoft.com/office/drawing/2014/main" id="{53D0F4E9-667A-1096-A8E7-3CA24579BD0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bg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1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D0A62282-12C4-479C-54DD-E99B1847D31D}"/>
                  </a:ext>
                </a:extLst>
              </p:cNvPr>
              <p:cNvGrpSpPr/>
              <p:nvPr/>
            </p:nvGrpSpPr>
            <p:grpSpPr>
              <a:xfrm>
                <a:off x="8128259" y="4799849"/>
                <a:ext cx="2715396" cy="569386"/>
                <a:chOff x="8152009" y="4802224"/>
                <a:chExt cx="2715396" cy="569386"/>
              </a:xfrm>
            </p:grpSpPr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1703DF28-71BA-2D12-BE65-C8B4119513CD}"/>
                    </a:ext>
                  </a:extLst>
                </p:cNvPr>
                <p:cNvSpPr txBox="1"/>
                <p:nvPr/>
              </p:nvSpPr>
              <p:spPr>
                <a:xfrm>
                  <a:off x="8596250" y="4802224"/>
                  <a:ext cx="2271155" cy="5693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accent6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منابع انسانی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tx1"/>
                      </a:solidFill>
                      <a:latin typeface="Montserrrat"/>
                      <a:cs typeface="B Nazanin" panose="00000400000000000000" pitchFamily="2" charset="-78"/>
                    </a:rPr>
                    <a:t>مدیریت شخصی.</a:t>
                  </a:r>
                  <a:endParaRPr lang="en-US" sz="1800" dirty="0">
                    <a:solidFill>
                      <a:schemeClr val="tx1"/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2" name="Group 51">
                  <a:extLst>
                    <a:ext uri="{FF2B5EF4-FFF2-40B4-BE49-F238E27FC236}">
                      <a16:creationId xmlns:a16="http://schemas.microsoft.com/office/drawing/2014/main" id="{6537FA7B-2464-1750-B6EE-94663426047E}"/>
                    </a:ext>
                  </a:extLst>
                </p:cNvPr>
                <p:cNvGrpSpPr/>
                <p:nvPr/>
              </p:nvGrpSpPr>
              <p:grpSpPr>
                <a:xfrm>
                  <a:off x="8152009" y="4946371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53" name="Freeform 12">
                    <a:extLst>
                      <a:ext uri="{FF2B5EF4-FFF2-40B4-BE49-F238E27FC236}">
                        <a16:creationId xmlns:a16="http://schemas.microsoft.com/office/drawing/2014/main" id="{98F7A237-99DC-7017-D542-AAD028558CE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6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1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4" name="Freeform 13">
                    <a:extLst>
                      <a:ext uri="{FF2B5EF4-FFF2-40B4-BE49-F238E27FC236}">
                        <a16:creationId xmlns:a16="http://schemas.microsoft.com/office/drawing/2014/main" id="{1B26F8CA-1533-F568-5CC1-D4919137405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6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1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809C501A-76AF-7AFB-D4DA-9D16AC952E6B}"/>
                  </a:ext>
                </a:extLst>
              </p:cNvPr>
              <p:cNvGrpSpPr/>
              <p:nvPr/>
            </p:nvGrpSpPr>
            <p:grpSpPr>
              <a:xfrm>
                <a:off x="8128259" y="5650124"/>
                <a:ext cx="2988529" cy="569386"/>
                <a:chOff x="8152009" y="5875755"/>
                <a:chExt cx="2988529" cy="569386"/>
              </a:xfrm>
            </p:grpSpPr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40A10970-70A5-31FC-A3ED-5469FC384B77}"/>
                    </a:ext>
                  </a:extLst>
                </p:cNvPr>
                <p:cNvSpPr txBox="1"/>
                <p:nvPr/>
              </p:nvSpPr>
              <p:spPr>
                <a:xfrm>
                  <a:off x="8596250" y="5875755"/>
                  <a:ext cx="2544288" cy="5693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accent1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بازاریابی و برندسازی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tx1"/>
                      </a:solidFill>
                      <a:latin typeface="Montserrrat"/>
                      <a:cs typeface="B Nazanin" panose="00000400000000000000" pitchFamily="2" charset="-78"/>
                    </a:rPr>
                    <a:t>ارتقاء و توسعه برند.</a:t>
                  </a:r>
                  <a:endParaRPr lang="en-US" sz="1800" dirty="0">
                    <a:solidFill>
                      <a:schemeClr val="tx1"/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059CE18D-8F3C-7EB4-5925-B2945886161B}"/>
                    </a:ext>
                  </a:extLst>
                </p:cNvPr>
                <p:cNvGrpSpPr/>
                <p:nvPr/>
              </p:nvGrpSpPr>
              <p:grpSpPr>
                <a:xfrm>
                  <a:off x="8152009" y="6019902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49" name="Freeform 12">
                    <a:extLst>
                      <a:ext uri="{FF2B5EF4-FFF2-40B4-BE49-F238E27FC236}">
                        <a16:creationId xmlns:a16="http://schemas.microsoft.com/office/drawing/2014/main" id="{0159E361-A2DE-7702-815E-5F9FB332AAA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1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0" name="Freeform 13">
                    <a:extLst>
                      <a:ext uri="{FF2B5EF4-FFF2-40B4-BE49-F238E27FC236}">
                        <a16:creationId xmlns:a16="http://schemas.microsoft.com/office/drawing/2014/main" id="{95F17A31-AE59-9063-178F-87C03CA9A95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1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AD6D0CAF-0854-D93D-958D-F3C0A1515452}"/>
                  </a:ext>
                </a:extLst>
              </p:cNvPr>
              <p:cNvGrpSpPr/>
              <p:nvPr/>
            </p:nvGrpSpPr>
            <p:grpSpPr>
              <a:xfrm>
                <a:off x="8128259" y="2249030"/>
                <a:ext cx="2988529" cy="569386"/>
                <a:chOff x="8152009" y="1581637"/>
                <a:chExt cx="2988529" cy="569386"/>
              </a:xfrm>
            </p:grpSpPr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E7F74615-B217-F561-9A67-9BC786F9F7A0}"/>
                    </a:ext>
                  </a:extLst>
                </p:cNvPr>
                <p:cNvSpPr txBox="1"/>
                <p:nvPr/>
              </p:nvSpPr>
              <p:spPr>
                <a:xfrm>
                  <a:off x="8596250" y="1581637"/>
                  <a:ext cx="2544288" cy="5693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tx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کارآفرینی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tx1"/>
                      </a:solidFill>
                      <a:latin typeface="Montserrrat"/>
                      <a:cs typeface="B Nazanin" panose="00000400000000000000" pitchFamily="2" charset="-78"/>
                    </a:rPr>
                    <a:t>راه اندازی و رشد کسب و کار.</a:t>
                  </a:r>
                  <a:endParaRPr lang="en-US" sz="1800" dirty="0">
                    <a:solidFill>
                      <a:schemeClr val="tx1"/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44" name="Group 43">
                  <a:extLst>
                    <a:ext uri="{FF2B5EF4-FFF2-40B4-BE49-F238E27FC236}">
                      <a16:creationId xmlns:a16="http://schemas.microsoft.com/office/drawing/2014/main" id="{549D80B3-DF09-E47F-48D4-EB9DCA76EA78}"/>
                    </a:ext>
                  </a:extLst>
                </p:cNvPr>
                <p:cNvGrpSpPr/>
                <p:nvPr/>
              </p:nvGrpSpPr>
              <p:grpSpPr>
                <a:xfrm>
                  <a:off x="8152009" y="1725784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45" name="Freeform 12">
                    <a:extLst>
                      <a:ext uri="{FF2B5EF4-FFF2-40B4-BE49-F238E27FC236}">
                        <a16:creationId xmlns:a16="http://schemas.microsoft.com/office/drawing/2014/main" id="{C8B7361E-F514-97C7-FADB-C8FE1A6976E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tx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1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6" name="Freeform 13">
                    <a:extLst>
                      <a:ext uri="{FF2B5EF4-FFF2-40B4-BE49-F238E27FC236}">
                        <a16:creationId xmlns:a16="http://schemas.microsoft.com/office/drawing/2014/main" id="{E0816EC7-B109-3AFE-0C2B-248F56B0B2A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tx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10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A65E221-CD91-88F1-17A0-0FD9EE900627}"/>
                </a:ext>
              </a:extLst>
            </p:cNvPr>
            <p:cNvGrpSpPr/>
            <p:nvPr/>
          </p:nvGrpSpPr>
          <p:grpSpPr>
            <a:xfrm>
              <a:off x="981382" y="252678"/>
              <a:ext cx="5787864" cy="6305142"/>
              <a:chOff x="981382" y="252678"/>
              <a:chExt cx="5787864" cy="6305142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0B826AC1-7744-3EDD-AF65-98BB6AE34FB2}"/>
                  </a:ext>
                </a:extLst>
              </p:cNvPr>
              <p:cNvSpPr/>
              <p:nvPr/>
            </p:nvSpPr>
            <p:spPr>
              <a:xfrm>
                <a:off x="2652908" y="252678"/>
                <a:ext cx="2444811" cy="2444813"/>
              </a:xfrm>
              <a:custGeom>
                <a:avLst/>
                <a:gdLst>
                  <a:gd name="connsiteX0" fmla="*/ -718 w 2083122"/>
                  <a:gd name="connsiteY0" fmla="*/ 1040915 h 2083123"/>
                  <a:gd name="connsiteX1" fmla="*/ 1040868 w 2083122"/>
                  <a:gd name="connsiteY1" fmla="*/ -622 h 2083123"/>
                  <a:gd name="connsiteX2" fmla="*/ 2082405 w 2083122"/>
                  <a:gd name="connsiteY2" fmla="*/ 1040915 h 2083123"/>
                  <a:gd name="connsiteX3" fmla="*/ 1040868 w 2083122"/>
                  <a:gd name="connsiteY3" fmla="*/ 2082501 h 2083123"/>
                  <a:gd name="connsiteX4" fmla="*/ -718 w 2083122"/>
                  <a:gd name="connsiteY4" fmla="*/ 1040915 h 2083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3">
                    <a:moveTo>
                      <a:pt x="-718" y="1040915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15"/>
                    </a:cubicBezTo>
                    <a:cubicBezTo>
                      <a:pt x="2082405" y="1616134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039"/>
                      <a:pt x="-718" y="104091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27631EE-EEA6-87DC-E3DB-A503A20DC87A}"/>
                  </a:ext>
                </a:extLst>
              </p:cNvPr>
              <p:cNvSpPr/>
              <p:nvPr/>
            </p:nvSpPr>
            <p:spPr>
              <a:xfrm>
                <a:off x="4324435" y="1215913"/>
                <a:ext cx="2444811" cy="2444812"/>
              </a:xfrm>
              <a:custGeom>
                <a:avLst/>
                <a:gdLst>
                  <a:gd name="connsiteX0" fmla="*/ -718 w 2083122"/>
                  <a:gd name="connsiteY0" fmla="*/ 1040963 h 2083122"/>
                  <a:gd name="connsiteX1" fmla="*/ 1040868 w 2083122"/>
                  <a:gd name="connsiteY1" fmla="*/ -622 h 2083122"/>
                  <a:gd name="connsiteX2" fmla="*/ 2082405 w 2083122"/>
                  <a:gd name="connsiteY2" fmla="*/ 1040963 h 2083122"/>
                  <a:gd name="connsiteX3" fmla="*/ 1040868 w 2083122"/>
                  <a:gd name="connsiteY3" fmla="*/ 2082501 h 2083122"/>
                  <a:gd name="connsiteX4" fmla="*/ -718 w 2083122"/>
                  <a:gd name="connsiteY4" fmla="*/ 1040963 h 2083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2">
                    <a:moveTo>
                      <a:pt x="-718" y="1040963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63"/>
                    </a:cubicBezTo>
                    <a:cubicBezTo>
                      <a:pt x="2082405" y="1616230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182"/>
                      <a:pt x="-718" y="1040963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FCE89062-796E-C081-B178-325CD478EA6B}"/>
                  </a:ext>
                </a:extLst>
              </p:cNvPr>
              <p:cNvSpPr/>
              <p:nvPr/>
            </p:nvSpPr>
            <p:spPr>
              <a:xfrm>
                <a:off x="4324435" y="3147814"/>
                <a:ext cx="2444811" cy="2445149"/>
              </a:xfrm>
              <a:custGeom>
                <a:avLst/>
                <a:gdLst>
                  <a:gd name="connsiteX0" fmla="*/ -718 w 2083122"/>
                  <a:gd name="connsiteY0" fmla="*/ 1040963 h 2083409"/>
                  <a:gd name="connsiteX1" fmla="*/ 1040868 w 2083122"/>
                  <a:gd name="connsiteY1" fmla="*/ -622 h 2083409"/>
                  <a:gd name="connsiteX2" fmla="*/ 2082405 w 2083122"/>
                  <a:gd name="connsiteY2" fmla="*/ 1040963 h 2083409"/>
                  <a:gd name="connsiteX3" fmla="*/ 1040868 w 2083122"/>
                  <a:gd name="connsiteY3" fmla="*/ 2082787 h 2083409"/>
                  <a:gd name="connsiteX4" fmla="*/ -718 w 2083122"/>
                  <a:gd name="connsiteY4" fmla="*/ 1040963 h 2083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409">
                    <a:moveTo>
                      <a:pt x="-718" y="1040963"/>
                    </a:moveTo>
                    <a:cubicBezTo>
                      <a:pt x="-718" y="465745"/>
                      <a:pt x="465601" y="-622"/>
                      <a:pt x="1040868" y="-622"/>
                    </a:cubicBezTo>
                    <a:cubicBezTo>
                      <a:pt x="1616134" y="-622"/>
                      <a:pt x="2082405" y="465745"/>
                      <a:pt x="2082405" y="1040963"/>
                    </a:cubicBezTo>
                    <a:cubicBezTo>
                      <a:pt x="2082405" y="1616182"/>
                      <a:pt x="1616086" y="2082787"/>
                      <a:pt x="1040868" y="2082787"/>
                    </a:cubicBezTo>
                    <a:cubicBezTo>
                      <a:pt x="465649" y="2082787"/>
                      <a:pt x="-718" y="1616230"/>
                      <a:pt x="-718" y="1040963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D0AB9866-4BE1-F1DF-E722-B0CD942F531B}"/>
                  </a:ext>
                </a:extLst>
              </p:cNvPr>
              <p:cNvSpPr/>
              <p:nvPr/>
            </p:nvSpPr>
            <p:spPr>
              <a:xfrm>
                <a:off x="2652908" y="4113008"/>
                <a:ext cx="2444811" cy="2444812"/>
              </a:xfrm>
              <a:custGeom>
                <a:avLst/>
                <a:gdLst>
                  <a:gd name="connsiteX0" fmla="*/ -718 w 2083122"/>
                  <a:gd name="connsiteY0" fmla="*/ 1040963 h 2083122"/>
                  <a:gd name="connsiteX1" fmla="*/ 1040868 w 2083122"/>
                  <a:gd name="connsiteY1" fmla="*/ -622 h 2083122"/>
                  <a:gd name="connsiteX2" fmla="*/ 2082405 w 2083122"/>
                  <a:gd name="connsiteY2" fmla="*/ 1040963 h 2083122"/>
                  <a:gd name="connsiteX3" fmla="*/ 1040868 w 2083122"/>
                  <a:gd name="connsiteY3" fmla="*/ 2082501 h 2083122"/>
                  <a:gd name="connsiteX4" fmla="*/ -718 w 2083122"/>
                  <a:gd name="connsiteY4" fmla="*/ 1040963 h 2083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2">
                    <a:moveTo>
                      <a:pt x="-718" y="1040963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63"/>
                    </a:cubicBezTo>
                    <a:cubicBezTo>
                      <a:pt x="2082405" y="1616230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086"/>
                      <a:pt x="-718" y="104096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B11F5BDC-7F8F-C1F0-2455-17BC43DD0169}"/>
                  </a:ext>
                </a:extLst>
              </p:cNvPr>
              <p:cNvSpPr/>
              <p:nvPr/>
            </p:nvSpPr>
            <p:spPr>
              <a:xfrm>
                <a:off x="3100712" y="4560757"/>
                <a:ext cx="1549260" cy="1549260"/>
              </a:xfrm>
              <a:custGeom>
                <a:avLst/>
                <a:gdLst>
                  <a:gd name="connsiteX0" fmla="*/ -718 w 1320060"/>
                  <a:gd name="connsiteY0" fmla="*/ 659456 h 1320060"/>
                  <a:gd name="connsiteX1" fmla="*/ 659265 w 1320060"/>
                  <a:gd name="connsiteY1" fmla="*/ -622 h 1320060"/>
                  <a:gd name="connsiteX2" fmla="*/ 1319343 w 1320060"/>
                  <a:gd name="connsiteY2" fmla="*/ 659360 h 1320060"/>
                  <a:gd name="connsiteX3" fmla="*/ 659360 w 1320060"/>
                  <a:gd name="connsiteY3" fmla="*/ 1319438 h 1320060"/>
                  <a:gd name="connsiteX4" fmla="*/ 659313 w 1320060"/>
                  <a:gd name="connsiteY4" fmla="*/ 1319438 h 1320060"/>
                  <a:gd name="connsiteX5" fmla="*/ -718 w 1320060"/>
                  <a:gd name="connsiteY5" fmla="*/ 659503 h 1320060"/>
                  <a:gd name="connsiteX6" fmla="*/ -718 w 1320060"/>
                  <a:gd name="connsiteY6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0060" h="1320060">
                    <a:moveTo>
                      <a:pt x="-718" y="659456"/>
                    </a:moveTo>
                    <a:cubicBezTo>
                      <a:pt x="-765" y="294929"/>
                      <a:pt x="294739" y="-574"/>
                      <a:pt x="659265" y="-622"/>
                    </a:cubicBezTo>
                    <a:cubicBezTo>
                      <a:pt x="1023791" y="-670"/>
                      <a:pt x="1319295" y="294834"/>
                      <a:pt x="1319343" y="659360"/>
                    </a:cubicBezTo>
                    <a:cubicBezTo>
                      <a:pt x="1319390" y="1023887"/>
                      <a:pt x="1023887" y="1319390"/>
                      <a:pt x="659360" y="1319438"/>
                    </a:cubicBezTo>
                    <a:cubicBezTo>
                      <a:pt x="659360" y="1319438"/>
                      <a:pt x="659313" y="1319438"/>
                      <a:pt x="659313" y="1319438"/>
                    </a:cubicBezTo>
                    <a:cubicBezTo>
                      <a:pt x="294834" y="1319486"/>
                      <a:pt x="-670" y="1023982"/>
                      <a:pt x="-718" y="659503"/>
                    </a:cubicBezTo>
                    <a:cubicBezTo>
                      <a:pt x="-718" y="659503"/>
                      <a:pt x="-718" y="659456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F04DE75-BFB1-CC6C-D5A8-DCA1C5A6DF12}"/>
                  </a:ext>
                </a:extLst>
              </p:cNvPr>
              <p:cNvSpPr/>
              <p:nvPr/>
            </p:nvSpPr>
            <p:spPr>
              <a:xfrm>
                <a:off x="981382" y="3400071"/>
                <a:ext cx="2444813" cy="2186733"/>
              </a:xfrm>
              <a:custGeom>
                <a:avLst/>
                <a:gdLst>
                  <a:gd name="connsiteX0" fmla="*/ 400682 w 2083123"/>
                  <a:gd name="connsiteY0" fmla="*/ -574 h 1863224"/>
                  <a:gd name="connsiteX1" fmla="*/ -717 w 2083123"/>
                  <a:gd name="connsiteY1" fmla="*/ 821017 h 1863224"/>
                  <a:gd name="connsiteX2" fmla="*/ 1040820 w 2083123"/>
                  <a:gd name="connsiteY2" fmla="*/ 1862602 h 1863224"/>
                  <a:gd name="connsiteX3" fmla="*/ 2082405 w 2083123"/>
                  <a:gd name="connsiteY3" fmla="*/ 821017 h 1863224"/>
                  <a:gd name="connsiteX4" fmla="*/ 1681007 w 2083123"/>
                  <a:gd name="connsiteY4" fmla="*/ -622 h 1863224"/>
                  <a:gd name="connsiteX5" fmla="*/ 400682 w 2083123"/>
                  <a:gd name="connsiteY5" fmla="*/ -622 h 186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83123" h="1863224">
                    <a:moveTo>
                      <a:pt x="400682" y="-574"/>
                    </a:moveTo>
                    <a:cubicBezTo>
                      <a:pt x="147154" y="196571"/>
                      <a:pt x="-1008" y="499850"/>
                      <a:pt x="-717" y="821017"/>
                    </a:cubicBezTo>
                    <a:cubicBezTo>
                      <a:pt x="-717" y="1396283"/>
                      <a:pt x="465602" y="1862602"/>
                      <a:pt x="1040820" y="1862602"/>
                    </a:cubicBezTo>
                    <a:cubicBezTo>
                      <a:pt x="1616039" y="1862602"/>
                      <a:pt x="2082405" y="1396283"/>
                      <a:pt x="2082405" y="821017"/>
                    </a:cubicBezTo>
                    <a:cubicBezTo>
                      <a:pt x="2082692" y="499850"/>
                      <a:pt x="1934534" y="196571"/>
                      <a:pt x="1681007" y="-622"/>
                    </a:cubicBezTo>
                    <a:cubicBezTo>
                      <a:pt x="1304622" y="292687"/>
                      <a:pt x="777066" y="292687"/>
                      <a:pt x="400682" y="-62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2F375C3C-A699-7934-C179-345B0557E2E0}"/>
                  </a:ext>
                </a:extLst>
              </p:cNvPr>
              <p:cNvSpPr/>
              <p:nvPr/>
            </p:nvSpPr>
            <p:spPr>
              <a:xfrm>
                <a:off x="981382" y="1213394"/>
                <a:ext cx="2444811" cy="2444913"/>
              </a:xfrm>
              <a:custGeom>
                <a:avLst/>
                <a:gdLst>
                  <a:gd name="connsiteX0" fmla="*/ 400681 w 2083122"/>
                  <a:gd name="connsiteY0" fmla="*/ 1862602 h 2083208"/>
                  <a:gd name="connsiteX1" fmla="*/ 1862459 w 2083122"/>
                  <a:gd name="connsiteY1" fmla="*/ 1681102 h 2083208"/>
                  <a:gd name="connsiteX2" fmla="*/ 2082405 w 2083122"/>
                  <a:gd name="connsiteY2" fmla="*/ 1040963 h 2083208"/>
                  <a:gd name="connsiteX3" fmla="*/ 1040820 w 2083122"/>
                  <a:gd name="connsiteY3" fmla="*/ -622 h 2083208"/>
                  <a:gd name="connsiteX4" fmla="*/ -717 w 2083122"/>
                  <a:gd name="connsiteY4" fmla="*/ 1040963 h 2083208"/>
                  <a:gd name="connsiteX5" fmla="*/ 400681 w 2083122"/>
                  <a:gd name="connsiteY5" fmla="*/ 1862602 h 2083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83122" h="2083208">
                    <a:moveTo>
                      <a:pt x="400681" y="1862602"/>
                    </a:moveTo>
                    <a:cubicBezTo>
                      <a:pt x="854469" y="2216158"/>
                      <a:pt x="1508952" y="2134876"/>
                      <a:pt x="1862459" y="1681102"/>
                    </a:cubicBezTo>
                    <a:cubicBezTo>
                      <a:pt x="2004988" y="1498124"/>
                      <a:pt x="2082405" y="1272883"/>
                      <a:pt x="2082405" y="1040963"/>
                    </a:cubicBezTo>
                    <a:cubicBezTo>
                      <a:pt x="2082405" y="465745"/>
                      <a:pt x="1616087" y="-622"/>
                      <a:pt x="1040820" y="-622"/>
                    </a:cubicBezTo>
                    <a:cubicBezTo>
                      <a:pt x="465554" y="-622"/>
                      <a:pt x="-717" y="465745"/>
                      <a:pt x="-717" y="1040963"/>
                    </a:cubicBezTo>
                    <a:cubicBezTo>
                      <a:pt x="-980" y="1362130"/>
                      <a:pt x="147178" y="1665409"/>
                      <a:pt x="400681" y="1862602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37065017-128F-1D26-D4AA-9AE608CB27B7}"/>
                  </a:ext>
                </a:extLst>
              </p:cNvPr>
              <p:cNvSpPr/>
              <p:nvPr/>
            </p:nvSpPr>
            <p:spPr>
              <a:xfrm>
                <a:off x="4772238" y="3595842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217 h 1320060"/>
                  <a:gd name="connsiteX1" fmla="*/ 659503 w 1320059"/>
                  <a:gd name="connsiteY1" fmla="*/ -622 h 1320060"/>
                  <a:gd name="connsiteX2" fmla="*/ 1319342 w 1320059"/>
                  <a:gd name="connsiteY2" fmla="*/ 659599 h 1320060"/>
                  <a:gd name="connsiteX3" fmla="*/ 659312 w 1320059"/>
                  <a:gd name="connsiteY3" fmla="*/ 1319438 h 1320060"/>
                  <a:gd name="connsiteX4" fmla="*/ -718 w 1320059"/>
                  <a:gd name="connsiteY4" fmla="*/ 659408 h 1320060"/>
                  <a:gd name="connsiteX5" fmla="*/ -718 w 1320059"/>
                  <a:gd name="connsiteY5" fmla="*/ 659217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217"/>
                    </a:moveTo>
                    <a:cubicBezTo>
                      <a:pt x="-622" y="294691"/>
                      <a:pt x="294977" y="-718"/>
                      <a:pt x="659503" y="-622"/>
                    </a:cubicBezTo>
                    <a:cubicBezTo>
                      <a:pt x="1024029" y="-527"/>
                      <a:pt x="1319438" y="295073"/>
                      <a:pt x="1319342" y="659599"/>
                    </a:cubicBezTo>
                    <a:cubicBezTo>
                      <a:pt x="1319247" y="1024029"/>
                      <a:pt x="1023743" y="1319438"/>
                      <a:pt x="659312" y="1319438"/>
                    </a:cubicBezTo>
                    <a:cubicBezTo>
                      <a:pt x="294786" y="1319438"/>
                      <a:pt x="-718" y="1023934"/>
                      <a:pt x="-718" y="659408"/>
                    </a:cubicBezTo>
                    <a:cubicBezTo>
                      <a:pt x="-718" y="659360"/>
                      <a:pt x="-718" y="659265"/>
                      <a:pt x="-718" y="6592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354E3148-D866-161B-E936-BC0F493F80B9}"/>
                  </a:ext>
                </a:extLst>
              </p:cNvPr>
              <p:cNvSpPr/>
              <p:nvPr/>
            </p:nvSpPr>
            <p:spPr>
              <a:xfrm>
                <a:off x="4772238" y="1663661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0 h 1320060"/>
                  <a:gd name="connsiteX3" fmla="*/ 659360 w 1320059"/>
                  <a:gd name="connsiteY3" fmla="*/ 1319438 h 1320060"/>
                  <a:gd name="connsiteX4" fmla="*/ 659312 w 1320059"/>
                  <a:gd name="connsiteY4" fmla="*/ 1319438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65" y="294930"/>
                      <a:pt x="294738" y="-594"/>
                      <a:pt x="659265" y="-622"/>
                    </a:cubicBezTo>
                    <a:cubicBezTo>
                      <a:pt x="1023791" y="-646"/>
                      <a:pt x="1319295" y="294834"/>
                      <a:pt x="1319342" y="659360"/>
                    </a:cubicBezTo>
                    <a:cubicBezTo>
                      <a:pt x="1319390" y="1023887"/>
                      <a:pt x="1023886" y="1319390"/>
                      <a:pt x="659360" y="1319438"/>
                    </a:cubicBezTo>
                    <a:cubicBezTo>
                      <a:pt x="659360" y="1319438"/>
                      <a:pt x="659312" y="1319438"/>
                      <a:pt x="659312" y="1319438"/>
                    </a:cubicBezTo>
                    <a:cubicBezTo>
                      <a:pt x="294786" y="1319438"/>
                      <a:pt x="-670" y="1023982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857D2ABD-53E3-CB90-6561-8BC22A959618}"/>
                  </a:ext>
                </a:extLst>
              </p:cNvPr>
              <p:cNvSpPr/>
              <p:nvPr/>
            </p:nvSpPr>
            <p:spPr>
              <a:xfrm>
                <a:off x="3100712" y="700369"/>
                <a:ext cx="1549260" cy="1549260"/>
              </a:xfrm>
              <a:custGeom>
                <a:avLst/>
                <a:gdLst>
                  <a:gd name="connsiteX0" fmla="*/ -718 w 1320060"/>
                  <a:gd name="connsiteY0" fmla="*/ 659456 h 1320060"/>
                  <a:gd name="connsiteX1" fmla="*/ 659265 w 1320060"/>
                  <a:gd name="connsiteY1" fmla="*/ -622 h 1320060"/>
                  <a:gd name="connsiteX2" fmla="*/ 1319343 w 1320060"/>
                  <a:gd name="connsiteY2" fmla="*/ 659360 h 1320060"/>
                  <a:gd name="connsiteX3" fmla="*/ 659360 w 1320060"/>
                  <a:gd name="connsiteY3" fmla="*/ 1319438 h 1320060"/>
                  <a:gd name="connsiteX4" fmla="*/ 659313 w 1320060"/>
                  <a:gd name="connsiteY4" fmla="*/ 1319438 h 1320060"/>
                  <a:gd name="connsiteX5" fmla="*/ -718 w 1320060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60" h="1320060">
                    <a:moveTo>
                      <a:pt x="-718" y="659456"/>
                    </a:moveTo>
                    <a:cubicBezTo>
                      <a:pt x="-765" y="294930"/>
                      <a:pt x="294739" y="-593"/>
                      <a:pt x="659265" y="-622"/>
                    </a:cubicBezTo>
                    <a:cubicBezTo>
                      <a:pt x="1023791" y="-651"/>
                      <a:pt x="1319295" y="294834"/>
                      <a:pt x="1319343" y="659360"/>
                    </a:cubicBezTo>
                    <a:cubicBezTo>
                      <a:pt x="1319390" y="1023887"/>
                      <a:pt x="1023887" y="1319410"/>
                      <a:pt x="659360" y="1319438"/>
                    </a:cubicBezTo>
                    <a:cubicBezTo>
                      <a:pt x="659360" y="1319438"/>
                      <a:pt x="659313" y="1319438"/>
                      <a:pt x="659313" y="1319438"/>
                    </a:cubicBezTo>
                    <a:cubicBezTo>
                      <a:pt x="294787" y="1319438"/>
                      <a:pt x="-670" y="1023963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180BDC3-E8BD-F3D0-3275-DCE7B73849C8}"/>
                  </a:ext>
                </a:extLst>
              </p:cNvPr>
              <p:cNvSpPr/>
              <p:nvPr/>
            </p:nvSpPr>
            <p:spPr>
              <a:xfrm>
                <a:off x="1429187" y="1661142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1 h 1320060"/>
                  <a:gd name="connsiteX3" fmla="*/ 659408 w 1320059"/>
                  <a:gd name="connsiteY3" fmla="*/ 1319438 h 1320060"/>
                  <a:gd name="connsiteX4" fmla="*/ -718 w 1320059"/>
                  <a:gd name="connsiteY4" fmla="*/ 659599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46" y="294930"/>
                      <a:pt x="294738" y="-593"/>
                      <a:pt x="659265" y="-622"/>
                    </a:cubicBezTo>
                    <a:cubicBezTo>
                      <a:pt x="1023791" y="-651"/>
                      <a:pt x="1319295" y="294834"/>
                      <a:pt x="1319342" y="659361"/>
                    </a:cubicBezTo>
                    <a:cubicBezTo>
                      <a:pt x="1319390" y="1023886"/>
                      <a:pt x="1023934" y="1319391"/>
                      <a:pt x="659408" y="1319438"/>
                    </a:cubicBezTo>
                    <a:cubicBezTo>
                      <a:pt x="294910" y="1319534"/>
                      <a:pt x="-636" y="1024077"/>
                      <a:pt x="-718" y="659599"/>
                    </a:cubicBezTo>
                    <a:cubicBezTo>
                      <a:pt x="-718" y="659551"/>
                      <a:pt x="-718" y="659503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CEF3D669-5A92-02A5-682E-5C3DF9C0E277}"/>
                  </a:ext>
                </a:extLst>
              </p:cNvPr>
              <p:cNvSpPr/>
              <p:nvPr/>
            </p:nvSpPr>
            <p:spPr>
              <a:xfrm>
                <a:off x="1429187" y="3589684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0 h 1320060"/>
                  <a:gd name="connsiteX3" fmla="*/ 659408 w 1320059"/>
                  <a:gd name="connsiteY3" fmla="*/ 1319438 h 1320060"/>
                  <a:gd name="connsiteX4" fmla="*/ -718 w 1320059"/>
                  <a:gd name="connsiteY4" fmla="*/ 659503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46" y="294929"/>
                      <a:pt x="294738" y="-574"/>
                      <a:pt x="659265" y="-622"/>
                    </a:cubicBezTo>
                    <a:cubicBezTo>
                      <a:pt x="1023791" y="-670"/>
                      <a:pt x="1319295" y="294834"/>
                      <a:pt x="1319342" y="659360"/>
                    </a:cubicBezTo>
                    <a:cubicBezTo>
                      <a:pt x="1319390" y="1023886"/>
                      <a:pt x="1023934" y="1319390"/>
                      <a:pt x="659408" y="1319438"/>
                    </a:cubicBezTo>
                    <a:cubicBezTo>
                      <a:pt x="294882" y="1319486"/>
                      <a:pt x="-665" y="1024029"/>
                      <a:pt x="-718" y="659503"/>
                    </a:cubicBezTo>
                    <a:cubicBezTo>
                      <a:pt x="-718" y="659503"/>
                      <a:pt x="-718" y="659456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14B9F1CB-541D-1E62-185B-B0D8459F4340}"/>
                  </a:ext>
                </a:extLst>
              </p:cNvPr>
              <p:cNvSpPr/>
              <p:nvPr/>
            </p:nvSpPr>
            <p:spPr>
              <a:xfrm>
                <a:off x="2203817" y="1475112"/>
                <a:ext cx="3342995" cy="3860219"/>
              </a:xfrm>
              <a:custGeom>
                <a:avLst/>
                <a:gdLst>
                  <a:gd name="connsiteX0" fmla="*/ 0 w 2848427"/>
                  <a:gd name="connsiteY0" fmla="*/ 822259 h 3289131"/>
                  <a:gd name="connsiteX1" fmla="*/ 1424238 w 2848427"/>
                  <a:gd name="connsiteY1" fmla="*/ 0 h 3289131"/>
                  <a:gd name="connsiteX2" fmla="*/ 2848428 w 2848427"/>
                  <a:gd name="connsiteY2" fmla="*/ 822259 h 3289131"/>
                  <a:gd name="connsiteX3" fmla="*/ 2848428 w 2848427"/>
                  <a:gd name="connsiteY3" fmla="*/ 2466873 h 3289131"/>
                  <a:gd name="connsiteX4" fmla="*/ 1424238 w 2848427"/>
                  <a:gd name="connsiteY4" fmla="*/ 3289132 h 3289131"/>
                  <a:gd name="connsiteX5" fmla="*/ 0 w 2848427"/>
                  <a:gd name="connsiteY5" fmla="*/ 2466873 h 3289131"/>
                  <a:gd name="connsiteX6" fmla="*/ 0 w 2848427"/>
                  <a:gd name="connsiteY6" fmla="*/ 822259 h 3289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48427" h="3289131">
                    <a:moveTo>
                      <a:pt x="0" y="822259"/>
                    </a:moveTo>
                    <a:lnTo>
                      <a:pt x="1424238" y="0"/>
                    </a:lnTo>
                    <a:lnTo>
                      <a:pt x="2848428" y="822259"/>
                    </a:lnTo>
                    <a:lnTo>
                      <a:pt x="2848428" y="2466873"/>
                    </a:lnTo>
                    <a:lnTo>
                      <a:pt x="1424238" y="3289132"/>
                    </a:lnTo>
                    <a:lnTo>
                      <a:pt x="0" y="2466873"/>
                    </a:lnTo>
                    <a:lnTo>
                      <a:pt x="0" y="822259"/>
                    </a:ln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B4A787F-EF02-CCCB-EB58-EC3D6FEDC3E2}"/>
                  </a:ext>
                </a:extLst>
              </p:cNvPr>
              <p:cNvSpPr/>
              <p:nvPr/>
            </p:nvSpPr>
            <p:spPr>
              <a:xfrm>
                <a:off x="3201202" y="4661245"/>
                <a:ext cx="1348282" cy="1348283"/>
              </a:xfrm>
              <a:custGeom>
                <a:avLst/>
                <a:gdLst>
                  <a:gd name="connsiteX0" fmla="*/ -718 w 1148815"/>
                  <a:gd name="connsiteY0" fmla="*/ 573834 h 1148816"/>
                  <a:gd name="connsiteX1" fmla="*/ 573643 w 1148815"/>
                  <a:gd name="connsiteY1" fmla="*/ -622 h 1148816"/>
                  <a:gd name="connsiteX2" fmla="*/ 1148098 w 1148815"/>
                  <a:gd name="connsiteY2" fmla="*/ 573738 h 1148816"/>
                  <a:gd name="connsiteX3" fmla="*/ 573738 w 1148815"/>
                  <a:gd name="connsiteY3" fmla="*/ 1148194 h 1148816"/>
                  <a:gd name="connsiteX4" fmla="*/ 573690 w 1148815"/>
                  <a:gd name="connsiteY4" fmla="*/ 1148194 h 1148816"/>
                  <a:gd name="connsiteX5" fmla="*/ -718 w 1148815"/>
                  <a:gd name="connsiteY5" fmla="*/ 573834 h 1148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6">
                    <a:moveTo>
                      <a:pt x="-718" y="573834"/>
                    </a:moveTo>
                    <a:cubicBezTo>
                      <a:pt x="-765" y="256579"/>
                      <a:pt x="256387" y="-574"/>
                      <a:pt x="573643" y="-622"/>
                    </a:cubicBezTo>
                    <a:cubicBezTo>
                      <a:pt x="890898" y="-669"/>
                      <a:pt x="1148050" y="256483"/>
                      <a:pt x="1148098" y="573738"/>
                    </a:cubicBezTo>
                    <a:cubicBezTo>
                      <a:pt x="1148146" y="890994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194"/>
                      <a:pt x="-670" y="891041"/>
                      <a:pt x="-718" y="5738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A155C1C6-423E-D768-F7D8-0B6A50D2E464}"/>
                  </a:ext>
                </a:extLst>
              </p:cNvPr>
              <p:cNvSpPr/>
              <p:nvPr/>
            </p:nvSpPr>
            <p:spPr>
              <a:xfrm>
                <a:off x="3100712" y="4560757"/>
                <a:ext cx="1549149" cy="1549148"/>
              </a:xfrm>
              <a:custGeom>
                <a:avLst/>
                <a:gdLst>
                  <a:gd name="connsiteX0" fmla="*/ 659313 w 1319965"/>
                  <a:gd name="connsiteY0" fmla="*/ 1319343 h 1319964"/>
                  <a:gd name="connsiteX1" fmla="*/ 1319247 w 1319965"/>
                  <a:gd name="connsiteY1" fmla="*/ 659313 h 1319964"/>
                  <a:gd name="connsiteX2" fmla="*/ 659217 w 1319965"/>
                  <a:gd name="connsiteY2" fmla="*/ -622 h 1319964"/>
                  <a:gd name="connsiteX3" fmla="*/ -718 w 1319965"/>
                  <a:gd name="connsiteY3" fmla="*/ 659408 h 1319964"/>
                  <a:gd name="connsiteX4" fmla="*/ -718 w 1319965"/>
                  <a:gd name="connsiteY4" fmla="*/ 659456 h 1319964"/>
                  <a:gd name="connsiteX5" fmla="*/ 659313 w 1319965"/>
                  <a:gd name="connsiteY5" fmla="*/ 1319343 h 1319964"/>
                  <a:gd name="connsiteX6" fmla="*/ 659313 w 1319965"/>
                  <a:gd name="connsiteY6" fmla="*/ 84953 h 1319964"/>
                  <a:gd name="connsiteX7" fmla="*/ 1233720 w 1319965"/>
                  <a:gd name="connsiteY7" fmla="*/ 659360 h 1319964"/>
                  <a:gd name="connsiteX8" fmla="*/ 659313 w 1319965"/>
                  <a:gd name="connsiteY8" fmla="*/ 1233768 h 1319964"/>
                  <a:gd name="connsiteX9" fmla="*/ 84905 w 1319965"/>
                  <a:gd name="connsiteY9" fmla="*/ 659456 h 1319964"/>
                  <a:gd name="connsiteX10" fmla="*/ 659217 w 1319965"/>
                  <a:gd name="connsiteY10" fmla="*/ 84953 h 1319964"/>
                  <a:gd name="connsiteX11" fmla="*/ 659313 w 1319965"/>
                  <a:gd name="connsiteY11" fmla="*/ 84953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19965" h="1319964">
                    <a:moveTo>
                      <a:pt x="659313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200" y="294834"/>
                      <a:pt x="1023696" y="-670"/>
                      <a:pt x="659217" y="-622"/>
                    </a:cubicBezTo>
                    <a:cubicBezTo>
                      <a:pt x="294739" y="-574"/>
                      <a:pt x="-765" y="294929"/>
                      <a:pt x="-718" y="659408"/>
                    </a:cubicBezTo>
                    <a:cubicBezTo>
                      <a:pt x="-718" y="659408"/>
                      <a:pt x="-718" y="659456"/>
                      <a:pt x="-718" y="659456"/>
                    </a:cubicBezTo>
                    <a:cubicBezTo>
                      <a:pt x="-622" y="1023934"/>
                      <a:pt x="294834" y="1319343"/>
                      <a:pt x="659313" y="1319343"/>
                    </a:cubicBezTo>
                    <a:close/>
                    <a:moveTo>
                      <a:pt x="659313" y="84953"/>
                    </a:moveTo>
                    <a:cubicBezTo>
                      <a:pt x="976568" y="84953"/>
                      <a:pt x="1233720" y="342105"/>
                      <a:pt x="1233720" y="659360"/>
                    </a:cubicBezTo>
                    <a:cubicBezTo>
                      <a:pt x="1233720" y="976615"/>
                      <a:pt x="976568" y="1233768"/>
                      <a:pt x="659313" y="1233768"/>
                    </a:cubicBezTo>
                    <a:cubicBezTo>
                      <a:pt x="342106" y="1233768"/>
                      <a:pt x="84953" y="976663"/>
                      <a:pt x="84905" y="659456"/>
                    </a:cubicBezTo>
                    <a:cubicBezTo>
                      <a:pt x="84857" y="342200"/>
                      <a:pt x="341962" y="85000"/>
                      <a:pt x="659217" y="84953"/>
                    </a:cubicBezTo>
                    <a:cubicBezTo>
                      <a:pt x="659265" y="84953"/>
                      <a:pt x="659265" y="84953"/>
                      <a:pt x="659313" y="849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E332A97-EDA8-F280-3AE0-F125787051EC}"/>
                  </a:ext>
                </a:extLst>
              </p:cNvPr>
              <p:cNvSpPr/>
              <p:nvPr/>
            </p:nvSpPr>
            <p:spPr>
              <a:xfrm>
                <a:off x="1529675" y="3690453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595 h 1148815"/>
                  <a:gd name="connsiteX1" fmla="*/ 573881 w 1148815"/>
                  <a:gd name="connsiteY1" fmla="*/ -622 h 1148815"/>
                  <a:gd name="connsiteX2" fmla="*/ 1148098 w 1148815"/>
                  <a:gd name="connsiteY2" fmla="*/ 573976 h 1148815"/>
                  <a:gd name="connsiteX3" fmla="*/ 573786 w 1148815"/>
                  <a:gd name="connsiteY3" fmla="*/ 1148194 h 1148815"/>
                  <a:gd name="connsiteX4" fmla="*/ -718 w 1148815"/>
                  <a:gd name="connsiteY4" fmla="*/ 573976 h 1148815"/>
                  <a:gd name="connsiteX5" fmla="*/ -718 w 1148815"/>
                  <a:gd name="connsiteY5" fmla="*/ 573595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595"/>
                    </a:moveTo>
                    <a:cubicBezTo>
                      <a:pt x="-613" y="256340"/>
                      <a:pt x="256645" y="-718"/>
                      <a:pt x="573881" y="-622"/>
                    </a:cubicBezTo>
                    <a:cubicBezTo>
                      <a:pt x="891136" y="-527"/>
                      <a:pt x="1148194" y="256721"/>
                      <a:pt x="1148098" y="573976"/>
                    </a:cubicBezTo>
                    <a:cubicBezTo>
                      <a:pt x="1148003" y="891088"/>
                      <a:pt x="890898" y="1148146"/>
                      <a:pt x="573786" y="1148194"/>
                    </a:cubicBezTo>
                    <a:cubicBezTo>
                      <a:pt x="256574" y="1148289"/>
                      <a:pt x="-636" y="891184"/>
                      <a:pt x="-718" y="573976"/>
                    </a:cubicBezTo>
                    <a:cubicBezTo>
                      <a:pt x="-718" y="573833"/>
                      <a:pt x="-718" y="573738"/>
                      <a:pt x="-718" y="573595"/>
                    </a:cubicBezTo>
                    <a:close/>
                  </a:path>
                </a:pathLst>
              </a:custGeom>
              <a:solidFill>
                <a:schemeClr val="bg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52533BE-EA3C-5A6F-F0BB-2B0CA42C84F7}"/>
                  </a:ext>
                </a:extLst>
              </p:cNvPr>
              <p:cNvSpPr/>
              <p:nvPr/>
            </p:nvSpPr>
            <p:spPr>
              <a:xfrm>
                <a:off x="1429298" y="3589796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3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265 w 1319964"/>
                  <a:gd name="connsiteY4" fmla="*/ 1319343 h 1319964"/>
                  <a:gd name="connsiteX5" fmla="*/ 659312 w 1319964"/>
                  <a:gd name="connsiteY5" fmla="*/ 1319343 h 1319964"/>
                  <a:gd name="connsiteX6" fmla="*/ 659312 w 1319964"/>
                  <a:gd name="connsiteY6" fmla="*/ 85000 h 1319964"/>
                  <a:gd name="connsiteX7" fmla="*/ 1233720 w 1319964"/>
                  <a:gd name="connsiteY7" fmla="*/ 659408 h 1319964"/>
                  <a:gd name="connsiteX8" fmla="*/ 659312 w 1319964"/>
                  <a:gd name="connsiteY8" fmla="*/ 1233816 h 1319964"/>
                  <a:gd name="connsiteX9" fmla="*/ 84905 w 1319964"/>
                  <a:gd name="connsiteY9" fmla="*/ 659408 h 1319964"/>
                  <a:gd name="connsiteX10" fmla="*/ 84905 w 1319964"/>
                  <a:gd name="connsiteY10" fmla="*/ 659360 h 1319964"/>
                  <a:gd name="connsiteX11" fmla="*/ 659265 w 1319964"/>
                  <a:gd name="connsiteY11" fmla="*/ 85000 h 1319964"/>
                  <a:gd name="connsiteX12" fmla="*/ 659312 w 1319964"/>
                  <a:gd name="connsiteY12" fmla="*/ 85000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199" y="294834"/>
                      <a:pt x="1023696" y="-670"/>
                      <a:pt x="659217" y="-622"/>
                    </a:cubicBezTo>
                    <a:cubicBezTo>
                      <a:pt x="294738" y="-575"/>
                      <a:pt x="-718" y="294882"/>
                      <a:pt x="-718" y="659360"/>
                    </a:cubicBezTo>
                    <a:cubicBezTo>
                      <a:pt x="-718" y="1023838"/>
                      <a:pt x="294767" y="1319343"/>
                      <a:pt x="659265" y="1319343"/>
                    </a:cubicBezTo>
                    <a:cubicBezTo>
                      <a:pt x="659279" y="1319343"/>
                      <a:pt x="659298" y="1319343"/>
                      <a:pt x="659312" y="1319343"/>
                    </a:cubicBezTo>
                    <a:close/>
                    <a:moveTo>
                      <a:pt x="659312" y="85000"/>
                    </a:moveTo>
                    <a:cubicBezTo>
                      <a:pt x="976568" y="85000"/>
                      <a:pt x="1233720" y="342153"/>
                      <a:pt x="1233720" y="659408"/>
                    </a:cubicBezTo>
                    <a:cubicBezTo>
                      <a:pt x="1233720" y="976663"/>
                      <a:pt x="976568" y="1233816"/>
                      <a:pt x="659312" y="1233816"/>
                    </a:cubicBezTo>
                    <a:cubicBezTo>
                      <a:pt x="342076" y="1233816"/>
                      <a:pt x="84905" y="976663"/>
                      <a:pt x="84905" y="659408"/>
                    </a:cubicBezTo>
                    <a:cubicBezTo>
                      <a:pt x="84905" y="659408"/>
                      <a:pt x="84905" y="659360"/>
                      <a:pt x="84905" y="659360"/>
                    </a:cubicBezTo>
                    <a:cubicBezTo>
                      <a:pt x="84905" y="342153"/>
                      <a:pt x="342053" y="85000"/>
                      <a:pt x="659265" y="85000"/>
                    </a:cubicBezTo>
                    <a:cubicBezTo>
                      <a:pt x="659279" y="85000"/>
                      <a:pt x="659298" y="85000"/>
                      <a:pt x="659312" y="850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50750483-B968-E8A7-9DCC-5720155855EB}"/>
                  </a:ext>
                </a:extLst>
              </p:cNvPr>
              <p:cNvSpPr/>
              <p:nvPr/>
            </p:nvSpPr>
            <p:spPr>
              <a:xfrm>
                <a:off x="1529675" y="1761630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834 h 1148815"/>
                  <a:gd name="connsiteX1" fmla="*/ 573642 w 1148815"/>
                  <a:gd name="connsiteY1" fmla="*/ -622 h 1148815"/>
                  <a:gd name="connsiteX2" fmla="*/ 1148098 w 1148815"/>
                  <a:gd name="connsiteY2" fmla="*/ 573738 h 1148815"/>
                  <a:gd name="connsiteX3" fmla="*/ 573786 w 1148815"/>
                  <a:gd name="connsiteY3" fmla="*/ 1148194 h 1148815"/>
                  <a:gd name="connsiteX4" fmla="*/ -718 w 1148815"/>
                  <a:gd name="connsiteY4" fmla="*/ 573881 h 1148815"/>
                  <a:gd name="connsiteX5" fmla="*/ -718 w 1148815"/>
                  <a:gd name="connsiteY5" fmla="*/ 573834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834"/>
                    </a:moveTo>
                    <a:cubicBezTo>
                      <a:pt x="-741" y="256597"/>
                      <a:pt x="256406" y="-598"/>
                      <a:pt x="573642" y="-622"/>
                    </a:cubicBezTo>
                    <a:cubicBezTo>
                      <a:pt x="890898" y="-646"/>
                      <a:pt x="1148050" y="256502"/>
                      <a:pt x="1148098" y="573738"/>
                    </a:cubicBezTo>
                    <a:cubicBezTo>
                      <a:pt x="1148146" y="890946"/>
                      <a:pt x="890993" y="1148146"/>
                      <a:pt x="573786" y="1148194"/>
                    </a:cubicBezTo>
                    <a:cubicBezTo>
                      <a:pt x="256550" y="1148241"/>
                      <a:pt x="-665" y="891136"/>
                      <a:pt x="-718" y="573881"/>
                    </a:cubicBezTo>
                    <a:cubicBezTo>
                      <a:pt x="-718" y="573881"/>
                      <a:pt x="-718" y="573834"/>
                      <a:pt x="-718" y="573834"/>
                    </a:cubicBezTo>
                    <a:close/>
                  </a:path>
                </a:pathLst>
              </a:custGeom>
              <a:solidFill>
                <a:schemeClr val="tx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0009A703-9D54-BECE-0364-8361EC0EE2BB}"/>
                  </a:ext>
                </a:extLst>
              </p:cNvPr>
              <p:cNvSpPr/>
              <p:nvPr/>
            </p:nvSpPr>
            <p:spPr>
              <a:xfrm>
                <a:off x="3201202" y="800914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786 h 1148815"/>
                  <a:gd name="connsiteX1" fmla="*/ 573690 w 1148815"/>
                  <a:gd name="connsiteY1" fmla="*/ -622 h 1148815"/>
                  <a:gd name="connsiteX2" fmla="*/ 1148098 w 1148815"/>
                  <a:gd name="connsiteY2" fmla="*/ 573786 h 1148815"/>
                  <a:gd name="connsiteX3" fmla="*/ 573690 w 1148815"/>
                  <a:gd name="connsiteY3" fmla="*/ 1148194 h 1148815"/>
                  <a:gd name="connsiteX4" fmla="*/ -718 w 1148815"/>
                  <a:gd name="connsiteY4" fmla="*/ 573881 h 1148815"/>
                  <a:gd name="connsiteX5" fmla="*/ -718 w 1148815"/>
                  <a:gd name="connsiteY5" fmla="*/ 573786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786"/>
                    </a:moveTo>
                    <a:cubicBezTo>
                      <a:pt x="-718" y="256550"/>
                      <a:pt x="256435" y="-622"/>
                      <a:pt x="573690" y="-622"/>
                    </a:cubicBezTo>
                    <a:cubicBezTo>
                      <a:pt x="890945" y="-622"/>
                      <a:pt x="1148098" y="256550"/>
                      <a:pt x="1148098" y="573786"/>
                    </a:cubicBezTo>
                    <a:cubicBezTo>
                      <a:pt x="1148098" y="891022"/>
                      <a:pt x="890945" y="1148194"/>
                      <a:pt x="573690" y="1148194"/>
                    </a:cubicBezTo>
                    <a:cubicBezTo>
                      <a:pt x="256483" y="1148217"/>
                      <a:pt x="-670" y="891093"/>
                      <a:pt x="-718" y="573881"/>
                    </a:cubicBezTo>
                    <a:cubicBezTo>
                      <a:pt x="-718" y="573848"/>
                      <a:pt x="-718" y="573819"/>
                      <a:pt x="-718" y="57378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4D523400-27F0-2A10-DE40-31B2FA7E49CE}"/>
                  </a:ext>
                </a:extLst>
              </p:cNvPr>
              <p:cNvSpPr/>
              <p:nvPr/>
            </p:nvSpPr>
            <p:spPr>
              <a:xfrm>
                <a:off x="3100712" y="700482"/>
                <a:ext cx="1549149" cy="1549148"/>
              </a:xfrm>
              <a:custGeom>
                <a:avLst/>
                <a:gdLst>
                  <a:gd name="connsiteX0" fmla="*/ 659313 w 1319965"/>
                  <a:gd name="connsiteY0" fmla="*/ 1319343 h 1319964"/>
                  <a:gd name="connsiteX1" fmla="*/ 1319247 w 1319965"/>
                  <a:gd name="connsiteY1" fmla="*/ 659312 h 1319964"/>
                  <a:gd name="connsiteX2" fmla="*/ 659217 w 1319965"/>
                  <a:gd name="connsiteY2" fmla="*/ -622 h 1319964"/>
                  <a:gd name="connsiteX3" fmla="*/ -718 w 1319965"/>
                  <a:gd name="connsiteY3" fmla="*/ 659360 h 1319964"/>
                  <a:gd name="connsiteX4" fmla="*/ 659265 w 1319965"/>
                  <a:gd name="connsiteY4" fmla="*/ 1319343 h 1319964"/>
                  <a:gd name="connsiteX5" fmla="*/ 659313 w 1319965"/>
                  <a:gd name="connsiteY5" fmla="*/ 1319343 h 1319964"/>
                  <a:gd name="connsiteX6" fmla="*/ 659313 w 1319965"/>
                  <a:gd name="connsiteY6" fmla="*/ 85000 h 1319964"/>
                  <a:gd name="connsiteX7" fmla="*/ 1233720 w 1319965"/>
                  <a:gd name="connsiteY7" fmla="*/ 659408 h 1319964"/>
                  <a:gd name="connsiteX8" fmla="*/ 659313 w 1319965"/>
                  <a:gd name="connsiteY8" fmla="*/ 1233816 h 1319964"/>
                  <a:gd name="connsiteX9" fmla="*/ 84905 w 1319965"/>
                  <a:gd name="connsiteY9" fmla="*/ 659408 h 1319964"/>
                  <a:gd name="connsiteX10" fmla="*/ 84905 w 1319965"/>
                  <a:gd name="connsiteY10" fmla="*/ 659360 h 1319964"/>
                  <a:gd name="connsiteX11" fmla="*/ 659170 w 1319965"/>
                  <a:gd name="connsiteY11" fmla="*/ 84905 h 1319964"/>
                  <a:gd name="connsiteX12" fmla="*/ 659313 w 1319965"/>
                  <a:gd name="connsiteY12" fmla="*/ 84905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5" h="1319964">
                    <a:moveTo>
                      <a:pt x="659313" y="1319343"/>
                    </a:moveTo>
                    <a:cubicBezTo>
                      <a:pt x="1023791" y="1319314"/>
                      <a:pt x="1319295" y="1023810"/>
                      <a:pt x="1319247" y="659312"/>
                    </a:cubicBezTo>
                    <a:cubicBezTo>
                      <a:pt x="1319200" y="294815"/>
                      <a:pt x="1023696" y="-651"/>
                      <a:pt x="659217" y="-622"/>
                    </a:cubicBezTo>
                    <a:cubicBezTo>
                      <a:pt x="294739" y="-594"/>
                      <a:pt x="-718" y="294882"/>
                      <a:pt x="-718" y="659360"/>
                    </a:cubicBezTo>
                    <a:cubicBezTo>
                      <a:pt x="-718" y="1023858"/>
                      <a:pt x="294787" y="1319343"/>
                      <a:pt x="659265" y="1319343"/>
                    </a:cubicBezTo>
                    <a:cubicBezTo>
                      <a:pt x="659265" y="1319343"/>
                      <a:pt x="659313" y="1319343"/>
                      <a:pt x="659313" y="1319343"/>
                    </a:cubicBezTo>
                    <a:close/>
                    <a:moveTo>
                      <a:pt x="659313" y="85000"/>
                    </a:moveTo>
                    <a:cubicBezTo>
                      <a:pt x="976568" y="85000"/>
                      <a:pt x="1233720" y="342172"/>
                      <a:pt x="1233720" y="659408"/>
                    </a:cubicBezTo>
                    <a:cubicBezTo>
                      <a:pt x="1233720" y="976644"/>
                      <a:pt x="976568" y="1233816"/>
                      <a:pt x="659313" y="1233816"/>
                    </a:cubicBezTo>
                    <a:cubicBezTo>
                      <a:pt x="342058" y="1233816"/>
                      <a:pt x="84905" y="976644"/>
                      <a:pt x="84905" y="659408"/>
                    </a:cubicBezTo>
                    <a:cubicBezTo>
                      <a:pt x="84905" y="659394"/>
                      <a:pt x="84905" y="659375"/>
                      <a:pt x="84905" y="659360"/>
                    </a:cubicBezTo>
                    <a:cubicBezTo>
                      <a:pt x="84857" y="342148"/>
                      <a:pt x="341962" y="84957"/>
                      <a:pt x="659170" y="84905"/>
                    </a:cubicBezTo>
                    <a:cubicBezTo>
                      <a:pt x="659217" y="84905"/>
                      <a:pt x="659265" y="84905"/>
                      <a:pt x="659313" y="849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09429F29-A5E3-D700-2F28-620CF1909B52}"/>
                  </a:ext>
                </a:extLst>
              </p:cNvPr>
              <p:cNvSpPr/>
              <p:nvPr/>
            </p:nvSpPr>
            <p:spPr>
              <a:xfrm>
                <a:off x="4872727" y="1764150"/>
                <a:ext cx="1348283" cy="1348282"/>
              </a:xfrm>
              <a:custGeom>
                <a:avLst/>
                <a:gdLst>
                  <a:gd name="connsiteX0" fmla="*/ -718 w 1148816"/>
                  <a:gd name="connsiteY0" fmla="*/ 573834 h 1148815"/>
                  <a:gd name="connsiteX1" fmla="*/ 573643 w 1148816"/>
                  <a:gd name="connsiteY1" fmla="*/ -622 h 1148815"/>
                  <a:gd name="connsiteX2" fmla="*/ 1148099 w 1148816"/>
                  <a:gd name="connsiteY2" fmla="*/ 573738 h 1148815"/>
                  <a:gd name="connsiteX3" fmla="*/ 573738 w 1148816"/>
                  <a:gd name="connsiteY3" fmla="*/ 1148194 h 1148815"/>
                  <a:gd name="connsiteX4" fmla="*/ 573690 w 1148816"/>
                  <a:gd name="connsiteY4" fmla="*/ 1148194 h 1148815"/>
                  <a:gd name="connsiteX5" fmla="*/ -718 w 1148816"/>
                  <a:gd name="connsiteY5" fmla="*/ 573834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6" h="1148815">
                    <a:moveTo>
                      <a:pt x="-718" y="573834"/>
                    </a:moveTo>
                    <a:cubicBezTo>
                      <a:pt x="-765" y="256597"/>
                      <a:pt x="256387" y="-594"/>
                      <a:pt x="573643" y="-622"/>
                    </a:cubicBezTo>
                    <a:cubicBezTo>
                      <a:pt x="890898" y="-646"/>
                      <a:pt x="1148051" y="256502"/>
                      <a:pt x="1148099" y="573738"/>
                    </a:cubicBezTo>
                    <a:cubicBezTo>
                      <a:pt x="1148146" y="890993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194"/>
                      <a:pt x="-670" y="891041"/>
                      <a:pt x="-718" y="57383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44403B3B-2C5A-6199-8666-93348121D7C3}"/>
                  </a:ext>
                </a:extLst>
              </p:cNvPr>
              <p:cNvSpPr/>
              <p:nvPr/>
            </p:nvSpPr>
            <p:spPr>
              <a:xfrm>
                <a:off x="4772238" y="1663661"/>
                <a:ext cx="1549259" cy="1549260"/>
              </a:xfrm>
              <a:custGeom>
                <a:avLst/>
                <a:gdLst>
                  <a:gd name="connsiteX0" fmla="*/ 659312 w 1320059"/>
                  <a:gd name="connsiteY0" fmla="*/ 1319438 h 1320060"/>
                  <a:gd name="connsiteX1" fmla="*/ 1319342 w 1320059"/>
                  <a:gd name="connsiteY1" fmla="*/ 659408 h 1320060"/>
                  <a:gd name="connsiteX2" fmla="*/ 659312 w 1320059"/>
                  <a:gd name="connsiteY2" fmla="*/ -622 h 1320060"/>
                  <a:gd name="connsiteX3" fmla="*/ -718 w 1320059"/>
                  <a:gd name="connsiteY3" fmla="*/ 659408 h 1320060"/>
                  <a:gd name="connsiteX4" fmla="*/ -718 w 1320059"/>
                  <a:gd name="connsiteY4" fmla="*/ 659456 h 1320060"/>
                  <a:gd name="connsiteX5" fmla="*/ 659312 w 1320059"/>
                  <a:gd name="connsiteY5" fmla="*/ 1319438 h 1320060"/>
                  <a:gd name="connsiteX6" fmla="*/ 659312 w 1320059"/>
                  <a:gd name="connsiteY6" fmla="*/ 85048 h 1320060"/>
                  <a:gd name="connsiteX7" fmla="*/ 1233720 w 1320059"/>
                  <a:gd name="connsiteY7" fmla="*/ 659456 h 1320060"/>
                  <a:gd name="connsiteX8" fmla="*/ 659312 w 1320059"/>
                  <a:gd name="connsiteY8" fmla="*/ 1233864 h 1320060"/>
                  <a:gd name="connsiteX9" fmla="*/ 84904 w 1320059"/>
                  <a:gd name="connsiteY9" fmla="*/ 659456 h 1320060"/>
                  <a:gd name="connsiteX10" fmla="*/ 659217 w 1320059"/>
                  <a:gd name="connsiteY10" fmla="*/ 85048 h 1320060"/>
                  <a:gd name="connsiteX11" fmla="*/ 659312 w 1320059"/>
                  <a:gd name="connsiteY11" fmla="*/ 85048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20059" h="1320060">
                    <a:moveTo>
                      <a:pt x="659312" y="1319438"/>
                    </a:moveTo>
                    <a:cubicBezTo>
                      <a:pt x="1023839" y="1319438"/>
                      <a:pt x="1319342" y="1023934"/>
                      <a:pt x="1319342" y="659408"/>
                    </a:cubicBezTo>
                    <a:cubicBezTo>
                      <a:pt x="1319342" y="294882"/>
                      <a:pt x="1023839" y="-622"/>
                      <a:pt x="659312" y="-622"/>
                    </a:cubicBezTo>
                    <a:cubicBezTo>
                      <a:pt x="294786" y="-622"/>
                      <a:pt x="-718" y="294882"/>
                      <a:pt x="-718" y="659408"/>
                    </a:cubicBezTo>
                    <a:cubicBezTo>
                      <a:pt x="-718" y="659408"/>
                      <a:pt x="-718" y="659456"/>
                      <a:pt x="-718" y="659456"/>
                    </a:cubicBezTo>
                    <a:cubicBezTo>
                      <a:pt x="-670" y="1023982"/>
                      <a:pt x="294786" y="1319438"/>
                      <a:pt x="659312" y="1319438"/>
                    </a:cubicBezTo>
                    <a:close/>
                    <a:moveTo>
                      <a:pt x="659312" y="85048"/>
                    </a:moveTo>
                    <a:cubicBezTo>
                      <a:pt x="976568" y="85048"/>
                      <a:pt x="1233720" y="342220"/>
                      <a:pt x="1233720" y="659456"/>
                    </a:cubicBezTo>
                    <a:cubicBezTo>
                      <a:pt x="1233720" y="976711"/>
                      <a:pt x="976568" y="1233864"/>
                      <a:pt x="659312" y="1233864"/>
                    </a:cubicBezTo>
                    <a:cubicBezTo>
                      <a:pt x="342057" y="1233864"/>
                      <a:pt x="84904" y="976711"/>
                      <a:pt x="84904" y="659456"/>
                    </a:cubicBezTo>
                    <a:cubicBezTo>
                      <a:pt x="84857" y="342244"/>
                      <a:pt x="342009" y="85076"/>
                      <a:pt x="659217" y="85048"/>
                    </a:cubicBezTo>
                    <a:cubicBezTo>
                      <a:pt x="659265" y="85048"/>
                      <a:pt x="659265" y="85048"/>
                      <a:pt x="659312" y="850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E6D3BB9-B3A5-B798-8E32-778C052CC98B}"/>
                  </a:ext>
                </a:extLst>
              </p:cNvPr>
              <p:cNvSpPr/>
              <p:nvPr/>
            </p:nvSpPr>
            <p:spPr>
              <a:xfrm>
                <a:off x="4872727" y="3696051"/>
                <a:ext cx="1348283" cy="1348282"/>
              </a:xfrm>
              <a:custGeom>
                <a:avLst/>
                <a:gdLst>
                  <a:gd name="connsiteX0" fmla="*/ -718 w 1148816"/>
                  <a:gd name="connsiteY0" fmla="*/ 573833 h 1148815"/>
                  <a:gd name="connsiteX1" fmla="*/ 573643 w 1148816"/>
                  <a:gd name="connsiteY1" fmla="*/ -622 h 1148815"/>
                  <a:gd name="connsiteX2" fmla="*/ 1148099 w 1148816"/>
                  <a:gd name="connsiteY2" fmla="*/ 573738 h 1148815"/>
                  <a:gd name="connsiteX3" fmla="*/ 573738 w 1148816"/>
                  <a:gd name="connsiteY3" fmla="*/ 1148194 h 1148815"/>
                  <a:gd name="connsiteX4" fmla="*/ 573690 w 1148816"/>
                  <a:gd name="connsiteY4" fmla="*/ 1148194 h 1148815"/>
                  <a:gd name="connsiteX5" fmla="*/ -718 w 1148816"/>
                  <a:gd name="connsiteY5" fmla="*/ 573881 h 1148815"/>
                  <a:gd name="connsiteX6" fmla="*/ -718 w 1148816"/>
                  <a:gd name="connsiteY6" fmla="*/ 573833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8816" h="1148815">
                    <a:moveTo>
                      <a:pt x="-718" y="573833"/>
                    </a:moveTo>
                    <a:cubicBezTo>
                      <a:pt x="-765" y="256578"/>
                      <a:pt x="256387" y="-574"/>
                      <a:pt x="573643" y="-622"/>
                    </a:cubicBezTo>
                    <a:cubicBezTo>
                      <a:pt x="890898" y="-670"/>
                      <a:pt x="1148051" y="256483"/>
                      <a:pt x="1148099" y="573738"/>
                    </a:cubicBezTo>
                    <a:cubicBezTo>
                      <a:pt x="1148146" y="890993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241"/>
                      <a:pt x="-670" y="891088"/>
                      <a:pt x="-718" y="573881"/>
                    </a:cubicBezTo>
                    <a:cubicBezTo>
                      <a:pt x="-718" y="573881"/>
                      <a:pt x="-718" y="573833"/>
                      <a:pt x="-718" y="573833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3F7D4C54-25DB-04B9-C331-CDAC8F7DE2AD}"/>
                  </a:ext>
                </a:extLst>
              </p:cNvPr>
              <p:cNvSpPr/>
              <p:nvPr/>
            </p:nvSpPr>
            <p:spPr>
              <a:xfrm>
                <a:off x="4772238" y="3595954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3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265 w 1319964"/>
                  <a:gd name="connsiteY4" fmla="*/ 1319343 h 1319964"/>
                  <a:gd name="connsiteX5" fmla="*/ 659312 w 1319964"/>
                  <a:gd name="connsiteY5" fmla="*/ 1319343 h 1319964"/>
                  <a:gd name="connsiteX6" fmla="*/ 659312 w 1319964"/>
                  <a:gd name="connsiteY6" fmla="*/ 85000 h 1319964"/>
                  <a:gd name="connsiteX7" fmla="*/ 1233720 w 1319964"/>
                  <a:gd name="connsiteY7" fmla="*/ 659408 h 1319964"/>
                  <a:gd name="connsiteX8" fmla="*/ 659312 w 1319964"/>
                  <a:gd name="connsiteY8" fmla="*/ 1233816 h 1319964"/>
                  <a:gd name="connsiteX9" fmla="*/ 84904 w 1319964"/>
                  <a:gd name="connsiteY9" fmla="*/ 659408 h 1319964"/>
                  <a:gd name="connsiteX10" fmla="*/ 84904 w 1319964"/>
                  <a:gd name="connsiteY10" fmla="*/ 659360 h 1319964"/>
                  <a:gd name="connsiteX11" fmla="*/ 659026 w 1319964"/>
                  <a:gd name="connsiteY11" fmla="*/ 84762 h 1319964"/>
                  <a:gd name="connsiteX12" fmla="*/ 659312 w 1319964"/>
                  <a:gd name="connsiteY12" fmla="*/ 84762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199" y="294834"/>
                      <a:pt x="1023696" y="-670"/>
                      <a:pt x="659217" y="-622"/>
                    </a:cubicBezTo>
                    <a:cubicBezTo>
                      <a:pt x="294738" y="-574"/>
                      <a:pt x="-718" y="294882"/>
                      <a:pt x="-718" y="659360"/>
                    </a:cubicBezTo>
                    <a:cubicBezTo>
                      <a:pt x="-718" y="1023839"/>
                      <a:pt x="294786" y="1319343"/>
                      <a:pt x="659265" y="1319343"/>
                    </a:cubicBezTo>
                    <a:cubicBezTo>
                      <a:pt x="659265" y="1319343"/>
                      <a:pt x="659312" y="1319343"/>
                      <a:pt x="659312" y="1319343"/>
                    </a:cubicBezTo>
                    <a:close/>
                    <a:moveTo>
                      <a:pt x="659312" y="85000"/>
                    </a:moveTo>
                    <a:cubicBezTo>
                      <a:pt x="976568" y="85000"/>
                      <a:pt x="1233720" y="342153"/>
                      <a:pt x="1233720" y="659408"/>
                    </a:cubicBezTo>
                    <a:cubicBezTo>
                      <a:pt x="1233720" y="976663"/>
                      <a:pt x="976568" y="1233816"/>
                      <a:pt x="659312" y="1233816"/>
                    </a:cubicBezTo>
                    <a:cubicBezTo>
                      <a:pt x="342057" y="1233816"/>
                      <a:pt x="84904" y="976663"/>
                      <a:pt x="84904" y="659408"/>
                    </a:cubicBezTo>
                    <a:cubicBezTo>
                      <a:pt x="84904" y="659408"/>
                      <a:pt x="84904" y="659360"/>
                      <a:pt x="84904" y="659360"/>
                    </a:cubicBezTo>
                    <a:cubicBezTo>
                      <a:pt x="84761" y="342153"/>
                      <a:pt x="341818" y="84904"/>
                      <a:pt x="659026" y="84762"/>
                    </a:cubicBezTo>
                    <a:cubicBezTo>
                      <a:pt x="659121" y="84762"/>
                      <a:pt x="659217" y="84762"/>
                      <a:pt x="659312" y="847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B992496F-6A0B-EAA3-C60C-EAC3FC620E01}"/>
                  </a:ext>
                </a:extLst>
              </p:cNvPr>
              <p:cNvSpPr/>
              <p:nvPr/>
            </p:nvSpPr>
            <p:spPr>
              <a:xfrm>
                <a:off x="1429298" y="1661254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2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312 w 1319964"/>
                  <a:gd name="connsiteY4" fmla="*/ 1319343 h 1319964"/>
                  <a:gd name="connsiteX5" fmla="*/ 659312 w 1319964"/>
                  <a:gd name="connsiteY5" fmla="*/ 84952 h 1319964"/>
                  <a:gd name="connsiteX6" fmla="*/ 1233720 w 1319964"/>
                  <a:gd name="connsiteY6" fmla="*/ 659360 h 1319964"/>
                  <a:gd name="connsiteX7" fmla="*/ 659312 w 1319964"/>
                  <a:gd name="connsiteY7" fmla="*/ 1233768 h 1319964"/>
                  <a:gd name="connsiteX8" fmla="*/ 84905 w 1319964"/>
                  <a:gd name="connsiteY8" fmla="*/ 659360 h 1319964"/>
                  <a:gd name="connsiteX9" fmla="*/ 659217 w 1319964"/>
                  <a:gd name="connsiteY9" fmla="*/ 84952 h 1319964"/>
                  <a:gd name="connsiteX10" fmla="*/ 659312 w 1319964"/>
                  <a:gd name="connsiteY10" fmla="*/ 84952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2"/>
                    </a:cubicBezTo>
                    <a:cubicBezTo>
                      <a:pt x="1319199" y="294815"/>
                      <a:pt x="1023696" y="-646"/>
                      <a:pt x="659217" y="-622"/>
                    </a:cubicBezTo>
                    <a:cubicBezTo>
                      <a:pt x="294738" y="-594"/>
                      <a:pt x="-718" y="294882"/>
                      <a:pt x="-718" y="659360"/>
                    </a:cubicBezTo>
                    <a:cubicBezTo>
                      <a:pt x="-694" y="1023886"/>
                      <a:pt x="294805" y="1319343"/>
                      <a:pt x="659312" y="1319343"/>
                    </a:cubicBezTo>
                    <a:close/>
                    <a:moveTo>
                      <a:pt x="659312" y="84952"/>
                    </a:moveTo>
                    <a:cubicBezTo>
                      <a:pt x="976568" y="84952"/>
                      <a:pt x="1233720" y="342124"/>
                      <a:pt x="1233720" y="659360"/>
                    </a:cubicBezTo>
                    <a:cubicBezTo>
                      <a:pt x="1233720" y="976616"/>
                      <a:pt x="976568" y="1233768"/>
                      <a:pt x="659312" y="1233768"/>
                    </a:cubicBezTo>
                    <a:cubicBezTo>
                      <a:pt x="342076" y="1233768"/>
                      <a:pt x="84905" y="976616"/>
                      <a:pt x="84905" y="659360"/>
                    </a:cubicBezTo>
                    <a:cubicBezTo>
                      <a:pt x="84881" y="342148"/>
                      <a:pt x="342005" y="84976"/>
                      <a:pt x="659217" y="84952"/>
                    </a:cubicBezTo>
                    <a:cubicBezTo>
                      <a:pt x="659250" y="84952"/>
                      <a:pt x="659279" y="84952"/>
                      <a:pt x="659312" y="849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100">
                  <a:cs typeface="B Nazanin" panose="00000400000000000000" pitchFamily="2" charset="-78"/>
                </a:endParaRPr>
              </a:p>
            </p:txBody>
          </p:sp>
          <p:pic>
            <p:nvPicPr>
              <p:cNvPr id="30" name="Picture 2" descr="Financial - Free business and finance icons">
                <a:extLst>
                  <a:ext uri="{FF2B5EF4-FFF2-40B4-BE49-F238E27FC236}">
                    <a16:creationId xmlns:a16="http://schemas.microsoft.com/office/drawing/2014/main" id="{EF205436-971C-FF63-CD38-2D2C7D00035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73591" y="1173303"/>
                <a:ext cx="603504" cy="6035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4" descr="Entrepreneur - Free business icons">
                <a:extLst>
                  <a:ext uri="{FF2B5EF4-FFF2-40B4-BE49-F238E27FC236}">
                    <a16:creationId xmlns:a16="http://schemas.microsoft.com/office/drawing/2014/main" id="{FEF909C0-DD34-F498-1C3C-FC042163C57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2064" y="2134019"/>
                <a:ext cx="603504" cy="6035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2" name="Picture 6" descr="Management Authority Icons - Free SVG &amp; PNG Management Authority Images -  Noun Project">
                <a:extLst>
                  <a:ext uri="{FF2B5EF4-FFF2-40B4-BE49-F238E27FC236}">
                    <a16:creationId xmlns:a16="http://schemas.microsoft.com/office/drawing/2014/main" id="{5E75F5B3-19BE-E760-2948-E38D107A8DC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20448" y="2011871"/>
                <a:ext cx="852840" cy="85284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3" name="Picture 8" descr="Strategy - Free people icons">
                <a:extLst>
                  <a:ext uri="{FF2B5EF4-FFF2-40B4-BE49-F238E27FC236}">
                    <a16:creationId xmlns:a16="http://schemas.microsoft.com/office/drawing/2014/main" id="{8BDEEF9A-BE3E-71DF-0997-E0AC2D3614C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2064" y="4062842"/>
                <a:ext cx="603504" cy="6035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4" name="Picture 10" descr="Human resources - Free business icons">
                <a:extLst>
                  <a:ext uri="{FF2B5EF4-FFF2-40B4-BE49-F238E27FC236}">
                    <a16:creationId xmlns:a16="http://schemas.microsoft.com/office/drawing/2014/main" id="{85E3DF1D-A867-A2C4-4265-F5795754804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5116" y="4068440"/>
                <a:ext cx="603504" cy="6035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5" name="Picture 12" descr="Branding - Free marketing icons">
                <a:extLst>
                  <a:ext uri="{FF2B5EF4-FFF2-40B4-BE49-F238E27FC236}">
                    <a16:creationId xmlns:a16="http://schemas.microsoft.com/office/drawing/2014/main" id="{9F7B3C0A-31E8-6756-9CD1-2DFEC38E317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73591" y="5033634"/>
                <a:ext cx="603504" cy="6035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6D1D9CE4-241E-CACA-C71A-8D5273D4ECAA}"/>
                  </a:ext>
                </a:extLst>
              </p:cNvPr>
              <p:cNvSpPr txBox="1"/>
              <p:nvPr/>
            </p:nvSpPr>
            <p:spPr>
              <a:xfrm>
                <a:off x="2846614" y="3143611"/>
                <a:ext cx="2057400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sz="4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rat"/>
                    <a:cs typeface="B Nazanin" panose="00000400000000000000" pitchFamily="2" charset="-78"/>
                  </a:rPr>
                  <a:t>PPT </a:t>
                </a:r>
                <a:r>
                  <a:rPr lang="fa-IR" sz="4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rat"/>
                    <a:cs typeface="B Nazanin" panose="00000400000000000000" pitchFamily="2" charset="-78"/>
                  </a:rPr>
                  <a:t>دایره ای</a:t>
                </a:r>
                <a:endParaRPr lang="en-US" sz="4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rat"/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45770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6"/>
          <p:cNvSpPr/>
          <p:nvPr/>
        </p:nvSpPr>
        <p:spPr>
          <a:xfrm>
            <a:off x="1356577" y="6800850"/>
            <a:ext cx="6225235" cy="512807"/>
          </a:xfrm>
          <a:custGeom>
            <a:avLst/>
            <a:gdLst/>
            <a:ahLst/>
            <a:cxnLst/>
            <a:rect l="l" t="t" r="r" b="b"/>
            <a:pathLst>
              <a:path w="6225235" h="512807" extrusionOk="0">
                <a:moveTo>
                  <a:pt x="6169528" y="0"/>
                </a:moveTo>
                <a:cubicBezTo>
                  <a:pt x="6178755" y="31940"/>
                  <a:pt x="6184078" y="57846"/>
                  <a:pt x="6193660" y="82688"/>
                </a:cubicBezTo>
                <a:cubicBezTo>
                  <a:pt x="6202887" y="106821"/>
                  <a:pt x="6234827" y="121371"/>
                  <a:pt x="6222406" y="156860"/>
                </a:cubicBezTo>
                <a:cubicBezTo>
                  <a:pt x="6181949" y="167861"/>
                  <a:pt x="6142911" y="176024"/>
                  <a:pt x="6096776" y="166087"/>
                </a:cubicBezTo>
                <a:cubicBezTo>
                  <a:pt x="6044607" y="154730"/>
                  <a:pt x="5988536" y="160763"/>
                  <a:pt x="5934238" y="161118"/>
                </a:cubicBezTo>
                <a:cubicBezTo>
                  <a:pt x="5779508" y="162183"/>
                  <a:pt x="5624777" y="162183"/>
                  <a:pt x="5470402" y="166087"/>
                </a:cubicBezTo>
                <a:cubicBezTo>
                  <a:pt x="5322414" y="169991"/>
                  <a:pt x="5174781" y="179218"/>
                  <a:pt x="5026794" y="184541"/>
                </a:cubicBezTo>
                <a:cubicBezTo>
                  <a:pt x="4847931" y="190929"/>
                  <a:pt x="4669423" y="194833"/>
                  <a:pt x="4490561" y="201930"/>
                </a:cubicBezTo>
                <a:cubicBezTo>
                  <a:pt x="4355349" y="207254"/>
                  <a:pt x="4220137" y="217190"/>
                  <a:pt x="4084926" y="223223"/>
                </a:cubicBezTo>
                <a:cubicBezTo>
                  <a:pt x="3927001" y="230676"/>
                  <a:pt x="3768722" y="235999"/>
                  <a:pt x="3610443" y="242742"/>
                </a:cubicBezTo>
                <a:cubicBezTo>
                  <a:pt x="3574954" y="244162"/>
                  <a:pt x="3539465" y="247711"/>
                  <a:pt x="3503977" y="250195"/>
                </a:cubicBezTo>
                <a:cubicBezTo>
                  <a:pt x="3322985" y="262616"/>
                  <a:pt x="3142348" y="275037"/>
                  <a:pt x="2961356" y="287458"/>
                </a:cubicBezTo>
                <a:cubicBezTo>
                  <a:pt x="2824725" y="296685"/>
                  <a:pt x="2687738" y="305912"/>
                  <a:pt x="2551107" y="315139"/>
                </a:cubicBezTo>
                <a:cubicBezTo>
                  <a:pt x="2434704" y="322946"/>
                  <a:pt x="2317947" y="330044"/>
                  <a:pt x="2201544" y="338561"/>
                </a:cubicBezTo>
                <a:cubicBezTo>
                  <a:pt x="2087271" y="346724"/>
                  <a:pt x="1973352" y="357370"/>
                  <a:pt x="1859434" y="365178"/>
                </a:cubicBezTo>
                <a:cubicBezTo>
                  <a:pt x="1607464" y="382922"/>
                  <a:pt x="1355140" y="396053"/>
                  <a:pt x="1103526" y="417346"/>
                </a:cubicBezTo>
                <a:cubicBezTo>
                  <a:pt x="866462" y="437575"/>
                  <a:pt x="630463" y="466320"/>
                  <a:pt x="393753" y="489743"/>
                </a:cubicBezTo>
                <a:cubicBezTo>
                  <a:pt x="292256" y="499680"/>
                  <a:pt x="190049" y="507132"/>
                  <a:pt x="88196" y="512456"/>
                </a:cubicBezTo>
                <a:cubicBezTo>
                  <a:pt x="36383" y="515295"/>
                  <a:pt x="18284" y="501099"/>
                  <a:pt x="5508" y="463836"/>
                </a:cubicBezTo>
                <a:cubicBezTo>
                  <a:pt x="-11172" y="412023"/>
                  <a:pt x="10476" y="376179"/>
                  <a:pt x="64419" y="383277"/>
                </a:cubicBezTo>
                <a:cubicBezTo>
                  <a:pt x="131492" y="392504"/>
                  <a:pt x="195372" y="380438"/>
                  <a:pt x="260671" y="372985"/>
                </a:cubicBezTo>
                <a:cubicBezTo>
                  <a:pt x="369621" y="360564"/>
                  <a:pt x="478571" y="347434"/>
                  <a:pt x="587521" y="336077"/>
                </a:cubicBezTo>
                <a:cubicBezTo>
                  <a:pt x="702859" y="324011"/>
                  <a:pt x="817488" y="300944"/>
                  <a:pt x="934600" y="300589"/>
                </a:cubicBezTo>
                <a:cubicBezTo>
                  <a:pt x="1016224" y="300234"/>
                  <a:pt x="1097493" y="282135"/>
                  <a:pt x="1179472" y="277876"/>
                </a:cubicBezTo>
                <a:cubicBezTo>
                  <a:pt x="1259676" y="273617"/>
                  <a:pt x="1340235" y="265455"/>
                  <a:pt x="1421149" y="272908"/>
                </a:cubicBezTo>
                <a:cubicBezTo>
                  <a:pt x="1430376" y="273617"/>
                  <a:pt x="1440668" y="270423"/>
                  <a:pt x="1449895" y="267229"/>
                </a:cubicBezTo>
                <a:cubicBezTo>
                  <a:pt x="1457348" y="264745"/>
                  <a:pt x="1467639" y="254453"/>
                  <a:pt x="1470478" y="256583"/>
                </a:cubicBezTo>
                <a:cubicBezTo>
                  <a:pt x="1509871" y="283554"/>
                  <a:pt x="1545359" y="248420"/>
                  <a:pt x="1583687" y="250905"/>
                </a:cubicBezTo>
                <a:cubicBezTo>
                  <a:pt x="1622015" y="253389"/>
                  <a:pt x="1662472" y="237064"/>
                  <a:pt x="1699380" y="243807"/>
                </a:cubicBezTo>
                <a:cubicBezTo>
                  <a:pt x="1750129" y="253034"/>
                  <a:pt x="1796264" y="233515"/>
                  <a:pt x="1844174" y="233870"/>
                </a:cubicBezTo>
                <a:cubicBezTo>
                  <a:pt x="1933605" y="234580"/>
                  <a:pt x="2021262" y="211867"/>
                  <a:pt x="2109274" y="215416"/>
                </a:cubicBezTo>
                <a:cubicBezTo>
                  <a:pt x="2193027" y="218965"/>
                  <a:pt x="2277135" y="217900"/>
                  <a:pt x="2356275" y="201220"/>
                </a:cubicBezTo>
                <a:cubicBezTo>
                  <a:pt x="2451384" y="181347"/>
                  <a:pt x="2548268" y="206899"/>
                  <a:pt x="2640893" y="176733"/>
                </a:cubicBezTo>
                <a:cubicBezTo>
                  <a:pt x="2771846" y="190574"/>
                  <a:pt x="2899251" y="150472"/>
                  <a:pt x="3029139" y="149407"/>
                </a:cubicBezTo>
                <a:cubicBezTo>
                  <a:pt x="3112182" y="148697"/>
                  <a:pt x="3194871" y="146923"/>
                  <a:pt x="3277914" y="143019"/>
                </a:cubicBezTo>
                <a:cubicBezTo>
                  <a:pt x="3316952" y="141245"/>
                  <a:pt x="3355634" y="132018"/>
                  <a:pt x="3394672" y="128824"/>
                </a:cubicBezTo>
                <a:cubicBezTo>
                  <a:pt x="3426257" y="126339"/>
                  <a:pt x="3458196" y="128824"/>
                  <a:pt x="3489781" y="127404"/>
                </a:cubicBezTo>
                <a:cubicBezTo>
                  <a:pt x="3590214" y="123500"/>
                  <a:pt x="3691002" y="121016"/>
                  <a:pt x="3791080" y="113564"/>
                </a:cubicBezTo>
                <a:cubicBezTo>
                  <a:pt x="3832956" y="110370"/>
                  <a:pt x="3878027" y="135567"/>
                  <a:pt x="3917774" y="102562"/>
                </a:cubicBezTo>
                <a:cubicBezTo>
                  <a:pt x="3920613" y="100078"/>
                  <a:pt x="3931260" y="108950"/>
                  <a:pt x="3938713" y="110370"/>
                </a:cubicBezTo>
                <a:cubicBezTo>
                  <a:pt x="3957876" y="113564"/>
                  <a:pt x="3985912" y="124920"/>
                  <a:pt x="3995494" y="116403"/>
                </a:cubicBezTo>
                <a:cubicBezTo>
                  <a:pt x="4032757" y="83043"/>
                  <a:pt x="4077118" y="96174"/>
                  <a:pt x="4117220" y="92625"/>
                </a:cubicBezTo>
                <a:cubicBezTo>
                  <a:pt x="4205942" y="84818"/>
                  <a:pt x="4295373" y="84108"/>
                  <a:pt x="4384805" y="82334"/>
                </a:cubicBezTo>
                <a:cubicBezTo>
                  <a:pt x="4450813" y="81269"/>
                  <a:pt x="4516467" y="84108"/>
                  <a:pt x="4582476" y="84108"/>
                </a:cubicBezTo>
                <a:cubicBezTo>
                  <a:pt x="4596671" y="84108"/>
                  <a:pt x="4610867" y="80914"/>
                  <a:pt x="4625062" y="78075"/>
                </a:cubicBezTo>
                <a:cubicBezTo>
                  <a:pt x="4635354" y="75946"/>
                  <a:pt x="4646711" y="67073"/>
                  <a:pt x="4654873" y="69913"/>
                </a:cubicBezTo>
                <a:cubicBezTo>
                  <a:pt x="4747498" y="101497"/>
                  <a:pt x="4839059" y="54298"/>
                  <a:pt x="4933104" y="67073"/>
                </a:cubicBezTo>
                <a:cubicBezTo>
                  <a:pt x="5004081" y="76655"/>
                  <a:pt x="5078962" y="56427"/>
                  <a:pt x="5152424" y="51459"/>
                </a:cubicBezTo>
                <a:cubicBezTo>
                  <a:pt x="5171942" y="50039"/>
                  <a:pt x="5191816" y="55007"/>
                  <a:pt x="5211690" y="57137"/>
                </a:cubicBezTo>
                <a:cubicBezTo>
                  <a:pt x="5217722" y="57846"/>
                  <a:pt x="5225885" y="61750"/>
                  <a:pt x="5229434" y="59266"/>
                </a:cubicBezTo>
                <a:cubicBezTo>
                  <a:pt x="5265987" y="34424"/>
                  <a:pt x="5308574" y="40102"/>
                  <a:pt x="5348676" y="37973"/>
                </a:cubicBezTo>
                <a:cubicBezTo>
                  <a:pt x="5428525" y="33714"/>
                  <a:pt x="5508729" y="33714"/>
                  <a:pt x="5588579" y="32295"/>
                </a:cubicBezTo>
                <a:cubicBezTo>
                  <a:pt x="5600645" y="31940"/>
                  <a:pt x="5613776" y="37618"/>
                  <a:pt x="5625132" y="35489"/>
                </a:cubicBezTo>
                <a:cubicBezTo>
                  <a:pt x="5716338" y="19164"/>
                  <a:pt x="5808253" y="21293"/>
                  <a:pt x="5900169" y="22358"/>
                </a:cubicBezTo>
                <a:cubicBezTo>
                  <a:pt x="5970437" y="23422"/>
                  <a:pt x="6040704" y="22358"/>
                  <a:pt x="6110971" y="19519"/>
                </a:cubicBezTo>
                <a:cubicBezTo>
                  <a:pt x="6127651" y="19519"/>
                  <a:pt x="6145040" y="8517"/>
                  <a:pt x="616952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162" name="Google Shape;162;p16"/>
          <p:cNvGrpSpPr/>
          <p:nvPr/>
        </p:nvGrpSpPr>
        <p:grpSpPr>
          <a:xfrm>
            <a:off x="6849424" y="0"/>
            <a:ext cx="11434347" cy="14776239"/>
            <a:chOff x="-59690" y="0"/>
            <a:chExt cx="3432810" cy="4436110"/>
          </a:xfrm>
        </p:grpSpPr>
        <p:sp>
          <p:nvSpPr>
            <p:cNvPr id="163" name="Google Shape;163;p16"/>
            <p:cNvSpPr/>
            <p:nvPr/>
          </p:nvSpPr>
          <p:spPr>
            <a:xfrm>
              <a:off x="-59690" y="0"/>
              <a:ext cx="1205230" cy="4436110"/>
            </a:xfrm>
            <a:custGeom>
              <a:avLst/>
              <a:gdLst/>
              <a:ahLst/>
              <a:cxnLst/>
              <a:rect l="l" t="t" r="r" b="b"/>
              <a:pathLst>
                <a:path w="1205230" h="4436110" extrusionOk="0">
                  <a:moveTo>
                    <a:pt x="720090" y="2504440"/>
                  </a:moveTo>
                  <a:cubicBezTo>
                    <a:pt x="1205230" y="1358900"/>
                    <a:pt x="641350" y="843280"/>
                    <a:pt x="461010" y="548640"/>
                  </a:cubicBezTo>
                  <a:cubicBezTo>
                    <a:pt x="195580" y="115570"/>
                    <a:pt x="262890" y="0"/>
                    <a:pt x="262890" y="0"/>
                  </a:cubicBezTo>
                  <a:lnTo>
                    <a:pt x="59690" y="0"/>
                  </a:lnTo>
                  <a:cubicBezTo>
                    <a:pt x="119380" y="441960"/>
                    <a:pt x="1139190" y="1212850"/>
                    <a:pt x="678180" y="2147570"/>
                  </a:cubicBezTo>
                  <a:cubicBezTo>
                    <a:pt x="0" y="3520440"/>
                    <a:pt x="516890" y="4436110"/>
                    <a:pt x="516890" y="4436110"/>
                  </a:cubicBezTo>
                  <a:lnTo>
                    <a:pt x="745490" y="4436110"/>
                  </a:lnTo>
                  <a:cubicBezTo>
                    <a:pt x="745490" y="4436110"/>
                    <a:pt x="185420" y="3768090"/>
                    <a:pt x="720090" y="2504440"/>
                  </a:cubicBezTo>
                  <a:lnTo>
                    <a:pt x="720090" y="2504440"/>
                  </a:lnTo>
                  <a:close/>
                </a:path>
              </a:pathLst>
            </a:custGeom>
            <a:solidFill>
              <a:srgbClr val="F8ED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" name="Google Shape;164;p16"/>
            <p:cNvSpPr/>
            <p:nvPr/>
          </p:nvSpPr>
          <p:spPr>
            <a:xfrm>
              <a:off x="125730" y="0"/>
              <a:ext cx="1019810" cy="4436110"/>
            </a:xfrm>
            <a:custGeom>
              <a:avLst/>
              <a:gdLst/>
              <a:ahLst/>
              <a:cxnLst/>
              <a:rect l="l" t="t" r="r" b="b"/>
              <a:pathLst>
                <a:path w="1019810" h="4436110" extrusionOk="0">
                  <a:moveTo>
                    <a:pt x="511810" y="3030220"/>
                  </a:moveTo>
                  <a:cubicBezTo>
                    <a:pt x="892810" y="1957070"/>
                    <a:pt x="1009650" y="1464310"/>
                    <a:pt x="585470" y="820420"/>
                  </a:cubicBezTo>
                  <a:cubicBezTo>
                    <a:pt x="212090" y="254000"/>
                    <a:pt x="264160" y="0"/>
                    <a:pt x="264160" y="0"/>
                  </a:cubicBezTo>
                  <a:lnTo>
                    <a:pt x="77470" y="0"/>
                  </a:lnTo>
                  <a:cubicBezTo>
                    <a:pt x="77470" y="0"/>
                    <a:pt x="10160" y="115570"/>
                    <a:pt x="275590" y="548640"/>
                  </a:cubicBezTo>
                  <a:cubicBezTo>
                    <a:pt x="455930" y="843280"/>
                    <a:pt x="1019810" y="1358900"/>
                    <a:pt x="534670" y="2504440"/>
                  </a:cubicBezTo>
                  <a:cubicBezTo>
                    <a:pt x="0" y="3766820"/>
                    <a:pt x="558800" y="4434840"/>
                    <a:pt x="558800" y="4434840"/>
                  </a:cubicBezTo>
                  <a:lnTo>
                    <a:pt x="830580" y="4434840"/>
                  </a:lnTo>
                  <a:cubicBezTo>
                    <a:pt x="830580" y="4436110"/>
                    <a:pt x="264160" y="3724910"/>
                    <a:pt x="511810" y="3030220"/>
                  </a:cubicBezTo>
                  <a:close/>
                </a:path>
              </a:pathLst>
            </a:custGeom>
            <a:solidFill>
              <a:srgbClr val="B9CB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" name="Google Shape;165;p16"/>
            <p:cNvSpPr/>
            <p:nvPr/>
          </p:nvSpPr>
          <p:spPr>
            <a:xfrm>
              <a:off x="337820" y="0"/>
              <a:ext cx="3035300" cy="4436110"/>
            </a:xfrm>
            <a:custGeom>
              <a:avLst/>
              <a:gdLst/>
              <a:ahLst/>
              <a:cxnLst/>
              <a:rect l="l" t="t" r="r" b="b"/>
              <a:pathLst>
                <a:path w="3035300" h="4436110" extrusionOk="0">
                  <a:moveTo>
                    <a:pt x="1898650" y="0"/>
                  </a:moveTo>
                  <a:lnTo>
                    <a:pt x="50800" y="0"/>
                  </a:lnTo>
                  <a:cubicBezTo>
                    <a:pt x="50800" y="0"/>
                    <a:pt x="0" y="254000"/>
                    <a:pt x="372110" y="820420"/>
                  </a:cubicBezTo>
                  <a:cubicBezTo>
                    <a:pt x="795020" y="1463040"/>
                    <a:pt x="679450" y="1957070"/>
                    <a:pt x="298450" y="3030220"/>
                  </a:cubicBezTo>
                  <a:cubicBezTo>
                    <a:pt x="52070" y="3724910"/>
                    <a:pt x="618490" y="4436110"/>
                    <a:pt x="618490" y="4436110"/>
                  </a:cubicBezTo>
                  <a:lnTo>
                    <a:pt x="3035300" y="4436110"/>
                  </a:lnTo>
                  <a:lnTo>
                    <a:pt x="3035300" y="0"/>
                  </a:lnTo>
                  <a:lnTo>
                    <a:pt x="1898650" y="0"/>
                  </a:lnTo>
                  <a:close/>
                </a:path>
              </a:pathLst>
            </a:custGeom>
            <a:solidFill>
              <a:srgbClr val="CDDA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66" name="Google Shape;166;p16"/>
          <p:cNvSpPr/>
          <p:nvPr/>
        </p:nvSpPr>
        <p:spPr>
          <a:xfrm rot="-3046867">
            <a:off x="-34089" y="-96064"/>
            <a:ext cx="2127560" cy="2856037"/>
          </a:xfrm>
          <a:custGeom>
            <a:avLst/>
            <a:gdLst/>
            <a:ahLst/>
            <a:cxnLst/>
            <a:rect l="l" t="t" r="r" b="b"/>
            <a:pathLst>
              <a:path w="2126836" h="2855065" extrusionOk="0">
                <a:moveTo>
                  <a:pt x="1888545" y="1560877"/>
                </a:moveTo>
                <a:cubicBezTo>
                  <a:pt x="1850948" y="1541549"/>
                  <a:pt x="1812821" y="1522750"/>
                  <a:pt x="1776018" y="1504216"/>
                </a:cubicBezTo>
                <a:cubicBezTo>
                  <a:pt x="1736038" y="1520103"/>
                  <a:pt x="1719358" y="1560347"/>
                  <a:pt x="1689439" y="1586559"/>
                </a:cubicBezTo>
                <a:cubicBezTo>
                  <a:pt x="1649988" y="1621244"/>
                  <a:pt x="1629601" y="1672874"/>
                  <a:pt x="1631984" y="1731388"/>
                </a:cubicBezTo>
                <a:cubicBezTo>
                  <a:pt x="1635161" y="1818497"/>
                  <a:pt x="1689968" y="1868803"/>
                  <a:pt x="1784755" y="1841796"/>
                </a:cubicBezTo>
                <a:cubicBezTo>
                  <a:pt x="1849624" y="1823263"/>
                  <a:pt x="1893046" y="1783812"/>
                  <a:pt x="1918728" y="1721591"/>
                </a:cubicBezTo>
                <a:cubicBezTo>
                  <a:pt x="1940704" y="1668373"/>
                  <a:pt x="1924553" y="1620715"/>
                  <a:pt x="1903372" y="1573056"/>
                </a:cubicBezTo>
                <a:cubicBezTo>
                  <a:pt x="1900989" y="1568026"/>
                  <a:pt x="1894370" y="1563789"/>
                  <a:pt x="1888545" y="1560877"/>
                </a:cubicBezTo>
                <a:close/>
                <a:moveTo>
                  <a:pt x="1739215" y="1770309"/>
                </a:moveTo>
                <a:cubicBezTo>
                  <a:pt x="1751924" y="1703587"/>
                  <a:pt x="1756425" y="1644544"/>
                  <a:pt x="1822882" y="1604564"/>
                </a:cubicBezTo>
                <a:cubicBezTo>
                  <a:pt x="1813880" y="1670491"/>
                  <a:pt x="1805672" y="1728211"/>
                  <a:pt x="1739215" y="1770309"/>
                </a:cubicBezTo>
                <a:close/>
                <a:moveTo>
                  <a:pt x="244332" y="1860595"/>
                </a:moveTo>
                <a:cubicBezTo>
                  <a:pt x="214678" y="1849475"/>
                  <a:pt x="184230" y="1839943"/>
                  <a:pt x="154311" y="1829882"/>
                </a:cubicBezTo>
                <a:cubicBezTo>
                  <a:pt x="156694" y="1824057"/>
                  <a:pt x="156959" y="1819821"/>
                  <a:pt x="159077" y="1818232"/>
                </a:cubicBezTo>
                <a:cubicBezTo>
                  <a:pt x="170992" y="1810024"/>
                  <a:pt x="183436" y="1802611"/>
                  <a:pt x="195615" y="1795197"/>
                </a:cubicBezTo>
                <a:cubicBezTo>
                  <a:pt x="195880" y="1791225"/>
                  <a:pt x="196409" y="1787519"/>
                  <a:pt x="196674" y="1783547"/>
                </a:cubicBezTo>
                <a:cubicBezTo>
                  <a:pt x="170727" y="1781429"/>
                  <a:pt x="144779" y="1780900"/>
                  <a:pt x="119362" y="1777193"/>
                </a:cubicBezTo>
                <a:cubicBezTo>
                  <a:pt x="82559" y="1771897"/>
                  <a:pt x="54493" y="1791225"/>
                  <a:pt x="40990" y="1818497"/>
                </a:cubicBezTo>
                <a:cubicBezTo>
                  <a:pt x="21397" y="1857947"/>
                  <a:pt x="4982" y="1901634"/>
                  <a:pt x="745" y="1944791"/>
                </a:cubicBezTo>
                <a:cubicBezTo>
                  <a:pt x="-4550" y="1998539"/>
                  <a:pt x="18220" y="2045933"/>
                  <a:pt x="73821" y="2067379"/>
                </a:cubicBezTo>
                <a:cubicBezTo>
                  <a:pt x="93679" y="2075057"/>
                  <a:pt x="115390" y="2078499"/>
                  <a:pt x="136572" y="2081412"/>
                </a:cubicBezTo>
                <a:cubicBezTo>
                  <a:pt x="205676" y="2090414"/>
                  <a:pt x="285636" y="2032165"/>
                  <a:pt x="298610" y="1963855"/>
                </a:cubicBezTo>
                <a:cubicBezTo>
                  <a:pt x="305759" y="1925728"/>
                  <a:pt x="279017" y="1873569"/>
                  <a:pt x="244332" y="1860595"/>
                </a:cubicBezTo>
                <a:close/>
                <a:moveTo>
                  <a:pt x="158018" y="2009130"/>
                </a:moveTo>
                <a:cubicBezTo>
                  <a:pt x="155635" y="2006218"/>
                  <a:pt x="153252" y="2003570"/>
                  <a:pt x="150869" y="2000657"/>
                </a:cubicBezTo>
                <a:cubicBezTo>
                  <a:pt x="158812" y="1994833"/>
                  <a:pt x="166490" y="1988743"/>
                  <a:pt x="174434" y="1982918"/>
                </a:cubicBezTo>
                <a:cubicBezTo>
                  <a:pt x="176552" y="1985301"/>
                  <a:pt x="178935" y="1987684"/>
                  <a:pt x="181053" y="1990331"/>
                </a:cubicBezTo>
                <a:cubicBezTo>
                  <a:pt x="173374" y="1996421"/>
                  <a:pt x="165696" y="2002776"/>
                  <a:pt x="158018" y="2009130"/>
                </a:cubicBezTo>
                <a:close/>
                <a:moveTo>
                  <a:pt x="832648" y="344530"/>
                </a:moveTo>
                <a:cubicBezTo>
                  <a:pt x="893280" y="337381"/>
                  <a:pt x="947028" y="288134"/>
                  <a:pt x="958943" y="226443"/>
                </a:cubicBezTo>
                <a:cubicBezTo>
                  <a:pt x="963973" y="200496"/>
                  <a:pt x="965297" y="173754"/>
                  <a:pt x="969269" y="138540"/>
                </a:cubicBezTo>
                <a:cubicBezTo>
                  <a:pt x="969533" y="116035"/>
                  <a:pt x="948087" y="73937"/>
                  <a:pt x="921081" y="53020"/>
                </a:cubicBezTo>
                <a:cubicBezTo>
                  <a:pt x="904136" y="39781"/>
                  <a:pt x="887190" y="26808"/>
                  <a:pt x="870510" y="13305"/>
                </a:cubicBezTo>
                <a:cubicBezTo>
                  <a:pt x="849064" y="-4170"/>
                  <a:pt x="834766" y="-4964"/>
                  <a:pt x="813585" y="14099"/>
                </a:cubicBezTo>
                <a:cubicBezTo>
                  <a:pt x="804053" y="22572"/>
                  <a:pt x="795845" y="33957"/>
                  <a:pt x="790285" y="45342"/>
                </a:cubicBezTo>
                <a:cubicBezTo>
                  <a:pt x="767780" y="91147"/>
                  <a:pt x="751364" y="138275"/>
                  <a:pt x="739449" y="188317"/>
                </a:cubicBezTo>
                <a:cubicBezTo>
                  <a:pt x="731506" y="221413"/>
                  <a:pt x="733889" y="250537"/>
                  <a:pt x="745010" y="279927"/>
                </a:cubicBezTo>
                <a:cubicBezTo>
                  <a:pt x="758513" y="314876"/>
                  <a:pt x="805377" y="347707"/>
                  <a:pt x="832648" y="344530"/>
                </a:cubicBezTo>
                <a:close/>
                <a:moveTo>
                  <a:pt x="863891" y="144100"/>
                </a:moveTo>
                <a:cubicBezTo>
                  <a:pt x="876070" y="186728"/>
                  <a:pt x="872099" y="198378"/>
                  <a:pt x="833707" y="237034"/>
                </a:cubicBezTo>
                <a:cubicBezTo>
                  <a:pt x="830000" y="200496"/>
                  <a:pt x="843768" y="172960"/>
                  <a:pt x="863891" y="144100"/>
                </a:cubicBezTo>
                <a:close/>
                <a:moveTo>
                  <a:pt x="990715" y="2335060"/>
                </a:moveTo>
                <a:cubicBezTo>
                  <a:pt x="986479" y="2368686"/>
                  <a:pt x="979859" y="2403900"/>
                  <a:pt x="949676" y="2427200"/>
                </a:cubicBezTo>
                <a:cubicBezTo>
                  <a:pt x="939350" y="2435408"/>
                  <a:pt x="929289" y="2444145"/>
                  <a:pt x="919227" y="2452617"/>
                </a:cubicBezTo>
                <a:cubicBezTo>
                  <a:pt x="865744" y="2497628"/>
                  <a:pt x="843504" y="2498158"/>
                  <a:pt x="791344" y="2455530"/>
                </a:cubicBezTo>
                <a:cubicBezTo>
                  <a:pt x="750305" y="2421904"/>
                  <a:pt x="743421" y="2337443"/>
                  <a:pt x="779959" y="2299581"/>
                </a:cubicBezTo>
                <a:cubicBezTo>
                  <a:pt x="788167" y="2291109"/>
                  <a:pt x="801670" y="2288196"/>
                  <a:pt x="813585" y="2282106"/>
                </a:cubicBezTo>
                <a:cubicBezTo>
                  <a:pt x="817556" y="2264102"/>
                  <a:pt x="820998" y="2248216"/>
                  <a:pt x="825235" y="2229417"/>
                </a:cubicBezTo>
                <a:cubicBezTo>
                  <a:pt x="837679" y="2230741"/>
                  <a:pt x="850388" y="2228623"/>
                  <a:pt x="859390" y="2233389"/>
                </a:cubicBezTo>
                <a:cubicBezTo>
                  <a:pt x="887190" y="2248216"/>
                  <a:pt x="915785" y="2257483"/>
                  <a:pt x="946763" y="2263043"/>
                </a:cubicBezTo>
                <a:cubicBezTo>
                  <a:pt x="976153" y="2268338"/>
                  <a:pt x="995481" y="2298787"/>
                  <a:pt x="990715" y="2335060"/>
                </a:cubicBezTo>
                <a:close/>
                <a:moveTo>
                  <a:pt x="1157519" y="1327881"/>
                </a:moveTo>
                <a:cubicBezTo>
                  <a:pt x="1141368" y="1333705"/>
                  <a:pt x="1122570" y="1336353"/>
                  <a:pt x="1109861" y="1346414"/>
                </a:cubicBezTo>
                <a:cubicBezTo>
                  <a:pt x="1085502" y="1366007"/>
                  <a:pt x="1060614" y="1387189"/>
                  <a:pt x="1043669" y="1412871"/>
                </a:cubicBezTo>
                <a:cubicBezTo>
                  <a:pt x="1018251" y="1451792"/>
                  <a:pt x="1015603" y="1519573"/>
                  <a:pt x="1060879" y="1557700"/>
                </a:cubicBezTo>
                <a:cubicBezTo>
                  <a:pt x="1092651" y="1584441"/>
                  <a:pt x="1126012" y="1574910"/>
                  <a:pt x="1160431" y="1568820"/>
                </a:cubicBezTo>
                <a:cubicBezTo>
                  <a:pt x="1195646" y="1562730"/>
                  <a:pt x="1223711" y="1542608"/>
                  <a:pt x="1241715" y="1515072"/>
                </a:cubicBezTo>
                <a:cubicBezTo>
                  <a:pt x="1259190" y="1488330"/>
                  <a:pt x="1271899" y="1455499"/>
                  <a:pt x="1276135" y="1423992"/>
                </a:cubicBezTo>
                <a:cubicBezTo>
                  <a:pt x="1281960" y="1381893"/>
                  <a:pt x="1217357" y="1334765"/>
                  <a:pt x="1157519" y="1327881"/>
                </a:cubicBezTo>
                <a:close/>
                <a:moveTo>
                  <a:pt x="1127865" y="1497597"/>
                </a:moveTo>
                <a:cubicBezTo>
                  <a:pt x="1137397" y="1435112"/>
                  <a:pt x="1144016" y="1426639"/>
                  <a:pt x="1189556" y="1419226"/>
                </a:cubicBezTo>
                <a:cubicBezTo>
                  <a:pt x="1179230" y="1454175"/>
                  <a:pt x="1163873" y="1481182"/>
                  <a:pt x="1127865" y="1497597"/>
                </a:cubicBezTo>
                <a:close/>
                <a:moveTo>
                  <a:pt x="1322735" y="722884"/>
                </a:moveTo>
                <a:cubicBezTo>
                  <a:pt x="1306584" y="749361"/>
                  <a:pt x="1291757" y="776897"/>
                  <a:pt x="1272693" y="801256"/>
                </a:cubicBezTo>
                <a:cubicBezTo>
                  <a:pt x="1256013" y="822702"/>
                  <a:pt x="1232713" y="836205"/>
                  <a:pt x="1204118" y="837000"/>
                </a:cubicBezTo>
                <a:cubicBezTo>
                  <a:pt x="1190880" y="837264"/>
                  <a:pt x="1177377" y="837000"/>
                  <a:pt x="1164403" y="838323"/>
                </a:cubicBezTo>
                <a:cubicBezTo>
                  <a:pt x="1131307" y="841765"/>
                  <a:pt x="1109066" y="833028"/>
                  <a:pt x="1096622" y="803904"/>
                </a:cubicBezTo>
                <a:cubicBezTo>
                  <a:pt x="1082325" y="769748"/>
                  <a:pt x="1077294" y="735328"/>
                  <a:pt x="1096093" y="698790"/>
                </a:cubicBezTo>
                <a:cubicBezTo>
                  <a:pt x="1119657" y="653250"/>
                  <a:pt x="1149841" y="620948"/>
                  <a:pt x="1205972" y="619095"/>
                </a:cubicBezTo>
                <a:cubicBezTo>
                  <a:pt x="1204383" y="624655"/>
                  <a:pt x="1203059" y="629421"/>
                  <a:pt x="1200676" y="638423"/>
                </a:cubicBezTo>
                <a:cubicBezTo>
                  <a:pt x="1246746" y="624655"/>
                  <a:pt x="1275341" y="659075"/>
                  <a:pt x="1310026" y="675756"/>
                </a:cubicBezTo>
                <a:cubicBezTo>
                  <a:pt x="1326706" y="684228"/>
                  <a:pt x="1334914" y="703027"/>
                  <a:pt x="1322735" y="722884"/>
                </a:cubicBezTo>
                <a:close/>
                <a:moveTo>
                  <a:pt x="401075" y="907693"/>
                </a:moveTo>
                <a:cubicBezTo>
                  <a:pt x="396574" y="925168"/>
                  <a:pt x="393397" y="942907"/>
                  <a:pt x="389161" y="960647"/>
                </a:cubicBezTo>
                <a:cubicBezTo>
                  <a:pt x="379629" y="1000891"/>
                  <a:pt x="340179" y="1030810"/>
                  <a:pt x="293579" y="1033987"/>
                </a:cubicBezTo>
                <a:cubicBezTo>
                  <a:pt x="254129" y="1036635"/>
                  <a:pt x="204088" y="1007775"/>
                  <a:pt x="195615" y="971767"/>
                </a:cubicBezTo>
                <a:cubicBezTo>
                  <a:pt x="187407" y="937082"/>
                  <a:pt x="194821" y="903192"/>
                  <a:pt x="218385" y="874332"/>
                </a:cubicBezTo>
                <a:cubicBezTo>
                  <a:pt x="228446" y="861888"/>
                  <a:pt x="237448" y="848649"/>
                  <a:pt x="248039" y="834087"/>
                </a:cubicBezTo>
                <a:cubicBezTo>
                  <a:pt x="271339" y="829321"/>
                  <a:pt x="293315" y="824820"/>
                  <a:pt x="310789" y="821378"/>
                </a:cubicBezTo>
                <a:cubicBezTo>
                  <a:pt x="335148" y="834617"/>
                  <a:pt x="356065" y="846796"/>
                  <a:pt x="378041" y="857652"/>
                </a:cubicBezTo>
                <a:cubicBezTo>
                  <a:pt x="403723" y="870360"/>
                  <a:pt x="408489" y="879363"/>
                  <a:pt x="401075" y="907693"/>
                </a:cubicBezTo>
                <a:close/>
                <a:moveTo>
                  <a:pt x="2095858" y="229621"/>
                </a:moveTo>
                <a:cubicBezTo>
                  <a:pt x="2132132" y="308786"/>
                  <a:pt x="2075736" y="391129"/>
                  <a:pt x="1988098" y="387952"/>
                </a:cubicBezTo>
                <a:cubicBezTo>
                  <a:pt x="1963474" y="387158"/>
                  <a:pt x="1948912" y="370213"/>
                  <a:pt x="1939645" y="350620"/>
                </a:cubicBezTo>
                <a:cubicBezTo>
                  <a:pt x="1920317" y="309845"/>
                  <a:pt x="1937792" y="244448"/>
                  <a:pt x="1973006" y="211352"/>
                </a:cubicBezTo>
                <a:cubicBezTo>
                  <a:pt x="1994452" y="191229"/>
                  <a:pt x="2013251" y="168459"/>
                  <a:pt x="2035756" y="144365"/>
                </a:cubicBezTo>
                <a:cubicBezTo>
                  <a:pt x="2070176" y="165547"/>
                  <a:pt x="2096653" y="181962"/>
                  <a:pt x="2126836" y="200496"/>
                </a:cubicBezTo>
                <a:cubicBezTo>
                  <a:pt x="2115187" y="211352"/>
                  <a:pt x="2105390" y="220618"/>
                  <a:pt x="2095858" y="229621"/>
                </a:cubicBezTo>
                <a:close/>
                <a:moveTo>
                  <a:pt x="226858" y="2716327"/>
                </a:moveTo>
                <a:cubicBezTo>
                  <a:pt x="230035" y="2744392"/>
                  <a:pt x="222092" y="2774576"/>
                  <a:pt x="214149" y="2802641"/>
                </a:cubicBezTo>
                <a:cubicBezTo>
                  <a:pt x="204352" y="2838120"/>
                  <a:pt x="169403" y="2842621"/>
                  <a:pt x="142661" y="2855066"/>
                </a:cubicBezTo>
                <a:cubicBezTo>
                  <a:pt x="104005" y="2841298"/>
                  <a:pt x="92885" y="2818263"/>
                  <a:pt x="94738" y="2776959"/>
                </a:cubicBezTo>
                <a:cubicBezTo>
                  <a:pt x="96592" y="2736979"/>
                  <a:pt x="111419" y="2712091"/>
                  <a:pt x="142132" y="2693292"/>
                </a:cubicBezTo>
                <a:cubicBezTo>
                  <a:pt x="139749" y="2682172"/>
                  <a:pt x="137895" y="2672640"/>
                  <a:pt x="135777" y="2663373"/>
                </a:cubicBezTo>
                <a:cubicBezTo>
                  <a:pt x="165431" y="2653312"/>
                  <a:pt x="223151" y="2683496"/>
                  <a:pt x="226858" y="2716327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67" name="Google Shape;167;p16"/>
          <p:cNvSpPr/>
          <p:nvPr/>
        </p:nvSpPr>
        <p:spPr>
          <a:xfrm rot="-3046867">
            <a:off x="4097329" y="9145830"/>
            <a:ext cx="1701941" cy="2284686"/>
          </a:xfrm>
          <a:custGeom>
            <a:avLst/>
            <a:gdLst/>
            <a:ahLst/>
            <a:cxnLst/>
            <a:rect l="l" t="t" r="r" b="b"/>
            <a:pathLst>
              <a:path w="1701362" h="2283908" extrusionOk="0">
                <a:moveTo>
                  <a:pt x="1510741" y="1248623"/>
                </a:moveTo>
                <a:cubicBezTo>
                  <a:pt x="1480665" y="1233161"/>
                  <a:pt x="1450166" y="1218123"/>
                  <a:pt x="1420725" y="1203297"/>
                </a:cubicBezTo>
                <a:cubicBezTo>
                  <a:pt x="1388743" y="1216005"/>
                  <a:pt x="1375400" y="1248199"/>
                  <a:pt x="1351466" y="1269167"/>
                </a:cubicBezTo>
                <a:cubicBezTo>
                  <a:pt x="1319908" y="1296914"/>
                  <a:pt x="1303599" y="1338215"/>
                  <a:pt x="1305505" y="1385023"/>
                </a:cubicBezTo>
                <a:cubicBezTo>
                  <a:pt x="1308047" y="1454706"/>
                  <a:pt x="1351890" y="1494948"/>
                  <a:pt x="1427715" y="1473344"/>
                </a:cubicBezTo>
                <a:cubicBezTo>
                  <a:pt x="1479606" y="1458518"/>
                  <a:pt x="1514342" y="1426960"/>
                  <a:pt x="1534886" y="1377186"/>
                </a:cubicBezTo>
                <a:cubicBezTo>
                  <a:pt x="1552466" y="1334614"/>
                  <a:pt x="1539546" y="1296490"/>
                  <a:pt x="1522602" y="1258366"/>
                </a:cubicBezTo>
                <a:cubicBezTo>
                  <a:pt x="1520696" y="1254341"/>
                  <a:pt x="1515401" y="1250953"/>
                  <a:pt x="1510741" y="1248623"/>
                </a:cubicBezTo>
                <a:close/>
                <a:moveTo>
                  <a:pt x="1391285" y="1416158"/>
                </a:moveTo>
                <a:cubicBezTo>
                  <a:pt x="1401451" y="1362784"/>
                  <a:pt x="1405052" y="1315552"/>
                  <a:pt x="1458214" y="1283570"/>
                </a:cubicBezTo>
                <a:cubicBezTo>
                  <a:pt x="1451013" y="1336309"/>
                  <a:pt x="1444447" y="1382481"/>
                  <a:pt x="1391285" y="1416158"/>
                </a:cubicBezTo>
                <a:close/>
                <a:moveTo>
                  <a:pt x="195454" y="1488382"/>
                </a:moveTo>
                <a:cubicBezTo>
                  <a:pt x="171732" y="1479486"/>
                  <a:pt x="147375" y="1471862"/>
                  <a:pt x="123441" y="1463813"/>
                </a:cubicBezTo>
                <a:cubicBezTo>
                  <a:pt x="125347" y="1459153"/>
                  <a:pt x="125559" y="1455765"/>
                  <a:pt x="127254" y="1454494"/>
                </a:cubicBezTo>
                <a:cubicBezTo>
                  <a:pt x="136785" y="1447928"/>
                  <a:pt x="146739" y="1441998"/>
                  <a:pt x="156482" y="1436067"/>
                </a:cubicBezTo>
                <a:cubicBezTo>
                  <a:pt x="156694" y="1432890"/>
                  <a:pt x="157118" y="1429925"/>
                  <a:pt x="157329" y="1426748"/>
                </a:cubicBezTo>
                <a:cubicBezTo>
                  <a:pt x="136573" y="1425053"/>
                  <a:pt x="115816" y="1424630"/>
                  <a:pt x="95483" y="1421665"/>
                </a:cubicBezTo>
                <a:cubicBezTo>
                  <a:pt x="66043" y="1417429"/>
                  <a:pt x="43592" y="1432890"/>
                  <a:pt x="32790" y="1454706"/>
                </a:cubicBezTo>
                <a:cubicBezTo>
                  <a:pt x="17117" y="1486264"/>
                  <a:pt x="3985" y="1521211"/>
                  <a:pt x="596" y="1555735"/>
                </a:cubicBezTo>
                <a:cubicBezTo>
                  <a:pt x="-3640" y="1598731"/>
                  <a:pt x="14575" y="1636643"/>
                  <a:pt x="59053" y="1653799"/>
                </a:cubicBezTo>
                <a:cubicBezTo>
                  <a:pt x="74939" y="1659941"/>
                  <a:pt x="92306" y="1662695"/>
                  <a:pt x="109250" y="1665025"/>
                </a:cubicBezTo>
                <a:cubicBezTo>
                  <a:pt x="164531" y="1672226"/>
                  <a:pt x="228495" y="1625629"/>
                  <a:pt x="238873" y="1570985"/>
                </a:cubicBezTo>
                <a:cubicBezTo>
                  <a:pt x="244592" y="1540485"/>
                  <a:pt x="223200" y="1498760"/>
                  <a:pt x="195454" y="1488382"/>
                </a:cubicBezTo>
                <a:close/>
                <a:moveTo>
                  <a:pt x="126406" y="1607203"/>
                </a:moveTo>
                <a:cubicBezTo>
                  <a:pt x="124500" y="1604873"/>
                  <a:pt x="122594" y="1602755"/>
                  <a:pt x="120688" y="1600425"/>
                </a:cubicBezTo>
                <a:cubicBezTo>
                  <a:pt x="127042" y="1595765"/>
                  <a:pt x="133184" y="1590894"/>
                  <a:pt x="139538" y="1586234"/>
                </a:cubicBezTo>
                <a:cubicBezTo>
                  <a:pt x="141232" y="1588141"/>
                  <a:pt x="143139" y="1590047"/>
                  <a:pt x="144833" y="1592165"/>
                </a:cubicBezTo>
                <a:cubicBezTo>
                  <a:pt x="138691" y="1597036"/>
                  <a:pt x="132549" y="1602119"/>
                  <a:pt x="126406" y="1607203"/>
                </a:cubicBezTo>
                <a:close/>
                <a:moveTo>
                  <a:pt x="666077" y="275607"/>
                </a:moveTo>
                <a:cubicBezTo>
                  <a:pt x="714579" y="269888"/>
                  <a:pt x="757575" y="230493"/>
                  <a:pt x="767106" y="181143"/>
                </a:cubicBezTo>
                <a:cubicBezTo>
                  <a:pt x="771130" y="160387"/>
                  <a:pt x="772189" y="138995"/>
                  <a:pt x="775366" y="110825"/>
                </a:cubicBezTo>
                <a:cubicBezTo>
                  <a:pt x="775578" y="92822"/>
                  <a:pt x="758422" y="59146"/>
                  <a:pt x="736818" y="42413"/>
                </a:cubicBezTo>
                <a:cubicBezTo>
                  <a:pt x="723263" y="31823"/>
                  <a:pt x="709708" y="21445"/>
                  <a:pt x="696364" y="10643"/>
                </a:cubicBezTo>
                <a:cubicBezTo>
                  <a:pt x="679208" y="-3336"/>
                  <a:pt x="667771" y="-3971"/>
                  <a:pt x="650827" y="11278"/>
                </a:cubicBezTo>
                <a:cubicBezTo>
                  <a:pt x="643202" y="18056"/>
                  <a:pt x="636636" y="27164"/>
                  <a:pt x="632188" y="36271"/>
                </a:cubicBezTo>
                <a:cubicBezTo>
                  <a:pt x="614185" y="72913"/>
                  <a:pt x="601054" y="110613"/>
                  <a:pt x="591522" y="150644"/>
                </a:cubicBezTo>
                <a:cubicBezTo>
                  <a:pt x="585168" y="177119"/>
                  <a:pt x="587075" y="200417"/>
                  <a:pt x="595970" y="223927"/>
                </a:cubicBezTo>
                <a:cubicBezTo>
                  <a:pt x="606772" y="251885"/>
                  <a:pt x="644261" y="278148"/>
                  <a:pt x="666077" y="275607"/>
                </a:cubicBezTo>
                <a:close/>
                <a:moveTo>
                  <a:pt x="691069" y="115273"/>
                </a:moveTo>
                <a:cubicBezTo>
                  <a:pt x="700812" y="149373"/>
                  <a:pt x="697635" y="158692"/>
                  <a:pt x="666924" y="189615"/>
                </a:cubicBezTo>
                <a:cubicBezTo>
                  <a:pt x="663959" y="160387"/>
                  <a:pt x="674972" y="138359"/>
                  <a:pt x="691069" y="115273"/>
                </a:cubicBezTo>
                <a:close/>
                <a:moveTo>
                  <a:pt x="792522" y="1867930"/>
                </a:moveTo>
                <a:cubicBezTo>
                  <a:pt x="789133" y="1894829"/>
                  <a:pt x="783838" y="1922999"/>
                  <a:pt x="759693" y="1941637"/>
                </a:cubicBezTo>
                <a:cubicBezTo>
                  <a:pt x="751433" y="1948203"/>
                  <a:pt x="743384" y="1955193"/>
                  <a:pt x="735336" y="1961970"/>
                </a:cubicBezTo>
                <a:cubicBezTo>
                  <a:pt x="692552" y="1997976"/>
                  <a:pt x="674760" y="1998400"/>
                  <a:pt x="633036" y="1964300"/>
                </a:cubicBezTo>
                <a:cubicBezTo>
                  <a:pt x="600206" y="1937401"/>
                  <a:pt x="594699" y="1869837"/>
                  <a:pt x="623928" y="1839549"/>
                </a:cubicBezTo>
                <a:cubicBezTo>
                  <a:pt x="630494" y="1832771"/>
                  <a:pt x="641296" y="1830441"/>
                  <a:pt x="650827" y="1825570"/>
                </a:cubicBezTo>
                <a:cubicBezTo>
                  <a:pt x="654004" y="1811168"/>
                  <a:pt x="656757" y="1798459"/>
                  <a:pt x="660146" y="1783421"/>
                </a:cubicBezTo>
                <a:cubicBezTo>
                  <a:pt x="670101" y="1784480"/>
                  <a:pt x="680267" y="1782786"/>
                  <a:pt x="687469" y="1786598"/>
                </a:cubicBezTo>
                <a:cubicBezTo>
                  <a:pt x="709708" y="1798459"/>
                  <a:pt x="732582" y="1805872"/>
                  <a:pt x="757363" y="1810320"/>
                </a:cubicBezTo>
                <a:cubicBezTo>
                  <a:pt x="780873" y="1814556"/>
                  <a:pt x="796335" y="1838913"/>
                  <a:pt x="792522" y="1867930"/>
                </a:cubicBezTo>
                <a:close/>
                <a:moveTo>
                  <a:pt x="925957" y="1062237"/>
                </a:moveTo>
                <a:cubicBezTo>
                  <a:pt x="913037" y="1066897"/>
                  <a:pt x="897999" y="1069015"/>
                  <a:pt x="887833" y="1077064"/>
                </a:cubicBezTo>
                <a:cubicBezTo>
                  <a:pt x="868347" y="1092737"/>
                  <a:pt x="848438" y="1109681"/>
                  <a:pt x="834882" y="1130226"/>
                </a:cubicBezTo>
                <a:cubicBezTo>
                  <a:pt x="814549" y="1161361"/>
                  <a:pt x="812431" y="1215582"/>
                  <a:pt x="848650" y="1246081"/>
                </a:cubicBezTo>
                <a:cubicBezTo>
                  <a:pt x="874066" y="1267473"/>
                  <a:pt x="900753" y="1259848"/>
                  <a:pt x="928287" y="1254977"/>
                </a:cubicBezTo>
                <a:cubicBezTo>
                  <a:pt x="956456" y="1250105"/>
                  <a:pt x="978907" y="1234008"/>
                  <a:pt x="993310" y="1211981"/>
                </a:cubicBezTo>
                <a:cubicBezTo>
                  <a:pt x="1007289" y="1190589"/>
                  <a:pt x="1017455" y="1164326"/>
                  <a:pt x="1020844" y="1139121"/>
                </a:cubicBezTo>
                <a:cubicBezTo>
                  <a:pt x="1025504" y="1105445"/>
                  <a:pt x="973824" y="1067744"/>
                  <a:pt x="925957" y="1062237"/>
                </a:cubicBezTo>
                <a:close/>
                <a:moveTo>
                  <a:pt x="902235" y="1198002"/>
                </a:moveTo>
                <a:cubicBezTo>
                  <a:pt x="909860" y="1148017"/>
                  <a:pt x="915155" y="1141239"/>
                  <a:pt x="951585" y="1135309"/>
                </a:cubicBezTo>
                <a:cubicBezTo>
                  <a:pt x="943325" y="1163267"/>
                  <a:pt x="931040" y="1184871"/>
                  <a:pt x="902235" y="1198002"/>
                </a:cubicBezTo>
                <a:close/>
                <a:moveTo>
                  <a:pt x="1058121" y="578271"/>
                </a:moveTo>
                <a:cubicBezTo>
                  <a:pt x="1045201" y="599451"/>
                  <a:pt x="1033340" y="621479"/>
                  <a:pt x="1018091" y="640964"/>
                </a:cubicBezTo>
                <a:cubicBezTo>
                  <a:pt x="1004747" y="658120"/>
                  <a:pt x="986109" y="668922"/>
                  <a:pt x="963234" y="669557"/>
                </a:cubicBezTo>
                <a:cubicBezTo>
                  <a:pt x="952644" y="669769"/>
                  <a:pt x="941842" y="669557"/>
                  <a:pt x="931464" y="670617"/>
                </a:cubicBezTo>
                <a:cubicBezTo>
                  <a:pt x="904989" y="673370"/>
                  <a:pt x="887197" y="666380"/>
                  <a:pt x="877243" y="643082"/>
                </a:cubicBezTo>
                <a:cubicBezTo>
                  <a:pt x="865805" y="615760"/>
                  <a:pt x="861781" y="588226"/>
                  <a:pt x="876819" y="558997"/>
                </a:cubicBezTo>
                <a:cubicBezTo>
                  <a:pt x="895669" y="522567"/>
                  <a:pt x="919815" y="496727"/>
                  <a:pt x="964717" y="495245"/>
                </a:cubicBezTo>
                <a:cubicBezTo>
                  <a:pt x="963446" y="499693"/>
                  <a:pt x="962387" y="503505"/>
                  <a:pt x="960481" y="510706"/>
                </a:cubicBezTo>
                <a:cubicBezTo>
                  <a:pt x="997334" y="499693"/>
                  <a:pt x="1020209" y="527227"/>
                  <a:pt x="1047955" y="540570"/>
                </a:cubicBezTo>
                <a:cubicBezTo>
                  <a:pt x="1061298" y="547348"/>
                  <a:pt x="1067864" y="562386"/>
                  <a:pt x="1058121" y="578271"/>
                </a:cubicBezTo>
                <a:close/>
                <a:moveTo>
                  <a:pt x="320840" y="726108"/>
                </a:moveTo>
                <a:cubicBezTo>
                  <a:pt x="317240" y="740087"/>
                  <a:pt x="314698" y="754278"/>
                  <a:pt x="311309" y="768469"/>
                </a:cubicBezTo>
                <a:cubicBezTo>
                  <a:pt x="303684" y="800663"/>
                  <a:pt x="272126" y="824596"/>
                  <a:pt x="234849" y="827138"/>
                </a:cubicBezTo>
                <a:cubicBezTo>
                  <a:pt x="203290" y="829256"/>
                  <a:pt x="163260" y="806169"/>
                  <a:pt x="156482" y="777364"/>
                </a:cubicBezTo>
                <a:cubicBezTo>
                  <a:pt x="149916" y="749618"/>
                  <a:pt x="155847" y="722508"/>
                  <a:pt x="174697" y="699421"/>
                </a:cubicBezTo>
                <a:cubicBezTo>
                  <a:pt x="182746" y="689467"/>
                  <a:pt x="189947" y="678877"/>
                  <a:pt x="198419" y="667228"/>
                </a:cubicBezTo>
                <a:cubicBezTo>
                  <a:pt x="217057" y="663415"/>
                  <a:pt x="234637" y="659815"/>
                  <a:pt x="248616" y="657061"/>
                </a:cubicBezTo>
                <a:cubicBezTo>
                  <a:pt x="268102" y="667651"/>
                  <a:pt x="284834" y="677394"/>
                  <a:pt x="302413" y="686078"/>
                </a:cubicBezTo>
                <a:cubicBezTo>
                  <a:pt x="322958" y="696244"/>
                  <a:pt x="326771" y="703446"/>
                  <a:pt x="320840" y="726108"/>
                </a:cubicBezTo>
                <a:close/>
                <a:moveTo>
                  <a:pt x="1676582" y="183685"/>
                </a:moveTo>
                <a:cubicBezTo>
                  <a:pt x="1705598" y="247013"/>
                  <a:pt x="1660485" y="312884"/>
                  <a:pt x="1590378" y="310342"/>
                </a:cubicBezTo>
                <a:cubicBezTo>
                  <a:pt x="1570681" y="309707"/>
                  <a:pt x="1559032" y="296151"/>
                  <a:pt x="1551619" y="280478"/>
                </a:cubicBezTo>
                <a:cubicBezTo>
                  <a:pt x="1536157" y="247861"/>
                  <a:pt x="1550136" y="195546"/>
                  <a:pt x="1578306" y="169071"/>
                </a:cubicBezTo>
                <a:cubicBezTo>
                  <a:pt x="1595462" y="152974"/>
                  <a:pt x="1610500" y="134759"/>
                  <a:pt x="1628503" y="115485"/>
                </a:cubicBezTo>
                <a:cubicBezTo>
                  <a:pt x="1656037" y="132429"/>
                  <a:pt x="1677217" y="145561"/>
                  <a:pt x="1701362" y="160387"/>
                </a:cubicBezTo>
                <a:cubicBezTo>
                  <a:pt x="1692043" y="169071"/>
                  <a:pt x="1684206" y="176484"/>
                  <a:pt x="1676582" y="183685"/>
                </a:cubicBezTo>
                <a:close/>
                <a:moveTo>
                  <a:pt x="181475" y="2172925"/>
                </a:moveTo>
                <a:cubicBezTo>
                  <a:pt x="184016" y="2195375"/>
                  <a:pt x="177662" y="2219521"/>
                  <a:pt x="171308" y="2241972"/>
                </a:cubicBezTo>
                <a:cubicBezTo>
                  <a:pt x="163472" y="2270353"/>
                  <a:pt x="135514" y="2273954"/>
                  <a:pt x="114122" y="2283909"/>
                </a:cubicBezTo>
                <a:cubicBezTo>
                  <a:pt x="83199" y="2272895"/>
                  <a:pt x="74303" y="2254468"/>
                  <a:pt x="75786" y="2221427"/>
                </a:cubicBezTo>
                <a:cubicBezTo>
                  <a:pt x="77268" y="2189445"/>
                  <a:pt x="89129" y="2169536"/>
                  <a:pt x="113698" y="2154498"/>
                </a:cubicBezTo>
                <a:cubicBezTo>
                  <a:pt x="111792" y="2145602"/>
                  <a:pt x="110309" y="2137977"/>
                  <a:pt x="108615" y="2130564"/>
                </a:cubicBezTo>
                <a:cubicBezTo>
                  <a:pt x="132337" y="2122516"/>
                  <a:pt x="178510" y="2146661"/>
                  <a:pt x="181475" y="2172925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68" name="Google Shape;168;p16"/>
          <p:cNvSpPr/>
          <p:nvPr/>
        </p:nvSpPr>
        <p:spPr>
          <a:xfrm rot="-683654">
            <a:off x="15977966" y="5749827"/>
            <a:ext cx="3025726" cy="4987440"/>
          </a:xfrm>
          <a:custGeom>
            <a:avLst/>
            <a:gdLst/>
            <a:ahLst/>
            <a:cxnLst/>
            <a:rect l="l" t="t" r="r" b="b"/>
            <a:pathLst>
              <a:path w="3026625" h="4988921" extrusionOk="0">
                <a:moveTo>
                  <a:pt x="2332833" y="1790576"/>
                </a:moveTo>
                <a:cubicBezTo>
                  <a:pt x="2416850" y="1954491"/>
                  <a:pt x="2445679" y="2116759"/>
                  <a:pt x="2446503" y="2281498"/>
                </a:cubicBezTo>
                <a:cubicBezTo>
                  <a:pt x="2447327" y="2414937"/>
                  <a:pt x="2425911" y="2546728"/>
                  <a:pt x="2350954" y="2664516"/>
                </a:cubicBezTo>
                <a:cubicBezTo>
                  <a:pt x="2322125" y="2710643"/>
                  <a:pt x="2305651" y="2765007"/>
                  <a:pt x="2273527" y="2808663"/>
                </a:cubicBezTo>
                <a:cubicBezTo>
                  <a:pt x="2159857" y="2966812"/>
                  <a:pt x="1853443" y="3082130"/>
                  <a:pt x="1616219" y="2944573"/>
                </a:cubicBezTo>
                <a:cubicBezTo>
                  <a:pt x="1481956" y="2866322"/>
                  <a:pt x="1357579" y="2780657"/>
                  <a:pt x="1266972" y="2652161"/>
                </a:cubicBezTo>
                <a:cubicBezTo>
                  <a:pt x="1260383" y="2643100"/>
                  <a:pt x="1252969" y="2634863"/>
                  <a:pt x="1245556" y="2626626"/>
                </a:cubicBezTo>
                <a:cubicBezTo>
                  <a:pt x="1243909" y="2624979"/>
                  <a:pt x="1240614" y="2625803"/>
                  <a:pt x="1232377" y="2624155"/>
                </a:cubicBezTo>
                <a:cubicBezTo>
                  <a:pt x="1232377" y="2643100"/>
                  <a:pt x="1229082" y="2661222"/>
                  <a:pt x="1233201" y="2678519"/>
                </a:cubicBezTo>
                <a:cubicBezTo>
                  <a:pt x="1298273" y="2986581"/>
                  <a:pt x="1345223" y="3297938"/>
                  <a:pt x="1383113" y="3610118"/>
                </a:cubicBezTo>
                <a:cubicBezTo>
                  <a:pt x="1393821" y="3700724"/>
                  <a:pt x="1419356" y="3789684"/>
                  <a:pt x="1436653" y="3880290"/>
                </a:cubicBezTo>
                <a:cubicBezTo>
                  <a:pt x="1472896" y="4068092"/>
                  <a:pt x="1505844" y="4256719"/>
                  <a:pt x="1543733" y="4444521"/>
                </a:cubicBezTo>
                <a:cubicBezTo>
                  <a:pt x="1561031" y="4531009"/>
                  <a:pt x="1585742" y="4615026"/>
                  <a:pt x="1612924" y="4720459"/>
                </a:cubicBezTo>
                <a:cubicBezTo>
                  <a:pt x="1647519" y="4667743"/>
                  <a:pt x="1673054" y="4629852"/>
                  <a:pt x="1698588" y="4591962"/>
                </a:cubicBezTo>
                <a:cubicBezTo>
                  <a:pt x="1716709" y="4563957"/>
                  <a:pt x="1729889" y="4531009"/>
                  <a:pt x="1752952" y="4508770"/>
                </a:cubicBezTo>
                <a:cubicBezTo>
                  <a:pt x="1796608" y="4467585"/>
                  <a:pt x="1792489" y="4424753"/>
                  <a:pt x="1763660" y="4381920"/>
                </a:cubicBezTo>
                <a:cubicBezTo>
                  <a:pt x="1714238" y="4306140"/>
                  <a:pt x="1698588" y="4224595"/>
                  <a:pt x="1699412" y="4135635"/>
                </a:cubicBezTo>
                <a:cubicBezTo>
                  <a:pt x="1700236" y="4035968"/>
                  <a:pt x="1691175" y="3936301"/>
                  <a:pt x="1717533" y="3836634"/>
                </a:cubicBezTo>
                <a:cubicBezTo>
                  <a:pt x="1760365" y="3679309"/>
                  <a:pt x="1837793" y="3545046"/>
                  <a:pt x="1961347" y="3437966"/>
                </a:cubicBezTo>
                <a:cubicBezTo>
                  <a:pt x="1980292" y="3421492"/>
                  <a:pt x="1998413" y="3404194"/>
                  <a:pt x="2014887" y="3385249"/>
                </a:cubicBezTo>
                <a:cubicBezTo>
                  <a:pt x="2075840" y="3314412"/>
                  <a:pt x="2159857" y="3271580"/>
                  <a:pt x="2241403" y="3236984"/>
                </a:cubicBezTo>
                <a:cubicBezTo>
                  <a:pt x="2339423" y="3194976"/>
                  <a:pt x="2445679" y="3199918"/>
                  <a:pt x="2543699" y="3260871"/>
                </a:cubicBezTo>
                <a:cubicBezTo>
                  <a:pt x="2743033" y="3386073"/>
                  <a:pt x="2772686" y="3633182"/>
                  <a:pt x="2715028" y="3801215"/>
                </a:cubicBezTo>
                <a:cubicBezTo>
                  <a:pt x="2666430" y="3942067"/>
                  <a:pt x="2587355" y="4066445"/>
                  <a:pt x="2499220" y="4185881"/>
                </a:cubicBezTo>
                <a:cubicBezTo>
                  <a:pt x="2462153" y="4236950"/>
                  <a:pt x="2419321" y="4284724"/>
                  <a:pt x="2378960" y="4333322"/>
                </a:cubicBezTo>
                <a:cubicBezTo>
                  <a:pt x="2304004" y="4422282"/>
                  <a:pt x="2196924" y="4446992"/>
                  <a:pt x="2091491" y="4473350"/>
                </a:cubicBezTo>
                <a:cubicBezTo>
                  <a:pt x="2059367" y="4481587"/>
                  <a:pt x="2025595" y="4495590"/>
                  <a:pt x="1993471" y="4493119"/>
                </a:cubicBezTo>
                <a:cubicBezTo>
                  <a:pt x="1930046" y="4488177"/>
                  <a:pt x="1906983" y="4528538"/>
                  <a:pt x="1881448" y="4573018"/>
                </a:cubicBezTo>
                <a:cubicBezTo>
                  <a:pt x="1815553" y="4689158"/>
                  <a:pt x="1749657" y="4805300"/>
                  <a:pt x="1677996" y="4918145"/>
                </a:cubicBezTo>
                <a:cubicBezTo>
                  <a:pt x="1629398" y="4993925"/>
                  <a:pt x="1544557" y="5011223"/>
                  <a:pt x="1485251" y="4958507"/>
                </a:cubicBezTo>
                <a:cubicBezTo>
                  <a:pt x="1458069" y="4934619"/>
                  <a:pt x="1438301" y="4896730"/>
                  <a:pt x="1426769" y="4861311"/>
                </a:cubicBezTo>
                <a:cubicBezTo>
                  <a:pt x="1403705" y="4787178"/>
                  <a:pt x="1385584" y="4711398"/>
                  <a:pt x="1370758" y="4634795"/>
                </a:cubicBezTo>
                <a:cubicBezTo>
                  <a:pt x="1334515" y="4455229"/>
                  <a:pt x="1298273" y="4275663"/>
                  <a:pt x="1267796" y="4095274"/>
                </a:cubicBezTo>
                <a:cubicBezTo>
                  <a:pt x="1226611" y="3852284"/>
                  <a:pt x="1187074" y="3608471"/>
                  <a:pt x="1152478" y="3364657"/>
                </a:cubicBezTo>
                <a:cubicBezTo>
                  <a:pt x="1126944" y="3185092"/>
                  <a:pt x="1111294" y="3004702"/>
                  <a:pt x="1092349" y="2825137"/>
                </a:cubicBezTo>
                <a:cubicBezTo>
                  <a:pt x="1079993" y="2709820"/>
                  <a:pt x="1067638" y="2593679"/>
                  <a:pt x="1054459" y="2464359"/>
                </a:cubicBezTo>
                <a:cubicBezTo>
                  <a:pt x="1007508" y="2503896"/>
                  <a:pt x="967147" y="2536020"/>
                  <a:pt x="928433" y="2569791"/>
                </a:cubicBezTo>
                <a:cubicBezTo>
                  <a:pt x="757105" y="2719704"/>
                  <a:pt x="564360" y="2761712"/>
                  <a:pt x="346081" y="2691698"/>
                </a:cubicBezTo>
                <a:cubicBezTo>
                  <a:pt x="254651" y="2662045"/>
                  <a:pt x="173929" y="2620861"/>
                  <a:pt x="111328" y="2541786"/>
                </a:cubicBezTo>
                <a:cubicBezTo>
                  <a:pt x="42138" y="2452003"/>
                  <a:pt x="24840" y="2354807"/>
                  <a:pt x="37196" y="2250198"/>
                </a:cubicBezTo>
                <a:cubicBezTo>
                  <a:pt x="56141" y="2081340"/>
                  <a:pt x="113799" y="1925662"/>
                  <a:pt x="221703" y="1793047"/>
                </a:cubicBezTo>
                <a:cubicBezTo>
                  <a:pt x="259593" y="1746096"/>
                  <a:pt x="304073" y="1703264"/>
                  <a:pt x="345258" y="1658785"/>
                </a:cubicBezTo>
                <a:cubicBezTo>
                  <a:pt x="361731" y="1640664"/>
                  <a:pt x="375734" y="1621718"/>
                  <a:pt x="390561" y="1602774"/>
                </a:cubicBezTo>
                <a:cubicBezTo>
                  <a:pt x="326313" y="1564884"/>
                  <a:pt x="267830" y="1532760"/>
                  <a:pt x="211819" y="1496517"/>
                </a:cubicBezTo>
                <a:cubicBezTo>
                  <a:pt x="82499" y="1412500"/>
                  <a:pt x="3424" y="1293064"/>
                  <a:pt x="129" y="1138210"/>
                </a:cubicBezTo>
                <a:cubicBezTo>
                  <a:pt x="-1518" y="1069019"/>
                  <a:pt x="12485" y="989121"/>
                  <a:pt x="47080" y="930639"/>
                </a:cubicBezTo>
                <a:cubicBezTo>
                  <a:pt x="164045" y="735423"/>
                  <a:pt x="337844" y="615987"/>
                  <a:pt x="568479" y="586334"/>
                </a:cubicBezTo>
                <a:cubicBezTo>
                  <a:pt x="687915" y="570684"/>
                  <a:pt x="806527" y="564918"/>
                  <a:pt x="924315" y="597866"/>
                </a:cubicBezTo>
                <a:cubicBezTo>
                  <a:pt x="941613" y="602808"/>
                  <a:pt x="962205" y="598689"/>
                  <a:pt x="984445" y="598689"/>
                </a:cubicBezTo>
                <a:cubicBezTo>
                  <a:pt x="1015745" y="483372"/>
                  <a:pt x="1061048" y="376292"/>
                  <a:pt x="1133534" y="284038"/>
                </a:cubicBezTo>
                <a:cubicBezTo>
                  <a:pt x="1240614" y="148128"/>
                  <a:pt x="1364992" y="37753"/>
                  <a:pt x="1543733" y="5629"/>
                </a:cubicBezTo>
                <a:cubicBezTo>
                  <a:pt x="1660698" y="-15787"/>
                  <a:pt x="1763660" y="27869"/>
                  <a:pt x="1866622" y="69877"/>
                </a:cubicBezTo>
                <a:cubicBezTo>
                  <a:pt x="2020653" y="132478"/>
                  <a:pt x="2118673" y="248619"/>
                  <a:pt x="2171389" y="405121"/>
                </a:cubicBezTo>
                <a:cubicBezTo>
                  <a:pt x="2204337" y="502317"/>
                  <a:pt x="2238932" y="599513"/>
                  <a:pt x="2274351" y="700828"/>
                </a:cubicBezTo>
                <a:cubicBezTo>
                  <a:pt x="2333657" y="714830"/>
                  <a:pt x="2398729" y="726362"/>
                  <a:pt x="2461330" y="746955"/>
                </a:cubicBezTo>
                <a:cubicBezTo>
                  <a:pt x="2613713" y="796376"/>
                  <a:pt x="2754565" y="866390"/>
                  <a:pt x="2875648" y="973471"/>
                </a:cubicBezTo>
                <a:cubicBezTo>
                  <a:pt x="2953075" y="1041837"/>
                  <a:pt x="3020619" y="1120088"/>
                  <a:pt x="3025561" y="1225521"/>
                </a:cubicBezTo>
                <a:cubicBezTo>
                  <a:pt x="3032974" y="1388613"/>
                  <a:pt x="3004145" y="1543467"/>
                  <a:pt x="2860822" y="1649724"/>
                </a:cubicBezTo>
                <a:cubicBezTo>
                  <a:pt x="2823755" y="1677730"/>
                  <a:pt x="2780100" y="1702441"/>
                  <a:pt x="2736444" y="1715620"/>
                </a:cubicBezTo>
                <a:cubicBezTo>
                  <a:pt x="2635953" y="1745273"/>
                  <a:pt x="2536286" y="1785634"/>
                  <a:pt x="2428382" y="1783163"/>
                </a:cubicBezTo>
                <a:cubicBezTo>
                  <a:pt x="2402024" y="1782339"/>
                  <a:pt x="2374842" y="1787281"/>
                  <a:pt x="2332833" y="1790576"/>
                </a:cubicBezTo>
                <a:close/>
                <a:moveTo>
                  <a:pt x="2290001" y="1586300"/>
                </a:moveTo>
                <a:cubicBezTo>
                  <a:pt x="2290001" y="1588771"/>
                  <a:pt x="2290825" y="1592066"/>
                  <a:pt x="2290825" y="1594537"/>
                </a:cubicBezTo>
                <a:cubicBezTo>
                  <a:pt x="2359191" y="1586300"/>
                  <a:pt x="2428382" y="1581357"/>
                  <a:pt x="2495925" y="1569002"/>
                </a:cubicBezTo>
                <a:cubicBezTo>
                  <a:pt x="2653251" y="1539349"/>
                  <a:pt x="2788336" y="1476748"/>
                  <a:pt x="2842700" y="1309538"/>
                </a:cubicBezTo>
                <a:cubicBezTo>
                  <a:pt x="2860822" y="1254351"/>
                  <a:pt x="2882238" y="1195868"/>
                  <a:pt x="2837758" y="1143152"/>
                </a:cubicBezTo>
                <a:cubicBezTo>
                  <a:pt x="2775981" y="1069843"/>
                  <a:pt x="2698554" y="1012184"/>
                  <a:pt x="2611242" y="977589"/>
                </a:cubicBezTo>
                <a:cubicBezTo>
                  <a:pt x="2495101" y="932286"/>
                  <a:pt x="2374018" y="898514"/>
                  <a:pt x="2252935" y="864743"/>
                </a:cubicBezTo>
                <a:cubicBezTo>
                  <a:pt x="2179626" y="844151"/>
                  <a:pt x="2133499" y="807084"/>
                  <a:pt x="2112083" y="728833"/>
                </a:cubicBezTo>
                <a:cubicBezTo>
                  <a:pt x="2079959" y="607750"/>
                  <a:pt x="2035479" y="489962"/>
                  <a:pt x="1995942" y="371350"/>
                </a:cubicBezTo>
                <a:cubicBezTo>
                  <a:pt x="1991824" y="358171"/>
                  <a:pt x="1985234" y="345815"/>
                  <a:pt x="1979468" y="333460"/>
                </a:cubicBezTo>
                <a:cubicBezTo>
                  <a:pt x="1896275" y="165426"/>
                  <a:pt x="1648343" y="97883"/>
                  <a:pt x="1468777" y="195903"/>
                </a:cubicBezTo>
                <a:cubicBezTo>
                  <a:pt x="1421003" y="222261"/>
                  <a:pt x="1376524" y="258503"/>
                  <a:pt x="1336986" y="297217"/>
                </a:cubicBezTo>
                <a:cubicBezTo>
                  <a:pt x="1241438" y="388647"/>
                  <a:pt x="1164010" y="492433"/>
                  <a:pt x="1142594" y="627519"/>
                </a:cubicBezTo>
                <a:cubicBezTo>
                  <a:pt x="1140123" y="643993"/>
                  <a:pt x="1136005" y="660467"/>
                  <a:pt x="1131886" y="676940"/>
                </a:cubicBezTo>
                <a:cubicBezTo>
                  <a:pt x="1112117" y="752720"/>
                  <a:pt x="1094820" y="760957"/>
                  <a:pt x="1019864" y="741189"/>
                </a:cubicBezTo>
                <a:cubicBezTo>
                  <a:pt x="977855" y="730481"/>
                  <a:pt x="933376" y="727186"/>
                  <a:pt x="889720" y="724715"/>
                </a:cubicBezTo>
                <a:cubicBezTo>
                  <a:pt x="856772" y="723067"/>
                  <a:pt x="823001" y="730481"/>
                  <a:pt x="790053" y="729657"/>
                </a:cubicBezTo>
                <a:cubicBezTo>
                  <a:pt x="650025" y="724715"/>
                  <a:pt x="520705" y="758486"/>
                  <a:pt x="394679" y="819440"/>
                </a:cubicBezTo>
                <a:cubicBezTo>
                  <a:pt x="295836" y="867214"/>
                  <a:pt x="222527" y="936404"/>
                  <a:pt x="175576" y="1036895"/>
                </a:cubicBezTo>
                <a:cubicBezTo>
                  <a:pt x="124507" y="1146447"/>
                  <a:pt x="143452" y="1265882"/>
                  <a:pt x="229117" y="1352370"/>
                </a:cubicBezTo>
                <a:cubicBezTo>
                  <a:pt x="296660" y="1419913"/>
                  <a:pt x="383971" y="1449566"/>
                  <a:pt x="469635" y="1483338"/>
                </a:cubicBezTo>
                <a:cubicBezTo>
                  <a:pt x="495170" y="1493222"/>
                  <a:pt x="523999" y="1498164"/>
                  <a:pt x="548710" y="1510520"/>
                </a:cubicBezTo>
                <a:cubicBezTo>
                  <a:pt x="622019" y="1546762"/>
                  <a:pt x="629432" y="1603597"/>
                  <a:pt x="572597" y="1661256"/>
                </a:cubicBezTo>
                <a:cubicBezTo>
                  <a:pt x="523999" y="1710678"/>
                  <a:pt x="472106" y="1758452"/>
                  <a:pt x="432569" y="1815287"/>
                </a:cubicBezTo>
                <a:cubicBezTo>
                  <a:pt x="369968" y="1905893"/>
                  <a:pt x="293365" y="1993205"/>
                  <a:pt x="277715" y="2106875"/>
                </a:cubicBezTo>
                <a:cubicBezTo>
                  <a:pt x="263712" y="2205718"/>
                  <a:pt x="258770" y="2305385"/>
                  <a:pt x="257122" y="2405052"/>
                </a:cubicBezTo>
                <a:cubicBezTo>
                  <a:pt x="256298" y="2431411"/>
                  <a:pt x="273596" y="2468477"/>
                  <a:pt x="295012" y="2483303"/>
                </a:cubicBezTo>
                <a:cubicBezTo>
                  <a:pt x="419390" y="2571439"/>
                  <a:pt x="551181" y="2596150"/>
                  <a:pt x="694504" y="2522841"/>
                </a:cubicBezTo>
                <a:cubicBezTo>
                  <a:pt x="790876" y="2473419"/>
                  <a:pt x="866656" y="2402581"/>
                  <a:pt x="934199" y="2320212"/>
                </a:cubicBezTo>
                <a:cubicBezTo>
                  <a:pt x="974560" y="2270790"/>
                  <a:pt x="1014098" y="2219721"/>
                  <a:pt x="1056930" y="2172770"/>
                </a:cubicBezTo>
                <a:cubicBezTo>
                  <a:pt x="1107999" y="2117583"/>
                  <a:pt x="1159068" y="2133233"/>
                  <a:pt x="1188721" y="2202423"/>
                </a:cubicBezTo>
                <a:cubicBezTo>
                  <a:pt x="1246380" y="2335862"/>
                  <a:pt x="1318041" y="2461064"/>
                  <a:pt x="1416885" y="2568968"/>
                </a:cubicBezTo>
                <a:cubicBezTo>
                  <a:pt x="1462188" y="2618389"/>
                  <a:pt x="1507491" y="2667811"/>
                  <a:pt x="1556913" y="2713114"/>
                </a:cubicBezTo>
                <a:cubicBezTo>
                  <a:pt x="1654109" y="2802897"/>
                  <a:pt x="1836969" y="2892680"/>
                  <a:pt x="2000060" y="2785600"/>
                </a:cubicBezTo>
                <a:cubicBezTo>
                  <a:pt x="2078312" y="2734530"/>
                  <a:pt x="2145855" y="2667811"/>
                  <a:pt x="2184568" y="2588736"/>
                </a:cubicBezTo>
                <a:cubicBezTo>
                  <a:pt x="2219163" y="2517075"/>
                  <a:pt x="2247993" y="2434706"/>
                  <a:pt x="2243874" y="2348218"/>
                </a:cubicBezTo>
                <a:cubicBezTo>
                  <a:pt x="2241403" y="2307033"/>
                  <a:pt x="2248816" y="2265024"/>
                  <a:pt x="2248816" y="2223840"/>
                </a:cubicBezTo>
                <a:cubicBezTo>
                  <a:pt x="2248816" y="2080517"/>
                  <a:pt x="2238108" y="1939665"/>
                  <a:pt x="2170565" y="1809521"/>
                </a:cubicBezTo>
                <a:cubicBezTo>
                  <a:pt x="2151620" y="1772455"/>
                  <a:pt x="2137618" y="1732917"/>
                  <a:pt x="2124438" y="1692556"/>
                </a:cubicBezTo>
                <a:cubicBezTo>
                  <a:pt x="2112907" y="1655490"/>
                  <a:pt x="2126086" y="1622542"/>
                  <a:pt x="2162328" y="1611011"/>
                </a:cubicBezTo>
                <a:cubicBezTo>
                  <a:pt x="2201866" y="1596184"/>
                  <a:pt x="2246345" y="1593713"/>
                  <a:pt x="2290001" y="1586300"/>
                </a:cubicBezTo>
                <a:close/>
                <a:moveTo>
                  <a:pt x="1852619" y="4313554"/>
                </a:moveTo>
                <a:cubicBezTo>
                  <a:pt x="1870740" y="4283900"/>
                  <a:pt x="1884743" y="4264132"/>
                  <a:pt x="1896275" y="4243540"/>
                </a:cubicBezTo>
                <a:cubicBezTo>
                  <a:pt x="1933341" y="4178467"/>
                  <a:pt x="1967936" y="4111748"/>
                  <a:pt x="2007474" y="4047500"/>
                </a:cubicBezTo>
                <a:cubicBezTo>
                  <a:pt x="2066780" y="3951128"/>
                  <a:pt x="2129381" y="3856403"/>
                  <a:pt x="2188687" y="3759207"/>
                </a:cubicBezTo>
                <a:cubicBezTo>
                  <a:pt x="2221635" y="3704843"/>
                  <a:pt x="2250464" y="3647184"/>
                  <a:pt x="2278469" y="3590349"/>
                </a:cubicBezTo>
                <a:cubicBezTo>
                  <a:pt x="2311417" y="3522807"/>
                  <a:pt x="2342718" y="3454440"/>
                  <a:pt x="2375665" y="3383602"/>
                </a:cubicBezTo>
                <a:cubicBezTo>
                  <a:pt x="2273527" y="3390192"/>
                  <a:pt x="2208455" y="3453616"/>
                  <a:pt x="2141736" y="3508804"/>
                </a:cubicBezTo>
                <a:cubicBezTo>
                  <a:pt x="2094785" y="3546694"/>
                  <a:pt x="2060190" y="3599410"/>
                  <a:pt x="2018182" y="3643066"/>
                </a:cubicBezTo>
                <a:cubicBezTo>
                  <a:pt x="1930870" y="3734496"/>
                  <a:pt x="1878977" y="3842400"/>
                  <a:pt x="1856738" y="3965954"/>
                </a:cubicBezTo>
                <a:cubicBezTo>
                  <a:pt x="1849324" y="4009610"/>
                  <a:pt x="1836969" y="4052442"/>
                  <a:pt x="1831203" y="4096098"/>
                </a:cubicBezTo>
                <a:cubicBezTo>
                  <a:pt x="1820495" y="4166112"/>
                  <a:pt x="1824613" y="4234479"/>
                  <a:pt x="1852619" y="4313554"/>
                </a:cubicBezTo>
                <a:close/>
                <a:moveTo>
                  <a:pt x="2061838" y="4311083"/>
                </a:moveTo>
                <a:cubicBezTo>
                  <a:pt x="2150797" y="4274016"/>
                  <a:pt x="2237285" y="4240245"/>
                  <a:pt x="2300709" y="4165289"/>
                </a:cubicBezTo>
                <a:cubicBezTo>
                  <a:pt x="2394610" y="4054090"/>
                  <a:pt x="2467096" y="3929712"/>
                  <a:pt x="2533815" y="3802039"/>
                </a:cubicBezTo>
                <a:cubicBezTo>
                  <a:pt x="2559349" y="3753441"/>
                  <a:pt x="2581589" y="3700724"/>
                  <a:pt x="2596416" y="3648008"/>
                </a:cubicBezTo>
                <a:cubicBezTo>
                  <a:pt x="2614537" y="3582112"/>
                  <a:pt x="2609595" y="3516217"/>
                  <a:pt x="2561820" y="3459382"/>
                </a:cubicBezTo>
                <a:cubicBezTo>
                  <a:pt x="2551936" y="3464324"/>
                  <a:pt x="2540404" y="3465148"/>
                  <a:pt x="2537933" y="3470914"/>
                </a:cubicBezTo>
                <a:cubicBezTo>
                  <a:pt x="2394610" y="3759207"/>
                  <a:pt x="2224106" y="4031026"/>
                  <a:pt x="2061838" y="4311083"/>
                </a:cubicBezTo>
                <a:close/>
                <a:moveTo>
                  <a:pt x="1523141" y="1084669"/>
                </a:moveTo>
                <a:cubicBezTo>
                  <a:pt x="1583271" y="1066548"/>
                  <a:pt x="1640929" y="1096201"/>
                  <a:pt x="1696941" y="1120912"/>
                </a:cubicBezTo>
                <a:cubicBezTo>
                  <a:pt x="1837793" y="1181865"/>
                  <a:pt x="1906983" y="1302125"/>
                  <a:pt x="1888862" y="1454509"/>
                </a:cubicBezTo>
                <a:cubicBezTo>
                  <a:pt x="1872388" y="1592889"/>
                  <a:pt x="1818848" y="1709030"/>
                  <a:pt x="1686233" y="1779044"/>
                </a:cubicBezTo>
                <a:cubicBezTo>
                  <a:pt x="1618690" y="1814463"/>
                  <a:pt x="1548676" y="1821876"/>
                  <a:pt x="1479485" y="1810345"/>
                </a:cubicBezTo>
                <a:cubicBezTo>
                  <a:pt x="1367463" y="1791400"/>
                  <a:pt x="1272738" y="1735388"/>
                  <a:pt x="1195311" y="1649724"/>
                </a:cubicBezTo>
                <a:cubicBezTo>
                  <a:pt x="1111294" y="1556647"/>
                  <a:pt x="1106352" y="1449566"/>
                  <a:pt x="1145889" y="1339191"/>
                </a:cubicBezTo>
                <a:cubicBezTo>
                  <a:pt x="1182955" y="1236229"/>
                  <a:pt x="1256264" y="1162097"/>
                  <a:pt x="1351813" y="1110204"/>
                </a:cubicBezTo>
                <a:cubicBezTo>
                  <a:pt x="1398763" y="1083846"/>
                  <a:pt x="1427593" y="1080551"/>
                  <a:pt x="1523141" y="1084669"/>
                </a:cubicBezTo>
                <a:close/>
                <a:moveTo>
                  <a:pt x="1587389" y="1242819"/>
                </a:moveTo>
                <a:cubicBezTo>
                  <a:pt x="1590684" y="1242819"/>
                  <a:pt x="1579152" y="1241995"/>
                  <a:pt x="1568444" y="1244466"/>
                </a:cubicBezTo>
                <a:cubicBezTo>
                  <a:pt x="1448185" y="1271648"/>
                  <a:pt x="1366639" y="1344133"/>
                  <a:pt x="1322983" y="1456980"/>
                </a:cubicBezTo>
                <a:cubicBezTo>
                  <a:pt x="1294154" y="1531112"/>
                  <a:pt x="1321336" y="1590418"/>
                  <a:pt x="1389703" y="1626661"/>
                </a:cubicBezTo>
                <a:cubicBezTo>
                  <a:pt x="1471248" y="1668669"/>
                  <a:pt x="1610453" y="1635721"/>
                  <a:pt x="1647519" y="1559118"/>
                </a:cubicBezTo>
                <a:cubicBezTo>
                  <a:pt x="1677172" y="1498988"/>
                  <a:pt x="1703530" y="1433916"/>
                  <a:pt x="1715062" y="1368021"/>
                </a:cubicBezTo>
                <a:cubicBezTo>
                  <a:pt x="1729065" y="1290593"/>
                  <a:pt x="1682938" y="1246937"/>
                  <a:pt x="1587389" y="1242819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69" name="Google Shape;169;p16"/>
          <p:cNvSpPr/>
          <p:nvPr/>
        </p:nvSpPr>
        <p:spPr>
          <a:xfrm rot="-1212217">
            <a:off x="6839204" y="7548327"/>
            <a:ext cx="1481521" cy="787463"/>
          </a:xfrm>
          <a:custGeom>
            <a:avLst/>
            <a:gdLst/>
            <a:ahLst/>
            <a:cxnLst/>
            <a:rect l="l" t="t" r="r" b="b"/>
            <a:pathLst>
              <a:path w="1483056" h="788279" extrusionOk="0">
                <a:moveTo>
                  <a:pt x="0" y="23082"/>
                </a:moveTo>
                <a:cubicBezTo>
                  <a:pt x="19392" y="-2526"/>
                  <a:pt x="42514" y="-3769"/>
                  <a:pt x="68867" y="4684"/>
                </a:cubicBezTo>
                <a:cubicBezTo>
                  <a:pt x="79061" y="7916"/>
                  <a:pt x="90995" y="6176"/>
                  <a:pt x="101934" y="7171"/>
                </a:cubicBezTo>
                <a:cubicBezTo>
                  <a:pt x="140718" y="10403"/>
                  <a:pt x="179503" y="13883"/>
                  <a:pt x="218287" y="16867"/>
                </a:cubicBezTo>
                <a:cubicBezTo>
                  <a:pt x="251354" y="19353"/>
                  <a:pt x="284669" y="21839"/>
                  <a:pt x="317735" y="23579"/>
                </a:cubicBezTo>
                <a:cubicBezTo>
                  <a:pt x="366962" y="26314"/>
                  <a:pt x="416437" y="28800"/>
                  <a:pt x="465663" y="31038"/>
                </a:cubicBezTo>
                <a:cubicBezTo>
                  <a:pt x="520608" y="33276"/>
                  <a:pt x="575553" y="35264"/>
                  <a:pt x="630498" y="37005"/>
                </a:cubicBezTo>
                <a:cubicBezTo>
                  <a:pt x="685194" y="38496"/>
                  <a:pt x="740139" y="39988"/>
                  <a:pt x="795083" y="40485"/>
                </a:cubicBezTo>
                <a:cubicBezTo>
                  <a:pt x="816465" y="40734"/>
                  <a:pt x="838094" y="38745"/>
                  <a:pt x="859476" y="38248"/>
                </a:cubicBezTo>
                <a:cubicBezTo>
                  <a:pt x="887321" y="37502"/>
                  <a:pt x="915166" y="36756"/>
                  <a:pt x="943012" y="36508"/>
                </a:cubicBezTo>
                <a:cubicBezTo>
                  <a:pt x="1006658" y="36508"/>
                  <a:pt x="1070305" y="37502"/>
                  <a:pt x="1134200" y="36756"/>
                </a:cubicBezTo>
                <a:cubicBezTo>
                  <a:pt x="1171492" y="36259"/>
                  <a:pt x="1209034" y="32281"/>
                  <a:pt x="1246327" y="30292"/>
                </a:cubicBezTo>
                <a:cubicBezTo>
                  <a:pt x="1314448" y="26811"/>
                  <a:pt x="1382819" y="23579"/>
                  <a:pt x="1450940" y="20845"/>
                </a:cubicBezTo>
                <a:cubicBezTo>
                  <a:pt x="1471327" y="20099"/>
                  <a:pt x="1476299" y="24574"/>
                  <a:pt x="1481769" y="40237"/>
                </a:cubicBezTo>
                <a:cubicBezTo>
                  <a:pt x="1485747" y="51425"/>
                  <a:pt x="1479780" y="59132"/>
                  <a:pt x="1473813" y="66342"/>
                </a:cubicBezTo>
                <a:cubicBezTo>
                  <a:pt x="1455167" y="89215"/>
                  <a:pt x="1436023" y="111590"/>
                  <a:pt x="1416382" y="133469"/>
                </a:cubicBezTo>
                <a:cubicBezTo>
                  <a:pt x="1392018" y="160817"/>
                  <a:pt x="1365664" y="186425"/>
                  <a:pt x="1342542" y="214767"/>
                </a:cubicBezTo>
                <a:cubicBezTo>
                  <a:pt x="1272432" y="300541"/>
                  <a:pt x="1203813" y="387557"/>
                  <a:pt x="1133454" y="473082"/>
                </a:cubicBezTo>
                <a:cubicBezTo>
                  <a:pt x="1107846" y="504408"/>
                  <a:pt x="1079006" y="533248"/>
                  <a:pt x="1052155" y="563580"/>
                </a:cubicBezTo>
                <a:cubicBezTo>
                  <a:pt x="1029531" y="589187"/>
                  <a:pt x="1007653" y="615790"/>
                  <a:pt x="985774" y="641895"/>
                </a:cubicBezTo>
                <a:cubicBezTo>
                  <a:pt x="952459" y="681425"/>
                  <a:pt x="919393" y="720955"/>
                  <a:pt x="886078" y="760237"/>
                </a:cubicBezTo>
                <a:cubicBezTo>
                  <a:pt x="882100" y="764961"/>
                  <a:pt x="877625" y="769933"/>
                  <a:pt x="872901" y="773911"/>
                </a:cubicBezTo>
                <a:cubicBezTo>
                  <a:pt x="850525" y="792806"/>
                  <a:pt x="848536" y="792558"/>
                  <a:pt x="824172" y="776149"/>
                </a:cubicBezTo>
                <a:cubicBezTo>
                  <a:pt x="812984" y="768690"/>
                  <a:pt x="800304" y="762972"/>
                  <a:pt x="788868" y="756011"/>
                </a:cubicBezTo>
                <a:cubicBezTo>
                  <a:pt x="779918" y="750790"/>
                  <a:pt x="771216" y="745320"/>
                  <a:pt x="763012" y="738856"/>
                </a:cubicBezTo>
                <a:cubicBezTo>
                  <a:pt x="739890" y="720707"/>
                  <a:pt x="717266" y="702060"/>
                  <a:pt x="694144" y="683663"/>
                </a:cubicBezTo>
                <a:cubicBezTo>
                  <a:pt x="668785" y="663276"/>
                  <a:pt x="643177" y="643138"/>
                  <a:pt x="617569" y="623000"/>
                </a:cubicBezTo>
                <a:cubicBezTo>
                  <a:pt x="611851" y="618524"/>
                  <a:pt x="605636" y="614795"/>
                  <a:pt x="600663" y="609823"/>
                </a:cubicBezTo>
                <a:cubicBezTo>
                  <a:pt x="592708" y="602116"/>
                  <a:pt x="585000" y="602116"/>
                  <a:pt x="574558" y="605845"/>
                </a:cubicBezTo>
                <a:cubicBezTo>
                  <a:pt x="529558" y="622254"/>
                  <a:pt x="484310" y="637420"/>
                  <a:pt x="439310" y="653580"/>
                </a:cubicBezTo>
                <a:cubicBezTo>
                  <a:pt x="412459" y="663276"/>
                  <a:pt x="385857" y="674215"/>
                  <a:pt x="359006" y="684657"/>
                </a:cubicBezTo>
                <a:cubicBezTo>
                  <a:pt x="344834" y="690127"/>
                  <a:pt x="331160" y="696839"/>
                  <a:pt x="316989" y="701563"/>
                </a:cubicBezTo>
                <a:cubicBezTo>
                  <a:pt x="310525" y="703801"/>
                  <a:pt x="302818" y="703801"/>
                  <a:pt x="295857" y="703055"/>
                </a:cubicBezTo>
                <a:cubicBezTo>
                  <a:pt x="279448" y="701315"/>
                  <a:pt x="274724" y="695845"/>
                  <a:pt x="275967" y="679685"/>
                </a:cubicBezTo>
                <a:cubicBezTo>
                  <a:pt x="277210" y="663027"/>
                  <a:pt x="279696" y="646370"/>
                  <a:pt x="281437" y="629712"/>
                </a:cubicBezTo>
                <a:cubicBezTo>
                  <a:pt x="286160" y="583718"/>
                  <a:pt x="291630" y="537723"/>
                  <a:pt x="295111" y="491729"/>
                </a:cubicBezTo>
                <a:cubicBezTo>
                  <a:pt x="299337" y="436287"/>
                  <a:pt x="301078" y="380596"/>
                  <a:pt x="305801" y="325154"/>
                </a:cubicBezTo>
                <a:cubicBezTo>
                  <a:pt x="307542" y="303773"/>
                  <a:pt x="298094" y="290347"/>
                  <a:pt x="283674" y="278414"/>
                </a:cubicBezTo>
                <a:cubicBezTo>
                  <a:pt x="262293" y="260513"/>
                  <a:pt x="240166" y="243607"/>
                  <a:pt x="218785" y="225458"/>
                </a:cubicBezTo>
                <a:cubicBezTo>
                  <a:pt x="188950" y="199850"/>
                  <a:pt x="159613" y="174242"/>
                  <a:pt x="130774" y="147889"/>
                </a:cubicBezTo>
                <a:cubicBezTo>
                  <a:pt x="101934" y="121784"/>
                  <a:pt x="73591" y="94933"/>
                  <a:pt x="45249" y="68082"/>
                </a:cubicBezTo>
                <a:cubicBezTo>
                  <a:pt x="29834" y="53165"/>
                  <a:pt x="14917" y="37751"/>
                  <a:pt x="0" y="23082"/>
                </a:cubicBezTo>
                <a:close/>
                <a:moveTo>
                  <a:pt x="1377846" y="113331"/>
                </a:moveTo>
                <a:cubicBezTo>
                  <a:pt x="1377100" y="112088"/>
                  <a:pt x="1376354" y="110596"/>
                  <a:pt x="1375609" y="109353"/>
                </a:cubicBezTo>
                <a:cubicBezTo>
                  <a:pt x="1365415" y="112336"/>
                  <a:pt x="1354725" y="114823"/>
                  <a:pt x="1344780" y="118800"/>
                </a:cubicBezTo>
                <a:cubicBezTo>
                  <a:pt x="1331603" y="124270"/>
                  <a:pt x="1319172" y="131480"/>
                  <a:pt x="1305995" y="137198"/>
                </a:cubicBezTo>
                <a:cubicBezTo>
                  <a:pt x="1206796" y="178966"/>
                  <a:pt x="1107846" y="220486"/>
                  <a:pt x="1008398" y="261756"/>
                </a:cubicBezTo>
                <a:cubicBezTo>
                  <a:pt x="950222" y="285872"/>
                  <a:pt x="892542" y="310983"/>
                  <a:pt x="833868" y="333110"/>
                </a:cubicBezTo>
                <a:cubicBezTo>
                  <a:pt x="721989" y="375624"/>
                  <a:pt x="609614" y="416397"/>
                  <a:pt x="497487" y="458165"/>
                </a:cubicBezTo>
                <a:cubicBezTo>
                  <a:pt x="485056" y="462640"/>
                  <a:pt x="473122" y="467861"/>
                  <a:pt x="457459" y="474077"/>
                </a:cubicBezTo>
                <a:cubicBezTo>
                  <a:pt x="478343" y="488497"/>
                  <a:pt x="496243" y="500182"/>
                  <a:pt x="513647" y="512861"/>
                </a:cubicBezTo>
                <a:cubicBezTo>
                  <a:pt x="575056" y="557364"/>
                  <a:pt x="636216" y="601867"/>
                  <a:pt x="697127" y="646867"/>
                </a:cubicBezTo>
                <a:cubicBezTo>
                  <a:pt x="715774" y="660541"/>
                  <a:pt x="732929" y="675955"/>
                  <a:pt x="751575" y="689878"/>
                </a:cubicBezTo>
                <a:cubicBezTo>
                  <a:pt x="780166" y="711259"/>
                  <a:pt x="809006" y="731895"/>
                  <a:pt x="839338" y="753773"/>
                </a:cubicBezTo>
                <a:cubicBezTo>
                  <a:pt x="858481" y="732641"/>
                  <a:pt x="876630" y="713994"/>
                  <a:pt x="893288" y="693856"/>
                </a:cubicBezTo>
                <a:cubicBezTo>
                  <a:pt x="912929" y="670237"/>
                  <a:pt x="930581" y="644629"/>
                  <a:pt x="950470" y="621259"/>
                </a:cubicBezTo>
                <a:cubicBezTo>
                  <a:pt x="973095" y="594657"/>
                  <a:pt x="998205" y="570044"/>
                  <a:pt x="1020581" y="543442"/>
                </a:cubicBezTo>
                <a:cubicBezTo>
                  <a:pt x="1046188" y="513110"/>
                  <a:pt x="1069807" y="481038"/>
                  <a:pt x="1094669" y="449961"/>
                </a:cubicBezTo>
                <a:cubicBezTo>
                  <a:pt x="1150857" y="379850"/>
                  <a:pt x="1207045" y="309740"/>
                  <a:pt x="1263979" y="240126"/>
                </a:cubicBezTo>
                <a:cubicBezTo>
                  <a:pt x="1290830" y="207557"/>
                  <a:pt x="1319172" y="176231"/>
                  <a:pt x="1347266" y="144905"/>
                </a:cubicBezTo>
                <a:cubicBezTo>
                  <a:pt x="1356962" y="133966"/>
                  <a:pt x="1367653" y="123773"/>
                  <a:pt x="1377846" y="113331"/>
                </a:cubicBezTo>
                <a:close/>
                <a:moveTo>
                  <a:pt x="80055" y="48193"/>
                </a:moveTo>
                <a:cubicBezTo>
                  <a:pt x="84282" y="53414"/>
                  <a:pt x="86768" y="57392"/>
                  <a:pt x="90000" y="60375"/>
                </a:cubicBezTo>
                <a:cubicBezTo>
                  <a:pt x="119337" y="87226"/>
                  <a:pt x="149171" y="113828"/>
                  <a:pt x="178260" y="140679"/>
                </a:cubicBezTo>
                <a:cubicBezTo>
                  <a:pt x="222763" y="181701"/>
                  <a:pt x="268011" y="221977"/>
                  <a:pt x="311271" y="264243"/>
                </a:cubicBezTo>
                <a:cubicBezTo>
                  <a:pt x="323453" y="276176"/>
                  <a:pt x="332901" y="278662"/>
                  <a:pt x="348564" y="274436"/>
                </a:cubicBezTo>
                <a:cubicBezTo>
                  <a:pt x="454973" y="246093"/>
                  <a:pt x="561133" y="217005"/>
                  <a:pt x="668288" y="191397"/>
                </a:cubicBezTo>
                <a:cubicBezTo>
                  <a:pt x="768233" y="167530"/>
                  <a:pt x="868923" y="147392"/>
                  <a:pt x="969614" y="125762"/>
                </a:cubicBezTo>
                <a:cubicBezTo>
                  <a:pt x="995222" y="120292"/>
                  <a:pt x="1021078" y="115817"/>
                  <a:pt x="1046934" y="111093"/>
                </a:cubicBezTo>
                <a:cubicBezTo>
                  <a:pt x="1089945" y="102889"/>
                  <a:pt x="1132957" y="94684"/>
                  <a:pt x="1175968" y="86729"/>
                </a:cubicBezTo>
                <a:cubicBezTo>
                  <a:pt x="1199586" y="82253"/>
                  <a:pt x="1223205" y="78027"/>
                  <a:pt x="1246575" y="73800"/>
                </a:cubicBezTo>
                <a:cubicBezTo>
                  <a:pt x="1246327" y="72060"/>
                  <a:pt x="1246078" y="70320"/>
                  <a:pt x="1245830" y="68579"/>
                </a:cubicBezTo>
                <a:cubicBezTo>
                  <a:pt x="1235139" y="69574"/>
                  <a:pt x="1224200" y="71811"/>
                  <a:pt x="1213509" y="71563"/>
                </a:cubicBezTo>
                <a:cubicBezTo>
                  <a:pt x="1152349" y="70320"/>
                  <a:pt x="1091686" y="78773"/>
                  <a:pt x="1030277" y="74795"/>
                </a:cubicBezTo>
                <a:cubicBezTo>
                  <a:pt x="986520" y="72060"/>
                  <a:pt x="942017" y="78027"/>
                  <a:pt x="898012" y="79519"/>
                </a:cubicBezTo>
                <a:cubicBezTo>
                  <a:pt x="875884" y="80264"/>
                  <a:pt x="853509" y="79519"/>
                  <a:pt x="831133" y="80264"/>
                </a:cubicBezTo>
                <a:cubicBezTo>
                  <a:pt x="793094" y="81259"/>
                  <a:pt x="755304" y="83497"/>
                  <a:pt x="717266" y="83994"/>
                </a:cubicBezTo>
                <a:cubicBezTo>
                  <a:pt x="684945" y="84242"/>
                  <a:pt x="652625" y="83248"/>
                  <a:pt x="620304" y="82005"/>
                </a:cubicBezTo>
                <a:cubicBezTo>
                  <a:pt x="559890" y="79767"/>
                  <a:pt x="499475" y="77032"/>
                  <a:pt x="439310" y="74298"/>
                </a:cubicBezTo>
                <a:cubicBezTo>
                  <a:pt x="412459" y="73055"/>
                  <a:pt x="385608" y="71314"/>
                  <a:pt x="358509" y="70071"/>
                </a:cubicBezTo>
                <a:cubicBezTo>
                  <a:pt x="305801" y="67585"/>
                  <a:pt x="252845" y="66590"/>
                  <a:pt x="200138" y="62613"/>
                </a:cubicBezTo>
                <a:cubicBezTo>
                  <a:pt x="167072" y="60126"/>
                  <a:pt x="134006" y="53165"/>
                  <a:pt x="101188" y="48441"/>
                </a:cubicBezTo>
                <a:cubicBezTo>
                  <a:pt x="94972" y="47447"/>
                  <a:pt x="88757" y="48193"/>
                  <a:pt x="80055" y="48193"/>
                </a:cubicBezTo>
                <a:close/>
                <a:moveTo>
                  <a:pt x="344337" y="302281"/>
                </a:moveTo>
                <a:cubicBezTo>
                  <a:pt x="341851" y="335596"/>
                  <a:pt x="341105" y="369160"/>
                  <a:pt x="336133" y="401977"/>
                </a:cubicBezTo>
                <a:cubicBezTo>
                  <a:pt x="325939" y="471093"/>
                  <a:pt x="313260" y="540210"/>
                  <a:pt x="302072" y="609077"/>
                </a:cubicBezTo>
                <a:cubicBezTo>
                  <a:pt x="300580" y="617779"/>
                  <a:pt x="297845" y="626729"/>
                  <a:pt x="302569" y="637917"/>
                </a:cubicBezTo>
                <a:cubicBezTo>
                  <a:pt x="310028" y="626480"/>
                  <a:pt x="315746" y="618027"/>
                  <a:pt x="321216" y="609326"/>
                </a:cubicBezTo>
                <a:cubicBezTo>
                  <a:pt x="352542" y="557861"/>
                  <a:pt x="393067" y="512116"/>
                  <a:pt x="419172" y="457171"/>
                </a:cubicBezTo>
                <a:cubicBezTo>
                  <a:pt x="421409" y="452696"/>
                  <a:pt x="426630" y="448469"/>
                  <a:pt x="431354" y="446480"/>
                </a:cubicBezTo>
                <a:cubicBezTo>
                  <a:pt x="465663" y="431563"/>
                  <a:pt x="499973" y="416149"/>
                  <a:pt x="535028" y="403220"/>
                </a:cubicBezTo>
                <a:cubicBezTo>
                  <a:pt x="583509" y="385320"/>
                  <a:pt x="632735" y="370154"/>
                  <a:pt x="681216" y="352502"/>
                </a:cubicBezTo>
                <a:cubicBezTo>
                  <a:pt x="744862" y="329381"/>
                  <a:pt x="808012" y="305265"/>
                  <a:pt x="870912" y="280403"/>
                </a:cubicBezTo>
                <a:cubicBezTo>
                  <a:pt x="922874" y="260016"/>
                  <a:pt x="974338" y="238635"/>
                  <a:pt x="1025553" y="217005"/>
                </a:cubicBezTo>
                <a:cubicBezTo>
                  <a:pt x="1064586" y="200596"/>
                  <a:pt x="1102874" y="182695"/>
                  <a:pt x="1141658" y="166038"/>
                </a:cubicBezTo>
                <a:cubicBezTo>
                  <a:pt x="1189144" y="145651"/>
                  <a:pt x="1236879" y="125762"/>
                  <a:pt x="1284365" y="105375"/>
                </a:cubicBezTo>
                <a:cubicBezTo>
                  <a:pt x="1285608" y="104878"/>
                  <a:pt x="1285857" y="102889"/>
                  <a:pt x="1288592" y="98662"/>
                </a:cubicBezTo>
                <a:cubicBezTo>
                  <a:pt x="968868" y="150624"/>
                  <a:pt x="655857" y="221729"/>
                  <a:pt x="344337" y="302281"/>
                </a:cubicBezTo>
                <a:close/>
                <a:moveTo>
                  <a:pt x="324945" y="661536"/>
                </a:moveTo>
                <a:cubicBezTo>
                  <a:pt x="326188" y="662779"/>
                  <a:pt x="327431" y="664270"/>
                  <a:pt x="328674" y="665513"/>
                </a:cubicBezTo>
                <a:cubicBezTo>
                  <a:pt x="408232" y="639906"/>
                  <a:pt x="488288" y="615541"/>
                  <a:pt x="572321" y="586950"/>
                </a:cubicBezTo>
                <a:cubicBezTo>
                  <a:pt x="524089" y="551895"/>
                  <a:pt x="484061" y="514602"/>
                  <a:pt x="437072" y="486259"/>
                </a:cubicBezTo>
                <a:cubicBezTo>
                  <a:pt x="398536" y="546674"/>
                  <a:pt x="361741" y="604105"/>
                  <a:pt x="324945" y="661536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pic>
        <p:nvPicPr>
          <p:cNvPr id="170" name="Google Shape;17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24099" y="1809750"/>
            <a:ext cx="516982" cy="695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24099" y="3300054"/>
            <a:ext cx="516982" cy="695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24099" y="4804888"/>
            <a:ext cx="516982" cy="695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24099" y="6290671"/>
            <a:ext cx="516982" cy="695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24099" y="7776454"/>
            <a:ext cx="516982" cy="695209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16"/>
          <p:cNvSpPr txBox="1"/>
          <p:nvPr/>
        </p:nvSpPr>
        <p:spPr>
          <a:xfrm>
            <a:off x="753644" y="3647658"/>
            <a:ext cx="6827906" cy="3287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88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یک را اضافه کنید</a:t>
            </a:r>
          </a:p>
          <a:p>
            <a:pPr lvl="0" algn="r" rtl="1">
              <a:lnSpc>
                <a:spcPct val="120000"/>
              </a:lnSpc>
            </a:pPr>
            <a:r>
              <a:rPr lang="fa-IR" sz="90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صفحه دستور کار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6" name="Google Shape;176;p16"/>
          <p:cNvSpPr txBox="1"/>
          <p:nvPr/>
        </p:nvSpPr>
        <p:spPr>
          <a:xfrm>
            <a:off x="11380974" y="1809750"/>
            <a:ext cx="69069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4500" dirty="0">
                <a:solidFill>
                  <a:schemeClr val="dk1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یک دستور کار را اینجا بنویسید.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177" name="Google Shape;177;p16"/>
          <p:cNvSpPr txBox="1"/>
          <p:nvPr/>
        </p:nvSpPr>
        <p:spPr>
          <a:xfrm>
            <a:off x="11380974" y="3309463"/>
            <a:ext cx="69069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4500" dirty="0">
                <a:solidFill>
                  <a:schemeClr val="dk1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یک دستور کار را اینجا بنویسید.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178" name="Google Shape;178;p16"/>
          <p:cNvSpPr txBox="1"/>
          <p:nvPr/>
        </p:nvSpPr>
        <p:spPr>
          <a:xfrm>
            <a:off x="11380974" y="4804888"/>
            <a:ext cx="69069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4500" dirty="0">
                <a:solidFill>
                  <a:schemeClr val="dk1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یک دستور کار را اینجا بنویسید.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179" name="Google Shape;179;p16"/>
          <p:cNvSpPr txBox="1"/>
          <p:nvPr/>
        </p:nvSpPr>
        <p:spPr>
          <a:xfrm>
            <a:off x="11380974" y="6300313"/>
            <a:ext cx="69069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4500" dirty="0">
                <a:solidFill>
                  <a:schemeClr val="dk1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یک دستور کار را اینجا بنویسید.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180" name="Google Shape;180;p16"/>
          <p:cNvSpPr txBox="1"/>
          <p:nvPr/>
        </p:nvSpPr>
        <p:spPr>
          <a:xfrm>
            <a:off x="11380974" y="7795738"/>
            <a:ext cx="69069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4500" dirty="0">
                <a:solidFill>
                  <a:schemeClr val="dk1"/>
                </a:solidFill>
                <a:latin typeface="Cabin"/>
                <a:ea typeface="Cabin"/>
                <a:cs typeface="B Nazanin" panose="00000400000000000000" pitchFamily="2" charset="-78"/>
                <a:sym typeface="Cabin"/>
              </a:rPr>
              <a:t>یک دستور کار را اینجا بنویسید.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7"/>
          <p:cNvSpPr/>
          <p:nvPr/>
        </p:nvSpPr>
        <p:spPr>
          <a:xfrm rot="-6778363">
            <a:off x="-2684741" y="7852530"/>
            <a:ext cx="7438358" cy="5877954"/>
          </a:xfrm>
          <a:custGeom>
            <a:avLst/>
            <a:gdLst/>
            <a:ahLst/>
            <a:cxnLst/>
            <a:rect l="l" t="t" r="r" b="b"/>
            <a:pathLst>
              <a:path w="7443943" h="5882367" extrusionOk="0">
                <a:moveTo>
                  <a:pt x="3094825" y="149413"/>
                </a:moveTo>
                <a:cubicBezTo>
                  <a:pt x="3139773" y="135646"/>
                  <a:pt x="3194020" y="138655"/>
                  <a:pt x="3253738" y="164548"/>
                </a:cubicBezTo>
                <a:cubicBezTo>
                  <a:pt x="3307620" y="187888"/>
                  <a:pt x="3371258" y="187797"/>
                  <a:pt x="3429517" y="202384"/>
                </a:cubicBezTo>
                <a:cubicBezTo>
                  <a:pt x="3508837" y="222169"/>
                  <a:pt x="3586333" y="249885"/>
                  <a:pt x="3666565" y="266205"/>
                </a:cubicBezTo>
                <a:cubicBezTo>
                  <a:pt x="3693095" y="271493"/>
                  <a:pt x="3724641" y="250888"/>
                  <a:pt x="3761839" y="239765"/>
                </a:cubicBezTo>
                <a:cubicBezTo>
                  <a:pt x="3787732" y="268757"/>
                  <a:pt x="3825659" y="279698"/>
                  <a:pt x="3873616" y="285351"/>
                </a:cubicBezTo>
                <a:cubicBezTo>
                  <a:pt x="3955671" y="294468"/>
                  <a:pt x="4036084" y="321364"/>
                  <a:pt x="4115495" y="346345"/>
                </a:cubicBezTo>
                <a:cubicBezTo>
                  <a:pt x="4202473" y="373696"/>
                  <a:pt x="4286443" y="410803"/>
                  <a:pt x="4373603" y="437517"/>
                </a:cubicBezTo>
                <a:cubicBezTo>
                  <a:pt x="4445720" y="459307"/>
                  <a:pt x="4520481" y="472071"/>
                  <a:pt x="4594239" y="488026"/>
                </a:cubicBezTo>
                <a:cubicBezTo>
                  <a:pt x="4693708" y="509634"/>
                  <a:pt x="4793815" y="528233"/>
                  <a:pt x="4892645" y="551846"/>
                </a:cubicBezTo>
                <a:cubicBezTo>
                  <a:pt x="4988740" y="575186"/>
                  <a:pt x="5083468" y="604361"/>
                  <a:pt x="5179290" y="629342"/>
                </a:cubicBezTo>
                <a:cubicBezTo>
                  <a:pt x="5200988" y="634995"/>
                  <a:pt x="5224876" y="631531"/>
                  <a:pt x="5247030" y="635907"/>
                </a:cubicBezTo>
                <a:cubicBezTo>
                  <a:pt x="5343217" y="654779"/>
                  <a:pt x="5429374" y="710303"/>
                  <a:pt x="5529664" y="714588"/>
                </a:cubicBezTo>
                <a:cubicBezTo>
                  <a:pt x="5569779" y="716320"/>
                  <a:pt x="5583728" y="764824"/>
                  <a:pt x="5626670" y="775218"/>
                </a:cubicBezTo>
                <a:cubicBezTo>
                  <a:pt x="5689579" y="790534"/>
                  <a:pt x="5748476" y="822900"/>
                  <a:pt x="5809014" y="848155"/>
                </a:cubicBezTo>
                <a:cubicBezTo>
                  <a:pt x="5814849" y="850617"/>
                  <a:pt x="5820502" y="856269"/>
                  <a:pt x="5826246" y="856178"/>
                </a:cubicBezTo>
                <a:cubicBezTo>
                  <a:pt x="5901462" y="854993"/>
                  <a:pt x="5962365" y="893923"/>
                  <a:pt x="6020807" y="932307"/>
                </a:cubicBezTo>
                <a:cubicBezTo>
                  <a:pt x="6064842" y="961208"/>
                  <a:pt x="6112799" y="973699"/>
                  <a:pt x="6160573" y="990201"/>
                </a:cubicBezTo>
                <a:cubicBezTo>
                  <a:pt x="6332615" y="1049736"/>
                  <a:pt x="6471561" y="1166801"/>
                  <a:pt x="6625094" y="1258611"/>
                </a:cubicBezTo>
                <a:cubicBezTo>
                  <a:pt x="6760029" y="1339298"/>
                  <a:pt x="6888126" y="1433570"/>
                  <a:pt x="6989782" y="1550361"/>
                </a:cubicBezTo>
                <a:cubicBezTo>
                  <a:pt x="7136113" y="1718482"/>
                  <a:pt x="7278068" y="1894262"/>
                  <a:pt x="7342162" y="2116448"/>
                </a:cubicBezTo>
                <a:cubicBezTo>
                  <a:pt x="7364499" y="2193853"/>
                  <a:pt x="7399509" y="2267702"/>
                  <a:pt x="7420843" y="2345290"/>
                </a:cubicBezTo>
                <a:cubicBezTo>
                  <a:pt x="7465061" y="2506390"/>
                  <a:pt x="7438257" y="2668312"/>
                  <a:pt x="7403338" y="2825766"/>
                </a:cubicBezTo>
                <a:cubicBezTo>
                  <a:pt x="7365775" y="2995801"/>
                  <a:pt x="7306513" y="3160640"/>
                  <a:pt x="7212424" y="3309433"/>
                </a:cubicBezTo>
                <a:cubicBezTo>
                  <a:pt x="7163829" y="3386382"/>
                  <a:pt x="7117241" y="3466887"/>
                  <a:pt x="7055973" y="3532804"/>
                </a:cubicBezTo>
                <a:cubicBezTo>
                  <a:pt x="6840253" y="3766720"/>
                  <a:pt x="6576729" y="3951482"/>
                  <a:pt x="6283291" y="4074548"/>
                </a:cubicBezTo>
                <a:cubicBezTo>
                  <a:pt x="6141518" y="4134265"/>
                  <a:pt x="6005399" y="4207203"/>
                  <a:pt x="5865449" y="4271388"/>
                </a:cubicBezTo>
                <a:cubicBezTo>
                  <a:pt x="5774277" y="4313054"/>
                  <a:pt x="5682650" y="4352622"/>
                  <a:pt x="5589290" y="4388179"/>
                </a:cubicBezTo>
                <a:cubicBezTo>
                  <a:pt x="5323068" y="4488560"/>
                  <a:pt x="5057210" y="4589943"/>
                  <a:pt x="4809223" y="4731624"/>
                </a:cubicBezTo>
                <a:cubicBezTo>
                  <a:pt x="4641649" y="4827537"/>
                  <a:pt x="4472525" y="4921170"/>
                  <a:pt x="4309144" y="5023830"/>
                </a:cubicBezTo>
                <a:cubicBezTo>
                  <a:pt x="4223261" y="5077713"/>
                  <a:pt x="4150232" y="5151471"/>
                  <a:pt x="4067812" y="5211735"/>
                </a:cubicBezTo>
                <a:cubicBezTo>
                  <a:pt x="3980196" y="5275556"/>
                  <a:pt x="3886836" y="5331535"/>
                  <a:pt x="3798673" y="5394626"/>
                </a:cubicBezTo>
                <a:cubicBezTo>
                  <a:pt x="3731479" y="5442674"/>
                  <a:pt x="3671032" y="5500933"/>
                  <a:pt x="3602926" y="5546792"/>
                </a:cubicBezTo>
                <a:cubicBezTo>
                  <a:pt x="3471001" y="5635138"/>
                  <a:pt x="3334334" y="5715916"/>
                  <a:pt x="3179797" y="5759861"/>
                </a:cubicBezTo>
                <a:cubicBezTo>
                  <a:pt x="3164298" y="5764237"/>
                  <a:pt x="3146611" y="5762049"/>
                  <a:pt x="3131932" y="5767975"/>
                </a:cubicBezTo>
                <a:cubicBezTo>
                  <a:pt x="2993807" y="5823408"/>
                  <a:pt x="2847567" y="5831796"/>
                  <a:pt x="2701874" y="5841642"/>
                </a:cubicBezTo>
                <a:cubicBezTo>
                  <a:pt x="2578974" y="5849848"/>
                  <a:pt x="2453339" y="5841642"/>
                  <a:pt x="2333448" y="5864253"/>
                </a:cubicBezTo>
                <a:cubicBezTo>
                  <a:pt x="2223221" y="5885223"/>
                  <a:pt x="2114636" y="5885496"/>
                  <a:pt x="2006506" y="5877564"/>
                </a:cubicBezTo>
                <a:cubicBezTo>
                  <a:pt x="1814406" y="5863524"/>
                  <a:pt x="1620666" y="5860241"/>
                  <a:pt x="1432122" y="5810279"/>
                </a:cubicBezTo>
                <a:cubicBezTo>
                  <a:pt x="1339856" y="5785845"/>
                  <a:pt x="1244035" y="5775087"/>
                  <a:pt x="1150492" y="5754847"/>
                </a:cubicBezTo>
                <a:cubicBezTo>
                  <a:pt x="1090683" y="5741900"/>
                  <a:pt x="1028413" y="5730778"/>
                  <a:pt x="973801" y="5704976"/>
                </a:cubicBezTo>
                <a:cubicBezTo>
                  <a:pt x="847801" y="5645623"/>
                  <a:pt x="729278" y="5572047"/>
                  <a:pt x="635735" y="5465832"/>
                </a:cubicBezTo>
                <a:cubicBezTo>
                  <a:pt x="554683" y="5373839"/>
                  <a:pt x="473449" y="5281573"/>
                  <a:pt x="398688" y="5184566"/>
                </a:cubicBezTo>
                <a:cubicBezTo>
                  <a:pt x="354277" y="5125292"/>
                  <a:pt x="315943" y="5061698"/>
                  <a:pt x="284267" y="4994746"/>
                </a:cubicBezTo>
                <a:cubicBezTo>
                  <a:pt x="234579" y="4892998"/>
                  <a:pt x="182246" y="4790795"/>
                  <a:pt x="148786" y="4683394"/>
                </a:cubicBezTo>
                <a:cubicBezTo>
                  <a:pt x="86512" y="4488139"/>
                  <a:pt x="66619" y="4281843"/>
                  <a:pt x="90436" y="4078286"/>
                </a:cubicBezTo>
                <a:cubicBezTo>
                  <a:pt x="102562" y="3975353"/>
                  <a:pt x="109673" y="3872784"/>
                  <a:pt x="134745" y="3771310"/>
                </a:cubicBezTo>
                <a:cubicBezTo>
                  <a:pt x="166382" y="3643122"/>
                  <a:pt x="188628" y="3512564"/>
                  <a:pt x="216800" y="3383373"/>
                </a:cubicBezTo>
                <a:cubicBezTo>
                  <a:pt x="256551" y="3199935"/>
                  <a:pt x="306331" y="3017591"/>
                  <a:pt x="290376" y="2826130"/>
                </a:cubicBezTo>
                <a:cubicBezTo>
                  <a:pt x="280621" y="2709066"/>
                  <a:pt x="259651" y="2596103"/>
                  <a:pt x="208959" y="2488156"/>
                </a:cubicBezTo>
                <a:cubicBezTo>
                  <a:pt x="153800" y="2370726"/>
                  <a:pt x="105662" y="2249924"/>
                  <a:pt x="57614" y="2129394"/>
                </a:cubicBezTo>
                <a:cubicBezTo>
                  <a:pt x="-31735" y="1905203"/>
                  <a:pt x="-15324" y="1688031"/>
                  <a:pt x="94083" y="1472501"/>
                </a:cubicBezTo>
                <a:cubicBezTo>
                  <a:pt x="146142" y="1370479"/>
                  <a:pt x="216891" y="1283866"/>
                  <a:pt x="279344" y="1190323"/>
                </a:cubicBezTo>
                <a:cubicBezTo>
                  <a:pt x="352282" y="1081464"/>
                  <a:pt x="439624" y="988195"/>
                  <a:pt x="523047" y="890003"/>
                </a:cubicBezTo>
                <a:cubicBezTo>
                  <a:pt x="589785" y="812142"/>
                  <a:pt x="649867" y="727626"/>
                  <a:pt x="722896" y="656238"/>
                </a:cubicBezTo>
                <a:cubicBezTo>
                  <a:pt x="812791" y="568713"/>
                  <a:pt x="903690" y="474532"/>
                  <a:pt x="1011911" y="416000"/>
                </a:cubicBezTo>
                <a:cubicBezTo>
                  <a:pt x="1105909" y="365309"/>
                  <a:pt x="1179941" y="273681"/>
                  <a:pt x="1299376" y="265202"/>
                </a:cubicBezTo>
                <a:cubicBezTo>
                  <a:pt x="1339765" y="262375"/>
                  <a:pt x="1375869" y="219616"/>
                  <a:pt x="1417261" y="203934"/>
                </a:cubicBezTo>
                <a:cubicBezTo>
                  <a:pt x="1511168" y="167465"/>
                  <a:pt x="1605440" y="121879"/>
                  <a:pt x="1700806" y="102916"/>
                </a:cubicBezTo>
                <a:cubicBezTo>
                  <a:pt x="1827535" y="78117"/>
                  <a:pt x="1945967" y="-8770"/>
                  <a:pt x="2084731" y="36269"/>
                </a:cubicBezTo>
                <a:cubicBezTo>
                  <a:pt x="2157669" y="-5488"/>
                  <a:pt x="2238629" y="6638"/>
                  <a:pt x="2317128" y="2809"/>
                </a:cubicBezTo>
                <a:cubicBezTo>
                  <a:pt x="2326884" y="2809"/>
                  <a:pt x="2338371" y="-2297"/>
                  <a:pt x="2346121" y="1259"/>
                </a:cubicBezTo>
                <a:cubicBezTo>
                  <a:pt x="2449784" y="48395"/>
                  <a:pt x="2560922" y="4815"/>
                  <a:pt x="2666590" y="28611"/>
                </a:cubicBezTo>
                <a:cubicBezTo>
                  <a:pt x="2769706" y="52133"/>
                  <a:pt x="2873916" y="71097"/>
                  <a:pt x="2976575" y="96078"/>
                </a:cubicBezTo>
                <a:cubicBezTo>
                  <a:pt x="3011585" y="104648"/>
                  <a:pt x="3043404" y="125709"/>
                  <a:pt x="3094825" y="149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86" name="Google Shape;186;p17"/>
          <p:cNvSpPr/>
          <p:nvPr/>
        </p:nvSpPr>
        <p:spPr>
          <a:xfrm rot="948463">
            <a:off x="1571892" y="3617431"/>
            <a:ext cx="1997812" cy="2149468"/>
          </a:xfrm>
          <a:custGeom>
            <a:avLst/>
            <a:gdLst/>
            <a:ahLst/>
            <a:cxnLst/>
            <a:rect l="l" t="t" r="r" b="b"/>
            <a:pathLst>
              <a:path w="1997151" h="2148756" extrusionOk="0">
                <a:moveTo>
                  <a:pt x="817940" y="669271"/>
                </a:moveTo>
                <a:cubicBezTo>
                  <a:pt x="837934" y="610575"/>
                  <a:pt x="852769" y="560910"/>
                  <a:pt x="872764" y="513179"/>
                </a:cubicBezTo>
                <a:cubicBezTo>
                  <a:pt x="892114" y="465448"/>
                  <a:pt x="917269" y="420297"/>
                  <a:pt x="939199" y="373857"/>
                </a:cubicBezTo>
                <a:cubicBezTo>
                  <a:pt x="948229" y="355151"/>
                  <a:pt x="952744" y="334511"/>
                  <a:pt x="963708" y="317741"/>
                </a:cubicBezTo>
                <a:cubicBezTo>
                  <a:pt x="1008213" y="250660"/>
                  <a:pt x="1061748" y="191319"/>
                  <a:pt x="1129472" y="147458"/>
                </a:cubicBezTo>
                <a:cubicBezTo>
                  <a:pt x="1193327" y="106177"/>
                  <a:pt x="1258471" y="64897"/>
                  <a:pt x="1329421" y="37806"/>
                </a:cubicBezTo>
                <a:cubicBezTo>
                  <a:pt x="1390050" y="14586"/>
                  <a:pt x="1458420" y="5556"/>
                  <a:pt x="1524209" y="1041"/>
                </a:cubicBezTo>
                <a:cubicBezTo>
                  <a:pt x="1682233" y="-9925"/>
                  <a:pt x="1804782" y="66832"/>
                  <a:pt x="1902176" y="180998"/>
                </a:cubicBezTo>
                <a:cubicBezTo>
                  <a:pt x="1936361" y="221634"/>
                  <a:pt x="1956355" y="279040"/>
                  <a:pt x="1969255" y="332576"/>
                </a:cubicBezTo>
                <a:cubicBezTo>
                  <a:pt x="2004085" y="478993"/>
                  <a:pt x="2005375" y="627991"/>
                  <a:pt x="1978285" y="776343"/>
                </a:cubicBezTo>
                <a:cubicBezTo>
                  <a:pt x="1953131" y="916955"/>
                  <a:pt x="1930556" y="1058857"/>
                  <a:pt x="1878956" y="1193665"/>
                </a:cubicBezTo>
                <a:cubicBezTo>
                  <a:pt x="1836387" y="1304606"/>
                  <a:pt x="1793172" y="1415548"/>
                  <a:pt x="1732542" y="1518750"/>
                </a:cubicBezTo>
                <a:cubicBezTo>
                  <a:pt x="1671913" y="1621951"/>
                  <a:pt x="1613863" y="1727733"/>
                  <a:pt x="1559039" y="1834160"/>
                </a:cubicBezTo>
                <a:cubicBezTo>
                  <a:pt x="1535174" y="1879955"/>
                  <a:pt x="1517759" y="1927686"/>
                  <a:pt x="1476479" y="1964452"/>
                </a:cubicBezTo>
                <a:cubicBezTo>
                  <a:pt x="1458420" y="1980577"/>
                  <a:pt x="1454550" y="2014118"/>
                  <a:pt x="1444875" y="2039918"/>
                </a:cubicBezTo>
                <a:cubicBezTo>
                  <a:pt x="1413915" y="2124414"/>
                  <a:pt x="1332646" y="2164405"/>
                  <a:pt x="1241056" y="2143120"/>
                </a:cubicBezTo>
                <a:cubicBezTo>
                  <a:pt x="1083033" y="2106354"/>
                  <a:pt x="930169" y="2055398"/>
                  <a:pt x="794075" y="1961872"/>
                </a:cubicBezTo>
                <a:cubicBezTo>
                  <a:pt x="736025" y="1921881"/>
                  <a:pt x="675396" y="1885116"/>
                  <a:pt x="616701" y="1845770"/>
                </a:cubicBezTo>
                <a:cubicBezTo>
                  <a:pt x="514147" y="1776754"/>
                  <a:pt x="427073" y="1690967"/>
                  <a:pt x="349028" y="1594216"/>
                </a:cubicBezTo>
                <a:cubicBezTo>
                  <a:pt x="308394" y="1543905"/>
                  <a:pt x="263889" y="1496174"/>
                  <a:pt x="231639" y="1438768"/>
                </a:cubicBezTo>
                <a:cubicBezTo>
                  <a:pt x="197455" y="1377492"/>
                  <a:pt x="156175" y="1319442"/>
                  <a:pt x="124570" y="1256231"/>
                </a:cubicBezTo>
                <a:cubicBezTo>
                  <a:pt x="39431" y="1087883"/>
                  <a:pt x="-8944" y="909860"/>
                  <a:pt x="1376" y="719582"/>
                </a:cubicBezTo>
                <a:cubicBezTo>
                  <a:pt x="3311" y="682171"/>
                  <a:pt x="1376" y="645406"/>
                  <a:pt x="3311" y="607995"/>
                </a:cubicBezTo>
                <a:cubicBezTo>
                  <a:pt x="7181" y="511889"/>
                  <a:pt x="52331" y="437713"/>
                  <a:pt x="127150" y="380952"/>
                </a:cubicBezTo>
                <a:cubicBezTo>
                  <a:pt x="138115" y="372567"/>
                  <a:pt x="154240" y="368696"/>
                  <a:pt x="168430" y="365471"/>
                </a:cubicBezTo>
                <a:cubicBezTo>
                  <a:pt x="236154" y="348701"/>
                  <a:pt x="303234" y="346766"/>
                  <a:pt x="369668" y="371921"/>
                </a:cubicBezTo>
                <a:cubicBezTo>
                  <a:pt x="396758" y="382242"/>
                  <a:pt x="427073" y="385467"/>
                  <a:pt x="454808" y="393207"/>
                </a:cubicBezTo>
                <a:cubicBezTo>
                  <a:pt x="565102" y="423522"/>
                  <a:pt x="647016" y="495763"/>
                  <a:pt x="725060" y="574455"/>
                </a:cubicBezTo>
                <a:cubicBezTo>
                  <a:pt x="754085" y="604125"/>
                  <a:pt x="782465" y="633151"/>
                  <a:pt x="817940" y="669271"/>
                </a:cubicBezTo>
                <a:close/>
                <a:moveTo>
                  <a:pt x="912109" y="746027"/>
                </a:moveTo>
                <a:cubicBezTo>
                  <a:pt x="928234" y="791823"/>
                  <a:pt x="944359" y="823429"/>
                  <a:pt x="950164" y="856969"/>
                </a:cubicBezTo>
                <a:cubicBezTo>
                  <a:pt x="956614" y="894380"/>
                  <a:pt x="934039" y="912440"/>
                  <a:pt x="896629" y="906635"/>
                </a:cubicBezTo>
                <a:cubicBezTo>
                  <a:pt x="857284" y="900830"/>
                  <a:pt x="822455" y="885350"/>
                  <a:pt x="811490" y="844714"/>
                </a:cubicBezTo>
                <a:cubicBezTo>
                  <a:pt x="802460" y="809883"/>
                  <a:pt x="781175" y="785373"/>
                  <a:pt x="758600" y="760863"/>
                </a:cubicBezTo>
                <a:cubicBezTo>
                  <a:pt x="734090" y="733127"/>
                  <a:pt x="708936" y="705392"/>
                  <a:pt x="683136" y="678301"/>
                </a:cubicBezTo>
                <a:cubicBezTo>
                  <a:pt x="610251" y="598320"/>
                  <a:pt x="534142" y="525434"/>
                  <a:pt x="425138" y="490603"/>
                </a:cubicBezTo>
                <a:cubicBezTo>
                  <a:pt x="342578" y="464158"/>
                  <a:pt x="261954" y="462868"/>
                  <a:pt x="179395" y="477703"/>
                </a:cubicBezTo>
                <a:cubicBezTo>
                  <a:pt x="169720" y="479638"/>
                  <a:pt x="156820" y="486733"/>
                  <a:pt x="152950" y="495118"/>
                </a:cubicBezTo>
                <a:cubicBezTo>
                  <a:pt x="134245" y="537044"/>
                  <a:pt x="108445" y="579615"/>
                  <a:pt x="102640" y="624120"/>
                </a:cubicBezTo>
                <a:cubicBezTo>
                  <a:pt x="94900" y="686042"/>
                  <a:pt x="98125" y="749897"/>
                  <a:pt x="103930" y="812463"/>
                </a:cubicBezTo>
                <a:cubicBezTo>
                  <a:pt x="111025" y="885995"/>
                  <a:pt x="119410" y="961461"/>
                  <a:pt x="140695" y="1031767"/>
                </a:cubicBezTo>
                <a:cubicBezTo>
                  <a:pt x="161335" y="1102718"/>
                  <a:pt x="197455" y="1169154"/>
                  <a:pt x="229059" y="1236235"/>
                </a:cubicBezTo>
                <a:cubicBezTo>
                  <a:pt x="304524" y="1396843"/>
                  <a:pt x="412238" y="1533585"/>
                  <a:pt x="542527" y="1652267"/>
                </a:cubicBezTo>
                <a:cubicBezTo>
                  <a:pt x="622506" y="1725153"/>
                  <a:pt x="708936" y="1789654"/>
                  <a:pt x="803750" y="1841255"/>
                </a:cubicBezTo>
                <a:cubicBezTo>
                  <a:pt x="859219" y="1871570"/>
                  <a:pt x="913399" y="1904466"/>
                  <a:pt x="970803" y="1929621"/>
                </a:cubicBezTo>
                <a:cubicBezTo>
                  <a:pt x="1021758" y="1951552"/>
                  <a:pt x="1076583" y="1963807"/>
                  <a:pt x="1129472" y="1981222"/>
                </a:cubicBezTo>
                <a:cubicBezTo>
                  <a:pt x="1176557" y="1996702"/>
                  <a:pt x="1224286" y="1998637"/>
                  <a:pt x="1268791" y="1993477"/>
                </a:cubicBezTo>
                <a:cubicBezTo>
                  <a:pt x="1292656" y="1962517"/>
                  <a:pt x="1308781" y="1926396"/>
                  <a:pt x="1336516" y="1908336"/>
                </a:cubicBezTo>
                <a:cubicBezTo>
                  <a:pt x="1373925" y="1884471"/>
                  <a:pt x="1356510" y="1842545"/>
                  <a:pt x="1380375" y="1816099"/>
                </a:cubicBezTo>
                <a:cubicBezTo>
                  <a:pt x="1397790" y="1797394"/>
                  <a:pt x="1409400" y="1772884"/>
                  <a:pt x="1423590" y="1750953"/>
                </a:cubicBezTo>
                <a:cubicBezTo>
                  <a:pt x="1426815" y="1746438"/>
                  <a:pt x="1430040" y="1741923"/>
                  <a:pt x="1432620" y="1737408"/>
                </a:cubicBezTo>
                <a:cubicBezTo>
                  <a:pt x="1502279" y="1607761"/>
                  <a:pt x="1572584" y="1478759"/>
                  <a:pt x="1640308" y="1349112"/>
                </a:cubicBezTo>
                <a:cubicBezTo>
                  <a:pt x="1735122" y="1167219"/>
                  <a:pt x="1808652" y="976941"/>
                  <a:pt x="1853156" y="776343"/>
                </a:cubicBezTo>
                <a:cubicBezTo>
                  <a:pt x="1880246" y="652501"/>
                  <a:pt x="1903466" y="528659"/>
                  <a:pt x="1880246" y="400302"/>
                </a:cubicBezTo>
                <a:cubicBezTo>
                  <a:pt x="1864766" y="313871"/>
                  <a:pt x="1832517" y="240339"/>
                  <a:pt x="1757697" y="190029"/>
                </a:cubicBezTo>
                <a:cubicBezTo>
                  <a:pt x="1703518" y="153908"/>
                  <a:pt x="1640953" y="140363"/>
                  <a:pt x="1577744" y="137138"/>
                </a:cubicBezTo>
                <a:cubicBezTo>
                  <a:pt x="1528079" y="134558"/>
                  <a:pt x="1473899" y="130043"/>
                  <a:pt x="1428750" y="145523"/>
                </a:cubicBezTo>
                <a:cubicBezTo>
                  <a:pt x="1302976" y="188739"/>
                  <a:pt x="1190747" y="257755"/>
                  <a:pt x="1099157" y="356441"/>
                </a:cubicBezTo>
                <a:cubicBezTo>
                  <a:pt x="1074003" y="383532"/>
                  <a:pt x="1046268" y="411267"/>
                  <a:pt x="1031433" y="444163"/>
                </a:cubicBezTo>
                <a:cubicBezTo>
                  <a:pt x="988218" y="547364"/>
                  <a:pt x="948874" y="653791"/>
                  <a:pt x="912109" y="746027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87" name="Google Shape;187;p17"/>
          <p:cNvSpPr/>
          <p:nvPr/>
        </p:nvSpPr>
        <p:spPr>
          <a:xfrm>
            <a:off x="7633482" y="3932918"/>
            <a:ext cx="2105128" cy="1934515"/>
          </a:xfrm>
          <a:custGeom>
            <a:avLst/>
            <a:gdLst/>
            <a:ahLst/>
            <a:cxnLst/>
            <a:rect l="l" t="t" r="r" b="b"/>
            <a:pathLst>
              <a:path w="2105128" h="1934515" extrusionOk="0">
                <a:moveTo>
                  <a:pt x="266651" y="852632"/>
                </a:moveTo>
                <a:cubicBezTo>
                  <a:pt x="232844" y="808316"/>
                  <a:pt x="199477" y="767948"/>
                  <a:pt x="170500" y="724509"/>
                </a:cubicBezTo>
                <a:cubicBezTo>
                  <a:pt x="141523" y="681071"/>
                  <a:pt x="139327" y="634560"/>
                  <a:pt x="143279" y="580152"/>
                </a:cubicBezTo>
                <a:cubicBezTo>
                  <a:pt x="150743" y="480989"/>
                  <a:pt x="195086" y="404203"/>
                  <a:pt x="264456" y="343213"/>
                </a:cubicBezTo>
                <a:cubicBezTo>
                  <a:pt x="353582" y="265111"/>
                  <a:pt x="456320" y="205876"/>
                  <a:pt x="580131" y="205437"/>
                </a:cubicBezTo>
                <a:cubicBezTo>
                  <a:pt x="629743" y="204999"/>
                  <a:pt x="679795" y="217284"/>
                  <a:pt x="728968" y="227815"/>
                </a:cubicBezTo>
                <a:cubicBezTo>
                  <a:pt x="774190" y="237029"/>
                  <a:pt x="818534" y="251509"/>
                  <a:pt x="868585" y="265111"/>
                </a:cubicBezTo>
                <a:cubicBezTo>
                  <a:pt x="873854" y="257213"/>
                  <a:pt x="882195" y="244050"/>
                  <a:pt x="890976" y="231325"/>
                </a:cubicBezTo>
                <a:cubicBezTo>
                  <a:pt x="929173" y="179111"/>
                  <a:pt x="964736" y="125141"/>
                  <a:pt x="1006446" y="75998"/>
                </a:cubicBezTo>
                <a:cubicBezTo>
                  <a:pt x="1035862" y="40896"/>
                  <a:pt x="1077571" y="22468"/>
                  <a:pt x="1124550" y="19835"/>
                </a:cubicBezTo>
                <a:cubicBezTo>
                  <a:pt x="1134648" y="19396"/>
                  <a:pt x="1145624" y="18958"/>
                  <a:pt x="1154405" y="15009"/>
                </a:cubicBezTo>
                <a:cubicBezTo>
                  <a:pt x="1206212" y="-9124"/>
                  <a:pt x="1256703" y="-1226"/>
                  <a:pt x="1307632" y="18080"/>
                </a:cubicBezTo>
                <a:cubicBezTo>
                  <a:pt x="1360757" y="38264"/>
                  <a:pt x="1399832" y="75560"/>
                  <a:pt x="1434956" y="118560"/>
                </a:cubicBezTo>
                <a:cubicBezTo>
                  <a:pt x="1508277" y="208070"/>
                  <a:pt x="1548230" y="309866"/>
                  <a:pt x="1552182" y="432723"/>
                </a:cubicBezTo>
                <a:cubicBezTo>
                  <a:pt x="1575890" y="432723"/>
                  <a:pt x="1597403" y="432285"/>
                  <a:pt x="1618917" y="432723"/>
                </a:cubicBezTo>
                <a:cubicBezTo>
                  <a:pt x="1719020" y="434478"/>
                  <a:pt x="1817366" y="444131"/>
                  <a:pt x="1909127" y="488887"/>
                </a:cubicBezTo>
                <a:cubicBezTo>
                  <a:pt x="2023718" y="544611"/>
                  <a:pt x="2127334" y="672734"/>
                  <a:pt x="2100991" y="805244"/>
                </a:cubicBezTo>
                <a:cubicBezTo>
                  <a:pt x="2081673" y="903091"/>
                  <a:pt x="2040402" y="993040"/>
                  <a:pt x="1950837" y="1051836"/>
                </a:cubicBezTo>
                <a:cubicBezTo>
                  <a:pt x="1886736" y="1093959"/>
                  <a:pt x="1816488" y="1104489"/>
                  <a:pt x="1742289" y="1101857"/>
                </a:cubicBezTo>
                <a:cubicBezTo>
                  <a:pt x="1722532" y="1100979"/>
                  <a:pt x="1702775" y="1100102"/>
                  <a:pt x="1677310" y="1098785"/>
                </a:cubicBezTo>
                <a:cubicBezTo>
                  <a:pt x="1694872" y="1150561"/>
                  <a:pt x="1710678" y="1196194"/>
                  <a:pt x="1726044" y="1241387"/>
                </a:cubicBezTo>
                <a:cubicBezTo>
                  <a:pt x="1782681" y="1408122"/>
                  <a:pt x="1762046" y="1570908"/>
                  <a:pt x="1691360" y="1726674"/>
                </a:cubicBezTo>
                <a:cubicBezTo>
                  <a:pt x="1663700" y="1787664"/>
                  <a:pt x="1622429" y="1843827"/>
                  <a:pt x="1564036" y="1885072"/>
                </a:cubicBezTo>
                <a:cubicBezTo>
                  <a:pt x="1511350" y="1922368"/>
                  <a:pt x="1455152" y="1936847"/>
                  <a:pt x="1391929" y="1934215"/>
                </a:cubicBezTo>
                <a:cubicBezTo>
                  <a:pt x="1274704" y="1929388"/>
                  <a:pt x="1172845" y="1882439"/>
                  <a:pt x="1073181" y="1825398"/>
                </a:cubicBezTo>
                <a:cubicBezTo>
                  <a:pt x="973956" y="1768796"/>
                  <a:pt x="894489" y="1692449"/>
                  <a:pt x="832144" y="1597235"/>
                </a:cubicBezTo>
                <a:cubicBezTo>
                  <a:pt x="825558" y="1587143"/>
                  <a:pt x="817216" y="1578806"/>
                  <a:pt x="805362" y="1564327"/>
                </a:cubicBezTo>
                <a:cubicBezTo>
                  <a:pt x="782093" y="1588020"/>
                  <a:pt x="763214" y="1611276"/>
                  <a:pt x="740383" y="1629704"/>
                </a:cubicBezTo>
                <a:cubicBezTo>
                  <a:pt x="659598" y="1695082"/>
                  <a:pt x="569594" y="1745980"/>
                  <a:pt x="469052" y="1773184"/>
                </a:cubicBezTo>
                <a:cubicBezTo>
                  <a:pt x="323288" y="1812674"/>
                  <a:pt x="148986" y="1731061"/>
                  <a:pt x="67763" y="1594163"/>
                </a:cubicBezTo>
                <a:cubicBezTo>
                  <a:pt x="37029" y="1541510"/>
                  <a:pt x="10687" y="1486224"/>
                  <a:pt x="4101" y="1425235"/>
                </a:cubicBezTo>
                <a:cubicBezTo>
                  <a:pt x="-1168" y="1375653"/>
                  <a:pt x="-2924" y="1322561"/>
                  <a:pt x="8491" y="1274296"/>
                </a:cubicBezTo>
                <a:cubicBezTo>
                  <a:pt x="40542" y="1142663"/>
                  <a:pt x="95862" y="1021999"/>
                  <a:pt x="196404" y="926346"/>
                </a:cubicBezTo>
                <a:cubicBezTo>
                  <a:pt x="220990" y="903091"/>
                  <a:pt x="243821" y="877203"/>
                  <a:pt x="266651" y="852632"/>
                </a:cubicBezTo>
                <a:close/>
                <a:moveTo>
                  <a:pt x="421635" y="877642"/>
                </a:moveTo>
                <a:cubicBezTo>
                  <a:pt x="366315" y="926785"/>
                  <a:pt x="309678" y="963203"/>
                  <a:pt x="271920" y="1013224"/>
                </a:cubicBezTo>
                <a:cubicBezTo>
                  <a:pt x="189818" y="1121163"/>
                  <a:pt x="135376" y="1244459"/>
                  <a:pt x="121326" y="1380918"/>
                </a:cubicBezTo>
                <a:cubicBezTo>
                  <a:pt x="108594" y="1502898"/>
                  <a:pt x="199038" y="1628827"/>
                  <a:pt x="312312" y="1651643"/>
                </a:cubicBezTo>
                <a:cubicBezTo>
                  <a:pt x="388267" y="1667000"/>
                  <a:pt x="464661" y="1653398"/>
                  <a:pt x="530958" y="1620490"/>
                </a:cubicBezTo>
                <a:cubicBezTo>
                  <a:pt x="625353" y="1573980"/>
                  <a:pt x="707894" y="1508602"/>
                  <a:pt x="768921" y="1419969"/>
                </a:cubicBezTo>
                <a:cubicBezTo>
                  <a:pt x="782093" y="1400663"/>
                  <a:pt x="798337" y="1395398"/>
                  <a:pt x="821168" y="1405490"/>
                </a:cubicBezTo>
                <a:cubicBezTo>
                  <a:pt x="852340" y="1419092"/>
                  <a:pt x="877366" y="1437082"/>
                  <a:pt x="890537" y="1469990"/>
                </a:cubicBezTo>
                <a:cubicBezTo>
                  <a:pt x="895806" y="1483153"/>
                  <a:pt x="902831" y="1495439"/>
                  <a:pt x="909855" y="1507725"/>
                </a:cubicBezTo>
                <a:cubicBezTo>
                  <a:pt x="952882" y="1581439"/>
                  <a:pt x="1019178" y="1631459"/>
                  <a:pt x="1085035" y="1682796"/>
                </a:cubicBezTo>
                <a:cubicBezTo>
                  <a:pt x="1157478" y="1739398"/>
                  <a:pt x="1241336" y="1768796"/>
                  <a:pt x="1326511" y="1796000"/>
                </a:cubicBezTo>
                <a:cubicBezTo>
                  <a:pt x="1349781" y="1803459"/>
                  <a:pt x="1380075" y="1800388"/>
                  <a:pt x="1404223" y="1792929"/>
                </a:cubicBezTo>
                <a:cubicBezTo>
                  <a:pt x="1493349" y="1766164"/>
                  <a:pt x="1564036" y="1715704"/>
                  <a:pt x="1594330" y="1622684"/>
                </a:cubicBezTo>
                <a:cubicBezTo>
                  <a:pt x="1630332" y="1511673"/>
                  <a:pt x="1660187" y="1401541"/>
                  <a:pt x="1618478" y="1283510"/>
                </a:cubicBezTo>
                <a:cubicBezTo>
                  <a:pt x="1593452" y="1212867"/>
                  <a:pt x="1579842" y="1138714"/>
                  <a:pt x="1561402" y="1065877"/>
                </a:cubicBezTo>
                <a:cubicBezTo>
                  <a:pt x="1551743" y="1027265"/>
                  <a:pt x="1563597" y="1001377"/>
                  <a:pt x="1593891" y="1002255"/>
                </a:cubicBezTo>
                <a:cubicBezTo>
                  <a:pt x="1658870" y="1004448"/>
                  <a:pt x="1716824" y="961010"/>
                  <a:pt x="1783121" y="975050"/>
                </a:cubicBezTo>
                <a:cubicBezTo>
                  <a:pt x="1879711" y="940826"/>
                  <a:pt x="1963130" y="895193"/>
                  <a:pt x="1989473" y="782428"/>
                </a:cubicBezTo>
                <a:cubicBezTo>
                  <a:pt x="2003522" y="722315"/>
                  <a:pt x="1985960" y="677560"/>
                  <a:pt x="1943373" y="641142"/>
                </a:cubicBezTo>
                <a:cubicBezTo>
                  <a:pt x="1922298" y="623152"/>
                  <a:pt x="1895078" y="608234"/>
                  <a:pt x="1868296" y="602968"/>
                </a:cubicBezTo>
                <a:cubicBezTo>
                  <a:pt x="1760729" y="582785"/>
                  <a:pt x="1652284" y="566989"/>
                  <a:pt x="1543840" y="549877"/>
                </a:cubicBezTo>
                <a:cubicBezTo>
                  <a:pt x="1538132" y="548999"/>
                  <a:pt x="1531985" y="551632"/>
                  <a:pt x="1526278" y="552070"/>
                </a:cubicBezTo>
                <a:cubicBezTo>
                  <a:pt x="1483251" y="556897"/>
                  <a:pt x="1466567" y="546805"/>
                  <a:pt x="1460421" y="504244"/>
                </a:cubicBezTo>
                <a:cubicBezTo>
                  <a:pt x="1456030" y="474407"/>
                  <a:pt x="1458226" y="443254"/>
                  <a:pt x="1458226" y="412978"/>
                </a:cubicBezTo>
                <a:cubicBezTo>
                  <a:pt x="1459104" y="311182"/>
                  <a:pt x="1419589" y="226499"/>
                  <a:pt x="1343634" y="160682"/>
                </a:cubicBezTo>
                <a:cubicBezTo>
                  <a:pt x="1293583" y="117243"/>
                  <a:pt x="1227287" y="104958"/>
                  <a:pt x="1172406" y="131723"/>
                </a:cubicBezTo>
                <a:cubicBezTo>
                  <a:pt x="1104792" y="165070"/>
                  <a:pt x="1041570" y="212897"/>
                  <a:pt x="1012153" y="291437"/>
                </a:cubicBezTo>
                <a:cubicBezTo>
                  <a:pt x="999421" y="325223"/>
                  <a:pt x="980542" y="357693"/>
                  <a:pt x="960346" y="387968"/>
                </a:cubicBezTo>
                <a:cubicBezTo>
                  <a:pt x="936198" y="423948"/>
                  <a:pt x="912051" y="424387"/>
                  <a:pt x="878683" y="399376"/>
                </a:cubicBezTo>
                <a:cubicBezTo>
                  <a:pt x="861560" y="386213"/>
                  <a:pt x="842681" y="374366"/>
                  <a:pt x="822485" y="366907"/>
                </a:cubicBezTo>
                <a:cubicBezTo>
                  <a:pt x="743017" y="336193"/>
                  <a:pt x="658720" y="338825"/>
                  <a:pt x="576618" y="340580"/>
                </a:cubicBezTo>
                <a:cubicBezTo>
                  <a:pt x="513835" y="341897"/>
                  <a:pt x="451051" y="361203"/>
                  <a:pt x="400561" y="400693"/>
                </a:cubicBezTo>
                <a:cubicBezTo>
                  <a:pt x="328996" y="456856"/>
                  <a:pt x="275432" y="527060"/>
                  <a:pt x="247333" y="615693"/>
                </a:cubicBezTo>
                <a:cubicBezTo>
                  <a:pt x="236796" y="648601"/>
                  <a:pt x="240308" y="676244"/>
                  <a:pt x="263578" y="699499"/>
                </a:cubicBezTo>
                <a:cubicBezTo>
                  <a:pt x="301336" y="736356"/>
                  <a:pt x="340411" y="771897"/>
                  <a:pt x="379925" y="806560"/>
                </a:cubicBezTo>
                <a:cubicBezTo>
                  <a:pt x="403195" y="827183"/>
                  <a:pt x="426025" y="846928"/>
                  <a:pt x="421635" y="877642"/>
                </a:cubicBezTo>
                <a:close/>
                <a:moveTo>
                  <a:pt x="1434078" y="860969"/>
                </a:moveTo>
                <a:cubicBezTo>
                  <a:pt x="1429687" y="956622"/>
                  <a:pt x="1410369" y="1022877"/>
                  <a:pt x="1365587" y="1086061"/>
                </a:cubicBezTo>
                <a:cubicBezTo>
                  <a:pt x="1301486" y="1176887"/>
                  <a:pt x="1218945" y="1223398"/>
                  <a:pt x="1110500" y="1225153"/>
                </a:cubicBezTo>
                <a:cubicBezTo>
                  <a:pt x="1047716" y="1226030"/>
                  <a:pt x="990201" y="1202336"/>
                  <a:pt x="940589" y="1166357"/>
                </a:cubicBezTo>
                <a:cubicBezTo>
                  <a:pt x="862438" y="1109316"/>
                  <a:pt x="798776" y="1040428"/>
                  <a:pt x="767165" y="944775"/>
                </a:cubicBezTo>
                <a:cubicBezTo>
                  <a:pt x="728090" y="827622"/>
                  <a:pt x="795703" y="700377"/>
                  <a:pt x="886147" y="646407"/>
                </a:cubicBezTo>
                <a:cubicBezTo>
                  <a:pt x="983176" y="588928"/>
                  <a:pt x="1084157" y="577519"/>
                  <a:pt x="1189968" y="610428"/>
                </a:cubicBezTo>
                <a:cubicBezTo>
                  <a:pt x="1273387" y="636315"/>
                  <a:pt x="1344512" y="685897"/>
                  <a:pt x="1395442" y="756101"/>
                </a:cubicBezTo>
                <a:cubicBezTo>
                  <a:pt x="1420467" y="790326"/>
                  <a:pt x="1426175" y="838152"/>
                  <a:pt x="1434078" y="860969"/>
                </a:cubicBezTo>
                <a:close/>
                <a:moveTo>
                  <a:pt x="1128940" y="713101"/>
                </a:moveTo>
                <a:cubicBezTo>
                  <a:pt x="1038935" y="713540"/>
                  <a:pt x="1002933" y="727581"/>
                  <a:pt x="946296" y="783305"/>
                </a:cubicBezTo>
                <a:cubicBezTo>
                  <a:pt x="883073" y="845612"/>
                  <a:pt x="857609" y="915377"/>
                  <a:pt x="930052" y="995673"/>
                </a:cubicBezTo>
                <a:cubicBezTo>
                  <a:pt x="1013910" y="1088255"/>
                  <a:pt x="1116647" y="1114142"/>
                  <a:pt x="1229921" y="1024193"/>
                </a:cubicBezTo>
                <a:cubicBezTo>
                  <a:pt x="1292705" y="974612"/>
                  <a:pt x="1311145" y="900020"/>
                  <a:pt x="1330463" y="828060"/>
                </a:cubicBezTo>
                <a:cubicBezTo>
                  <a:pt x="1333536" y="816652"/>
                  <a:pt x="1321682" y="797785"/>
                  <a:pt x="1312023" y="787254"/>
                </a:cubicBezTo>
                <a:cubicBezTo>
                  <a:pt x="1261093" y="730652"/>
                  <a:pt x="1196553" y="706520"/>
                  <a:pt x="1128940" y="7131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88" name="Google Shape;188;p17"/>
          <p:cNvSpPr txBox="1"/>
          <p:nvPr/>
        </p:nvSpPr>
        <p:spPr>
          <a:xfrm>
            <a:off x="2859604" y="1038225"/>
            <a:ext cx="12107700" cy="1625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 rtl="1">
              <a:lnSpc>
                <a:spcPct val="120000"/>
              </a:lnSpc>
            </a:pPr>
            <a:r>
              <a:rPr lang="fa-IR" sz="8800" dirty="0">
                <a:solidFill>
                  <a:srgbClr val="191919"/>
                </a:solidFill>
                <a:latin typeface="Lobster"/>
                <a:ea typeface="Lobster"/>
                <a:cs typeface="B Nazanin" panose="00000400000000000000" pitchFamily="2" charset="-78"/>
                <a:sym typeface="Lobster"/>
              </a:rPr>
              <a:t>موضوع یا ایده خود را بنویسید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89" name="Google Shape;189;p17"/>
          <p:cNvGrpSpPr/>
          <p:nvPr/>
        </p:nvGrpSpPr>
        <p:grpSpPr>
          <a:xfrm>
            <a:off x="1029563" y="6470422"/>
            <a:ext cx="4584150" cy="1839655"/>
            <a:chOff x="0" y="0"/>
            <a:chExt cx="6112200" cy="2452874"/>
          </a:xfrm>
        </p:grpSpPr>
        <p:sp>
          <p:nvSpPr>
            <p:cNvPr id="190" name="Google Shape;190;p17"/>
            <p:cNvSpPr txBox="1"/>
            <p:nvPr/>
          </p:nvSpPr>
          <p:spPr>
            <a:xfrm>
              <a:off x="0" y="0"/>
              <a:ext cx="6112200" cy="7879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r" rtl="1">
                <a:lnSpc>
                  <a:spcPct val="120000"/>
                </a:lnSpc>
              </a:pPr>
              <a:r>
                <a:rPr lang="fa-IR" sz="3200" dirty="0">
                  <a:solidFill>
                    <a:srgbClr val="FAD2E1"/>
                  </a:solidFill>
                  <a:cs typeface="B Nazanin" panose="00000400000000000000" pitchFamily="2" charset="-78"/>
                </a:rPr>
                <a:t>یک نکته اصلی اضافه کنید</a:t>
              </a:r>
              <a:endParaRPr dirty="0">
                <a:cs typeface="B Nazanin" panose="00000400000000000000" pitchFamily="2" charset="-78"/>
              </a:endParaRPr>
            </a:p>
          </p:txBody>
        </p:sp>
        <p:sp>
          <p:nvSpPr>
            <p:cNvPr id="191" name="Google Shape;191;p17"/>
            <p:cNvSpPr txBox="1"/>
            <p:nvPr/>
          </p:nvSpPr>
          <p:spPr>
            <a:xfrm>
              <a:off x="0" y="1074547"/>
              <a:ext cx="6112200" cy="13783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r" rtl="1">
                <a:lnSpc>
                  <a:spcPct val="140016"/>
                </a:lnSpc>
              </a:pPr>
              <a:r>
                <a:rPr lang="fa-IR" sz="2399" dirty="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به طور خلاصه در مورد آنچه می خواهید بحث کنید توضیح دهید.</a:t>
              </a:r>
              <a:endParaRPr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92" name="Google Shape;192;p17"/>
          <p:cNvGrpSpPr/>
          <p:nvPr/>
        </p:nvGrpSpPr>
        <p:grpSpPr>
          <a:xfrm>
            <a:off x="6852369" y="6470422"/>
            <a:ext cx="4584150" cy="1839655"/>
            <a:chOff x="0" y="0"/>
            <a:chExt cx="6112200" cy="2452874"/>
          </a:xfrm>
        </p:grpSpPr>
        <p:sp>
          <p:nvSpPr>
            <p:cNvPr id="193" name="Google Shape;193;p17"/>
            <p:cNvSpPr txBox="1"/>
            <p:nvPr/>
          </p:nvSpPr>
          <p:spPr>
            <a:xfrm>
              <a:off x="0" y="0"/>
              <a:ext cx="6112200" cy="7879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r" rtl="1">
                <a:lnSpc>
                  <a:spcPct val="120000"/>
                </a:lnSpc>
              </a:pPr>
              <a:r>
                <a:rPr lang="fa-IR" sz="3200" dirty="0">
                  <a:solidFill>
                    <a:srgbClr val="FAD2E1"/>
                  </a:solidFill>
                  <a:cs typeface="B Nazanin" panose="00000400000000000000" pitchFamily="2" charset="-78"/>
                </a:rPr>
                <a:t>یک نکته اصلی اضافه کنید</a:t>
              </a:r>
              <a:endParaRPr dirty="0">
                <a:cs typeface="B Nazanin" panose="00000400000000000000" pitchFamily="2" charset="-78"/>
              </a:endParaRPr>
            </a:p>
          </p:txBody>
        </p:sp>
        <p:sp>
          <p:nvSpPr>
            <p:cNvPr id="194" name="Google Shape;194;p17"/>
            <p:cNvSpPr txBox="1"/>
            <p:nvPr/>
          </p:nvSpPr>
          <p:spPr>
            <a:xfrm>
              <a:off x="0" y="1074547"/>
              <a:ext cx="6112200" cy="13783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r" rtl="1">
                <a:lnSpc>
                  <a:spcPct val="140016"/>
                </a:lnSpc>
              </a:pPr>
              <a:r>
                <a:rPr lang="fa-IR" sz="2399" dirty="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به طور خلاصه در مورد آنچه می خواهید بحث کنید توضیح دهید.</a:t>
              </a:r>
              <a:endParaRPr dirty="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5" name="Google Shape;195;p17"/>
          <p:cNvGrpSpPr/>
          <p:nvPr/>
        </p:nvGrpSpPr>
        <p:grpSpPr>
          <a:xfrm>
            <a:off x="12674744" y="6470422"/>
            <a:ext cx="4584150" cy="1839655"/>
            <a:chOff x="0" y="0"/>
            <a:chExt cx="6112200" cy="2452874"/>
          </a:xfrm>
        </p:grpSpPr>
        <p:sp>
          <p:nvSpPr>
            <p:cNvPr id="196" name="Google Shape;196;p17"/>
            <p:cNvSpPr txBox="1"/>
            <p:nvPr/>
          </p:nvSpPr>
          <p:spPr>
            <a:xfrm>
              <a:off x="0" y="0"/>
              <a:ext cx="6112200" cy="7879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r" rtl="1">
                <a:lnSpc>
                  <a:spcPct val="120000"/>
                </a:lnSpc>
              </a:pPr>
              <a:r>
                <a:rPr lang="fa-IR" sz="3200" dirty="0">
                  <a:solidFill>
                    <a:srgbClr val="FAD2E1"/>
                  </a:solidFill>
                  <a:cs typeface="B Nazanin" panose="00000400000000000000" pitchFamily="2" charset="-78"/>
                </a:rPr>
                <a:t>یک نکته اصلی اضافه کنید</a:t>
              </a:r>
              <a:endParaRPr dirty="0">
                <a:cs typeface="B Nazanin" panose="00000400000000000000" pitchFamily="2" charset="-78"/>
              </a:endParaRPr>
            </a:p>
          </p:txBody>
        </p:sp>
        <p:sp>
          <p:nvSpPr>
            <p:cNvPr id="197" name="Google Shape;197;p17"/>
            <p:cNvSpPr txBox="1"/>
            <p:nvPr/>
          </p:nvSpPr>
          <p:spPr>
            <a:xfrm>
              <a:off x="0" y="1074547"/>
              <a:ext cx="6112200" cy="13783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r" rtl="1">
                <a:lnSpc>
                  <a:spcPct val="140016"/>
                </a:lnSpc>
              </a:pPr>
              <a:r>
                <a:rPr lang="fa-IR" sz="2399" dirty="0">
                  <a:solidFill>
                    <a:schemeClr val="dk1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به طور خلاصه در مورد آنچه می خواهید بحث کنید توضیح دهید.</a:t>
              </a:r>
              <a:endParaRPr dirty="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8" name="Google Shape;198;p17"/>
          <p:cNvSpPr/>
          <p:nvPr/>
        </p:nvSpPr>
        <p:spPr>
          <a:xfrm rot="-1212217">
            <a:off x="12898458" y="4356487"/>
            <a:ext cx="2696708" cy="1433363"/>
          </a:xfrm>
          <a:custGeom>
            <a:avLst/>
            <a:gdLst/>
            <a:ahLst/>
            <a:cxnLst/>
            <a:rect l="l" t="t" r="r" b="b"/>
            <a:pathLst>
              <a:path w="2699502" h="1434848" extrusionOk="0">
                <a:moveTo>
                  <a:pt x="0" y="42015"/>
                </a:moveTo>
                <a:cubicBezTo>
                  <a:pt x="35298" y="-4597"/>
                  <a:pt x="77385" y="-6860"/>
                  <a:pt x="125355" y="8527"/>
                </a:cubicBezTo>
                <a:cubicBezTo>
                  <a:pt x="143909" y="14410"/>
                  <a:pt x="165631" y="11242"/>
                  <a:pt x="185543" y="13052"/>
                </a:cubicBezTo>
                <a:cubicBezTo>
                  <a:pt x="256140" y="18935"/>
                  <a:pt x="326736" y="25271"/>
                  <a:pt x="397333" y="30701"/>
                </a:cubicBezTo>
                <a:cubicBezTo>
                  <a:pt x="457521" y="35227"/>
                  <a:pt x="518162" y="39752"/>
                  <a:pt x="578350" y="42920"/>
                </a:cubicBezTo>
                <a:cubicBezTo>
                  <a:pt x="667954" y="47898"/>
                  <a:pt x="758010" y="52423"/>
                  <a:pt x="847614" y="56496"/>
                </a:cubicBezTo>
                <a:cubicBezTo>
                  <a:pt x="947626" y="60569"/>
                  <a:pt x="1047638" y="64189"/>
                  <a:pt x="1147650" y="67357"/>
                </a:cubicBezTo>
                <a:cubicBezTo>
                  <a:pt x="1247210" y="70072"/>
                  <a:pt x="1347222" y="72788"/>
                  <a:pt x="1447234" y="73693"/>
                </a:cubicBezTo>
                <a:cubicBezTo>
                  <a:pt x="1486153" y="74145"/>
                  <a:pt x="1525524" y="70525"/>
                  <a:pt x="1564443" y="69620"/>
                </a:cubicBezTo>
                <a:cubicBezTo>
                  <a:pt x="1615127" y="68262"/>
                  <a:pt x="1665812" y="66905"/>
                  <a:pt x="1716497" y="66452"/>
                </a:cubicBezTo>
                <a:cubicBezTo>
                  <a:pt x="1832348" y="66452"/>
                  <a:pt x="1948199" y="68262"/>
                  <a:pt x="2064503" y="66905"/>
                </a:cubicBezTo>
                <a:cubicBezTo>
                  <a:pt x="2132385" y="66000"/>
                  <a:pt x="2200719" y="58759"/>
                  <a:pt x="2268600" y="55138"/>
                </a:cubicBezTo>
                <a:cubicBezTo>
                  <a:pt x="2392597" y="48803"/>
                  <a:pt x="2517046" y="42920"/>
                  <a:pt x="2641043" y="37942"/>
                </a:cubicBezTo>
                <a:cubicBezTo>
                  <a:pt x="2678152" y="36584"/>
                  <a:pt x="2687203" y="44730"/>
                  <a:pt x="2697159" y="73240"/>
                </a:cubicBezTo>
                <a:cubicBezTo>
                  <a:pt x="2704399" y="93605"/>
                  <a:pt x="2693538" y="107634"/>
                  <a:pt x="2682677" y="120757"/>
                </a:cubicBezTo>
                <a:cubicBezTo>
                  <a:pt x="2648736" y="162391"/>
                  <a:pt x="2613891" y="203120"/>
                  <a:pt x="2578140" y="242944"/>
                </a:cubicBezTo>
                <a:cubicBezTo>
                  <a:pt x="2533791" y="292724"/>
                  <a:pt x="2485821" y="339336"/>
                  <a:pt x="2443734" y="390926"/>
                </a:cubicBezTo>
                <a:cubicBezTo>
                  <a:pt x="2316117" y="547053"/>
                  <a:pt x="2191215" y="705443"/>
                  <a:pt x="2063145" y="861118"/>
                </a:cubicBezTo>
                <a:cubicBezTo>
                  <a:pt x="2016533" y="918138"/>
                  <a:pt x="1964038" y="970633"/>
                  <a:pt x="1915164" y="1025844"/>
                </a:cubicBezTo>
                <a:cubicBezTo>
                  <a:pt x="1873982" y="1072456"/>
                  <a:pt x="1834158" y="1120878"/>
                  <a:pt x="1794335" y="1168395"/>
                </a:cubicBezTo>
                <a:cubicBezTo>
                  <a:pt x="1733694" y="1240349"/>
                  <a:pt x="1673505" y="1312304"/>
                  <a:pt x="1612865" y="1383805"/>
                </a:cubicBezTo>
                <a:cubicBezTo>
                  <a:pt x="1605624" y="1392404"/>
                  <a:pt x="1597478" y="1401455"/>
                  <a:pt x="1588880" y="1408695"/>
                </a:cubicBezTo>
                <a:cubicBezTo>
                  <a:pt x="1548151" y="1443089"/>
                  <a:pt x="1544531" y="1442636"/>
                  <a:pt x="1500181" y="1412768"/>
                </a:cubicBezTo>
                <a:cubicBezTo>
                  <a:pt x="1479817" y="1399192"/>
                  <a:pt x="1456737" y="1388783"/>
                  <a:pt x="1435920" y="1376112"/>
                </a:cubicBezTo>
                <a:cubicBezTo>
                  <a:pt x="1419629" y="1366609"/>
                  <a:pt x="1403790" y="1356653"/>
                  <a:pt x="1388856" y="1344887"/>
                </a:cubicBezTo>
                <a:cubicBezTo>
                  <a:pt x="1346769" y="1311851"/>
                  <a:pt x="1305588" y="1277910"/>
                  <a:pt x="1263501" y="1244422"/>
                </a:cubicBezTo>
                <a:cubicBezTo>
                  <a:pt x="1217342" y="1207314"/>
                  <a:pt x="1170730" y="1170658"/>
                  <a:pt x="1124118" y="1134002"/>
                </a:cubicBezTo>
                <a:cubicBezTo>
                  <a:pt x="1113709" y="1125856"/>
                  <a:pt x="1102396" y="1119068"/>
                  <a:pt x="1093345" y="1110017"/>
                </a:cubicBezTo>
                <a:cubicBezTo>
                  <a:pt x="1078863" y="1095988"/>
                  <a:pt x="1064835" y="1095988"/>
                  <a:pt x="1045828" y="1102776"/>
                </a:cubicBezTo>
                <a:cubicBezTo>
                  <a:pt x="963917" y="1132644"/>
                  <a:pt x="881555" y="1160249"/>
                  <a:pt x="799644" y="1189664"/>
                </a:cubicBezTo>
                <a:cubicBezTo>
                  <a:pt x="750769" y="1207314"/>
                  <a:pt x="702347" y="1227226"/>
                  <a:pt x="653473" y="1246232"/>
                </a:cubicBezTo>
                <a:cubicBezTo>
                  <a:pt x="627678" y="1256188"/>
                  <a:pt x="602788" y="1268407"/>
                  <a:pt x="576993" y="1277005"/>
                </a:cubicBezTo>
                <a:cubicBezTo>
                  <a:pt x="565227" y="1281078"/>
                  <a:pt x="551198" y="1281078"/>
                  <a:pt x="538527" y="1279720"/>
                </a:cubicBezTo>
                <a:cubicBezTo>
                  <a:pt x="508659" y="1276553"/>
                  <a:pt x="500060" y="1266597"/>
                  <a:pt x="502323" y="1237181"/>
                </a:cubicBezTo>
                <a:cubicBezTo>
                  <a:pt x="504586" y="1206861"/>
                  <a:pt x="509111" y="1176541"/>
                  <a:pt x="512279" y="1146220"/>
                </a:cubicBezTo>
                <a:cubicBezTo>
                  <a:pt x="520877" y="1062500"/>
                  <a:pt x="530833" y="978779"/>
                  <a:pt x="537169" y="895059"/>
                </a:cubicBezTo>
                <a:cubicBezTo>
                  <a:pt x="544862" y="794142"/>
                  <a:pt x="548030" y="692772"/>
                  <a:pt x="556628" y="591855"/>
                </a:cubicBezTo>
                <a:cubicBezTo>
                  <a:pt x="559796" y="552936"/>
                  <a:pt x="542600" y="528499"/>
                  <a:pt x="516352" y="506777"/>
                </a:cubicBezTo>
                <a:cubicBezTo>
                  <a:pt x="477433" y="474194"/>
                  <a:pt x="437157" y="443421"/>
                  <a:pt x="398238" y="410385"/>
                </a:cubicBezTo>
                <a:cubicBezTo>
                  <a:pt x="343933" y="363773"/>
                  <a:pt x="290533" y="317161"/>
                  <a:pt x="238038" y="269191"/>
                </a:cubicBezTo>
                <a:cubicBezTo>
                  <a:pt x="185543" y="221674"/>
                  <a:pt x="133953" y="172800"/>
                  <a:pt x="82363" y="123925"/>
                </a:cubicBezTo>
                <a:cubicBezTo>
                  <a:pt x="54305" y="96772"/>
                  <a:pt x="27153" y="68715"/>
                  <a:pt x="0" y="42015"/>
                </a:cubicBezTo>
                <a:close/>
                <a:moveTo>
                  <a:pt x="2507996" y="206288"/>
                </a:moveTo>
                <a:cubicBezTo>
                  <a:pt x="2506638" y="204025"/>
                  <a:pt x="2505280" y="201310"/>
                  <a:pt x="2503923" y="199047"/>
                </a:cubicBezTo>
                <a:cubicBezTo>
                  <a:pt x="2485368" y="204478"/>
                  <a:pt x="2465909" y="209003"/>
                  <a:pt x="2447807" y="216244"/>
                </a:cubicBezTo>
                <a:cubicBezTo>
                  <a:pt x="2423822" y="226200"/>
                  <a:pt x="2401195" y="239324"/>
                  <a:pt x="2377210" y="249732"/>
                </a:cubicBezTo>
                <a:cubicBezTo>
                  <a:pt x="2196646" y="325759"/>
                  <a:pt x="2016533" y="401334"/>
                  <a:pt x="1835516" y="476456"/>
                </a:cubicBezTo>
                <a:cubicBezTo>
                  <a:pt x="1729621" y="520353"/>
                  <a:pt x="1624631" y="566060"/>
                  <a:pt x="1517831" y="606336"/>
                </a:cubicBezTo>
                <a:cubicBezTo>
                  <a:pt x="1314186" y="683721"/>
                  <a:pt x="1109636" y="757938"/>
                  <a:pt x="905539" y="833965"/>
                </a:cubicBezTo>
                <a:cubicBezTo>
                  <a:pt x="882912" y="842111"/>
                  <a:pt x="861190" y="851615"/>
                  <a:pt x="832680" y="862928"/>
                </a:cubicBezTo>
                <a:cubicBezTo>
                  <a:pt x="870693" y="889176"/>
                  <a:pt x="903277" y="910445"/>
                  <a:pt x="934955" y="933525"/>
                </a:cubicBezTo>
                <a:cubicBezTo>
                  <a:pt x="1046733" y="1014530"/>
                  <a:pt x="1158059" y="1095535"/>
                  <a:pt x="1268932" y="1177446"/>
                </a:cubicBezTo>
                <a:cubicBezTo>
                  <a:pt x="1302872" y="1202336"/>
                  <a:pt x="1334098" y="1230393"/>
                  <a:pt x="1368039" y="1255736"/>
                </a:cubicBezTo>
                <a:cubicBezTo>
                  <a:pt x="1420081" y="1294654"/>
                  <a:pt x="1472576" y="1332215"/>
                  <a:pt x="1527787" y="1372039"/>
                </a:cubicBezTo>
                <a:cubicBezTo>
                  <a:pt x="1562632" y="1333573"/>
                  <a:pt x="1595668" y="1299632"/>
                  <a:pt x="1625988" y="1262976"/>
                </a:cubicBezTo>
                <a:cubicBezTo>
                  <a:pt x="1661739" y="1219985"/>
                  <a:pt x="1693870" y="1173373"/>
                  <a:pt x="1730073" y="1130834"/>
                </a:cubicBezTo>
                <a:cubicBezTo>
                  <a:pt x="1771255" y="1082412"/>
                  <a:pt x="1816962" y="1037610"/>
                  <a:pt x="1857691" y="989188"/>
                </a:cubicBezTo>
                <a:cubicBezTo>
                  <a:pt x="1904303" y="933977"/>
                  <a:pt x="1947294" y="875599"/>
                  <a:pt x="1992549" y="819031"/>
                </a:cubicBezTo>
                <a:cubicBezTo>
                  <a:pt x="2094823" y="691414"/>
                  <a:pt x="2197098" y="563797"/>
                  <a:pt x="2300731" y="437085"/>
                </a:cubicBezTo>
                <a:cubicBezTo>
                  <a:pt x="2349605" y="377802"/>
                  <a:pt x="2401195" y="320781"/>
                  <a:pt x="2452333" y="263761"/>
                </a:cubicBezTo>
                <a:cubicBezTo>
                  <a:pt x="2469982" y="243849"/>
                  <a:pt x="2489441" y="225295"/>
                  <a:pt x="2507996" y="206288"/>
                </a:cubicBezTo>
                <a:close/>
                <a:moveTo>
                  <a:pt x="145719" y="87722"/>
                </a:moveTo>
                <a:cubicBezTo>
                  <a:pt x="153412" y="97225"/>
                  <a:pt x="157938" y="104466"/>
                  <a:pt x="163821" y="109896"/>
                </a:cubicBezTo>
                <a:cubicBezTo>
                  <a:pt x="217221" y="158771"/>
                  <a:pt x="271526" y="207193"/>
                  <a:pt x="324474" y="256068"/>
                </a:cubicBezTo>
                <a:cubicBezTo>
                  <a:pt x="405479" y="330737"/>
                  <a:pt x="487842" y="404049"/>
                  <a:pt x="566584" y="480982"/>
                </a:cubicBezTo>
                <a:cubicBezTo>
                  <a:pt x="588759" y="502704"/>
                  <a:pt x="605956" y="507229"/>
                  <a:pt x="634466" y="499536"/>
                </a:cubicBezTo>
                <a:cubicBezTo>
                  <a:pt x="828154" y="447946"/>
                  <a:pt x="1021390" y="394998"/>
                  <a:pt x="1216437" y="348387"/>
                </a:cubicBezTo>
                <a:cubicBezTo>
                  <a:pt x="1398359" y="304942"/>
                  <a:pt x="1581639" y="268286"/>
                  <a:pt x="1764919" y="228915"/>
                </a:cubicBezTo>
                <a:cubicBezTo>
                  <a:pt x="1811531" y="218959"/>
                  <a:pt x="1858596" y="210813"/>
                  <a:pt x="1905660" y="202215"/>
                </a:cubicBezTo>
                <a:cubicBezTo>
                  <a:pt x="1983950" y="187281"/>
                  <a:pt x="2062240" y="172347"/>
                  <a:pt x="2140530" y="157866"/>
                </a:cubicBezTo>
                <a:cubicBezTo>
                  <a:pt x="2183522" y="149720"/>
                  <a:pt x="2226514" y="142027"/>
                  <a:pt x="2269053" y="134334"/>
                </a:cubicBezTo>
                <a:cubicBezTo>
                  <a:pt x="2268600" y="131166"/>
                  <a:pt x="2268148" y="127998"/>
                  <a:pt x="2267695" y="124830"/>
                </a:cubicBezTo>
                <a:cubicBezTo>
                  <a:pt x="2248236" y="126640"/>
                  <a:pt x="2228324" y="130713"/>
                  <a:pt x="2208864" y="130261"/>
                </a:cubicBezTo>
                <a:cubicBezTo>
                  <a:pt x="2097539" y="127998"/>
                  <a:pt x="1987118" y="143384"/>
                  <a:pt x="1875340" y="136144"/>
                </a:cubicBezTo>
                <a:cubicBezTo>
                  <a:pt x="1795692" y="131166"/>
                  <a:pt x="1714687" y="142027"/>
                  <a:pt x="1634587" y="144742"/>
                </a:cubicBezTo>
                <a:cubicBezTo>
                  <a:pt x="1594310" y="146100"/>
                  <a:pt x="1553581" y="144742"/>
                  <a:pt x="1512853" y="146100"/>
                </a:cubicBezTo>
                <a:cubicBezTo>
                  <a:pt x="1443613" y="147910"/>
                  <a:pt x="1374827" y="151983"/>
                  <a:pt x="1305588" y="152888"/>
                </a:cubicBezTo>
                <a:cubicBezTo>
                  <a:pt x="1246757" y="153340"/>
                  <a:pt x="1187926" y="151530"/>
                  <a:pt x="1129096" y="149267"/>
                </a:cubicBezTo>
                <a:cubicBezTo>
                  <a:pt x="1019128" y="145195"/>
                  <a:pt x="909160" y="140217"/>
                  <a:pt x="799644" y="135239"/>
                </a:cubicBezTo>
                <a:cubicBezTo>
                  <a:pt x="750769" y="132976"/>
                  <a:pt x="701895" y="129808"/>
                  <a:pt x="652568" y="127545"/>
                </a:cubicBezTo>
                <a:cubicBezTo>
                  <a:pt x="556628" y="123020"/>
                  <a:pt x="460237" y="121210"/>
                  <a:pt x="364297" y="113969"/>
                </a:cubicBezTo>
                <a:cubicBezTo>
                  <a:pt x="304109" y="109444"/>
                  <a:pt x="243921" y="96772"/>
                  <a:pt x="184185" y="88174"/>
                </a:cubicBezTo>
                <a:cubicBezTo>
                  <a:pt x="172872" y="86364"/>
                  <a:pt x="161558" y="87722"/>
                  <a:pt x="145719" y="87722"/>
                </a:cubicBezTo>
                <a:close/>
                <a:moveTo>
                  <a:pt x="626773" y="550221"/>
                </a:moveTo>
                <a:cubicBezTo>
                  <a:pt x="622247" y="610862"/>
                  <a:pt x="620890" y="671955"/>
                  <a:pt x="611839" y="731691"/>
                </a:cubicBezTo>
                <a:cubicBezTo>
                  <a:pt x="593284" y="857498"/>
                  <a:pt x="570205" y="983305"/>
                  <a:pt x="549840" y="1108659"/>
                </a:cubicBezTo>
                <a:cubicBezTo>
                  <a:pt x="547125" y="1124498"/>
                  <a:pt x="542147" y="1140790"/>
                  <a:pt x="550745" y="1161154"/>
                </a:cubicBezTo>
                <a:cubicBezTo>
                  <a:pt x="564322" y="1140337"/>
                  <a:pt x="574730" y="1124951"/>
                  <a:pt x="584686" y="1109112"/>
                </a:cubicBezTo>
                <a:cubicBezTo>
                  <a:pt x="641707" y="1015435"/>
                  <a:pt x="715471" y="932167"/>
                  <a:pt x="762988" y="832155"/>
                </a:cubicBezTo>
                <a:cubicBezTo>
                  <a:pt x="767061" y="824009"/>
                  <a:pt x="776565" y="816316"/>
                  <a:pt x="785163" y="812696"/>
                </a:cubicBezTo>
                <a:cubicBezTo>
                  <a:pt x="847614" y="785543"/>
                  <a:pt x="910065" y="757486"/>
                  <a:pt x="973873" y="733953"/>
                </a:cubicBezTo>
                <a:cubicBezTo>
                  <a:pt x="1062119" y="701370"/>
                  <a:pt x="1151723" y="673765"/>
                  <a:pt x="1239969" y="641635"/>
                </a:cubicBezTo>
                <a:cubicBezTo>
                  <a:pt x="1355820" y="599548"/>
                  <a:pt x="1470766" y="555651"/>
                  <a:pt x="1585259" y="510397"/>
                </a:cubicBezTo>
                <a:cubicBezTo>
                  <a:pt x="1679841" y="473288"/>
                  <a:pt x="1773518" y="434370"/>
                  <a:pt x="1866742" y="394998"/>
                </a:cubicBezTo>
                <a:cubicBezTo>
                  <a:pt x="1937791" y="365131"/>
                  <a:pt x="2007483" y="332547"/>
                  <a:pt x="2078079" y="302227"/>
                </a:cubicBezTo>
                <a:cubicBezTo>
                  <a:pt x="2164515" y="265119"/>
                  <a:pt x="2251403" y="228915"/>
                  <a:pt x="2337839" y="191807"/>
                </a:cubicBezTo>
                <a:cubicBezTo>
                  <a:pt x="2340102" y="190901"/>
                  <a:pt x="2340555" y="187281"/>
                  <a:pt x="2345532" y="179588"/>
                </a:cubicBezTo>
                <a:cubicBezTo>
                  <a:pt x="1763562" y="274169"/>
                  <a:pt x="1193809" y="403597"/>
                  <a:pt x="626773" y="550221"/>
                </a:cubicBezTo>
                <a:close/>
                <a:moveTo>
                  <a:pt x="591474" y="1204146"/>
                </a:moveTo>
                <a:cubicBezTo>
                  <a:pt x="593737" y="1206409"/>
                  <a:pt x="596000" y="1209124"/>
                  <a:pt x="598262" y="1211387"/>
                </a:cubicBezTo>
                <a:cubicBezTo>
                  <a:pt x="743076" y="1164774"/>
                  <a:pt x="888795" y="1120425"/>
                  <a:pt x="1041755" y="1068383"/>
                </a:cubicBezTo>
                <a:cubicBezTo>
                  <a:pt x="953961" y="1004574"/>
                  <a:pt x="881102" y="936693"/>
                  <a:pt x="795571" y="885103"/>
                </a:cubicBezTo>
                <a:cubicBezTo>
                  <a:pt x="725427" y="995071"/>
                  <a:pt x="658451" y="1099608"/>
                  <a:pt x="591474" y="120414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99" name="Google Shape;199;p17"/>
          <p:cNvSpPr/>
          <p:nvPr/>
        </p:nvSpPr>
        <p:spPr>
          <a:xfrm rot="2480867">
            <a:off x="14140917" y="-1843219"/>
            <a:ext cx="5646557" cy="4462034"/>
          </a:xfrm>
          <a:custGeom>
            <a:avLst/>
            <a:gdLst/>
            <a:ahLst/>
            <a:cxnLst/>
            <a:rect l="l" t="t" r="r" b="b"/>
            <a:pathLst>
              <a:path w="5651929" h="4466279" extrusionOk="0">
                <a:moveTo>
                  <a:pt x="2349794" y="113444"/>
                </a:moveTo>
                <a:cubicBezTo>
                  <a:pt x="2383921" y="102992"/>
                  <a:pt x="2425109" y="105276"/>
                  <a:pt x="2470451" y="124936"/>
                </a:cubicBezTo>
                <a:cubicBezTo>
                  <a:pt x="2511362" y="142657"/>
                  <a:pt x="2559680" y="142588"/>
                  <a:pt x="2603914" y="153663"/>
                </a:cubicBezTo>
                <a:cubicBezTo>
                  <a:pt x="2664139" y="168685"/>
                  <a:pt x="2722979" y="189729"/>
                  <a:pt x="2783896" y="202120"/>
                </a:cubicBezTo>
                <a:cubicBezTo>
                  <a:pt x="2804040" y="206135"/>
                  <a:pt x="2827991" y="190490"/>
                  <a:pt x="2856235" y="182045"/>
                </a:cubicBezTo>
                <a:cubicBezTo>
                  <a:pt x="2875894" y="204058"/>
                  <a:pt x="2904691" y="212365"/>
                  <a:pt x="2941103" y="216657"/>
                </a:cubicBezTo>
                <a:cubicBezTo>
                  <a:pt x="3003404" y="223579"/>
                  <a:pt x="3064460" y="244000"/>
                  <a:pt x="3124753" y="262968"/>
                </a:cubicBezTo>
                <a:cubicBezTo>
                  <a:pt x="3190793" y="283735"/>
                  <a:pt x="3254548" y="311909"/>
                  <a:pt x="3320726" y="332191"/>
                </a:cubicBezTo>
                <a:cubicBezTo>
                  <a:pt x="3375482" y="348736"/>
                  <a:pt x="3432245" y="358427"/>
                  <a:pt x="3488247" y="370541"/>
                </a:cubicBezTo>
                <a:cubicBezTo>
                  <a:pt x="3563770" y="386947"/>
                  <a:pt x="3639778" y="401069"/>
                  <a:pt x="3714817" y="418998"/>
                </a:cubicBezTo>
                <a:cubicBezTo>
                  <a:pt x="3787778" y="436719"/>
                  <a:pt x="3859702" y="458871"/>
                  <a:pt x="3932456" y="477838"/>
                </a:cubicBezTo>
                <a:cubicBezTo>
                  <a:pt x="3948931" y="482130"/>
                  <a:pt x="3967068" y="479499"/>
                  <a:pt x="3983889" y="482822"/>
                </a:cubicBezTo>
                <a:cubicBezTo>
                  <a:pt x="4056920" y="497151"/>
                  <a:pt x="4122336" y="539309"/>
                  <a:pt x="4198483" y="542562"/>
                </a:cubicBezTo>
                <a:cubicBezTo>
                  <a:pt x="4228941" y="543878"/>
                  <a:pt x="4239532" y="580705"/>
                  <a:pt x="4272136" y="588596"/>
                </a:cubicBezTo>
                <a:cubicBezTo>
                  <a:pt x="4319901" y="600226"/>
                  <a:pt x="4364620" y="624800"/>
                  <a:pt x="4410584" y="643975"/>
                </a:cubicBezTo>
                <a:cubicBezTo>
                  <a:pt x="4415014" y="645844"/>
                  <a:pt x="4419306" y="650136"/>
                  <a:pt x="4423667" y="650067"/>
                </a:cubicBezTo>
                <a:cubicBezTo>
                  <a:pt x="4480777" y="649167"/>
                  <a:pt x="4527018" y="678725"/>
                  <a:pt x="4571391" y="707869"/>
                </a:cubicBezTo>
                <a:cubicBezTo>
                  <a:pt x="4604826" y="729812"/>
                  <a:pt x="4641237" y="739296"/>
                  <a:pt x="4677510" y="751826"/>
                </a:cubicBezTo>
                <a:cubicBezTo>
                  <a:pt x="4808136" y="797029"/>
                  <a:pt x="4913633" y="885912"/>
                  <a:pt x="5030205" y="955620"/>
                </a:cubicBezTo>
                <a:cubicBezTo>
                  <a:pt x="5132656" y="1016883"/>
                  <a:pt x="5229916" y="1088461"/>
                  <a:pt x="5307100" y="1177136"/>
                </a:cubicBezTo>
                <a:cubicBezTo>
                  <a:pt x="5418204" y="1304785"/>
                  <a:pt x="5525986" y="1438248"/>
                  <a:pt x="5574650" y="1606946"/>
                </a:cubicBezTo>
                <a:cubicBezTo>
                  <a:pt x="5591610" y="1665717"/>
                  <a:pt x="5618192" y="1721788"/>
                  <a:pt x="5634390" y="1780698"/>
                </a:cubicBezTo>
                <a:cubicBezTo>
                  <a:pt x="5667963" y="1903016"/>
                  <a:pt x="5647612" y="2025957"/>
                  <a:pt x="5621099" y="2145507"/>
                </a:cubicBezTo>
                <a:cubicBezTo>
                  <a:pt x="5592579" y="2274609"/>
                  <a:pt x="5547583" y="2399766"/>
                  <a:pt x="5476145" y="2512739"/>
                </a:cubicBezTo>
                <a:cubicBezTo>
                  <a:pt x="5439248" y="2571164"/>
                  <a:pt x="5403875" y="2632288"/>
                  <a:pt x="5357357" y="2682337"/>
                </a:cubicBezTo>
                <a:cubicBezTo>
                  <a:pt x="5193568" y="2859941"/>
                  <a:pt x="4993483" y="3000225"/>
                  <a:pt x="4770686" y="3093664"/>
                </a:cubicBezTo>
                <a:cubicBezTo>
                  <a:pt x="4663043" y="3139006"/>
                  <a:pt x="4559692" y="3194385"/>
                  <a:pt x="4453433" y="3243118"/>
                </a:cubicBezTo>
                <a:cubicBezTo>
                  <a:pt x="4384210" y="3274753"/>
                  <a:pt x="4314640" y="3304796"/>
                  <a:pt x="4243755" y="3331794"/>
                </a:cubicBezTo>
                <a:cubicBezTo>
                  <a:pt x="4041621" y="3408009"/>
                  <a:pt x="3839765" y="3484986"/>
                  <a:pt x="3651477" y="3592560"/>
                </a:cubicBezTo>
                <a:cubicBezTo>
                  <a:pt x="3524243" y="3665383"/>
                  <a:pt x="3395834" y="3736475"/>
                  <a:pt x="3271785" y="3814421"/>
                </a:cubicBezTo>
                <a:cubicBezTo>
                  <a:pt x="3206576" y="3855333"/>
                  <a:pt x="3151128" y="3911335"/>
                  <a:pt x="3088549" y="3957091"/>
                </a:cubicBezTo>
                <a:cubicBezTo>
                  <a:pt x="3022025" y="4005548"/>
                  <a:pt x="2951140" y="4048052"/>
                  <a:pt x="2884201" y="4095954"/>
                </a:cubicBezTo>
                <a:cubicBezTo>
                  <a:pt x="2833183" y="4132435"/>
                  <a:pt x="2787288" y="4176669"/>
                  <a:pt x="2735578" y="4211489"/>
                </a:cubicBezTo>
                <a:cubicBezTo>
                  <a:pt x="2635411" y="4278567"/>
                  <a:pt x="2531645" y="4339899"/>
                  <a:pt x="2414310" y="4373265"/>
                </a:cubicBezTo>
                <a:cubicBezTo>
                  <a:pt x="2402542" y="4376588"/>
                  <a:pt x="2389113" y="4374926"/>
                  <a:pt x="2377968" y="4379426"/>
                </a:cubicBezTo>
                <a:cubicBezTo>
                  <a:pt x="2273094" y="4421514"/>
                  <a:pt x="2162059" y="4427882"/>
                  <a:pt x="2051440" y="4435358"/>
                </a:cubicBezTo>
                <a:cubicBezTo>
                  <a:pt x="1958126" y="4441589"/>
                  <a:pt x="1862736" y="4435358"/>
                  <a:pt x="1771707" y="4452526"/>
                </a:cubicBezTo>
                <a:cubicBezTo>
                  <a:pt x="1688015" y="4468448"/>
                  <a:pt x="1605570" y="4468655"/>
                  <a:pt x="1523470" y="4462633"/>
                </a:cubicBezTo>
                <a:cubicBezTo>
                  <a:pt x="1377616" y="4451972"/>
                  <a:pt x="1230516" y="4449480"/>
                  <a:pt x="1087361" y="4411545"/>
                </a:cubicBezTo>
                <a:cubicBezTo>
                  <a:pt x="1017307" y="4392994"/>
                  <a:pt x="944553" y="4384825"/>
                  <a:pt x="873529" y="4369457"/>
                </a:cubicBezTo>
                <a:cubicBezTo>
                  <a:pt x="828118" y="4359628"/>
                  <a:pt x="780838" y="4351183"/>
                  <a:pt x="739373" y="4331592"/>
                </a:cubicBezTo>
                <a:cubicBezTo>
                  <a:pt x="643706" y="4286527"/>
                  <a:pt x="553715" y="4230664"/>
                  <a:pt x="482692" y="4150018"/>
                </a:cubicBezTo>
                <a:cubicBezTo>
                  <a:pt x="421152" y="4080171"/>
                  <a:pt x="359474" y="4010117"/>
                  <a:pt x="302710" y="3936463"/>
                </a:cubicBezTo>
                <a:cubicBezTo>
                  <a:pt x="268990" y="3891458"/>
                  <a:pt x="239885" y="3843173"/>
                  <a:pt x="215834" y="3792339"/>
                </a:cubicBezTo>
                <a:cubicBezTo>
                  <a:pt x="178107" y="3715086"/>
                  <a:pt x="138373" y="3637486"/>
                  <a:pt x="112968" y="3555940"/>
                </a:cubicBezTo>
                <a:cubicBezTo>
                  <a:pt x="65686" y="3407690"/>
                  <a:pt x="50582" y="3251056"/>
                  <a:pt x="68665" y="3096503"/>
                </a:cubicBezTo>
                <a:cubicBezTo>
                  <a:pt x="77872" y="3018349"/>
                  <a:pt x="83271" y="2940472"/>
                  <a:pt x="102308" y="2863426"/>
                </a:cubicBezTo>
                <a:cubicBezTo>
                  <a:pt x="126328" y="2766097"/>
                  <a:pt x="143219" y="2666969"/>
                  <a:pt x="164609" y="2568879"/>
                </a:cubicBezTo>
                <a:cubicBezTo>
                  <a:pt x="194790" y="2429601"/>
                  <a:pt x="232587" y="2291154"/>
                  <a:pt x="220472" y="2145784"/>
                </a:cubicBezTo>
                <a:cubicBezTo>
                  <a:pt x="213065" y="2056900"/>
                  <a:pt x="197144" y="1971132"/>
                  <a:pt x="158656" y="1889171"/>
                </a:cubicBezTo>
                <a:cubicBezTo>
                  <a:pt x="116775" y="1800011"/>
                  <a:pt x="80225" y="1708290"/>
                  <a:pt x="43744" y="1616776"/>
                </a:cubicBezTo>
                <a:cubicBezTo>
                  <a:pt x="-24095" y="1446555"/>
                  <a:pt x="-11635" y="1281664"/>
                  <a:pt x="71434" y="1118019"/>
                </a:cubicBezTo>
                <a:cubicBezTo>
                  <a:pt x="110960" y="1040558"/>
                  <a:pt x="164678" y="974795"/>
                  <a:pt x="212096" y="903772"/>
                </a:cubicBezTo>
                <a:cubicBezTo>
                  <a:pt x="267475" y="821119"/>
                  <a:pt x="333792" y="750303"/>
                  <a:pt x="397131" y="675749"/>
                </a:cubicBezTo>
                <a:cubicBezTo>
                  <a:pt x="447803" y="616632"/>
                  <a:pt x="493422" y="552461"/>
                  <a:pt x="548870" y="498259"/>
                </a:cubicBezTo>
                <a:cubicBezTo>
                  <a:pt x="617124" y="431804"/>
                  <a:pt x="686140" y="360296"/>
                  <a:pt x="768309" y="315855"/>
                </a:cubicBezTo>
                <a:cubicBezTo>
                  <a:pt x="839679" y="277366"/>
                  <a:pt x="895888" y="207796"/>
                  <a:pt x="986571" y="201359"/>
                </a:cubicBezTo>
                <a:cubicBezTo>
                  <a:pt x="1017237" y="199213"/>
                  <a:pt x="1044650" y="166747"/>
                  <a:pt x="1076078" y="154840"/>
                </a:cubicBezTo>
                <a:cubicBezTo>
                  <a:pt x="1147378" y="127151"/>
                  <a:pt x="1218955" y="92539"/>
                  <a:pt x="1291363" y="78140"/>
                </a:cubicBezTo>
                <a:cubicBezTo>
                  <a:pt x="1387584" y="59311"/>
                  <a:pt x="1477506" y="-6659"/>
                  <a:pt x="1582864" y="27538"/>
                </a:cubicBezTo>
                <a:cubicBezTo>
                  <a:pt x="1638243" y="-4167"/>
                  <a:pt x="1699714" y="5040"/>
                  <a:pt x="1759316" y="2133"/>
                </a:cubicBezTo>
                <a:cubicBezTo>
                  <a:pt x="1766723" y="2133"/>
                  <a:pt x="1775445" y="-1744"/>
                  <a:pt x="1781329" y="956"/>
                </a:cubicBezTo>
                <a:cubicBezTo>
                  <a:pt x="1860036" y="36745"/>
                  <a:pt x="1944420" y="3656"/>
                  <a:pt x="2024650" y="21723"/>
                </a:cubicBezTo>
                <a:cubicBezTo>
                  <a:pt x="2102942" y="39583"/>
                  <a:pt x="2182065" y="53981"/>
                  <a:pt x="2260011" y="72949"/>
                </a:cubicBezTo>
                <a:cubicBezTo>
                  <a:pt x="2286593" y="79456"/>
                  <a:pt x="2310752" y="95446"/>
                  <a:pt x="2349794" y="1134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00" name="Google Shape;200;p17"/>
          <p:cNvSpPr/>
          <p:nvPr/>
        </p:nvSpPr>
        <p:spPr>
          <a:xfrm rot="-4380779">
            <a:off x="16607133" y="590176"/>
            <a:ext cx="2079137" cy="2791034"/>
          </a:xfrm>
          <a:custGeom>
            <a:avLst/>
            <a:gdLst/>
            <a:ahLst/>
            <a:cxnLst/>
            <a:rect l="l" t="t" r="r" b="b"/>
            <a:pathLst>
              <a:path w="2076685" h="2787743" extrusionOk="0">
                <a:moveTo>
                  <a:pt x="1844013" y="1524071"/>
                </a:moveTo>
                <a:cubicBezTo>
                  <a:pt x="1807302" y="1505199"/>
                  <a:pt x="1770075" y="1486844"/>
                  <a:pt x="1734140" y="1468747"/>
                </a:cubicBezTo>
                <a:cubicBezTo>
                  <a:pt x="1695103" y="1484259"/>
                  <a:pt x="1678816" y="1523554"/>
                  <a:pt x="1649602" y="1549148"/>
                </a:cubicBezTo>
                <a:cubicBezTo>
                  <a:pt x="1611082" y="1583015"/>
                  <a:pt x="1591175" y="1633428"/>
                  <a:pt x="1593502" y="1690562"/>
                </a:cubicBezTo>
                <a:cubicBezTo>
                  <a:pt x="1596604" y="1775617"/>
                  <a:pt x="1650119" y="1824736"/>
                  <a:pt x="1742671" y="1798367"/>
                </a:cubicBezTo>
                <a:cubicBezTo>
                  <a:pt x="1806010" y="1780270"/>
                  <a:pt x="1848408" y="1741750"/>
                  <a:pt x="1873485" y="1680996"/>
                </a:cubicBezTo>
                <a:cubicBezTo>
                  <a:pt x="1894943" y="1629033"/>
                  <a:pt x="1879173" y="1582498"/>
                  <a:pt x="1858491" y="1535964"/>
                </a:cubicBezTo>
                <a:cubicBezTo>
                  <a:pt x="1856164" y="1531052"/>
                  <a:pt x="1849701" y="1526915"/>
                  <a:pt x="1844013" y="1524071"/>
                </a:cubicBezTo>
                <a:close/>
                <a:moveTo>
                  <a:pt x="1698205" y="1728565"/>
                </a:moveTo>
                <a:cubicBezTo>
                  <a:pt x="1710614" y="1663417"/>
                  <a:pt x="1715009" y="1605766"/>
                  <a:pt x="1779899" y="1566728"/>
                </a:cubicBezTo>
                <a:cubicBezTo>
                  <a:pt x="1771109" y="1631101"/>
                  <a:pt x="1763095" y="1687459"/>
                  <a:pt x="1698205" y="1728565"/>
                </a:cubicBezTo>
                <a:close/>
                <a:moveTo>
                  <a:pt x="238571" y="1816722"/>
                </a:moveTo>
                <a:cubicBezTo>
                  <a:pt x="209616" y="1805864"/>
                  <a:pt x="179886" y="1796557"/>
                  <a:pt x="150672" y="1786733"/>
                </a:cubicBezTo>
                <a:cubicBezTo>
                  <a:pt x="152999" y="1781046"/>
                  <a:pt x="153258" y="1776909"/>
                  <a:pt x="155326" y="1775358"/>
                </a:cubicBezTo>
                <a:cubicBezTo>
                  <a:pt x="166960" y="1767344"/>
                  <a:pt x="179110" y="1760105"/>
                  <a:pt x="191002" y="1752866"/>
                </a:cubicBezTo>
                <a:cubicBezTo>
                  <a:pt x="191261" y="1748988"/>
                  <a:pt x="191778" y="1745369"/>
                  <a:pt x="192037" y="1741491"/>
                </a:cubicBezTo>
                <a:cubicBezTo>
                  <a:pt x="166701" y="1739423"/>
                  <a:pt x="141366" y="1738906"/>
                  <a:pt x="116547" y="1735287"/>
                </a:cubicBezTo>
                <a:cubicBezTo>
                  <a:pt x="80612" y="1730116"/>
                  <a:pt x="53208" y="1748988"/>
                  <a:pt x="40024" y="1775617"/>
                </a:cubicBezTo>
                <a:cubicBezTo>
                  <a:pt x="20893" y="1814137"/>
                  <a:pt x="4864" y="1856794"/>
                  <a:pt x="728" y="1898933"/>
                </a:cubicBezTo>
                <a:cubicBezTo>
                  <a:pt x="-4443" y="1951414"/>
                  <a:pt x="17790" y="1997690"/>
                  <a:pt x="72081" y="2018630"/>
                </a:cubicBezTo>
                <a:cubicBezTo>
                  <a:pt x="91470" y="2026128"/>
                  <a:pt x="112669" y="2029488"/>
                  <a:pt x="133351" y="2032332"/>
                </a:cubicBezTo>
                <a:cubicBezTo>
                  <a:pt x="200826" y="2041122"/>
                  <a:pt x="278901" y="1984246"/>
                  <a:pt x="291569" y="1917547"/>
                </a:cubicBezTo>
                <a:cubicBezTo>
                  <a:pt x="298549" y="1880319"/>
                  <a:pt x="272438" y="1829390"/>
                  <a:pt x="238571" y="1816722"/>
                </a:cubicBezTo>
                <a:close/>
                <a:moveTo>
                  <a:pt x="154292" y="1961755"/>
                </a:moveTo>
                <a:cubicBezTo>
                  <a:pt x="151965" y="1958911"/>
                  <a:pt x="149638" y="1956326"/>
                  <a:pt x="147312" y="1953482"/>
                </a:cubicBezTo>
                <a:cubicBezTo>
                  <a:pt x="155067" y="1947794"/>
                  <a:pt x="162565" y="1941848"/>
                  <a:pt x="170320" y="1936161"/>
                </a:cubicBezTo>
                <a:cubicBezTo>
                  <a:pt x="172389" y="1938488"/>
                  <a:pt x="174715" y="1940814"/>
                  <a:pt x="176784" y="1943400"/>
                </a:cubicBezTo>
                <a:cubicBezTo>
                  <a:pt x="169286" y="1949346"/>
                  <a:pt x="161789" y="1955550"/>
                  <a:pt x="154292" y="1961755"/>
                </a:cubicBezTo>
                <a:close/>
                <a:moveTo>
                  <a:pt x="813014" y="336406"/>
                </a:moveTo>
                <a:cubicBezTo>
                  <a:pt x="872217" y="329426"/>
                  <a:pt x="924697" y="281340"/>
                  <a:pt x="936331" y="221104"/>
                </a:cubicBezTo>
                <a:cubicBezTo>
                  <a:pt x="941243" y="195768"/>
                  <a:pt x="942535" y="169657"/>
                  <a:pt x="946413" y="135273"/>
                </a:cubicBezTo>
                <a:cubicBezTo>
                  <a:pt x="946672" y="113299"/>
                  <a:pt x="925731" y="72193"/>
                  <a:pt x="899362" y="51770"/>
                </a:cubicBezTo>
                <a:cubicBezTo>
                  <a:pt x="882816" y="38843"/>
                  <a:pt x="866270" y="26176"/>
                  <a:pt x="849983" y="12991"/>
                </a:cubicBezTo>
                <a:cubicBezTo>
                  <a:pt x="829043" y="-4072"/>
                  <a:pt x="815082" y="-4847"/>
                  <a:pt x="794400" y="13766"/>
                </a:cubicBezTo>
                <a:cubicBezTo>
                  <a:pt x="785094" y="22039"/>
                  <a:pt x="777079" y="33156"/>
                  <a:pt x="771650" y="44272"/>
                </a:cubicBezTo>
                <a:cubicBezTo>
                  <a:pt x="749676" y="88997"/>
                  <a:pt x="733647" y="135015"/>
                  <a:pt x="722013" y="183876"/>
                </a:cubicBezTo>
                <a:cubicBezTo>
                  <a:pt x="714258" y="216192"/>
                  <a:pt x="716584" y="244630"/>
                  <a:pt x="727442" y="273326"/>
                </a:cubicBezTo>
                <a:cubicBezTo>
                  <a:pt x="740627" y="307451"/>
                  <a:pt x="786386" y="339508"/>
                  <a:pt x="813014" y="336406"/>
                </a:cubicBezTo>
                <a:close/>
                <a:moveTo>
                  <a:pt x="843520" y="140702"/>
                </a:moveTo>
                <a:cubicBezTo>
                  <a:pt x="855412" y="182325"/>
                  <a:pt x="851535" y="193700"/>
                  <a:pt x="814048" y="231445"/>
                </a:cubicBezTo>
                <a:cubicBezTo>
                  <a:pt x="810429" y="195768"/>
                  <a:pt x="823872" y="168882"/>
                  <a:pt x="843520" y="140702"/>
                </a:cubicBezTo>
                <a:close/>
                <a:moveTo>
                  <a:pt x="967354" y="2280000"/>
                </a:moveTo>
                <a:cubicBezTo>
                  <a:pt x="963217" y="2312832"/>
                  <a:pt x="956754" y="2347216"/>
                  <a:pt x="927282" y="2369966"/>
                </a:cubicBezTo>
                <a:cubicBezTo>
                  <a:pt x="917200" y="2377981"/>
                  <a:pt x="907376" y="2386512"/>
                  <a:pt x="897552" y="2394785"/>
                </a:cubicBezTo>
                <a:cubicBezTo>
                  <a:pt x="845330" y="2438734"/>
                  <a:pt x="823614" y="2439251"/>
                  <a:pt x="772684" y="2397629"/>
                </a:cubicBezTo>
                <a:cubicBezTo>
                  <a:pt x="732613" y="2364796"/>
                  <a:pt x="725891" y="2282326"/>
                  <a:pt x="761568" y="2245357"/>
                </a:cubicBezTo>
                <a:cubicBezTo>
                  <a:pt x="769582" y="2237084"/>
                  <a:pt x="782767" y="2234241"/>
                  <a:pt x="794400" y="2228295"/>
                </a:cubicBezTo>
                <a:cubicBezTo>
                  <a:pt x="798278" y="2210715"/>
                  <a:pt x="801639" y="2195203"/>
                  <a:pt x="805776" y="2176848"/>
                </a:cubicBezTo>
                <a:cubicBezTo>
                  <a:pt x="817926" y="2178141"/>
                  <a:pt x="830336" y="2176072"/>
                  <a:pt x="839125" y="2180726"/>
                </a:cubicBezTo>
                <a:cubicBezTo>
                  <a:pt x="866270" y="2195203"/>
                  <a:pt x="894191" y="2204252"/>
                  <a:pt x="924439" y="2209681"/>
                </a:cubicBezTo>
                <a:cubicBezTo>
                  <a:pt x="953135" y="2214851"/>
                  <a:pt x="972007" y="2244582"/>
                  <a:pt x="967354" y="2280000"/>
                </a:cubicBezTo>
                <a:close/>
                <a:moveTo>
                  <a:pt x="1130225" y="1296569"/>
                </a:moveTo>
                <a:cubicBezTo>
                  <a:pt x="1114455" y="1302257"/>
                  <a:pt x="1096099" y="1304842"/>
                  <a:pt x="1083690" y="1314666"/>
                </a:cubicBezTo>
                <a:cubicBezTo>
                  <a:pt x="1059906" y="1333797"/>
                  <a:pt x="1035605" y="1354479"/>
                  <a:pt x="1019059" y="1379556"/>
                </a:cubicBezTo>
                <a:cubicBezTo>
                  <a:pt x="994241" y="1417559"/>
                  <a:pt x="991655" y="1483742"/>
                  <a:pt x="1035863" y="1520969"/>
                </a:cubicBezTo>
                <a:cubicBezTo>
                  <a:pt x="1066886" y="1547080"/>
                  <a:pt x="1099460" y="1537773"/>
                  <a:pt x="1133069" y="1531827"/>
                </a:cubicBezTo>
                <a:cubicBezTo>
                  <a:pt x="1167452" y="1525881"/>
                  <a:pt x="1194856" y="1506233"/>
                  <a:pt x="1212436" y="1479347"/>
                </a:cubicBezTo>
                <a:cubicBezTo>
                  <a:pt x="1229499" y="1453236"/>
                  <a:pt x="1241908" y="1421178"/>
                  <a:pt x="1246044" y="1390414"/>
                </a:cubicBezTo>
                <a:cubicBezTo>
                  <a:pt x="1251732" y="1349308"/>
                  <a:pt x="1188652" y="1303291"/>
                  <a:pt x="1130225" y="1296569"/>
                </a:cubicBezTo>
                <a:close/>
                <a:moveTo>
                  <a:pt x="1101270" y="1462284"/>
                </a:moveTo>
                <a:cubicBezTo>
                  <a:pt x="1110577" y="1401272"/>
                  <a:pt x="1117040" y="1392999"/>
                  <a:pt x="1161506" y="1385760"/>
                </a:cubicBezTo>
                <a:cubicBezTo>
                  <a:pt x="1151424" y="1419886"/>
                  <a:pt x="1136429" y="1446255"/>
                  <a:pt x="1101270" y="1462284"/>
                </a:cubicBezTo>
                <a:close/>
                <a:moveTo>
                  <a:pt x="1291545" y="705839"/>
                </a:moveTo>
                <a:cubicBezTo>
                  <a:pt x="1275775" y="731691"/>
                  <a:pt x="1261297" y="758578"/>
                  <a:pt x="1242683" y="782362"/>
                </a:cubicBezTo>
                <a:cubicBezTo>
                  <a:pt x="1226396" y="803303"/>
                  <a:pt x="1203646" y="816488"/>
                  <a:pt x="1175725" y="817263"/>
                </a:cubicBezTo>
                <a:cubicBezTo>
                  <a:pt x="1162799" y="817522"/>
                  <a:pt x="1149614" y="817263"/>
                  <a:pt x="1136946" y="818556"/>
                </a:cubicBezTo>
                <a:cubicBezTo>
                  <a:pt x="1104631" y="821917"/>
                  <a:pt x="1082915" y="813385"/>
                  <a:pt x="1070764" y="784948"/>
                </a:cubicBezTo>
                <a:cubicBezTo>
                  <a:pt x="1056804" y="751598"/>
                  <a:pt x="1051892" y="717989"/>
                  <a:pt x="1070247" y="682313"/>
                </a:cubicBezTo>
                <a:cubicBezTo>
                  <a:pt x="1093256" y="637847"/>
                  <a:pt x="1122728" y="606307"/>
                  <a:pt x="1177535" y="604497"/>
                </a:cubicBezTo>
                <a:cubicBezTo>
                  <a:pt x="1175984" y="609926"/>
                  <a:pt x="1174691" y="614579"/>
                  <a:pt x="1172364" y="623369"/>
                </a:cubicBezTo>
                <a:cubicBezTo>
                  <a:pt x="1217348" y="609926"/>
                  <a:pt x="1245269" y="643534"/>
                  <a:pt x="1279135" y="659821"/>
                </a:cubicBezTo>
                <a:cubicBezTo>
                  <a:pt x="1295422" y="668094"/>
                  <a:pt x="1303437" y="686449"/>
                  <a:pt x="1291545" y="705839"/>
                </a:cubicBezTo>
                <a:close/>
                <a:moveTo>
                  <a:pt x="391618" y="886289"/>
                </a:moveTo>
                <a:cubicBezTo>
                  <a:pt x="387223" y="903352"/>
                  <a:pt x="384121" y="920673"/>
                  <a:pt x="379984" y="937995"/>
                </a:cubicBezTo>
                <a:cubicBezTo>
                  <a:pt x="370677" y="977290"/>
                  <a:pt x="332157" y="1006504"/>
                  <a:pt x="286657" y="1009606"/>
                </a:cubicBezTo>
                <a:cubicBezTo>
                  <a:pt x="248137" y="1012191"/>
                  <a:pt x="199275" y="984012"/>
                  <a:pt x="191002" y="948853"/>
                </a:cubicBezTo>
                <a:cubicBezTo>
                  <a:pt x="182988" y="914986"/>
                  <a:pt x="190227" y="881895"/>
                  <a:pt x="213236" y="853715"/>
                </a:cubicBezTo>
                <a:cubicBezTo>
                  <a:pt x="223060" y="841565"/>
                  <a:pt x="231849" y="828638"/>
                  <a:pt x="242190" y="814419"/>
                </a:cubicBezTo>
                <a:cubicBezTo>
                  <a:pt x="264941" y="809766"/>
                  <a:pt x="286398" y="805371"/>
                  <a:pt x="303461" y="802010"/>
                </a:cubicBezTo>
                <a:cubicBezTo>
                  <a:pt x="327245" y="814936"/>
                  <a:pt x="347669" y="826829"/>
                  <a:pt x="369126" y="837428"/>
                </a:cubicBezTo>
                <a:cubicBezTo>
                  <a:pt x="394203" y="849837"/>
                  <a:pt x="398857" y="858627"/>
                  <a:pt x="391618" y="886289"/>
                </a:cubicBezTo>
                <a:close/>
                <a:moveTo>
                  <a:pt x="2046438" y="224206"/>
                </a:moveTo>
                <a:cubicBezTo>
                  <a:pt x="2081856" y="301505"/>
                  <a:pt x="2026790" y="381907"/>
                  <a:pt x="1941219" y="378804"/>
                </a:cubicBezTo>
                <a:cubicBezTo>
                  <a:pt x="1917176" y="378029"/>
                  <a:pt x="1902957" y="361483"/>
                  <a:pt x="1893908" y="342352"/>
                </a:cubicBezTo>
                <a:cubicBezTo>
                  <a:pt x="1875036" y="302539"/>
                  <a:pt x="1892099" y="238684"/>
                  <a:pt x="1926483" y="206368"/>
                </a:cubicBezTo>
                <a:cubicBezTo>
                  <a:pt x="1947423" y="186720"/>
                  <a:pt x="1965779" y="164487"/>
                  <a:pt x="1987753" y="140961"/>
                </a:cubicBezTo>
                <a:cubicBezTo>
                  <a:pt x="2021362" y="161643"/>
                  <a:pt x="2047214" y="177672"/>
                  <a:pt x="2076686" y="195768"/>
                </a:cubicBezTo>
                <a:cubicBezTo>
                  <a:pt x="2065311" y="206368"/>
                  <a:pt x="2055745" y="215416"/>
                  <a:pt x="2046438" y="224206"/>
                </a:cubicBezTo>
                <a:close/>
                <a:moveTo>
                  <a:pt x="221508" y="2652276"/>
                </a:moveTo>
                <a:cubicBezTo>
                  <a:pt x="224611" y="2679680"/>
                  <a:pt x="216855" y="2709152"/>
                  <a:pt x="209099" y="2736555"/>
                </a:cubicBezTo>
                <a:cubicBezTo>
                  <a:pt x="199534" y="2771198"/>
                  <a:pt x="165408" y="2775593"/>
                  <a:pt x="139297" y="2787743"/>
                </a:cubicBezTo>
                <a:cubicBezTo>
                  <a:pt x="101553" y="2774300"/>
                  <a:pt x="90695" y="2751808"/>
                  <a:pt x="92504" y="2711478"/>
                </a:cubicBezTo>
                <a:cubicBezTo>
                  <a:pt x="94314" y="2672441"/>
                  <a:pt x="108791" y="2648140"/>
                  <a:pt x="138780" y="2629784"/>
                </a:cubicBezTo>
                <a:cubicBezTo>
                  <a:pt x="136454" y="2618926"/>
                  <a:pt x="134644" y="2609619"/>
                  <a:pt x="132576" y="2600571"/>
                </a:cubicBezTo>
                <a:cubicBezTo>
                  <a:pt x="161531" y="2590747"/>
                  <a:pt x="217889" y="2620219"/>
                  <a:pt x="221508" y="265227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01" name="Google Shape;201;p17"/>
          <p:cNvSpPr/>
          <p:nvPr/>
        </p:nvSpPr>
        <p:spPr>
          <a:xfrm rot="-4380779">
            <a:off x="2516922" y="9112563"/>
            <a:ext cx="2079137" cy="2791034"/>
          </a:xfrm>
          <a:custGeom>
            <a:avLst/>
            <a:gdLst/>
            <a:ahLst/>
            <a:cxnLst/>
            <a:rect l="l" t="t" r="r" b="b"/>
            <a:pathLst>
              <a:path w="2076685" h="2787743" extrusionOk="0">
                <a:moveTo>
                  <a:pt x="1844013" y="1524071"/>
                </a:moveTo>
                <a:cubicBezTo>
                  <a:pt x="1807302" y="1505199"/>
                  <a:pt x="1770075" y="1486844"/>
                  <a:pt x="1734140" y="1468747"/>
                </a:cubicBezTo>
                <a:cubicBezTo>
                  <a:pt x="1695103" y="1484259"/>
                  <a:pt x="1678816" y="1523554"/>
                  <a:pt x="1649602" y="1549148"/>
                </a:cubicBezTo>
                <a:cubicBezTo>
                  <a:pt x="1611082" y="1583015"/>
                  <a:pt x="1591175" y="1633428"/>
                  <a:pt x="1593502" y="1690562"/>
                </a:cubicBezTo>
                <a:cubicBezTo>
                  <a:pt x="1596604" y="1775617"/>
                  <a:pt x="1650119" y="1824736"/>
                  <a:pt x="1742671" y="1798367"/>
                </a:cubicBezTo>
                <a:cubicBezTo>
                  <a:pt x="1806010" y="1780270"/>
                  <a:pt x="1848408" y="1741750"/>
                  <a:pt x="1873485" y="1680996"/>
                </a:cubicBezTo>
                <a:cubicBezTo>
                  <a:pt x="1894943" y="1629033"/>
                  <a:pt x="1879173" y="1582498"/>
                  <a:pt x="1858491" y="1535964"/>
                </a:cubicBezTo>
                <a:cubicBezTo>
                  <a:pt x="1856164" y="1531052"/>
                  <a:pt x="1849701" y="1526915"/>
                  <a:pt x="1844013" y="1524071"/>
                </a:cubicBezTo>
                <a:close/>
                <a:moveTo>
                  <a:pt x="1698205" y="1728565"/>
                </a:moveTo>
                <a:cubicBezTo>
                  <a:pt x="1710614" y="1663417"/>
                  <a:pt x="1715009" y="1605766"/>
                  <a:pt x="1779899" y="1566728"/>
                </a:cubicBezTo>
                <a:cubicBezTo>
                  <a:pt x="1771109" y="1631101"/>
                  <a:pt x="1763095" y="1687459"/>
                  <a:pt x="1698205" y="1728565"/>
                </a:cubicBezTo>
                <a:close/>
                <a:moveTo>
                  <a:pt x="238571" y="1816722"/>
                </a:moveTo>
                <a:cubicBezTo>
                  <a:pt x="209616" y="1805864"/>
                  <a:pt x="179886" y="1796557"/>
                  <a:pt x="150672" y="1786733"/>
                </a:cubicBezTo>
                <a:cubicBezTo>
                  <a:pt x="152999" y="1781046"/>
                  <a:pt x="153258" y="1776909"/>
                  <a:pt x="155326" y="1775358"/>
                </a:cubicBezTo>
                <a:cubicBezTo>
                  <a:pt x="166960" y="1767344"/>
                  <a:pt x="179110" y="1760105"/>
                  <a:pt x="191002" y="1752866"/>
                </a:cubicBezTo>
                <a:cubicBezTo>
                  <a:pt x="191261" y="1748988"/>
                  <a:pt x="191778" y="1745369"/>
                  <a:pt x="192037" y="1741491"/>
                </a:cubicBezTo>
                <a:cubicBezTo>
                  <a:pt x="166701" y="1739423"/>
                  <a:pt x="141366" y="1738906"/>
                  <a:pt x="116547" y="1735287"/>
                </a:cubicBezTo>
                <a:cubicBezTo>
                  <a:pt x="80612" y="1730116"/>
                  <a:pt x="53208" y="1748988"/>
                  <a:pt x="40024" y="1775617"/>
                </a:cubicBezTo>
                <a:cubicBezTo>
                  <a:pt x="20893" y="1814137"/>
                  <a:pt x="4864" y="1856794"/>
                  <a:pt x="728" y="1898933"/>
                </a:cubicBezTo>
                <a:cubicBezTo>
                  <a:pt x="-4443" y="1951414"/>
                  <a:pt x="17790" y="1997690"/>
                  <a:pt x="72081" y="2018630"/>
                </a:cubicBezTo>
                <a:cubicBezTo>
                  <a:pt x="91470" y="2026128"/>
                  <a:pt x="112669" y="2029488"/>
                  <a:pt x="133351" y="2032332"/>
                </a:cubicBezTo>
                <a:cubicBezTo>
                  <a:pt x="200826" y="2041122"/>
                  <a:pt x="278901" y="1984246"/>
                  <a:pt x="291569" y="1917547"/>
                </a:cubicBezTo>
                <a:cubicBezTo>
                  <a:pt x="298549" y="1880319"/>
                  <a:pt x="272438" y="1829390"/>
                  <a:pt x="238571" y="1816722"/>
                </a:cubicBezTo>
                <a:close/>
                <a:moveTo>
                  <a:pt x="154292" y="1961755"/>
                </a:moveTo>
                <a:cubicBezTo>
                  <a:pt x="151965" y="1958911"/>
                  <a:pt x="149638" y="1956326"/>
                  <a:pt x="147312" y="1953482"/>
                </a:cubicBezTo>
                <a:cubicBezTo>
                  <a:pt x="155067" y="1947794"/>
                  <a:pt x="162565" y="1941848"/>
                  <a:pt x="170320" y="1936161"/>
                </a:cubicBezTo>
                <a:cubicBezTo>
                  <a:pt x="172389" y="1938488"/>
                  <a:pt x="174715" y="1940814"/>
                  <a:pt x="176784" y="1943400"/>
                </a:cubicBezTo>
                <a:cubicBezTo>
                  <a:pt x="169286" y="1949346"/>
                  <a:pt x="161789" y="1955550"/>
                  <a:pt x="154292" y="1961755"/>
                </a:cubicBezTo>
                <a:close/>
                <a:moveTo>
                  <a:pt x="813014" y="336406"/>
                </a:moveTo>
                <a:cubicBezTo>
                  <a:pt x="872217" y="329426"/>
                  <a:pt x="924697" y="281340"/>
                  <a:pt x="936331" y="221104"/>
                </a:cubicBezTo>
                <a:cubicBezTo>
                  <a:pt x="941243" y="195768"/>
                  <a:pt x="942535" y="169657"/>
                  <a:pt x="946413" y="135273"/>
                </a:cubicBezTo>
                <a:cubicBezTo>
                  <a:pt x="946672" y="113299"/>
                  <a:pt x="925731" y="72193"/>
                  <a:pt x="899362" y="51770"/>
                </a:cubicBezTo>
                <a:cubicBezTo>
                  <a:pt x="882816" y="38843"/>
                  <a:pt x="866270" y="26176"/>
                  <a:pt x="849983" y="12991"/>
                </a:cubicBezTo>
                <a:cubicBezTo>
                  <a:pt x="829043" y="-4072"/>
                  <a:pt x="815082" y="-4847"/>
                  <a:pt x="794400" y="13766"/>
                </a:cubicBezTo>
                <a:cubicBezTo>
                  <a:pt x="785094" y="22039"/>
                  <a:pt x="777079" y="33156"/>
                  <a:pt x="771650" y="44272"/>
                </a:cubicBezTo>
                <a:cubicBezTo>
                  <a:pt x="749676" y="88997"/>
                  <a:pt x="733647" y="135015"/>
                  <a:pt x="722013" y="183876"/>
                </a:cubicBezTo>
                <a:cubicBezTo>
                  <a:pt x="714258" y="216192"/>
                  <a:pt x="716584" y="244630"/>
                  <a:pt x="727442" y="273326"/>
                </a:cubicBezTo>
                <a:cubicBezTo>
                  <a:pt x="740627" y="307451"/>
                  <a:pt x="786386" y="339508"/>
                  <a:pt x="813014" y="336406"/>
                </a:cubicBezTo>
                <a:close/>
                <a:moveTo>
                  <a:pt x="843520" y="140702"/>
                </a:moveTo>
                <a:cubicBezTo>
                  <a:pt x="855412" y="182325"/>
                  <a:pt x="851535" y="193700"/>
                  <a:pt x="814048" y="231445"/>
                </a:cubicBezTo>
                <a:cubicBezTo>
                  <a:pt x="810429" y="195768"/>
                  <a:pt x="823872" y="168882"/>
                  <a:pt x="843520" y="140702"/>
                </a:cubicBezTo>
                <a:close/>
                <a:moveTo>
                  <a:pt x="967354" y="2280000"/>
                </a:moveTo>
                <a:cubicBezTo>
                  <a:pt x="963217" y="2312832"/>
                  <a:pt x="956754" y="2347216"/>
                  <a:pt x="927282" y="2369966"/>
                </a:cubicBezTo>
                <a:cubicBezTo>
                  <a:pt x="917200" y="2377981"/>
                  <a:pt x="907376" y="2386512"/>
                  <a:pt x="897552" y="2394785"/>
                </a:cubicBezTo>
                <a:cubicBezTo>
                  <a:pt x="845330" y="2438734"/>
                  <a:pt x="823614" y="2439251"/>
                  <a:pt x="772684" y="2397629"/>
                </a:cubicBezTo>
                <a:cubicBezTo>
                  <a:pt x="732613" y="2364796"/>
                  <a:pt x="725891" y="2282326"/>
                  <a:pt x="761568" y="2245357"/>
                </a:cubicBezTo>
                <a:cubicBezTo>
                  <a:pt x="769582" y="2237084"/>
                  <a:pt x="782767" y="2234241"/>
                  <a:pt x="794400" y="2228295"/>
                </a:cubicBezTo>
                <a:cubicBezTo>
                  <a:pt x="798278" y="2210715"/>
                  <a:pt x="801639" y="2195203"/>
                  <a:pt x="805776" y="2176848"/>
                </a:cubicBezTo>
                <a:cubicBezTo>
                  <a:pt x="817926" y="2178141"/>
                  <a:pt x="830336" y="2176072"/>
                  <a:pt x="839125" y="2180726"/>
                </a:cubicBezTo>
                <a:cubicBezTo>
                  <a:pt x="866270" y="2195203"/>
                  <a:pt x="894191" y="2204252"/>
                  <a:pt x="924439" y="2209681"/>
                </a:cubicBezTo>
                <a:cubicBezTo>
                  <a:pt x="953135" y="2214851"/>
                  <a:pt x="972007" y="2244582"/>
                  <a:pt x="967354" y="2280000"/>
                </a:cubicBezTo>
                <a:close/>
                <a:moveTo>
                  <a:pt x="1130225" y="1296569"/>
                </a:moveTo>
                <a:cubicBezTo>
                  <a:pt x="1114455" y="1302257"/>
                  <a:pt x="1096099" y="1304842"/>
                  <a:pt x="1083690" y="1314666"/>
                </a:cubicBezTo>
                <a:cubicBezTo>
                  <a:pt x="1059906" y="1333797"/>
                  <a:pt x="1035605" y="1354479"/>
                  <a:pt x="1019059" y="1379556"/>
                </a:cubicBezTo>
                <a:cubicBezTo>
                  <a:pt x="994241" y="1417559"/>
                  <a:pt x="991655" y="1483742"/>
                  <a:pt x="1035863" y="1520969"/>
                </a:cubicBezTo>
                <a:cubicBezTo>
                  <a:pt x="1066886" y="1547080"/>
                  <a:pt x="1099460" y="1537773"/>
                  <a:pt x="1133069" y="1531827"/>
                </a:cubicBezTo>
                <a:cubicBezTo>
                  <a:pt x="1167452" y="1525881"/>
                  <a:pt x="1194856" y="1506233"/>
                  <a:pt x="1212436" y="1479347"/>
                </a:cubicBezTo>
                <a:cubicBezTo>
                  <a:pt x="1229499" y="1453236"/>
                  <a:pt x="1241908" y="1421178"/>
                  <a:pt x="1246044" y="1390414"/>
                </a:cubicBezTo>
                <a:cubicBezTo>
                  <a:pt x="1251732" y="1349308"/>
                  <a:pt x="1188652" y="1303291"/>
                  <a:pt x="1130225" y="1296569"/>
                </a:cubicBezTo>
                <a:close/>
                <a:moveTo>
                  <a:pt x="1101270" y="1462284"/>
                </a:moveTo>
                <a:cubicBezTo>
                  <a:pt x="1110577" y="1401272"/>
                  <a:pt x="1117040" y="1392999"/>
                  <a:pt x="1161506" y="1385760"/>
                </a:cubicBezTo>
                <a:cubicBezTo>
                  <a:pt x="1151424" y="1419886"/>
                  <a:pt x="1136429" y="1446255"/>
                  <a:pt x="1101270" y="1462284"/>
                </a:cubicBezTo>
                <a:close/>
                <a:moveTo>
                  <a:pt x="1291545" y="705839"/>
                </a:moveTo>
                <a:cubicBezTo>
                  <a:pt x="1275775" y="731691"/>
                  <a:pt x="1261297" y="758578"/>
                  <a:pt x="1242683" y="782362"/>
                </a:cubicBezTo>
                <a:cubicBezTo>
                  <a:pt x="1226396" y="803303"/>
                  <a:pt x="1203646" y="816488"/>
                  <a:pt x="1175725" y="817263"/>
                </a:cubicBezTo>
                <a:cubicBezTo>
                  <a:pt x="1162799" y="817522"/>
                  <a:pt x="1149614" y="817263"/>
                  <a:pt x="1136946" y="818556"/>
                </a:cubicBezTo>
                <a:cubicBezTo>
                  <a:pt x="1104631" y="821917"/>
                  <a:pt x="1082915" y="813385"/>
                  <a:pt x="1070764" y="784948"/>
                </a:cubicBezTo>
                <a:cubicBezTo>
                  <a:pt x="1056804" y="751598"/>
                  <a:pt x="1051892" y="717989"/>
                  <a:pt x="1070247" y="682313"/>
                </a:cubicBezTo>
                <a:cubicBezTo>
                  <a:pt x="1093256" y="637847"/>
                  <a:pt x="1122728" y="606307"/>
                  <a:pt x="1177535" y="604497"/>
                </a:cubicBezTo>
                <a:cubicBezTo>
                  <a:pt x="1175984" y="609926"/>
                  <a:pt x="1174691" y="614579"/>
                  <a:pt x="1172364" y="623369"/>
                </a:cubicBezTo>
                <a:cubicBezTo>
                  <a:pt x="1217348" y="609926"/>
                  <a:pt x="1245269" y="643534"/>
                  <a:pt x="1279135" y="659821"/>
                </a:cubicBezTo>
                <a:cubicBezTo>
                  <a:pt x="1295422" y="668094"/>
                  <a:pt x="1303437" y="686449"/>
                  <a:pt x="1291545" y="705839"/>
                </a:cubicBezTo>
                <a:close/>
                <a:moveTo>
                  <a:pt x="391618" y="886289"/>
                </a:moveTo>
                <a:cubicBezTo>
                  <a:pt x="387223" y="903352"/>
                  <a:pt x="384121" y="920673"/>
                  <a:pt x="379984" y="937995"/>
                </a:cubicBezTo>
                <a:cubicBezTo>
                  <a:pt x="370677" y="977290"/>
                  <a:pt x="332157" y="1006504"/>
                  <a:pt x="286657" y="1009606"/>
                </a:cubicBezTo>
                <a:cubicBezTo>
                  <a:pt x="248137" y="1012191"/>
                  <a:pt x="199275" y="984012"/>
                  <a:pt x="191002" y="948853"/>
                </a:cubicBezTo>
                <a:cubicBezTo>
                  <a:pt x="182988" y="914986"/>
                  <a:pt x="190227" y="881895"/>
                  <a:pt x="213236" y="853715"/>
                </a:cubicBezTo>
                <a:cubicBezTo>
                  <a:pt x="223060" y="841565"/>
                  <a:pt x="231849" y="828638"/>
                  <a:pt x="242190" y="814419"/>
                </a:cubicBezTo>
                <a:cubicBezTo>
                  <a:pt x="264941" y="809766"/>
                  <a:pt x="286398" y="805371"/>
                  <a:pt x="303461" y="802010"/>
                </a:cubicBezTo>
                <a:cubicBezTo>
                  <a:pt x="327245" y="814936"/>
                  <a:pt x="347669" y="826829"/>
                  <a:pt x="369126" y="837428"/>
                </a:cubicBezTo>
                <a:cubicBezTo>
                  <a:pt x="394203" y="849837"/>
                  <a:pt x="398857" y="858627"/>
                  <a:pt x="391618" y="886289"/>
                </a:cubicBezTo>
                <a:close/>
                <a:moveTo>
                  <a:pt x="2046438" y="224206"/>
                </a:moveTo>
                <a:cubicBezTo>
                  <a:pt x="2081856" y="301505"/>
                  <a:pt x="2026790" y="381907"/>
                  <a:pt x="1941219" y="378804"/>
                </a:cubicBezTo>
                <a:cubicBezTo>
                  <a:pt x="1917176" y="378029"/>
                  <a:pt x="1902957" y="361483"/>
                  <a:pt x="1893908" y="342352"/>
                </a:cubicBezTo>
                <a:cubicBezTo>
                  <a:pt x="1875036" y="302539"/>
                  <a:pt x="1892099" y="238684"/>
                  <a:pt x="1926483" y="206368"/>
                </a:cubicBezTo>
                <a:cubicBezTo>
                  <a:pt x="1947423" y="186720"/>
                  <a:pt x="1965779" y="164487"/>
                  <a:pt x="1987753" y="140961"/>
                </a:cubicBezTo>
                <a:cubicBezTo>
                  <a:pt x="2021362" y="161643"/>
                  <a:pt x="2047214" y="177672"/>
                  <a:pt x="2076686" y="195768"/>
                </a:cubicBezTo>
                <a:cubicBezTo>
                  <a:pt x="2065311" y="206368"/>
                  <a:pt x="2055745" y="215416"/>
                  <a:pt x="2046438" y="224206"/>
                </a:cubicBezTo>
                <a:close/>
                <a:moveTo>
                  <a:pt x="221508" y="2652276"/>
                </a:moveTo>
                <a:cubicBezTo>
                  <a:pt x="224611" y="2679680"/>
                  <a:pt x="216855" y="2709152"/>
                  <a:pt x="209099" y="2736555"/>
                </a:cubicBezTo>
                <a:cubicBezTo>
                  <a:pt x="199534" y="2771198"/>
                  <a:pt x="165408" y="2775593"/>
                  <a:pt x="139297" y="2787743"/>
                </a:cubicBezTo>
                <a:cubicBezTo>
                  <a:pt x="101553" y="2774300"/>
                  <a:pt x="90695" y="2751808"/>
                  <a:pt x="92504" y="2711478"/>
                </a:cubicBezTo>
                <a:cubicBezTo>
                  <a:pt x="94314" y="2672441"/>
                  <a:pt x="108791" y="2648140"/>
                  <a:pt x="138780" y="2629784"/>
                </a:cubicBezTo>
                <a:cubicBezTo>
                  <a:pt x="136454" y="2618926"/>
                  <a:pt x="134644" y="2609619"/>
                  <a:pt x="132576" y="2600571"/>
                </a:cubicBezTo>
                <a:cubicBezTo>
                  <a:pt x="161531" y="2590747"/>
                  <a:pt x="217889" y="2620219"/>
                  <a:pt x="221508" y="265227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02" name="Google Shape;202;p17"/>
          <p:cNvSpPr/>
          <p:nvPr/>
        </p:nvSpPr>
        <p:spPr>
          <a:xfrm>
            <a:off x="8384342" y="2362200"/>
            <a:ext cx="5865529" cy="483175"/>
          </a:xfrm>
          <a:custGeom>
            <a:avLst/>
            <a:gdLst/>
            <a:ahLst/>
            <a:cxnLst/>
            <a:rect l="l" t="t" r="r" b="b"/>
            <a:pathLst>
              <a:path w="5865529" h="483175" extrusionOk="0">
                <a:moveTo>
                  <a:pt x="5813041" y="0"/>
                </a:moveTo>
                <a:cubicBezTo>
                  <a:pt x="5821735" y="30094"/>
                  <a:pt x="5826750" y="54504"/>
                  <a:pt x="5835779" y="77911"/>
                </a:cubicBezTo>
                <a:cubicBezTo>
                  <a:pt x="5844473" y="100648"/>
                  <a:pt x="5874567" y="114358"/>
                  <a:pt x="5862864" y="147796"/>
                </a:cubicBezTo>
                <a:cubicBezTo>
                  <a:pt x="5824744" y="158162"/>
                  <a:pt x="5787962" y="165852"/>
                  <a:pt x="5744493" y="156490"/>
                </a:cubicBezTo>
                <a:cubicBezTo>
                  <a:pt x="5695339" y="145790"/>
                  <a:pt x="5642507" y="151474"/>
                  <a:pt x="5591347" y="151809"/>
                </a:cubicBezTo>
                <a:cubicBezTo>
                  <a:pt x="5445557" y="152812"/>
                  <a:pt x="5299767" y="152812"/>
                  <a:pt x="5154312" y="156490"/>
                </a:cubicBezTo>
                <a:cubicBezTo>
                  <a:pt x="5014875" y="160168"/>
                  <a:pt x="4875773" y="168862"/>
                  <a:pt x="4736336" y="173878"/>
                </a:cubicBezTo>
                <a:cubicBezTo>
                  <a:pt x="4567809" y="179896"/>
                  <a:pt x="4399615" y="183575"/>
                  <a:pt x="4231088" y="190262"/>
                </a:cubicBezTo>
                <a:cubicBezTo>
                  <a:pt x="4103689" y="195278"/>
                  <a:pt x="3976290" y="204641"/>
                  <a:pt x="3848891" y="210325"/>
                </a:cubicBezTo>
                <a:cubicBezTo>
                  <a:pt x="3700092" y="217347"/>
                  <a:pt x="3550958" y="222363"/>
                  <a:pt x="3401825" y="228716"/>
                </a:cubicBezTo>
                <a:cubicBezTo>
                  <a:pt x="3368386" y="230053"/>
                  <a:pt x="3334948" y="233397"/>
                  <a:pt x="3301510" y="235738"/>
                </a:cubicBezTo>
                <a:cubicBezTo>
                  <a:pt x="3130976" y="247441"/>
                  <a:pt x="2960777" y="259145"/>
                  <a:pt x="2790243" y="270848"/>
                </a:cubicBezTo>
                <a:cubicBezTo>
                  <a:pt x="2661507" y="279542"/>
                  <a:pt x="2532436" y="288236"/>
                  <a:pt x="2403699" y="296929"/>
                </a:cubicBezTo>
                <a:cubicBezTo>
                  <a:pt x="2294023" y="304286"/>
                  <a:pt x="2184012" y="310973"/>
                  <a:pt x="2074335" y="318999"/>
                </a:cubicBezTo>
                <a:cubicBezTo>
                  <a:pt x="1966664" y="326689"/>
                  <a:pt x="1859328" y="336721"/>
                  <a:pt x="1751992" y="344077"/>
                </a:cubicBezTo>
                <a:cubicBezTo>
                  <a:pt x="1514582" y="360796"/>
                  <a:pt x="1276838" y="373168"/>
                  <a:pt x="1039762" y="393231"/>
                </a:cubicBezTo>
                <a:cubicBezTo>
                  <a:pt x="816396" y="412291"/>
                  <a:pt x="594033" y="439375"/>
                  <a:pt x="371002" y="461444"/>
                </a:cubicBezTo>
                <a:cubicBezTo>
                  <a:pt x="275369" y="470807"/>
                  <a:pt x="179067" y="477829"/>
                  <a:pt x="83100" y="482845"/>
                </a:cubicBezTo>
                <a:cubicBezTo>
                  <a:pt x="34281" y="485520"/>
                  <a:pt x="17227" y="472145"/>
                  <a:pt x="5190" y="437035"/>
                </a:cubicBezTo>
                <a:cubicBezTo>
                  <a:pt x="-10526" y="388215"/>
                  <a:pt x="9871" y="354443"/>
                  <a:pt x="60697" y="361130"/>
                </a:cubicBezTo>
                <a:cubicBezTo>
                  <a:pt x="123895" y="369824"/>
                  <a:pt x="184083" y="358455"/>
                  <a:pt x="245609" y="351433"/>
                </a:cubicBezTo>
                <a:cubicBezTo>
                  <a:pt x="348264" y="339730"/>
                  <a:pt x="450919" y="327358"/>
                  <a:pt x="553573" y="316658"/>
                </a:cubicBezTo>
                <a:cubicBezTo>
                  <a:pt x="662247" y="305289"/>
                  <a:pt x="770252" y="283554"/>
                  <a:pt x="880597" y="283220"/>
                </a:cubicBezTo>
                <a:cubicBezTo>
                  <a:pt x="957505" y="282885"/>
                  <a:pt x="1034078" y="265832"/>
                  <a:pt x="1111320" y="261820"/>
                </a:cubicBezTo>
                <a:cubicBezTo>
                  <a:pt x="1186890" y="257807"/>
                  <a:pt x="1262794" y="250116"/>
                  <a:pt x="1339033" y="257138"/>
                </a:cubicBezTo>
                <a:cubicBezTo>
                  <a:pt x="1347726" y="257807"/>
                  <a:pt x="1357423" y="254798"/>
                  <a:pt x="1366117" y="251788"/>
                </a:cubicBezTo>
                <a:cubicBezTo>
                  <a:pt x="1373139" y="249447"/>
                  <a:pt x="1382836" y="239750"/>
                  <a:pt x="1385511" y="241757"/>
                </a:cubicBezTo>
                <a:cubicBezTo>
                  <a:pt x="1422628" y="267170"/>
                  <a:pt x="1456066" y="234066"/>
                  <a:pt x="1492179" y="236407"/>
                </a:cubicBezTo>
                <a:cubicBezTo>
                  <a:pt x="1528292" y="238747"/>
                  <a:pt x="1566411" y="223366"/>
                  <a:pt x="1601187" y="229719"/>
                </a:cubicBezTo>
                <a:cubicBezTo>
                  <a:pt x="1649003" y="238413"/>
                  <a:pt x="1692473" y="220022"/>
                  <a:pt x="1737614" y="220356"/>
                </a:cubicBezTo>
                <a:cubicBezTo>
                  <a:pt x="1821878" y="221025"/>
                  <a:pt x="1904470" y="199625"/>
                  <a:pt x="1987396" y="202969"/>
                </a:cubicBezTo>
                <a:cubicBezTo>
                  <a:pt x="2066310" y="206312"/>
                  <a:pt x="2145558" y="205309"/>
                  <a:pt x="2220125" y="189593"/>
                </a:cubicBezTo>
                <a:cubicBezTo>
                  <a:pt x="2309739" y="170868"/>
                  <a:pt x="2401024" y="194944"/>
                  <a:pt x="2488298" y="166521"/>
                </a:cubicBezTo>
                <a:cubicBezTo>
                  <a:pt x="2611684" y="179562"/>
                  <a:pt x="2731727" y="141777"/>
                  <a:pt x="2854110" y="140774"/>
                </a:cubicBezTo>
                <a:cubicBezTo>
                  <a:pt x="2932355" y="140105"/>
                  <a:pt x="3010265" y="138433"/>
                  <a:pt x="3088510" y="134755"/>
                </a:cubicBezTo>
                <a:cubicBezTo>
                  <a:pt x="3125292" y="133083"/>
                  <a:pt x="3161740" y="124389"/>
                  <a:pt x="3198521" y="121380"/>
                </a:cubicBezTo>
                <a:cubicBezTo>
                  <a:pt x="3228281" y="119039"/>
                  <a:pt x="3258375" y="121380"/>
                  <a:pt x="3288135" y="120042"/>
                </a:cubicBezTo>
                <a:cubicBezTo>
                  <a:pt x="3382765" y="116364"/>
                  <a:pt x="3477729" y="114024"/>
                  <a:pt x="3572024" y="107002"/>
                </a:cubicBezTo>
                <a:cubicBezTo>
                  <a:pt x="3611481" y="103992"/>
                  <a:pt x="3653947" y="127733"/>
                  <a:pt x="3691398" y="96636"/>
                </a:cubicBezTo>
                <a:cubicBezTo>
                  <a:pt x="3694073" y="94295"/>
                  <a:pt x="3704104" y="102655"/>
                  <a:pt x="3711126" y="103992"/>
                </a:cubicBezTo>
                <a:cubicBezTo>
                  <a:pt x="3729183" y="107002"/>
                  <a:pt x="3755599" y="117702"/>
                  <a:pt x="3764627" y="109677"/>
                </a:cubicBezTo>
                <a:cubicBezTo>
                  <a:pt x="3799737" y="78245"/>
                  <a:pt x="3841535" y="90617"/>
                  <a:pt x="3879320" y="87273"/>
                </a:cubicBezTo>
                <a:cubicBezTo>
                  <a:pt x="3962915" y="79917"/>
                  <a:pt x="4047179" y="79248"/>
                  <a:pt x="4131442" y="77576"/>
                </a:cubicBezTo>
                <a:cubicBezTo>
                  <a:pt x="4193637" y="76573"/>
                  <a:pt x="4255497" y="79248"/>
                  <a:pt x="4317692" y="79248"/>
                </a:cubicBezTo>
                <a:cubicBezTo>
                  <a:pt x="4331067" y="79248"/>
                  <a:pt x="4344443" y="76239"/>
                  <a:pt x="4357818" y="73564"/>
                </a:cubicBezTo>
                <a:cubicBezTo>
                  <a:pt x="4367515" y="71557"/>
                  <a:pt x="4378215" y="63198"/>
                  <a:pt x="4385906" y="65873"/>
                </a:cubicBezTo>
                <a:cubicBezTo>
                  <a:pt x="4473179" y="95633"/>
                  <a:pt x="4559449" y="51160"/>
                  <a:pt x="4648060" y="63198"/>
                </a:cubicBezTo>
                <a:cubicBezTo>
                  <a:pt x="4714936" y="72226"/>
                  <a:pt x="4785490" y="53166"/>
                  <a:pt x="4854707" y="48485"/>
                </a:cubicBezTo>
                <a:cubicBezTo>
                  <a:pt x="4873098" y="47148"/>
                  <a:pt x="4891823" y="51829"/>
                  <a:pt x="4910548" y="53835"/>
                </a:cubicBezTo>
                <a:cubicBezTo>
                  <a:pt x="4916233" y="54504"/>
                  <a:pt x="4923924" y="58182"/>
                  <a:pt x="4927267" y="55841"/>
                </a:cubicBezTo>
                <a:cubicBezTo>
                  <a:pt x="4961709" y="32435"/>
                  <a:pt x="5001834" y="37785"/>
                  <a:pt x="5039619" y="35779"/>
                </a:cubicBezTo>
                <a:cubicBezTo>
                  <a:pt x="5114855" y="31766"/>
                  <a:pt x="5190425" y="31766"/>
                  <a:pt x="5265660" y="30429"/>
                </a:cubicBezTo>
                <a:cubicBezTo>
                  <a:pt x="5277029" y="30094"/>
                  <a:pt x="5289401" y="35444"/>
                  <a:pt x="5300101" y="33438"/>
                </a:cubicBezTo>
                <a:cubicBezTo>
                  <a:pt x="5386037" y="18057"/>
                  <a:pt x="5472642" y="20063"/>
                  <a:pt x="5559246" y="21066"/>
                </a:cubicBezTo>
                <a:cubicBezTo>
                  <a:pt x="5625454" y="22069"/>
                  <a:pt x="5691661" y="21066"/>
                  <a:pt x="5757868" y="18391"/>
                </a:cubicBezTo>
                <a:cubicBezTo>
                  <a:pt x="5773584" y="18391"/>
                  <a:pt x="5789969" y="8025"/>
                  <a:pt x="58130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A"/>
        </a:solid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18"/>
          <p:cNvPicPr preferRelativeResize="0"/>
          <p:nvPr/>
        </p:nvPicPr>
        <p:blipFill rotWithShape="1">
          <a:blip r:embed="rId3">
            <a:alphaModFix/>
          </a:blip>
          <a:srcRect t="7827" b="7819"/>
          <a:stretch/>
        </p:blipFill>
        <p:spPr>
          <a:xfrm>
            <a:off x="0" y="0"/>
            <a:ext cx="18287999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8" name="Google Shape;208;p18"/>
          <p:cNvGrpSpPr/>
          <p:nvPr/>
        </p:nvGrpSpPr>
        <p:grpSpPr>
          <a:xfrm>
            <a:off x="10125202" y="3389573"/>
            <a:ext cx="7402725" cy="3902659"/>
            <a:chOff x="0" y="-9525"/>
            <a:chExt cx="9870300" cy="5203546"/>
          </a:xfrm>
        </p:grpSpPr>
        <p:sp>
          <p:nvSpPr>
            <p:cNvPr id="209" name="Google Shape;209;p18"/>
            <p:cNvSpPr txBox="1"/>
            <p:nvPr/>
          </p:nvSpPr>
          <p:spPr>
            <a:xfrm>
              <a:off x="0" y="-9525"/>
              <a:ext cx="9870300" cy="22159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r" rtl="1">
                <a:lnSpc>
                  <a:spcPct val="120000"/>
                </a:lnSpc>
              </a:pPr>
              <a:r>
                <a:rPr lang="fa-IR" sz="9000" dirty="0">
                  <a:solidFill>
                    <a:srgbClr val="B9CBFD"/>
                  </a:solidFill>
                  <a:latin typeface="Lobster"/>
                  <a:ea typeface="Lobster"/>
                  <a:cs typeface="B Nazanin" panose="00000400000000000000" pitchFamily="2" charset="-78"/>
                  <a:sym typeface="Lobster"/>
                </a:rPr>
                <a:t>سلام!</a:t>
              </a:r>
              <a:endParaRPr dirty="0">
                <a:cs typeface="B Nazanin" panose="00000400000000000000" pitchFamily="2" charset="-78"/>
              </a:endParaRPr>
            </a:p>
          </p:txBody>
        </p:sp>
        <p:sp>
          <p:nvSpPr>
            <p:cNvPr id="210" name="Google Shape;210;p18"/>
            <p:cNvSpPr txBox="1"/>
            <p:nvPr/>
          </p:nvSpPr>
          <p:spPr>
            <a:xfrm>
              <a:off x="0" y="2393254"/>
              <a:ext cx="9870300" cy="28007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r" rtl="1">
                <a:lnSpc>
                  <a:spcPct val="130000"/>
                </a:lnSpc>
              </a:pPr>
              <a:r>
                <a:rPr lang="fa-IR" sz="3500" dirty="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من باران هستم، و با آن به اشتراک خواهم گذاشت</a:t>
              </a:r>
            </a:p>
            <a:p>
              <a:pPr lvl="0" algn="r" rtl="1">
                <a:lnSpc>
                  <a:spcPct val="130000"/>
                </a:lnSpc>
              </a:pPr>
              <a:r>
                <a:rPr lang="fa-IR" sz="3500" dirty="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شما ایده های زیبای من هستید من را در @</a:t>
              </a:r>
              <a:r>
                <a:rPr lang="en-US" sz="3500" dirty="0" err="1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reallygreatsite</a:t>
              </a:r>
              <a:r>
                <a:rPr lang="en-US" sz="3500" dirty="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 </a:t>
              </a:r>
              <a:r>
                <a:rPr lang="fa-IR" sz="3500" dirty="0">
                  <a:solidFill>
                    <a:srgbClr val="191919"/>
                  </a:solidFill>
                  <a:latin typeface="Cabin"/>
                  <a:ea typeface="Cabin"/>
                  <a:cs typeface="B Nazanin" panose="00000400000000000000" pitchFamily="2" charset="-78"/>
                  <a:sym typeface="Cabin"/>
                </a:rPr>
                <a:t>دنبال کنید تا بیشتر بدانید.</a:t>
              </a:r>
              <a:endParaRPr dirty="0">
                <a:cs typeface="B Nazanin" panose="00000400000000000000" pitchFamily="2" charset="-78"/>
              </a:endParaRPr>
            </a:p>
          </p:txBody>
        </p:sp>
      </p:grpSp>
      <p:sp>
        <p:nvSpPr>
          <p:cNvPr id="211" name="Google Shape;211;p18"/>
          <p:cNvSpPr/>
          <p:nvPr/>
        </p:nvSpPr>
        <p:spPr>
          <a:xfrm>
            <a:off x="10125047" y="4712389"/>
            <a:ext cx="5215402" cy="429621"/>
          </a:xfrm>
          <a:custGeom>
            <a:avLst/>
            <a:gdLst/>
            <a:ahLst/>
            <a:cxnLst/>
            <a:rect l="l" t="t" r="r" b="b"/>
            <a:pathLst>
              <a:path w="5215402" h="429621" extrusionOk="0">
                <a:moveTo>
                  <a:pt x="5168731" y="0"/>
                </a:moveTo>
                <a:cubicBezTo>
                  <a:pt x="5176462" y="26759"/>
                  <a:pt x="5180921" y="48463"/>
                  <a:pt x="5188949" y="69275"/>
                </a:cubicBezTo>
                <a:cubicBezTo>
                  <a:pt x="5196679" y="89493"/>
                  <a:pt x="5223438" y="101683"/>
                  <a:pt x="5213032" y="131415"/>
                </a:cubicBezTo>
                <a:cubicBezTo>
                  <a:pt x="5179137" y="140631"/>
                  <a:pt x="5146432" y="147470"/>
                  <a:pt x="5107781" y="139145"/>
                </a:cubicBezTo>
                <a:cubicBezTo>
                  <a:pt x="5064075" y="129631"/>
                  <a:pt x="5017099" y="134685"/>
                  <a:pt x="4971609" y="134982"/>
                </a:cubicBezTo>
                <a:cubicBezTo>
                  <a:pt x="4841979" y="135874"/>
                  <a:pt x="4712348" y="135874"/>
                  <a:pt x="4583015" y="139145"/>
                </a:cubicBezTo>
                <a:cubicBezTo>
                  <a:pt x="4459033" y="142415"/>
                  <a:pt x="4335349" y="150146"/>
                  <a:pt x="4211367" y="154605"/>
                </a:cubicBezTo>
                <a:cubicBezTo>
                  <a:pt x="4061519" y="159957"/>
                  <a:pt x="3911968" y="163228"/>
                  <a:pt x="3762120" y="169174"/>
                </a:cubicBezTo>
                <a:cubicBezTo>
                  <a:pt x="3648841" y="173634"/>
                  <a:pt x="3535563" y="181959"/>
                  <a:pt x="3422285" y="187013"/>
                </a:cubicBezTo>
                <a:cubicBezTo>
                  <a:pt x="3289979" y="193257"/>
                  <a:pt x="3157375" y="197716"/>
                  <a:pt x="3024771" y="203365"/>
                </a:cubicBezTo>
                <a:cubicBezTo>
                  <a:pt x="2995039" y="204555"/>
                  <a:pt x="2965307" y="207528"/>
                  <a:pt x="2935575" y="209609"/>
                </a:cubicBezTo>
                <a:cubicBezTo>
                  <a:pt x="2783943" y="220015"/>
                  <a:pt x="2632609" y="230421"/>
                  <a:pt x="2480976" y="240828"/>
                </a:cubicBezTo>
                <a:cubicBezTo>
                  <a:pt x="2366509" y="248558"/>
                  <a:pt x="2251744" y="256288"/>
                  <a:pt x="2137277" y="264018"/>
                </a:cubicBezTo>
                <a:cubicBezTo>
                  <a:pt x="2039756" y="270559"/>
                  <a:pt x="1941939" y="276506"/>
                  <a:pt x="1844418" y="283641"/>
                </a:cubicBezTo>
                <a:cubicBezTo>
                  <a:pt x="1748682" y="290480"/>
                  <a:pt x="1653243" y="299399"/>
                  <a:pt x="1557804" y="305940"/>
                </a:cubicBezTo>
                <a:cubicBezTo>
                  <a:pt x="1346708" y="320806"/>
                  <a:pt x="1135315" y="331807"/>
                  <a:pt x="924516" y="349646"/>
                </a:cubicBezTo>
                <a:cubicBezTo>
                  <a:pt x="725908" y="366593"/>
                  <a:pt x="528191" y="390676"/>
                  <a:pt x="329880" y="410299"/>
                </a:cubicBezTo>
                <a:cubicBezTo>
                  <a:pt x="244847" y="418624"/>
                  <a:pt x="159220" y="424867"/>
                  <a:pt x="73889" y="429327"/>
                </a:cubicBezTo>
                <a:cubicBezTo>
                  <a:pt x="30481" y="431706"/>
                  <a:pt x="15318" y="419813"/>
                  <a:pt x="4614" y="388595"/>
                </a:cubicBezTo>
                <a:cubicBezTo>
                  <a:pt x="-9360" y="345186"/>
                  <a:pt x="8777" y="315157"/>
                  <a:pt x="53969" y="321103"/>
                </a:cubicBezTo>
                <a:cubicBezTo>
                  <a:pt x="110162" y="328834"/>
                  <a:pt x="163680" y="318725"/>
                  <a:pt x="218386" y="312481"/>
                </a:cubicBezTo>
                <a:cubicBezTo>
                  <a:pt x="309663" y="302075"/>
                  <a:pt x="400939" y="291074"/>
                  <a:pt x="492216" y="281560"/>
                </a:cubicBezTo>
                <a:cubicBezTo>
                  <a:pt x="588844" y="271451"/>
                  <a:pt x="684878" y="252126"/>
                  <a:pt x="782993" y="251828"/>
                </a:cubicBezTo>
                <a:cubicBezTo>
                  <a:pt x="851376" y="251531"/>
                  <a:pt x="919462" y="236368"/>
                  <a:pt x="988142" y="232800"/>
                </a:cubicBezTo>
                <a:cubicBezTo>
                  <a:pt x="1055336" y="229232"/>
                  <a:pt x="1122828" y="222394"/>
                  <a:pt x="1190616" y="228638"/>
                </a:cubicBezTo>
                <a:cubicBezTo>
                  <a:pt x="1198346" y="229232"/>
                  <a:pt x="1206968" y="226556"/>
                  <a:pt x="1214699" y="223880"/>
                </a:cubicBezTo>
                <a:cubicBezTo>
                  <a:pt x="1220942" y="221799"/>
                  <a:pt x="1229565" y="213177"/>
                  <a:pt x="1231943" y="214961"/>
                </a:cubicBezTo>
                <a:cubicBezTo>
                  <a:pt x="1264946" y="237557"/>
                  <a:pt x="1294677" y="208123"/>
                  <a:pt x="1326788" y="210204"/>
                </a:cubicBezTo>
                <a:cubicBezTo>
                  <a:pt x="1358898" y="212285"/>
                  <a:pt x="1392792" y="198608"/>
                  <a:pt x="1423713" y="204257"/>
                </a:cubicBezTo>
                <a:cubicBezTo>
                  <a:pt x="1466230" y="211988"/>
                  <a:pt x="1504881" y="195635"/>
                  <a:pt x="1545019" y="195933"/>
                </a:cubicBezTo>
                <a:cubicBezTo>
                  <a:pt x="1619943" y="196527"/>
                  <a:pt x="1693381" y="177499"/>
                  <a:pt x="1767116" y="180472"/>
                </a:cubicBezTo>
                <a:cubicBezTo>
                  <a:pt x="1837283" y="183445"/>
                  <a:pt x="1907747" y="182553"/>
                  <a:pt x="1974049" y="168579"/>
                </a:cubicBezTo>
                <a:cubicBezTo>
                  <a:pt x="2053730" y="151929"/>
                  <a:pt x="2134898" y="173336"/>
                  <a:pt x="2212498" y="148064"/>
                </a:cubicBezTo>
                <a:cubicBezTo>
                  <a:pt x="2322208" y="159660"/>
                  <a:pt x="2428946" y="126063"/>
                  <a:pt x="2537764" y="125171"/>
                </a:cubicBezTo>
                <a:cubicBezTo>
                  <a:pt x="2607337" y="124576"/>
                  <a:pt x="2676612" y="123090"/>
                  <a:pt x="2746184" y="119819"/>
                </a:cubicBezTo>
                <a:cubicBezTo>
                  <a:pt x="2778889" y="118333"/>
                  <a:pt x="2811297" y="110602"/>
                  <a:pt x="2844002" y="107926"/>
                </a:cubicBezTo>
                <a:cubicBezTo>
                  <a:pt x="2870463" y="105845"/>
                  <a:pt x="2897222" y="107926"/>
                  <a:pt x="2923683" y="106737"/>
                </a:cubicBezTo>
                <a:cubicBezTo>
                  <a:pt x="3007824" y="103467"/>
                  <a:pt x="3092262" y="101385"/>
                  <a:pt x="3176106" y="95142"/>
                </a:cubicBezTo>
                <a:cubicBezTo>
                  <a:pt x="3211189" y="92466"/>
                  <a:pt x="3248949" y="113575"/>
                  <a:pt x="3282248" y="85925"/>
                </a:cubicBezTo>
                <a:cubicBezTo>
                  <a:pt x="3284627" y="83844"/>
                  <a:pt x="3293546" y="91277"/>
                  <a:pt x="3299790" y="92466"/>
                </a:cubicBezTo>
                <a:cubicBezTo>
                  <a:pt x="3315845" y="95142"/>
                  <a:pt x="3339333" y="104656"/>
                  <a:pt x="3347361" y="97520"/>
                </a:cubicBezTo>
                <a:cubicBezTo>
                  <a:pt x="3378580" y="69572"/>
                  <a:pt x="3415744" y="80573"/>
                  <a:pt x="3449341" y="77600"/>
                </a:cubicBezTo>
                <a:cubicBezTo>
                  <a:pt x="3523670" y="71059"/>
                  <a:pt x="3598595" y="70464"/>
                  <a:pt x="3673519" y="68978"/>
                </a:cubicBezTo>
                <a:cubicBezTo>
                  <a:pt x="3728820" y="68086"/>
                  <a:pt x="3783824" y="70464"/>
                  <a:pt x="3839125" y="70464"/>
                </a:cubicBezTo>
                <a:cubicBezTo>
                  <a:pt x="3851018" y="70464"/>
                  <a:pt x="3862910" y="67788"/>
                  <a:pt x="3874803" y="65410"/>
                </a:cubicBezTo>
                <a:cubicBezTo>
                  <a:pt x="3883425" y="63626"/>
                  <a:pt x="3892940" y="56193"/>
                  <a:pt x="3899778" y="58572"/>
                </a:cubicBezTo>
                <a:cubicBezTo>
                  <a:pt x="3977378" y="85033"/>
                  <a:pt x="4054086" y="45490"/>
                  <a:pt x="4132875" y="56193"/>
                </a:cubicBezTo>
                <a:cubicBezTo>
                  <a:pt x="4192339" y="64221"/>
                  <a:pt x="4255073" y="47274"/>
                  <a:pt x="4316618" y="43111"/>
                </a:cubicBezTo>
                <a:cubicBezTo>
                  <a:pt x="4332970" y="41922"/>
                  <a:pt x="4349620" y="46084"/>
                  <a:pt x="4366270" y="47868"/>
                </a:cubicBezTo>
                <a:cubicBezTo>
                  <a:pt x="4371324" y="48463"/>
                  <a:pt x="4378163" y="51733"/>
                  <a:pt x="4381136" y="49652"/>
                </a:cubicBezTo>
                <a:cubicBezTo>
                  <a:pt x="4411760" y="28840"/>
                  <a:pt x="4447438" y="33597"/>
                  <a:pt x="4481035" y="31813"/>
                </a:cubicBezTo>
                <a:cubicBezTo>
                  <a:pt x="4547931" y="28245"/>
                  <a:pt x="4615125" y="28245"/>
                  <a:pt x="4682022" y="27056"/>
                </a:cubicBezTo>
                <a:cubicBezTo>
                  <a:pt x="4692130" y="26759"/>
                  <a:pt x="4703131" y="31516"/>
                  <a:pt x="4712645" y="29732"/>
                </a:cubicBezTo>
                <a:cubicBezTo>
                  <a:pt x="4789056" y="16055"/>
                  <a:pt x="4866061" y="17839"/>
                  <a:pt x="4943067" y="18731"/>
                </a:cubicBezTo>
                <a:cubicBezTo>
                  <a:pt x="5001936" y="19623"/>
                  <a:pt x="5060805" y="18731"/>
                  <a:pt x="5119674" y="16352"/>
                </a:cubicBezTo>
                <a:cubicBezTo>
                  <a:pt x="5133648" y="16352"/>
                  <a:pt x="5148216" y="7136"/>
                  <a:pt x="516873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12" name="Google Shape;212;p18"/>
          <p:cNvSpPr/>
          <p:nvPr/>
        </p:nvSpPr>
        <p:spPr>
          <a:xfrm rot="-4380779">
            <a:off x="16209883" y="-698335"/>
            <a:ext cx="1915822" cy="2571800"/>
          </a:xfrm>
          <a:custGeom>
            <a:avLst/>
            <a:gdLst/>
            <a:ahLst/>
            <a:cxnLst/>
            <a:rect l="l" t="t" r="r" b="b"/>
            <a:pathLst>
              <a:path w="1913563" h="2568767" extrusionOk="0">
                <a:moveTo>
                  <a:pt x="1699167" y="1404356"/>
                </a:moveTo>
                <a:cubicBezTo>
                  <a:pt x="1665340" y="1386966"/>
                  <a:pt x="1631037" y="1370053"/>
                  <a:pt x="1597924" y="1353378"/>
                </a:cubicBezTo>
                <a:cubicBezTo>
                  <a:pt x="1561954" y="1367671"/>
                  <a:pt x="1546946" y="1403880"/>
                  <a:pt x="1520027" y="1427463"/>
                </a:cubicBezTo>
                <a:cubicBezTo>
                  <a:pt x="1484533" y="1458670"/>
                  <a:pt x="1466190" y="1505123"/>
                  <a:pt x="1468334" y="1557769"/>
                </a:cubicBezTo>
                <a:cubicBezTo>
                  <a:pt x="1471192" y="1636143"/>
                  <a:pt x="1520503" y="1681404"/>
                  <a:pt x="1605786" y="1657106"/>
                </a:cubicBezTo>
                <a:cubicBezTo>
                  <a:pt x="1664149" y="1640431"/>
                  <a:pt x="1703217" y="1604936"/>
                  <a:pt x="1726324" y="1548955"/>
                </a:cubicBezTo>
                <a:cubicBezTo>
                  <a:pt x="1746096" y="1501073"/>
                  <a:pt x="1731565" y="1458194"/>
                  <a:pt x="1712508" y="1415314"/>
                </a:cubicBezTo>
                <a:cubicBezTo>
                  <a:pt x="1710363" y="1410788"/>
                  <a:pt x="1704408" y="1406977"/>
                  <a:pt x="1699167" y="1404356"/>
                </a:cubicBezTo>
                <a:close/>
                <a:moveTo>
                  <a:pt x="1564812" y="1592787"/>
                </a:moveTo>
                <a:cubicBezTo>
                  <a:pt x="1576247" y="1532756"/>
                  <a:pt x="1580296" y="1479633"/>
                  <a:pt x="1640089" y="1443662"/>
                </a:cubicBezTo>
                <a:cubicBezTo>
                  <a:pt x="1631990" y="1502979"/>
                  <a:pt x="1624605" y="1554910"/>
                  <a:pt x="1564812" y="1592787"/>
                </a:cubicBezTo>
                <a:close/>
                <a:moveTo>
                  <a:pt x="219832" y="1674019"/>
                </a:moveTo>
                <a:cubicBezTo>
                  <a:pt x="193151" y="1664014"/>
                  <a:pt x="165756" y="1655438"/>
                  <a:pt x="138837" y="1646386"/>
                </a:cubicBezTo>
                <a:cubicBezTo>
                  <a:pt x="140981" y="1641145"/>
                  <a:pt x="141219" y="1637334"/>
                  <a:pt x="143125" y="1635904"/>
                </a:cubicBezTo>
                <a:cubicBezTo>
                  <a:pt x="153845" y="1628520"/>
                  <a:pt x="165041" y="1621850"/>
                  <a:pt x="175999" y="1615179"/>
                </a:cubicBezTo>
                <a:cubicBezTo>
                  <a:pt x="176238" y="1611606"/>
                  <a:pt x="176714" y="1608271"/>
                  <a:pt x="176952" y="1604698"/>
                </a:cubicBezTo>
                <a:cubicBezTo>
                  <a:pt x="153607" y="1602792"/>
                  <a:pt x="130261" y="1602316"/>
                  <a:pt x="107392" y="1598981"/>
                </a:cubicBezTo>
                <a:cubicBezTo>
                  <a:pt x="74280" y="1594216"/>
                  <a:pt x="49029" y="1611606"/>
                  <a:pt x="36880" y="1636143"/>
                </a:cubicBezTo>
                <a:cubicBezTo>
                  <a:pt x="19252" y="1671637"/>
                  <a:pt x="4482" y="1710943"/>
                  <a:pt x="671" y="1749773"/>
                </a:cubicBezTo>
                <a:cubicBezTo>
                  <a:pt x="-4094" y="1798131"/>
                  <a:pt x="16393" y="1840772"/>
                  <a:pt x="66419" y="1860068"/>
                </a:cubicBezTo>
                <a:cubicBezTo>
                  <a:pt x="84285" y="1866976"/>
                  <a:pt x="103819" y="1870073"/>
                  <a:pt x="122877" y="1872694"/>
                </a:cubicBezTo>
                <a:cubicBezTo>
                  <a:pt x="185052" y="1880793"/>
                  <a:pt x="256994" y="1828385"/>
                  <a:pt x="268666" y="1766925"/>
                </a:cubicBezTo>
                <a:cubicBezTo>
                  <a:pt x="275098" y="1732621"/>
                  <a:pt x="251038" y="1685692"/>
                  <a:pt x="219832" y="1674019"/>
                </a:cubicBezTo>
                <a:close/>
                <a:moveTo>
                  <a:pt x="142172" y="1807660"/>
                </a:moveTo>
                <a:cubicBezTo>
                  <a:pt x="140028" y="1805039"/>
                  <a:pt x="137884" y="1802657"/>
                  <a:pt x="135740" y="1800037"/>
                </a:cubicBezTo>
                <a:cubicBezTo>
                  <a:pt x="142887" y="1794796"/>
                  <a:pt x="149795" y="1789317"/>
                  <a:pt x="156942" y="1784076"/>
                </a:cubicBezTo>
                <a:cubicBezTo>
                  <a:pt x="158848" y="1786220"/>
                  <a:pt x="160992" y="1788364"/>
                  <a:pt x="162897" y="1790746"/>
                </a:cubicBezTo>
                <a:cubicBezTo>
                  <a:pt x="155989" y="1796225"/>
                  <a:pt x="149081" y="1801943"/>
                  <a:pt x="142172" y="1807660"/>
                </a:cubicBezTo>
                <a:close/>
                <a:moveTo>
                  <a:pt x="749153" y="309982"/>
                </a:moveTo>
                <a:cubicBezTo>
                  <a:pt x="803705" y="303550"/>
                  <a:pt x="852063" y="259241"/>
                  <a:pt x="862783" y="203736"/>
                </a:cubicBezTo>
                <a:cubicBezTo>
                  <a:pt x="867309" y="180391"/>
                  <a:pt x="868500" y="156331"/>
                  <a:pt x="872073" y="124648"/>
                </a:cubicBezTo>
                <a:cubicBezTo>
                  <a:pt x="872311" y="104399"/>
                  <a:pt x="853016" y="66522"/>
                  <a:pt x="828717" y="47703"/>
                </a:cubicBezTo>
                <a:cubicBezTo>
                  <a:pt x="813472" y="35792"/>
                  <a:pt x="798226" y="24120"/>
                  <a:pt x="783218" y="11970"/>
                </a:cubicBezTo>
                <a:cubicBezTo>
                  <a:pt x="763922" y="-3752"/>
                  <a:pt x="751058" y="-4467"/>
                  <a:pt x="732001" y="12685"/>
                </a:cubicBezTo>
                <a:cubicBezTo>
                  <a:pt x="723425" y="20308"/>
                  <a:pt x="716040" y="30551"/>
                  <a:pt x="711038" y="40795"/>
                </a:cubicBezTo>
                <a:cubicBezTo>
                  <a:pt x="690789" y="82007"/>
                  <a:pt x="676020" y="124409"/>
                  <a:pt x="665300" y="169433"/>
                </a:cubicBezTo>
                <a:cubicBezTo>
                  <a:pt x="658153" y="199210"/>
                  <a:pt x="660297" y="225414"/>
                  <a:pt x="670302" y="251856"/>
                </a:cubicBezTo>
                <a:cubicBezTo>
                  <a:pt x="682451" y="283301"/>
                  <a:pt x="724616" y="312840"/>
                  <a:pt x="749153" y="309982"/>
                </a:cubicBezTo>
                <a:close/>
                <a:moveTo>
                  <a:pt x="777262" y="129650"/>
                </a:moveTo>
                <a:cubicBezTo>
                  <a:pt x="788220" y="168003"/>
                  <a:pt x="784647" y="178485"/>
                  <a:pt x="750105" y="213265"/>
                </a:cubicBezTo>
                <a:cubicBezTo>
                  <a:pt x="746770" y="180391"/>
                  <a:pt x="759158" y="155616"/>
                  <a:pt x="777262" y="129650"/>
                </a:cubicBezTo>
                <a:close/>
                <a:moveTo>
                  <a:pt x="891369" y="2100907"/>
                </a:moveTo>
                <a:cubicBezTo>
                  <a:pt x="887557" y="2131160"/>
                  <a:pt x="881602" y="2162843"/>
                  <a:pt x="854445" y="2183807"/>
                </a:cubicBezTo>
                <a:cubicBezTo>
                  <a:pt x="845155" y="2191191"/>
                  <a:pt x="836102" y="2199053"/>
                  <a:pt x="827050" y="2206676"/>
                </a:cubicBezTo>
                <a:cubicBezTo>
                  <a:pt x="778930" y="2247173"/>
                  <a:pt x="758920" y="2247649"/>
                  <a:pt x="711991" y="2209296"/>
                </a:cubicBezTo>
                <a:cubicBezTo>
                  <a:pt x="675067" y="2179042"/>
                  <a:pt x="668873" y="2103051"/>
                  <a:pt x="701747" y="2068985"/>
                </a:cubicBezTo>
                <a:cubicBezTo>
                  <a:pt x="709132" y="2061362"/>
                  <a:pt x="721281" y="2058742"/>
                  <a:pt x="732001" y="2053263"/>
                </a:cubicBezTo>
                <a:cubicBezTo>
                  <a:pt x="735574" y="2037064"/>
                  <a:pt x="738671" y="2022771"/>
                  <a:pt x="742483" y="2005857"/>
                </a:cubicBezTo>
                <a:cubicBezTo>
                  <a:pt x="753679" y="2007049"/>
                  <a:pt x="765113" y="2005143"/>
                  <a:pt x="773213" y="2009431"/>
                </a:cubicBezTo>
                <a:cubicBezTo>
                  <a:pt x="798226" y="2022771"/>
                  <a:pt x="823953" y="2031109"/>
                  <a:pt x="851825" y="2036111"/>
                </a:cubicBezTo>
                <a:cubicBezTo>
                  <a:pt x="878267" y="2040876"/>
                  <a:pt x="895657" y="2068271"/>
                  <a:pt x="891369" y="2100907"/>
                </a:cubicBezTo>
                <a:close/>
                <a:moveTo>
                  <a:pt x="1041446" y="1194724"/>
                </a:moveTo>
                <a:cubicBezTo>
                  <a:pt x="1026915" y="1199965"/>
                  <a:pt x="1010002" y="1202347"/>
                  <a:pt x="998567" y="1211400"/>
                </a:cubicBezTo>
                <a:cubicBezTo>
                  <a:pt x="976651" y="1229028"/>
                  <a:pt x="954259" y="1248085"/>
                  <a:pt x="939013" y="1271192"/>
                </a:cubicBezTo>
                <a:cubicBezTo>
                  <a:pt x="916144" y="1306210"/>
                  <a:pt x="913761" y="1367194"/>
                  <a:pt x="954497" y="1401498"/>
                </a:cubicBezTo>
                <a:cubicBezTo>
                  <a:pt x="983083" y="1425558"/>
                  <a:pt x="1013098" y="1416982"/>
                  <a:pt x="1044067" y="1411503"/>
                </a:cubicBezTo>
                <a:cubicBezTo>
                  <a:pt x="1075750" y="1406024"/>
                  <a:pt x="1101001" y="1387919"/>
                  <a:pt x="1117200" y="1363145"/>
                </a:cubicBezTo>
                <a:cubicBezTo>
                  <a:pt x="1132922" y="1339085"/>
                  <a:pt x="1144357" y="1309545"/>
                  <a:pt x="1148168" y="1281198"/>
                </a:cubicBezTo>
                <a:cubicBezTo>
                  <a:pt x="1153409" y="1243321"/>
                  <a:pt x="1095284" y="1200918"/>
                  <a:pt x="1041446" y="1194724"/>
                </a:cubicBezTo>
                <a:close/>
                <a:moveTo>
                  <a:pt x="1014766" y="1347422"/>
                </a:moveTo>
                <a:cubicBezTo>
                  <a:pt x="1023342" y="1291203"/>
                  <a:pt x="1029297" y="1283580"/>
                  <a:pt x="1070271" y="1276910"/>
                </a:cubicBezTo>
                <a:cubicBezTo>
                  <a:pt x="1060980" y="1308354"/>
                  <a:pt x="1047164" y="1332653"/>
                  <a:pt x="1014766" y="1347422"/>
                </a:cubicBezTo>
                <a:close/>
                <a:moveTo>
                  <a:pt x="1190095" y="650395"/>
                </a:moveTo>
                <a:cubicBezTo>
                  <a:pt x="1175563" y="674217"/>
                  <a:pt x="1162223" y="698992"/>
                  <a:pt x="1145071" y="720908"/>
                </a:cubicBezTo>
                <a:cubicBezTo>
                  <a:pt x="1130064" y="740204"/>
                  <a:pt x="1109101" y="752353"/>
                  <a:pt x="1083373" y="753068"/>
                </a:cubicBezTo>
                <a:cubicBezTo>
                  <a:pt x="1071462" y="753306"/>
                  <a:pt x="1059313" y="753068"/>
                  <a:pt x="1047640" y="754259"/>
                </a:cubicBezTo>
                <a:cubicBezTo>
                  <a:pt x="1017863" y="757355"/>
                  <a:pt x="997852" y="749494"/>
                  <a:pt x="986656" y="723290"/>
                </a:cubicBezTo>
                <a:cubicBezTo>
                  <a:pt x="973792" y="692560"/>
                  <a:pt x="969266" y="661592"/>
                  <a:pt x="986180" y="628718"/>
                </a:cubicBezTo>
                <a:cubicBezTo>
                  <a:pt x="1007381" y="587744"/>
                  <a:pt x="1034538" y="558681"/>
                  <a:pt x="1085040" y="557014"/>
                </a:cubicBezTo>
                <a:cubicBezTo>
                  <a:pt x="1083611" y="562016"/>
                  <a:pt x="1082420" y="566304"/>
                  <a:pt x="1080276" y="574404"/>
                </a:cubicBezTo>
                <a:cubicBezTo>
                  <a:pt x="1121726" y="562016"/>
                  <a:pt x="1147454" y="592985"/>
                  <a:pt x="1178660" y="607993"/>
                </a:cubicBezTo>
                <a:cubicBezTo>
                  <a:pt x="1193668" y="615616"/>
                  <a:pt x="1201053" y="632529"/>
                  <a:pt x="1190095" y="650395"/>
                </a:cubicBezTo>
                <a:close/>
                <a:moveTo>
                  <a:pt x="360857" y="816672"/>
                </a:moveTo>
                <a:cubicBezTo>
                  <a:pt x="356807" y="832394"/>
                  <a:pt x="353948" y="848355"/>
                  <a:pt x="350137" y="864315"/>
                </a:cubicBezTo>
                <a:cubicBezTo>
                  <a:pt x="341561" y="900525"/>
                  <a:pt x="306067" y="927443"/>
                  <a:pt x="264140" y="930302"/>
                </a:cubicBezTo>
                <a:cubicBezTo>
                  <a:pt x="228646" y="932684"/>
                  <a:pt x="183622" y="906718"/>
                  <a:pt x="175999" y="874321"/>
                </a:cubicBezTo>
                <a:cubicBezTo>
                  <a:pt x="168615" y="843114"/>
                  <a:pt x="175285" y="812622"/>
                  <a:pt x="196486" y="786656"/>
                </a:cubicBezTo>
                <a:cubicBezTo>
                  <a:pt x="205538" y="775460"/>
                  <a:pt x="213638" y="763549"/>
                  <a:pt x="223167" y="750447"/>
                </a:cubicBezTo>
                <a:cubicBezTo>
                  <a:pt x="244130" y="746159"/>
                  <a:pt x="263902" y="742110"/>
                  <a:pt x="279624" y="739013"/>
                </a:cubicBezTo>
                <a:cubicBezTo>
                  <a:pt x="301540" y="750924"/>
                  <a:pt x="320360" y="761882"/>
                  <a:pt x="340132" y="771649"/>
                </a:cubicBezTo>
                <a:cubicBezTo>
                  <a:pt x="363239" y="783083"/>
                  <a:pt x="367527" y="791183"/>
                  <a:pt x="360857" y="816672"/>
                </a:cubicBezTo>
                <a:close/>
                <a:moveTo>
                  <a:pt x="1885692" y="206595"/>
                </a:moveTo>
                <a:cubicBezTo>
                  <a:pt x="1918328" y="277822"/>
                  <a:pt x="1867588" y="351908"/>
                  <a:pt x="1788737" y="349049"/>
                </a:cubicBezTo>
                <a:cubicBezTo>
                  <a:pt x="1766583" y="348335"/>
                  <a:pt x="1753481" y="333089"/>
                  <a:pt x="1745143" y="315461"/>
                </a:cubicBezTo>
                <a:cubicBezTo>
                  <a:pt x="1727753" y="278775"/>
                  <a:pt x="1743476" y="219935"/>
                  <a:pt x="1775159" y="190158"/>
                </a:cubicBezTo>
                <a:cubicBezTo>
                  <a:pt x="1794455" y="172053"/>
                  <a:pt x="1811368" y="151566"/>
                  <a:pt x="1831617" y="129889"/>
                </a:cubicBezTo>
                <a:cubicBezTo>
                  <a:pt x="1862585" y="148946"/>
                  <a:pt x="1886407" y="163716"/>
                  <a:pt x="1913564" y="180391"/>
                </a:cubicBezTo>
                <a:cubicBezTo>
                  <a:pt x="1903082" y="190158"/>
                  <a:pt x="1894268" y="198495"/>
                  <a:pt x="1885692" y="206595"/>
                </a:cubicBezTo>
                <a:close/>
                <a:moveTo>
                  <a:pt x="204109" y="2443941"/>
                </a:moveTo>
                <a:cubicBezTo>
                  <a:pt x="206968" y="2469192"/>
                  <a:pt x="199821" y="2496349"/>
                  <a:pt x="192675" y="2521600"/>
                </a:cubicBezTo>
                <a:cubicBezTo>
                  <a:pt x="183861" y="2553521"/>
                  <a:pt x="152416" y="2557571"/>
                  <a:pt x="128356" y="2568767"/>
                </a:cubicBezTo>
                <a:cubicBezTo>
                  <a:pt x="93576" y="2556380"/>
                  <a:pt x="83571" y="2535655"/>
                  <a:pt x="85238" y="2498493"/>
                </a:cubicBezTo>
                <a:cubicBezTo>
                  <a:pt x="86906" y="2462522"/>
                  <a:pt x="100246" y="2440130"/>
                  <a:pt x="127879" y="2423216"/>
                </a:cubicBezTo>
                <a:cubicBezTo>
                  <a:pt x="125735" y="2413211"/>
                  <a:pt x="124068" y="2404635"/>
                  <a:pt x="122162" y="2396297"/>
                </a:cubicBezTo>
                <a:cubicBezTo>
                  <a:pt x="148842" y="2387245"/>
                  <a:pt x="200774" y="2414402"/>
                  <a:pt x="204109" y="244394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13" name="Google Shape;213;p18"/>
          <p:cNvSpPr/>
          <p:nvPr/>
        </p:nvSpPr>
        <p:spPr>
          <a:xfrm rot="-4380779">
            <a:off x="1244506" y="9000770"/>
            <a:ext cx="1915822" cy="2571800"/>
          </a:xfrm>
          <a:custGeom>
            <a:avLst/>
            <a:gdLst/>
            <a:ahLst/>
            <a:cxnLst/>
            <a:rect l="l" t="t" r="r" b="b"/>
            <a:pathLst>
              <a:path w="1913563" h="2568767" extrusionOk="0">
                <a:moveTo>
                  <a:pt x="1699167" y="1404356"/>
                </a:moveTo>
                <a:cubicBezTo>
                  <a:pt x="1665340" y="1386966"/>
                  <a:pt x="1631037" y="1370053"/>
                  <a:pt x="1597924" y="1353378"/>
                </a:cubicBezTo>
                <a:cubicBezTo>
                  <a:pt x="1561954" y="1367671"/>
                  <a:pt x="1546946" y="1403880"/>
                  <a:pt x="1520027" y="1427463"/>
                </a:cubicBezTo>
                <a:cubicBezTo>
                  <a:pt x="1484533" y="1458670"/>
                  <a:pt x="1466190" y="1505123"/>
                  <a:pt x="1468334" y="1557769"/>
                </a:cubicBezTo>
                <a:cubicBezTo>
                  <a:pt x="1471192" y="1636143"/>
                  <a:pt x="1520503" y="1681404"/>
                  <a:pt x="1605786" y="1657106"/>
                </a:cubicBezTo>
                <a:cubicBezTo>
                  <a:pt x="1664149" y="1640431"/>
                  <a:pt x="1703217" y="1604936"/>
                  <a:pt x="1726324" y="1548955"/>
                </a:cubicBezTo>
                <a:cubicBezTo>
                  <a:pt x="1746096" y="1501073"/>
                  <a:pt x="1731565" y="1458194"/>
                  <a:pt x="1712508" y="1415314"/>
                </a:cubicBezTo>
                <a:cubicBezTo>
                  <a:pt x="1710363" y="1410788"/>
                  <a:pt x="1704408" y="1406977"/>
                  <a:pt x="1699167" y="1404356"/>
                </a:cubicBezTo>
                <a:close/>
                <a:moveTo>
                  <a:pt x="1564812" y="1592787"/>
                </a:moveTo>
                <a:cubicBezTo>
                  <a:pt x="1576247" y="1532756"/>
                  <a:pt x="1580296" y="1479633"/>
                  <a:pt x="1640089" y="1443662"/>
                </a:cubicBezTo>
                <a:cubicBezTo>
                  <a:pt x="1631990" y="1502979"/>
                  <a:pt x="1624605" y="1554910"/>
                  <a:pt x="1564812" y="1592787"/>
                </a:cubicBezTo>
                <a:close/>
                <a:moveTo>
                  <a:pt x="219832" y="1674019"/>
                </a:moveTo>
                <a:cubicBezTo>
                  <a:pt x="193151" y="1664014"/>
                  <a:pt x="165756" y="1655438"/>
                  <a:pt x="138837" y="1646386"/>
                </a:cubicBezTo>
                <a:cubicBezTo>
                  <a:pt x="140981" y="1641145"/>
                  <a:pt x="141219" y="1637334"/>
                  <a:pt x="143125" y="1635904"/>
                </a:cubicBezTo>
                <a:cubicBezTo>
                  <a:pt x="153845" y="1628520"/>
                  <a:pt x="165041" y="1621850"/>
                  <a:pt x="175999" y="1615179"/>
                </a:cubicBezTo>
                <a:cubicBezTo>
                  <a:pt x="176238" y="1611606"/>
                  <a:pt x="176714" y="1608271"/>
                  <a:pt x="176952" y="1604698"/>
                </a:cubicBezTo>
                <a:cubicBezTo>
                  <a:pt x="153607" y="1602792"/>
                  <a:pt x="130261" y="1602316"/>
                  <a:pt x="107392" y="1598981"/>
                </a:cubicBezTo>
                <a:cubicBezTo>
                  <a:pt x="74280" y="1594216"/>
                  <a:pt x="49029" y="1611606"/>
                  <a:pt x="36880" y="1636143"/>
                </a:cubicBezTo>
                <a:cubicBezTo>
                  <a:pt x="19252" y="1671637"/>
                  <a:pt x="4482" y="1710943"/>
                  <a:pt x="671" y="1749773"/>
                </a:cubicBezTo>
                <a:cubicBezTo>
                  <a:pt x="-4094" y="1798131"/>
                  <a:pt x="16393" y="1840772"/>
                  <a:pt x="66419" y="1860068"/>
                </a:cubicBezTo>
                <a:cubicBezTo>
                  <a:pt x="84285" y="1866976"/>
                  <a:pt x="103819" y="1870073"/>
                  <a:pt x="122877" y="1872694"/>
                </a:cubicBezTo>
                <a:cubicBezTo>
                  <a:pt x="185052" y="1880793"/>
                  <a:pt x="256994" y="1828385"/>
                  <a:pt x="268666" y="1766925"/>
                </a:cubicBezTo>
                <a:cubicBezTo>
                  <a:pt x="275098" y="1732621"/>
                  <a:pt x="251038" y="1685692"/>
                  <a:pt x="219832" y="1674019"/>
                </a:cubicBezTo>
                <a:close/>
                <a:moveTo>
                  <a:pt x="142172" y="1807660"/>
                </a:moveTo>
                <a:cubicBezTo>
                  <a:pt x="140028" y="1805039"/>
                  <a:pt x="137884" y="1802657"/>
                  <a:pt x="135740" y="1800037"/>
                </a:cubicBezTo>
                <a:cubicBezTo>
                  <a:pt x="142887" y="1794796"/>
                  <a:pt x="149795" y="1789317"/>
                  <a:pt x="156942" y="1784076"/>
                </a:cubicBezTo>
                <a:cubicBezTo>
                  <a:pt x="158848" y="1786220"/>
                  <a:pt x="160992" y="1788364"/>
                  <a:pt x="162897" y="1790746"/>
                </a:cubicBezTo>
                <a:cubicBezTo>
                  <a:pt x="155989" y="1796225"/>
                  <a:pt x="149081" y="1801943"/>
                  <a:pt x="142172" y="1807660"/>
                </a:cubicBezTo>
                <a:close/>
                <a:moveTo>
                  <a:pt x="749153" y="309982"/>
                </a:moveTo>
                <a:cubicBezTo>
                  <a:pt x="803705" y="303550"/>
                  <a:pt x="852063" y="259241"/>
                  <a:pt x="862783" y="203736"/>
                </a:cubicBezTo>
                <a:cubicBezTo>
                  <a:pt x="867309" y="180391"/>
                  <a:pt x="868500" y="156331"/>
                  <a:pt x="872073" y="124648"/>
                </a:cubicBezTo>
                <a:cubicBezTo>
                  <a:pt x="872311" y="104399"/>
                  <a:pt x="853016" y="66522"/>
                  <a:pt x="828717" y="47703"/>
                </a:cubicBezTo>
                <a:cubicBezTo>
                  <a:pt x="813472" y="35792"/>
                  <a:pt x="798226" y="24120"/>
                  <a:pt x="783218" y="11970"/>
                </a:cubicBezTo>
                <a:cubicBezTo>
                  <a:pt x="763922" y="-3752"/>
                  <a:pt x="751058" y="-4467"/>
                  <a:pt x="732001" y="12685"/>
                </a:cubicBezTo>
                <a:cubicBezTo>
                  <a:pt x="723425" y="20308"/>
                  <a:pt x="716040" y="30551"/>
                  <a:pt x="711038" y="40795"/>
                </a:cubicBezTo>
                <a:cubicBezTo>
                  <a:pt x="690789" y="82007"/>
                  <a:pt x="676020" y="124409"/>
                  <a:pt x="665300" y="169433"/>
                </a:cubicBezTo>
                <a:cubicBezTo>
                  <a:pt x="658153" y="199210"/>
                  <a:pt x="660297" y="225414"/>
                  <a:pt x="670302" y="251856"/>
                </a:cubicBezTo>
                <a:cubicBezTo>
                  <a:pt x="682451" y="283301"/>
                  <a:pt x="724616" y="312840"/>
                  <a:pt x="749153" y="309982"/>
                </a:cubicBezTo>
                <a:close/>
                <a:moveTo>
                  <a:pt x="777262" y="129650"/>
                </a:moveTo>
                <a:cubicBezTo>
                  <a:pt x="788220" y="168003"/>
                  <a:pt x="784647" y="178485"/>
                  <a:pt x="750105" y="213265"/>
                </a:cubicBezTo>
                <a:cubicBezTo>
                  <a:pt x="746770" y="180391"/>
                  <a:pt x="759158" y="155616"/>
                  <a:pt x="777262" y="129650"/>
                </a:cubicBezTo>
                <a:close/>
                <a:moveTo>
                  <a:pt x="891369" y="2100907"/>
                </a:moveTo>
                <a:cubicBezTo>
                  <a:pt x="887557" y="2131160"/>
                  <a:pt x="881602" y="2162843"/>
                  <a:pt x="854445" y="2183807"/>
                </a:cubicBezTo>
                <a:cubicBezTo>
                  <a:pt x="845155" y="2191191"/>
                  <a:pt x="836102" y="2199053"/>
                  <a:pt x="827050" y="2206676"/>
                </a:cubicBezTo>
                <a:cubicBezTo>
                  <a:pt x="778930" y="2247173"/>
                  <a:pt x="758920" y="2247649"/>
                  <a:pt x="711991" y="2209296"/>
                </a:cubicBezTo>
                <a:cubicBezTo>
                  <a:pt x="675067" y="2179042"/>
                  <a:pt x="668873" y="2103051"/>
                  <a:pt x="701747" y="2068985"/>
                </a:cubicBezTo>
                <a:cubicBezTo>
                  <a:pt x="709132" y="2061362"/>
                  <a:pt x="721281" y="2058742"/>
                  <a:pt x="732001" y="2053263"/>
                </a:cubicBezTo>
                <a:cubicBezTo>
                  <a:pt x="735574" y="2037064"/>
                  <a:pt x="738671" y="2022771"/>
                  <a:pt x="742483" y="2005857"/>
                </a:cubicBezTo>
                <a:cubicBezTo>
                  <a:pt x="753679" y="2007049"/>
                  <a:pt x="765113" y="2005143"/>
                  <a:pt x="773213" y="2009431"/>
                </a:cubicBezTo>
                <a:cubicBezTo>
                  <a:pt x="798226" y="2022771"/>
                  <a:pt x="823953" y="2031109"/>
                  <a:pt x="851825" y="2036111"/>
                </a:cubicBezTo>
                <a:cubicBezTo>
                  <a:pt x="878267" y="2040876"/>
                  <a:pt x="895657" y="2068271"/>
                  <a:pt x="891369" y="2100907"/>
                </a:cubicBezTo>
                <a:close/>
                <a:moveTo>
                  <a:pt x="1041446" y="1194724"/>
                </a:moveTo>
                <a:cubicBezTo>
                  <a:pt x="1026915" y="1199965"/>
                  <a:pt x="1010002" y="1202347"/>
                  <a:pt x="998567" y="1211400"/>
                </a:cubicBezTo>
                <a:cubicBezTo>
                  <a:pt x="976651" y="1229028"/>
                  <a:pt x="954259" y="1248085"/>
                  <a:pt x="939013" y="1271192"/>
                </a:cubicBezTo>
                <a:cubicBezTo>
                  <a:pt x="916144" y="1306210"/>
                  <a:pt x="913761" y="1367194"/>
                  <a:pt x="954497" y="1401498"/>
                </a:cubicBezTo>
                <a:cubicBezTo>
                  <a:pt x="983083" y="1425558"/>
                  <a:pt x="1013098" y="1416982"/>
                  <a:pt x="1044067" y="1411503"/>
                </a:cubicBezTo>
                <a:cubicBezTo>
                  <a:pt x="1075750" y="1406024"/>
                  <a:pt x="1101001" y="1387919"/>
                  <a:pt x="1117200" y="1363145"/>
                </a:cubicBezTo>
                <a:cubicBezTo>
                  <a:pt x="1132922" y="1339085"/>
                  <a:pt x="1144357" y="1309545"/>
                  <a:pt x="1148168" y="1281198"/>
                </a:cubicBezTo>
                <a:cubicBezTo>
                  <a:pt x="1153409" y="1243321"/>
                  <a:pt x="1095284" y="1200918"/>
                  <a:pt x="1041446" y="1194724"/>
                </a:cubicBezTo>
                <a:close/>
                <a:moveTo>
                  <a:pt x="1014766" y="1347422"/>
                </a:moveTo>
                <a:cubicBezTo>
                  <a:pt x="1023342" y="1291203"/>
                  <a:pt x="1029297" y="1283580"/>
                  <a:pt x="1070271" y="1276910"/>
                </a:cubicBezTo>
                <a:cubicBezTo>
                  <a:pt x="1060980" y="1308354"/>
                  <a:pt x="1047164" y="1332653"/>
                  <a:pt x="1014766" y="1347422"/>
                </a:cubicBezTo>
                <a:close/>
                <a:moveTo>
                  <a:pt x="1190095" y="650395"/>
                </a:moveTo>
                <a:cubicBezTo>
                  <a:pt x="1175563" y="674217"/>
                  <a:pt x="1162223" y="698992"/>
                  <a:pt x="1145071" y="720908"/>
                </a:cubicBezTo>
                <a:cubicBezTo>
                  <a:pt x="1130064" y="740204"/>
                  <a:pt x="1109101" y="752353"/>
                  <a:pt x="1083373" y="753068"/>
                </a:cubicBezTo>
                <a:cubicBezTo>
                  <a:pt x="1071462" y="753306"/>
                  <a:pt x="1059313" y="753068"/>
                  <a:pt x="1047640" y="754259"/>
                </a:cubicBezTo>
                <a:cubicBezTo>
                  <a:pt x="1017863" y="757355"/>
                  <a:pt x="997852" y="749494"/>
                  <a:pt x="986656" y="723290"/>
                </a:cubicBezTo>
                <a:cubicBezTo>
                  <a:pt x="973792" y="692560"/>
                  <a:pt x="969266" y="661592"/>
                  <a:pt x="986180" y="628718"/>
                </a:cubicBezTo>
                <a:cubicBezTo>
                  <a:pt x="1007381" y="587744"/>
                  <a:pt x="1034538" y="558681"/>
                  <a:pt x="1085040" y="557014"/>
                </a:cubicBezTo>
                <a:cubicBezTo>
                  <a:pt x="1083611" y="562016"/>
                  <a:pt x="1082420" y="566304"/>
                  <a:pt x="1080276" y="574404"/>
                </a:cubicBezTo>
                <a:cubicBezTo>
                  <a:pt x="1121726" y="562016"/>
                  <a:pt x="1147454" y="592985"/>
                  <a:pt x="1178660" y="607993"/>
                </a:cubicBezTo>
                <a:cubicBezTo>
                  <a:pt x="1193668" y="615616"/>
                  <a:pt x="1201053" y="632529"/>
                  <a:pt x="1190095" y="650395"/>
                </a:cubicBezTo>
                <a:close/>
                <a:moveTo>
                  <a:pt x="360857" y="816672"/>
                </a:moveTo>
                <a:cubicBezTo>
                  <a:pt x="356807" y="832394"/>
                  <a:pt x="353948" y="848355"/>
                  <a:pt x="350137" y="864315"/>
                </a:cubicBezTo>
                <a:cubicBezTo>
                  <a:pt x="341561" y="900525"/>
                  <a:pt x="306067" y="927443"/>
                  <a:pt x="264140" y="930302"/>
                </a:cubicBezTo>
                <a:cubicBezTo>
                  <a:pt x="228646" y="932684"/>
                  <a:pt x="183622" y="906718"/>
                  <a:pt x="175999" y="874321"/>
                </a:cubicBezTo>
                <a:cubicBezTo>
                  <a:pt x="168615" y="843114"/>
                  <a:pt x="175285" y="812622"/>
                  <a:pt x="196486" y="786656"/>
                </a:cubicBezTo>
                <a:cubicBezTo>
                  <a:pt x="205538" y="775460"/>
                  <a:pt x="213638" y="763549"/>
                  <a:pt x="223167" y="750447"/>
                </a:cubicBezTo>
                <a:cubicBezTo>
                  <a:pt x="244130" y="746159"/>
                  <a:pt x="263902" y="742110"/>
                  <a:pt x="279624" y="739013"/>
                </a:cubicBezTo>
                <a:cubicBezTo>
                  <a:pt x="301540" y="750924"/>
                  <a:pt x="320360" y="761882"/>
                  <a:pt x="340132" y="771649"/>
                </a:cubicBezTo>
                <a:cubicBezTo>
                  <a:pt x="363239" y="783083"/>
                  <a:pt x="367527" y="791183"/>
                  <a:pt x="360857" y="816672"/>
                </a:cubicBezTo>
                <a:close/>
                <a:moveTo>
                  <a:pt x="1885692" y="206595"/>
                </a:moveTo>
                <a:cubicBezTo>
                  <a:pt x="1918328" y="277822"/>
                  <a:pt x="1867588" y="351908"/>
                  <a:pt x="1788737" y="349049"/>
                </a:cubicBezTo>
                <a:cubicBezTo>
                  <a:pt x="1766583" y="348335"/>
                  <a:pt x="1753481" y="333089"/>
                  <a:pt x="1745143" y="315461"/>
                </a:cubicBezTo>
                <a:cubicBezTo>
                  <a:pt x="1727753" y="278775"/>
                  <a:pt x="1743476" y="219935"/>
                  <a:pt x="1775159" y="190158"/>
                </a:cubicBezTo>
                <a:cubicBezTo>
                  <a:pt x="1794455" y="172053"/>
                  <a:pt x="1811368" y="151566"/>
                  <a:pt x="1831617" y="129889"/>
                </a:cubicBezTo>
                <a:cubicBezTo>
                  <a:pt x="1862585" y="148946"/>
                  <a:pt x="1886407" y="163716"/>
                  <a:pt x="1913564" y="180391"/>
                </a:cubicBezTo>
                <a:cubicBezTo>
                  <a:pt x="1903082" y="190158"/>
                  <a:pt x="1894268" y="198495"/>
                  <a:pt x="1885692" y="206595"/>
                </a:cubicBezTo>
                <a:close/>
                <a:moveTo>
                  <a:pt x="204109" y="2443941"/>
                </a:moveTo>
                <a:cubicBezTo>
                  <a:pt x="206968" y="2469192"/>
                  <a:pt x="199821" y="2496349"/>
                  <a:pt x="192675" y="2521600"/>
                </a:cubicBezTo>
                <a:cubicBezTo>
                  <a:pt x="183861" y="2553521"/>
                  <a:pt x="152416" y="2557571"/>
                  <a:pt x="128356" y="2568767"/>
                </a:cubicBezTo>
                <a:cubicBezTo>
                  <a:pt x="93576" y="2556380"/>
                  <a:pt x="83571" y="2535655"/>
                  <a:pt x="85238" y="2498493"/>
                </a:cubicBezTo>
                <a:cubicBezTo>
                  <a:pt x="86906" y="2462522"/>
                  <a:pt x="100246" y="2440130"/>
                  <a:pt x="127879" y="2423216"/>
                </a:cubicBezTo>
                <a:cubicBezTo>
                  <a:pt x="125735" y="2413211"/>
                  <a:pt x="124068" y="2404635"/>
                  <a:pt x="122162" y="2396297"/>
                </a:cubicBezTo>
                <a:cubicBezTo>
                  <a:pt x="148842" y="2387245"/>
                  <a:pt x="200774" y="2414402"/>
                  <a:pt x="204109" y="244394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14" name="Google Shape;214;p18"/>
          <p:cNvSpPr/>
          <p:nvPr/>
        </p:nvSpPr>
        <p:spPr>
          <a:xfrm rot="-10714074">
            <a:off x="15697171" y="8031806"/>
            <a:ext cx="3443981" cy="3164857"/>
          </a:xfrm>
          <a:custGeom>
            <a:avLst/>
            <a:gdLst/>
            <a:ahLst/>
            <a:cxnLst/>
            <a:rect l="l" t="t" r="r" b="b"/>
            <a:pathLst>
              <a:path w="3442905" h="3163868" extrusionOk="0">
                <a:moveTo>
                  <a:pt x="436104" y="1394465"/>
                </a:moveTo>
                <a:cubicBezTo>
                  <a:pt x="380813" y="1321987"/>
                  <a:pt x="326241" y="1255967"/>
                  <a:pt x="278850" y="1184923"/>
                </a:cubicBezTo>
                <a:cubicBezTo>
                  <a:pt x="231458" y="1113880"/>
                  <a:pt x="227868" y="1037813"/>
                  <a:pt x="234330" y="948829"/>
                </a:cubicBezTo>
                <a:cubicBezTo>
                  <a:pt x="246537" y="786649"/>
                  <a:pt x="319061" y="661067"/>
                  <a:pt x="432513" y="561319"/>
                </a:cubicBezTo>
                <a:cubicBezTo>
                  <a:pt x="578279" y="433584"/>
                  <a:pt x="746303" y="336707"/>
                  <a:pt x="948795" y="335989"/>
                </a:cubicBezTo>
                <a:cubicBezTo>
                  <a:pt x="1029935" y="335272"/>
                  <a:pt x="1111793" y="355365"/>
                  <a:pt x="1192216" y="372588"/>
                </a:cubicBezTo>
                <a:cubicBezTo>
                  <a:pt x="1266175" y="387657"/>
                  <a:pt x="1338699" y="411339"/>
                  <a:pt x="1420557" y="433584"/>
                </a:cubicBezTo>
                <a:cubicBezTo>
                  <a:pt x="1429174" y="420667"/>
                  <a:pt x="1442817" y="399139"/>
                  <a:pt x="1457178" y="378328"/>
                </a:cubicBezTo>
                <a:cubicBezTo>
                  <a:pt x="1519649" y="292933"/>
                  <a:pt x="1577811" y="204667"/>
                  <a:pt x="1646026" y="124294"/>
                </a:cubicBezTo>
                <a:cubicBezTo>
                  <a:pt x="1694136" y="66885"/>
                  <a:pt x="1762351" y="36746"/>
                  <a:pt x="1839183" y="32440"/>
                </a:cubicBezTo>
                <a:cubicBezTo>
                  <a:pt x="1855698" y="31722"/>
                  <a:pt x="1873650" y="31005"/>
                  <a:pt x="1888011" y="24546"/>
                </a:cubicBezTo>
                <a:cubicBezTo>
                  <a:pt x="1972741" y="-14922"/>
                  <a:pt x="2055318" y="-2005"/>
                  <a:pt x="2138612" y="29570"/>
                </a:cubicBezTo>
                <a:cubicBezTo>
                  <a:pt x="2225497" y="62580"/>
                  <a:pt x="2289404" y="123577"/>
                  <a:pt x="2346848" y="193902"/>
                </a:cubicBezTo>
                <a:cubicBezTo>
                  <a:pt x="2466763" y="340295"/>
                  <a:pt x="2532106" y="506781"/>
                  <a:pt x="2538569" y="707712"/>
                </a:cubicBezTo>
                <a:cubicBezTo>
                  <a:pt x="2577344" y="707712"/>
                  <a:pt x="2612528" y="706994"/>
                  <a:pt x="2647713" y="707712"/>
                </a:cubicBezTo>
                <a:cubicBezTo>
                  <a:pt x="2811430" y="710582"/>
                  <a:pt x="2972274" y="726370"/>
                  <a:pt x="3122348" y="799566"/>
                </a:cubicBezTo>
                <a:cubicBezTo>
                  <a:pt x="3309760" y="890703"/>
                  <a:pt x="3479221" y="1100245"/>
                  <a:pt x="3436138" y="1316964"/>
                </a:cubicBezTo>
                <a:cubicBezTo>
                  <a:pt x="3404543" y="1476991"/>
                  <a:pt x="3337046" y="1624101"/>
                  <a:pt x="3190563" y="1720261"/>
                </a:cubicBezTo>
                <a:cubicBezTo>
                  <a:pt x="3085727" y="1789151"/>
                  <a:pt x="2970838" y="1806374"/>
                  <a:pt x="2849487" y="1802068"/>
                </a:cubicBezTo>
                <a:cubicBezTo>
                  <a:pt x="2817174" y="1800633"/>
                  <a:pt x="2784862" y="1799198"/>
                  <a:pt x="2743215" y="1797045"/>
                </a:cubicBezTo>
                <a:cubicBezTo>
                  <a:pt x="2771937" y="1881723"/>
                  <a:pt x="2797787" y="1956355"/>
                  <a:pt x="2822919" y="2030269"/>
                </a:cubicBezTo>
                <a:cubicBezTo>
                  <a:pt x="2915548" y="2302961"/>
                  <a:pt x="2881799" y="2569195"/>
                  <a:pt x="2766192" y="2823946"/>
                </a:cubicBezTo>
                <a:cubicBezTo>
                  <a:pt x="2720955" y="2923694"/>
                  <a:pt x="2653458" y="3015548"/>
                  <a:pt x="2557956" y="3083004"/>
                </a:cubicBezTo>
                <a:cubicBezTo>
                  <a:pt x="2471790" y="3144001"/>
                  <a:pt x="2379879" y="3167682"/>
                  <a:pt x="2276479" y="3163376"/>
                </a:cubicBezTo>
                <a:cubicBezTo>
                  <a:pt x="2084758" y="3155483"/>
                  <a:pt x="1918169" y="3078698"/>
                  <a:pt x="1755171" y="2985409"/>
                </a:cubicBezTo>
                <a:cubicBezTo>
                  <a:pt x="1592890" y="2892837"/>
                  <a:pt x="1462922" y="2767973"/>
                  <a:pt x="1360959" y="2612251"/>
                </a:cubicBezTo>
                <a:cubicBezTo>
                  <a:pt x="1350188" y="2595746"/>
                  <a:pt x="1336545" y="2582112"/>
                  <a:pt x="1317157" y="2558430"/>
                </a:cubicBezTo>
                <a:cubicBezTo>
                  <a:pt x="1279100" y="2597181"/>
                  <a:pt x="1248224" y="2635215"/>
                  <a:pt x="1210885" y="2665354"/>
                </a:cubicBezTo>
                <a:cubicBezTo>
                  <a:pt x="1078763" y="2772278"/>
                  <a:pt x="931562" y="2855521"/>
                  <a:pt x="767127" y="2900013"/>
                </a:cubicBezTo>
                <a:cubicBezTo>
                  <a:pt x="528733" y="2964598"/>
                  <a:pt x="243665" y="2831123"/>
                  <a:pt x="110825" y="2607228"/>
                </a:cubicBezTo>
                <a:cubicBezTo>
                  <a:pt x="60561" y="2521115"/>
                  <a:pt x="17478" y="2430696"/>
                  <a:pt x="6707" y="2330948"/>
                </a:cubicBezTo>
                <a:cubicBezTo>
                  <a:pt x="-1910" y="2249858"/>
                  <a:pt x="-4782" y="2163027"/>
                  <a:pt x="13887" y="2084090"/>
                </a:cubicBezTo>
                <a:cubicBezTo>
                  <a:pt x="66305" y="1868806"/>
                  <a:pt x="156780" y="1671463"/>
                  <a:pt x="321215" y="1515024"/>
                </a:cubicBezTo>
                <a:cubicBezTo>
                  <a:pt x="361426" y="1476991"/>
                  <a:pt x="398765" y="1434652"/>
                  <a:pt x="436104" y="1394465"/>
                </a:cubicBezTo>
                <a:close/>
                <a:moveTo>
                  <a:pt x="689577" y="1435369"/>
                </a:moveTo>
                <a:cubicBezTo>
                  <a:pt x="599102" y="1515742"/>
                  <a:pt x="506473" y="1575303"/>
                  <a:pt x="444720" y="1657111"/>
                </a:cubicBezTo>
                <a:cubicBezTo>
                  <a:pt x="310444" y="1833643"/>
                  <a:pt x="221405" y="2035292"/>
                  <a:pt x="198427" y="2258469"/>
                </a:cubicBezTo>
                <a:cubicBezTo>
                  <a:pt x="177604" y="2457965"/>
                  <a:pt x="325523" y="2663919"/>
                  <a:pt x="510781" y="2701235"/>
                </a:cubicBezTo>
                <a:cubicBezTo>
                  <a:pt x="635005" y="2726351"/>
                  <a:pt x="759947" y="2704105"/>
                  <a:pt x="868373" y="2650285"/>
                </a:cubicBezTo>
                <a:cubicBezTo>
                  <a:pt x="1022755" y="2574218"/>
                  <a:pt x="1157749" y="2467294"/>
                  <a:pt x="1257559" y="2322337"/>
                </a:cubicBezTo>
                <a:cubicBezTo>
                  <a:pt x="1279100" y="2290761"/>
                  <a:pt x="1305668" y="2282150"/>
                  <a:pt x="1343007" y="2298655"/>
                </a:cubicBezTo>
                <a:cubicBezTo>
                  <a:pt x="1393989" y="2320901"/>
                  <a:pt x="1434918" y="2350323"/>
                  <a:pt x="1456460" y="2404144"/>
                </a:cubicBezTo>
                <a:cubicBezTo>
                  <a:pt x="1465077" y="2425672"/>
                  <a:pt x="1476565" y="2445765"/>
                  <a:pt x="1488054" y="2465859"/>
                </a:cubicBezTo>
                <a:cubicBezTo>
                  <a:pt x="1558424" y="2586417"/>
                  <a:pt x="1666850" y="2668225"/>
                  <a:pt x="1774558" y="2752185"/>
                </a:cubicBezTo>
                <a:cubicBezTo>
                  <a:pt x="1893037" y="2844757"/>
                  <a:pt x="2030186" y="2892837"/>
                  <a:pt x="2169489" y="2937329"/>
                </a:cubicBezTo>
                <a:cubicBezTo>
                  <a:pt x="2207545" y="2949528"/>
                  <a:pt x="2257091" y="2944505"/>
                  <a:pt x="2296584" y="2932306"/>
                </a:cubicBezTo>
                <a:cubicBezTo>
                  <a:pt x="2442350" y="2888531"/>
                  <a:pt x="2557956" y="2806006"/>
                  <a:pt x="2607502" y="2653873"/>
                </a:cubicBezTo>
                <a:cubicBezTo>
                  <a:pt x="2666383" y="2472317"/>
                  <a:pt x="2715210" y="2292197"/>
                  <a:pt x="2646995" y="2099159"/>
                </a:cubicBezTo>
                <a:cubicBezTo>
                  <a:pt x="2606066" y="1983624"/>
                  <a:pt x="2583806" y="1862348"/>
                  <a:pt x="2553648" y="1743224"/>
                </a:cubicBezTo>
                <a:cubicBezTo>
                  <a:pt x="2537851" y="1680075"/>
                  <a:pt x="2557238" y="1637736"/>
                  <a:pt x="2606784" y="1639171"/>
                </a:cubicBezTo>
                <a:cubicBezTo>
                  <a:pt x="2713056" y="1642759"/>
                  <a:pt x="2807840" y="1571715"/>
                  <a:pt x="2916266" y="1594679"/>
                </a:cubicBezTo>
                <a:cubicBezTo>
                  <a:pt x="3074238" y="1538705"/>
                  <a:pt x="3210668" y="1464074"/>
                  <a:pt x="3253752" y="1279648"/>
                </a:cubicBezTo>
                <a:cubicBezTo>
                  <a:pt x="3276729" y="1181335"/>
                  <a:pt x="3248007" y="1108139"/>
                  <a:pt x="3178356" y="1048577"/>
                </a:cubicBezTo>
                <a:cubicBezTo>
                  <a:pt x="3143889" y="1019155"/>
                  <a:pt x="3099370" y="994756"/>
                  <a:pt x="3055568" y="986145"/>
                </a:cubicBezTo>
                <a:cubicBezTo>
                  <a:pt x="2879645" y="953135"/>
                  <a:pt x="2702285" y="927301"/>
                  <a:pt x="2524926" y="899314"/>
                </a:cubicBezTo>
                <a:cubicBezTo>
                  <a:pt x="2515591" y="897879"/>
                  <a:pt x="2505538" y="902184"/>
                  <a:pt x="2496204" y="902902"/>
                </a:cubicBezTo>
                <a:cubicBezTo>
                  <a:pt x="2425834" y="910796"/>
                  <a:pt x="2398548" y="894291"/>
                  <a:pt x="2388495" y="824682"/>
                </a:cubicBezTo>
                <a:cubicBezTo>
                  <a:pt x="2381315" y="775885"/>
                  <a:pt x="2384905" y="724935"/>
                  <a:pt x="2384905" y="675419"/>
                </a:cubicBezTo>
                <a:cubicBezTo>
                  <a:pt x="2386341" y="508934"/>
                  <a:pt x="2321716" y="370435"/>
                  <a:pt x="2197493" y="262793"/>
                </a:cubicBezTo>
                <a:cubicBezTo>
                  <a:pt x="2115635" y="191750"/>
                  <a:pt x="2007208" y="171657"/>
                  <a:pt x="1917451" y="215431"/>
                </a:cubicBezTo>
                <a:cubicBezTo>
                  <a:pt x="1806871" y="269969"/>
                  <a:pt x="1703471" y="348189"/>
                  <a:pt x="1655361" y="476641"/>
                </a:cubicBezTo>
                <a:cubicBezTo>
                  <a:pt x="1634538" y="531897"/>
                  <a:pt x="1603661" y="585000"/>
                  <a:pt x="1570631" y="634516"/>
                </a:cubicBezTo>
                <a:cubicBezTo>
                  <a:pt x="1531138" y="693360"/>
                  <a:pt x="1491645" y="694077"/>
                  <a:pt x="1437072" y="653173"/>
                </a:cubicBezTo>
                <a:cubicBezTo>
                  <a:pt x="1409068" y="631645"/>
                  <a:pt x="1378192" y="612270"/>
                  <a:pt x="1345161" y="600070"/>
                </a:cubicBezTo>
                <a:cubicBezTo>
                  <a:pt x="1215193" y="549837"/>
                  <a:pt x="1077327" y="554143"/>
                  <a:pt x="943050" y="557014"/>
                </a:cubicBezTo>
                <a:cubicBezTo>
                  <a:pt x="840369" y="559166"/>
                  <a:pt x="737687" y="590741"/>
                  <a:pt x="655111" y="655326"/>
                </a:cubicBezTo>
                <a:cubicBezTo>
                  <a:pt x="538068" y="747180"/>
                  <a:pt x="450465" y="861998"/>
                  <a:pt x="404509" y="1006956"/>
                </a:cubicBezTo>
                <a:cubicBezTo>
                  <a:pt x="387276" y="1060776"/>
                  <a:pt x="393020" y="1105986"/>
                  <a:pt x="431077" y="1144019"/>
                </a:cubicBezTo>
                <a:cubicBezTo>
                  <a:pt x="492830" y="1204299"/>
                  <a:pt x="556737" y="1262425"/>
                  <a:pt x="621362" y="1319116"/>
                </a:cubicBezTo>
                <a:cubicBezTo>
                  <a:pt x="659419" y="1352844"/>
                  <a:pt x="696758" y="1385137"/>
                  <a:pt x="689577" y="1435369"/>
                </a:cubicBezTo>
                <a:close/>
                <a:moveTo>
                  <a:pt x="2345412" y="1408100"/>
                </a:moveTo>
                <a:cubicBezTo>
                  <a:pt x="2338232" y="1564539"/>
                  <a:pt x="2306637" y="1672899"/>
                  <a:pt x="2233396" y="1776235"/>
                </a:cubicBezTo>
                <a:cubicBezTo>
                  <a:pt x="2128559" y="1924780"/>
                  <a:pt x="1993565" y="2000847"/>
                  <a:pt x="1816205" y="2003717"/>
                </a:cubicBezTo>
                <a:cubicBezTo>
                  <a:pt x="1713524" y="2005152"/>
                  <a:pt x="1619458" y="1966401"/>
                  <a:pt x="1538318" y="1907557"/>
                </a:cubicBezTo>
                <a:cubicBezTo>
                  <a:pt x="1410504" y="1814268"/>
                  <a:pt x="1306386" y="1701603"/>
                  <a:pt x="1254686" y="1545164"/>
                </a:cubicBezTo>
                <a:cubicBezTo>
                  <a:pt x="1190780" y="1353562"/>
                  <a:pt x="1301360" y="1145455"/>
                  <a:pt x="1449279" y="1057188"/>
                </a:cubicBezTo>
                <a:cubicBezTo>
                  <a:pt x="1607970" y="963181"/>
                  <a:pt x="1773122" y="944523"/>
                  <a:pt x="1946173" y="998344"/>
                </a:cubicBezTo>
                <a:cubicBezTo>
                  <a:pt x="2082604" y="1040683"/>
                  <a:pt x="2198929" y="1121773"/>
                  <a:pt x="2282223" y="1236591"/>
                </a:cubicBezTo>
                <a:cubicBezTo>
                  <a:pt x="2323152" y="1292565"/>
                  <a:pt x="2332487" y="1370784"/>
                  <a:pt x="2345412" y="1408100"/>
                </a:cubicBezTo>
                <a:close/>
                <a:moveTo>
                  <a:pt x="1846364" y="1166265"/>
                </a:moveTo>
                <a:cubicBezTo>
                  <a:pt x="1699162" y="1166983"/>
                  <a:pt x="1640282" y="1189946"/>
                  <a:pt x="1547653" y="1281083"/>
                </a:cubicBezTo>
                <a:cubicBezTo>
                  <a:pt x="1444253" y="1382984"/>
                  <a:pt x="1402606" y="1497084"/>
                  <a:pt x="1521085" y="1628407"/>
                </a:cubicBezTo>
                <a:cubicBezTo>
                  <a:pt x="1658233" y="1779823"/>
                  <a:pt x="1826258" y="1822162"/>
                  <a:pt x="2011517" y="1675051"/>
                </a:cubicBezTo>
                <a:cubicBezTo>
                  <a:pt x="2114198" y="1593961"/>
                  <a:pt x="2144357" y="1471967"/>
                  <a:pt x="2175951" y="1354279"/>
                </a:cubicBezTo>
                <a:cubicBezTo>
                  <a:pt x="2180977" y="1335621"/>
                  <a:pt x="2161590" y="1304764"/>
                  <a:pt x="2145793" y="1287541"/>
                </a:cubicBezTo>
                <a:cubicBezTo>
                  <a:pt x="2062498" y="1194970"/>
                  <a:pt x="1956944" y="1155501"/>
                  <a:pt x="1846364" y="1166265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ink and Blue Cute Pastel Doodle Floral Pregnancy Announcement Presentation">
  <a:themeElements>
    <a:clrScheme name="Office">
      <a:dk1>
        <a:srgbClr val="191919"/>
      </a:dk1>
      <a:lt1>
        <a:srgbClr val="FAD2E1"/>
      </a:lt1>
      <a:dk2>
        <a:srgbClr val="CDDAFD"/>
      </a:dk2>
      <a:lt2>
        <a:srgbClr val="B9CBFD"/>
      </a:lt2>
      <a:accent1>
        <a:srgbClr val="F8E5EC"/>
      </a:accent1>
      <a:accent2>
        <a:srgbClr val="F8EDEB"/>
      </a:accent2>
      <a:accent3>
        <a:srgbClr val="FFF8FA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2476</Words>
  <Application>Microsoft Office PowerPoint</Application>
  <PresentationFormat>Custom</PresentationFormat>
  <Paragraphs>340</Paragraphs>
  <Slides>51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3" baseType="lpstr">
      <vt:lpstr>Lato</vt:lpstr>
      <vt:lpstr>Arial</vt:lpstr>
      <vt:lpstr>Open Sans Light</vt:lpstr>
      <vt:lpstr>Amatic SC</vt:lpstr>
      <vt:lpstr>Wingdings</vt:lpstr>
      <vt:lpstr>Lato Black</vt:lpstr>
      <vt:lpstr>Montserrrat</vt:lpstr>
      <vt:lpstr>Cabin</vt:lpstr>
      <vt:lpstr>Calibri</vt:lpstr>
      <vt:lpstr>Lobster</vt:lpstr>
      <vt:lpstr>Roboto Medium</vt:lpstr>
      <vt:lpstr>Pink and Blue Cute Pastel Doodle Floral Pregnancy Announcement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modified xsi:type="dcterms:W3CDTF">2024-04-09T17:11:03Z</dcterms:modified>
</cp:coreProperties>
</file>